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87" r:id="rId2"/>
    <p:sldId id="285" r:id="rId3"/>
    <p:sldId id="286" r:id="rId4"/>
    <p:sldId id="309" r:id="rId5"/>
    <p:sldId id="314" r:id="rId6"/>
    <p:sldId id="288" r:id="rId7"/>
    <p:sldId id="289" r:id="rId8"/>
    <p:sldId id="290" r:id="rId9"/>
    <p:sldId id="291" r:id="rId10"/>
    <p:sldId id="313" r:id="rId11"/>
    <p:sldId id="31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15" r:id="rId23"/>
    <p:sldId id="316" r:id="rId24"/>
    <p:sldId id="256" r:id="rId25"/>
    <p:sldId id="257" r:id="rId26"/>
    <p:sldId id="317" r:id="rId27"/>
    <p:sldId id="258" r:id="rId28"/>
    <p:sldId id="318" r:id="rId29"/>
    <p:sldId id="319" r:id="rId30"/>
    <p:sldId id="320" r:id="rId31"/>
    <p:sldId id="321" r:id="rId32"/>
    <p:sldId id="322" r:id="rId33"/>
    <p:sldId id="263" r:id="rId34"/>
    <p:sldId id="264" r:id="rId35"/>
    <p:sldId id="265" r:id="rId36"/>
    <p:sldId id="310" r:id="rId37"/>
    <p:sldId id="268" r:id="rId38"/>
    <p:sldId id="266" r:id="rId39"/>
    <p:sldId id="323" r:id="rId40"/>
    <p:sldId id="269" r:id="rId41"/>
    <p:sldId id="324" r:id="rId42"/>
    <p:sldId id="325" r:id="rId43"/>
    <p:sldId id="326" r:id="rId44"/>
    <p:sldId id="327" r:id="rId45"/>
    <p:sldId id="328" r:id="rId4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91A93-5C9F-42F0-AB4B-E570CEECA752}" v="240" dt="2019-11-15T15:27:22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19" autoAdjust="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F393DD-326C-43B5-85D9-11A755536683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1E3E2169-FA75-4328-B8BD-FF876EAA5D2F}">
      <dgm:prSet phldrT="[Tekst]"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PRACE PRZYGOTOWAWCZE</a:t>
          </a:r>
        </a:p>
      </dgm:t>
    </dgm:pt>
    <dgm:pt modelId="{738D30B2-7177-422B-8BB7-B7630209BFBD}" type="parTrans" cxnId="{24B528C4-7DD8-42AA-96AF-D037AA71E847}">
      <dgm:prSet/>
      <dgm:spPr/>
      <dgm:t>
        <a:bodyPr/>
        <a:lstStyle/>
        <a:p>
          <a:endParaRPr lang="pl-PL"/>
        </a:p>
      </dgm:t>
    </dgm:pt>
    <dgm:pt modelId="{E55B069F-D5A2-4558-9C2E-9432AC3F38B6}" type="sibTrans" cxnId="{24B528C4-7DD8-42AA-96AF-D037AA71E847}">
      <dgm:prSet/>
      <dgm:spPr/>
      <dgm:t>
        <a:bodyPr/>
        <a:lstStyle/>
        <a:p>
          <a:endParaRPr lang="pl-PL"/>
        </a:p>
      </dgm:t>
    </dgm:pt>
    <dgm:pt modelId="{A6FED1FB-EB67-4928-9A20-99819A88F7B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ROBOTY BUDOWLANE</a:t>
          </a:r>
        </a:p>
      </dgm:t>
    </dgm:pt>
    <dgm:pt modelId="{81A3D9EE-AC48-4482-A523-688750D13435}" type="parTrans" cxnId="{D58CB9FD-5091-458E-91DB-E4E1EBB23DF4}">
      <dgm:prSet/>
      <dgm:spPr/>
      <dgm:t>
        <a:bodyPr/>
        <a:lstStyle/>
        <a:p>
          <a:endParaRPr lang="pl-PL"/>
        </a:p>
      </dgm:t>
    </dgm:pt>
    <dgm:pt modelId="{308DA4FC-7317-4E08-B2F9-E23577B42A0A}" type="sibTrans" cxnId="{D58CB9FD-5091-458E-91DB-E4E1EBB23DF4}">
      <dgm:prSet/>
      <dgm:spPr/>
      <dgm:t>
        <a:bodyPr/>
        <a:lstStyle/>
        <a:p>
          <a:endParaRPr lang="pl-PL"/>
        </a:p>
      </dgm:t>
    </dgm:pt>
    <dgm:pt modelId="{96015F9A-A668-4BD0-9591-C6D4B786C73B}" type="pres">
      <dgm:prSet presAssocID="{A1F393DD-326C-43B5-85D9-11A755536683}" presName="Name0" presStyleCnt="0">
        <dgm:presLayoutVars>
          <dgm:dir/>
          <dgm:resizeHandles val="exact"/>
        </dgm:presLayoutVars>
      </dgm:prSet>
      <dgm:spPr/>
    </dgm:pt>
    <dgm:pt modelId="{9D89B902-D6F3-4A2C-9174-6F8D66898219}" type="pres">
      <dgm:prSet presAssocID="{1E3E2169-FA75-4328-B8BD-FF876EAA5D2F}" presName="node" presStyleLbl="node1" presStyleIdx="0" presStyleCnt="2">
        <dgm:presLayoutVars>
          <dgm:bulletEnabled val="1"/>
        </dgm:presLayoutVars>
      </dgm:prSet>
      <dgm:spPr/>
    </dgm:pt>
    <dgm:pt modelId="{9723224A-8782-4509-8E93-4ECA8210578F}" type="pres">
      <dgm:prSet presAssocID="{E55B069F-D5A2-4558-9C2E-9432AC3F38B6}" presName="sibTrans" presStyleLbl="sibTrans2D1" presStyleIdx="0" presStyleCnt="1"/>
      <dgm:spPr/>
    </dgm:pt>
    <dgm:pt modelId="{39F1ACD5-5ED5-4850-BD41-BD7C686ED2B8}" type="pres">
      <dgm:prSet presAssocID="{E55B069F-D5A2-4558-9C2E-9432AC3F38B6}" presName="connectorText" presStyleLbl="sibTrans2D1" presStyleIdx="0" presStyleCnt="1"/>
      <dgm:spPr/>
    </dgm:pt>
    <dgm:pt modelId="{7F46BB27-9DB6-49B1-A828-A399DFCDD44E}" type="pres">
      <dgm:prSet presAssocID="{A6FED1FB-EB67-4928-9A20-99819A88F7BD}" presName="node" presStyleLbl="node1" presStyleIdx="1" presStyleCnt="2">
        <dgm:presLayoutVars>
          <dgm:bulletEnabled val="1"/>
        </dgm:presLayoutVars>
      </dgm:prSet>
      <dgm:spPr/>
    </dgm:pt>
  </dgm:ptLst>
  <dgm:cxnLst>
    <dgm:cxn modelId="{3143EF54-13F2-4EE2-9AAD-56CD2A92FB82}" type="presOf" srcId="{1E3E2169-FA75-4328-B8BD-FF876EAA5D2F}" destId="{9D89B902-D6F3-4A2C-9174-6F8D66898219}" srcOrd="0" destOrd="0" presId="urn:microsoft.com/office/officeart/2005/8/layout/process1"/>
    <dgm:cxn modelId="{6170B691-4DEE-4B9E-85DD-97B4707E412B}" type="presOf" srcId="{A1F393DD-326C-43B5-85D9-11A755536683}" destId="{96015F9A-A668-4BD0-9591-C6D4B786C73B}" srcOrd="0" destOrd="0" presId="urn:microsoft.com/office/officeart/2005/8/layout/process1"/>
    <dgm:cxn modelId="{891186B0-16E4-443A-BCEE-0C3583B4DEC1}" type="presOf" srcId="{E55B069F-D5A2-4558-9C2E-9432AC3F38B6}" destId="{9723224A-8782-4509-8E93-4ECA8210578F}" srcOrd="0" destOrd="0" presId="urn:microsoft.com/office/officeart/2005/8/layout/process1"/>
    <dgm:cxn modelId="{C79B4DBD-2C2C-4FCB-BB65-77C572A46671}" type="presOf" srcId="{E55B069F-D5A2-4558-9C2E-9432AC3F38B6}" destId="{39F1ACD5-5ED5-4850-BD41-BD7C686ED2B8}" srcOrd="1" destOrd="0" presId="urn:microsoft.com/office/officeart/2005/8/layout/process1"/>
    <dgm:cxn modelId="{24B528C4-7DD8-42AA-96AF-D037AA71E847}" srcId="{A1F393DD-326C-43B5-85D9-11A755536683}" destId="{1E3E2169-FA75-4328-B8BD-FF876EAA5D2F}" srcOrd="0" destOrd="0" parTransId="{738D30B2-7177-422B-8BB7-B7630209BFBD}" sibTransId="{E55B069F-D5A2-4558-9C2E-9432AC3F38B6}"/>
    <dgm:cxn modelId="{D58CB9FD-5091-458E-91DB-E4E1EBB23DF4}" srcId="{A1F393DD-326C-43B5-85D9-11A755536683}" destId="{A6FED1FB-EB67-4928-9A20-99819A88F7BD}" srcOrd="1" destOrd="0" parTransId="{81A3D9EE-AC48-4482-A523-688750D13435}" sibTransId="{308DA4FC-7317-4E08-B2F9-E23577B42A0A}"/>
    <dgm:cxn modelId="{EE2ED3FD-412C-45DB-A21E-68191BD1A063}" type="presOf" srcId="{A6FED1FB-EB67-4928-9A20-99819A88F7BD}" destId="{7F46BB27-9DB6-49B1-A828-A399DFCDD44E}" srcOrd="0" destOrd="0" presId="urn:microsoft.com/office/officeart/2005/8/layout/process1"/>
    <dgm:cxn modelId="{5EEB44D2-B951-4A74-9C58-370B2AE8D08A}" type="presParOf" srcId="{96015F9A-A668-4BD0-9591-C6D4B786C73B}" destId="{9D89B902-D6F3-4A2C-9174-6F8D66898219}" srcOrd="0" destOrd="0" presId="urn:microsoft.com/office/officeart/2005/8/layout/process1"/>
    <dgm:cxn modelId="{E8E67DDA-D81B-4702-B8A1-91E18F80E992}" type="presParOf" srcId="{96015F9A-A668-4BD0-9591-C6D4B786C73B}" destId="{9723224A-8782-4509-8E93-4ECA8210578F}" srcOrd="1" destOrd="0" presId="urn:microsoft.com/office/officeart/2005/8/layout/process1"/>
    <dgm:cxn modelId="{186F3A93-F030-4B89-B9B8-020ED24CBB23}" type="presParOf" srcId="{9723224A-8782-4509-8E93-4ECA8210578F}" destId="{39F1ACD5-5ED5-4850-BD41-BD7C686ED2B8}" srcOrd="0" destOrd="0" presId="urn:microsoft.com/office/officeart/2005/8/layout/process1"/>
    <dgm:cxn modelId="{5E751476-B4DC-418C-B030-C11C2BC8B0AA}" type="presParOf" srcId="{96015F9A-A668-4BD0-9591-C6D4B786C73B}" destId="{7F46BB27-9DB6-49B1-A828-A399DFCDD44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B8E021-EE45-4108-A4E0-0D8FBCA66B25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7AB466E6-BCBF-491A-BCBB-F6681A9AF532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DECYZJA O ROZBIÓRCE OBIEKTU BUDOWLANEGO LUB JEGO CZĘŚCI</a:t>
          </a:r>
        </a:p>
      </dgm:t>
    </dgm:pt>
    <dgm:pt modelId="{4B0742EB-B2B1-4F3F-8253-2A1B7ED4D534}" type="parTrans" cxnId="{ADC682F4-74EA-40DB-AA4C-233F4435DB8F}">
      <dgm:prSet/>
      <dgm:spPr/>
      <dgm:t>
        <a:bodyPr/>
        <a:lstStyle/>
        <a:p>
          <a:endParaRPr lang="pl-PL"/>
        </a:p>
      </dgm:t>
    </dgm:pt>
    <dgm:pt modelId="{1AD3A05C-F01A-42B0-8F52-799DAC6CD273}" type="sibTrans" cxnId="{ADC682F4-74EA-40DB-AA4C-233F4435DB8F}">
      <dgm:prSet/>
      <dgm:spPr/>
      <dgm:t>
        <a:bodyPr/>
        <a:lstStyle/>
        <a:p>
          <a:endParaRPr lang="pl-PL"/>
        </a:p>
      </dgm:t>
    </dgm:pt>
    <dgm:pt modelId="{5D0519B9-0BC8-42A3-83D6-B774660A3AFB}">
      <dgm:prSet phldrT="[Tekst]" custT="1"/>
      <dgm:spPr/>
      <dgm:t>
        <a:bodyPr/>
        <a:lstStyle/>
        <a:p>
          <a:pPr algn="ctr"/>
          <a:r>
            <a:rPr lang="pl-PL" sz="1800" b="1" u="sng" dirty="0">
              <a:solidFill>
                <a:schemeClr val="tx1"/>
              </a:solidFill>
            </a:rPr>
            <a:t>PRZESŁANKI:</a:t>
          </a:r>
        </a:p>
        <a:p>
          <a:pPr algn="just"/>
          <a:r>
            <a:rPr lang="pl-PL" sz="1200" dirty="0">
              <a:solidFill>
                <a:schemeClr val="tx1"/>
              </a:solidFill>
            </a:rPr>
            <a:t>1) NIEZŁOŻENIE WNIOSKU O LEGALIZACJĘ W WYMAGANYM TERMINIE;</a:t>
          </a:r>
        </a:p>
        <a:p>
          <a:pPr algn="just"/>
          <a:r>
            <a:rPr lang="pl-PL" sz="1200" dirty="0">
              <a:solidFill>
                <a:schemeClr val="tx1"/>
              </a:solidFill>
            </a:rPr>
            <a:t>2) WYCOFANIE WNIOSKU O LEGALIZACJĘ;</a:t>
          </a:r>
        </a:p>
        <a:p>
          <a:pPr algn="just"/>
          <a:r>
            <a:rPr lang="pl-PL" sz="1200" dirty="0">
              <a:solidFill>
                <a:schemeClr val="tx1"/>
              </a:solidFill>
            </a:rPr>
            <a:t>3) NIEPRZEDŁOŻENIE, W WYZNACZONYM TERMINIE, DOKUMENTÓW LEGALIZACYJNYCH;</a:t>
          </a:r>
        </a:p>
        <a:p>
          <a:pPr algn="just"/>
          <a:r>
            <a:rPr lang="pl-PL" sz="1200" dirty="0">
              <a:solidFill>
                <a:schemeClr val="tx1"/>
              </a:solidFill>
            </a:rPr>
            <a:t>4) NIEWYKONANIE, W WYZNACZONYM TERMINIE, POSTANOWIENIA O USUNIĘCIU NIEPRAWIDŁOWOŚCI W DOKUMENTACH LEGALIZACYJNYCH;</a:t>
          </a:r>
        </a:p>
        <a:p>
          <a:pPr algn="just"/>
          <a:r>
            <a:rPr lang="pl-PL" sz="1200" dirty="0">
              <a:solidFill>
                <a:schemeClr val="tx1"/>
              </a:solidFill>
            </a:rPr>
            <a:t>5) NIEUISZCZENIE OPŁATY LEGALIZACYJNEJ W WYZNACZONYM TERMINIE;</a:t>
          </a:r>
        </a:p>
        <a:p>
          <a:pPr algn="just"/>
          <a:r>
            <a:rPr lang="pl-PL" sz="1200" dirty="0">
              <a:solidFill>
                <a:schemeClr val="tx1"/>
              </a:solidFill>
            </a:rPr>
            <a:t>6) KONTYNUOWANIE BUDOWY POMIMO POSTANOWIENIA O WSTRZYMANIU BUDOWY.</a:t>
          </a:r>
        </a:p>
      </dgm:t>
    </dgm:pt>
    <dgm:pt modelId="{6D13720F-FDC0-4C56-9789-9F3FCE94B0D3}" type="parTrans" cxnId="{23F0AA2D-EED9-41BB-84AF-8567AE7C8B6B}">
      <dgm:prSet/>
      <dgm:spPr/>
      <dgm:t>
        <a:bodyPr/>
        <a:lstStyle/>
        <a:p>
          <a:endParaRPr lang="pl-PL"/>
        </a:p>
      </dgm:t>
    </dgm:pt>
    <dgm:pt modelId="{181F2EA1-F3F5-4852-920F-3CF418027FFF}" type="sibTrans" cxnId="{23F0AA2D-EED9-41BB-84AF-8567AE7C8B6B}">
      <dgm:prSet/>
      <dgm:spPr/>
      <dgm:t>
        <a:bodyPr/>
        <a:lstStyle/>
        <a:p>
          <a:endParaRPr lang="pl-PL"/>
        </a:p>
      </dgm:t>
    </dgm:pt>
    <dgm:pt modelId="{D721D5A5-93EE-47D8-B256-0FA971FF6C7B}" type="pres">
      <dgm:prSet presAssocID="{59B8E021-EE45-4108-A4E0-0D8FBCA66B25}" presName="Name0" presStyleCnt="0">
        <dgm:presLayoutVars>
          <dgm:dir/>
          <dgm:resizeHandles val="exact"/>
        </dgm:presLayoutVars>
      </dgm:prSet>
      <dgm:spPr/>
    </dgm:pt>
    <dgm:pt modelId="{D5D1581C-4308-46EC-B2CF-1FDC00187EF6}" type="pres">
      <dgm:prSet presAssocID="{7AB466E6-BCBF-491A-BCBB-F6681A9AF532}" presName="node" presStyleLbl="node1" presStyleIdx="0" presStyleCnt="2">
        <dgm:presLayoutVars>
          <dgm:bulletEnabled val="1"/>
        </dgm:presLayoutVars>
      </dgm:prSet>
      <dgm:spPr/>
    </dgm:pt>
    <dgm:pt modelId="{5C52DEA0-90B8-4D8F-B0B4-E2FBABA8AAAB}" type="pres">
      <dgm:prSet presAssocID="{1AD3A05C-F01A-42B0-8F52-799DAC6CD273}" presName="sibTrans" presStyleLbl="sibTrans2D1" presStyleIdx="0" presStyleCnt="1"/>
      <dgm:spPr/>
    </dgm:pt>
    <dgm:pt modelId="{B620A2FA-4D27-469A-9601-26E027B095E9}" type="pres">
      <dgm:prSet presAssocID="{1AD3A05C-F01A-42B0-8F52-799DAC6CD273}" presName="connectorText" presStyleLbl="sibTrans2D1" presStyleIdx="0" presStyleCnt="1"/>
      <dgm:spPr/>
    </dgm:pt>
    <dgm:pt modelId="{A25B62FC-1AA8-4B33-B2E1-7E6C43802A20}" type="pres">
      <dgm:prSet presAssocID="{5D0519B9-0BC8-42A3-83D6-B774660A3AFB}" presName="node" presStyleLbl="node1" presStyleIdx="1" presStyleCnt="2" custLinFactNeighborX="117" custLinFactNeighborY="6520">
        <dgm:presLayoutVars>
          <dgm:bulletEnabled val="1"/>
        </dgm:presLayoutVars>
      </dgm:prSet>
      <dgm:spPr/>
    </dgm:pt>
  </dgm:ptLst>
  <dgm:cxnLst>
    <dgm:cxn modelId="{C47C150C-B0C7-421D-9DB6-FC20AC4BF8CF}" type="presOf" srcId="{7AB466E6-BCBF-491A-BCBB-F6681A9AF532}" destId="{D5D1581C-4308-46EC-B2CF-1FDC00187EF6}" srcOrd="0" destOrd="0" presId="urn:microsoft.com/office/officeart/2005/8/layout/process1"/>
    <dgm:cxn modelId="{23F0AA2D-EED9-41BB-84AF-8567AE7C8B6B}" srcId="{59B8E021-EE45-4108-A4E0-0D8FBCA66B25}" destId="{5D0519B9-0BC8-42A3-83D6-B774660A3AFB}" srcOrd="1" destOrd="0" parTransId="{6D13720F-FDC0-4C56-9789-9F3FCE94B0D3}" sibTransId="{181F2EA1-F3F5-4852-920F-3CF418027FFF}"/>
    <dgm:cxn modelId="{A7F82360-831B-44EB-8FC7-ABCE5E823BF2}" type="presOf" srcId="{1AD3A05C-F01A-42B0-8F52-799DAC6CD273}" destId="{B620A2FA-4D27-469A-9601-26E027B095E9}" srcOrd="1" destOrd="0" presId="urn:microsoft.com/office/officeart/2005/8/layout/process1"/>
    <dgm:cxn modelId="{FE94DC57-60C2-45EF-9477-AF291A0BCAEA}" type="presOf" srcId="{5D0519B9-0BC8-42A3-83D6-B774660A3AFB}" destId="{A25B62FC-1AA8-4B33-B2E1-7E6C43802A20}" srcOrd="0" destOrd="0" presId="urn:microsoft.com/office/officeart/2005/8/layout/process1"/>
    <dgm:cxn modelId="{BD7F9092-FC2E-497C-A875-EB7C845ECBE6}" type="presOf" srcId="{59B8E021-EE45-4108-A4E0-0D8FBCA66B25}" destId="{D721D5A5-93EE-47D8-B256-0FA971FF6C7B}" srcOrd="0" destOrd="0" presId="urn:microsoft.com/office/officeart/2005/8/layout/process1"/>
    <dgm:cxn modelId="{27471BD6-C1F6-4B8D-8189-534DB3C84B1E}" type="presOf" srcId="{1AD3A05C-F01A-42B0-8F52-799DAC6CD273}" destId="{5C52DEA0-90B8-4D8F-B0B4-E2FBABA8AAAB}" srcOrd="0" destOrd="0" presId="urn:microsoft.com/office/officeart/2005/8/layout/process1"/>
    <dgm:cxn modelId="{ADC682F4-74EA-40DB-AA4C-233F4435DB8F}" srcId="{59B8E021-EE45-4108-A4E0-0D8FBCA66B25}" destId="{7AB466E6-BCBF-491A-BCBB-F6681A9AF532}" srcOrd="0" destOrd="0" parTransId="{4B0742EB-B2B1-4F3F-8253-2A1B7ED4D534}" sibTransId="{1AD3A05C-F01A-42B0-8F52-799DAC6CD273}"/>
    <dgm:cxn modelId="{A71CE76C-9EFD-4B7C-9FE6-82801A8F685A}" type="presParOf" srcId="{D721D5A5-93EE-47D8-B256-0FA971FF6C7B}" destId="{D5D1581C-4308-46EC-B2CF-1FDC00187EF6}" srcOrd="0" destOrd="0" presId="urn:microsoft.com/office/officeart/2005/8/layout/process1"/>
    <dgm:cxn modelId="{28E4CCC2-3D9B-4EE0-B82A-8CE0C1834862}" type="presParOf" srcId="{D721D5A5-93EE-47D8-B256-0FA971FF6C7B}" destId="{5C52DEA0-90B8-4D8F-B0B4-E2FBABA8AAAB}" srcOrd="1" destOrd="0" presId="urn:microsoft.com/office/officeart/2005/8/layout/process1"/>
    <dgm:cxn modelId="{906644F9-7726-4552-A66E-02AA40EF04FE}" type="presParOf" srcId="{5C52DEA0-90B8-4D8F-B0B4-E2FBABA8AAAB}" destId="{B620A2FA-4D27-469A-9601-26E027B095E9}" srcOrd="0" destOrd="0" presId="urn:microsoft.com/office/officeart/2005/8/layout/process1"/>
    <dgm:cxn modelId="{909EB707-FCE6-4478-B0D7-960C6E91A222}" type="presParOf" srcId="{D721D5A5-93EE-47D8-B256-0FA971FF6C7B}" destId="{A25B62FC-1AA8-4B33-B2E1-7E6C43802A2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E3FF738-1A79-46DD-8521-FADCF6B85DE0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8DC5DE54-D7E8-4699-B310-63257E5D1617}">
      <dgm:prSet phldrT="[Tekst]"/>
      <dgm:spPr/>
      <dgm:t>
        <a:bodyPr/>
        <a:lstStyle/>
        <a:p>
          <a:r>
            <a:rPr lang="pl-PL" dirty="0"/>
            <a:t>POSTANOWIENIE NAKŁADAJĄCE OBOWIĄZEK PRZEDŁOŻENIA OKREŚLONYCH DOKUMENTÓW LEGALIZACYJNYCH</a:t>
          </a:r>
        </a:p>
      </dgm:t>
    </dgm:pt>
    <dgm:pt modelId="{55B77B69-AD9E-486C-A84E-A301C913C289}" type="parTrans" cxnId="{D9F1AC27-F210-45EB-A0D4-0024B8E799B5}">
      <dgm:prSet/>
      <dgm:spPr/>
      <dgm:t>
        <a:bodyPr/>
        <a:lstStyle/>
        <a:p>
          <a:endParaRPr lang="pl-PL"/>
        </a:p>
      </dgm:t>
    </dgm:pt>
    <dgm:pt modelId="{430220C0-8B5A-4BDF-930C-F7B26E18E0BF}" type="sibTrans" cxnId="{D9F1AC27-F210-45EB-A0D4-0024B8E799B5}">
      <dgm:prSet/>
      <dgm:spPr/>
      <dgm:t>
        <a:bodyPr/>
        <a:lstStyle/>
        <a:p>
          <a:endParaRPr lang="pl-PL"/>
        </a:p>
      </dgm:t>
    </dgm:pt>
    <dgm:pt modelId="{8DAF8915-4076-496E-A535-B695F4E998F0}">
      <dgm:prSet phldrT="[Tekst]"/>
      <dgm:spPr/>
      <dgm:t>
        <a:bodyPr/>
        <a:lstStyle/>
        <a:p>
          <a:r>
            <a:rPr lang="pl-PL" dirty="0"/>
            <a:t>PO DOKONANIU KONTROLI DOKUMENTÓW STWIERDZONA ZOSTAŁA ICH KOMPLETNOŚĆ</a:t>
          </a:r>
        </a:p>
      </dgm:t>
    </dgm:pt>
    <dgm:pt modelId="{41DEB4BC-2DE9-45DF-AFC7-A1968D9F9FF0}" type="parTrans" cxnId="{02C4ABB2-6F7D-4C4B-AF00-85650316E0DF}">
      <dgm:prSet/>
      <dgm:spPr/>
      <dgm:t>
        <a:bodyPr/>
        <a:lstStyle/>
        <a:p>
          <a:endParaRPr lang="pl-PL"/>
        </a:p>
      </dgm:t>
    </dgm:pt>
    <dgm:pt modelId="{2F3001BB-BBCE-4AE5-AEE4-B932C6F5A7C9}" type="sibTrans" cxnId="{02C4ABB2-6F7D-4C4B-AF00-85650316E0DF}">
      <dgm:prSet/>
      <dgm:spPr/>
      <dgm:t>
        <a:bodyPr/>
        <a:lstStyle/>
        <a:p>
          <a:endParaRPr lang="pl-PL"/>
        </a:p>
      </dgm:t>
    </dgm:pt>
    <dgm:pt modelId="{E3BB260E-1754-4400-A90B-C45BCD7178E1}">
      <dgm:prSet phldrT="[Tekst]"/>
      <dgm:spPr/>
      <dgm:t>
        <a:bodyPr/>
        <a:lstStyle/>
        <a:p>
          <a:r>
            <a:rPr lang="pl-PL" dirty="0"/>
            <a:t>DECYZJA O LEGALIZACJI</a:t>
          </a:r>
        </a:p>
      </dgm:t>
    </dgm:pt>
    <dgm:pt modelId="{BD7F606F-E288-4689-B9A2-215117178352}" type="parTrans" cxnId="{CB76CAE7-2A23-457E-BD93-E3189DB9AFB2}">
      <dgm:prSet/>
      <dgm:spPr/>
      <dgm:t>
        <a:bodyPr/>
        <a:lstStyle/>
        <a:p>
          <a:endParaRPr lang="pl-PL"/>
        </a:p>
      </dgm:t>
    </dgm:pt>
    <dgm:pt modelId="{81EDEC05-3943-428E-80E1-9C1C8638A99D}" type="sibTrans" cxnId="{CB76CAE7-2A23-457E-BD93-E3189DB9AFB2}">
      <dgm:prSet/>
      <dgm:spPr/>
      <dgm:t>
        <a:bodyPr/>
        <a:lstStyle/>
        <a:p>
          <a:endParaRPr lang="pl-PL"/>
        </a:p>
      </dgm:t>
    </dgm:pt>
    <dgm:pt modelId="{30B747AF-2188-4FED-8977-DA443CF507B7}">
      <dgm:prSet phldrT="[Tekst]"/>
      <dgm:spPr/>
      <dgm:t>
        <a:bodyPr/>
        <a:lstStyle/>
        <a:p>
          <a:r>
            <a:rPr lang="pl-PL" dirty="0"/>
            <a:t>PO DOKONANIU KONTROLI DOKUMENTÓW STWIERDZONA ZOSTAŁA ICH NIEKOMPLETNOŚĆ</a:t>
          </a:r>
        </a:p>
      </dgm:t>
    </dgm:pt>
    <dgm:pt modelId="{0638E304-E9D6-4E64-9F9C-2388A39895C2}" type="parTrans" cxnId="{6A8DF883-595C-47DE-912A-AC2575DFBAC6}">
      <dgm:prSet/>
      <dgm:spPr/>
      <dgm:t>
        <a:bodyPr/>
        <a:lstStyle/>
        <a:p>
          <a:endParaRPr lang="pl-PL"/>
        </a:p>
      </dgm:t>
    </dgm:pt>
    <dgm:pt modelId="{05223F87-0E42-4965-84DE-A6652BC7F77B}" type="sibTrans" cxnId="{6A8DF883-595C-47DE-912A-AC2575DFBAC6}">
      <dgm:prSet/>
      <dgm:spPr/>
      <dgm:t>
        <a:bodyPr/>
        <a:lstStyle/>
        <a:p>
          <a:endParaRPr lang="pl-PL"/>
        </a:p>
      </dgm:t>
    </dgm:pt>
    <dgm:pt modelId="{D3A8B1D9-5AE2-452F-928A-449B4CF043C4}">
      <dgm:prSet phldrT="[Tekst]"/>
      <dgm:spPr/>
      <dgm:t>
        <a:bodyPr/>
        <a:lstStyle/>
        <a:p>
          <a:r>
            <a:rPr lang="pl-PL" dirty="0"/>
            <a:t>POSTANOWIENIE O USUNIĘCIU NIEKOMPLETNOŚCI DOKUMENTÓW W WYZNACZONYM TERMINIE</a:t>
          </a:r>
        </a:p>
      </dgm:t>
    </dgm:pt>
    <dgm:pt modelId="{BE4BD920-8AE3-417C-88A5-9FCF34D6C63F}" type="parTrans" cxnId="{E816AC3D-817F-4A30-B75A-0C2735D0E8A6}">
      <dgm:prSet/>
      <dgm:spPr/>
      <dgm:t>
        <a:bodyPr/>
        <a:lstStyle/>
        <a:p>
          <a:endParaRPr lang="pl-PL"/>
        </a:p>
      </dgm:t>
    </dgm:pt>
    <dgm:pt modelId="{001F8642-9475-4B71-8A48-F96A2A01D9D6}" type="sibTrans" cxnId="{E816AC3D-817F-4A30-B75A-0C2735D0E8A6}">
      <dgm:prSet/>
      <dgm:spPr/>
      <dgm:t>
        <a:bodyPr/>
        <a:lstStyle/>
        <a:p>
          <a:endParaRPr lang="pl-PL"/>
        </a:p>
      </dgm:t>
    </dgm:pt>
    <dgm:pt modelId="{FD5F8DF3-9AB2-4238-990E-B5E42D080FAE}">
      <dgm:prSet/>
      <dgm:spPr/>
      <dgm:t>
        <a:bodyPr/>
        <a:lstStyle/>
        <a:p>
          <a:r>
            <a:rPr lang="pl-PL" dirty="0"/>
            <a:t>NIEKOMPLETNOŚĆ ZOSTAŁA USUNIĘTA W WYZNACZONYM TERMINIE – DECYZJA O LEGALIZACJI</a:t>
          </a:r>
        </a:p>
      </dgm:t>
    </dgm:pt>
    <dgm:pt modelId="{9C2FD6B9-1223-4B6F-9FC1-20B827DA39BF}" type="parTrans" cxnId="{128FE22C-3C35-43E7-BAB0-FED131EDC428}">
      <dgm:prSet/>
      <dgm:spPr/>
      <dgm:t>
        <a:bodyPr/>
        <a:lstStyle/>
        <a:p>
          <a:endParaRPr lang="pl-PL"/>
        </a:p>
      </dgm:t>
    </dgm:pt>
    <dgm:pt modelId="{002D5F9E-5D20-4F75-994C-B78E892DE721}" type="sibTrans" cxnId="{128FE22C-3C35-43E7-BAB0-FED131EDC428}">
      <dgm:prSet/>
      <dgm:spPr/>
      <dgm:t>
        <a:bodyPr/>
        <a:lstStyle/>
        <a:p>
          <a:endParaRPr lang="pl-PL"/>
        </a:p>
      </dgm:t>
    </dgm:pt>
    <dgm:pt modelId="{68CD0E32-795E-41E9-BDB6-10A530ED2D39}">
      <dgm:prSet/>
      <dgm:spPr/>
      <dgm:t>
        <a:bodyPr/>
        <a:lstStyle/>
        <a:p>
          <a:r>
            <a:rPr lang="pl-PL" dirty="0"/>
            <a:t>NIEWYKONANO POSTANOWIENIA – NAKAZ ROZBIÓRKI</a:t>
          </a:r>
        </a:p>
      </dgm:t>
    </dgm:pt>
    <dgm:pt modelId="{875EEEC3-1133-4FC1-B6DD-B46B1517BCBE}" type="parTrans" cxnId="{A287935D-DCC8-49BB-8B2A-AE2B97688D57}">
      <dgm:prSet/>
      <dgm:spPr/>
      <dgm:t>
        <a:bodyPr/>
        <a:lstStyle/>
        <a:p>
          <a:endParaRPr lang="pl-PL"/>
        </a:p>
      </dgm:t>
    </dgm:pt>
    <dgm:pt modelId="{1E5FFFCC-20D0-461C-9FA5-2E5D19BEA28A}" type="sibTrans" cxnId="{A287935D-DCC8-49BB-8B2A-AE2B97688D57}">
      <dgm:prSet/>
      <dgm:spPr/>
      <dgm:t>
        <a:bodyPr/>
        <a:lstStyle/>
        <a:p>
          <a:endParaRPr lang="pl-PL"/>
        </a:p>
      </dgm:t>
    </dgm:pt>
    <dgm:pt modelId="{B9C0E9E1-D508-48F6-8A71-DE494D5C2C17}">
      <dgm:prSet/>
      <dgm:spPr/>
      <dgm:t>
        <a:bodyPr/>
        <a:lstStyle/>
        <a:p>
          <a:r>
            <a:rPr lang="pl-PL" dirty="0"/>
            <a:t>NIEPRZEDŁOŻENIE DOKUMENTÓW – NAKAZ ROZBIÓRKI</a:t>
          </a:r>
        </a:p>
      </dgm:t>
    </dgm:pt>
    <dgm:pt modelId="{62ABC229-326A-4172-A8CF-B38C93D4AAFB}" type="parTrans" cxnId="{F610A446-485F-4F1B-BB7B-9BB5FE959D0A}">
      <dgm:prSet/>
      <dgm:spPr/>
      <dgm:t>
        <a:bodyPr/>
        <a:lstStyle/>
        <a:p>
          <a:endParaRPr lang="pl-PL"/>
        </a:p>
      </dgm:t>
    </dgm:pt>
    <dgm:pt modelId="{17840F4D-6A0C-4ED0-80F8-091A0ADB40E2}" type="sibTrans" cxnId="{F610A446-485F-4F1B-BB7B-9BB5FE959D0A}">
      <dgm:prSet/>
      <dgm:spPr/>
      <dgm:t>
        <a:bodyPr/>
        <a:lstStyle/>
        <a:p>
          <a:endParaRPr lang="pl-PL"/>
        </a:p>
      </dgm:t>
    </dgm:pt>
    <dgm:pt modelId="{30CA3E8A-7C51-49BB-A91D-1576F02752B4}" type="pres">
      <dgm:prSet presAssocID="{BE3FF738-1A79-46DD-8521-FADCF6B85DE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2FD6A72-2E4B-4E2A-B123-1620B4628E42}" type="pres">
      <dgm:prSet presAssocID="{8DC5DE54-D7E8-4699-B310-63257E5D1617}" presName="root1" presStyleCnt="0"/>
      <dgm:spPr/>
    </dgm:pt>
    <dgm:pt modelId="{F5FD7BC6-8E0B-4BE3-8CFE-3E7E75B4B22E}" type="pres">
      <dgm:prSet presAssocID="{8DC5DE54-D7E8-4699-B310-63257E5D1617}" presName="LevelOneTextNode" presStyleLbl="node0" presStyleIdx="0" presStyleCnt="1">
        <dgm:presLayoutVars>
          <dgm:chPref val="3"/>
        </dgm:presLayoutVars>
      </dgm:prSet>
      <dgm:spPr/>
    </dgm:pt>
    <dgm:pt modelId="{C7BC0354-5347-413B-A54F-2009A38461AD}" type="pres">
      <dgm:prSet presAssocID="{8DC5DE54-D7E8-4699-B310-63257E5D1617}" presName="level2hierChild" presStyleCnt="0"/>
      <dgm:spPr/>
    </dgm:pt>
    <dgm:pt modelId="{78D48660-13B8-4A2C-BF1B-A8A10DC6597D}" type="pres">
      <dgm:prSet presAssocID="{41DEB4BC-2DE9-45DF-AFC7-A1968D9F9FF0}" presName="conn2-1" presStyleLbl="parChTrans1D2" presStyleIdx="0" presStyleCnt="3"/>
      <dgm:spPr/>
    </dgm:pt>
    <dgm:pt modelId="{F3A54399-0377-437C-ACCA-A76A04072521}" type="pres">
      <dgm:prSet presAssocID="{41DEB4BC-2DE9-45DF-AFC7-A1968D9F9FF0}" presName="connTx" presStyleLbl="parChTrans1D2" presStyleIdx="0" presStyleCnt="3"/>
      <dgm:spPr/>
    </dgm:pt>
    <dgm:pt modelId="{24B7EEBC-0A1A-48A9-AFA8-237D6FD50683}" type="pres">
      <dgm:prSet presAssocID="{8DAF8915-4076-496E-A535-B695F4E998F0}" presName="root2" presStyleCnt="0"/>
      <dgm:spPr/>
    </dgm:pt>
    <dgm:pt modelId="{473D2DC1-6AB2-4114-B1D3-494CEA77F6E7}" type="pres">
      <dgm:prSet presAssocID="{8DAF8915-4076-496E-A535-B695F4E998F0}" presName="LevelTwoTextNode" presStyleLbl="node2" presStyleIdx="0" presStyleCnt="3">
        <dgm:presLayoutVars>
          <dgm:chPref val="3"/>
        </dgm:presLayoutVars>
      </dgm:prSet>
      <dgm:spPr/>
    </dgm:pt>
    <dgm:pt modelId="{F34E42D7-B30F-4A68-89BA-33CDCBFF4FA7}" type="pres">
      <dgm:prSet presAssocID="{8DAF8915-4076-496E-A535-B695F4E998F0}" presName="level3hierChild" presStyleCnt="0"/>
      <dgm:spPr/>
    </dgm:pt>
    <dgm:pt modelId="{D1A536AF-EA10-41BF-89D3-CB1EAF46F5A8}" type="pres">
      <dgm:prSet presAssocID="{BD7F606F-E288-4689-B9A2-215117178352}" presName="conn2-1" presStyleLbl="parChTrans1D3" presStyleIdx="0" presStyleCnt="2"/>
      <dgm:spPr/>
    </dgm:pt>
    <dgm:pt modelId="{E0293707-8D0C-4A42-B1A8-B4DE66119B83}" type="pres">
      <dgm:prSet presAssocID="{BD7F606F-E288-4689-B9A2-215117178352}" presName="connTx" presStyleLbl="parChTrans1D3" presStyleIdx="0" presStyleCnt="2"/>
      <dgm:spPr/>
    </dgm:pt>
    <dgm:pt modelId="{B5AB7773-AE98-4497-90B2-CEF3326297DB}" type="pres">
      <dgm:prSet presAssocID="{E3BB260E-1754-4400-A90B-C45BCD7178E1}" presName="root2" presStyleCnt="0"/>
      <dgm:spPr/>
    </dgm:pt>
    <dgm:pt modelId="{0CBAF311-3720-4BC2-8356-60114325A982}" type="pres">
      <dgm:prSet presAssocID="{E3BB260E-1754-4400-A90B-C45BCD7178E1}" presName="LevelTwoTextNode" presStyleLbl="node3" presStyleIdx="0" presStyleCnt="2">
        <dgm:presLayoutVars>
          <dgm:chPref val="3"/>
        </dgm:presLayoutVars>
      </dgm:prSet>
      <dgm:spPr/>
    </dgm:pt>
    <dgm:pt modelId="{151048E6-5EEC-44C9-8E94-0FF8AE0A0732}" type="pres">
      <dgm:prSet presAssocID="{E3BB260E-1754-4400-A90B-C45BCD7178E1}" presName="level3hierChild" presStyleCnt="0"/>
      <dgm:spPr/>
    </dgm:pt>
    <dgm:pt modelId="{1ED7F4DF-894F-4905-B05D-254B8669DA7D}" type="pres">
      <dgm:prSet presAssocID="{0638E304-E9D6-4E64-9F9C-2388A39895C2}" presName="conn2-1" presStyleLbl="parChTrans1D2" presStyleIdx="1" presStyleCnt="3"/>
      <dgm:spPr/>
    </dgm:pt>
    <dgm:pt modelId="{F5BC2EA4-3F66-4225-B8DB-DC0A1C99172D}" type="pres">
      <dgm:prSet presAssocID="{0638E304-E9D6-4E64-9F9C-2388A39895C2}" presName="connTx" presStyleLbl="parChTrans1D2" presStyleIdx="1" presStyleCnt="3"/>
      <dgm:spPr/>
    </dgm:pt>
    <dgm:pt modelId="{C5D5EE39-2A09-4163-A27F-14FD65852F8D}" type="pres">
      <dgm:prSet presAssocID="{30B747AF-2188-4FED-8977-DA443CF507B7}" presName="root2" presStyleCnt="0"/>
      <dgm:spPr/>
    </dgm:pt>
    <dgm:pt modelId="{60394EB7-7E90-4261-AA9B-F572F921DC0B}" type="pres">
      <dgm:prSet presAssocID="{30B747AF-2188-4FED-8977-DA443CF507B7}" presName="LevelTwoTextNode" presStyleLbl="node2" presStyleIdx="1" presStyleCnt="3">
        <dgm:presLayoutVars>
          <dgm:chPref val="3"/>
        </dgm:presLayoutVars>
      </dgm:prSet>
      <dgm:spPr/>
    </dgm:pt>
    <dgm:pt modelId="{6AB0ACF4-37CC-4BF4-BC49-67FFC628FA46}" type="pres">
      <dgm:prSet presAssocID="{30B747AF-2188-4FED-8977-DA443CF507B7}" presName="level3hierChild" presStyleCnt="0"/>
      <dgm:spPr/>
    </dgm:pt>
    <dgm:pt modelId="{E1CE5296-F8FF-46C4-BA26-ECF5BF07CF86}" type="pres">
      <dgm:prSet presAssocID="{BE4BD920-8AE3-417C-88A5-9FCF34D6C63F}" presName="conn2-1" presStyleLbl="parChTrans1D3" presStyleIdx="1" presStyleCnt="2"/>
      <dgm:spPr/>
    </dgm:pt>
    <dgm:pt modelId="{B39EDF21-25D6-4B89-9DDB-1B6CCACD7CF1}" type="pres">
      <dgm:prSet presAssocID="{BE4BD920-8AE3-417C-88A5-9FCF34D6C63F}" presName="connTx" presStyleLbl="parChTrans1D3" presStyleIdx="1" presStyleCnt="2"/>
      <dgm:spPr/>
    </dgm:pt>
    <dgm:pt modelId="{9D000F6B-9737-4B32-996D-22F2E2DBB3BD}" type="pres">
      <dgm:prSet presAssocID="{D3A8B1D9-5AE2-452F-928A-449B4CF043C4}" presName="root2" presStyleCnt="0"/>
      <dgm:spPr/>
    </dgm:pt>
    <dgm:pt modelId="{6BAF6F6B-C0ED-4C4C-B3B7-B067D4ED9842}" type="pres">
      <dgm:prSet presAssocID="{D3A8B1D9-5AE2-452F-928A-449B4CF043C4}" presName="LevelTwoTextNode" presStyleLbl="node3" presStyleIdx="1" presStyleCnt="2">
        <dgm:presLayoutVars>
          <dgm:chPref val="3"/>
        </dgm:presLayoutVars>
      </dgm:prSet>
      <dgm:spPr/>
    </dgm:pt>
    <dgm:pt modelId="{B99BCC31-8914-4F86-B7AA-56C791BBE575}" type="pres">
      <dgm:prSet presAssocID="{D3A8B1D9-5AE2-452F-928A-449B4CF043C4}" presName="level3hierChild" presStyleCnt="0"/>
      <dgm:spPr/>
    </dgm:pt>
    <dgm:pt modelId="{868D24D9-9DC3-4C7F-93C7-F34AEC794CF1}" type="pres">
      <dgm:prSet presAssocID="{9C2FD6B9-1223-4B6F-9FC1-20B827DA39BF}" presName="conn2-1" presStyleLbl="parChTrans1D4" presStyleIdx="0" presStyleCnt="2"/>
      <dgm:spPr/>
    </dgm:pt>
    <dgm:pt modelId="{A8B20AE3-10A4-4D27-AECA-D6561F919EBF}" type="pres">
      <dgm:prSet presAssocID="{9C2FD6B9-1223-4B6F-9FC1-20B827DA39BF}" presName="connTx" presStyleLbl="parChTrans1D4" presStyleIdx="0" presStyleCnt="2"/>
      <dgm:spPr/>
    </dgm:pt>
    <dgm:pt modelId="{A5275B8D-6294-480E-8A12-375E0AA79D3A}" type="pres">
      <dgm:prSet presAssocID="{FD5F8DF3-9AB2-4238-990E-B5E42D080FAE}" presName="root2" presStyleCnt="0"/>
      <dgm:spPr/>
    </dgm:pt>
    <dgm:pt modelId="{5C512BCE-3556-4821-B30F-9628C7786909}" type="pres">
      <dgm:prSet presAssocID="{FD5F8DF3-9AB2-4238-990E-B5E42D080FAE}" presName="LevelTwoTextNode" presStyleLbl="node4" presStyleIdx="0" presStyleCnt="2">
        <dgm:presLayoutVars>
          <dgm:chPref val="3"/>
        </dgm:presLayoutVars>
      </dgm:prSet>
      <dgm:spPr/>
    </dgm:pt>
    <dgm:pt modelId="{CB4F0165-B4D2-406A-B55E-823B8FD63D7F}" type="pres">
      <dgm:prSet presAssocID="{FD5F8DF3-9AB2-4238-990E-B5E42D080FAE}" presName="level3hierChild" presStyleCnt="0"/>
      <dgm:spPr/>
    </dgm:pt>
    <dgm:pt modelId="{001A4681-F09A-4460-9A52-3D447F70AB60}" type="pres">
      <dgm:prSet presAssocID="{875EEEC3-1133-4FC1-B6DD-B46B1517BCBE}" presName="conn2-1" presStyleLbl="parChTrans1D4" presStyleIdx="1" presStyleCnt="2"/>
      <dgm:spPr/>
    </dgm:pt>
    <dgm:pt modelId="{01E38002-9806-4C13-BD9C-70134D830B64}" type="pres">
      <dgm:prSet presAssocID="{875EEEC3-1133-4FC1-B6DD-B46B1517BCBE}" presName="connTx" presStyleLbl="parChTrans1D4" presStyleIdx="1" presStyleCnt="2"/>
      <dgm:spPr/>
    </dgm:pt>
    <dgm:pt modelId="{F50CC6A1-C4C6-4DFE-8E74-FD140F027440}" type="pres">
      <dgm:prSet presAssocID="{68CD0E32-795E-41E9-BDB6-10A530ED2D39}" presName="root2" presStyleCnt="0"/>
      <dgm:spPr/>
    </dgm:pt>
    <dgm:pt modelId="{30D0AF2A-48D9-4619-A41D-D2878718A437}" type="pres">
      <dgm:prSet presAssocID="{68CD0E32-795E-41E9-BDB6-10A530ED2D39}" presName="LevelTwoTextNode" presStyleLbl="node4" presStyleIdx="1" presStyleCnt="2">
        <dgm:presLayoutVars>
          <dgm:chPref val="3"/>
        </dgm:presLayoutVars>
      </dgm:prSet>
      <dgm:spPr/>
    </dgm:pt>
    <dgm:pt modelId="{8A53A416-BC40-49B1-82A2-6AFCA8A322F7}" type="pres">
      <dgm:prSet presAssocID="{68CD0E32-795E-41E9-BDB6-10A530ED2D39}" presName="level3hierChild" presStyleCnt="0"/>
      <dgm:spPr/>
    </dgm:pt>
    <dgm:pt modelId="{34999C63-32B7-4A25-8898-AFF16D5F9F80}" type="pres">
      <dgm:prSet presAssocID="{62ABC229-326A-4172-A8CF-B38C93D4AAFB}" presName="conn2-1" presStyleLbl="parChTrans1D2" presStyleIdx="2" presStyleCnt="3"/>
      <dgm:spPr/>
    </dgm:pt>
    <dgm:pt modelId="{90BC83DF-5403-4C33-B0B7-637482CA0DCA}" type="pres">
      <dgm:prSet presAssocID="{62ABC229-326A-4172-A8CF-B38C93D4AAFB}" presName="connTx" presStyleLbl="parChTrans1D2" presStyleIdx="2" presStyleCnt="3"/>
      <dgm:spPr/>
    </dgm:pt>
    <dgm:pt modelId="{0C55DF21-E20F-45B8-95A8-44588F8C8A9F}" type="pres">
      <dgm:prSet presAssocID="{B9C0E9E1-D508-48F6-8A71-DE494D5C2C17}" presName="root2" presStyleCnt="0"/>
      <dgm:spPr/>
    </dgm:pt>
    <dgm:pt modelId="{FF75FB42-A735-4871-8AB6-9A167E9987F6}" type="pres">
      <dgm:prSet presAssocID="{B9C0E9E1-D508-48F6-8A71-DE494D5C2C17}" presName="LevelTwoTextNode" presStyleLbl="node2" presStyleIdx="2" presStyleCnt="3">
        <dgm:presLayoutVars>
          <dgm:chPref val="3"/>
        </dgm:presLayoutVars>
      </dgm:prSet>
      <dgm:spPr/>
    </dgm:pt>
    <dgm:pt modelId="{D5ABD1E1-41E1-45EE-9FBC-1B7451140CB2}" type="pres">
      <dgm:prSet presAssocID="{B9C0E9E1-D508-48F6-8A71-DE494D5C2C17}" presName="level3hierChild" presStyleCnt="0"/>
      <dgm:spPr/>
    </dgm:pt>
  </dgm:ptLst>
  <dgm:cxnLst>
    <dgm:cxn modelId="{B2B7F512-08E5-421C-AFAB-A2B6A5F5545A}" type="presOf" srcId="{B9C0E9E1-D508-48F6-8A71-DE494D5C2C17}" destId="{FF75FB42-A735-4871-8AB6-9A167E9987F6}" srcOrd="0" destOrd="0" presId="urn:microsoft.com/office/officeart/2005/8/layout/hierarchy2"/>
    <dgm:cxn modelId="{62DC8B14-6B53-495D-B27E-02C1955CF0AC}" type="presOf" srcId="{41DEB4BC-2DE9-45DF-AFC7-A1968D9F9FF0}" destId="{F3A54399-0377-437C-ACCA-A76A04072521}" srcOrd="1" destOrd="0" presId="urn:microsoft.com/office/officeart/2005/8/layout/hierarchy2"/>
    <dgm:cxn modelId="{B96D571F-DEA8-4F77-BB55-49A52FF16E3D}" type="presOf" srcId="{68CD0E32-795E-41E9-BDB6-10A530ED2D39}" destId="{30D0AF2A-48D9-4619-A41D-D2878718A437}" srcOrd="0" destOrd="0" presId="urn:microsoft.com/office/officeart/2005/8/layout/hierarchy2"/>
    <dgm:cxn modelId="{D9F1AC27-F210-45EB-A0D4-0024B8E799B5}" srcId="{BE3FF738-1A79-46DD-8521-FADCF6B85DE0}" destId="{8DC5DE54-D7E8-4699-B310-63257E5D1617}" srcOrd="0" destOrd="0" parTransId="{55B77B69-AD9E-486C-A84E-A301C913C289}" sibTransId="{430220C0-8B5A-4BDF-930C-F7B26E18E0BF}"/>
    <dgm:cxn modelId="{73902729-90CB-4338-A5E4-CEA62ECC38D3}" type="presOf" srcId="{30B747AF-2188-4FED-8977-DA443CF507B7}" destId="{60394EB7-7E90-4261-AA9B-F572F921DC0B}" srcOrd="0" destOrd="0" presId="urn:microsoft.com/office/officeart/2005/8/layout/hierarchy2"/>
    <dgm:cxn modelId="{128FE22C-3C35-43E7-BAB0-FED131EDC428}" srcId="{D3A8B1D9-5AE2-452F-928A-449B4CF043C4}" destId="{FD5F8DF3-9AB2-4238-990E-B5E42D080FAE}" srcOrd="0" destOrd="0" parTransId="{9C2FD6B9-1223-4B6F-9FC1-20B827DA39BF}" sibTransId="{002D5F9E-5D20-4F75-994C-B78E892DE721}"/>
    <dgm:cxn modelId="{A9CCDC34-241A-4D0A-ACBE-08797564BCF2}" type="presOf" srcId="{8DAF8915-4076-496E-A535-B695F4E998F0}" destId="{473D2DC1-6AB2-4114-B1D3-494CEA77F6E7}" srcOrd="0" destOrd="0" presId="urn:microsoft.com/office/officeart/2005/8/layout/hierarchy2"/>
    <dgm:cxn modelId="{C2DD0F38-1945-452D-82D4-201C6218AE2E}" type="presOf" srcId="{875EEEC3-1133-4FC1-B6DD-B46B1517BCBE}" destId="{01E38002-9806-4C13-BD9C-70134D830B64}" srcOrd="1" destOrd="0" presId="urn:microsoft.com/office/officeart/2005/8/layout/hierarchy2"/>
    <dgm:cxn modelId="{12E42A3A-4E7F-4097-826F-7FD032E81E23}" type="presOf" srcId="{62ABC229-326A-4172-A8CF-B38C93D4AAFB}" destId="{90BC83DF-5403-4C33-B0B7-637482CA0DCA}" srcOrd="1" destOrd="0" presId="urn:microsoft.com/office/officeart/2005/8/layout/hierarchy2"/>
    <dgm:cxn modelId="{E816AC3D-817F-4A30-B75A-0C2735D0E8A6}" srcId="{30B747AF-2188-4FED-8977-DA443CF507B7}" destId="{D3A8B1D9-5AE2-452F-928A-449B4CF043C4}" srcOrd="0" destOrd="0" parTransId="{BE4BD920-8AE3-417C-88A5-9FCF34D6C63F}" sibTransId="{001F8642-9475-4B71-8A48-F96A2A01D9D6}"/>
    <dgm:cxn modelId="{99FE383F-81EB-4AB0-A33A-3D38E723FDF5}" type="presOf" srcId="{8DC5DE54-D7E8-4699-B310-63257E5D1617}" destId="{F5FD7BC6-8E0B-4BE3-8CFE-3E7E75B4B22E}" srcOrd="0" destOrd="0" presId="urn:microsoft.com/office/officeart/2005/8/layout/hierarchy2"/>
    <dgm:cxn modelId="{A287935D-DCC8-49BB-8B2A-AE2B97688D57}" srcId="{D3A8B1D9-5AE2-452F-928A-449B4CF043C4}" destId="{68CD0E32-795E-41E9-BDB6-10A530ED2D39}" srcOrd="1" destOrd="0" parTransId="{875EEEC3-1133-4FC1-B6DD-B46B1517BCBE}" sibTransId="{1E5FFFCC-20D0-461C-9FA5-2E5D19BEA28A}"/>
    <dgm:cxn modelId="{F41E4C41-B854-45F0-BF0B-89A67BE0929F}" type="presOf" srcId="{BE4BD920-8AE3-417C-88A5-9FCF34D6C63F}" destId="{B39EDF21-25D6-4B89-9DDB-1B6CCACD7CF1}" srcOrd="1" destOrd="0" presId="urn:microsoft.com/office/officeart/2005/8/layout/hierarchy2"/>
    <dgm:cxn modelId="{F610A446-485F-4F1B-BB7B-9BB5FE959D0A}" srcId="{8DC5DE54-D7E8-4699-B310-63257E5D1617}" destId="{B9C0E9E1-D508-48F6-8A71-DE494D5C2C17}" srcOrd="2" destOrd="0" parTransId="{62ABC229-326A-4172-A8CF-B38C93D4AAFB}" sibTransId="{17840F4D-6A0C-4ED0-80F8-091A0ADB40E2}"/>
    <dgm:cxn modelId="{5D538873-A046-4949-81E9-A4352D63E761}" type="presOf" srcId="{0638E304-E9D6-4E64-9F9C-2388A39895C2}" destId="{F5BC2EA4-3F66-4225-B8DB-DC0A1C99172D}" srcOrd="1" destOrd="0" presId="urn:microsoft.com/office/officeart/2005/8/layout/hierarchy2"/>
    <dgm:cxn modelId="{D83AC97C-5FF8-40FC-B233-B5D2DE5EDCBE}" type="presOf" srcId="{9C2FD6B9-1223-4B6F-9FC1-20B827DA39BF}" destId="{A8B20AE3-10A4-4D27-AECA-D6561F919EBF}" srcOrd="1" destOrd="0" presId="urn:microsoft.com/office/officeart/2005/8/layout/hierarchy2"/>
    <dgm:cxn modelId="{5791E082-767E-4EF6-BA5B-64BE4EB45546}" type="presOf" srcId="{BE3FF738-1A79-46DD-8521-FADCF6B85DE0}" destId="{30CA3E8A-7C51-49BB-A91D-1576F02752B4}" srcOrd="0" destOrd="0" presId="urn:microsoft.com/office/officeart/2005/8/layout/hierarchy2"/>
    <dgm:cxn modelId="{6A8DF883-595C-47DE-912A-AC2575DFBAC6}" srcId="{8DC5DE54-D7E8-4699-B310-63257E5D1617}" destId="{30B747AF-2188-4FED-8977-DA443CF507B7}" srcOrd="1" destOrd="0" parTransId="{0638E304-E9D6-4E64-9F9C-2388A39895C2}" sibTransId="{05223F87-0E42-4965-84DE-A6652BC7F77B}"/>
    <dgm:cxn modelId="{A7FF148B-029D-48BB-B523-F72F01AE3426}" type="presOf" srcId="{E3BB260E-1754-4400-A90B-C45BCD7178E1}" destId="{0CBAF311-3720-4BC2-8356-60114325A982}" srcOrd="0" destOrd="0" presId="urn:microsoft.com/office/officeart/2005/8/layout/hierarchy2"/>
    <dgm:cxn modelId="{1A445C90-59D2-43D6-B7DE-D768FB2E162A}" type="presOf" srcId="{BE4BD920-8AE3-417C-88A5-9FCF34D6C63F}" destId="{E1CE5296-F8FF-46C4-BA26-ECF5BF07CF86}" srcOrd="0" destOrd="0" presId="urn:microsoft.com/office/officeart/2005/8/layout/hierarchy2"/>
    <dgm:cxn modelId="{2E889692-3E8C-4028-87E5-8FC232FA772C}" type="presOf" srcId="{D3A8B1D9-5AE2-452F-928A-449B4CF043C4}" destId="{6BAF6F6B-C0ED-4C4C-B3B7-B067D4ED9842}" srcOrd="0" destOrd="0" presId="urn:microsoft.com/office/officeart/2005/8/layout/hierarchy2"/>
    <dgm:cxn modelId="{467911A6-32EA-400A-B646-31D93D44048D}" type="presOf" srcId="{62ABC229-326A-4172-A8CF-B38C93D4AAFB}" destId="{34999C63-32B7-4A25-8898-AFF16D5F9F80}" srcOrd="0" destOrd="0" presId="urn:microsoft.com/office/officeart/2005/8/layout/hierarchy2"/>
    <dgm:cxn modelId="{02C4ABB2-6F7D-4C4B-AF00-85650316E0DF}" srcId="{8DC5DE54-D7E8-4699-B310-63257E5D1617}" destId="{8DAF8915-4076-496E-A535-B695F4E998F0}" srcOrd="0" destOrd="0" parTransId="{41DEB4BC-2DE9-45DF-AFC7-A1968D9F9FF0}" sibTransId="{2F3001BB-BBCE-4AE5-AEE4-B932C6F5A7C9}"/>
    <dgm:cxn modelId="{A68B48CC-B819-400E-9F50-6CF2F4BFAA1A}" type="presOf" srcId="{0638E304-E9D6-4E64-9F9C-2388A39895C2}" destId="{1ED7F4DF-894F-4905-B05D-254B8669DA7D}" srcOrd="0" destOrd="0" presId="urn:microsoft.com/office/officeart/2005/8/layout/hierarchy2"/>
    <dgm:cxn modelId="{8E383ACE-F68E-47F9-8420-7709C819A63A}" type="presOf" srcId="{9C2FD6B9-1223-4B6F-9FC1-20B827DA39BF}" destId="{868D24D9-9DC3-4C7F-93C7-F34AEC794CF1}" srcOrd="0" destOrd="0" presId="urn:microsoft.com/office/officeart/2005/8/layout/hierarchy2"/>
    <dgm:cxn modelId="{761C15D0-9495-470D-8E4F-135406A8F009}" type="presOf" srcId="{BD7F606F-E288-4689-B9A2-215117178352}" destId="{D1A536AF-EA10-41BF-89D3-CB1EAF46F5A8}" srcOrd="0" destOrd="0" presId="urn:microsoft.com/office/officeart/2005/8/layout/hierarchy2"/>
    <dgm:cxn modelId="{8E7418DB-B030-4698-B1A3-A86588BF4AA5}" type="presOf" srcId="{875EEEC3-1133-4FC1-B6DD-B46B1517BCBE}" destId="{001A4681-F09A-4460-9A52-3D447F70AB60}" srcOrd="0" destOrd="0" presId="urn:microsoft.com/office/officeart/2005/8/layout/hierarchy2"/>
    <dgm:cxn modelId="{C43723E0-8826-4577-8108-666CB6955E3D}" type="presOf" srcId="{FD5F8DF3-9AB2-4238-990E-B5E42D080FAE}" destId="{5C512BCE-3556-4821-B30F-9628C7786909}" srcOrd="0" destOrd="0" presId="urn:microsoft.com/office/officeart/2005/8/layout/hierarchy2"/>
    <dgm:cxn modelId="{CB76CAE7-2A23-457E-BD93-E3189DB9AFB2}" srcId="{8DAF8915-4076-496E-A535-B695F4E998F0}" destId="{E3BB260E-1754-4400-A90B-C45BCD7178E1}" srcOrd="0" destOrd="0" parTransId="{BD7F606F-E288-4689-B9A2-215117178352}" sibTransId="{81EDEC05-3943-428E-80E1-9C1C8638A99D}"/>
    <dgm:cxn modelId="{46AD5BF4-B554-4862-BBDB-F39C86419491}" type="presOf" srcId="{41DEB4BC-2DE9-45DF-AFC7-A1968D9F9FF0}" destId="{78D48660-13B8-4A2C-BF1B-A8A10DC6597D}" srcOrd="0" destOrd="0" presId="urn:microsoft.com/office/officeart/2005/8/layout/hierarchy2"/>
    <dgm:cxn modelId="{EF49D4F6-98C0-45A0-81BC-82329E8EC2B4}" type="presOf" srcId="{BD7F606F-E288-4689-B9A2-215117178352}" destId="{E0293707-8D0C-4A42-B1A8-B4DE66119B83}" srcOrd="1" destOrd="0" presId="urn:microsoft.com/office/officeart/2005/8/layout/hierarchy2"/>
    <dgm:cxn modelId="{1E4EA312-5DEC-4716-A8E8-CA76A61764AA}" type="presParOf" srcId="{30CA3E8A-7C51-49BB-A91D-1576F02752B4}" destId="{12FD6A72-2E4B-4E2A-B123-1620B4628E42}" srcOrd="0" destOrd="0" presId="urn:microsoft.com/office/officeart/2005/8/layout/hierarchy2"/>
    <dgm:cxn modelId="{0439456A-2BD7-43CD-8C79-5B80C5CFFCEE}" type="presParOf" srcId="{12FD6A72-2E4B-4E2A-B123-1620B4628E42}" destId="{F5FD7BC6-8E0B-4BE3-8CFE-3E7E75B4B22E}" srcOrd="0" destOrd="0" presId="urn:microsoft.com/office/officeart/2005/8/layout/hierarchy2"/>
    <dgm:cxn modelId="{CC2501E4-7D15-42A0-B7E4-CCFECF3C8954}" type="presParOf" srcId="{12FD6A72-2E4B-4E2A-B123-1620B4628E42}" destId="{C7BC0354-5347-413B-A54F-2009A38461AD}" srcOrd="1" destOrd="0" presId="urn:microsoft.com/office/officeart/2005/8/layout/hierarchy2"/>
    <dgm:cxn modelId="{D5E5FA5D-61BC-424E-88FC-4C5B764632D4}" type="presParOf" srcId="{C7BC0354-5347-413B-A54F-2009A38461AD}" destId="{78D48660-13B8-4A2C-BF1B-A8A10DC6597D}" srcOrd="0" destOrd="0" presId="urn:microsoft.com/office/officeart/2005/8/layout/hierarchy2"/>
    <dgm:cxn modelId="{E7B46199-BB1B-43A7-98CB-D108ADA889EC}" type="presParOf" srcId="{78D48660-13B8-4A2C-BF1B-A8A10DC6597D}" destId="{F3A54399-0377-437C-ACCA-A76A04072521}" srcOrd="0" destOrd="0" presId="urn:microsoft.com/office/officeart/2005/8/layout/hierarchy2"/>
    <dgm:cxn modelId="{496FF397-F6CB-44F0-8DE5-5842E92637C2}" type="presParOf" srcId="{C7BC0354-5347-413B-A54F-2009A38461AD}" destId="{24B7EEBC-0A1A-48A9-AFA8-237D6FD50683}" srcOrd="1" destOrd="0" presId="urn:microsoft.com/office/officeart/2005/8/layout/hierarchy2"/>
    <dgm:cxn modelId="{CCA62DBB-306E-44F8-A109-E217DB98247E}" type="presParOf" srcId="{24B7EEBC-0A1A-48A9-AFA8-237D6FD50683}" destId="{473D2DC1-6AB2-4114-B1D3-494CEA77F6E7}" srcOrd="0" destOrd="0" presId="urn:microsoft.com/office/officeart/2005/8/layout/hierarchy2"/>
    <dgm:cxn modelId="{1B5BCB2E-A045-4860-9354-8969F84522D6}" type="presParOf" srcId="{24B7EEBC-0A1A-48A9-AFA8-237D6FD50683}" destId="{F34E42D7-B30F-4A68-89BA-33CDCBFF4FA7}" srcOrd="1" destOrd="0" presId="urn:microsoft.com/office/officeart/2005/8/layout/hierarchy2"/>
    <dgm:cxn modelId="{BDC7A01B-CB73-4838-8EE7-DDCB8DB27CA2}" type="presParOf" srcId="{F34E42D7-B30F-4A68-89BA-33CDCBFF4FA7}" destId="{D1A536AF-EA10-41BF-89D3-CB1EAF46F5A8}" srcOrd="0" destOrd="0" presId="urn:microsoft.com/office/officeart/2005/8/layout/hierarchy2"/>
    <dgm:cxn modelId="{3FDB468C-C7DF-4C11-9EC0-325489245F7F}" type="presParOf" srcId="{D1A536AF-EA10-41BF-89D3-CB1EAF46F5A8}" destId="{E0293707-8D0C-4A42-B1A8-B4DE66119B83}" srcOrd="0" destOrd="0" presId="urn:microsoft.com/office/officeart/2005/8/layout/hierarchy2"/>
    <dgm:cxn modelId="{DC62BC02-11FF-4D59-B3B0-E070B878EB44}" type="presParOf" srcId="{F34E42D7-B30F-4A68-89BA-33CDCBFF4FA7}" destId="{B5AB7773-AE98-4497-90B2-CEF3326297DB}" srcOrd="1" destOrd="0" presId="urn:microsoft.com/office/officeart/2005/8/layout/hierarchy2"/>
    <dgm:cxn modelId="{934F5FB9-C743-4363-8601-ABEE6EE7766A}" type="presParOf" srcId="{B5AB7773-AE98-4497-90B2-CEF3326297DB}" destId="{0CBAF311-3720-4BC2-8356-60114325A982}" srcOrd="0" destOrd="0" presId="urn:microsoft.com/office/officeart/2005/8/layout/hierarchy2"/>
    <dgm:cxn modelId="{DC0B7BDA-3D24-4ED9-887D-26F54DAD7C6F}" type="presParOf" srcId="{B5AB7773-AE98-4497-90B2-CEF3326297DB}" destId="{151048E6-5EEC-44C9-8E94-0FF8AE0A0732}" srcOrd="1" destOrd="0" presId="urn:microsoft.com/office/officeart/2005/8/layout/hierarchy2"/>
    <dgm:cxn modelId="{30A84FB3-B96E-4676-971C-7DA920EDEF61}" type="presParOf" srcId="{C7BC0354-5347-413B-A54F-2009A38461AD}" destId="{1ED7F4DF-894F-4905-B05D-254B8669DA7D}" srcOrd="2" destOrd="0" presId="urn:microsoft.com/office/officeart/2005/8/layout/hierarchy2"/>
    <dgm:cxn modelId="{22A79784-C210-4CE6-95D2-90F295CB262B}" type="presParOf" srcId="{1ED7F4DF-894F-4905-B05D-254B8669DA7D}" destId="{F5BC2EA4-3F66-4225-B8DB-DC0A1C99172D}" srcOrd="0" destOrd="0" presId="urn:microsoft.com/office/officeart/2005/8/layout/hierarchy2"/>
    <dgm:cxn modelId="{8E200A98-3ADE-4035-8127-47439A5AF4D7}" type="presParOf" srcId="{C7BC0354-5347-413B-A54F-2009A38461AD}" destId="{C5D5EE39-2A09-4163-A27F-14FD65852F8D}" srcOrd="3" destOrd="0" presId="urn:microsoft.com/office/officeart/2005/8/layout/hierarchy2"/>
    <dgm:cxn modelId="{DBDB9C8A-D2AD-43CD-B620-C31AD6306D28}" type="presParOf" srcId="{C5D5EE39-2A09-4163-A27F-14FD65852F8D}" destId="{60394EB7-7E90-4261-AA9B-F572F921DC0B}" srcOrd="0" destOrd="0" presId="urn:microsoft.com/office/officeart/2005/8/layout/hierarchy2"/>
    <dgm:cxn modelId="{4F985DF7-7C80-456C-8875-C5E8D2ED1663}" type="presParOf" srcId="{C5D5EE39-2A09-4163-A27F-14FD65852F8D}" destId="{6AB0ACF4-37CC-4BF4-BC49-67FFC628FA46}" srcOrd="1" destOrd="0" presId="urn:microsoft.com/office/officeart/2005/8/layout/hierarchy2"/>
    <dgm:cxn modelId="{9718F041-9A99-4C26-9A56-28C93C539450}" type="presParOf" srcId="{6AB0ACF4-37CC-4BF4-BC49-67FFC628FA46}" destId="{E1CE5296-F8FF-46C4-BA26-ECF5BF07CF86}" srcOrd="0" destOrd="0" presId="urn:microsoft.com/office/officeart/2005/8/layout/hierarchy2"/>
    <dgm:cxn modelId="{ED25F671-74ED-4BE1-AC29-E6881DB62C72}" type="presParOf" srcId="{E1CE5296-F8FF-46C4-BA26-ECF5BF07CF86}" destId="{B39EDF21-25D6-4B89-9DDB-1B6CCACD7CF1}" srcOrd="0" destOrd="0" presId="urn:microsoft.com/office/officeart/2005/8/layout/hierarchy2"/>
    <dgm:cxn modelId="{BE8289FD-713C-4687-B80C-9233B584FEBB}" type="presParOf" srcId="{6AB0ACF4-37CC-4BF4-BC49-67FFC628FA46}" destId="{9D000F6B-9737-4B32-996D-22F2E2DBB3BD}" srcOrd="1" destOrd="0" presId="urn:microsoft.com/office/officeart/2005/8/layout/hierarchy2"/>
    <dgm:cxn modelId="{EB2ACA16-BA51-49B2-8297-B34E2B514442}" type="presParOf" srcId="{9D000F6B-9737-4B32-996D-22F2E2DBB3BD}" destId="{6BAF6F6B-C0ED-4C4C-B3B7-B067D4ED9842}" srcOrd="0" destOrd="0" presId="urn:microsoft.com/office/officeart/2005/8/layout/hierarchy2"/>
    <dgm:cxn modelId="{87749105-DFF1-44FD-8AC6-F535EEA2B231}" type="presParOf" srcId="{9D000F6B-9737-4B32-996D-22F2E2DBB3BD}" destId="{B99BCC31-8914-4F86-B7AA-56C791BBE575}" srcOrd="1" destOrd="0" presId="urn:microsoft.com/office/officeart/2005/8/layout/hierarchy2"/>
    <dgm:cxn modelId="{69599728-BBD9-43F2-B5D6-19D3F032FE24}" type="presParOf" srcId="{B99BCC31-8914-4F86-B7AA-56C791BBE575}" destId="{868D24D9-9DC3-4C7F-93C7-F34AEC794CF1}" srcOrd="0" destOrd="0" presId="urn:microsoft.com/office/officeart/2005/8/layout/hierarchy2"/>
    <dgm:cxn modelId="{D6FC038B-AF78-4E6D-91CA-57062C680957}" type="presParOf" srcId="{868D24D9-9DC3-4C7F-93C7-F34AEC794CF1}" destId="{A8B20AE3-10A4-4D27-AECA-D6561F919EBF}" srcOrd="0" destOrd="0" presId="urn:microsoft.com/office/officeart/2005/8/layout/hierarchy2"/>
    <dgm:cxn modelId="{AB3E428A-6A98-4F2B-9705-DDC1B1F85EB3}" type="presParOf" srcId="{B99BCC31-8914-4F86-B7AA-56C791BBE575}" destId="{A5275B8D-6294-480E-8A12-375E0AA79D3A}" srcOrd="1" destOrd="0" presId="urn:microsoft.com/office/officeart/2005/8/layout/hierarchy2"/>
    <dgm:cxn modelId="{E9DB66CF-84D4-41E0-B720-4E5100CB6B74}" type="presParOf" srcId="{A5275B8D-6294-480E-8A12-375E0AA79D3A}" destId="{5C512BCE-3556-4821-B30F-9628C7786909}" srcOrd="0" destOrd="0" presId="urn:microsoft.com/office/officeart/2005/8/layout/hierarchy2"/>
    <dgm:cxn modelId="{CC5046CB-7536-4DBC-B82E-283764B54FEB}" type="presParOf" srcId="{A5275B8D-6294-480E-8A12-375E0AA79D3A}" destId="{CB4F0165-B4D2-406A-B55E-823B8FD63D7F}" srcOrd="1" destOrd="0" presId="urn:microsoft.com/office/officeart/2005/8/layout/hierarchy2"/>
    <dgm:cxn modelId="{8722A8B3-F2FF-484D-B9E1-B11D97835330}" type="presParOf" srcId="{B99BCC31-8914-4F86-B7AA-56C791BBE575}" destId="{001A4681-F09A-4460-9A52-3D447F70AB60}" srcOrd="2" destOrd="0" presId="urn:microsoft.com/office/officeart/2005/8/layout/hierarchy2"/>
    <dgm:cxn modelId="{CCEA9233-D13D-45D3-8538-B37223C218D9}" type="presParOf" srcId="{001A4681-F09A-4460-9A52-3D447F70AB60}" destId="{01E38002-9806-4C13-BD9C-70134D830B64}" srcOrd="0" destOrd="0" presId="urn:microsoft.com/office/officeart/2005/8/layout/hierarchy2"/>
    <dgm:cxn modelId="{DB5AA95E-73A1-4BD5-A9FE-4F58FD30245E}" type="presParOf" srcId="{B99BCC31-8914-4F86-B7AA-56C791BBE575}" destId="{F50CC6A1-C4C6-4DFE-8E74-FD140F027440}" srcOrd="3" destOrd="0" presId="urn:microsoft.com/office/officeart/2005/8/layout/hierarchy2"/>
    <dgm:cxn modelId="{54D6895F-1A5C-427A-9E64-001D93AAAFEF}" type="presParOf" srcId="{F50CC6A1-C4C6-4DFE-8E74-FD140F027440}" destId="{30D0AF2A-48D9-4619-A41D-D2878718A437}" srcOrd="0" destOrd="0" presId="urn:microsoft.com/office/officeart/2005/8/layout/hierarchy2"/>
    <dgm:cxn modelId="{3D78EA34-30C1-4D0F-92BA-4B68D85947CD}" type="presParOf" srcId="{F50CC6A1-C4C6-4DFE-8E74-FD140F027440}" destId="{8A53A416-BC40-49B1-82A2-6AFCA8A322F7}" srcOrd="1" destOrd="0" presId="urn:microsoft.com/office/officeart/2005/8/layout/hierarchy2"/>
    <dgm:cxn modelId="{668D3E04-703E-4444-99EB-63C4909023C9}" type="presParOf" srcId="{C7BC0354-5347-413B-A54F-2009A38461AD}" destId="{34999C63-32B7-4A25-8898-AFF16D5F9F80}" srcOrd="4" destOrd="0" presId="urn:microsoft.com/office/officeart/2005/8/layout/hierarchy2"/>
    <dgm:cxn modelId="{29D7F6DF-297E-4F45-9BE6-60051F638A2C}" type="presParOf" srcId="{34999C63-32B7-4A25-8898-AFF16D5F9F80}" destId="{90BC83DF-5403-4C33-B0B7-637482CA0DCA}" srcOrd="0" destOrd="0" presId="urn:microsoft.com/office/officeart/2005/8/layout/hierarchy2"/>
    <dgm:cxn modelId="{E48C9CF8-FE03-4D54-8369-700FA44D2F15}" type="presParOf" srcId="{C7BC0354-5347-413B-A54F-2009A38461AD}" destId="{0C55DF21-E20F-45B8-95A8-44588F8C8A9F}" srcOrd="5" destOrd="0" presId="urn:microsoft.com/office/officeart/2005/8/layout/hierarchy2"/>
    <dgm:cxn modelId="{7793D9B8-29B1-465A-9C3F-DA45BF4194E9}" type="presParOf" srcId="{0C55DF21-E20F-45B8-95A8-44588F8C8A9F}" destId="{FF75FB42-A735-4871-8AB6-9A167E9987F6}" srcOrd="0" destOrd="0" presId="urn:microsoft.com/office/officeart/2005/8/layout/hierarchy2"/>
    <dgm:cxn modelId="{3184D150-03AE-40DC-98F2-A18CA1839B6E}" type="presParOf" srcId="{0C55DF21-E20F-45B8-95A8-44588F8C8A9F}" destId="{D5ABD1E1-41E1-45EE-9FBC-1B7451140CB2}" srcOrd="1" destOrd="0" presId="urn:microsoft.com/office/officeart/2005/8/layout/hierarchy2"/>
  </dgm:cxnLst>
  <dgm:bg>
    <a:solidFill>
      <a:schemeClr val="lt1">
        <a:hueOff val="0"/>
        <a:satOff val="0"/>
        <a:lumOff val="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7CCDAF5-451C-479E-A714-87B08F7D784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25A7B7CF-DB19-4BD6-9B78-6187C24F5979}">
      <dgm:prSet phldrT="[Tekst]"/>
      <dgm:spPr/>
      <dgm:t>
        <a:bodyPr/>
        <a:lstStyle/>
        <a:p>
          <a:r>
            <a:rPr lang="pl-PL" dirty="0"/>
            <a:t>Wstrzymanie postanowieniem prowadzenia robót budowlanych </a:t>
          </a:r>
        </a:p>
        <a:p>
          <a:r>
            <a:rPr lang="pl-PL" dirty="0"/>
            <a:t>Art. 50 ust. 1</a:t>
          </a:r>
        </a:p>
      </dgm:t>
    </dgm:pt>
    <dgm:pt modelId="{E11626AE-A821-4BA7-8117-FB6B3444EAD7}" type="parTrans" cxnId="{355E531A-60BC-435A-8481-5BAC6665D147}">
      <dgm:prSet/>
      <dgm:spPr/>
      <dgm:t>
        <a:bodyPr/>
        <a:lstStyle/>
        <a:p>
          <a:endParaRPr lang="pl-PL"/>
        </a:p>
      </dgm:t>
    </dgm:pt>
    <dgm:pt modelId="{51F9DB7E-C19A-4972-B5DC-4F76CB678264}" type="sibTrans" cxnId="{355E531A-60BC-435A-8481-5BAC6665D147}">
      <dgm:prSet/>
      <dgm:spPr/>
      <dgm:t>
        <a:bodyPr/>
        <a:lstStyle/>
        <a:p>
          <a:endParaRPr lang="pl-PL"/>
        </a:p>
      </dgm:t>
    </dgm:pt>
    <dgm:pt modelId="{5B0D7C03-962F-4D97-8E7A-A82122EA3652}">
      <dgm:prSet phldrT="[Tekst]" custT="1"/>
      <dgm:spPr/>
      <dgm:t>
        <a:bodyPr/>
        <a:lstStyle/>
        <a:p>
          <a:r>
            <a:rPr lang="pl-PL" sz="1200" dirty="0"/>
            <a:t>Art. 51 ust. 1 pkt 1 </a:t>
          </a:r>
          <a:br>
            <a:rPr lang="pl-PL" sz="1200" dirty="0"/>
          </a:br>
          <a:r>
            <a:rPr lang="pl-PL" sz="2800" b="1" dirty="0">
              <a:solidFill>
                <a:srgbClr val="FF0066"/>
              </a:solidFill>
            </a:rPr>
            <a:t>X</a:t>
          </a:r>
          <a:endParaRPr lang="pl-PL" sz="1200" b="1" dirty="0">
            <a:solidFill>
              <a:srgbClr val="FF0066"/>
            </a:solidFill>
          </a:endParaRPr>
        </a:p>
      </dgm:t>
    </dgm:pt>
    <dgm:pt modelId="{B13A9C67-0F1C-4CD2-9733-318BC3DA60AD}" type="parTrans" cxnId="{9437101A-479F-4560-A615-D620603BDACE}">
      <dgm:prSet/>
      <dgm:spPr/>
      <dgm:t>
        <a:bodyPr/>
        <a:lstStyle/>
        <a:p>
          <a:endParaRPr lang="pl-PL"/>
        </a:p>
      </dgm:t>
    </dgm:pt>
    <dgm:pt modelId="{4B1C4F85-027E-4CD7-AF20-48A32F649288}" type="sibTrans" cxnId="{9437101A-479F-4560-A615-D620603BDACE}">
      <dgm:prSet/>
      <dgm:spPr/>
      <dgm:t>
        <a:bodyPr/>
        <a:lstStyle/>
        <a:p>
          <a:endParaRPr lang="pl-PL"/>
        </a:p>
      </dgm:t>
    </dgm:pt>
    <dgm:pt modelId="{01D71D3F-2D57-427C-9265-BD198585495F}">
      <dgm:prSet phldrT="[Tekst]"/>
      <dgm:spPr/>
      <dgm:t>
        <a:bodyPr/>
        <a:lstStyle/>
        <a:p>
          <a:r>
            <a:rPr lang="pl-PL" dirty="0"/>
            <a:t>Art. 51 ust. 1 pkt 2</a:t>
          </a:r>
        </a:p>
      </dgm:t>
    </dgm:pt>
    <dgm:pt modelId="{58B7A153-3EE4-4A49-BE9A-061614B0DB76}" type="parTrans" cxnId="{F7196F02-7D83-4B80-A082-45F35929F4E9}">
      <dgm:prSet/>
      <dgm:spPr/>
      <dgm:t>
        <a:bodyPr/>
        <a:lstStyle/>
        <a:p>
          <a:endParaRPr lang="pl-PL"/>
        </a:p>
      </dgm:t>
    </dgm:pt>
    <dgm:pt modelId="{C3A7A3A5-C109-42F6-B38C-A1217130ACAB}" type="sibTrans" cxnId="{F7196F02-7D83-4B80-A082-45F35929F4E9}">
      <dgm:prSet/>
      <dgm:spPr/>
      <dgm:t>
        <a:bodyPr/>
        <a:lstStyle/>
        <a:p>
          <a:endParaRPr lang="pl-PL"/>
        </a:p>
      </dgm:t>
    </dgm:pt>
    <dgm:pt modelId="{214C3D05-5865-483A-A54F-BFCA712571BC}">
      <dgm:prSet phldrT="[Tekst]" custT="1"/>
      <dgm:spPr/>
      <dgm:t>
        <a:bodyPr/>
        <a:lstStyle/>
        <a:p>
          <a:r>
            <a:rPr lang="pl-PL" sz="1200" dirty="0"/>
            <a:t>Art. 51 ust. 3 pkt 1 </a:t>
          </a:r>
          <a:br>
            <a:rPr lang="pl-PL" sz="1200" dirty="0"/>
          </a:br>
          <a:r>
            <a:rPr lang="pl-PL" sz="2800" b="1" dirty="0">
              <a:solidFill>
                <a:srgbClr val="00B050"/>
              </a:solidFill>
            </a:rPr>
            <a:t>+</a:t>
          </a:r>
          <a:endParaRPr lang="pl-PL" sz="1200" b="1" dirty="0">
            <a:solidFill>
              <a:srgbClr val="00B050"/>
            </a:solidFill>
          </a:endParaRPr>
        </a:p>
      </dgm:t>
    </dgm:pt>
    <dgm:pt modelId="{307DAB22-6EAA-4251-84DB-5AC6DC69554B}" type="parTrans" cxnId="{F31CA1B4-EE40-4132-AE48-C990CBD5EBF6}">
      <dgm:prSet/>
      <dgm:spPr/>
      <dgm:t>
        <a:bodyPr/>
        <a:lstStyle/>
        <a:p>
          <a:endParaRPr lang="pl-PL"/>
        </a:p>
      </dgm:t>
    </dgm:pt>
    <dgm:pt modelId="{4050FE4B-A4CE-4BB6-8114-AB8B42785C4B}" type="sibTrans" cxnId="{F31CA1B4-EE40-4132-AE48-C990CBD5EBF6}">
      <dgm:prSet/>
      <dgm:spPr/>
      <dgm:t>
        <a:bodyPr/>
        <a:lstStyle/>
        <a:p>
          <a:endParaRPr lang="pl-PL"/>
        </a:p>
      </dgm:t>
    </dgm:pt>
    <dgm:pt modelId="{2E367542-864D-46FA-AF04-1E0052BA5FEC}">
      <dgm:prSet/>
      <dgm:spPr/>
      <dgm:t>
        <a:bodyPr/>
        <a:lstStyle/>
        <a:p>
          <a:r>
            <a:rPr lang="pl-PL" dirty="0"/>
            <a:t>Art. 51 ust. 1 pkt 3</a:t>
          </a:r>
        </a:p>
      </dgm:t>
    </dgm:pt>
    <dgm:pt modelId="{69640CB6-2BDC-456B-A221-E66987B52029}" type="parTrans" cxnId="{9E2C2C57-7926-4D37-BDAC-D23BEE9EB365}">
      <dgm:prSet/>
      <dgm:spPr/>
      <dgm:t>
        <a:bodyPr/>
        <a:lstStyle/>
        <a:p>
          <a:endParaRPr lang="pl-PL"/>
        </a:p>
      </dgm:t>
    </dgm:pt>
    <dgm:pt modelId="{1E858248-214B-4A43-A41D-793D9DBF8564}" type="sibTrans" cxnId="{9E2C2C57-7926-4D37-BDAC-D23BEE9EB365}">
      <dgm:prSet/>
      <dgm:spPr/>
      <dgm:t>
        <a:bodyPr/>
        <a:lstStyle/>
        <a:p>
          <a:endParaRPr lang="pl-PL"/>
        </a:p>
      </dgm:t>
    </dgm:pt>
    <dgm:pt modelId="{77B5D454-D686-4703-BB49-981C4F7B43F0}">
      <dgm:prSet custT="1"/>
      <dgm:spPr/>
      <dgm:t>
        <a:bodyPr/>
        <a:lstStyle/>
        <a:p>
          <a:r>
            <a:rPr lang="pl-PL" sz="1200" dirty="0"/>
            <a:t>Art. 51 ust. 3 pkt 2</a:t>
          </a:r>
          <a:br>
            <a:rPr lang="pl-PL" sz="1200" dirty="0"/>
          </a:br>
          <a:r>
            <a:rPr lang="pl-PL" sz="2800" b="1" dirty="0">
              <a:solidFill>
                <a:srgbClr val="FF0066"/>
              </a:solidFill>
            </a:rPr>
            <a:t>X</a:t>
          </a:r>
          <a:endParaRPr lang="pl-PL" sz="1200" dirty="0"/>
        </a:p>
      </dgm:t>
    </dgm:pt>
    <dgm:pt modelId="{A561ABB6-F7D3-4B4A-B341-89FDC6E974C3}" type="parTrans" cxnId="{16F7AC2E-336E-4975-A0B4-C2256D0189A8}">
      <dgm:prSet/>
      <dgm:spPr/>
      <dgm:t>
        <a:bodyPr/>
        <a:lstStyle/>
        <a:p>
          <a:endParaRPr lang="pl-PL"/>
        </a:p>
      </dgm:t>
    </dgm:pt>
    <dgm:pt modelId="{AE99766B-9533-468C-8A05-46A1A88D896B}" type="sibTrans" cxnId="{16F7AC2E-336E-4975-A0B4-C2256D0189A8}">
      <dgm:prSet/>
      <dgm:spPr/>
      <dgm:t>
        <a:bodyPr/>
        <a:lstStyle/>
        <a:p>
          <a:endParaRPr lang="pl-PL"/>
        </a:p>
      </dgm:t>
    </dgm:pt>
    <dgm:pt modelId="{6DE0E64D-AB4E-42FF-BA5B-04DCD4732BA5}">
      <dgm:prSet custT="1"/>
      <dgm:spPr/>
      <dgm:t>
        <a:bodyPr/>
        <a:lstStyle/>
        <a:p>
          <a:r>
            <a:rPr lang="pl-PL" sz="1200" dirty="0"/>
            <a:t>Art. 51 ust. 4</a:t>
          </a:r>
          <a:br>
            <a:rPr lang="pl-PL" sz="1200" dirty="0"/>
          </a:br>
          <a:r>
            <a:rPr lang="pl-PL" sz="2800" b="1" dirty="0">
              <a:solidFill>
                <a:srgbClr val="00B050"/>
              </a:solidFill>
            </a:rPr>
            <a:t>+</a:t>
          </a:r>
          <a:endParaRPr lang="pl-PL" sz="1200" dirty="0"/>
        </a:p>
      </dgm:t>
    </dgm:pt>
    <dgm:pt modelId="{0BEF9F4B-074D-4870-B6FA-70C52ADFF11D}" type="parTrans" cxnId="{28E37084-7C63-43E0-B13C-22BFCA71908C}">
      <dgm:prSet/>
      <dgm:spPr/>
      <dgm:t>
        <a:bodyPr/>
        <a:lstStyle/>
        <a:p>
          <a:endParaRPr lang="pl-PL"/>
        </a:p>
      </dgm:t>
    </dgm:pt>
    <dgm:pt modelId="{D7B3342B-7BEB-4EE1-876C-AC4100745C0C}" type="sibTrans" cxnId="{28E37084-7C63-43E0-B13C-22BFCA71908C}">
      <dgm:prSet/>
      <dgm:spPr/>
      <dgm:t>
        <a:bodyPr/>
        <a:lstStyle/>
        <a:p>
          <a:endParaRPr lang="pl-PL"/>
        </a:p>
      </dgm:t>
    </dgm:pt>
    <dgm:pt modelId="{7283DBE8-9CD5-4643-AB26-D5C0923E9DBF}">
      <dgm:prSet custT="1"/>
      <dgm:spPr/>
      <dgm:t>
        <a:bodyPr/>
        <a:lstStyle/>
        <a:p>
          <a:r>
            <a:rPr lang="pl-PL" sz="1200" dirty="0"/>
            <a:t>Art. 51 ust. 5</a:t>
          </a:r>
          <a:br>
            <a:rPr lang="pl-PL" sz="1200" dirty="0"/>
          </a:br>
          <a:r>
            <a:rPr lang="pl-PL" sz="2800" b="1" dirty="0">
              <a:solidFill>
                <a:srgbClr val="FF0066"/>
              </a:solidFill>
            </a:rPr>
            <a:t>X</a:t>
          </a:r>
          <a:endParaRPr lang="pl-PL" sz="1200" dirty="0"/>
        </a:p>
      </dgm:t>
    </dgm:pt>
    <dgm:pt modelId="{FE1CFFF4-F8DE-4EA9-B872-FA7481446868}" type="parTrans" cxnId="{95756DFD-9765-4C31-9F4F-C81B2E24FE45}">
      <dgm:prSet/>
      <dgm:spPr/>
      <dgm:t>
        <a:bodyPr/>
        <a:lstStyle/>
        <a:p>
          <a:endParaRPr lang="pl-PL"/>
        </a:p>
      </dgm:t>
    </dgm:pt>
    <dgm:pt modelId="{0C5B64B7-D539-49A0-8C80-117CBB9384DE}" type="sibTrans" cxnId="{95756DFD-9765-4C31-9F4F-C81B2E24FE45}">
      <dgm:prSet/>
      <dgm:spPr/>
      <dgm:t>
        <a:bodyPr/>
        <a:lstStyle/>
        <a:p>
          <a:endParaRPr lang="pl-PL"/>
        </a:p>
      </dgm:t>
    </dgm:pt>
    <dgm:pt modelId="{B0914021-BEDE-4A5C-8C55-3DAFBE1B1228}" type="pres">
      <dgm:prSet presAssocID="{57CCDAF5-451C-479E-A714-87B08F7D78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569DB9-561E-47AB-95C9-1091A4413963}" type="pres">
      <dgm:prSet presAssocID="{25A7B7CF-DB19-4BD6-9B78-6187C24F5979}" presName="hierRoot1" presStyleCnt="0"/>
      <dgm:spPr/>
    </dgm:pt>
    <dgm:pt modelId="{B0B3E94B-DD64-4409-8F9A-57673958336E}" type="pres">
      <dgm:prSet presAssocID="{25A7B7CF-DB19-4BD6-9B78-6187C24F5979}" presName="composite" presStyleCnt="0"/>
      <dgm:spPr/>
    </dgm:pt>
    <dgm:pt modelId="{7A9E2BC2-8BCE-4722-BA82-9ABFDF978CB7}" type="pres">
      <dgm:prSet presAssocID="{25A7B7CF-DB19-4BD6-9B78-6187C24F5979}" presName="background" presStyleLbl="node0" presStyleIdx="0" presStyleCnt="1"/>
      <dgm:spPr/>
    </dgm:pt>
    <dgm:pt modelId="{2C476EE1-A002-4FC0-BA90-DA6BF20181F4}" type="pres">
      <dgm:prSet presAssocID="{25A7B7CF-DB19-4BD6-9B78-6187C24F5979}" presName="text" presStyleLbl="fgAcc0" presStyleIdx="0" presStyleCnt="1">
        <dgm:presLayoutVars>
          <dgm:chPref val="3"/>
        </dgm:presLayoutVars>
      </dgm:prSet>
      <dgm:spPr/>
    </dgm:pt>
    <dgm:pt modelId="{302310F8-BFDB-4CC9-88C2-072B89EAB6C7}" type="pres">
      <dgm:prSet presAssocID="{25A7B7CF-DB19-4BD6-9B78-6187C24F5979}" presName="hierChild2" presStyleCnt="0"/>
      <dgm:spPr/>
    </dgm:pt>
    <dgm:pt modelId="{23B86EB3-1350-4746-9038-1C6FBE3AD45B}" type="pres">
      <dgm:prSet presAssocID="{B13A9C67-0F1C-4CD2-9733-318BC3DA60AD}" presName="Name10" presStyleLbl="parChTrans1D2" presStyleIdx="0" presStyleCnt="3"/>
      <dgm:spPr/>
    </dgm:pt>
    <dgm:pt modelId="{B388AA3B-B402-4634-96EA-480278251D9D}" type="pres">
      <dgm:prSet presAssocID="{5B0D7C03-962F-4D97-8E7A-A82122EA3652}" presName="hierRoot2" presStyleCnt="0"/>
      <dgm:spPr/>
    </dgm:pt>
    <dgm:pt modelId="{230AFAB6-79DA-4B54-8763-A6329611D22F}" type="pres">
      <dgm:prSet presAssocID="{5B0D7C03-962F-4D97-8E7A-A82122EA3652}" presName="composite2" presStyleCnt="0"/>
      <dgm:spPr/>
    </dgm:pt>
    <dgm:pt modelId="{C87ACD46-A485-4578-8EDC-1FF3A091CBB7}" type="pres">
      <dgm:prSet presAssocID="{5B0D7C03-962F-4D97-8E7A-A82122EA3652}" presName="background2" presStyleLbl="node2" presStyleIdx="0" presStyleCnt="3"/>
      <dgm:spPr/>
    </dgm:pt>
    <dgm:pt modelId="{2D27F901-E02E-4F52-B36A-F3CE7D29AB7E}" type="pres">
      <dgm:prSet presAssocID="{5B0D7C03-962F-4D97-8E7A-A82122EA3652}" presName="text2" presStyleLbl="fgAcc2" presStyleIdx="0" presStyleCnt="3">
        <dgm:presLayoutVars>
          <dgm:chPref val="3"/>
        </dgm:presLayoutVars>
      </dgm:prSet>
      <dgm:spPr/>
    </dgm:pt>
    <dgm:pt modelId="{81BDA992-4129-4407-8A1B-FC9BC7A640FB}" type="pres">
      <dgm:prSet presAssocID="{5B0D7C03-962F-4D97-8E7A-A82122EA3652}" presName="hierChild3" presStyleCnt="0"/>
      <dgm:spPr/>
    </dgm:pt>
    <dgm:pt modelId="{5B260BE6-C0F4-4147-80F4-6E1AF68F3294}" type="pres">
      <dgm:prSet presAssocID="{58B7A153-3EE4-4A49-BE9A-061614B0DB76}" presName="Name10" presStyleLbl="parChTrans1D2" presStyleIdx="1" presStyleCnt="3"/>
      <dgm:spPr/>
    </dgm:pt>
    <dgm:pt modelId="{5A05F8A9-FC6C-4791-A45F-A75AF8A44B83}" type="pres">
      <dgm:prSet presAssocID="{01D71D3F-2D57-427C-9265-BD198585495F}" presName="hierRoot2" presStyleCnt="0"/>
      <dgm:spPr/>
    </dgm:pt>
    <dgm:pt modelId="{E4D1603A-A98E-4CBB-A4F7-DA399EBF0EEF}" type="pres">
      <dgm:prSet presAssocID="{01D71D3F-2D57-427C-9265-BD198585495F}" presName="composite2" presStyleCnt="0"/>
      <dgm:spPr/>
    </dgm:pt>
    <dgm:pt modelId="{7399A739-F75F-4798-ABAA-5AA932D5B9CE}" type="pres">
      <dgm:prSet presAssocID="{01D71D3F-2D57-427C-9265-BD198585495F}" presName="background2" presStyleLbl="node2" presStyleIdx="1" presStyleCnt="3"/>
      <dgm:spPr/>
    </dgm:pt>
    <dgm:pt modelId="{6B16D767-7131-4342-9DF6-1F50D6F7B866}" type="pres">
      <dgm:prSet presAssocID="{01D71D3F-2D57-427C-9265-BD198585495F}" presName="text2" presStyleLbl="fgAcc2" presStyleIdx="1" presStyleCnt="3">
        <dgm:presLayoutVars>
          <dgm:chPref val="3"/>
        </dgm:presLayoutVars>
      </dgm:prSet>
      <dgm:spPr/>
    </dgm:pt>
    <dgm:pt modelId="{BC077801-C997-4B01-A9D1-9DD5CDA5A06A}" type="pres">
      <dgm:prSet presAssocID="{01D71D3F-2D57-427C-9265-BD198585495F}" presName="hierChild3" presStyleCnt="0"/>
      <dgm:spPr/>
    </dgm:pt>
    <dgm:pt modelId="{3C1F95E5-FA6F-42CD-8F27-D22C9E4D10A3}" type="pres">
      <dgm:prSet presAssocID="{307DAB22-6EAA-4251-84DB-5AC6DC69554B}" presName="Name17" presStyleLbl="parChTrans1D3" presStyleIdx="0" presStyleCnt="4"/>
      <dgm:spPr/>
    </dgm:pt>
    <dgm:pt modelId="{B9BAEC24-D96C-4B4E-A331-C394BB72D7C1}" type="pres">
      <dgm:prSet presAssocID="{214C3D05-5865-483A-A54F-BFCA712571BC}" presName="hierRoot3" presStyleCnt="0"/>
      <dgm:spPr/>
    </dgm:pt>
    <dgm:pt modelId="{1779CBFE-04D6-4995-BBBD-A0834A548D98}" type="pres">
      <dgm:prSet presAssocID="{214C3D05-5865-483A-A54F-BFCA712571BC}" presName="composite3" presStyleCnt="0"/>
      <dgm:spPr/>
    </dgm:pt>
    <dgm:pt modelId="{1A487A67-69C7-49A7-BBE0-ADE9AD274E63}" type="pres">
      <dgm:prSet presAssocID="{214C3D05-5865-483A-A54F-BFCA712571BC}" presName="background3" presStyleLbl="node3" presStyleIdx="0" presStyleCnt="4"/>
      <dgm:spPr/>
    </dgm:pt>
    <dgm:pt modelId="{AA358C5E-9E57-4199-9730-451060FC936B}" type="pres">
      <dgm:prSet presAssocID="{214C3D05-5865-483A-A54F-BFCA712571BC}" presName="text3" presStyleLbl="fgAcc3" presStyleIdx="0" presStyleCnt="4">
        <dgm:presLayoutVars>
          <dgm:chPref val="3"/>
        </dgm:presLayoutVars>
      </dgm:prSet>
      <dgm:spPr/>
    </dgm:pt>
    <dgm:pt modelId="{C32545F3-948B-47AB-8796-4E0BEADAFB3D}" type="pres">
      <dgm:prSet presAssocID="{214C3D05-5865-483A-A54F-BFCA712571BC}" presName="hierChild4" presStyleCnt="0"/>
      <dgm:spPr/>
    </dgm:pt>
    <dgm:pt modelId="{453EAA7C-C123-4FCA-B9E6-65BB03974C39}" type="pres">
      <dgm:prSet presAssocID="{A561ABB6-F7D3-4B4A-B341-89FDC6E974C3}" presName="Name17" presStyleLbl="parChTrans1D3" presStyleIdx="1" presStyleCnt="4"/>
      <dgm:spPr/>
    </dgm:pt>
    <dgm:pt modelId="{4B4F0993-1856-4642-A2D8-589871D28231}" type="pres">
      <dgm:prSet presAssocID="{77B5D454-D686-4703-BB49-981C4F7B43F0}" presName="hierRoot3" presStyleCnt="0"/>
      <dgm:spPr/>
    </dgm:pt>
    <dgm:pt modelId="{D3BE5C77-4710-4ADB-8682-5DBD6A4BBC2C}" type="pres">
      <dgm:prSet presAssocID="{77B5D454-D686-4703-BB49-981C4F7B43F0}" presName="composite3" presStyleCnt="0"/>
      <dgm:spPr/>
    </dgm:pt>
    <dgm:pt modelId="{CF29160B-1F72-430B-80CE-20998255A303}" type="pres">
      <dgm:prSet presAssocID="{77B5D454-D686-4703-BB49-981C4F7B43F0}" presName="background3" presStyleLbl="node3" presStyleIdx="1" presStyleCnt="4"/>
      <dgm:spPr/>
    </dgm:pt>
    <dgm:pt modelId="{2B492F19-A1D0-4998-BFF0-9F6F98E13409}" type="pres">
      <dgm:prSet presAssocID="{77B5D454-D686-4703-BB49-981C4F7B43F0}" presName="text3" presStyleLbl="fgAcc3" presStyleIdx="1" presStyleCnt="4">
        <dgm:presLayoutVars>
          <dgm:chPref val="3"/>
        </dgm:presLayoutVars>
      </dgm:prSet>
      <dgm:spPr/>
    </dgm:pt>
    <dgm:pt modelId="{48D67007-D5DF-4561-9FD9-7E5FD954A2DE}" type="pres">
      <dgm:prSet presAssocID="{77B5D454-D686-4703-BB49-981C4F7B43F0}" presName="hierChild4" presStyleCnt="0"/>
      <dgm:spPr/>
    </dgm:pt>
    <dgm:pt modelId="{A71FD362-2AF7-4238-BA41-E2EBFEF2708C}" type="pres">
      <dgm:prSet presAssocID="{69640CB6-2BDC-456B-A221-E66987B52029}" presName="Name10" presStyleLbl="parChTrans1D2" presStyleIdx="2" presStyleCnt="3"/>
      <dgm:spPr/>
    </dgm:pt>
    <dgm:pt modelId="{382689BF-7189-4E08-A690-73354902FC46}" type="pres">
      <dgm:prSet presAssocID="{2E367542-864D-46FA-AF04-1E0052BA5FEC}" presName="hierRoot2" presStyleCnt="0"/>
      <dgm:spPr/>
    </dgm:pt>
    <dgm:pt modelId="{A3F0113D-3338-4305-9691-B7C31C55EFC7}" type="pres">
      <dgm:prSet presAssocID="{2E367542-864D-46FA-AF04-1E0052BA5FEC}" presName="composite2" presStyleCnt="0"/>
      <dgm:spPr/>
    </dgm:pt>
    <dgm:pt modelId="{557ACB4D-18DD-4EBB-9140-9F1782029551}" type="pres">
      <dgm:prSet presAssocID="{2E367542-864D-46FA-AF04-1E0052BA5FEC}" presName="background2" presStyleLbl="node2" presStyleIdx="2" presStyleCnt="3"/>
      <dgm:spPr/>
    </dgm:pt>
    <dgm:pt modelId="{C00752B6-7FE2-4191-9FAE-5CC8B6CD0B2B}" type="pres">
      <dgm:prSet presAssocID="{2E367542-864D-46FA-AF04-1E0052BA5FEC}" presName="text2" presStyleLbl="fgAcc2" presStyleIdx="2" presStyleCnt="3">
        <dgm:presLayoutVars>
          <dgm:chPref val="3"/>
        </dgm:presLayoutVars>
      </dgm:prSet>
      <dgm:spPr/>
    </dgm:pt>
    <dgm:pt modelId="{56A63EBC-AAD3-4A8D-B91F-ABD96B9C1E41}" type="pres">
      <dgm:prSet presAssocID="{2E367542-864D-46FA-AF04-1E0052BA5FEC}" presName="hierChild3" presStyleCnt="0"/>
      <dgm:spPr/>
    </dgm:pt>
    <dgm:pt modelId="{B1DFFA46-5CDC-4408-A0AE-7A2C5C794D9E}" type="pres">
      <dgm:prSet presAssocID="{0BEF9F4B-074D-4870-B6FA-70C52ADFF11D}" presName="Name17" presStyleLbl="parChTrans1D3" presStyleIdx="2" presStyleCnt="4"/>
      <dgm:spPr/>
    </dgm:pt>
    <dgm:pt modelId="{1C732E99-B69D-4431-9379-F26915D3BF9E}" type="pres">
      <dgm:prSet presAssocID="{6DE0E64D-AB4E-42FF-BA5B-04DCD4732BA5}" presName="hierRoot3" presStyleCnt="0"/>
      <dgm:spPr/>
    </dgm:pt>
    <dgm:pt modelId="{45B39B44-7375-4908-87A7-04D3C45C5998}" type="pres">
      <dgm:prSet presAssocID="{6DE0E64D-AB4E-42FF-BA5B-04DCD4732BA5}" presName="composite3" presStyleCnt="0"/>
      <dgm:spPr/>
    </dgm:pt>
    <dgm:pt modelId="{1B22D9C2-8796-4745-8201-75C2B5707519}" type="pres">
      <dgm:prSet presAssocID="{6DE0E64D-AB4E-42FF-BA5B-04DCD4732BA5}" presName="background3" presStyleLbl="node3" presStyleIdx="2" presStyleCnt="4"/>
      <dgm:spPr/>
    </dgm:pt>
    <dgm:pt modelId="{3E9948E6-FCCD-4D4C-AD6C-4D7EEA1B3F9C}" type="pres">
      <dgm:prSet presAssocID="{6DE0E64D-AB4E-42FF-BA5B-04DCD4732BA5}" presName="text3" presStyleLbl="fgAcc3" presStyleIdx="2" presStyleCnt="4">
        <dgm:presLayoutVars>
          <dgm:chPref val="3"/>
        </dgm:presLayoutVars>
      </dgm:prSet>
      <dgm:spPr/>
    </dgm:pt>
    <dgm:pt modelId="{3C086380-55E8-457F-8927-2D8C200F6680}" type="pres">
      <dgm:prSet presAssocID="{6DE0E64D-AB4E-42FF-BA5B-04DCD4732BA5}" presName="hierChild4" presStyleCnt="0"/>
      <dgm:spPr/>
    </dgm:pt>
    <dgm:pt modelId="{E8B21684-7958-43AB-9E54-551FD176C00C}" type="pres">
      <dgm:prSet presAssocID="{FE1CFFF4-F8DE-4EA9-B872-FA7481446868}" presName="Name17" presStyleLbl="parChTrans1D3" presStyleIdx="3" presStyleCnt="4"/>
      <dgm:spPr/>
    </dgm:pt>
    <dgm:pt modelId="{FD0C3994-B9B2-4F92-8A1F-AC842EEDE86F}" type="pres">
      <dgm:prSet presAssocID="{7283DBE8-9CD5-4643-AB26-D5C0923E9DBF}" presName="hierRoot3" presStyleCnt="0"/>
      <dgm:spPr/>
    </dgm:pt>
    <dgm:pt modelId="{94C96854-51D4-4BB8-BA68-3674667925E6}" type="pres">
      <dgm:prSet presAssocID="{7283DBE8-9CD5-4643-AB26-D5C0923E9DBF}" presName="composite3" presStyleCnt="0"/>
      <dgm:spPr/>
    </dgm:pt>
    <dgm:pt modelId="{4E8852A0-F060-48FC-82B0-AC3E1C8CE9AA}" type="pres">
      <dgm:prSet presAssocID="{7283DBE8-9CD5-4643-AB26-D5C0923E9DBF}" presName="background3" presStyleLbl="node3" presStyleIdx="3" presStyleCnt="4"/>
      <dgm:spPr/>
    </dgm:pt>
    <dgm:pt modelId="{C9D81D7E-FD3A-4D61-80BD-4CCCD43760EC}" type="pres">
      <dgm:prSet presAssocID="{7283DBE8-9CD5-4643-AB26-D5C0923E9DBF}" presName="text3" presStyleLbl="fgAcc3" presStyleIdx="3" presStyleCnt="4">
        <dgm:presLayoutVars>
          <dgm:chPref val="3"/>
        </dgm:presLayoutVars>
      </dgm:prSet>
      <dgm:spPr/>
    </dgm:pt>
    <dgm:pt modelId="{D762B55D-2F80-4308-8C70-ADD934901BE4}" type="pres">
      <dgm:prSet presAssocID="{7283DBE8-9CD5-4643-AB26-D5C0923E9DBF}" presName="hierChild4" presStyleCnt="0"/>
      <dgm:spPr/>
    </dgm:pt>
  </dgm:ptLst>
  <dgm:cxnLst>
    <dgm:cxn modelId="{F7196F02-7D83-4B80-A082-45F35929F4E9}" srcId="{25A7B7CF-DB19-4BD6-9B78-6187C24F5979}" destId="{01D71D3F-2D57-427C-9265-BD198585495F}" srcOrd="1" destOrd="0" parTransId="{58B7A153-3EE4-4A49-BE9A-061614B0DB76}" sibTransId="{C3A7A3A5-C109-42F6-B38C-A1217130ACAB}"/>
    <dgm:cxn modelId="{24708202-ADA0-4BA3-BE7A-D0C9D98A3AC8}" type="presOf" srcId="{2E367542-864D-46FA-AF04-1E0052BA5FEC}" destId="{C00752B6-7FE2-4191-9FAE-5CC8B6CD0B2B}" srcOrd="0" destOrd="0" presId="urn:microsoft.com/office/officeart/2005/8/layout/hierarchy1"/>
    <dgm:cxn modelId="{58EF4018-9C95-4746-9667-BCB488ABB509}" type="presOf" srcId="{5B0D7C03-962F-4D97-8E7A-A82122EA3652}" destId="{2D27F901-E02E-4F52-B36A-F3CE7D29AB7E}" srcOrd="0" destOrd="0" presId="urn:microsoft.com/office/officeart/2005/8/layout/hierarchy1"/>
    <dgm:cxn modelId="{9437101A-479F-4560-A615-D620603BDACE}" srcId="{25A7B7CF-DB19-4BD6-9B78-6187C24F5979}" destId="{5B0D7C03-962F-4D97-8E7A-A82122EA3652}" srcOrd="0" destOrd="0" parTransId="{B13A9C67-0F1C-4CD2-9733-318BC3DA60AD}" sibTransId="{4B1C4F85-027E-4CD7-AF20-48A32F649288}"/>
    <dgm:cxn modelId="{355E531A-60BC-435A-8481-5BAC6665D147}" srcId="{57CCDAF5-451C-479E-A714-87B08F7D7843}" destId="{25A7B7CF-DB19-4BD6-9B78-6187C24F5979}" srcOrd="0" destOrd="0" parTransId="{E11626AE-A821-4BA7-8117-FB6B3444EAD7}" sibTransId="{51F9DB7E-C19A-4972-B5DC-4F76CB678264}"/>
    <dgm:cxn modelId="{1CFF1C27-ED7F-4334-97B6-686D29D7993F}" type="presOf" srcId="{307DAB22-6EAA-4251-84DB-5AC6DC69554B}" destId="{3C1F95E5-FA6F-42CD-8F27-D22C9E4D10A3}" srcOrd="0" destOrd="0" presId="urn:microsoft.com/office/officeart/2005/8/layout/hierarchy1"/>
    <dgm:cxn modelId="{7E9A172D-593E-401F-9FA3-AC0A2010E74B}" type="presOf" srcId="{A561ABB6-F7D3-4B4A-B341-89FDC6E974C3}" destId="{453EAA7C-C123-4FCA-B9E6-65BB03974C39}" srcOrd="0" destOrd="0" presId="urn:microsoft.com/office/officeart/2005/8/layout/hierarchy1"/>
    <dgm:cxn modelId="{16F7AC2E-336E-4975-A0B4-C2256D0189A8}" srcId="{01D71D3F-2D57-427C-9265-BD198585495F}" destId="{77B5D454-D686-4703-BB49-981C4F7B43F0}" srcOrd="1" destOrd="0" parTransId="{A561ABB6-F7D3-4B4A-B341-89FDC6E974C3}" sibTransId="{AE99766B-9533-468C-8A05-46A1A88D896B}"/>
    <dgm:cxn modelId="{EB21A233-4829-4FA9-8D9E-878A2B55EE9E}" type="presOf" srcId="{FE1CFFF4-F8DE-4EA9-B872-FA7481446868}" destId="{E8B21684-7958-43AB-9E54-551FD176C00C}" srcOrd="0" destOrd="0" presId="urn:microsoft.com/office/officeart/2005/8/layout/hierarchy1"/>
    <dgm:cxn modelId="{FA9A7D3B-31B5-40AC-9705-BA499C2D1053}" type="presOf" srcId="{57CCDAF5-451C-479E-A714-87B08F7D7843}" destId="{B0914021-BEDE-4A5C-8C55-3DAFBE1B1228}" srcOrd="0" destOrd="0" presId="urn:microsoft.com/office/officeart/2005/8/layout/hierarchy1"/>
    <dgm:cxn modelId="{C20A855B-FC85-4DC6-96E3-B1CE722BEA44}" type="presOf" srcId="{25A7B7CF-DB19-4BD6-9B78-6187C24F5979}" destId="{2C476EE1-A002-4FC0-BA90-DA6BF20181F4}" srcOrd="0" destOrd="0" presId="urn:microsoft.com/office/officeart/2005/8/layout/hierarchy1"/>
    <dgm:cxn modelId="{A6C9285F-529E-473D-9E39-2E3CE3E354B4}" type="presOf" srcId="{77B5D454-D686-4703-BB49-981C4F7B43F0}" destId="{2B492F19-A1D0-4998-BFF0-9F6F98E13409}" srcOrd="0" destOrd="0" presId="urn:microsoft.com/office/officeart/2005/8/layout/hierarchy1"/>
    <dgm:cxn modelId="{6F46F568-3C82-4928-B7D1-81ED8B671565}" type="presOf" srcId="{6DE0E64D-AB4E-42FF-BA5B-04DCD4732BA5}" destId="{3E9948E6-FCCD-4D4C-AD6C-4D7EEA1B3F9C}" srcOrd="0" destOrd="0" presId="urn:microsoft.com/office/officeart/2005/8/layout/hierarchy1"/>
    <dgm:cxn modelId="{9E2C2C57-7926-4D37-BDAC-D23BEE9EB365}" srcId="{25A7B7CF-DB19-4BD6-9B78-6187C24F5979}" destId="{2E367542-864D-46FA-AF04-1E0052BA5FEC}" srcOrd="2" destOrd="0" parTransId="{69640CB6-2BDC-456B-A221-E66987B52029}" sibTransId="{1E858248-214B-4A43-A41D-793D9DBF8564}"/>
    <dgm:cxn modelId="{23440281-77BB-4923-B09F-0596E8FC0426}" type="presOf" srcId="{B13A9C67-0F1C-4CD2-9733-318BC3DA60AD}" destId="{23B86EB3-1350-4746-9038-1C6FBE3AD45B}" srcOrd="0" destOrd="0" presId="urn:microsoft.com/office/officeart/2005/8/layout/hierarchy1"/>
    <dgm:cxn modelId="{28E37084-7C63-43E0-B13C-22BFCA71908C}" srcId="{2E367542-864D-46FA-AF04-1E0052BA5FEC}" destId="{6DE0E64D-AB4E-42FF-BA5B-04DCD4732BA5}" srcOrd="0" destOrd="0" parTransId="{0BEF9F4B-074D-4870-B6FA-70C52ADFF11D}" sibTransId="{D7B3342B-7BEB-4EE1-876C-AC4100745C0C}"/>
    <dgm:cxn modelId="{23E9AC9E-D3AF-47D3-B558-B1D251ED273D}" type="presOf" srcId="{0BEF9F4B-074D-4870-B6FA-70C52ADFF11D}" destId="{B1DFFA46-5CDC-4408-A0AE-7A2C5C794D9E}" srcOrd="0" destOrd="0" presId="urn:microsoft.com/office/officeart/2005/8/layout/hierarchy1"/>
    <dgm:cxn modelId="{66DCECAD-6836-42AF-9BCE-FDEA2F1CEC07}" type="presOf" srcId="{01D71D3F-2D57-427C-9265-BD198585495F}" destId="{6B16D767-7131-4342-9DF6-1F50D6F7B866}" srcOrd="0" destOrd="0" presId="urn:microsoft.com/office/officeart/2005/8/layout/hierarchy1"/>
    <dgm:cxn modelId="{F31CA1B4-EE40-4132-AE48-C990CBD5EBF6}" srcId="{01D71D3F-2D57-427C-9265-BD198585495F}" destId="{214C3D05-5865-483A-A54F-BFCA712571BC}" srcOrd="0" destOrd="0" parTransId="{307DAB22-6EAA-4251-84DB-5AC6DC69554B}" sibTransId="{4050FE4B-A4CE-4BB6-8114-AB8B42785C4B}"/>
    <dgm:cxn modelId="{38E7B3B9-34E5-421F-B366-139B26AAE333}" type="presOf" srcId="{69640CB6-2BDC-456B-A221-E66987B52029}" destId="{A71FD362-2AF7-4238-BA41-E2EBFEF2708C}" srcOrd="0" destOrd="0" presId="urn:microsoft.com/office/officeart/2005/8/layout/hierarchy1"/>
    <dgm:cxn modelId="{E6CF33BA-BD0D-4C96-A24E-6B7816DE6F01}" type="presOf" srcId="{58B7A153-3EE4-4A49-BE9A-061614B0DB76}" destId="{5B260BE6-C0F4-4147-80F4-6E1AF68F3294}" srcOrd="0" destOrd="0" presId="urn:microsoft.com/office/officeart/2005/8/layout/hierarchy1"/>
    <dgm:cxn modelId="{0CD314F6-C2AC-4890-BC48-83C616DE97B4}" type="presOf" srcId="{214C3D05-5865-483A-A54F-BFCA712571BC}" destId="{AA358C5E-9E57-4199-9730-451060FC936B}" srcOrd="0" destOrd="0" presId="urn:microsoft.com/office/officeart/2005/8/layout/hierarchy1"/>
    <dgm:cxn modelId="{15CC9BF8-F7C0-4C1A-B813-A1438F30336F}" type="presOf" srcId="{7283DBE8-9CD5-4643-AB26-D5C0923E9DBF}" destId="{C9D81D7E-FD3A-4D61-80BD-4CCCD43760EC}" srcOrd="0" destOrd="0" presId="urn:microsoft.com/office/officeart/2005/8/layout/hierarchy1"/>
    <dgm:cxn modelId="{95756DFD-9765-4C31-9F4F-C81B2E24FE45}" srcId="{2E367542-864D-46FA-AF04-1E0052BA5FEC}" destId="{7283DBE8-9CD5-4643-AB26-D5C0923E9DBF}" srcOrd="1" destOrd="0" parTransId="{FE1CFFF4-F8DE-4EA9-B872-FA7481446868}" sibTransId="{0C5B64B7-D539-49A0-8C80-117CBB9384DE}"/>
    <dgm:cxn modelId="{C8C74C51-D9E2-4FD9-9853-9A00CF0EB03D}" type="presParOf" srcId="{B0914021-BEDE-4A5C-8C55-3DAFBE1B1228}" destId="{36569DB9-561E-47AB-95C9-1091A4413963}" srcOrd="0" destOrd="0" presId="urn:microsoft.com/office/officeart/2005/8/layout/hierarchy1"/>
    <dgm:cxn modelId="{EB2FFCE7-27C3-4599-9B2D-FDF3DB273196}" type="presParOf" srcId="{36569DB9-561E-47AB-95C9-1091A4413963}" destId="{B0B3E94B-DD64-4409-8F9A-57673958336E}" srcOrd="0" destOrd="0" presId="urn:microsoft.com/office/officeart/2005/8/layout/hierarchy1"/>
    <dgm:cxn modelId="{4F4859F5-8751-48C8-966D-A97050A60470}" type="presParOf" srcId="{B0B3E94B-DD64-4409-8F9A-57673958336E}" destId="{7A9E2BC2-8BCE-4722-BA82-9ABFDF978CB7}" srcOrd="0" destOrd="0" presId="urn:microsoft.com/office/officeart/2005/8/layout/hierarchy1"/>
    <dgm:cxn modelId="{F5CCD9A2-4FB1-4544-B04E-724C7AD92692}" type="presParOf" srcId="{B0B3E94B-DD64-4409-8F9A-57673958336E}" destId="{2C476EE1-A002-4FC0-BA90-DA6BF20181F4}" srcOrd="1" destOrd="0" presId="urn:microsoft.com/office/officeart/2005/8/layout/hierarchy1"/>
    <dgm:cxn modelId="{095DEDD5-0BDD-4686-BF36-8F0851CB2228}" type="presParOf" srcId="{36569DB9-561E-47AB-95C9-1091A4413963}" destId="{302310F8-BFDB-4CC9-88C2-072B89EAB6C7}" srcOrd="1" destOrd="0" presId="urn:microsoft.com/office/officeart/2005/8/layout/hierarchy1"/>
    <dgm:cxn modelId="{F7E23852-C521-49AE-9045-61B6CBD28F1A}" type="presParOf" srcId="{302310F8-BFDB-4CC9-88C2-072B89EAB6C7}" destId="{23B86EB3-1350-4746-9038-1C6FBE3AD45B}" srcOrd="0" destOrd="0" presId="urn:microsoft.com/office/officeart/2005/8/layout/hierarchy1"/>
    <dgm:cxn modelId="{2F784782-86DF-433C-A228-C8D2AC6144FD}" type="presParOf" srcId="{302310F8-BFDB-4CC9-88C2-072B89EAB6C7}" destId="{B388AA3B-B402-4634-96EA-480278251D9D}" srcOrd="1" destOrd="0" presId="urn:microsoft.com/office/officeart/2005/8/layout/hierarchy1"/>
    <dgm:cxn modelId="{57B69A3F-D8DA-4437-96B8-CBE9E11B20A1}" type="presParOf" srcId="{B388AA3B-B402-4634-96EA-480278251D9D}" destId="{230AFAB6-79DA-4B54-8763-A6329611D22F}" srcOrd="0" destOrd="0" presId="urn:microsoft.com/office/officeart/2005/8/layout/hierarchy1"/>
    <dgm:cxn modelId="{8356534A-054E-4BFA-ABE0-2F13FACC172E}" type="presParOf" srcId="{230AFAB6-79DA-4B54-8763-A6329611D22F}" destId="{C87ACD46-A485-4578-8EDC-1FF3A091CBB7}" srcOrd="0" destOrd="0" presId="urn:microsoft.com/office/officeart/2005/8/layout/hierarchy1"/>
    <dgm:cxn modelId="{79DDA3ED-CB4F-47C4-B947-A99B0946AC7B}" type="presParOf" srcId="{230AFAB6-79DA-4B54-8763-A6329611D22F}" destId="{2D27F901-E02E-4F52-B36A-F3CE7D29AB7E}" srcOrd="1" destOrd="0" presId="urn:microsoft.com/office/officeart/2005/8/layout/hierarchy1"/>
    <dgm:cxn modelId="{1060ECAB-8E35-421F-A4AD-99AF9D339E7A}" type="presParOf" srcId="{B388AA3B-B402-4634-96EA-480278251D9D}" destId="{81BDA992-4129-4407-8A1B-FC9BC7A640FB}" srcOrd="1" destOrd="0" presId="urn:microsoft.com/office/officeart/2005/8/layout/hierarchy1"/>
    <dgm:cxn modelId="{9FBB2CF9-528D-4CCE-91B0-3EE1DAE79AFB}" type="presParOf" srcId="{302310F8-BFDB-4CC9-88C2-072B89EAB6C7}" destId="{5B260BE6-C0F4-4147-80F4-6E1AF68F3294}" srcOrd="2" destOrd="0" presId="urn:microsoft.com/office/officeart/2005/8/layout/hierarchy1"/>
    <dgm:cxn modelId="{E3FF701E-61BF-44B6-9725-8CEDC002E92B}" type="presParOf" srcId="{302310F8-BFDB-4CC9-88C2-072B89EAB6C7}" destId="{5A05F8A9-FC6C-4791-A45F-A75AF8A44B83}" srcOrd="3" destOrd="0" presId="urn:microsoft.com/office/officeart/2005/8/layout/hierarchy1"/>
    <dgm:cxn modelId="{105729FD-AD62-423B-A0BD-AB356FEE95A0}" type="presParOf" srcId="{5A05F8A9-FC6C-4791-A45F-A75AF8A44B83}" destId="{E4D1603A-A98E-4CBB-A4F7-DA399EBF0EEF}" srcOrd="0" destOrd="0" presId="urn:microsoft.com/office/officeart/2005/8/layout/hierarchy1"/>
    <dgm:cxn modelId="{119D5EE2-D1C0-4DF2-AF8C-8D5479D79224}" type="presParOf" srcId="{E4D1603A-A98E-4CBB-A4F7-DA399EBF0EEF}" destId="{7399A739-F75F-4798-ABAA-5AA932D5B9CE}" srcOrd="0" destOrd="0" presId="urn:microsoft.com/office/officeart/2005/8/layout/hierarchy1"/>
    <dgm:cxn modelId="{8CB2CAAC-B1E8-419C-9F96-F5A69C64C324}" type="presParOf" srcId="{E4D1603A-A98E-4CBB-A4F7-DA399EBF0EEF}" destId="{6B16D767-7131-4342-9DF6-1F50D6F7B866}" srcOrd="1" destOrd="0" presId="urn:microsoft.com/office/officeart/2005/8/layout/hierarchy1"/>
    <dgm:cxn modelId="{4F011D64-60B2-4500-A655-7AE5019B7612}" type="presParOf" srcId="{5A05F8A9-FC6C-4791-A45F-A75AF8A44B83}" destId="{BC077801-C997-4B01-A9D1-9DD5CDA5A06A}" srcOrd="1" destOrd="0" presId="urn:microsoft.com/office/officeart/2005/8/layout/hierarchy1"/>
    <dgm:cxn modelId="{19EF3A54-D2D3-4C3D-B16B-2817E19D233E}" type="presParOf" srcId="{BC077801-C997-4B01-A9D1-9DD5CDA5A06A}" destId="{3C1F95E5-FA6F-42CD-8F27-D22C9E4D10A3}" srcOrd="0" destOrd="0" presId="urn:microsoft.com/office/officeart/2005/8/layout/hierarchy1"/>
    <dgm:cxn modelId="{56EAE8E1-1A8A-405B-AE43-DB423FFA163F}" type="presParOf" srcId="{BC077801-C997-4B01-A9D1-9DD5CDA5A06A}" destId="{B9BAEC24-D96C-4B4E-A331-C394BB72D7C1}" srcOrd="1" destOrd="0" presId="urn:microsoft.com/office/officeart/2005/8/layout/hierarchy1"/>
    <dgm:cxn modelId="{471176A9-FEDE-4B12-BADA-CEA107D316B9}" type="presParOf" srcId="{B9BAEC24-D96C-4B4E-A331-C394BB72D7C1}" destId="{1779CBFE-04D6-4995-BBBD-A0834A548D98}" srcOrd="0" destOrd="0" presId="urn:microsoft.com/office/officeart/2005/8/layout/hierarchy1"/>
    <dgm:cxn modelId="{DDB8DF66-0637-47EA-B1EA-A5760E7042D2}" type="presParOf" srcId="{1779CBFE-04D6-4995-BBBD-A0834A548D98}" destId="{1A487A67-69C7-49A7-BBE0-ADE9AD274E63}" srcOrd="0" destOrd="0" presId="urn:microsoft.com/office/officeart/2005/8/layout/hierarchy1"/>
    <dgm:cxn modelId="{F0E9BC91-D649-4476-92F0-533396CEDC8D}" type="presParOf" srcId="{1779CBFE-04D6-4995-BBBD-A0834A548D98}" destId="{AA358C5E-9E57-4199-9730-451060FC936B}" srcOrd="1" destOrd="0" presId="urn:microsoft.com/office/officeart/2005/8/layout/hierarchy1"/>
    <dgm:cxn modelId="{03FD546E-F2F9-4394-B3E6-57B1C5867F09}" type="presParOf" srcId="{B9BAEC24-D96C-4B4E-A331-C394BB72D7C1}" destId="{C32545F3-948B-47AB-8796-4E0BEADAFB3D}" srcOrd="1" destOrd="0" presId="urn:microsoft.com/office/officeart/2005/8/layout/hierarchy1"/>
    <dgm:cxn modelId="{F92B30F1-ECA3-436E-829D-9AD07DA3D30C}" type="presParOf" srcId="{BC077801-C997-4B01-A9D1-9DD5CDA5A06A}" destId="{453EAA7C-C123-4FCA-B9E6-65BB03974C39}" srcOrd="2" destOrd="0" presId="urn:microsoft.com/office/officeart/2005/8/layout/hierarchy1"/>
    <dgm:cxn modelId="{86819A95-578F-4955-ABAE-917D93DC4373}" type="presParOf" srcId="{BC077801-C997-4B01-A9D1-9DD5CDA5A06A}" destId="{4B4F0993-1856-4642-A2D8-589871D28231}" srcOrd="3" destOrd="0" presId="urn:microsoft.com/office/officeart/2005/8/layout/hierarchy1"/>
    <dgm:cxn modelId="{0545A401-D08D-485D-8C64-1F95E43598CC}" type="presParOf" srcId="{4B4F0993-1856-4642-A2D8-589871D28231}" destId="{D3BE5C77-4710-4ADB-8682-5DBD6A4BBC2C}" srcOrd="0" destOrd="0" presId="urn:microsoft.com/office/officeart/2005/8/layout/hierarchy1"/>
    <dgm:cxn modelId="{644C71A7-61EC-4CA0-A8A2-4D0F2094BA54}" type="presParOf" srcId="{D3BE5C77-4710-4ADB-8682-5DBD6A4BBC2C}" destId="{CF29160B-1F72-430B-80CE-20998255A303}" srcOrd="0" destOrd="0" presId="urn:microsoft.com/office/officeart/2005/8/layout/hierarchy1"/>
    <dgm:cxn modelId="{939B01B2-AF29-4653-860A-98B153E5D6A6}" type="presParOf" srcId="{D3BE5C77-4710-4ADB-8682-5DBD6A4BBC2C}" destId="{2B492F19-A1D0-4998-BFF0-9F6F98E13409}" srcOrd="1" destOrd="0" presId="urn:microsoft.com/office/officeart/2005/8/layout/hierarchy1"/>
    <dgm:cxn modelId="{5A5D220B-8CAB-401D-97C2-56C8B2492D36}" type="presParOf" srcId="{4B4F0993-1856-4642-A2D8-589871D28231}" destId="{48D67007-D5DF-4561-9FD9-7E5FD954A2DE}" srcOrd="1" destOrd="0" presId="urn:microsoft.com/office/officeart/2005/8/layout/hierarchy1"/>
    <dgm:cxn modelId="{E85720C2-199D-47E4-B800-9F00D57A2BBC}" type="presParOf" srcId="{302310F8-BFDB-4CC9-88C2-072B89EAB6C7}" destId="{A71FD362-2AF7-4238-BA41-E2EBFEF2708C}" srcOrd="4" destOrd="0" presId="urn:microsoft.com/office/officeart/2005/8/layout/hierarchy1"/>
    <dgm:cxn modelId="{9430C10B-7153-4E44-885B-2169CBB2ED1B}" type="presParOf" srcId="{302310F8-BFDB-4CC9-88C2-072B89EAB6C7}" destId="{382689BF-7189-4E08-A690-73354902FC46}" srcOrd="5" destOrd="0" presId="urn:microsoft.com/office/officeart/2005/8/layout/hierarchy1"/>
    <dgm:cxn modelId="{1A00BA1D-1AFA-4B31-BF07-963AD78406F3}" type="presParOf" srcId="{382689BF-7189-4E08-A690-73354902FC46}" destId="{A3F0113D-3338-4305-9691-B7C31C55EFC7}" srcOrd="0" destOrd="0" presId="urn:microsoft.com/office/officeart/2005/8/layout/hierarchy1"/>
    <dgm:cxn modelId="{43A64860-2C4E-4CBB-A4FF-027D7B88CFDD}" type="presParOf" srcId="{A3F0113D-3338-4305-9691-B7C31C55EFC7}" destId="{557ACB4D-18DD-4EBB-9140-9F1782029551}" srcOrd="0" destOrd="0" presId="urn:microsoft.com/office/officeart/2005/8/layout/hierarchy1"/>
    <dgm:cxn modelId="{42CF2AFB-693A-442B-BF94-C2CF2D238248}" type="presParOf" srcId="{A3F0113D-3338-4305-9691-B7C31C55EFC7}" destId="{C00752B6-7FE2-4191-9FAE-5CC8B6CD0B2B}" srcOrd="1" destOrd="0" presId="urn:microsoft.com/office/officeart/2005/8/layout/hierarchy1"/>
    <dgm:cxn modelId="{A638A580-65A7-4CDF-B3AC-0485EC68BA69}" type="presParOf" srcId="{382689BF-7189-4E08-A690-73354902FC46}" destId="{56A63EBC-AAD3-4A8D-B91F-ABD96B9C1E41}" srcOrd="1" destOrd="0" presId="urn:microsoft.com/office/officeart/2005/8/layout/hierarchy1"/>
    <dgm:cxn modelId="{2EFEB3D3-4EC7-4AE1-8407-79A83F85CD66}" type="presParOf" srcId="{56A63EBC-AAD3-4A8D-B91F-ABD96B9C1E41}" destId="{B1DFFA46-5CDC-4408-A0AE-7A2C5C794D9E}" srcOrd="0" destOrd="0" presId="urn:microsoft.com/office/officeart/2005/8/layout/hierarchy1"/>
    <dgm:cxn modelId="{B2BCB914-794C-4018-9CB2-9805C88A7A82}" type="presParOf" srcId="{56A63EBC-AAD3-4A8D-B91F-ABD96B9C1E41}" destId="{1C732E99-B69D-4431-9379-F26915D3BF9E}" srcOrd="1" destOrd="0" presId="urn:microsoft.com/office/officeart/2005/8/layout/hierarchy1"/>
    <dgm:cxn modelId="{6AB80874-5CA9-466E-AD94-4974862CFF93}" type="presParOf" srcId="{1C732E99-B69D-4431-9379-F26915D3BF9E}" destId="{45B39B44-7375-4908-87A7-04D3C45C5998}" srcOrd="0" destOrd="0" presId="urn:microsoft.com/office/officeart/2005/8/layout/hierarchy1"/>
    <dgm:cxn modelId="{A219CB82-FC81-47E3-A11F-99BDE50053F8}" type="presParOf" srcId="{45B39B44-7375-4908-87A7-04D3C45C5998}" destId="{1B22D9C2-8796-4745-8201-75C2B5707519}" srcOrd="0" destOrd="0" presId="urn:microsoft.com/office/officeart/2005/8/layout/hierarchy1"/>
    <dgm:cxn modelId="{1FA51BD8-FCDE-40B7-AEDB-C36D096CD0A1}" type="presParOf" srcId="{45B39B44-7375-4908-87A7-04D3C45C5998}" destId="{3E9948E6-FCCD-4D4C-AD6C-4D7EEA1B3F9C}" srcOrd="1" destOrd="0" presId="urn:microsoft.com/office/officeart/2005/8/layout/hierarchy1"/>
    <dgm:cxn modelId="{B2D52160-BA70-4537-BC07-3A65ACB434F8}" type="presParOf" srcId="{1C732E99-B69D-4431-9379-F26915D3BF9E}" destId="{3C086380-55E8-457F-8927-2D8C200F6680}" srcOrd="1" destOrd="0" presId="urn:microsoft.com/office/officeart/2005/8/layout/hierarchy1"/>
    <dgm:cxn modelId="{671074B0-8205-4899-A35E-6836CA801359}" type="presParOf" srcId="{56A63EBC-AAD3-4A8D-B91F-ABD96B9C1E41}" destId="{E8B21684-7958-43AB-9E54-551FD176C00C}" srcOrd="2" destOrd="0" presId="urn:microsoft.com/office/officeart/2005/8/layout/hierarchy1"/>
    <dgm:cxn modelId="{547630C0-FBF6-4522-9C29-52EB88B8DB74}" type="presParOf" srcId="{56A63EBC-AAD3-4A8D-B91F-ABD96B9C1E41}" destId="{FD0C3994-B9B2-4F92-8A1F-AC842EEDE86F}" srcOrd="3" destOrd="0" presId="urn:microsoft.com/office/officeart/2005/8/layout/hierarchy1"/>
    <dgm:cxn modelId="{90D5D0ED-9D6F-43ED-BA3D-F81CDA09C68B}" type="presParOf" srcId="{FD0C3994-B9B2-4F92-8A1F-AC842EEDE86F}" destId="{94C96854-51D4-4BB8-BA68-3674667925E6}" srcOrd="0" destOrd="0" presId="urn:microsoft.com/office/officeart/2005/8/layout/hierarchy1"/>
    <dgm:cxn modelId="{E0030A26-7E86-4246-A3DE-92A8855AE787}" type="presParOf" srcId="{94C96854-51D4-4BB8-BA68-3674667925E6}" destId="{4E8852A0-F060-48FC-82B0-AC3E1C8CE9AA}" srcOrd="0" destOrd="0" presId="urn:microsoft.com/office/officeart/2005/8/layout/hierarchy1"/>
    <dgm:cxn modelId="{99C32683-1758-4FC6-ADC3-E3700870C027}" type="presParOf" srcId="{94C96854-51D4-4BB8-BA68-3674667925E6}" destId="{C9D81D7E-FD3A-4D61-80BD-4CCCD43760EC}" srcOrd="1" destOrd="0" presId="urn:microsoft.com/office/officeart/2005/8/layout/hierarchy1"/>
    <dgm:cxn modelId="{1BB5F40C-A482-4DC7-B868-3F18C1CCCF67}" type="presParOf" srcId="{FD0C3994-B9B2-4F92-8A1F-AC842EEDE86F}" destId="{D762B55D-2F80-4308-8C70-ADD934901BE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46408C5-5C7B-4A86-B116-F4B74338A1E4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E04E6548-6AE2-4126-AAE5-3C88C7001C13}">
      <dgm:prSet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Utrzymanie obiektu budowlanego</a:t>
          </a:r>
        </a:p>
      </dgm:t>
    </dgm:pt>
    <dgm:pt modelId="{495B62D5-537A-4A70-B0D2-A04A874B79F9}" type="parTrans" cxnId="{2C565DB9-EC4B-4307-952D-98DCA9EF8643}">
      <dgm:prSet/>
      <dgm:spPr/>
      <dgm:t>
        <a:bodyPr/>
        <a:lstStyle/>
        <a:p>
          <a:endParaRPr lang="pl-PL"/>
        </a:p>
      </dgm:t>
    </dgm:pt>
    <dgm:pt modelId="{5F4493B6-C39A-430B-BADB-D048DDCF2066}" type="sibTrans" cxnId="{2C565DB9-EC4B-4307-952D-98DCA9EF8643}">
      <dgm:prSet/>
      <dgm:spPr/>
      <dgm:t>
        <a:bodyPr/>
        <a:lstStyle/>
        <a:p>
          <a:endParaRPr lang="pl-PL"/>
        </a:p>
      </dgm:t>
    </dgm:pt>
    <dgm:pt modelId="{5D31FFB2-17E5-4DA0-8DD0-B2A5DD130B8D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Jeden z etapów procesu budowlanego</a:t>
          </a:r>
        </a:p>
      </dgm:t>
    </dgm:pt>
    <dgm:pt modelId="{D97A5053-B3D8-4697-87D7-DEEA71F7DAFC}" type="parTrans" cxnId="{1FB5C6F8-CDCE-43B4-82A3-2937182FFDA7}">
      <dgm:prSet/>
      <dgm:spPr/>
      <dgm:t>
        <a:bodyPr/>
        <a:lstStyle/>
        <a:p>
          <a:endParaRPr lang="pl-PL"/>
        </a:p>
      </dgm:t>
    </dgm:pt>
    <dgm:pt modelId="{E6EB2A2E-ED91-4746-9DB1-EAD45E24946D}" type="sibTrans" cxnId="{1FB5C6F8-CDCE-43B4-82A3-2937182FFDA7}">
      <dgm:prSet/>
      <dgm:spPr/>
      <dgm:t>
        <a:bodyPr/>
        <a:lstStyle/>
        <a:p>
          <a:endParaRPr lang="pl-PL"/>
        </a:p>
      </dgm:t>
    </dgm:pt>
    <dgm:pt modelId="{27AE63B4-10C6-44D8-995D-F7D84E6998A0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Obejmuje użytkowanie oraz utrzymanie obiektu</a:t>
          </a:r>
        </a:p>
      </dgm:t>
    </dgm:pt>
    <dgm:pt modelId="{4ECFDE78-871C-4FC3-B190-83E5142EB86C}" type="parTrans" cxnId="{867BF035-4A8F-4322-B03F-5D080DD8AA71}">
      <dgm:prSet/>
      <dgm:spPr/>
      <dgm:t>
        <a:bodyPr/>
        <a:lstStyle/>
        <a:p>
          <a:endParaRPr lang="pl-PL"/>
        </a:p>
      </dgm:t>
    </dgm:pt>
    <dgm:pt modelId="{B9F1943E-7A26-4F40-9912-806EC95C3C3C}" type="sibTrans" cxnId="{867BF035-4A8F-4322-B03F-5D080DD8AA71}">
      <dgm:prSet/>
      <dgm:spPr/>
      <dgm:t>
        <a:bodyPr/>
        <a:lstStyle/>
        <a:p>
          <a:endParaRPr lang="pl-PL"/>
        </a:p>
      </dgm:t>
    </dgm:pt>
    <dgm:pt modelId="{3F9B1329-DE06-4A10-8748-D39561E79DFC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Utrzymanie obejmuje stany użytkowania (korzystanie z obiektu przez właściciela lub zarządcę) i nieużytkowania (pozostawienie bez zarządu)</a:t>
          </a:r>
        </a:p>
      </dgm:t>
    </dgm:pt>
    <dgm:pt modelId="{6EE9EA26-E144-4E1C-ACCF-AE8A4364529B}" type="parTrans" cxnId="{05189100-E3AC-4509-983C-E0173A1CD4F7}">
      <dgm:prSet/>
      <dgm:spPr/>
      <dgm:t>
        <a:bodyPr/>
        <a:lstStyle/>
        <a:p>
          <a:endParaRPr lang="pl-PL"/>
        </a:p>
      </dgm:t>
    </dgm:pt>
    <dgm:pt modelId="{60EA7E02-6AED-44D6-8750-4BD5DC8420CF}" type="sibTrans" cxnId="{05189100-E3AC-4509-983C-E0173A1CD4F7}">
      <dgm:prSet/>
      <dgm:spPr/>
      <dgm:t>
        <a:bodyPr/>
        <a:lstStyle/>
        <a:p>
          <a:endParaRPr lang="pl-PL"/>
        </a:p>
      </dgm:t>
    </dgm:pt>
    <dgm:pt modelId="{3CE2C2F1-37FF-42B8-8AB4-9AC07B187EB3}">
      <dgm:prSet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Proces użytkowania może pokrywać się częściowo z procesem budowy; decyzja o pozwoleniu na użytkowanie może zostać wydana mimo niewykonania części robót (np. wykończeniowych)</a:t>
          </a:r>
        </a:p>
      </dgm:t>
    </dgm:pt>
    <dgm:pt modelId="{03C3C984-36BF-4B8B-A343-AD55719AF6AF}" type="parTrans" cxnId="{9C053F61-ADE0-4431-A40A-62EFA4833661}">
      <dgm:prSet/>
      <dgm:spPr/>
      <dgm:t>
        <a:bodyPr/>
        <a:lstStyle/>
        <a:p>
          <a:endParaRPr lang="pl-PL"/>
        </a:p>
      </dgm:t>
    </dgm:pt>
    <dgm:pt modelId="{A6D655D0-2241-44AD-9022-E9D01AAE0389}" type="sibTrans" cxnId="{9C053F61-ADE0-4431-A40A-62EFA4833661}">
      <dgm:prSet/>
      <dgm:spPr/>
      <dgm:t>
        <a:bodyPr/>
        <a:lstStyle/>
        <a:p>
          <a:endParaRPr lang="pl-PL"/>
        </a:p>
      </dgm:t>
    </dgm:pt>
    <dgm:pt modelId="{FB4986FC-6154-4632-96E1-34B762540119}" type="pres">
      <dgm:prSet presAssocID="{B46408C5-5C7B-4A86-B116-F4B74338A1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6CD0590-E693-47BD-A9BD-79CABC8EE8C3}" type="pres">
      <dgm:prSet presAssocID="{E04E6548-6AE2-4126-AAE5-3C88C7001C13}" presName="hierRoot1" presStyleCnt="0">
        <dgm:presLayoutVars>
          <dgm:hierBranch val="init"/>
        </dgm:presLayoutVars>
      </dgm:prSet>
      <dgm:spPr/>
    </dgm:pt>
    <dgm:pt modelId="{CB3BD499-814D-4943-9A13-79582C877848}" type="pres">
      <dgm:prSet presAssocID="{E04E6548-6AE2-4126-AAE5-3C88C7001C13}" presName="rootComposite1" presStyleCnt="0"/>
      <dgm:spPr/>
    </dgm:pt>
    <dgm:pt modelId="{B2780398-F26B-48E6-9B4E-30F5A9C8CD4D}" type="pres">
      <dgm:prSet presAssocID="{E04E6548-6AE2-4126-AAE5-3C88C7001C13}" presName="rootText1" presStyleLbl="node0" presStyleIdx="0" presStyleCnt="1">
        <dgm:presLayoutVars>
          <dgm:chPref val="3"/>
        </dgm:presLayoutVars>
      </dgm:prSet>
      <dgm:spPr/>
    </dgm:pt>
    <dgm:pt modelId="{4925B934-9180-44B1-8B6E-8DE988870050}" type="pres">
      <dgm:prSet presAssocID="{E04E6548-6AE2-4126-AAE5-3C88C7001C13}" presName="rootConnector1" presStyleLbl="node1" presStyleIdx="0" presStyleCnt="0"/>
      <dgm:spPr/>
    </dgm:pt>
    <dgm:pt modelId="{30EA17B7-0CC0-4500-86AC-FB348CBCC59E}" type="pres">
      <dgm:prSet presAssocID="{E04E6548-6AE2-4126-AAE5-3C88C7001C13}" presName="hierChild2" presStyleCnt="0"/>
      <dgm:spPr/>
    </dgm:pt>
    <dgm:pt modelId="{8BFD99B6-E777-42A0-95DD-EEAD7A809B3A}" type="pres">
      <dgm:prSet presAssocID="{D97A5053-B3D8-4697-87D7-DEEA71F7DAFC}" presName="Name37" presStyleLbl="parChTrans1D2" presStyleIdx="0" presStyleCnt="4"/>
      <dgm:spPr/>
    </dgm:pt>
    <dgm:pt modelId="{5923BD08-CDEF-42F4-A075-0F6F29BBCEF7}" type="pres">
      <dgm:prSet presAssocID="{5D31FFB2-17E5-4DA0-8DD0-B2A5DD130B8D}" presName="hierRoot2" presStyleCnt="0">
        <dgm:presLayoutVars>
          <dgm:hierBranch val="init"/>
        </dgm:presLayoutVars>
      </dgm:prSet>
      <dgm:spPr/>
    </dgm:pt>
    <dgm:pt modelId="{4D7359A2-57E0-47F2-81BF-99D3B3E05343}" type="pres">
      <dgm:prSet presAssocID="{5D31FFB2-17E5-4DA0-8DD0-B2A5DD130B8D}" presName="rootComposite" presStyleCnt="0"/>
      <dgm:spPr/>
    </dgm:pt>
    <dgm:pt modelId="{B149BF61-0601-4B78-9C61-A0E6D0C4B40A}" type="pres">
      <dgm:prSet presAssocID="{5D31FFB2-17E5-4DA0-8DD0-B2A5DD130B8D}" presName="rootText" presStyleLbl="node2" presStyleIdx="0" presStyleCnt="4">
        <dgm:presLayoutVars>
          <dgm:chPref val="3"/>
        </dgm:presLayoutVars>
      </dgm:prSet>
      <dgm:spPr/>
    </dgm:pt>
    <dgm:pt modelId="{B605E285-F5F6-4463-8769-F49DB0CB231D}" type="pres">
      <dgm:prSet presAssocID="{5D31FFB2-17E5-4DA0-8DD0-B2A5DD130B8D}" presName="rootConnector" presStyleLbl="node2" presStyleIdx="0" presStyleCnt="4"/>
      <dgm:spPr/>
    </dgm:pt>
    <dgm:pt modelId="{40B6BC3C-52B7-44E3-9E13-245AD1AD0DFF}" type="pres">
      <dgm:prSet presAssocID="{5D31FFB2-17E5-4DA0-8DD0-B2A5DD130B8D}" presName="hierChild4" presStyleCnt="0"/>
      <dgm:spPr/>
    </dgm:pt>
    <dgm:pt modelId="{2918C901-D6F3-4F48-A930-B98AF353339C}" type="pres">
      <dgm:prSet presAssocID="{5D31FFB2-17E5-4DA0-8DD0-B2A5DD130B8D}" presName="hierChild5" presStyleCnt="0"/>
      <dgm:spPr/>
    </dgm:pt>
    <dgm:pt modelId="{01C25761-AECA-4C76-88D0-AD665C934AA3}" type="pres">
      <dgm:prSet presAssocID="{4ECFDE78-871C-4FC3-B190-83E5142EB86C}" presName="Name37" presStyleLbl="parChTrans1D2" presStyleIdx="1" presStyleCnt="4"/>
      <dgm:spPr/>
    </dgm:pt>
    <dgm:pt modelId="{0BB9B980-EEA3-48C7-9BE6-2E116981F66D}" type="pres">
      <dgm:prSet presAssocID="{27AE63B4-10C6-44D8-995D-F7D84E6998A0}" presName="hierRoot2" presStyleCnt="0">
        <dgm:presLayoutVars>
          <dgm:hierBranch val="init"/>
        </dgm:presLayoutVars>
      </dgm:prSet>
      <dgm:spPr/>
    </dgm:pt>
    <dgm:pt modelId="{6939A11C-C14E-4EE8-BBBD-007F27715C59}" type="pres">
      <dgm:prSet presAssocID="{27AE63B4-10C6-44D8-995D-F7D84E6998A0}" presName="rootComposite" presStyleCnt="0"/>
      <dgm:spPr/>
    </dgm:pt>
    <dgm:pt modelId="{DC3E39BF-F539-491A-8173-A66F3FA1FE0B}" type="pres">
      <dgm:prSet presAssocID="{27AE63B4-10C6-44D8-995D-F7D84E6998A0}" presName="rootText" presStyleLbl="node2" presStyleIdx="1" presStyleCnt="4">
        <dgm:presLayoutVars>
          <dgm:chPref val="3"/>
        </dgm:presLayoutVars>
      </dgm:prSet>
      <dgm:spPr/>
    </dgm:pt>
    <dgm:pt modelId="{E9FF3C2B-6ACF-4D62-87C7-8161EF097BA3}" type="pres">
      <dgm:prSet presAssocID="{27AE63B4-10C6-44D8-995D-F7D84E6998A0}" presName="rootConnector" presStyleLbl="node2" presStyleIdx="1" presStyleCnt="4"/>
      <dgm:spPr/>
    </dgm:pt>
    <dgm:pt modelId="{3205B2A8-E287-4954-ABD1-2E6CC8C21ED4}" type="pres">
      <dgm:prSet presAssocID="{27AE63B4-10C6-44D8-995D-F7D84E6998A0}" presName="hierChild4" presStyleCnt="0"/>
      <dgm:spPr/>
    </dgm:pt>
    <dgm:pt modelId="{D48D45BF-EBA9-4E4A-90D5-73DEF968A014}" type="pres">
      <dgm:prSet presAssocID="{27AE63B4-10C6-44D8-995D-F7D84E6998A0}" presName="hierChild5" presStyleCnt="0"/>
      <dgm:spPr/>
    </dgm:pt>
    <dgm:pt modelId="{F7CFB409-4DA6-41F4-9A16-39E3AB79EFC4}" type="pres">
      <dgm:prSet presAssocID="{6EE9EA26-E144-4E1C-ACCF-AE8A4364529B}" presName="Name37" presStyleLbl="parChTrans1D2" presStyleIdx="2" presStyleCnt="4"/>
      <dgm:spPr/>
    </dgm:pt>
    <dgm:pt modelId="{8CAB3ED1-6693-4B2F-91B3-45FB8F275E8E}" type="pres">
      <dgm:prSet presAssocID="{3F9B1329-DE06-4A10-8748-D39561E79DFC}" presName="hierRoot2" presStyleCnt="0">
        <dgm:presLayoutVars>
          <dgm:hierBranch val="init"/>
        </dgm:presLayoutVars>
      </dgm:prSet>
      <dgm:spPr/>
    </dgm:pt>
    <dgm:pt modelId="{13E5A752-4E49-4F99-B26B-6CE38A299604}" type="pres">
      <dgm:prSet presAssocID="{3F9B1329-DE06-4A10-8748-D39561E79DFC}" presName="rootComposite" presStyleCnt="0"/>
      <dgm:spPr/>
    </dgm:pt>
    <dgm:pt modelId="{295B6330-38A2-46B0-8B12-0A4EAEEBC8A6}" type="pres">
      <dgm:prSet presAssocID="{3F9B1329-DE06-4A10-8748-D39561E79DFC}" presName="rootText" presStyleLbl="node2" presStyleIdx="2" presStyleCnt="4">
        <dgm:presLayoutVars>
          <dgm:chPref val="3"/>
        </dgm:presLayoutVars>
      </dgm:prSet>
      <dgm:spPr/>
    </dgm:pt>
    <dgm:pt modelId="{4356775D-96E8-4CEF-991E-EC307A733463}" type="pres">
      <dgm:prSet presAssocID="{3F9B1329-DE06-4A10-8748-D39561E79DFC}" presName="rootConnector" presStyleLbl="node2" presStyleIdx="2" presStyleCnt="4"/>
      <dgm:spPr/>
    </dgm:pt>
    <dgm:pt modelId="{CF79D2CF-67E5-4CF3-A602-5F34DF733713}" type="pres">
      <dgm:prSet presAssocID="{3F9B1329-DE06-4A10-8748-D39561E79DFC}" presName="hierChild4" presStyleCnt="0"/>
      <dgm:spPr/>
    </dgm:pt>
    <dgm:pt modelId="{EAB669B6-B5DE-4906-83CF-CA96B15243D6}" type="pres">
      <dgm:prSet presAssocID="{3F9B1329-DE06-4A10-8748-D39561E79DFC}" presName="hierChild5" presStyleCnt="0"/>
      <dgm:spPr/>
    </dgm:pt>
    <dgm:pt modelId="{0DA417B5-F953-46D1-BDA8-D2EE0A0461DB}" type="pres">
      <dgm:prSet presAssocID="{03C3C984-36BF-4B8B-A343-AD55719AF6AF}" presName="Name37" presStyleLbl="parChTrans1D2" presStyleIdx="3" presStyleCnt="4"/>
      <dgm:spPr/>
    </dgm:pt>
    <dgm:pt modelId="{19757FF1-1592-4304-85E1-AD0DA8A0CD7E}" type="pres">
      <dgm:prSet presAssocID="{3CE2C2F1-37FF-42B8-8AB4-9AC07B187EB3}" presName="hierRoot2" presStyleCnt="0">
        <dgm:presLayoutVars>
          <dgm:hierBranch val="init"/>
        </dgm:presLayoutVars>
      </dgm:prSet>
      <dgm:spPr/>
    </dgm:pt>
    <dgm:pt modelId="{A4209230-15DA-4722-A0F9-61AEE5BF305E}" type="pres">
      <dgm:prSet presAssocID="{3CE2C2F1-37FF-42B8-8AB4-9AC07B187EB3}" presName="rootComposite" presStyleCnt="0"/>
      <dgm:spPr/>
    </dgm:pt>
    <dgm:pt modelId="{86A2DC10-09FF-4F98-BE90-048BCFC46413}" type="pres">
      <dgm:prSet presAssocID="{3CE2C2F1-37FF-42B8-8AB4-9AC07B187EB3}" presName="rootText" presStyleLbl="node2" presStyleIdx="3" presStyleCnt="4">
        <dgm:presLayoutVars>
          <dgm:chPref val="3"/>
        </dgm:presLayoutVars>
      </dgm:prSet>
      <dgm:spPr/>
    </dgm:pt>
    <dgm:pt modelId="{7F0396A8-692F-41A0-A765-E7A8B3096525}" type="pres">
      <dgm:prSet presAssocID="{3CE2C2F1-37FF-42B8-8AB4-9AC07B187EB3}" presName="rootConnector" presStyleLbl="node2" presStyleIdx="3" presStyleCnt="4"/>
      <dgm:spPr/>
    </dgm:pt>
    <dgm:pt modelId="{DA97F002-91A2-48FF-8F88-736F3698E93B}" type="pres">
      <dgm:prSet presAssocID="{3CE2C2F1-37FF-42B8-8AB4-9AC07B187EB3}" presName="hierChild4" presStyleCnt="0"/>
      <dgm:spPr/>
    </dgm:pt>
    <dgm:pt modelId="{17AD10C1-8CC5-432B-A75D-694B71308BB5}" type="pres">
      <dgm:prSet presAssocID="{3CE2C2F1-37FF-42B8-8AB4-9AC07B187EB3}" presName="hierChild5" presStyleCnt="0"/>
      <dgm:spPr/>
    </dgm:pt>
    <dgm:pt modelId="{E2F22710-C86D-428F-9C09-5F085445C2F8}" type="pres">
      <dgm:prSet presAssocID="{E04E6548-6AE2-4126-AAE5-3C88C7001C13}" presName="hierChild3" presStyleCnt="0"/>
      <dgm:spPr/>
    </dgm:pt>
  </dgm:ptLst>
  <dgm:cxnLst>
    <dgm:cxn modelId="{05189100-E3AC-4509-983C-E0173A1CD4F7}" srcId="{E04E6548-6AE2-4126-AAE5-3C88C7001C13}" destId="{3F9B1329-DE06-4A10-8748-D39561E79DFC}" srcOrd="2" destOrd="0" parTransId="{6EE9EA26-E144-4E1C-ACCF-AE8A4364529B}" sibTransId="{60EA7E02-6AED-44D6-8750-4BD5DC8420CF}"/>
    <dgm:cxn modelId="{65C1F30E-FDC5-439D-BA77-4BA88702789B}" type="presOf" srcId="{B46408C5-5C7B-4A86-B116-F4B74338A1E4}" destId="{FB4986FC-6154-4632-96E1-34B762540119}" srcOrd="0" destOrd="0" presId="urn:microsoft.com/office/officeart/2005/8/layout/orgChart1"/>
    <dgm:cxn modelId="{867BF035-4A8F-4322-B03F-5D080DD8AA71}" srcId="{E04E6548-6AE2-4126-AAE5-3C88C7001C13}" destId="{27AE63B4-10C6-44D8-995D-F7D84E6998A0}" srcOrd="1" destOrd="0" parTransId="{4ECFDE78-871C-4FC3-B190-83E5142EB86C}" sibTransId="{B9F1943E-7A26-4F40-9912-806EC95C3C3C}"/>
    <dgm:cxn modelId="{48676060-33BF-4C38-AE38-33991FB2A835}" type="presOf" srcId="{3CE2C2F1-37FF-42B8-8AB4-9AC07B187EB3}" destId="{86A2DC10-09FF-4F98-BE90-048BCFC46413}" srcOrd="0" destOrd="0" presId="urn:microsoft.com/office/officeart/2005/8/layout/orgChart1"/>
    <dgm:cxn modelId="{1DE37760-5F14-45D6-93BB-89EA629C544C}" type="presOf" srcId="{27AE63B4-10C6-44D8-995D-F7D84E6998A0}" destId="{DC3E39BF-F539-491A-8173-A66F3FA1FE0B}" srcOrd="0" destOrd="0" presId="urn:microsoft.com/office/officeart/2005/8/layout/orgChart1"/>
    <dgm:cxn modelId="{9C053F61-ADE0-4431-A40A-62EFA4833661}" srcId="{E04E6548-6AE2-4126-AAE5-3C88C7001C13}" destId="{3CE2C2F1-37FF-42B8-8AB4-9AC07B187EB3}" srcOrd="3" destOrd="0" parTransId="{03C3C984-36BF-4B8B-A343-AD55719AF6AF}" sibTransId="{A6D655D0-2241-44AD-9022-E9D01AAE0389}"/>
    <dgm:cxn modelId="{1ED57247-622E-4464-990E-073754E416E4}" type="presOf" srcId="{03C3C984-36BF-4B8B-A343-AD55719AF6AF}" destId="{0DA417B5-F953-46D1-BDA8-D2EE0A0461DB}" srcOrd="0" destOrd="0" presId="urn:microsoft.com/office/officeart/2005/8/layout/orgChart1"/>
    <dgm:cxn modelId="{0815696B-BA38-453E-BC74-148A8889278E}" type="presOf" srcId="{27AE63B4-10C6-44D8-995D-F7D84E6998A0}" destId="{E9FF3C2B-6ACF-4D62-87C7-8161EF097BA3}" srcOrd="1" destOrd="0" presId="urn:microsoft.com/office/officeart/2005/8/layout/orgChart1"/>
    <dgm:cxn modelId="{41C0319A-E560-45F2-AD4C-652DD85D7697}" type="presOf" srcId="{5D31FFB2-17E5-4DA0-8DD0-B2A5DD130B8D}" destId="{B149BF61-0601-4B78-9C61-A0E6D0C4B40A}" srcOrd="0" destOrd="0" presId="urn:microsoft.com/office/officeart/2005/8/layout/orgChart1"/>
    <dgm:cxn modelId="{2C565DB9-EC4B-4307-952D-98DCA9EF8643}" srcId="{B46408C5-5C7B-4A86-B116-F4B74338A1E4}" destId="{E04E6548-6AE2-4126-AAE5-3C88C7001C13}" srcOrd="0" destOrd="0" parTransId="{495B62D5-537A-4A70-B0D2-A04A874B79F9}" sibTransId="{5F4493B6-C39A-430B-BADB-D048DDCF2066}"/>
    <dgm:cxn modelId="{BE0614BB-F5C2-4799-9A17-D1CE92F81B33}" type="presOf" srcId="{4ECFDE78-871C-4FC3-B190-83E5142EB86C}" destId="{01C25761-AECA-4C76-88D0-AD665C934AA3}" srcOrd="0" destOrd="0" presId="urn:microsoft.com/office/officeart/2005/8/layout/orgChart1"/>
    <dgm:cxn modelId="{54EA12C8-C23B-4650-9F1D-CED4AD2EC0DF}" type="presOf" srcId="{6EE9EA26-E144-4E1C-ACCF-AE8A4364529B}" destId="{F7CFB409-4DA6-41F4-9A16-39E3AB79EFC4}" srcOrd="0" destOrd="0" presId="urn:microsoft.com/office/officeart/2005/8/layout/orgChart1"/>
    <dgm:cxn modelId="{9BF8C9E6-1ADF-45C8-AF99-30C5762547EA}" type="presOf" srcId="{3CE2C2F1-37FF-42B8-8AB4-9AC07B187EB3}" destId="{7F0396A8-692F-41A0-A765-E7A8B3096525}" srcOrd="1" destOrd="0" presId="urn:microsoft.com/office/officeart/2005/8/layout/orgChart1"/>
    <dgm:cxn modelId="{D2FF3BE7-652A-4713-A09D-38376A87C4EF}" type="presOf" srcId="{E04E6548-6AE2-4126-AAE5-3C88C7001C13}" destId="{B2780398-F26B-48E6-9B4E-30F5A9C8CD4D}" srcOrd="0" destOrd="0" presId="urn:microsoft.com/office/officeart/2005/8/layout/orgChart1"/>
    <dgm:cxn modelId="{858F5BE9-A2A3-47F4-B053-19402303E1E9}" type="presOf" srcId="{D97A5053-B3D8-4697-87D7-DEEA71F7DAFC}" destId="{8BFD99B6-E777-42A0-95DD-EEAD7A809B3A}" srcOrd="0" destOrd="0" presId="urn:microsoft.com/office/officeart/2005/8/layout/orgChart1"/>
    <dgm:cxn modelId="{D3CFF0EF-2E53-41D1-ABAB-154D098A2A16}" type="presOf" srcId="{5D31FFB2-17E5-4DA0-8DD0-B2A5DD130B8D}" destId="{B605E285-F5F6-4463-8769-F49DB0CB231D}" srcOrd="1" destOrd="0" presId="urn:microsoft.com/office/officeart/2005/8/layout/orgChart1"/>
    <dgm:cxn modelId="{49F28FF5-E129-42B4-8F1B-706F365BA6D1}" type="presOf" srcId="{E04E6548-6AE2-4126-AAE5-3C88C7001C13}" destId="{4925B934-9180-44B1-8B6E-8DE988870050}" srcOrd="1" destOrd="0" presId="urn:microsoft.com/office/officeart/2005/8/layout/orgChart1"/>
    <dgm:cxn modelId="{66CCE5F7-D42D-4859-B9E7-9661F09EE5EA}" type="presOf" srcId="{3F9B1329-DE06-4A10-8748-D39561E79DFC}" destId="{295B6330-38A2-46B0-8B12-0A4EAEEBC8A6}" srcOrd="0" destOrd="0" presId="urn:microsoft.com/office/officeart/2005/8/layout/orgChart1"/>
    <dgm:cxn modelId="{1FB5C6F8-CDCE-43B4-82A3-2937182FFDA7}" srcId="{E04E6548-6AE2-4126-AAE5-3C88C7001C13}" destId="{5D31FFB2-17E5-4DA0-8DD0-B2A5DD130B8D}" srcOrd="0" destOrd="0" parTransId="{D97A5053-B3D8-4697-87D7-DEEA71F7DAFC}" sibTransId="{E6EB2A2E-ED91-4746-9DB1-EAD45E24946D}"/>
    <dgm:cxn modelId="{594E5AFF-C3DC-496E-8870-FA1198EE2588}" type="presOf" srcId="{3F9B1329-DE06-4A10-8748-D39561E79DFC}" destId="{4356775D-96E8-4CEF-991E-EC307A733463}" srcOrd="1" destOrd="0" presId="urn:microsoft.com/office/officeart/2005/8/layout/orgChart1"/>
    <dgm:cxn modelId="{81DBF1EA-61A2-4842-94D9-854398309F68}" type="presParOf" srcId="{FB4986FC-6154-4632-96E1-34B762540119}" destId="{D6CD0590-E693-47BD-A9BD-79CABC8EE8C3}" srcOrd="0" destOrd="0" presId="urn:microsoft.com/office/officeart/2005/8/layout/orgChart1"/>
    <dgm:cxn modelId="{A960C963-5636-4367-BDE4-8EBEC7E17408}" type="presParOf" srcId="{D6CD0590-E693-47BD-A9BD-79CABC8EE8C3}" destId="{CB3BD499-814D-4943-9A13-79582C877848}" srcOrd="0" destOrd="0" presId="urn:microsoft.com/office/officeart/2005/8/layout/orgChart1"/>
    <dgm:cxn modelId="{89D17FEF-A051-4AE8-A423-6A5DA69576FE}" type="presParOf" srcId="{CB3BD499-814D-4943-9A13-79582C877848}" destId="{B2780398-F26B-48E6-9B4E-30F5A9C8CD4D}" srcOrd="0" destOrd="0" presId="urn:microsoft.com/office/officeart/2005/8/layout/orgChart1"/>
    <dgm:cxn modelId="{E371D4FA-E2F9-4F8D-88AF-226E4C2F62A4}" type="presParOf" srcId="{CB3BD499-814D-4943-9A13-79582C877848}" destId="{4925B934-9180-44B1-8B6E-8DE988870050}" srcOrd="1" destOrd="0" presId="urn:microsoft.com/office/officeart/2005/8/layout/orgChart1"/>
    <dgm:cxn modelId="{715C46FC-0853-4173-B90A-D9347A0B1FA8}" type="presParOf" srcId="{D6CD0590-E693-47BD-A9BD-79CABC8EE8C3}" destId="{30EA17B7-0CC0-4500-86AC-FB348CBCC59E}" srcOrd="1" destOrd="0" presId="urn:microsoft.com/office/officeart/2005/8/layout/orgChart1"/>
    <dgm:cxn modelId="{DCF33866-FBBA-4C69-A45F-A01AD3A311DB}" type="presParOf" srcId="{30EA17B7-0CC0-4500-86AC-FB348CBCC59E}" destId="{8BFD99B6-E777-42A0-95DD-EEAD7A809B3A}" srcOrd="0" destOrd="0" presId="urn:microsoft.com/office/officeart/2005/8/layout/orgChart1"/>
    <dgm:cxn modelId="{08B17E31-E84B-4690-919C-DF1E4D493893}" type="presParOf" srcId="{30EA17B7-0CC0-4500-86AC-FB348CBCC59E}" destId="{5923BD08-CDEF-42F4-A075-0F6F29BBCEF7}" srcOrd="1" destOrd="0" presId="urn:microsoft.com/office/officeart/2005/8/layout/orgChart1"/>
    <dgm:cxn modelId="{A5120FF4-A3FD-46DD-BE9A-DA632B442FF2}" type="presParOf" srcId="{5923BD08-CDEF-42F4-A075-0F6F29BBCEF7}" destId="{4D7359A2-57E0-47F2-81BF-99D3B3E05343}" srcOrd="0" destOrd="0" presId="urn:microsoft.com/office/officeart/2005/8/layout/orgChart1"/>
    <dgm:cxn modelId="{6C50A71D-65CE-4057-A89B-532F103469C3}" type="presParOf" srcId="{4D7359A2-57E0-47F2-81BF-99D3B3E05343}" destId="{B149BF61-0601-4B78-9C61-A0E6D0C4B40A}" srcOrd="0" destOrd="0" presId="urn:microsoft.com/office/officeart/2005/8/layout/orgChart1"/>
    <dgm:cxn modelId="{A82AF069-964C-4791-85C4-938F58ADDCBD}" type="presParOf" srcId="{4D7359A2-57E0-47F2-81BF-99D3B3E05343}" destId="{B605E285-F5F6-4463-8769-F49DB0CB231D}" srcOrd="1" destOrd="0" presId="urn:microsoft.com/office/officeart/2005/8/layout/orgChart1"/>
    <dgm:cxn modelId="{2E81EFAD-60E9-46A4-BE01-DBC57EB878DE}" type="presParOf" srcId="{5923BD08-CDEF-42F4-A075-0F6F29BBCEF7}" destId="{40B6BC3C-52B7-44E3-9E13-245AD1AD0DFF}" srcOrd="1" destOrd="0" presId="urn:microsoft.com/office/officeart/2005/8/layout/orgChart1"/>
    <dgm:cxn modelId="{69A88E2B-0CAD-435D-BE72-07F7976F772E}" type="presParOf" srcId="{5923BD08-CDEF-42F4-A075-0F6F29BBCEF7}" destId="{2918C901-D6F3-4F48-A930-B98AF353339C}" srcOrd="2" destOrd="0" presId="urn:microsoft.com/office/officeart/2005/8/layout/orgChart1"/>
    <dgm:cxn modelId="{EA8E313D-F37F-4FBB-806D-6AD67B3098DD}" type="presParOf" srcId="{30EA17B7-0CC0-4500-86AC-FB348CBCC59E}" destId="{01C25761-AECA-4C76-88D0-AD665C934AA3}" srcOrd="2" destOrd="0" presId="urn:microsoft.com/office/officeart/2005/8/layout/orgChart1"/>
    <dgm:cxn modelId="{B554A83F-FC6A-4BD8-9FEF-87EFA10D0FF5}" type="presParOf" srcId="{30EA17B7-0CC0-4500-86AC-FB348CBCC59E}" destId="{0BB9B980-EEA3-48C7-9BE6-2E116981F66D}" srcOrd="3" destOrd="0" presId="urn:microsoft.com/office/officeart/2005/8/layout/orgChart1"/>
    <dgm:cxn modelId="{B657B539-4CB8-4388-B25E-8852D5728246}" type="presParOf" srcId="{0BB9B980-EEA3-48C7-9BE6-2E116981F66D}" destId="{6939A11C-C14E-4EE8-BBBD-007F27715C59}" srcOrd="0" destOrd="0" presId="urn:microsoft.com/office/officeart/2005/8/layout/orgChart1"/>
    <dgm:cxn modelId="{73507ABF-3FB1-48F5-B964-C2C88065785B}" type="presParOf" srcId="{6939A11C-C14E-4EE8-BBBD-007F27715C59}" destId="{DC3E39BF-F539-491A-8173-A66F3FA1FE0B}" srcOrd="0" destOrd="0" presId="urn:microsoft.com/office/officeart/2005/8/layout/orgChart1"/>
    <dgm:cxn modelId="{40932E47-979F-4A62-BF89-977ACBD72C4C}" type="presParOf" srcId="{6939A11C-C14E-4EE8-BBBD-007F27715C59}" destId="{E9FF3C2B-6ACF-4D62-87C7-8161EF097BA3}" srcOrd="1" destOrd="0" presId="urn:microsoft.com/office/officeart/2005/8/layout/orgChart1"/>
    <dgm:cxn modelId="{2B45A6D2-AC63-43DF-891A-8BB93446B0CC}" type="presParOf" srcId="{0BB9B980-EEA3-48C7-9BE6-2E116981F66D}" destId="{3205B2A8-E287-4954-ABD1-2E6CC8C21ED4}" srcOrd="1" destOrd="0" presId="urn:microsoft.com/office/officeart/2005/8/layout/orgChart1"/>
    <dgm:cxn modelId="{66704AEC-1C54-4734-957F-DB7A00C802CA}" type="presParOf" srcId="{0BB9B980-EEA3-48C7-9BE6-2E116981F66D}" destId="{D48D45BF-EBA9-4E4A-90D5-73DEF968A014}" srcOrd="2" destOrd="0" presId="urn:microsoft.com/office/officeart/2005/8/layout/orgChart1"/>
    <dgm:cxn modelId="{AB5F257C-A353-4399-85B1-323E37090BA3}" type="presParOf" srcId="{30EA17B7-0CC0-4500-86AC-FB348CBCC59E}" destId="{F7CFB409-4DA6-41F4-9A16-39E3AB79EFC4}" srcOrd="4" destOrd="0" presId="urn:microsoft.com/office/officeart/2005/8/layout/orgChart1"/>
    <dgm:cxn modelId="{5B0718F8-1908-4458-A4A6-77E2B2C99835}" type="presParOf" srcId="{30EA17B7-0CC0-4500-86AC-FB348CBCC59E}" destId="{8CAB3ED1-6693-4B2F-91B3-45FB8F275E8E}" srcOrd="5" destOrd="0" presId="urn:microsoft.com/office/officeart/2005/8/layout/orgChart1"/>
    <dgm:cxn modelId="{B076A051-7E68-4E72-8272-DF2C0A6FD66D}" type="presParOf" srcId="{8CAB3ED1-6693-4B2F-91B3-45FB8F275E8E}" destId="{13E5A752-4E49-4F99-B26B-6CE38A299604}" srcOrd="0" destOrd="0" presId="urn:microsoft.com/office/officeart/2005/8/layout/orgChart1"/>
    <dgm:cxn modelId="{0FA11DD9-6384-4921-AFC8-95482E858C76}" type="presParOf" srcId="{13E5A752-4E49-4F99-B26B-6CE38A299604}" destId="{295B6330-38A2-46B0-8B12-0A4EAEEBC8A6}" srcOrd="0" destOrd="0" presId="urn:microsoft.com/office/officeart/2005/8/layout/orgChart1"/>
    <dgm:cxn modelId="{A4414385-B092-4781-ACC0-E511E06B5576}" type="presParOf" srcId="{13E5A752-4E49-4F99-B26B-6CE38A299604}" destId="{4356775D-96E8-4CEF-991E-EC307A733463}" srcOrd="1" destOrd="0" presId="urn:microsoft.com/office/officeart/2005/8/layout/orgChart1"/>
    <dgm:cxn modelId="{9C633D22-D771-49D2-BDB4-E262F4162A87}" type="presParOf" srcId="{8CAB3ED1-6693-4B2F-91B3-45FB8F275E8E}" destId="{CF79D2CF-67E5-4CF3-A602-5F34DF733713}" srcOrd="1" destOrd="0" presId="urn:microsoft.com/office/officeart/2005/8/layout/orgChart1"/>
    <dgm:cxn modelId="{7FE4A730-9E9E-440F-8EE9-DAEBF48257E7}" type="presParOf" srcId="{8CAB3ED1-6693-4B2F-91B3-45FB8F275E8E}" destId="{EAB669B6-B5DE-4906-83CF-CA96B15243D6}" srcOrd="2" destOrd="0" presId="urn:microsoft.com/office/officeart/2005/8/layout/orgChart1"/>
    <dgm:cxn modelId="{32596784-50D1-475F-AB8B-A8B2EC879582}" type="presParOf" srcId="{30EA17B7-0CC0-4500-86AC-FB348CBCC59E}" destId="{0DA417B5-F953-46D1-BDA8-D2EE0A0461DB}" srcOrd="6" destOrd="0" presId="urn:microsoft.com/office/officeart/2005/8/layout/orgChart1"/>
    <dgm:cxn modelId="{DE8AE268-FCCD-4494-AAB1-5E3A6331F70D}" type="presParOf" srcId="{30EA17B7-0CC0-4500-86AC-FB348CBCC59E}" destId="{19757FF1-1592-4304-85E1-AD0DA8A0CD7E}" srcOrd="7" destOrd="0" presId="urn:microsoft.com/office/officeart/2005/8/layout/orgChart1"/>
    <dgm:cxn modelId="{D43D0D04-23D9-4D29-8896-24670192C577}" type="presParOf" srcId="{19757FF1-1592-4304-85E1-AD0DA8A0CD7E}" destId="{A4209230-15DA-4722-A0F9-61AEE5BF305E}" srcOrd="0" destOrd="0" presId="urn:microsoft.com/office/officeart/2005/8/layout/orgChart1"/>
    <dgm:cxn modelId="{3735B5E9-1345-478A-853E-CF0AFD1D69A4}" type="presParOf" srcId="{A4209230-15DA-4722-A0F9-61AEE5BF305E}" destId="{86A2DC10-09FF-4F98-BE90-048BCFC46413}" srcOrd="0" destOrd="0" presId="urn:microsoft.com/office/officeart/2005/8/layout/orgChart1"/>
    <dgm:cxn modelId="{6429FA2A-3C64-4260-B7BF-051FC469BA3E}" type="presParOf" srcId="{A4209230-15DA-4722-A0F9-61AEE5BF305E}" destId="{7F0396A8-692F-41A0-A765-E7A8B3096525}" srcOrd="1" destOrd="0" presId="urn:microsoft.com/office/officeart/2005/8/layout/orgChart1"/>
    <dgm:cxn modelId="{E169828D-7677-4D0B-BFFF-C8B7FB79CCA6}" type="presParOf" srcId="{19757FF1-1592-4304-85E1-AD0DA8A0CD7E}" destId="{DA97F002-91A2-48FF-8F88-736F3698E93B}" srcOrd="1" destOrd="0" presId="urn:microsoft.com/office/officeart/2005/8/layout/orgChart1"/>
    <dgm:cxn modelId="{20882C26-2B12-44FB-A3B4-FED2C4F64288}" type="presParOf" srcId="{19757FF1-1592-4304-85E1-AD0DA8A0CD7E}" destId="{17AD10C1-8CC5-432B-A75D-694B71308BB5}" srcOrd="2" destOrd="0" presId="urn:microsoft.com/office/officeart/2005/8/layout/orgChart1"/>
    <dgm:cxn modelId="{014FA2BE-B69B-4DBC-8F94-6EA56DC23199}" type="presParOf" srcId="{D6CD0590-E693-47BD-A9BD-79CABC8EE8C3}" destId="{E2F22710-C86D-428F-9C09-5F085445C2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3315755-7640-4E07-8679-222E77C3221B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8A5F2B9B-210E-42AD-81A2-EEFF0A6081B9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OBOWIĄZKI WŁAŚCICIELA LUB ZARZĄDCY</a:t>
          </a:r>
        </a:p>
      </dgm:t>
    </dgm:pt>
    <dgm:pt modelId="{A6438F16-6DFF-4F1D-BFAC-821D97E90AEE}" type="parTrans" cxnId="{E73DDB51-8FC6-49A0-BADF-75EE987EC4A4}">
      <dgm:prSet/>
      <dgm:spPr/>
      <dgm:t>
        <a:bodyPr/>
        <a:lstStyle/>
        <a:p>
          <a:endParaRPr lang="pl-PL"/>
        </a:p>
      </dgm:t>
    </dgm:pt>
    <dgm:pt modelId="{20FF8E1B-779B-4628-9ADC-9C276051D1BE}" type="sibTrans" cxnId="{E73DDB51-8FC6-49A0-BADF-75EE987EC4A4}">
      <dgm:prSet/>
      <dgm:spPr/>
      <dgm:t>
        <a:bodyPr/>
        <a:lstStyle/>
        <a:p>
          <a:endParaRPr lang="pl-PL"/>
        </a:p>
      </dgm:t>
    </dgm:pt>
    <dgm:pt modelId="{1033FB06-46CA-4C99-8177-264010CFBD52}">
      <dgm:prSet phldrT="[Tekst]" custT="1"/>
      <dgm:spPr/>
      <dgm:t>
        <a:bodyPr/>
        <a:lstStyle/>
        <a:p>
          <a:r>
            <a:rPr lang="pl-PL" sz="1050" b="1" dirty="0">
              <a:solidFill>
                <a:schemeClr val="tx1"/>
              </a:solidFill>
            </a:rPr>
            <a:t>ZASADA PRAWIDŁOWEGO UŻYTKOWANIA –ART.61</a:t>
          </a:r>
        </a:p>
      </dgm:t>
    </dgm:pt>
    <dgm:pt modelId="{FF0E9A59-9B8C-40EB-AD18-71597BF5C7EE}" type="parTrans" cxnId="{638C16BA-80E3-49C5-BB6B-BA9DDFF99D9E}">
      <dgm:prSet/>
      <dgm:spPr/>
      <dgm:t>
        <a:bodyPr/>
        <a:lstStyle/>
        <a:p>
          <a:endParaRPr lang="pl-PL"/>
        </a:p>
      </dgm:t>
    </dgm:pt>
    <dgm:pt modelId="{FA395E7C-FF62-42DF-8D6D-46C2729F3768}" type="sibTrans" cxnId="{638C16BA-80E3-49C5-BB6B-BA9DDFF99D9E}">
      <dgm:prSet/>
      <dgm:spPr/>
      <dgm:t>
        <a:bodyPr/>
        <a:lstStyle/>
        <a:p>
          <a:endParaRPr lang="pl-PL"/>
        </a:p>
      </dgm:t>
    </dgm:pt>
    <dgm:pt modelId="{96C048E7-21A0-4E76-93B2-D22FADB77760}">
      <dgm:prSet phldrT="[Tekst]"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KONTROLA OBIEKTÓW BUDOWLANYCH –ART. 62</a:t>
          </a:r>
        </a:p>
      </dgm:t>
    </dgm:pt>
    <dgm:pt modelId="{88F5EF37-FF15-4B83-B6AB-49AB54BA6323}" type="parTrans" cxnId="{7EAE1E24-C0F2-435B-BFDF-107A22C61D41}">
      <dgm:prSet/>
      <dgm:spPr/>
      <dgm:t>
        <a:bodyPr/>
        <a:lstStyle/>
        <a:p>
          <a:endParaRPr lang="pl-PL"/>
        </a:p>
      </dgm:t>
    </dgm:pt>
    <dgm:pt modelId="{D294558F-4BE1-4303-A6C3-631AB4533AF6}" type="sibTrans" cxnId="{7EAE1E24-C0F2-435B-BFDF-107A22C61D41}">
      <dgm:prSet/>
      <dgm:spPr/>
      <dgm:t>
        <a:bodyPr/>
        <a:lstStyle/>
        <a:p>
          <a:endParaRPr lang="pl-PL"/>
        </a:p>
      </dgm:t>
    </dgm:pt>
    <dgm:pt modelId="{7FDF6413-062A-4753-87F0-E786026B6AE4}">
      <dgm:prSet phldrT="[Tekst]" custT="1"/>
      <dgm:spPr/>
      <dgm:t>
        <a:bodyPr/>
        <a:lstStyle/>
        <a:p>
          <a:r>
            <a:rPr lang="pl-PL" sz="900" b="1" dirty="0">
              <a:solidFill>
                <a:schemeClr val="tx1"/>
              </a:solidFill>
            </a:rPr>
            <a:t>PRZECHOWYWANIE DOKUMENTÓW – ART. 63</a:t>
          </a:r>
        </a:p>
      </dgm:t>
    </dgm:pt>
    <dgm:pt modelId="{CBB453A5-8153-43F2-8573-7680C2192129}" type="parTrans" cxnId="{482CA627-FC13-4831-8199-5C6EE2C3D41E}">
      <dgm:prSet/>
      <dgm:spPr/>
      <dgm:t>
        <a:bodyPr/>
        <a:lstStyle/>
        <a:p>
          <a:endParaRPr lang="pl-PL"/>
        </a:p>
      </dgm:t>
    </dgm:pt>
    <dgm:pt modelId="{07E2EC34-4195-4005-A4C9-76F88A2F17FA}" type="sibTrans" cxnId="{482CA627-FC13-4831-8199-5C6EE2C3D41E}">
      <dgm:prSet/>
      <dgm:spPr/>
      <dgm:t>
        <a:bodyPr/>
        <a:lstStyle/>
        <a:p>
          <a:endParaRPr lang="pl-PL"/>
        </a:p>
      </dgm:t>
    </dgm:pt>
    <dgm:pt modelId="{13F8CF0C-851E-480C-A22D-BE0CCCB6C960}">
      <dgm:prSet phldrT="[Tekst]"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PROWADZENIE KSIĄŻKI OBIEKTU BUDOWLANEGO – ART. 64</a:t>
          </a:r>
        </a:p>
      </dgm:t>
    </dgm:pt>
    <dgm:pt modelId="{2899BB4E-B6D5-47FE-B530-EF5662B66FB9}" type="parTrans" cxnId="{BE0A407A-700A-4D58-8BFC-47A94916C64D}">
      <dgm:prSet/>
      <dgm:spPr/>
      <dgm:t>
        <a:bodyPr/>
        <a:lstStyle/>
        <a:p>
          <a:endParaRPr lang="pl-PL"/>
        </a:p>
      </dgm:t>
    </dgm:pt>
    <dgm:pt modelId="{FC17FF39-3F87-4A6F-816E-BEEF68EB27BD}" type="sibTrans" cxnId="{BE0A407A-700A-4D58-8BFC-47A94916C64D}">
      <dgm:prSet/>
      <dgm:spPr/>
      <dgm:t>
        <a:bodyPr/>
        <a:lstStyle/>
        <a:p>
          <a:endParaRPr lang="pl-PL"/>
        </a:p>
      </dgm:t>
    </dgm:pt>
    <dgm:pt modelId="{9480C825-B4B0-4DAB-BA9A-E7B9969A15F1}">
      <dgm:prSet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UDOSTĘPNIANIE DOKUMENTÓW – ART. 65</a:t>
          </a:r>
        </a:p>
      </dgm:t>
    </dgm:pt>
    <dgm:pt modelId="{CD03119B-41FD-4F07-BA78-8553D8FD1683}" type="parTrans" cxnId="{4E332E81-054F-4528-BD12-F742920D797D}">
      <dgm:prSet/>
      <dgm:spPr/>
      <dgm:t>
        <a:bodyPr/>
        <a:lstStyle/>
        <a:p>
          <a:endParaRPr lang="pl-PL"/>
        </a:p>
      </dgm:t>
    </dgm:pt>
    <dgm:pt modelId="{A0E07CEC-4EC4-4EB8-B87D-77C9AD0A9295}" type="sibTrans" cxnId="{4E332E81-054F-4528-BD12-F742920D797D}">
      <dgm:prSet/>
      <dgm:spPr/>
      <dgm:t>
        <a:bodyPr/>
        <a:lstStyle/>
        <a:p>
          <a:endParaRPr lang="pl-PL"/>
        </a:p>
      </dgm:t>
    </dgm:pt>
    <dgm:pt modelId="{E2543B05-A6DA-4917-8C14-FF3BABE20D9E}">
      <dgm:prSet custT="1"/>
      <dgm:spPr/>
      <dgm:t>
        <a:bodyPr/>
        <a:lstStyle/>
        <a:p>
          <a:r>
            <a:rPr lang="pl-PL" sz="800" b="1" dirty="0">
              <a:solidFill>
                <a:schemeClr val="tx1"/>
              </a:solidFill>
            </a:rPr>
            <a:t>USUWANIE NIEPRAWIDŁOWOŚCI – ART. 66</a:t>
          </a:r>
        </a:p>
      </dgm:t>
    </dgm:pt>
    <dgm:pt modelId="{D94522C6-62C5-47B0-8D8F-2663299C5931}" type="parTrans" cxnId="{079FD50C-93DB-47DB-9EB8-C1E7A28B0883}">
      <dgm:prSet/>
      <dgm:spPr/>
      <dgm:t>
        <a:bodyPr/>
        <a:lstStyle/>
        <a:p>
          <a:endParaRPr lang="pl-PL"/>
        </a:p>
      </dgm:t>
    </dgm:pt>
    <dgm:pt modelId="{8B36F885-71BE-4ADC-A795-9E12E09EDB4B}" type="sibTrans" cxnId="{079FD50C-93DB-47DB-9EB8-C1E7A28B0883}">
      <dgm:prSet/>
      <dgm:spPr/>
      <dgm:t>
        <a:bodyPr/>
        <a:lstStyle/>
        <a:p>
          <a:endParaRPr lang="pl-PL"/>
        </a:p>
      </dgm:t>
    </dgm:pt>
    <dgm:pt modelId="{6FC7E4AB-8CB5-4E8D-B78A-C52F357E3A6B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ROZBIÓRKA – ART. 67</a:t>
          </a:r>
        </a:p>
      </dgm:t>
    </dgm:pt>
    <dgm:pt modelId="{90806FCA-63CB-488F-A220-677948E2606E}" type="parTrans" cxnId="{67BF1EBB-2429-4FAF-823D-3F06BCD5D74F}">
      <dgm:prSet/>
      <dgm:spPr/>
      <dgm:t>
        <a:bodyPr/>
        <a:lstStyle/>
        <a:p>
          <a:endParaRPr lang="pl-PL"/>
        </a:p>
      </dgm:t>
    </dgm:pt>
    <dgm:pt modelId="{2AF3D68A-140A-4B1E-A345-D636DAA40732}" type="sibTrans" cxnId="{67BF1EBB-2429-4FAF-823D-3F06BCD5D74F}">
      <dgm:prSet/>
      <dgm:spPr/>
      <dgm:t>
        <a:bodyPr/>
        <a:lstStyle/>
        <a:p>
          <a:endParaRPr lang="pl-PL"/>
        </a:p>
      </dgm:t>
    </dgm:pt>
    <dgm:pt modelId="{89EA5C0A-BD30-45DA-BD41-363168BA2F97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OPRÓŻNIENIE BUDYNKU – ART. 68</a:t>
          </a:r>
        </a:p>
      </dgm:t>
    </dgm:pt>
    <dgm:pt modelId="{D74AE976-06DD-4B50-9784-1AAD79C5B86B}" type="parTrans" cxnId="{CB3C6A1C-90ED-499C-B76E-E53387D12167}">
      <dgm:prSet/>
      <dgm:spPr/>
      <dgm:t>
        <a:bodyPr/>
        <a:lstStyle/>
        <a:p>
          <a:endParaRPr lang="pl-PL"/>
        </a:p>
      </dgm:t>
    </dgm:pt>
    <dgm:pt modelId="{4EF82890-CEA4-4F6D-8F92-1EDFE36F37A0}" type="sibTrans" cxnId="{CB3C6A1C-90ED-499C-B76E-E53387D12167}">
      <dgm:prSet/>
      <dgm:spPr/>
      <dgm:t>
        <a:bodyPr/>
        <a:lstStyle/>
        <a:p>
          <a:endParaRPr lang="pl-PL"/>
        </a:p>
      </dgm:t>
    </dgm:pt>
    <dgm:pt modelId="{50E064CB-BA3A-4713-BFFC-CFE3748BA8C5}">
      <dgm:prSet custT="1"/>
      <dgm:spPr/>
      <dgm:t>
        <a:bodyPr/>
        <a:lstStyle/>
        <a:p>
          <a:r>
            <a:rPr lang="pl-PL" sz="900" b="1" dirty="0">
              <a:solidFill>
                <a:schemeClr val="tx1"/>
              </a:solidFill>
            </a:rPr>
            <a:t>USUWANIE NIEBEZPIECZEŃSTW – ART. 69 I ART. 70</a:t>
          </a:r>
        </a:p>
      </dgm:t>
    </dgm:pt>
    <dgm:pt modelId="{0F1A1C4A-B3F7-4FB8-82AC-F215B4C2D1B4}" type="parTrans" cxnId="{526BD0CE-6BA0-48FE-84C0-56F1906D94F0}">
      <dgm:prSet/>
      <dgm:spPr/>
      <dgm:t>
        <a:bodyPr/>
        <a:lstStyle/>
        <a:p>
          <a:endParaRPr lang="pl-PL"/>
        </a:p>
      </dgm:t>
    </dgm:pt>
    <dgm:pt modelId="{A3950168-CB69-462B-B307-1629931EB801}" type="sibTrans" cxnId="{526BD0CE-6BA0-48FE-84C0-56F1906D94F0}">
      <dgm:prSet/>
      <dgm:spPr/>
      <dgm:t>
        <a:bodyPr/>
        <a:lstStyle/>
        <a:p>
          <a:endParaRPr lang="pl-PL"/>
        </a:p>
      </dgm:t>
    </dgm:pt>
    <dgm:pt modelId="{1B7A5457-DBC6-432A-BF5D-DD255521E812}" type="pres">
      <dgm:prSet presAssocID="{C3315755-7640-4E07-8679-222E77C3221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87EF1F7-4EC6-48F0-9E71-B278EF1E4CB9}" type="pres">
      <dgm:prSet presAssocID="{8A5F2B9B-210E-42AD-81A2-EEFF0A6081B9}" presName="centerShape" presStyleLbl="node0" presStyleIdx="0" presStyleCnt="1" custScaleX="161293" custScaleY="134374"/>
      <dgm:spPr/>
    </dgm:pt>
    <dgm:pt modelId="{CD097475-1282-4645-A417-A13BA0AF88FC}" type="pres">
      <dgm:prSet presAssocID="{FF0E9A59-9B8C-40EB-AD18-71597BF5C7EE}" presName="Name9" presStyleLbl="parChTrans1D2" presStyleIdx="0" presStyleCnt="9"/>
      <dgm:spPr/>
    </dgm:pt>
    <dgm:pt modelId="{9D56FB5F-039E-4866-94D3-4FA043C66EC2}" type="pres">
      <dgm:prSet presAssocID="{FF0E9A59-9B8C-40EB-AD18-71597BF5C7EE}" presName="connTx" presStyleLbl="parChTrans1D2" presStyleIdx="0" presStyleCnt="9"/>
      <dgm:spPr/>
    </dgm:pt>
    <dgm:pt modelId="{6A66DD3D-B9A2-4070-88C0-76CBF053DEFF}" type="pres">
      <dgm:prSet presAssocID="{1033FB06-46CA-4C99-8177-264010CFBD52}" presName="node" presStyleLbl="node1" presStyleIdx="0" presStyleCnt="9">
        <dgm:presLayoutVars>
          <dgm:bulletEnabled val="1"/>
        </dgm:presLayoutVars>
      </dgm:prSet>
      <dgm:spPr/>
    </dgm:pt>
    <dgm:pt modelId="{D96D1D51-73DF-44B0-9D37-C615BA2D6420}" type="pres">
      <dgm:prSet presAssocID="{88F5EF37-FF15-4B83-B6AB-49AB54BA6323}" presName="Name9" presStyleLbl="parChTrans1D2" presStyleIdx="1" presStyleCnt="9"/>
      <dgm:spPr/>
    </dgm:pt>
    <dgm:pt modelId="{4AB877D4-9988-4B46-BD7D-5B3256C1E94F}" type="pres">
      <dgm:prSet presAssocID="{88F5EF37-FF15-4B83-B6AB-49AB54BA6323}" presName="connTx" presStyleLbl="parChTrans1D2" presStyleIdx="1" presStyleCnt="9"/>
      <dgm:spPr/>
    </dgm:pt>
    <dgm:pt modelId="{635FDF6A-A8D7-40CE-A638-E5E481DA6E54}" type="pres">
      <dgm:prSet presAssocID="{96C048E7-21A0-4E76-93B2-D22FADB77760}" presName="node" presStyleLbl="node1" presStyleIdx="1" presStyleCnt="9">
        <dgm:presLayoutVars>
          <dgm:bulletEnabled val="1"/>
        </dgm:presLayoutVars>
      </dgm:prSet>
      <dgm:spPr/>
    </dgm:pt>
    <dgm:pt modelId="{0ECE5115-C398-4590-A17D-5BE1C71BCF6F}" type="pres">
      <dgm:prSet presAssocID="{CBB453A5-8153-43F2-8573-7680C2192129}" presName="Name9" presStyleLbl="parChTrans1D2" presStyleIdx="2" presStyleCnt="9"/>
      <dgm:spPr/>
    </dgm:pt>
    <dgm:pt modelId="{33ECA40C-885F-4DF7-B7D6-D4010DA9E752}" type="pres">
      <dgm:prSet presAssocID="{CBB453A5-8153-43F2-8573-7680C2192129}" presName="connTx" presStyleLbl="parChTrans1D2" presStyleIdx="2" presStyleCnt="9"/>
      <dgm:spPr/>
    </dgm:pt>
    <dgm:pt modelId="{FBC65FB1-2C45-447B-9EDB-96E36D1DC277}" type="pres">
      <dgm:prSet presAssocID="{7FDF6413-062A-4753-87F0-E786026B6AE4}" presName="node" presStyleLbl="node1" presStyleIdx="2" presStyleCnt="9">
        <dgm:presLayoutVars>
          <dgm:bulletEnabled val="1"/>
        </dgm:presLayoutVars>
      </dgm:prSet>
      <dgm:spPr/>
    </dgm:pt>
    <dgm:pt modelId="{4C703AA0-21D8-4A87-A8E5-5F04F6DB0A88}" type="pres">
      <dgm:prSet presAssocID="{2899BB4E-B6D5-47FE-B530-EF5662B66FB9}" presName="Name9" presStyleLbl="parChTrans1D2" presStyleIdx="3" presStyleCnt="9"/>
      <dgm:spPr/>
    </dgm:pt>
    <dgm:pt modelId="{BE708535-6F4D-443A-BAD4-CA53B7F8B5DC}" type="pres">
      <dgm:prSet presAssocID="{2899BB4E-B6D5-47FE-B530-EF5662B66FB9}" presName="connTx" presStyleLbl="parChTrans1D2" presStyleIdx="3" presStyleCnt="9"/>
      <dgm:spPr/>
    </dgm:pt>
    <dgm:pt modelId="{F9368D48-FA69-4ECA-A540-DD7210CFB212}" type="pres">
      <dgm:prSet presAssocID="{13F8CF0C-851E-480C-A22D-BE0CCCB6C960}" presName="node" presStyleLbl="node1" presStyleIdx="3" presStyleCnt="9">
        <dgm:presLayoutVars>
          <dgm:bulletEnabled val="1"/>
        </dgm:presLayoutVars>
      </dgm:prSet>
      <dgm:spPr/>
    </dgm:pt>
    <dgm:pt modelId="{DC89E0EC-3294-4CA6-AC9C-72B22BF30EE1}" type="pres">
      <dgm:prSet presAssocID="{CD03119B-41FD-4F07-BA78-8553D8FD1683}" presName="Name9" presStyleLbl="parChTrans1D2" presStyleIdx="4" presStyleCnt="9"/>
      <dgm:spPr/>
    </dgm:pt>
    <dgm:pt modelId="{469DBBBF-040A-4AD3-A288-812876422CFA}" type="pres">
      <dgm:prSet presAssocID="{CD03119B-41FD-4F07-BA78-8553D8FD1683}" presName="connTx" presStyleLbl="parChTrans1D2" presStyleIdx="4" presStyleCnt="9"/>
      <dgm:spPr/>
    </dgm:pt>
    <dgm:pt modelId="{F7B23B8B-3761-4CD9-8DEC-37DF0C46E5BF}" type="pres">
      <dgm:prSet presAssocID="{9480C825-B4B0-4DAB-BA9A-E7B9969A15F1}" presName="node" presStyleLbl="node1" presStyleIdx="4" presStyleCnt="9">
        <dgm:presLayoutVars>
          <dgm:bulletEnabled val="1"/>
        </dgm:presLayoutVars>
      </dgm:prSet>
      <dgm:spPr/>
    </dgm:pt>
    <dgm:pt modelId="{4987306A-64AC-4C33-9E35-334CD7A9024F}" type="pres">
      <dgm:prSet presAssocID="{D94522C6-62C5-47B0-8D8F-2663299C5931}" presName="Name9" presStyleLbl="parChTrans1D2" presStyleIdx="5" presStyleCnt="9"/>
      <dgm:spPr/>
    </dgm:pt>
    <dgm:pt modelId="{CC8EA94D-F6AE-40B8-82BF-1161EF6CE27C}" type="pres">
      <dgm:prSet presAssocID="{D94522C6-62C5-47B0-8D8F-2663299C5931}" presName="connTx" presStyleLbl="parChTrans1D2" presStyleIdx="5" presStyleCnt="9"/>
      <dgm:spPr/>
    </dgm:pt>
    <dgm:pt modelId="{85100B46-E3A5-43D5-A2E3-8AA7B377E5B7}" type="pres">
      <dgm:prSet presAssocID="{E2543B05-A6DA-4917-8C14-FF3BABE20D9E}" presName="node" presStyleLbl="node1" presStyleIdx="5" presStyleCnt="9">
        <dgm:presLayoutVars>
          <dgm:bulletEnabled val="1"/>
        </dgm:presLayoutVars>
      </dgm:prSet>
      <dgm:spPr/>
    </dgm:pt>
    <dgm:pt modelId="{C3EAF4EE-AA5D-4669-9307-AFE5E0140FC5}" type="pres">
      <dgm:prSet presAssocID="{90806FCA-63CB-488F-A220-677948E2606E}" presName="Name9" presStyleLbl="parChTrans1D2" presStyleIdx="6" presStyleCnt="9"/>
      <dgm:spPr/>
    </dgm:pt>
    <dgm:pt modelId="{4056FBDF-8944-4597-B51E-F3564858B30E}" type="pres">
      <dgm:prSet presAssocID="{90806FCA-63CB-488F-A220-677948E2606E}" presName="connTx" presStyleLbl="parChTrans1D2" presStyleIdx="6" presStyleCnt="9"/>
      <dgm:spPr/>
    </dgm:pt>
    <dgm:pt modelId="{51B01D18-B8EE-4BDB-90F9-EF966EE853E9}" type="pres">
      <dgm:prSet presAssocID="{6FC7E4AB-8CB5-4E8D-B78A-C52F357E3A6B}" presName="node" presStyleLbl="node1" presStyleIdx="6" presStyleCnt="9">
        <dgm:presLayoutVars>
          <dgm:bulletEnabled val="1"/>
        </dgm:presLayoutVars>
      </dgm:prSet>
      <dgm:spPr/>
    </dgm:pt>
    <dgm:pt modelId="{503334FE-D8C1-41A8-9B6C-B3B1614C0BC5}" type="pres">
      <dgm:prSet presAssocID="{D74AE976-06DD-4B50-9784-1AAD79C5B86B}" presName="Name9" presStyleLbl="parChTrans1D2" presStyleIdx="7" presStyleCnt="9"/>
      <dgm:spPr/>
    </dgm:pt>
    <dgm:pt modelId="{32AD42A2-1D85-4DBC-A764-7868B8A6D053}" type="pres">
      <dgm:prSet presAssocID="{D74AE976-06DD-4B50-9784-1AAD79C5B86B}" presName="connTx" presStyleLbl="parChTrans1D2" presStyleIdx="7" presStyleCnt="9"/>
      <dgm:spPr/>
    </dgm:pt>
    <dgm:pt modelId="{7A4F2CB6-48AD-4306-BCBA-27A98CBCE5A1}" type="pres">
      <dgm:prSet presAssocID="{89EA5C0A-BD30-45DA-BD41-363168BA2F97}" presName="node" presStyleLbl="node1" presStyleIdx="7" presStyleCnt="9">
        <dgm:presLayoutVars>
          <dgm:bulletEnabled val="1"/>
        </dgm:presLayoutVars>
      </dgm:prSet>
      <dgm:spPr/>
    </dgm:pt>
    <dgm:pt modelId="{1CD38AFD-0961-42E5-AE0F-18389BAEF465}" type="pres">
      <dgm:prSet presAssocID="{0F1A1C4A-B3F7-4FB8-82AC-F215B4C2D1B4}" presName="Name9" presStyleLbl="parChTrans1D2" presStyleIdx="8" presStyleCnt="9"/>
      <dgm:spPr/>
    </dgm:pt>
    <dgm:pt modelId="{805DC542-E2C9-46CF-80DF-580385BB3BB9}" type="pres">
      <dgm:prSet presAssocID="{0F1A1C4A-B3F7-4FB8-82AC-F215B4C2D1B4}" presName="connTx" presStyleLbl="parChTrans1D2" presStyleIdx="8" presStyleCnt="9"/>
      <dgm:spPr/>
    </dgm:pt>
    <dgm:pt modelId="{52383091-D75F-4E4B-8202-49EE046FC9AA}" type="pres">
      <dgm:prSet presAssocID="{50E064CB-BA3A-4713-BFFC-CFE3748BA8C5}" presName="node" presStyleLbl="node1" presStyleIdx="8" presStyleCnt="9">
        <dgm:presLayoutVars>
          <dgm:bulletEnabled val="1"/>
        </dgm:presLayoutVars>
      </dgm:prSet>
      <dgm:spPr/>
    </dgm:pt>
  </dgm:ptLst>
  <dgm:cxnLst>
    <dgm:cxn modelId="{28B98E04-4AFD-4A10-8EAC-416F02D55F56}" type="presOf" srcId="{89EA5C0A-BD30-45DA-BD41-363168BA2F97}" destId="{7A4F2CB6-48AD-4306-BCBA-27A98CBCE5A1}" srcOrd="0" destOrd="0" presId="urn:microsoft.com/office/officeart/2005/8/layout/radial1"/>
    <dgm:cxn modelId="{F7B8010C-E64F-4330-992F-19C639545C07}" type="presOf" srcId="{FF0E9A59-9B8C-40EB-AD18-71597BF5C7EE}" destId="{9D56FB5F-039E-4866-94D3-4FA043C66EC2}" srcOrd="1" destOrd="0" presId="urn:microsoft.com/office/officeart/2005/8/layout/radial1"/>
    <dgm:cxn modelId="{079FD50C-93DB-47DB-9EB8-C1E7A28B0883}" srcId="{8A5F2B9B-210E-42AD-81A2-EEFF0A6081B9}" destId="{E2543B05-A6DA-4917-8C14-FF3BABE20D9E}" srcOrd="5" destOrd="0" parTransId="{D94522C6-62C5-47B0-8D8F-2663299C5931}" sibTransId="{8B36F885-71BE-4ADC-A795-9E12E09EDB4B}"/>
    <dgm:cxn modelId="{AA8CD30E-712A-42DF-A2B8-A805015039C8}" type="presOf" srcId="{0F1A1C4A-B3F7-4FB8-82AC-F215B4C2D1B4}" destId="{805DC542-E2C9-46CF-80DF-580385BB3BB9}" srcOrd="1" destOrd="0" presId="urn:microsoft.com/office/officeart/2005/8/layout/radial1"/>
    <dgm:cxn modelId="{56767B0F-6FB8-4AD3-8E6F-94C8D040D142}" type="presOf" srcId="{CD03119B-41FD-4F07-BA78-8553D8FD1683}" destId="{DC89E0EC-3294-4CA6-AC9C-72B22BF30EE1}" srcOrd="0" destOrd="0" presId="urn:microsoft.com/office/officeart/2005/8/layout/radial1"/>
    <dgm:cxn modelId="{8EF1171A-E522-45DC-A713-2EE4552D5B78}" type="presOf" srcId="{88F5EF37-FF15-4B83-B6AB-49AB54BA6323}" destId="{D96D1D51-73DF-44B0-9D37-C615BA2D6420}" srcOrd="0" destOrd="0" presId="urn:microsoft.com/office/officeart/2005/8/layout/radial1"/>
    <dgm:cxn modelId="{8913D81B-D2D6-452A-AD76-67851AF963B9}" type="presOf" srcId="{D94522C6-62C5-47B0-8D8F-2663299C5931}" destId="{CC8EA94D-F6AE-40B8-82BF-1161EF6CE27C}" srcOrd="1" destOrd="0" presId="urn:microsoft.com/office/officeart/2005/8/layout/radial1"/>
    <dgm:cxn modelId="{CB3C6A1C-90ED-499C-B76E-E53387D12167}" srcId="{8A5F2B9B-210E-42AD-81A2-EEFF0A6081B9}" destId="{89EA5C0A-BD30-45DA-BD41-363168BA2F97}" srcOrd="7" destOrd="0" parTransId="{D74AE976-06DD-4B50-9784-1AAD79C5B86B}" sibTransId="{4EF82890-CEA4-4F6D-8F92-1EDFE36F37A0}"/>
    <dgm:cxn modelId="{9C91151F-9F89-4963-B9B5-6885F2FE9694}" type="presOf" srcId="{0F1A1C4A-B3F7-4FB8-82AC-F215B4C2D1B4}" destId="{1CD38AFD-0961-42E5-AE0F-18389BAEF465}" srcOrd="0" destOrd="0" presId="urn:microsoft.com/office/officeart/2005/8/layout/radial1"/>
    <dgm:cxn modelId="{6995CD20-9ED3-4867-B377-23F476AA518D}" type="presOf" srcId="{1033FB06-46CA-4C99-8177-264010CFBD52}" destId="{6A66DD3D-B9A2-4070-88C0-76CBF053DEFF}" srcOrd="0" destOrd="0" presId="urn:microsoft.com/office/officeart/2005/8/layout/radial1"/>
    <dgm:cxn modelId="{7EAE1E24-C0F2-435B-BFDF-107A22C61D41}" srcId="{8A5F2B9B-210E-42AD-81A2-EEFF0A6081B9}" destId="{96C048E7-21A0-4E76-93B2-D22FADB77760}" srcOrd="1" destOrd="0" parTransId="{88F5EF37-FF15-4B83-B6AB-49AB54BA6323}" sibTransId="{D294558F-4BE1-4303-A6C3-631AB4533AF6}"/>
    <dgm:cxn modelId="{482CA627-FC13-4831-8199-5C6EE2C3D41E}" srcId="{8A5F2B9B-210E-42AD-81A2-EEFF0A6081B9}" destId="{7FDF6413-062A-4753-87F0-E786026B6AE4}" srcOrd="2" destOrd="0" parTransId="{CBB453A5-8153-43F2-8573-7680C2192129}" sibTransId="{07E2EC34-4195-4005-A4C9-76F88A2F17FA}"/>
    <dgm:cxn modelId="{1A0E9D2F-6DCC-4348-915A-0D73237909DB}" type="presOf" srcId="{D94522C6-62C5-47B0-8D8F-2663299C5931}" destId="{4987306A-64AC-4C33-9E35-334CD7A9024F}" srcOrd="0" destOrd="0" presId="urn:microsoft.com/office/officeart/2005/8/layout/radial1"/>
    <dgm:cxn modelId="{5E3AF032-FE29-43B2-A2C0-BE5C524D02EA}" type="presOf" srcId="{7FDF6413-062A-4753-87F0-E786026B6AE4}" destId="{FBC65FB1-2C45-447B-9EDB-96E36D1DC277}" srcOrd="0" destOrd="0" presId="urn:microsoft.com/office/officeart/2005/8/layout/radial1"/>
    <dgm:cxn modelId="{B9E91C34-AC60-4D9D-B91E-CF42181A7A9C}" type="presOf" srcId="{D74AE976-06DD-4B50-9784-1AAD79C5B86B}" destId="{32AD42A2-1D85-4DBC-A764-7868B8A6D053}" srcOrd="1" destOrd="0" presId="urn:microsoft.com/office/officeart/2005/8/layout/radial1"/>
    <dgm:cxn modelId="{0E10F139-5B1C-4A54-B0DD-3AE8432468B6}" type="presOf" srcId="{8A5F2B9B-210E-42AD-81A2-EEFF0A6081B9}" destId="{187EF1F7-4EC6-48F0-9E71-B278EF1E4CB9}" srcOrd="0" destOrd="0" presId="urn:microsoft.com/office/officeart/2005/8/layout/radial1"/>
    <dgm:cxn modelId="{162DD540-6AC2-4351-876F-0648EB97397F}" type="presOf" srcId="{90806FCA-63CB-488F-A220-677948E2606E}" destId="{4056FBDF-8944-4597-B51E-F3564858B30E}" srcOrd="1" destOrd="0" presId="urn:microsoft.com/office/officeart/2005/8/layout/radial1"/>
    <dgm:cxn modelId="{619B855C-3CB3-4E08-9989-35424F6F4775}" type="presOf" srcId="{90806FCA-63CB-488F-A220-677948E2606E}" destId="{C3EAF4EE-AA5D-4669-9307-AFE5E0140FC5}" srcOrd="0" destOrd="0" presId="urn:microsoft.com/office/officeart/2005/8/layout/radial1"/>
    <dgm:cxn modelId="{FFDC4A61-4150-447A-B5EC-A6B945457EE8}" type="presOf" srcId="{9480C825-B4B0-4DAB-BA9A-E7B9969A15F1}" destId="{F7B23B8B-3761-4CD9-8DEC-37DF0C46E5BF}" srcOrd="0" destOrd="0" presId="urn:microsoft.com/office/officeart/2005/8/layout/radial1"/>
    <dgm:cxn modelId="{F16EC764-BC5E-4FBD-A4A8-A84F6D916175}" type="presOf" srcId="{CBB453A5-8153-43F2-8573-7680C2192129}" destId="{33ECA40C-885F-4DF7-B7D6-D4010DA9E752}" srcOrd="1" destOrd="0" presId="urn:microsoft.com/office/officeart/2005/8/layout/radial1"/>
    <dgm:cxn modelId="{28173248-46EE-4D3D-AFF4-40046C7532D6}" type="presOf" srcId="{FF0E9A59-9B8C-40EB-AD18-71597BF5C7EE}" destId="{CD097475-1282-4645-A417-A13BA0AF88FC}" srcOrd="0" destOrd="0" presId="urn:microsoft.com/office/officeart/2005/8/layout/radial1"/>
    <dgm:cxn modelId="{E73DDB51-8FC6-49A0-BADF-75EE987EC4A4}" srcId="{C3315755-7640-4E07-8679-222E77C3221B}" destId="{8A5F2B9B-210E-42AD-81A2-EEFF0A6081B9}" srcOrd="0" destOrd="0" parTransId="{A6438F16-6DFF-4F1D-BFAC-821D97E90AEE}" sibTransId="{20FF8E1B-779B-4628-9ADC-9C276051D1BE}"/>
    <dgm:cxn modelId="{A5743053-7356-41B3-8AAB-5E987BF5E938}" type="presOf" srcId="{D74AE976-06DD-4B50-9784-1AAD79C5B86B}" destId="{503334FE-D8C1-41A8-9B6C-B3B1614C0BC5}" srcOrd="0" destOrd="0" presId="urn:microsoft.com/office/officeart/2005/8/layout/radial1"/>
    <dgm:cxn modelId="{02A00376-2C78-42DA-B7B9-7996F80BF17F}" type="presOf" srcId="{C3315755-7640-4E07-8679-222E77C3221B}" destId="{1B7A5457-DBC6-432A-BF5D-DD255521E812}" srcOrd="0" destOrd="0" presId="urn:microsoft.com/office/officeart/2005/8/layout/radial1"/>
    <dgm:cxn modelId="{E9407658-3FBC-461A-B696-7121724ED723}" type="presOf" srcId="{CD03119B-41FD-4F07-BA78-8553D8FD1683}" destId="{469DBBBF-040A-4AD3-A288-812876422CFA}" srcOrd="1" destOrd="0" presId="urn:microsoft.com/office/officeart/2005/8/layout/radial1"/>
    <dgm:cxn modelId="{BE0A407A-700A-4D58-8BFC-47A94916C64D}" srcId="{8A5F2B9B-210E-42AD-81A2-EEFF0A6081B9}" destId="{13F8CF0C-851E-480C-A22D-BE0CCCB6C960}" srcOrd="3" destOrd="0" parTransId="{2899BB4E-B6D5-47FE-B530-EF5662B66FB9}" sibTransId="{FC17FF39-3F87-4A6F-816E-BEEF68EB27BD}"/>
    <dgm:cxn modelId="{4E332E81-054F-4528-BD12-F742920D797D}" srcId="{8A5F2B9B-210E-42AD-81A2-EEFF0A6081B9}" destId="{9480C825-B4B0-4DAB-BA9A-E7B9969A15F1}" srcOrd="4" destOrd="0" parTransId="{CD03119B-41FD-4F07-BA78-8553D8FD1683}" sibTransId="{A0E07CEC-4EC4-4EB8-B87D-77C9AD0A9295}"/>
    <dgm:cxn modelId="{116FCF87-C3A0-4ABD-950B-1835362285D0}" type="presOf" srcId="{6FC7E4AB-8CB5-4E8D-B78A-C52F357E3A6B}" destId="{51B01D18-B8EE-4BDB-90F9-EF966EE853E9}" srcOrd="0" destOrd="0" presId="urn:microsoft.com/office/officeart/2005/8/layout/radial1"/>
    <dgm:cxn modelId="{8133DC9A-7B60-400A-97D2-CC4725921DE8}" type="presOf" srcId="{E2543B05-A6DA-4917-8C14-FF3BABE20D9E}" destId="{85100B46-E3A5-43D5-A2E3-8AA7B377E5B7}" srcOrd="0" destOrd="0" presId="urn:microsoft.com/office/officeart/2005/8/layout/radial1"/>
    <dgm:cxn modelId="{1D50E79A-5592-47A3-ADDD-5A51236105E7}" type="presOf" srcId="{CBB453A5-8153-43F2-8573-7680C2192129}" destId="{0ECE5115-C398-4590-A17D-5BE1C71BCF6F}" srcOrd="0" destOrd="0" presId="urn:microsoft.com/office/officeart/2005/8/layout/radial1"/>
    <dgm:cxn modelId="{4CA024A8-865B-4C9F-A976-9DF0519F4DDF}" type="presOf" srcId="{50E064CB-BA3A-4713-BFFC-CFE3748BA8C5}" destId="{52383091-D75F-4E4B-8202-49EE046FC9AA}" srcOrd="0" destOrd="0" presId="urn:microsoft.com/office/officeart/2005/8/layout/radial1"/>
    <dgm:cxn modelId="{1CC34BB7-9F02-45FB-BDD0-47C66A3A6FDD}" type="presOf" srcId="{96C048E7-21A0-4E76-93B2-D22FADB77760}" destId="{635FDF6A-A8D7-40CE-A638-E5E481DA6E54}" srcOrd="0" destOrd="0" presId="urn:microsoft.com/office/officeart/2005/8/layout/radial1"/>
    <dgm:cxn modelId="{638C16BA-80E3-49C5-BB6B-BA9DDFF99D9E}" srcId="{8A5F2B9B-210E-42AD-81A2-EEFF0A6081B9}" destId="{1033FB06-46CA-4C99-8177-264010CFBD52}" srcOrd="0" destOrd="0" parTransId="{FF0E9A59-9B8C-40EB-AD18-71597BF5C7EE}" sibTransId="{FA395E7C-FF62-42DF-8D6D-46C2729F3768}"/>
    <dgm:cxn modelId="{67BF1EBB-2429-4FAF-823D-3F06BCD5D74F}" srcId="{8A5F2B9B-210E-42AD-81A2-EEFF0A6081B9}" destId="{6FC7E4AB-8CB5-4E8D-B78A-C52F357E3A6B}" srcOrd="6" destOrd="0" parTransId="{90806FCA-63CB-488F-A220-677948E2606E}" sibTransId="{2AF3D68A-140A-4B1E-A345-D636DAA40732}"/>
    <dgm:cxn modelId="{BC5B0AC1-DE47-471F-935A-A6E6A806D4AB}" type="presOf" srcId="{13F8CF0C-851E-480C-A22D-BE0CCCB6C960}" destId="{F9368D48-FA69-4ECA-A540-DD7210CFB212}" srcOrd="0" destOrd="0" presId="urn:microsoft.com/office/officeart/2005/8/layout/radial1"/>
    <dgm:cxn modelId="{33FBA2CC-A41B-436B-B1A6-EB33E106797C}" type="presOf" srcId="{2899BB4E-B6D5-47FE-B530-EF5662B66FB9}" destId="{BE708535-6F4D-443A-BAD4-CA53B7F8B5DC}" srcOrd="1" destOrd="0" presId="urn:microsoft.com/office/officeart/2005/8/layout/radial1"/>
    <dgm:cxn modelId="{526BD0CE-6BA0-48FE-84C0-56F1906D94F0}" srcId="{8A5F2B9B-210E-42AD-81A2-EEFF0A6081B9}" destId="{50E064CB-BA3A-4713-BFFC-CFE3748BA8C5}" srcOrd="8" destOrd="0" parTransId="{0F1A1C4A-B3F7-4FB8-82AC-F215B4C2D1B4}" sibTransId="{A3950168-CB69-462B-B307-1629931EB801}"/>
    <dgm:cxn modelId="{C5EA96F4-F754-4CC1-9DAD-544060793CD1}" type="presOf" srcId="{2899BB4E-B6D5-47FE-B530-EF5662B66FB9}" destId="{4C703AA0-21D8-4A87-A8E5-5F04F6DB0A88}" srcOrd="0" destOrd="0" presId="urn:microsoft.com/office/officeart/2005/8/layout/radial1"/>
    <dgm:cxn modelId="{25C05BFA-0770-4696-9BF2-FD0EF93776A0}" type="presOf" srcId="{88F5EF37-FF15-4B83-B6AB-49AB54BA6323}" destId="{4AB877D4-9988-4B46-BD7D-5B3256C1E94F}" srcOrd="1" destOrd="0" presId="urn:microsoft.com/office/officeart/2005/8/layout/radial1"/>
    <dgm:cxn modelId="{812FDD32-A413-4B66-92EE-84198AAEDE7F}" type="presParOf" srcId="{1B7A5457-DBC6-432A-BF5D-DD255521E812}" destId="{187EF1F7-4EC6-48F0-9E71-B278EF1E4CB9}" srcOrd="0" destOrd="0" presId="urn:microsoft.com/office/officeart/2005/8/layout/radial1"/>
    <dgm:cxn modelId="{DDFB7F03-77BE-46FD-82BF-BF6B1A627556}" type="presParOf" srcId="{1B7A5457-DBC6-432A-BF5D-DD255521E812}" destId="{CD097475-1282-4645-A417-A13BA0AF88FC}" srcOrd="1" destOrd="0" presId="urn:microsoft.com/office/officeart/2005/8/layout/radial1"/>
    <dgm:cxn modelId="{F53130D5-6C2C-4DD7-A92B-A4873FEF8540}" type="presParOf" srcId="{CD097475-1282-4645-A417-A13BA0AF88FC}" destId="{9D56FB5F-039E-4866-94D3-4FA043C66EC2}" srcOrd="0" destOrd="0" presId="urn:microsoft.com/office/officeart/2005/8/layout/radial1"/>
    <dgm:cxn modelId="{C6AF4773-EB78-40CA-9161-E3CD22FE073C}" type="presParOf" srcId="{1B7A5457-DBC6-432A-BF5D-DD255521E812}" destId="{6A66DD3D-B9A2-4070-88C0-76CBF053DEFF}" srcOrd="2" destOrd="0" presId="urn:microsoft.com/office/officeart/2005/8/layout/radial1"/>
    <dgm:cxn modelId="{01E920AA-A785-4FDA-94C7-42CDA6098A34}" type="presParOf" srcId="{1B7A5457-DBC6-432A-BF5D-DD255521E812}" destId="{D96D1D51-73DF-44B0-9D37-C615BA2D6420}" srcOrd="3" destOrd="0" presId="urn:microsoft.com/office/officeart/2005/8/layout/radial1"/>
    <dgm:cxn modelId="{4C2E39CF-B212-4720-9D1D-3872CF2D6684}" type="presParOf" srcId="{D96D1D51-73DF-44B0-9D37-C615BA2D6420}" destId="{4AB877D4-9988-4B46-BD7D-5B3256C1E94F}" srcOrd="0" destOrd="0" presId="urn:microsoft.com/office/officeart/2005/8/layout/radial1"/>
    <dgm:cxn modelId="{29E9951C-2CE2-4565-9740-621D4CAA30A0}" type="presParOf" srcId="{1B7A5457-DBC6-432A-BF5D-DD255521E812}" destId="{635FDF6A-A8D7-40CE-A638-E5E481DA6E54}" srcOrd="4" destOrd="0" presId="urn:microsoft.com/office/officeart/2005/8/layout/radial1"/>
    <dgm:cxn modelId="{6D5A9F4A-D8C9-4023-9936-D46EBAE86490}" type="presParOf" srcId="{1B7A5457-DBC6-432A-BF5D-DD255521E812}" destId="{0ECE5115-C398-4590-A17D-5BE1C71BCF6F}" srcOrd="5" destOrd="0" presId="urn:microsoft.com/office/officeart/2005/8/layout/radial1"/>
    <dgm:cxn modelId="{BEE46872-693E-4060-A24C-8BB1434D0729}" type="presParOf" srcId="{0ECE5115-C398-4590-A17D-5BE1C71BCF6F}" destId="{33ECA40C-885F-4DF7-B7D6-D4010DA9E752}" srcOrd="0" destOrd="0" presId="urn:microsoft.com/office/officeart/2005/8/layout/radial1"/>
    <dgm:cxn modelId="{2DB25952-178D-416E-B0AA-DC565F10CE63}" type="presParOf" srcId="{1B7A5457-DBC6-432A-BF5D-DD255521E812}" destId="{FBC65FB1-2C45-447B-9EDB-96E36D1DC277}" srcOrd="6" destOrd="0" presId="urn:microsoft.com/office/officeart/2005/8/layout/radial1"/>
    <dgm:cxn modelId="{79DF60B8-62A8-4877-99D4-E526CA54B95C}" type="presParOf" srcId="{1B7A5457-DBC6-432A-BF5D-DD255521E812}" destId="{4C703AA0-21D8-4A87-A8E5-5F04F6DB0A88}" srcOrd="7" destOrd="0" presId="urn:microsoft.com/office/officeart/2005/8/layout/radial1"/>
    <dgm:cxn modelId="{7D99F812-641C-42F4-A025-3B9835A543E0}" type="presParOf" srcId="{4C703AA0-21D8-4A87-A8E5-5F04F6DB0A88}" destId="{BE708535-6F4D-443A-BAD4-CA53B7F8B5DC}" srcOrd="0" destOrd="0" presId="urn:microsoft.com/office/officeart/2005/8/layout/radial1"/>
    <dgm:cxn modelId="{78EB86D0-8F4F-4ED4-9B06-D42B8B6DFDF3}" type="presParOf" srcId="{1B7A5457-DBC6-432A-BF5D-DD255521E812}" destId="{F9368D48-FA69-4ECA-A540-DD7210CFB212}" srcOrd="8" destOrd="0" presId="urn:microsoft.com/office/officeart/2005/8/layout/radial1"/>
    <dgm:cxn modelId="{BDECC944-D8F6-4F4C-AB0E-5B8C4A462609}" type="presParOf" srcId="{1B7A5457-DBC6-432A-BF5D-DD255521E812}" destId="{DC89E0EC-3294-4CA6-AC9C-72B22BF30EE1}" srcOrd="9" destOrd="0" presId="urn:microsoft.com/office/officeart/2005/8/layout/radial1"/>
    <dgm:cxn modelId="{67E37450-12AD-4134-8AE7-5C63DACC6EF1}" type="presParOf" srcId="{DC89E0EC-3294-4CA6-AC9C-72B22BF30EE1}" destId="{469DBBBF-040A-4AD3-A288-812876422CFA}" srcOrd="0" destOrd="0" presId="urn:microsoft.com/office/officeart/2005/8/layout/radial1"/>
    <dgm:cxn modelId="{2C407F35-1AAF-44AE-A330-E6F8CB639CCC}" type="presParOf" srcId="{1B7A5457-DBC6-432A-BF5D-DD255521E812}" destId="{F7B23B8B-3761-4CD9-8DEC-37DF0C46E5BF}" srcOrd="10" destOrd="0" presId="urn:microsoft.com/office/officeart/2005/8/layout/radial1"/>
    <dgm:cxn modelId="{7F0C3BA2-983F-4B35-8D38-B65566354518}" type="presParOf" srcId="{1B7A5457-DBC6-432A-BF5D-DD255521E812}" destId="{4987306A-64AC-4C33-9E35-334CD7A9024F}" srcOrd="11" destOrd="0" presId="urn:microsoft.com/office/officeart/2005/8/layout/radial1"/>
    <dgm:cxn modelId="{C054395F-8617-41B3-A595-2893C65B4C0C}" type="presParOf" srcId="{4987306A-64AC-4C33-9E35-334CD7A9024F}" destId="{CC8EA94D-F6AE-40B8-82BF-1161EF6CE27C}" srcOrd="0" destOrd="0" presId="urn:microsoft.com/office/officeart/2005/8/layout/radial1"/>
    <dgm:cxn modelId="{1BF7A8DC-79EC-49A4-B947-9621D6092180}" type="presParOf" srcId="{1B7A5457-DBC6-432A-BF5D-DD255521E812}" destId="{85100B46-E3A5-43D5-A2E3-8AA7B377E5B7}" srcOrd="12" destOrd="0" presId="urn:microsoft.com/office/officeart/2005/8/layout/radial1"/>
    <dgm:cxn modelId="{77F4C42D-4548-44C6-AD0E-EAEBBA38A9FC}" type="presParOf" srcId="{1B7A5457-DBC6-432A-BF5D-DD255521E812}" destId="{C3EAF4EE-AA5D-4669-9307-AFE5E0140FC5}" srcOrd="13" destOrd="0" presId="urn:microsoft.com/office/officeart/2005/8/layout/radial1"/>
    <dgm:cxn modelId="{114EAFE6-B092-434B-B86D-BDA7489607DD}" type="presParOf" srcId="{C3EAF4EE-AA5D-4669-9307-AFE5E0140FC5}" destId="{4056FBDF-8944-4597-B51E-F3564858B30E}" srcOrd="0" destOrd="0" presId="urn:microsoft.com/office/officeart/2005/8/layout/radial1"/>
    <dgm:cxn modelId="{B506197D-E9DE-42E7-A59C-0DCE5DF3743D}" type="presParOf" srcId="{1B7A5457-DBC6-432A-BF5D-DD255521E812}" destId="{51B01D18-B8EE-4BDB-90F9-EF966EE853E9}" srcOrd="14" destOrd="0" presId="urn:microsoft.com/office/officeart/2005/8/layout/radial1"/>
    <dgm:cxn modelId="{6365721F-FA84-4F3A-A427-A30278EC3C44}" type="presParOf" srcId="{1B7A5457-DBC6-432A-BF5D-DD255521E812}" destId="{503334FE-D8C1-41A8-9B6C-B3B1614C0BC5}" srcOrd="15" destOrd="0" presId="urn:microsoft.com/office/officeart/2005/8/layout/radial1"/>
    <dgm:cxn modelId="{991C8306-FE2D-4DCB-812F-4055A328DA75}" type="presParOf" srcId="{503334FE-D8C1-41A8-9B6C-B3B1614C0BC5}" destId="{32AD42A2-1D85-4DBC-A764-7868B8A6D053}" srcOrd="0" destOrd="0" presId="urn:microsoft.com/office/officeart/2005/8/layout/radial1"/>
    <dgm:cxn modelId="{509D3E67-9AD6-478C-AAD2-EEADA8D8CA12}" type="presParOf" srcId="{1B7A5457-DBC6-432A-BF5D-DD255521E812}" destId="{7A4F2CB6-48AD-4306-BCBA-27A98CBCE5A1}" srcOrd="16" destOrd="0" presId="urn:microsoft.com/office/officeart/2005/8/layout/radial1"/>
    <dgm:cxn modelId="{AC1CC51E-CFB3-44DC-8034-26AAFCD95032}" type="presParOf" srcId="{1B7A5457-DBC6-432A-BF5D-DD255521E812}" destId="{1CD38AFD-0961-42E5-AE0F-18389BAEF465}" srcOrd="17" destOrd="0" presId="urn:microsoft.com/office/officeart/2005/8/layout/radial1"/>
    <dgm:cxn modelId="{AC3CC891-4907-49BB-9C27-10B4495B228B}" type="presParOf" srcId="{1CD38AFD-0961-42E5-AE0F-18389BAEF465}" destId="{805DC542-E2C9-46CF-80DF-580385BB3BB9}" srcOrd="0" destOrd="0" presId="urn:microsoft.com/office/officeart/2005/8/layout/radial1"/>
    <dgm:cxn modelId="{0C245B75-EBDC-46B3-B998-ABE2D1870881}" type="presParOf" srcId="{1B7A5457-DBC6-432A-BF5D-DD255521E812}" destId="{52383091-D75F-4E4B-8202-49EE046FC9AA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AD8090A-016D-42B0-92C3-5F8FBFBA058F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F088B218-A2A0-4136-A07E-D793CFAC6437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W przypadku stwierdzenia, że obiekt budowlany: </a:t>
          </a:r>
        </a:p>
      </dgm:t>
    </dgm:pt>
    <dgm:pt modelId="{18AD975E-9185-4C32-B78D-99FF6C5C1737}" type="parTrans" cxnId="{1EDECD4F-AB4C-4584-A2F0-EAF95277E416}">
      <dgm:prSet/>
      <dgm:spPr/>
      <dgm:t>
        <a:bodyPr/>
        <a:lstStyle/>
        <a:p>
          <a:endParaRPr lang="pl-PL"/>
        </a:p>
      </dgm:t>
    </dgm:pt>
    <dgm:pt modelId="{D6E524D8-AA88-41DA-8FCD-25F53C91FA5D}" type="sibTrans" cxnId="{1EDECD4F-AB4C-4584-A2F0-EAF95277E416}">
      <dgm:prSet/>
      <dgm:spPr/>
      <dgm:t>
        <a:bodyPr/>
        <a:lstStyle/>
        <a:p>
          <a:endParaRPr lang="pl-PL"/>
        </a:p>
      </dgm:t>
    </dgm:pt>
    <dgm:pt modelId="{E5BBE7EF-F1D3-4D83-9D10-5EEE5BEC5EF6}">
      <dgm:prSet custT="1"/>
      <dgm:spPr/>
      <dgm:t>
        <a:bodyPr/>
        <a:lstStyle/>
        <a:p>
          <a:r>
            <a:rPr lang="pl-PL" sz="1050" b="1" dirty="0">
              <a:solidFill>
                <a:schemeClr val="tx1"/>
              </a:solidFill>
            </a:rPr>
            <a:t>może zagrażać życiu lub zdrowiu ludzi, bezpieczeństwu mienia bądź środowiska </a:t>
          </a:r>
        </a:p>
      </dgm:t>
    </dgm:pt>
    <dgm:pt modelId="{9BAD53A4-906B-4583-A94B-B73DDF82EE88}" type="parTrans" cxnId="{AC11931C-7768-44CD-A07D-48EEB76821BF}">
      <dgm:prSet/>
      <dgm:spPr/>
      <dgm:t>
        <a:bodyPr/>
        <a:lstStyle/>
        <a:p>
          <a:endParaRPr lang="pl-PL"/>
        </a:p>
      </dgm:t>
    </dgm:pt>
    <dgm:pt modelId="{749CCD75-9AB6-4629-999E-F6EBF60497AB}" type="sibTrans" cxnId="{AC11931C-7768-44CD-A07D-48EEB76821BF}">
      <dgm:prSet/>
      <dgm:spPr/>
      <dgm:t>
        <a:bodyPr/>
        <a:lstStyle/>
        <a:p>
          <a:endParaRPr lang="pl-PL"/>
        </a:p>
      </dgm:t>
    </dgm:pt>
    <dgm:pt modelId="{06C6DA3B-7859-4E39-A7EC-FCBCF5BBA7B1}">
      <dgm:prSet custT="1"/>
      <dgm:spPr/>
      <dgm:t>
        <a:bodyPr/>
        <a:lstStyle/>
        <a:p>
          <a:r>
            <a:rPr lang="pl-PL" sz="900" b="1" dirty="0">
              <a:solidFill>
                <a:schemeClr val="tx1"/>
              </a:solidFill>
            </a:rPr>
            <a:t>jest użytkowany w sposób zagrażający życiu lub zdrowiu ludzi, bezpieczeństwu mienia lub środowisku</a:t>
          </a:r>
        </a:p>
      </dgm:t>
    </dgm:pt>
    <dgm:pt modelId="{CD93412A-D635-4399-B04D-951E7E3399C0}" type="parTrans" cxnId="{E6DFE544-FF74-411A-86F9-AA79C1266105}">
      <dgm:prSet/>
      <dgm:spPr/>
      <dgm:t>
        <a:bodyPr/>
        <a:lstStyle/>
        <a:p>
          <a:endParaRPr lang="pl-PL"/>
        </a:p>
      </dgm:t>
    </dgm:pt>
    <dgm:pt modelId="{8D7AC1F9-B748-4A7E-A753-F9901EC0259F}" type="sibTrans" cxnId="{E6DFE544-FF74-411A-86F9-AA79C1266105}">
      <dgm:prSet/>
      <dgm:spPr/>
      <dgm:t>
        <a:bodyPr/>
        <a:lstStyle/>
        <a:p>
          <a:endParaRPr lang="pl-PL"/>
        </a:p>
      </dgm:t>
    </dgm:pt>
    <dgm:pt modelId="{279D4C50-2FC1-42C7-A80A-AFD5FC27A761}">
      <dgm:prSet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jest w nieodpowiednim stanie technicznym</a:t>
          </a:r>
        </a:p>
      </dgm:t>
    </dgm:pt>
    <dgm:pt modelId="{9C51CA10-E89C-4688-A50E-CE1A0BA091A3}" type="parTrans" cxnId="{1F40AAAA-FCB1-4213-9D1B-506C35C686CF}">
      <dgm:prSet/>
      <dgm:spPr/>
      <dgm:t>
        <a:bodyPr/>
        <a:lstStyle/>
        <a:p>
          <a:endParaRPr lang="pl-PL"/>
        </a:p>
      </dgm:t>
    </dgm:pt>
    <dgm:pt modelId="{5340BBBE-583A-41E3-97D5-8A01152B3035}" type="sibTrans" cxnId="{1F40AAAA-FCB1-4213-9D1B-506C35C686CF}">
      <dgm:prSet/>
      <dgm:spPr/>
      <dgm:t>
        <a:bodyPr/>
        <a:lstStyle/>
        <a:p>
          <a:endParaRPr lang="pl-PL"/>
        </a:p>
      </dgm:t>
    </dgm:pt>
    <dgm:pt modelId="{43B8CEB5-61C8-437F-92E0-BD42348AFD6F}">
      <dgm:prSet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powoduje swym wyglądem oszpecenie otoczenia</a:t>
          </a:r>
        </a:p>
      </dgm:t>
    </dgm:pt>
    <dgm:pt modelId="{3CFA1C31-680C-4DB8-B45A-E05204426FFE}" type="parTrans" cxnId="{D7B8B15F-CD8E-4807-BE8D-08150A058680}">
      <dgm:prSet/>
      <dgm:spPr/>
      <dgm:t>
        <a:bodyPr/>
        <a:lstStyle/>
        <a:p>
          <a:endParaRPr lang="pl-PL"/>
        </a:p>
      </dgm:t>
    </dgm:pt>
    <dgm:pt modelId="{B56853C3-F151-44FA-8C41-D24BF7C3A81F}" type="sibTrans" cxnId="{D7B8B15F-CD8E-4807-BE8D-08150A058680}">
      <dgm:prSet/>
      <dgm:spPr/>
      <dgm:t>
        <a:bodyPr/>
        <a:lstStyle/>
        <a:p>
          <a:endParaRPr lang="pl-PL"/>
        </a:p>
      </dgm:t>
    </dgm:pt>
    <dgm:pt modelId="{E97ED03E-3252-4D1D-9157-9FFC79A05606}" type="pres">
      <dgm:prSet presAssocID="{9AD8090A-016D-42B0-92C3-5F8FBFBA058F}" presName="rootnode" presStyleCnt="0">
        <dgm:presLayoutVars>
          <dgm:chMax/>
          <dgm:chPref/>
          <dgm:dir/>
          <dgm:animLvl val="lvl"/>
        </dgm:presLayoutVars>
      </dgm:prSet>
      <dgm:spPr/>
    </dgm:pt>
    <dgm:pt modelId="{9F8BF5F9-F71C-4C3B-84A6-F175EC211E17}" type="pres">
      <dgm:prSet presAssocID="{F088B218-A2A0-4136-A07E-D793CFAC6437}" presName="composite" presStyleCnt="0"/>
      <dgm:spPr/>
    </dgm:pt>
    <dgm:pt modelId="{279132CF-8B74-4FC2-9FEB-D5940576110E}" type="pres">
      <dgm:prSet presAssocID="{F088B218-A2A0-4136-A07E-D793CFAC6437}" presName="bentUpArrow1" presStyleLbl="alignImgPlace1" presStyleIdx="0" presStyleCnt="4"/>
      <dgm:spPr/>
    </dgm:pt>
    <dgm:pt modelId="{AFB3CD18-25D1-441D-9263-973937AE3CED}" type="pres">
      <dgm:prSet presAssocID="{F088B218-A2A0-4136-A07E-D793CFAC6437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F34AACA7-C8A9-458D-9811-271CC40DE3B4}" type="pres">
      <dgm:prSet presAssocID="{F088B218-A2A0-4136-A07E-D793CFAC6437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EBF408FB-E9AE-4FB7-9442-A80DA995053E}" type="pres">
      <dgm:prSet presAssocID="{D6E524D8-AA88-41DA-8FCD-25F53C91FA5D}" presName="sibTrans" presStyleCnt="0"/>
      <dgm:spPr/>
    </dgm:pt>
    <dgm:pt modelId="{00C664AD-0BD4-4FAB-AFBF-6351E4064FE2}" type="pres">
      <dgm:prSet presAssocID="{E5BBE7EF-F1D3-4D83-9D10-5EEE5BEC5EF6}" presName="composite" presStyleCnt="0"/>
      <dgm:spPr/>
    </dgm:pt>
    <dgm:pt modelId="{34DF61CD-1E60-4A67-91E6-7C2E8135D64D}" type="pres">
      <dgm:prSet presAssocID="{E5BBE7EF-F1D3-4D83-9D10-5EEE5BEC5EF6}" presName="bentUpArrow1" presStyleLbl="alignImgPlace1" presStyleIdx="1" presStyleCnt="4"/>
      <dgm:spPr/>
    </dgm:pt>
    <dgm:pt modelId="{B3BD2F6B-4915-4B83-9118-ABD4AF75CCA0}" type="pres">
      <dgm:prSet presAssocID="{E5BBE7EF-F1D3-4D83-9D10-5EEE5BEC5EF6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</dgm:pt>
    <dgm:pt modelId="{2D2A0C9D-F5E8-4D97-A1BB-5752A6CBB928}" type="pres">
      <dgm:prSet presAssocID="{E5BBE7EF-F1D3-4D83-9D10-5EEE5BEC5EF6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04E3660A-741D-4FB2-9126-217776C9C854}" type="pres">
      <dgm:prSet presAssocID="{749CCD75-9AB6-4629-999E-F6EBF60497AB}" presName="sibTrans" presStyleCnt="0"/>
      <dgm:spPr/>
    </dgm:pt>
    <dgm:pt modelId="{01690A33-8950-4067-B626-62B2E25ECCB3}" type="pres">
      <dgm:prSet presAssocID="{06C6DA3B-7859-4E39-A7EC-FCBCF5BBA7B1}" presName="composite" presStyleCnt="0"/>
      <dgm:spPr/>
    </dgm:pt>
    <dgm:pt modelId="{101067A5-CB17-4DE3-9C05-B073A8EEA1B3}" type="pres">
      <dgm:prSet presAssocID="{06C6DA3B-7859-4E39-A7EC-FCBCF5BBA7B1}" presName="bentUpArrow1" presStyleLbl="alignImgPlace1" presStyleIdx="2" presStyleCnt="4"/>
      <dgm:spPr/>
    </dgm:pt>
    <dgm:pt modelId="{55ABDD4D-A8B7-4710-828A-8AA6343EED66}" type="pres">
      <dgm:prSet presAssocID="{06C6DA3B-7859-4E39-A7EC-FCBCF5BBA7B1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</dgm:pt>
    <dgm:pt modelId="{61E61327-647C-4BAE-B59C-E9B67ACF4563}" type="pres">
      <dgm:prSet presAssocID="{06C6DA3B-7859-4E39-A7EC-FCBCF5BBA7B1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8B2A2457-6481-467D-99BB-CD93FAAAECC8}" type="pres">
      <dgm:prSet presAssocID="{8D7AC1F9-B748-4A7E-A753-F9901EC0259F}" presName="sibTrans" presStyleCnt="0"/>
      <dgm:spPr/>
    </dgm:pt>
    <dgm:pt modelId="{E4498C1E-4817-4D2F-BC31-C8D1222B0952}" type="pres">
      <dgm:prSet presAssocID="{279D4C50-2FC1-42C7-A80A-AFD5FC27A761}" presName="composite" presStyleCnt="0"/>
      <dgm:spPr/>
    </dgm:pt>
    <dgm:pt modelId="{63AB0A61-CFA0-432A-BE39-F61D8147522D}" type="pres">
      <dgm:prSet presAssocID="{279D4C50-2FC1-42C7-A80A-AFD5FC27A761}" presName="bentUpArrow1" presStyleLbl="alignImgPlace1" presStyleIdx="3" presStyleCnt="4"/>
      <dgm:spPr/>
    </dgm:pt>
    <dgm:pt modelId="{ED117E32-ACB5-465F-A27C-3F92201C9F7F}" type="pres">
      <dgm:prSet presAssocID="{279D4C50-2FC1-42C7-A80A-AFD5FC27A761}" presName="ParentText" presStyleLbl="node1" presStyleIdx="3" presStyleCnt="5">
        <dgm:presLayoutVars>
          <dgm:chMax val="1"/>
          <dgm:chPref val="1"/>
          <dgm:bulletEnabled val="1"/>
        </dgm:presLayoutVars>
      </dgm:prSet>
      <dgm:spPr/>
    </dgm:pt>
    <dgm:pt modelId="{12DC2782-FE8E-4753-B348-3EBE657C8395}" type="pres">
      <dgm:prSet presAssocID="{279D4C50-2FC1-42C7-A80A-AFD5FC27A761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A20B7C1A-0AA4-4B6A-B523-54F52D9A2903}" type="pres">
      <dgm:prSet presAssocID="{5340BBBE-583A-41E3-97D5-8A01152B3035}" presName="sibTrans" presStyleCnt="0"/>
      <dgm:spPr/>
    </dgm:pt>
    <dgm:pt modelId="{1EE3EB71-9905-4450-91BD-0955B5187050}" type="pres">
      <dgm:prSet presAssocID="{43B8CEB5-61C8-437F-92E0-BD42348AFD6F}" presName="composite" presStyleCnt="0"/>
      <dgm:spPr/>
    </dgm:pt>
    <dgm:pt modelId="{2B40E978-23D3-4B5C-9ECB-F64A93699347}" type="pres">
      <dgm:prSet presAssocID="{43B8CEB5-61C8-437F-92E0-BD42348AFD6F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49339519-6C2F-40C0-BCB5-64339E60C56B}" type="presOf" srcId="{E5BBE7EF-F1D3-4D83-9D10-5EEE5BEC5EF6}" destId="{B3BD2F6B-4915-4B83-9118-ABD4AF75CCA0}" srcOrd="0" destOrd="0" presId="urn:microsoft.com/office/officeart/2005/8/layout/StepDownProcess"/>
    <dgm:cxn modelId="{AC11931C-7768-44CD-A07D-48EEB76821BF}" srcId="{9AD8090A-016D-42B0-92C3-5F8FBFBA058F}" destId="{E5BBE7EF-F1D3-4D83-9D10-5EEE5BEC5EF6}" srcOrd="1" destOrd="0" parTransId="{9BAD53A4-906B-4583-A94B-B73DDF82EE88}" sibTransId="{749CCD75-9AB6-4629-999E-F6EBF60497AB}"/>
    <dgm:cxn modelId="{5A8E7931-0D9F-4D4F-86EB-9C8255F0BBD0}" type="presOf" srcId="{F088B218-A2A0-4136-A07E-D793CFAC6437}" destId="{AFB3CD18-25D1-441D-9263-973937AE3CED}" srcOrd="0" destOrd="0" presId="urn:microsoft.com/office/officeart/2005/8/layout/StepDownProcess"/>
    <dgm:cxn modelId="{D7B8B15F-CD8E-4807-BE8D-08150A058680}" srcId="{9AD8090A-016D-42B0-92C3-5F8FBFBA058F}" destId="{43B8CEB5-61C8-437F-92E0-BD42348AFD6F}" srcOrd="4" destOrd="0" parTransId="{3CFA1C31-680C-4DB8-B45A-E05204426FFE}" sibTransId="{B56853C3-F151-44FA-8C41-D24BF7C3A81F}"/>
    <dgm:cxn modelId="{7DAB6A60-3D1A-4DCD-9ED8-6A7B332AD150}" type="presOf" srcId="{06C6DA3B-7859-4E39-A7EC-FCBCF5BBA7B1}" destId="{55ABDD4D-A8B7-4710-828A-8AA6343EED66}" srcOrd="0" destOrd="0" presId="urn:microsoft.com/office/officeart/2005/8/layout/StepDownProcess"/>
    <dgm:cxn modelId="{E6DFE544-FF74-411A-86F9-AA79C1266105}" srcId="{9AD8090A-016D-42B0-92C3-5F8FBFBA058F}" destId="{06C6DA3B-7859-4E39-A7EC-FCBCF5BBA7B1}" srcOrd="2" destOrd="0" parTransId="{CD93412A-D635-4399-B04D-951E7E3399C0}" sibTransId="{8D7AC1F9-B748-4A7E-A753-F9901EC0259F}"/>
    <dgm:cxn modelId="{D5EB9648-EB0D-4F50-8260-DC58C9E11488}" type="presOf" srcId="{279D4C50-2FC1-42C7-A80A-AFD5FC27A761}" destId="{ED117E32-ACB5-465F-A27C-3F92201C9F7F}" srcOrd="0" destOrd="0" presId="urn:microsoft.com/office/officeart/2005/8/layout/StepDownProcess"/>
    <dgm:cxn modelId="{1EDECD4F-AB4C-4584-A2F0-EAF95277E416}" srcId="{9AD8090A-016D-42B0-92C3-5F8FBFBA058F}" destId="{F088B218-A2A0-4136-A07E-D793CFAC6437}" srcOrd="0" destOrd="0" parTransId="{18AD975E-9185-4C32-B78D-99FF6C5C1737}" sibTransId="{D6E524D8-AA88-41DA-8FCD-25F53C91FA5D}"/>
    <dgm:cxn modelId="{988A5972-B9A1-40EA-A1A0-8ABA4C77B51B}" type="presOf" srcId="{9AD8090A-016D-42B0-92C3-5F8FBFBA058F}" destId="{E97ED03E-3252-4D1D-9157-9FFC79A05606}" srcOrd="0" destOrd="0" presId="urn:microsoft.com/office/officeart/2005/8/layout/StepDownProcess"/>
    <dgm:cxn modelId="{1F40AAAA-FCB1-4213-9D1B-506C35C686CF}" srcId="{9AD8090A-016D-42B0-92C3-5F8FBFBA058F}" destId="{279D4C50-2FC1-42C7-A80A-AFD5FC27A761}" srcOrd="3" destOrd="0" parTransId="{9C51CA10-E89C-4688-A50E-CE1A0BA091A3}" sibTransId="{5340BBBE-583A-41E3-97D5-8A01152B3035}"/>
    <dgm:cxn modelId="{AB43C0DC-5207-4A54-8D3D-157E6293527C}" type="presOf" srcId="{43B8CEB5-61C8-437F-92E0-BD42348AFD6F}" destId="{2B40E978-23D3-4B5C-9ECB-F64A93699347}" srcOrd="0" destOrd="0" presId="urn:microsoft.com/office/officeart/2005/8/layout/StepDownProcess"/>
    <dgm:cxn modelId="{73732E48-C982-45AF-83CD-5C79AE44C0BD}" type="presParOf" srcId="{E97ED03E-3252-4D1D-9157-9FFC79A05606}" destId="{9F8BF5F9-F71C-4C3B-84A6-F175EC211E17}" srcOrd="0" destOrd="0" presId="urn:microsoft.com/office/officeart/2005/8/layout/StepDownProcess"/>
    <dgm:cxn modelId="{01C515D3-891C-4101-AF3E-18B525E6EF76}" type="presParOf" srcId="{9F8BF5F9-F71C-4C3B-84A6-F175EC211E17}" destId="{279132CF-8B74-4FC2-9FEB-D5940576110E}" srcOrd="0" destOrd="0" presId="urn:microsoft.com/office/officeart/2005/8/layout/StepDownProcess"/>
    <dgm:cxn modelId="{5FFB1CC3-7105-408A-8EF5-E91407351A87}" type="presParOf" srcId="{9F8BF5F9-F71C-4C3B-84A6-F175EC211E17}" destId="{AFB3CD18-25D1-441D-9263-973937AE3CED}" srcOrd="1" destOrd="0" presId="urn:microsoft.com/office/officeart/2005/8/layout/StepDownProcess"/>
    <dgm:cxn modelId="{DB099AC2-AE59-42B5-B7E9-56846D667F0E}" type="presParOf" srcId="{9F8BF5F9-F71C-4C3B-84A6-F175EC211E17}" destId="{F34AACA7-C8A9-458D-9811-271CC40DE3B4}" srcOrd="2" destOrd="0" presId="urn:microsoft.com/office/officeart/2005/8/layout/StepDownProcess"/>
    <dgm:cxn modelId="{94FA9EDC-DB8C-40DB-8404-44218B824AD5}" type="presParOf" srcId="{E97ED03E-3252-4D1D-9157-9FFC79A05606}" destId="{EBF408FB-E9AE-4FB7-9442-A80DA995053E}" srcOrd="1" destOrd="0" presId="urn:microsoft.com/office/officeart/2005/8/layout/StepDownProcess"/>
    <dgm:cxn modelId="{5659B393-ABD1-4CB5-A44D-9284E5C62DC8}" type="presParOf" srcId="{E97ED03E-3252-4D1D-9157-9FFC79A05606}" destId="{00C664AD-0BD4-4FAB-AFBF-6351E4064FE2}" srcOrd="2" destOrd="0" presId="urn:microsoft.com/office/officeart/2005/8/layout/StepDownProcess"/>
    <dgm:cxn modelId="{BF27164A-6C87-492E-8964-5763BE1826CD}" type="presParOf" srcId="{00C664AD-0BD4-4FAB-AFBF-6351E4064FE2}" destId="{34DF61CD-1E60-4A67-91E6-7C2E8135D64D}" srcOrd="0" destOrd="0" presId="urn:microsoft.com/office/officeart/2005/8/layout/StepDownProcess"/>
    <dgm:cxn modelId="{0F54F34A-CEE2-434F-9938-F264DF79E008}" type="presParOf" srcId="{00C664AD-0BD4-4FAB-AFBF-6351E4064FE2}" destId="{B3BD2F6B-4915-4B83-9118-ABD4AF75CCA0}" srcOrd="1" destOrd="0" presId="urn:microsoft.com/office/officeart/2005/8/layout/StepDownProcess"/>
    <dgm:cxn modelId="{C5DFBEE3-5CAF-450C-95EC-5620B657E834}" type="presParOf" srcId="{00C664AD-0BD4-4FAB-AFBF-6351E4064FE2}" destId="{2D2A0C9D-F5E8-4D97-A1BB-5752A6CBB928}" srcOrd="2" destOrd="0" presId="urn:microsoft.com/office/officeart/2005/8/layout/StepDownProcess"/>
    <dgm:cxn modelId="{6564AAE5-6B9C-4BD6-A8EF-F0F0C3C83CD5}" type="presParOf" srcId="{E97ED03E-3252-4D1D-9157-9FFC79A05606}" destId="{04E3660A-741D-4FB2-9126-217776C9C854}" srcOrd="3" destOrd="0" presId="urn:microsoft.com/office/officeart/2005/8/layout/StepDownProcess"/>
    <dgm:cxn modelId="{3686E3F9-652A-40CB-9FB8-CADA419F1597}" type="presParOf" srcId="{E97ED03E-3252-4D1D-9157-9FFC79A05606}" destId="{01690A33-8950-4067-B626-62B2E25ECCB3}" srcOrd="4" destOrd="0" presId="urn:microsoft.com/office/officeart/2005/8/layout/StepDownProcess"/>
    <dgm:cxn modelId="{A7C4B05F-30EF-410E-B4EF-F6ACBAF355A6}" type="presParOf" srcId="{01690A33-8950-4067-B626-62B2E25ECCB3}" destId="{101067A5-CB17-4DE3-9C05-B073A8EEA1B3}" srcOrd="0" destOrd="0" presId="urn:microsoft.com/office/officeart/2005/8/layout/StepDownProcess"/>
    <dgm:cxn modelId="{724C89A5-5C59-428D-84D0-1ED72AA929B0}" type="presParOf" srcId="{01690A33-8950-4067-B626-62B2E25ECCB3}" destId="{55ABDD4D-A8B7-4710-828A-8AA6343EED66}" srcOrd="1" destOrd="0" presId="urn:microsoft.com/office/officeart/2005/8/layout/StepDownProcess"/>
    <dgm:cxn modelId="{90E5E773-99C1-4C32-B9BA-C7FF31795F9B}" type="presParOf" srcId="{01690A33-8950-4067-B626-62B2E25ECCB3}" destId="{61E61327-647C-4BAE-B59C-E9B67ACF4563}" srcOrd="2" destOrd="0" presId="urn:microsoft.com/office/officeart/2005/8/layout/StepDownProcess"/>
    <dgm:cxn modelId="{2210E4F2-1BC3-447E-AC73-8377FD75A369}" type="presParOf" srcId="{E97ED03E-3252-4D1D-9157-9FFC79A05606}" destId="{8B2A2457-6481-467D-99BB-CD93FAAAECC8}" srcOrd="5" destOrd="0" presId="urn:microsoft.com/office/officeart/2005/8/layout/StepDownProcess"/>
    <dgm:cxn modelId="{A7D03C63-42F3-461A-B39E-611613D26372}" type="presParOf" srcId="{E97ED03E-3252-4D1D-9157-9FFC79A05606}" destId="{E4498C1E-4817-4D2F-BC31-C8D1222B0952}" srcOrd="6" destOrd="0" presId="urn:microsoft.com/office/officeart/2005/8/layout/StepDownProcess"/>
    <dgm:cxn modelId="{C980227B-8749-4453-A40F-61C151A93D62}" type="presParOf" srcId="{E4498C1E-4817-4D2F-BC31-C8D1222B0952}" destId="{63AB0A61-CFA0-432A-BE39-F61D8147522D}" srcOrd="0" destOrd="0" presId="urn:microsoft.com/office/officeart/2005/8/layout/StepDownProcess"/>
    <dgm:cxn modelId="{4E556C51-7E90-4C86-8C77-CAAAFABC9E3F}" type="presParOf" srcId="{E4498C1E-4817-4D2F-BC31-C8D1222B0952}" destId="{ED117E32-ACB5-465F-A27C-3F92201C9F7F}" srcOrd="1" destOrd="0" presId="urn:microsoft.com/office/officeart/2005/8/layout/StepDownProcess"/>
    <dgm:cxn modelId="{124F2A81-1558-43C4-8980-13A209996EBA}" type="presParOf" srcId="{E4498C1E-4817-4D2F-BC31-C8D1222B0952}" destId="{12DC2782-FE8E-4753-B348-3EBE657C8395}" srcOrd="2" destOrd="0" presId="urn:microsoft.com/office/officeart/2005/8/layout/StepDownProcess"/>
    <dgm:cxn modelId="{B2846937-A095-45AC-9F10-9CA2212A028E}" type="presParOf" srcId="{E97ED03E-3252-4D1D-9157-9FFC79A05606}" destId="{A20B7C1A-0AA4-4B6A-B523-54F52D9A2903}" srcOrd="7" destOrd="0" presId="urn:microsoft.com/office/officeart/2005/8/layout/StepDownProcess"/>
    <dgm:cxn modelId="{C9E8E402-5CC6-4A57-BEE0-B879EB600974}" type="presParOf" srcId="{E97ED03E-3252-4D1D-9157-9FFC79A05606}" destId="{1EE3EB71-9905-4450-91BD-0955B5187050}" srcOrd="8" destOrd="0" presId="urn:microsoft.com/office/officeart/2005/8/layout/StepDownProcess"/>
    <dgm:cxn modelId="{AB950C5D-4A57-4BC6-8EC7-A383B5E873F3}" type="presParOf" srcId="{1EE3EB71-9905-4450-91BD-0955B5187050}" destId="{2B40E978-23D3-4B5C-9ECB-F64A9369934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41CA19-F194-4D39-9509-8C7E46F50D0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0B5DF061-2E6F-4ABF-A197-4A0204E956E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PRACE PRZYGOTOWAWCZE</a:t>
          </a:r>
        </a:p>
      </dgm:t>
    </dgm:pt>
    <dgm:pt modelId="{405C143B-A41A-4FAB-86DC-96C172BD0484}" type="parTrans" cxnId="{B8CF0670-5582-4A08-A814-E2CBE94896AB}">
      <dgm:prSet/>
      <dgm:spPr/>
      <dgm:t>
        <a:bodyPr/>
        <a:lstStyle/>
        <a:p>
          <a:endParaRPr lang="pl-PL"/>
        </a:p>
      </dgm:t>
    </dgm:pt>
    <dgm:pt modelId="{0A6B6EB7-696B-4B86-9002-394C28AE7402}" type="sibTrans" cxnId="{B8CF0670-5582-4A08-A814-E2CBE94896AB}">
      <dgm:prSet/>
      <dgm:spPr/>
      <dgm:t>
        <a:bodyPr/>
        <a:lstStyle/>
        <a:p>
          <a:endParaRPr lang="pl-PL"/>
        </a:p>
      </dgm:t>
    </dgm:pt>
    <dgm:pt modelId="{3F982AB1-95F1-47D1-9073-1EEBBE57D5C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wytyczenie geodezyjne obiektów w terenie</a:t>
          </a:r>
        </a:p>
      </dgm:t>
    </dgm:pt>
    <dgm:pt modelId="{B7C09CBB-6B58-41D2-A676-154A89660483}" type="parTrans" cxnId="{6CD810B1-DB61-43AB-9327-11E327F98579}">
      <dgm:prSet/>
      <dgm:spPr/>
      <dgm:t>
        <a:bodyPr/>
        <a:lstStyle/>
        <a:p>
          <a:endParaRPr lang="pl-PL"/>
        </a:p>
      </dgm:t>
    </dgm:pt>
    <dgm:pt modelId="{02096F0E-3C9A-43CF-AC36-F922AD63222F}" type="sibTrans" cxnId="{6CD810B1-DB61-43AB-9327-11E327F98579}">
      <dgm:prSet/>
      <dgm:spPr/>
      <dgm:t>
        <a:bodyPr/>
        <a:lstStyle/>
        <a:p>
          <a:endParaRPr lang="pl-PL"/>
        </a:p>
      </dgm:t>
    </dgm:pt>
    <dgm:pt modelId="{A2930698-AB9C-4575-A49D-369557C92A5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wykonanie niwelacji terenu</a:t>
          </a:r>
        </a:p>
      </dgm:t>
    </dgm:pt>
    <dgm:pt modelId="{043EB701-0833-4A39-A072-498C5766D5D9}" type="parTrans" cxnId="{A54410B6-961D-4CB5-96E8-D784C9F730D9}">
      <dgm:prSet/>
      <dgm:spPr/>
      <dgm:t>
        <a:bodyPr/>
        <a:lstStyle/>
        <a:p>
          <a:endParaRPr lang="pl-PL"/>
        </a:p>
      </dgm:t>
    </dgm:pt>
    <dgm:pt modelId="{0AC02E9C-25F5-4D9F-81CE-ED5037591FE7}" type="sibTrans" cxnId="{A54410B6-961D-4CB5-96E8-D784C9F730D9}">
      <dgm:prSet/>
      <dgm:spPr/>
      <dgm:t>
        <a:bodyPr/>
        <a:lstStyle/>
        <a:p>
          <a:endParaRPr lang="pl-PL"/>
        </a:p>
      </dgm:t>
    </dgm:pt>
    <dgm:pt modelId="{0B139ED5-AB3D-489E-9396-35FF4B75CF5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zagospodarowanie terenu budowy wraz z budową tymczasowych obiektów</a:t>
          </a:r>
        </a:p>
      </dgm:t>
    </dgm:pt>
    <dgm:pt modelId="{4564F24C-3D60-4F89-B3BC-7D9E454404F8}" type="parTrans" cxnId="{7AF2FEE3-6FAE-417D-BD08-7CE7DD3DA071}">
      <dgm:prSet/>
      <dgm:spPr/>
      <dgm:t>
        <a:bodyPr/>
        <a:lstStyle/>
        <a:p>
          <a:endParaRPr lang="pl-PL"/>
        </a:p>
      </dgm:t>
    </dgm:pt>
    <dgm:pt modelId="{0C6D9152-7968-413F-9699-EA3400B804B5}" type="sibTrans" cxnId="{7AF2FEE3-6FAE-417D-BD08-7CE7DD3DA071}">
      <dgm:prSet/>
      <dgm:spPr/>
      <dgm:t>
        <a:bodyPr/>
        <a:lstStyle/>
        <a:p>
          <a:endParaRPr lang="pl-PL"/>
        </a:p>
      </dgm:t>
    </dgm:pt>
    <dgm:pt modelId="{F5825A94-1433-4318-B5D6-4C725BD5BF6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wykonanie przyłączy do sieci infrastruktury technicznej na potrzeby budowy</a:t>
          </a:r>
        </a:p>
      </dgm:t>
    </dgm:pt>
    <dgm:pt modelId="{EFC96718-DC59-4AED-97B1-A01F5E302EFE}" type="parTrans" cxnId="{F9E323C6-8443-4415-B9FC-DC594A92E088}">
      <dgm:prSet/>
      <dgm:spPr/>
      <dgm:t>
        <a:bodyPr/>
        <a:lstStyle/>
        <a:p>
          <a:endParaRPr lang="pl-PL"/>
        </a:p>
      </dgm:t>
    </dgm:pt>
    <dgm:pt modelId="{905871F1-F1BA-4236-BE07-C41E138BF805}" type="sibTrans" cxnId="{F9E323C6-8443-4415-B9FC-DC594A92E088}">
      <dgm:prSet/>
      <dgm:spPr/>
      <dgm:t>
        <a:bodyPr/>
        <a:lstStyle/>
        <a:p>
          <a:endParaRPr lang="pl-PL"/>
        </a:p>
      </dgm:t>
    </dgm:pt>
    <dgm:pt modelId="{1F02D3C3-C88E-4D76-B55A-48E737A69F19}" type="pres">
      <dgm:prSet presAssocID="{7C41CA19-F194-4D39-9509-8C7E46F50D0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4773DAF-C4A7-462D-88D0-92EA7138CDED}" type="pres">
      <dgm:prSet presAssocID="{0B5DF061-2E6F-4ABF-A197-4A0204E956ED}" presName="root1" presStyleCnt="0"/>
      <dgm:spPr/>
    </dgm:pt>
    <dgm:pt modelId="{69F52A68-6D31-4B2A-A7ED-B96196FAF099}" type="pres">
      <dgm:prSet presAssocID="{0B5DF061-2E6F-4ABF-A197-4A0204E956ED}" presName="LevelOneTextNode" presStyleLbl="node0" presStyleIdx="0" presStyleCnt="1">
        <dgm:presLayoutVars>
          <dgm:chPref val="3"/>
        </dgm:presLayoutVars>
      </dgm:prSet>
      <dgm:spPr/>
    </dgm:pt>
    <dgm:pt modelId="{174BE7E3-A20C-4B49-A888-02C4A659308B}" type="pres">
      <dgm:prSet presAssocID="{0B5DF061-2E6F-4ABF-A197-4A0204E956ED}" presName="level2hierChild" presStyleCnt="0"/>
      <dgm:spPr/>
    </dgm:pt>
    <dgm:pt modelId="{D33302FB-32F2-4264-B2AB-3EDC20A90D7C}" type="pres">
      <dgm:prSet presAssocID="{B7C09CBB-6B58-41D2-A676-154A89660483}" presName="conn2-1" presStyleLbl="parChTrans1D2" presStyleIdx="0" presStyleCnt="4"/>
      <dgm:spPr/>
    </dgm:pt>
    <dgm:pt modelId="{FE30AADD-E992-426A-91AE-0DBEF4DD6979}" type="pres">
      <dgm:prSet presAssocID="{B7C09CBB-6B58-41D2-A676-154A89660483}" presName="connTx" presStyleLbl="parChTrans1D2" presStyleIdx="0" presStyleCnt="4"/>
      <dgm:spPr/>
    </dgm:pt>
    <dgm:pt modelId="{71A8D742-47D5-4AC6-95CC-91B7BE13F5BB}" type="pres">
      <dgm:prSet presAssocID="{3F982AB1-95F1-47D1-9073-1EEBBE57D5C6}" presName="root2" presStyleCnt="0"/>
      <dgm:spPr/>
    </dgm:pt>
    <dgm:pt modelId="{4E36496B-ACD5-4180-9FE4-8D3C71B9ED9E}" type="pres">
      <dgm:prSet presAssocID="{3F982AB1-95F1-47D1-9073-1EEBBE57D5C6}" presName="LevelTwoTextNode" presStyleLbl="node2" presStyleIdx="0" presStyleCnt="4">
        <dgm:presLayoutVars>
          <dgm:chPref val="3"/>
        </dgm:presLayoutVars>
      </dgm:prSet>
      <dgm:spPr/>
    </dgm:pt>
    <dgm:pt modelId="{A743CB91-3C64-436F-94BD-6DAC19B15CB5}" type="pres">
      <dgm:prSet presAssocID="{3F982AB1-95F1-47D1-9073-1EEBBE57D5C6}" presName="level3hierChild" presStyleCnt="0"/>
      <dgm:spPr/>
    </dgm:pt>
    <dgm:pt modelId="{68D7C26B-7FCB-45F3-AC11-A8573170F8E3}" type="pres">
      <dgm:prSet presAssocID="{043EB701-0833-4A39-A072-498C5766D5D9}" presName="conn2-1" presStyleLbl="parChTrans1D2" presStyleIdx="1" presStyleCnt="4"/>
      <dgm:spPr/>
    </dgm:pt>
    <dgm:pt modelId="{77504549-90D9-442C-A986-A1B01AE6699D}" type="pres">
      <dgm:prSet presAssocID="{043EB701-0833-4A39-A072-498C5766D5D9}" presName="connTx" presStyleLbl="parChTrans1D2" presStyleIdx="1" presStyleCnt="4"/>
      <dgm:spPr/>
    </dgm:pt>
    <dgm:pt modelId="{9E480DE8-DCDF-4CC2-A2F7-0821D824ABC0}" type="pres">
      <dgm:prSet presAssocID="{A2930698-AB9C-4575-A49D-369557C92A5F}" presName="root2" presStyleCnt="0"/>
      <dgm:spPr/>
    </dgm:pt>
    <dgm:pt modelId="{FF5A3A73-62EF-4CF8-A1F5-8FC11FEF32C7}" type="pres">
      <dgm:prSet presAssocID="{A2930698-AB9C-4575-A49D-369557C92A5F}" presName="LevelTwoTextNode" presStyleLbl="node2" presStyleIdx="1" presStyleCnt="4">
        <dgm:presLayoutVars>
          <dgm:chPref val="3"/>
        </dgm:presLayoutVars>
      </dgm:prSet>
      <dgm:spPr/>
    </dgm:pt>
    <dgm:pt modelId="{48E7ACB7-C668-4832-A8BA-0B1D377B22B6}" type="pres">
      <dgm:prSet presAssocID="{A2930698-AB9C-4575-A49D-369557C92A5F}" presName="level3hierChild" presStyleCnt="0"/>
      <dgm:spPr/>
    </dgm:pt>
    <dgm:pt modelId="{5C96BFB3-DB2A-49E2-A863-09D98B74050F}" type="pres">
      <dgm:prSet presAssocID="{4564F24C-3D60-4F89-B3BC-7D9E454404F8}" presName="conn2-1" presStyleLbl="parChTrans1D2" presStyleIdx="2" presStyleCnt="4"/>
      <dgm:spPr/>
    </dgm:pt>
    <dgm:pt modelId="{E553A8ED-4111-453B-A726-DE7C9E6345D2}" type="pres">
      <dgm:prSet presAssocID="{4564F24C-3D60-4F89-B3BC-7D9E454404F8}" presName="connTx" presStyleLbl="parChTrans1D2" presStyleIdx="2" presStyleCnt="4"/>
      <dgm:spPr/>
    </dgm:pt>
    <dgm:pt modelId="{87F0330B-506D-4371-A7F2-CB07D768DB04}" type="pres">
      <dgm:prSet presAssocID="{0B139ED5-AB3D-489E-9396-35FF4B75CF58}" presName="root2" presStyleCnt="0"/>
      <dgm:spPr/>
    </dgm:pt>
    <dgm:pt modelId="{77FE1B0B-63AF-4B9F-96ED-FABC9F352F5D}" type="pres">
      <dgm:prSet presAssocID="{0B139ED5-AB3D-489E-9396-35FF4B75CF58}" presName="LevelTwoTextNode" presStyleLbl="node2" presStyleIdx="2" presStyleCnt="4">
        <dgm:presLayoutVars>
          <dgm:chPref val="3"/>
        </dgm:presLayoutVars>
      </dgm:prSet>
      <dgm:spPr/>
    </dgm:pt>
    <dgm:pt modelId="{33B82CF4-7109-41A5-920F-718FC3FEC99F}" type="pres">
      <dgm:prSet presAssocID="{0B139ED5-AB3D-489E-9396-35FF4B75CF58}" presName="level3hierChild" presStyleCnt="0"/>
      <dgm:spPr/>
    </dgm:pt>
    <dgm:pt modelId="{4AE8B5F6-F9D7-4749-B781-224916E4A577}" type="pres">
      <dgm:prSet presAssocID="{EFC96718-DC59-4AED-97B1-A01F5E302EFE}" presName="conn2-1" presStyleLbl="parChTrans1D2" presStyleIdx="3" presStyleCnt="4"/>
      <dgm:spPr/>
    </dgm:pt>
    <dgm:pt modelId="{C0EA99D1-40A5-4977-B3B9-1466B265A04B}" type="pres">
      <dgm:prSet presAssocID="{EFC96718-DC59-4AED-97B1-A01F5E302EFE}" presName="connTx" presStyleLbl="parChTrans1D2" presStyleIdx="3" presStyleCnt="4"/>
      <dgm:spPr/>
    </dgm:pt>
    <dgm:pt modelId="{73DE0EE8-E99A-4C3D-99EF-298C22155E27}" type="pres">
      <dgm:prSet presAssocID="{F5825A94-1433-4318-B5D6-4C725BD5BF6E}" presName="root2" presStyleCnt="0"/>
      <dgm:spPr/>
    </dgm:pt>
    <dgm:pt modelId="{85837848-9774-40C9-BFE4-2E77DA125026}" type="pres">
      <dgm:prSet presAssocID="{F5825A94-1433-4318-B5D6-4C725BD5BF6E}" presName="LevelTwoTextNode" presStyleLbl="node2" presStyleIdx="3" presStyleCnt="4">
        <dgm:presLayoutVars>
          <dgm:chPref val="3"/>
        </dgm:presLayoutVars>
      </dgm:prSet>
      <dgm:spPr/>
    </dgm:pt>
    <dgm:pt modelId="{C25EA49A-E96F-45DD-A764-0A1F47B53625}" type="pres">
      <dgm:prSet presAssocID="{F5825A94-1433-4318-B5D6-4C725BD5BF6E}" presName="level3hierChild" presStyleCnt="0"/>
      <dgm:spPr/>
    </dgm:pt>
  </dgm:ptLst>
  <dgm:cxnLst>
    <dgm:cxn modelId="{50F8EC0A-6F56-412D-B2C9-2F74DB5CAECE}" type="presOf" srcId="{F5825A94-1433-4318-B5D6-4C725BD5BF6E}" destId="{85837848-9774-40C9-BFE4-2E77DA125026}" srcOrd="0" destOrd="0" presId="urn:microsoft.com/office/officeart/2008/layout/HorizontalMultiLevelHierarchy"/>
    <dgm:cxn modelId="{C23AD715-E0AE-45C0-83A5-44B78BF0E70E}" type="presOf" srcId="{4564F24C-3D60-4F89-B3BC-7D9E454404F8}" destId="{E553A8ED-4111-453B-A726-DE7C9E6345D2}" srcOrd="1" destOrd="0" presId="urn:microsoft.com/office/officeart/2008/layout/HorizontalMultiLevelHierarchy"/>
    <dgm:cxn modelId="{CB489A2D-8349-4BD7-9A05-D83EC66F16FE}" type="presOf" srcId="{EFC96718-DC59-4AED-97B1-A01F5E302EFE}" destId="{C0EA99D1-40A5-4977-B3B9-1466B265A04B}" srcOrd="1" destOrd="0" presId="urn:microsoft.com/office/officeart/2008/layout/HorizontalMultiLevelHierarchy"/>
    <dgm:cxn modelId="{CABC735D-54D4-4B0A-B830-62D4047F98A0}" type="presOf" srcId="{B7C09CBB-6B58-41D2-A676-154A89660483}" destId="{D33302FB-32F2-4264-B2AB-3EDC20A90D7C}" srcOrd="0" destOrd="0" presId="urn:microsoft.com/office/officeart/2008/layout/HorizontalMultiLevelHierarchy"/>
    <dgm:cxn modelId="{F6EEA162-8DCB-4026-A5C6-7C75FE7B8E49}" type="presOf" srcId="{7C41CA19-F194-4D39-9509-8C7E46F50D0E}" destId="{1F02D3C3-C88E-4D76-B55A-48E737A69F19}" srcOrd="0" destOrd="0" presId="urn:microsoft.com/office/officeart/2008/layout/HorizontalMultiLevelHierarchy"/>
    <dgm:cxn modelId="{9F854B69-51A2-4AA8-9EC8-3D71B87C3C4E}" type="presOf" srcId="{4564F24C-3D60-4F89-B3BC-7D9E454404F8}" destId="{5C96BFB3-DB2A-49E2-A863-09D98B74050F}" srcOrd="0" destOrd="0" presId="urn:microsoft.com/office/officeart/2008/layout/HorizontalMultiLevelHierarchy"/>
    <dgm:cxn modelId="{B8CF0670-5582-4A08-A814-E2CBE94896AB}" srcId="{7C41CA19-F194-4D39-9509-8C7E46F50D0E}" destId="{0B5DF061-2E6F-4ABF-A197-4A0204E956ED}" srcOrd="0" destOrd="0" parTransId="{405C143B-A41A-4FAB-86DC-96C172BD0484}" sibTransId="{0A6B6EB7-696B-4B86-9002-394C28AE7402}"/>
    <dgm:cxn modelId="{9C6F637E-8DB6-4246-A48A-A4724E223B18}" type="presOf" srcId="{0B5DF061-2E6F-4ABF-A197-4A0204E956ED}" destId="{69F52A68-6D31-4B2A-A7ED-B96196FAF099}" srcOrd="0" destOrd="0" presId="urn:microsoft.com/office/officeart/2008/layout/HorizontalMultiLevelHierarchy"/>
    <dgm:cxn modelId="{FEECF094-29D0-47BA-AA33-AE493F87D240}" type="presOf" srcId="{0B139ED5-AB3D-489E-9396-35FF4B75CF58}" destId="{77FE1B0B-63AF-4B9F-96ED-FABC9F352F5D}" srcOrd="0" destOrd="0" presId="urn:microsoft.com/office/officeart/2008/layout/HorizontalMultiLevelHierarchy"/>
    <dgm:cxn modelId="{8071AAAF-F136-42CD-85A6-181BAF9C6AC8}" type="presOf" srcId="{043EB701-0833-4A39-A072-498C5766D5D9}" destId="{77504549-90D9-442C-A986-A1B01AE6699D}" srcOrd="1" destOrd="0" presId="urn:microsoft.com/office/officeart/2008/layout/HorizontalMultiLevelHierarchy"/>
    <dgm:cxn modelId="{6CD810B1-DB61-43AB-9327-11E327F98579}" srcId="{0B5DF061-2E6F-4ABF-A197-4A0204E956ED}" destId="{3F982AB1-95F1-47D1-9073-1EEBBE57D5C6}" srcOrd="0" destOrd="0" parTransId="{B7C09CBB-6B58-41D2-A676-154A89660483}" sibTransId="{02096F0E-3C9A-43CF-AC36-F922AD63222F}"/>
    <dgm:cxn modelId="{A54410B6-961D-4CB5-96E8-D784C9F730D9}" srcId="{0B5DF061-2E6F-4ABF-A197-4A0204E956ED}" destId="{A2930698-AB9C-4575-A49D-369557C92A5F}" srcOrd="1" destOrd="0" parTransId="{043EB701-0833-4A39-A072-498C5766D5D9}" sibTransId="{0AC02E9C-25F5-4D9F-81CE-ED5037591FE7}"/>
    <dgm:cxn modelId="{F9E323C6-8443-4415-B9FC-DC594A92E088}" srcId="{0B5DF061-2E6F-4ABF-A197-4A0204E956ED}" destId="{F5825A94-1433-4318-B5D6-4C725BD5BF6E}" srcOrd="3" destOrd="0" parTransId="{EFC96718-DC59-4AED-97B1-A01F5E302EFE}" sibTransId="{905871F1-F1BA-4236-BE07-C41E138BF805}"/>
    <dgm:cxn modelId="{F09A2CDF-432C-4F1A-9AC4-37795C918222}" type="presOf" srcId="{3F982AB1-95F1-47D1-9073-1EEBBE57D5C6}" destId="{4E36496B-ACD5-4180-9FE4-8D3C71B9ED9E}" srcOrd="0" destOrd="0" presId="urn:microsoft.com/office/officeart/2008/layout/HorizontalMultiLevelHierarchy"/>
    <dgm:cxn modelId="{7AF2FEE3-6FAE-417D-BD08-7CE7DD3DA071}" srcId="{0B5DF061-2E6F-4ABF-A197-4A0204E956ED}" destId="{0B139ED5-AB3D-489E-9396-35FF4B75CF58}" srcOrd="2" destOrd="0" parTransId="{4564F24C-3D60-4F89-B3BC-7D9E454404F8}" sibTransId="{0C6D9152-7968-413F-9699-EA3400B804B5}"/>
    <dgm:cxn modelId="{E27435E5-15F1-46F6-BC30-B43D01ADBE1E}" type="presOf" srcId="{043EB701-0833-4A39-A072-498C5766D5D9}" destId="{68D7C26B-7FCB-45F3-AC11-A8573170F8E3}" srcOrd="0" destOrd="0" presId="urn:microsoft.com/office/officeart/2008/layout/HorizontalMultiLevelHierarchy"/>
    <dgm:cxn modelId="{3A97FEEA-FF2F-4803-9327-6B4BA942C62F}" type="presOf" srcId="{A2930698-AB9C-4575-A49D-369557C92A5F}" destId="{FF5A3A73-62EF-4CF8-A1F5-8FC11FEF32C7}" srcOrd="0" destOrd="0" presId="urn:microsoft.com/office/officeart/2008/layout/HorizontalMultiLevelHierarchy"/>
    <dgm:cxn modelId="{A13A02F0-9A31-47F9-8199-655CB13ED697}" type="presOf" srcId="{EFC96718-DC59-4AED-97B1-A01F5E302EFE}" destId="{4AE8B5F6-F9D7-4749-B781-224916E4A577}" srcOrd="0" destOrd="0" presId="urn:microsoft.com/office/officeart/2008/layout/HorizontalMultiLevelHierarchy"/>
    <dgm:cxn modelId="{9BB740F4-EE49-4C4B-97E1-D3177E1CCA6A}" type="presOf" srcId="{B7C09CBB-6B58-41D2-A676-154A89660483}" destId="{FE30AADD-E992-426A-91AE-0DBEF4DD6979}" srcOrd="1" destOrd="0" presId="urn:microsoft.com/office/officeart/2008/layout/HorizontalMultiLevelHierarchy"/>
    <dgm:cxn modelId="{4D7BE1E8-6FC8-48D7-B593-13C92F22F15B}" type="presParOf" srcId="{1F02D3C3-C88E-4D76-B55A-48E737A69F19}" destId="{84773DAF-C4A7-462D-88D0-92EA7138CDED}" srcOrd="0" destOrd="0" presId="urn:microsoft.com/office/officeart/2008/layout/HorizontalMultiLevelHierarchy"/>
    <dgm:cxn modelId="{9D6356FE-F012-4EAB-814F-A1663B3F7BF2}" type="presParOf" srcId="{84773DAF-C4A7-462D-88D0-92EA7138CDED}" destId="{69F52A68-6D31-4B2A-A7ED-B96196FAF099}" srcOrd="0" destOrd="0" presId="urn:microsoft.com/office/officeart/2008/layout/HorizontalMultiLevelHierarchy"/>
    <dgm:cxn modelId="{8069E242-C25C-49C4-B6C5-FC67BB780994}" type="presParOf" srcId="{84773DAF-C4A7-462D-88D0-92EA7138CDED}" destId="{174BE7E3-A20C-4B49-A888-02C4A659308B}" srcOrd="1" destOrd="0" presId="urn:microsoft.com/office/officeart/2008/layout/HorizontalMultiLevelHierarchy"/>
    <dgm:cxn modelId="{5154A469-30F7-498F-9270-902061B0033E}" type="presParOf" srcId="{174BE7E3-A20C-4B49-A888-02C4A659308B}" destId="{D33302FB-32F2-4264-B2AB-3EDC20A90D7C}" srcOrd="0" destOrd="0" presId="urn:microsoft.com/office/officeart/2008/layout/HorizontalMultiLevelHierarchy"/>
    <dgm:cxn modelId="{0FAEF53B-4759-4E3C-9634-BD33DE3BD208}" type="presParOf" srcId="{D33302FB-32F2-4264-B2AB-3EDC20A90D7C}" destId="{FE30AADD-E992-426A-91AE-0DBEF4DD6979}" srcOrd="0" destOrd="0" presId="urn:microsoft.com/office/officeart/2008/layout/HorizontalMultiLevelHierarchy"/>
    <dgm:cxn modelId="{0396CE14-4575-46A1-B508-0B7AAD65D550}" type="presParOf" srcId="{174BE7E3-A20C-4B49-A888-02C4A659308B}" destId="{71A8D742-47D5-4AC6-95CC-91B7BE13F5BB}" srcOrd="1" destOrd="0" presId="urn:microsoft.com/office/officeart/2008/layout/HorizontalMultiLevelHierarchy"/>
    <dgm:cxn modelId="{67C3A76A-8644-4EAC-B32F-93747FA3620A}" type="presParOf" srcId="{71A8D742-47D5-4AC6-95CC-91B7BE13F5BB}" destId="{4E36496B-ACD5-4180-9FE4-8D3C71B9ED9E}" srcOrd="0" destOrd="0" presId="urn:microsoft.com/office/officeart/2008/layout/HorizontalMultiLevelHierarchy"/>
    <dgm:cxn modelId="{5168CFA5-CB52-48C7-8F18-47D062C6CBFD}" type="presParOf" srcId="{71A8D742-47D5-4AC6-95CC-91B7BE13F5BB}" destId="{A743CB91-3C64-436F-94BD-6DAC19B15CB5}" srcOrd="1" destOrd="0" presId="urn:microsoft.com/office/officeart/2008/layout/HorizontalMultiLevelHierarchy"/>
    <dgm:cxn modelId="{308562EE-3396-4EA7-8287-9B926F864F96}" type="presParOf" srcId="{174BE7E3-A20C-4B49-A888-02C4A659308B}" destId="{68D7C26B-7FCB-45F3-AC11-A8573170F8E3}" srcOrd="2" destOrd="0" presId="urn:microsoft.com/office/officeart/2008/layout/HorizontalMultiLevelHierarchy"/>
    <dgm:cxn modelId="{BEA86BD7-B588-4424-86D4-DCAA3BBDE14B}" type="presParOf" srcId="{68D7C26B-7FCB-45F3-AC11-A8573170F8E3}" destId="{77504549-90D9-442C-A986-A1B01AE6699D}" srcOrd="0" destOrd="0" presId="urn:microsoft.com/office/officeart/2008/layout/HorizontalMultiLevelHierarchy"/>
    <dgm:cxn modelId="{6FE05596-6B96-453D-B125-7D5B129EB083}" type="presParOf" srcId="{174BE7E3-A20C-4B49-A888-02C4A659308B}" destId="{9E480DE8-DCDF-4CC2-A2F7-0821D824ABC0}" srcOrd="3" destOrd="0" presId="urn:microsoft.com/office/officeart/2008/layout/HorizontalMultiLevelHierarchy"/>
    <dgm:cxn modelId="{1DCA9DE1-7226-43C9-9177-436AF0A64F9E}" type="presParOf" srcId="{9E480DE8-DCDF-4CC2-A2F7-0821D824ABC0}" destId="{FF5A3A73-62EF-4CF8-A1F5-8FC11FEF32C7}" srcOrd="0" destOrd="0" presId="urn:microsoft.com/office/officeart/2008/layout/HorizontalMultiLevelHierarchy"/>
    <dgm:cxn modelId="{6E0B073E-F92D-42F9-B355-C018E3BD0045}" type="presParOf" srcId="{9E480DE8-DCDF-4CC2-A2F7-0821D824ABC0}" destId="{48E7ACB7-C668-4832-A8BA-0B1D377B22B6}" srcOrd="1" destOrd="0" presId="urn:microsoft.com/office/officeart/2008/layout/HorizontalMultiLevelHierarchy"/>
    <dgm:cxn modelId="{F13132BF-00F0-469A-A3B0-AD9512FB2103}" type="presParOf" srcId="{174BE7E3-A20C-4B49-A888-02C4A659308B}" destId="{5C96BFB3-DB2A-49E2-A863-09D98B74050F}" srcOrd="4" destOrd="0" presId="urn:microsoft.com/office/officeart/2008/layout/HorizontalMultiLevelHierarchy"/>
    <dgm:cxn modelId="{B3374FFF-E548-4E8B-A47C-73CF1A3BCD61}" type="presParOf" srcId="{5C96BFB3-DB2A-49E2-A863-09D98B74050F}" destId="{E553A8ED-4111-453B-A726-DE7C9E6345D2}" srcOrd="0" destOrd="0" presId="urn:microsoft.com/office/officeart/2008/layout/HorizontalMultiLevelHierarchy"/>
    <dgm:cxn modelId="{BA2D75F3-859A-4776-AA95-E1C089756880}" type="presParOf" srcId="{174BE7E3-A20C-4B49-A888-02C4A659308B}" destId="{87F0330B-506D-4371-A7F2-CB07D768DB04}" srcOrd="5" destOrd="0" presId="urn:microsoft.com/office/officeart/2008/layout/HorizontalMultiLevelHierarchy"/>
    <dgm:cxn modelId="{7F7A59EA-58AB-4194-AA6D-FCB36984A482}" type="presParOf" srcId="{87F0330B-506D-4371-A7F2-CB07D768DB04}" destId="{77FE1B0B-63AF-4B9F-96ED-FABC9F352F5D}" srcOrd="0" destOrd="0" presId="urn:microsoft.com/office/officeart/2008/layout/HorizontalMultiLevelHierarchy"/>
    <dgm:cxn modelId="{F1ADD334-FCF7-476A-9AF6-AA2F0EAB8BD2}" type="presParOf" srcId="{87F0330B-506D-4371-A7F2-CB07D768DB04}" destId="{33B82CF4-7109-41A5-920F-718FC3FEC99F}" srcOrd="1" destOrd="0" presId="urn:microsoft.com/office/officeart/2008/layout/HorizontalMultiLevelHierarchy"/>
    <dgm:cxn modelId="{6F17F3D2-7682-4B4F-88C9-2AC75158D456}" type="presParOf" srcId="{174BE7E3-A20C-4B49-A888-02C4A659308B}" destId="{4AE8B5F6-F9D7-4749-B781-224916E4A577}" srcOrd="6" destOrd="0" presId="urn:microsoft.com/office/officeart/2008/layout/HorizontalMultiLevelHierarchy"/>
    <dgm:cxn modelId="{48E6CCD9-0D35-4930-B1C2-398803F2FF27}" type="presParOf" srcId="{4AE8B5F6-F9D7-4749-B781-224916E4A577}" destId="{C0EA99D1-40A5-4977-B3B9-1466B265A04B}" srcOrd="0" destOrd="0" presId="urn:microsoft.com/office/officeart/2008/layout/HorizontalMultiLevelHierarchy"/>
    <dgm:cxn modelId="{C739A2E2-614E-4F0F-9B08-7C23C8080123}" type="presParOf" srcId="{174BE7E3-A20C-4B49-A888-02C4A659308B}" destId="{73DE0EE8-E99A-4C3D-99EF-298C22155E27}" srcOrd="7" destOrd="0" presId="urn:microsoft.com/office/officeart/2008/layout/HorizontalMultiLevelHierarchy"/>
    <dgm:cxn modelId="{B1909657-C6F7-4303-8047-932C3DF4932A}" type="presParOf" srcId="{73DE0EE8-E99A-4C3D-99EF-298C22155E27}" destId="{85837848-9774-40C9-BFE4-2E77DA125026}" srcOrd="0" destOrd="0" presId="urn:microsoft.com/office/officeart/2008/layout/HorizontalMultiLevelHierarchy"/>
    <dgm:cxn modelId="{AAF34C85-CAB4-4A55-94FB-1743493ECBD7}" type="presParOf" srcId="{73DE0EE8-E99A-4C3D-99EF-298C22155E27}" destId="{C25EA49A-E96F-45DD-A764-0A1F47B5362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7E4515-E47A-41AC-B550-67627A24EE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D04EB32-3D40-48B5-9F41-9630EBD6EAA3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ZGODA NA PRZYSTĄPIENIE DO UŻYTKOWANIA OBIEKTU BUDOWLANEGO</a:t>
          </a:r>
        </a:p>
      </dgm:t>
    </dgm:pt>
    <dgm:pt modelId="{A07EEF37-B8EE-479E-8F3D-D174AB45F46A}" type="parTrans" cxnId="{86799A19-EF40-4065-8BF1-2BB2E075E0F0}">
      <dgm:prSet/>
      <dgm:spPr/>
      <dgm:t>
        <a:bodyPr/>
        <a:lstStyle/>
        <a:p>
          <a:endParaRPr lang="pl-PL"/>
        </a:p>
      </dgm:t>
    </dgm:pt>
    <dgm:pt modelId="{6DE0E218-5EAF-49BB-B034-A3D317F78171}" type="sibTrans" cxnId="{86799A19-EF40-4065-8BF1-2BB2E075E0F0}">
      <dgm:prSet/>
      <dgm:spPr/>
      <dgm:t>
        <a:bodyPr/>
        <a:lstStyle/>
        <a:p>
          <a:endParaRPr lang="pl-PL"/>
        </a:p>
      </dgm:t>
    </dgm:pt>
    <dgm:pt modelId="{A2049F60-5DAA-45CD-858D-5F2F4346781A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MILCZENIE ADMINISTRACYJNE – BRAK SPRZECIWU W TERMINIE 14 DNI</a:t>
          </a:r>
        </a:p>
        <a:p>
          <a:r>
            <a:rPr lang="pl-PL" dirty="0">
              <a:solidFill>
                <a:schemeClr val="tx1"/>
              </a:solidFill>
            </a:rPr>
            <a:t>ZAŚWIADCZENIE Z URZĘDU</a:t>
          </a:r>
          <a:r>
            <a:rPr lang="pl-PL" dirty="0"/>
            <a:t> </a:t>
          </a:r>
        </a:p>
      </dgm:t>
    </dgm:pt>
    <dgm:pt modelId="{FBA10DC6-3B15-4469-B98B-B6B9EE4C361B}" type="parTrans" cxnId="{81801CD0-6B90-4047-A6CA-C22CFA645430}">
      <dgm:prSet/>
      <dgm:spPr/>
      <dgm:t>
        <a:bodyPr/>
        <a:lstStyle/>
        <a:p>
          <a:endParaRPr lang="pl-PL"/>
        </a:p>
      </dgm:t>
    </dgm:pt>
    <dgm:pt modelId="{D1176DCA-7CE5-4D08-B5C4-CCFDEE4DEAAB}" type="sibTrans" cxnId="{81801CD0-6B90-4047-A6CA-C22CFA645430}">
      <dgm:prSet/>
      <dgm:spPr/>
      <dgm:t>
        <a:bodyPr/>
        <a:lstStyle/>
        <a:p>
          <a:endParaRPr lang="pl-PL"/>
        </a:p>
      </dgm:t>
    </dgm:pt>
    <dgm:pt modelId="{8C8766FB-CDE0-4A19-ABEE-E54B90D428E8}" type="pres">
      <dgm:prSet presAssocID="{277E4515-E47A-41AC-B550-67627A24EEB8}" presName="Name0" presStyleCnt="0">
        <dgm:presLayoutVars>
          <dgm:dir/>
          <dgm:resizeHandles val="exact"/>
        </dgm:presLayoutVars>
      </dgm:prSet>
      <dgm:spPr/>
    </dgm:pt>
    <dgm:pt modelId="{C48C74C2-E1BF-4C01-84E3-05B74671F640}" type="pres">
      <dgm:prSet presAssocID="{1D04EB32-3D40-48B5-9F41-9630EBD6EAA3}" presName="node" presStyleLbl="node1" presStyleIdx="0" presStyleCnt="2">
        <dgm:presLayoutVars>
          <dgm:bulletEnabled val="1"/>
        </dgm:presLayoutVars>
      </dgm:prSet>
      <dgm:spPr/>
    </dgm:pt>
    <dgm:pt modelId="{40EEBBF9-5271-4943-90F2-17ADEEE1EDB9}" type="pres">
      <dgm:prSet presAssocID="{6DE0E218-5EAF-49BB-B034-A3D317F78171}" presName="sibTrans" presStyleLbl="sibTrans2D1" presStyleIdx="0" presStyleCnt="1"/>
      <dgm:spPr/>
    </dgm:pt>
    <dgm:pt modelId="{5A3C4AAD-DDB4-4BC0-A4FA-3F1FA2698DA1}" type="pres">
      <dgm:prSet presAssocID="{6DE0E218-5EAF-49BB-B034-A3D317F78171}" presName="connectorText" presStyleLbl="sibTrans2D1" presStyleIdx="0" presStyleCnt="1"/>
      <dgm:spPr/>
    </dgm:pt>
    <dgm:pt modelId="{CDD3A364-FEAD-4DF5-B110-B13D56E779EF}" type="pres">
      <dgm:prSet presAssocID="{A2049F60-5DAA-45CD-858D-5F2F4346781A}" presName="node" presStyleLbl="node1" presStyleIdx="1" presStyleCnt="2">
        <dgm:presLayoutVars>
          <dgm:bulletEnabled val="1"/>
        </dgm:presLayoutVars>
      </dgm:prSet>
      <dgm:spPr/>
    </dgm:pt>
  </dgm:ptLst>
  <dgm:cxnLst>
    <dgm:cxn modelId="{86799A19-EF40-4065-8BF1-2BB2E075E0F0}" srcId="{277E4515-E47A-41AC-B550-67627A24EEB8}" destId="{1D04EB32-3D40-48B5-9F41-9630EBD6EAA3}" srcOrd="0" destOrd="0" parTransId="{A07EEF37-B8EE-479E-8F3D-D174AB45F46A}" sibTransId="{6DE0E218-5EAF-49BB-B034-A3D317F78171}"/>
    <dgm:cxn modelId="{C4EAD536-5EC2-480E-973B-0FEFFB179145}" type="presOf" srcId="{A2049F60-5DAA-45CD-858D-5F2F4346781A}" destId="{CDD3A364-FEAD-4DF5-B110-B13D56E779EF}" srcOrd="0" destOrd="0" presId="urn:microsoft.com/office/officeart/2005/8/layout/process1"/>
    <dgm:cxn modelId="{3E189074-E290-4D63-8030-EFD51D7F93E7}" type="presOf" srcId="{1D04EB32-3D40-48B5-9F41-9630EBD6EAA3}" destId="{C48C74C2-E1BF-4C01-84E3-05B74671F640}" srcOrd="0" destOrd="0" presId="urn:microsoft.com/office/officeart/2005/8/layout/process1"/>
    <dgm:cxn modelId="{8A7AA987-BC62-4AAF-BE99-685EE4EC72F4}" type="presOf" srcId="{277E4515-E47A-41AC-B550-67627A24EEB8}" destId="{8C8766FB-CDE0-4A19-ABEE-E54B90D428E8}" srcOrd="0" destOrd="0" presId="urn:microsoft.com/office/officeart/2005/8/layout/process1"/>
    <dgm:cxn modelId="{1BE4C2AE-2533-4557-9DFA-06280953DC2C}" type="presOf" srcId="{6DE0E218-5EAF-49BB-B034-A3D317F78171}" destId="{40EEBBF9-5271-4943-90F2-17ADEEE1EDB9}" srcOrd="0" destOrd="0" presId="urn:microsoft.com/office/officeart/2005/8/layout/process1"/>
    <dgm:cxn modelId="{62942BB3-2676-4B39-91A8-4B0DC2BA96AD}" type="presOf" srcId="{6DE0E218-5EAF-49BB-B034-A3D317F78171}" destId="{5A3C4AAD-DDB4-4BC0-A4FA-3F1FA2698DA1}" srcOrd="1" destOrd="0" presId="urn:microsoft.com/office/officeart/2005/8/layout/process1"/>
    <dgm:cxn modelId="{81801CD0-6B90-4047-A6CA-C22CFA645430}" srcId="{277E4515-E47A-41AC-B550-67627A24EEB8}" destId="{A2049F60-5DAA-45CD-858D-5F2F4346781A}" srcOrd="1" destOrd="0" parTransId="{FBA10DC6-3B15-4469-B98B-B6B9EE4C361B}" sibTransId="{D1176DCA-7CE5-4D08-B5C4-CCFDEE4DEAAB}"/>
    <dgm:cxn modelId="{BC5E2489-9594-453F-84BE-989F47D60D77}" type="presParOf" srcId="{8C8766FB-CDE0-4A19-ABEE-E54B90D428E8}" destId="{C48C74C2-E1BF-4C01-84E3-05B74671F640}" srcOrd="0" destOrd="0" presId="urn:microsoft.com/office/officeart/2005/8/layout/process1"/>
    <dgm:cxn modelId="{F3111F6C-61A0-4207-B2C7-0A61A928AEDC}" type="presParOf" srcId="{8C8766FB-CDE0-4A19-ABEE-E54B90D428E8}" destId="{40EEBBF9-5271-4943-90F2-17ADEEE1EDB9}" srcOrd="1" destOrd="0" presId="urn:microsoft.com/office/officeart/2005/8/layout/process1"/>
    <dgm:cxn modelId="{F2C68C2A-0079-4587-887E-D5A0D54FCFAB}" type="presParOf" srcId="{40EEBBF9-5271-4943-90F2-17ADEEE1EDB9}" destId="{5A3C4AAD-DDB4-4BC0-A4FA-3F1FA2698DA1}" srcOrd="0" destOrd="0" presId="urn:microsoft.com/office/officeart/2005/8/layout/process1"/>
    <dgm:cxn modelId="{796B42F1-DABB-4176-9E8B-EE764559F3A4}" type="presParOf" srcId="{8C8766FB-CDE0-4A19-ABEE-E54B90D428E8}" destId="{CDD3A364-FEAD-4DF5-B110-B13D56E779E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7E4515-E47A-41AC-B550-67627A24EEB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D04EB32-3D40-48B5-9F41-9630EBD6EAA3}">
      <dgm:prSet phldrT="[Tekst]" custT="1"/>
      <dgm:spPr/>
      <dgm:t>
        <a:bodyPr/>
        <a:lstStyle/>
        <a:p>
          <a:r>
            <a:rPr lang="pl-PL" sz="2600" dirty="0">
              <a:solidFill>
                <a:schemeClr val="tx1"/>
              </a:solidFill>
            </a:rPr>
            <a:t>SPRZECIW</a:t>
          </a:r>
        </a:p>
        <a:p>
          <a:r>
            <a:rPr lang="pl-PL" sz="1600" dirty="0">
              <a:solidFill>
                <a:schemeClr val="tx1"/>
              </a:solidFill>
            </a:rPr>
            <a:t>(W TERMINIE 14 DNI OD DNIA DORĘCZENIA ZAWIADOMIENIA)</a:t>
          </a:r>
        </a:p>
      </dgm:t>
    </dgm:pt>
    <dgm:pt modelId="{A07EEF37-B8EE-479E-8F3D-D174AB45F46A}" type="parTrans" cxnId="{86799A19-EF40-4065-8BF1-2BB2E075E0F0}">
      <dgm:prSet/>
      <dgm:spPr/>
      <dgm:t>
        <a:bodyPr/>
        <a:lstStyle/>
        <a:p>
          <a:endParaRPr lang="pl-PL"/>
        </a:p>
      </dgm:t>
    </dgm:pt>
    <dgm:pt modelId="{6DE0E218-5EAF-49BB-B034-A3D317F78171}" type="sibTrans" cxnId="{86799A19-EF40-4065-8BF1-2BB2E075E0F0}">
      <dgm:prSet/>
      <dgm:spPr/>
      <dgm:t>
        <a:bodyPr/>
        <a:lstStyle/>
        <a:p>
          <a:endParaRPr lang="pl-PL"/>
        </a:p>
      </dgm:t>
    </dgm:pt>
    <dgm:pt modelId="{A2049F60-5DAA-45CD-858D-5F2F4346781A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DECYZJA ADMINISTRACYJNA</a:t>
          </a:r>
        </a:p>
      </dgm:t>
    </dgm:pt>
    <dgm:pt modelId="{FBA10DC6-3B15-4469-B98B-B6B9EE4C361B}" type="parTrans" cxnId="{81801CD0-6B90-4047-A6CA-C22CFA645430}">
      <dgm:prSet/>
      <dgm:spPr/>
      <dgm:t>
        <a:bodyPr/>
        <a:lstStyle/>
        <a:p>
          <a:endParaRPr lang="pl-PL"/>
        </a:p>
      </dgm:t>
    </dgm:pt>
    <dgm:pt modelId="{D1176DCA-7CE5-4D08-B5C4-CCFDEE4DEAAB}" type="sibTrans" cxnId="{81801CD0-6B90-4047-A6CA-C22CFA645430}">
      <dgm:prSet/>
      <dgm:spPr/>
      <dgm:t>
        <a:bodyPr/>
        <a:lstStyle/>
        <a:p>
          <a:endParaRPr lang="pl-PL"/>
        </a:p>
      </dgm:t>
    </dgm:pt>
    <dgm:pt modelId="{8C8766FB-CDE0-4A19-ABEE-E54B90D428E8}" type="pres">
      <dgm:prSet presAssocID="{277E4515-E47A-41AC-B550-67627A24EEB8}" presName="Name0" presStyleCnt="0">
        <dgm:presLayoutVars>
          <dgm:dir/>
          <dgm:resizeHandles val="exact"/>
        </dgm:presLayoutVars>
      </dgm:prSet>
      <dgm:spPr/>
    </dgm:pt>
    <dgm:pt modelId="{C48C74C2-E1BF-4C01-84E3-05B74671F640}" type="pres">
      <dgm:prSet presAssocID="{1D04EB32-3D40-48B5-9F41-9630EBD6EAA3}" presName="node" presStyleLbl="node1" presStyleIdx="0" presStyleCnt="2">
        <dgm:presLayoutVars>
          <dgm:bulletEnabled val="1"/>
        </dgm:presLayoutVars>
      </dgm:prSet>
      <dgm:spPr/>
    </dgm:pt>
    <dgm:pt modelId="{40EEBBF9-5271-4943-90F2-17ADEEE1EDB9}" type="pres">
      <dgm:prSet presAssocID="{6DE0E218-5EAF-49BB-B034-A3D317F78171}" presName="sibTrans" presStyleLbl="sibTrans2D1" presStyleIdx="0" presStyleCnt="1"/>
      <dgm:spPr/>
    </dgm:pt>
    <dgm:pt modelId="{5A3C4AAD-DDB4-4BC0-A4FA-3F1FA2698DA1}" type="pres">
      <dgm:prSet presAssocID="{6DE0E218-5EAF-49BB-B034-A3D317F78171}" presName="connectorText" presStyleLbl="sibTrans2D1" presStyleIdx="0" presStyleCnt="1"/>
      <dgm:spPr/>
    </dgm:pt>
    <dgm:pt modelId="{CDD3A364-FEAD-4DF5-B110-B13D56E779EF}" type="pres">
      <dgm:prSet presAssocID="{A2049F60-5DAA-45CD-858D-5F2F4346781A}" presName="node" presStyleLbl="node1" presStyleIdx="1" presStyleCnt="2">
        <dgm:presLayoutVars>
          <dgm:bulletEnabled val="1"/>
        </dgm:presLayoutVars>
      </dgm:prSet>
      <dgm:spPr/>
    </dgm:pt>
  </dgm:ptLst>
  <dgm:cxnLst>
    <dgm:cxn modelId="{86799A19-EF40-4065-8BF1-2BB2E075E0F0}" srcId="{277E4515-E47A-41AC-B550-67627A24EEB8}" destId="{1D04EB32-3D40-48B5-9F41-9630EBD6EAA3}" srcOrd="0" destOrd="0" parTransId="{A07EEF37-B8EE-479E-8F3D-D174AB45F46A}" sibTransId="{6DE0E218-5EAF-49BB-B034-A3D317F78171}"/>
    <dgm:cxn modelId="{C4EAD536-5EC2-480E-973B-0FEFFB179145}" type="presOf" srcId="{A2049F60-5DAA-45CD-858D-5F2F4346781A}" destId="{CDD3A364-FEAD-4DF5-B110-B13D56E779EF}" srcOrd="0" destOrd="0" presId="urn:microsoft.com/office/officeart/2005/8/layout/process1"/>
    <dgm:cxn modelId="{3E189074-E290-4D63-8030-EFD51D7F93E7}" type="presOf" srcId="{1D04EB32-3D40-48B5-9F41-9630EBD6EAA3}" destId="{C48C74C2-E1BF-4C01-84E3-05B74671F640}" srcOrd="0" destOrd="0" presId="urn:microsoft.com/office/officeart/2005/8/layout/process1"/>
    <dgm:cxn modelId="{8A7AA987-BC62-4AAF-BE99-685EE4EC72F4}" type="presOf" srcId="{277E4515-E47A-41AC-B550-67627A24EEB8}" destId="{8C8766FB-CDE0-4A19-ABEE-E54B90D428E8}" srcOrd="0" destOrd="0" presId="urn:microsoft.com/office/officeart/2005/8/layout/process1"/>
    <dgm:cxn modelId="{1BE4C2AE-2533-4557-9DFA-06280953DC2C}" type="presOf" srcId="{6DE0E218-5EAF-49BB-B034-A3D317F78171}" destId="{40EEBBF9-5271-4943-90F2-17ADEEE1EDB9}" srcOrd="0" destOrd="0" presId="urn:microsoft.com/office/officeart/2005/8/layout/process1"/>
    <dgm:cxn modelId="{62942BB3-2676-4B39-91A8-4B0DC2BA96AD}" type="presOf" srcId="{6DE0E218-5EAF-49BB-B034-A3D317F78171}" destId="{5A3C4AAD-DDB4-4BC0-A4FA-3F1FA2698DA1}" srcOrd="1" destOrd="0" presId="urn:microsoft.com/office/officeart/2005/8/layout/process1"/>
    <dgm:cxn modelId="{81801CD0-6B90-4047-A6CA-C22CFA645430}" srcId="{277E4515-E47A-41AC-B550-67627A24EEB8}" destId="{A2049F60-5DAA-45CD-858D-5F2F4346781A}" srcOrd="1" destOrd="0" parTransId="{FBA10DC6-3B15-4469-B98B-B6B9EE4C361B}" sibTransId="{D1176DCA-7CE5-4D08-B5C4-CCFDEE4DEAAB}"/>
    <dgm:cxn modelId="{BC5E2489-9594-453F-84BE-989F47D60D77}" type="presParOf" srcId="{8C8766FB-CDE0-4A19-ABEE-E54B90D428E8}" destId="{C48C74C2-E1BF-4C01-84E3-05B74671F640}" srcOrd="0" destOrd="0" presId="urn:microsoft.com/office/officeart/2005/8/layout/process1"/>
    <dgm:cxn modelId="{F3111F6C-61A0-4207-B2C7-0A61A928AEDC}" type="presParOf" srcId="{8C8766FB-CDE0-4A19-ABEE-E54B90D428E8}" destId="{40EEBBF9-5271-4943-90F2-17ADEEE1EDB9}" srcOrd="1" destOrd="0" presId="urn:microsoft.com/office/officeart/2005/8/layout/process1"/>
    <dgm:cxn modelId="{F2C68C2A-0079-4587-887E-D5A0D54FCFAB}" type="presParOf" srcId="{40EEBBF9-5271-4943-90F2-17ADEEE1EDB9}" destId="{5A3C4AAD-DDB4-4BC0-A4FA-3F1FA2698DA1}" srcOrd="0" destOrd="0" presId="urn:microsoft.com/office/officeart/2005/8/layout/process1"/>
    <dgm:cxn modelId="{796B42F1-DABB-4176-9E8B-EE764559F3A4}" type="presParOf" srcId="{8C8766FB-CDE0-4A19-ABEE-E54B90D428E8}" destId="{CDD3A364-FEAD-4DF5-B110-B13D56E779E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4EBED8-B75D-4709-A736-6718ED63484A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04B771F0-AA05-4D00-9DBC-EC515F82076A}">
      <dgm:prSet phldrT="[Tekst]" custT="1"/>
      <dgm:spPr/>
      <dgm:t>
        <a:bodyPr/>
        <a:lstStyle/>
        <a:p>
          <a:r>
            <a:rPr lang="pl-PL" sz="1200" b="1" dirty="0">
              <a:solidFill>
                <a:schemeClr val="tx1"/>
              </a:solidFill>
            </a:rPr>
            <a:t>STWIERDZENIE UŻYTKOWANIA OBIEKTU BUDOWLANEGO Z NARUSZENIEM PRZEPISÓW PB</a:t>
          </a:r>
        </a:p>
      </dgm:t>
    </dgm:pt>
    <dgm:pt modelId="{C982CEA2-1FB9-4C47-B92B-5EC4B942A93B}" type="parTrans" cxnId="{37972CCE-5DEF-4EAC-949E-1EF64B94AD36}">
      <dgm:prSet/>
      <dgm:spPr/>
      <dgm:t>
        <a:bodyPr/>
        <a:lstStyle/>
        <a:p>
          <a:endParaRPr lang="pl-PL"/>
        </a:p>
      </dgm:t>
    </dgm:pt>
    <dgm:pt modelId="{4E5958CA-7431-4B3C-AD37-22756B88377E}" type="sibTrans" cxnId="{37972CCE-5DEF-4EAC-949E-1EF64B94AD36}">
      <dgm:prSet/>
      <dgm:spPr/>
      <dgm:t>
        <a:bodyPr/>
        <a:lstStyle/>
        <a:p>
          <a:endParaRPr lang="pl-PL"/>
        </a:p>
      </dgm:t>
    </dgm:pt>
    <dgm:pt modelId="{58354CF5-1F64-4A88-B2A1-0E181EF2547E}">
      <dgm:prSet phldrT="[Tekst]"/>
      <dgm:spPr/>
      <dgm:t>
        <a:bodyPr/>
        <a:lstStyle/>
        <a:p>
          <a:endParaRPr lang="pl-PL" dirty="0"/>
        </a:p>
      </dgm:t>
    </dgm:pt>
    <dgm:pt modelId="{D853398F-2AE2-411D-9895-D409E1B20FBA}" type="parTrans" cxnId="{A8DE1796-BC76-4017-BD49-12953BF74740}">
      <dgm:prSet/>
      <dgm:spPr/>
      <dgm:t>
        <a:bodyPr/>
        <a:lstStyle/>
        <a:p>
          <a:endParaRPr lang="pl-PL"/>
        </a:p>
      </dgm:t>
    </dgm:pt>
    <dgm:pt modelId="{6C4160CE-AC74-40C8-B5B5-3DBEC2DD4B01}" type="sibTrans" cxnId="{A8DE1796-BC76-4017-BD49-12953BF74740}">
      <dgm:prSet/>
      <dgm:spPr/>
      <dgm:t>
        <a:bodyPr/>
        <a:lstStyle/>
        <a:p>
          <a:endParaRPr lang="pl-PL"/>
        </a:p>
      </dgm:t>
    </dgm:pt>
    <dgm:pt modelId="{5E9FBC51-CE75-44B5-A890-3EA532C167BC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POUCZENIE INWESTORA LUB WŁAŚCICIELA </a:t>
          </a:r>
        </a:p>
      </dgm:t>
    </dgm:pt>
    <dgm:pt modelId="{3069DA81-1F52-4A1A-9FD4-2E12AD27EAE2}" type="parTrans" cxnId="{4B735DAF-CD56-420F-892E-838A972BDE17}">
      <dgm:prSet/>
      <dgm:spPr/>
      <dgm:t>
        <a:bodyPr/>
        <a:lstStyle/>
        <a:p>
          <a:endParaRPr lang="pl-PL"/>
        </a:p>
      </dgm:t>
    </dgm:pt>
    <dgm:pt modelId="{8CD2641C-7252-49D6-B8A0-9E1A8FA4F984}" type="sibTrans" cxnId="{4B735DAF-CD56-420F-892E-838A972BDE17}">
      <dgm:prSet/>
      <dgm:spPr/>
      <dgm:t>
        <a:bodyPr/>
        <a:lstStyle/>
        <a:p>
          <a:endParaRPr lang="pl-PL"/>
        </a:p>
      </dgm:t>
    </dgm:pt>
    <dgm:pt modelId="{3C323BD7-4231-47E8-9450-989EEE1487E4}">
      <dgm:prSet phldrT="[Tekst]" custT="1"/>
      <dgm:spPr/>
      <dgm:t>
        <a:bodyPr/>
        <a:lstStyle/>
        <a:p>
          <a:pPr>
            <a:buNone/>
          </a:pPr>
          <a:r>
            <a:rPr lang="pl-PL" sz="1050" dirty="0"/>
            <a:t> PRZEZ ORGAN NADZORU BUDOWLANEGO</a:t>
          </a:r>
        </a:p>
      </dgm:t>
    </dgm:pt>
    <dgm:pt modelId="{0654D3E4-8AA8-4DE7-8413-08950B93F8D4}" type="parTrans" cxnId="{FEAEE948-0C73-49BD-9F9B-7899A7BDF2A9}">
      <dgm:prSet/>
      <dgm:spPr/>
      <dgm:t>
        <a:bodyPr/>
        <a:lstStyle/>
        <a:p>
          <a:endParaRPr lang="pl-PL"/>
        </a:p>
      </dgm:t>
    </dgm:pt>
    <dgm:pt modelId="{2272E31D-D3CD-4113-8BEB-64C674F3482B}" type="sibTrans" cxnId="{FEAEE948-0C73-49BD-9F9B-7899A7BDF2A9}">
      <dgm:prSet/>
      <dgm:spPr/>
      <dgm:t>
        <a:bodyPr/>
        <a:lstStyle/>
        <a:p>
          <a:endParaRPr lang="pl-PL"/>
        </a:p>
      </dgm:t>
    </dgm:pt>
    <dgm:pt modelId="{99C07336-CD5C-44B2-B20F-AFF22320D90A}">
      <dgm:prSet phldrT="[Tekst]"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SPRAWDZENIE, CZY OBIEKT BUDOWLANY NADAL JEST UŻYTKOWANY Z NARUSZENIEM PRZEPISÓW</a:t>
          </a:r>
        </a:p>
      </dgm:t>
    </dgm:pt>
    <dgm:pt modelId="{5BD9AEF2-BA4C-4CB1-9C91-42240D5918C1}" type="parTrans" cxnId="{FB8FA3BC-58C7-49C1-9D93-E803EBD68352}">
      <dgm:prSet/>
      <dgm:spPr/>
      <dgm:t>
        <a:bodyPr/>
        <a:lstStyle/>
        <a:p>
          <a:endParaRPr lang="pl-PL"/>
        </a:p>
      </dgm:t>
    </dgm:pt>
    <dgm:pt modelId="{D9E8636C-E9AB-4191-B44B-C4E0CF54B972}" type="sibTrans" cxnId="{FB8FA3BC-58C7-49C1-9D93-E803EBD68352}">
      <dgm:prSet/>
      <dgm:spPr/>
      <dgm:t>
        <a:bodyPr/>
        <a:lstStyle/>
        <a:p>
          <a:endParaRPr lang="pl-PL"/>
        </a:p>
      </dgm:t>
    </dgm:pt>
    <dgm:pt modelId="{04D06CDB-9311-4B3F-AE29-AE6F3BDBED81}">
      <dgm:prSet phldrT="[Tekst]" custT="1"/>
      <dgm:spPr/>
      <dgm:t>
        <a:bodyPr/>
        <a:lstStyle/>
        <a:p>
          <a:pPr>
            <a:buNone/>
          </a:pPr>
          <a:r>
            <a:rPr lang="pl-PL" sz="1200" dirty="0"/>
            <a:t>   PO UPŁYWIE 60 DNI OD DNIA DORĘCZENIA POUCZENIA</a:t>
          </a:r>
        </a:p>
      </dgm:t>
    </dgm:pt>
    <dgm:pt modelId="{B48D0599-3017-4561-A74D-8618016D6AC4}" type="parTrans" cxnId="{B3A76D67-9FC2-4A33-A98F-084F11537BF3}">
      <dgm:prSet/>
      <dgm:spPr/>
      <dgm:t>
        <a:bodyPr/>
        <a:lstStyle/>
        <a:p>
          <a:endParaRPr lang="pl-PL"/>
        </a:p>
      </dgm:t>
    </dgm:pt>
    <dgm:pt modelId="{FF4C0BE7-E50E-4B32-B6E2-04ED5BF37EC4}" type="sibTrans" cxnId="{B3A76D67-9FC2-4A33-A98F-084F11537BF3}">
      <dgm:prSet/>
      <dgm:spPr/>
      <dgm:t>
        <a:bodyPr/>
        <a:lstStyle/>
        <a:p>
          <a:endParaRPr lang="pl-PL"/>
        </a:p>
      </dgm:t>
    </dgm:pt>
    <dgm:pt modelId="{B65AF3CC-8299-44E5-BDA1-EFB69C20AACE}">
      <dgm:prSet custT="1"/>
      <dgm:spPr/>
      <dgm:t>
        <a:bodyPr/>
        <a:lstStyle/>
        <a:p>
          <a:r>
            <a:rPr lang="pl-PL" sz="900" b="1" dirty="0">
              <a:solidFill>
                <a:schemeClr val="tx1"/>
              </a:solidFill>
            </a:rPr>
            <a:t>W PRZYPADKU DALSZYCH NARUSZEŃ – WYMIERZENIE W DRODZE POSTANOWIENIA KARY Z TYTUŁU NIELEGALNEGO UŻYTKOWANIA  OBIEKTU BUDOWLANEGO</a:t>
          </a:r>
        </a:p>
      </dgm:t>
    </dgm:pt>
    <dgm:pt modelId="{53793827-D3AD-4581-971F-1F25C06257BE}" type="parTrans" cxnId="{5A7D122D-8AAC-43B3-BE0B-C18672B1562E}">
      <dgm:prSet/>
      <dgm:spPr/>
      <dgm:t>
        <a:bodyPr/>
        <a:lstStyle/>
        <a:p>
          <a:endParaRPr lang="pl-PL"/>
        </a:p>
      </dgm:t>
    </dgm:pt>
    <dgm:pt modelId="{AE19A9CC-E9C3-4EEF-AE03-341437597904}" type="sibTrans" cxnId="{5A7D122D-8AAC-43B3-BE0B-C18672B1562E}">
      <dgm:prSet/>
      <dgm:spPr/>
      <dgm:t>
        <a:bodyPr/>
        <a:lstStyle/>
        <a:p>
          <a:endParaRPr lang="pl-PL"/>
        </a:p>
      </dgm:t>
    </dgm:pt>
    <dgm:pt modelId="{79EF6A4D-411D-4DF2-8B9B-248CCFBF3E7B}">
      <dgm:prSet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SPRAWDZENIE, CZY OBIEKT BUDOWLANY NADAL JEST UŻYTKOWANY Z NARUSZENIEM PRZEPISÓW</a:t>
          </a:r>
        </a:p>
      </dgm:t>
    </dgm:pt>
    <dgm:pt modelId="{4CB96076-9CF0-40E0-A08F-2F95FE98E6E2}" type="parTrans" cxnId="{30C0A617-F5A3-4763-9F2F-DB85F7626441}">
      <dgm:prSet/>
      <dgm:spPr/>
      <dgm:t>
        <a:bodyPr/>
        <a:lstStyle/>
        <a:p>
          <a:endParaRPr lang="pl-PL"/>
        </a:p>
      </dgm:t>
    </dgm:pt>
    <dgm:pt modelId="{0EAE8EF4-3D06-41B9-A21D-5DD8E06E4B44}" type="sibTrans" cxnId="{30C0A617-F5A3-4763-9F2F-DB85F7626441}">
      <dgm:prSet/>
      <dgm:spPr/>
      <dgm:t>
        <a:bodyPr/>
        <a:lstStyle/>
        <a:p>
          <a:endParaRPr lang="pl-PL"/>
        </a:p>
      </dgm:t>
    </dgm:pt>
    <dgm:pt modelId="{7A7D3B46-EDD5-4AE7-A380-029AACEE8BEB}">
      <dgm:prSet custT="1"/>
      <dgm:spPr/>
      <dgm:t>
        <a:bodyPr/>
        <a:lstStyle/>
        <a:p>
          <a:r>
            <a:rPr lang="pl-PL" sz="900" b="1" dirty="0">
              <a:solidFill>
                <a:schemeClr val="tx1"/>
              </a:solidFill>
            </a:rPr>
            <a:t>W PRZYPADKU DALSZYCH NARUSZEŃ – PONOWNE WYMIERZENIE W DRODZE POSTANOWIENIA KARY Z TYTUŁU NIELEGALNEGO UŻYTKOWANIA  OBIEKTU BUDOWLANEGO</a:t>
          </a:r>
        </a:p>
      </dgm:t>
    </dgm:pt>
    <dgm:pt modelId="{C4447BB8-30D0-4D5A-8E74-1464AB66EF10}" type="parTrans" cxnId="{AF60FFA0-3687-488F-B003-33E62FE3208E}">
      <dgm:prSet/>
      <dgm:spPr/>
      <dgm:t>
        <a:bodyPr/>
        <a:lstStyle/>
        <a:p>
          <a:endParaRPr lang="pl-PL"/>
        </a:p>
      </dgm:t>
    </dgm:pt>
    <dgm:pt modelId="{22DAAC49-A208-4498-A536-9D6C618BEB30}" type="sibTrans" cxnId="{AF60FFA0-3687-488F-B003-33E62FE3208E}">
      <dgm:prSet/>
      <dgm:spPr/>
      <dgm:t>
        <a:bodyPr/>
        <a:lstStyle/>
        <a:p>
          <a:endParaRPr lang="pl-PL"/>
        </a:p>
      </dgm:t>
    </dgm:pt>
    <dgm:pt modelId="{B15A9D92-A511-4BC9-9E51-9215213F4776}" type="pres">
      <dgm:prSet presAssocID="{D84EBED8-B75D-4709-A736-6718ED63484A}" presName="rootnode" presStyleCnt="0">
        <dgm:presLayoutVars>
          <dgm:chMax/>
          <dgm:chPref/>
          <dgm:dir/>
          <dgm:animLvl val="lvl"/>
        </dgm:presLayoutVars>
      </dgm:prSet>
      <dgm:spPr/>
    </dgm:pt>
    <dgm:pt modelId="{D23B2139-F65A-4BA7-8A5D-F8CC2E04F73C}" type="pres">
      <dgm:prSet presAssocID="{04B771F0-AA05-4D00-9DBC-EC515F82076A}" presName="composite" presStyleCnt="0"/>
      <dgm:spPr/>
    </dgm:pt>
    <dgm:pt modelId="{F161FDE2-79DB-4C5C-88F4-E0875B762BC4}" type="pres">
      <dgm:prSet presAssocID="{04B771F0-AA05-4D00-9DBC-EC515F82076A}" presName="bentUpArrow1" presStyleLbl="alignImgPlace1" presStyleIdx="0" presStyleCnt="5"/>
      <dgm:spPr/>
    </dgm:pt>
    <dgm:pt modelId="{12494CE1-759A-4ED6-A0B5-134412287948}" type="pres">
      <dgm:prSet presAssocID="{04B771F0-AA05-4D00-9DBC-EC515F82076A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BF4AA98B-DBD9-4519-B3C7-7CEC08A94706}" type="pres">
      <dgm:prSet presAssocID="{04B771F0-AA05-4D00-9DBC-EC515F82076A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37C8D47B-D30A-4FE1-931E-BB78AD97C5D8}" type="pres">
      <dgm:prSet presAssocID="{4E5958CA-7431-4B3C-AD37-22756B88377E}" presName="sibTrans" presStyleCnt="0"/>
      <dgm:spPr/>
    </dgm:pt>
    <dgm:pt modelId="{BA579448-D564-4680-A991-EB0209616B01}" type="pres">
      <dgm:prSet presAssocID="{5E9FBC51-CE75-44B5-A890-3EA532C167BC}" presName="composite" presStyleCnt="0"/>
      <dgm:spPr/>
    </dgm:pt>
    <dgm:pt modelId="{2B8C72BB-45D9-4361-9D36-F3FBDC1180CB}" type="pres">
      <dgm:prSet presAssocID="{5E9FBC51-CE75-44B5-A890-3EA532C167BC}" presName="bentUpArrow1" presStyleLbl="alignImgPlace1" presStyleIdx="1" presStyleCnt="5"/>
      <dgm:spPr/>
    </dgm:pt>
    <dgm:pt modelId="{ADFA4235-DD1C-4F68-8AB0-6638B50792E0}" type="pres">
      <dgm:prSet presAssocID="{5E9FBC51-CE75-44B5-A890-3EA532C167BC}" presName="ParentText" presStyleLbl="node1" presStyleIdx="1" presStyleCnt="6">
        <dgm:presLayoutVars>
          <dgm:chMax val="1"/>
          <dgm:chPref val="1"/>
          <dgm:bulletEnabled val="1"/>
        </dgm:presLayoutVars>
      </dgm:prSet>
      <dgm:spPr/>
    </dgm:pt>
    <dgm:pt modelId="{86008CE7-A71C-4C45-87BE-A0EEE8AE6FCD}" type="pres">
      <dgm:prSet presAssocID="{5E9FBC51-CE75-44B5-A890-3EA532C167BC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B065551F-75AC-4DBD-A06B-141340C3D2D3}" type="pres">
      <dgm:prSet presAssocID="{8CD2641C-7252-49D6-B8A0-9E1A8FA4F984}" presName="sibTrans" presStyleCnt="0"/>
      <dgm:spPr/>
    </dgm:pt>
    <dgm:pt modelId="{9C0417E5-4C20-459C-B255-5BCEA0737567}" type="pres">
      <dgm:prSet presAssocID="{99C07336-CD5C-44B2-B20F-AFF22320D90A}" presName="composite" presStyleCnt="0"/>
      <dgm:spPr/>
    </dgm:pt>
    <dgm:pt modelId="{3D250BE0-6DFA-413F-B89F-5369FD085FA0}" type="pres">
      <dgm:prSet presAssocID="{99C07336-CD5C-44B2-B20F-AFF22320D90A}" presName="bentUpArrow1" presStyleLbl="alignImgPlace1" presStyleIdx="2" presStyleCnt="5"/>
      <dgm:spPr/>
    </dgm:pt>
    <dgm:pt modelId="{FA3127BB-2737-4A1D-B35D-E418D4343500}" type="pres">
      <dgm:prSet presAssocID="{99C07336-CD5C-44B2-B20F-AFF22320D90A}" presName="ParentText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1B92BAD1-43CB-48EC-9F53-74DF8E8EC130}" type="pres">
      <dgm:prSet presAssocID="{99C07336-CD5C-44B2-B20F-AFF22320D90A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845851E0-47E7-43AD-A2C5-F3ECC6E4CB14}" type="pres">
      <dgm:prSet presAssocID="{D9E8636C-E9AB-4191-B44B-C4E0CF54B972}" presName="sibTrans" presStyleCnt="0"/>
      <dgm:spPr/>
    </dgm:pt>
    <dgm:pt modelId="{1C91EE77-DE11-42B1-BD8B-1DD284279C3F}" type="pres">
      <dgm:prSet presAssocID="{B65AF3CC-8299-44E5-BDA1-EFB69C20AACE}" presName="composite" presStyleCnt="0"/>
      <dgm:spPr/>
    </dgm:pt>
    <dgm:pt modelId="{063F0889-8B27-4517-88B3-A71102508BE8}" type="pres">
      <dgm:prSet presAssocID="{B65AF3CC-8299-44E5-BDA1-EFB69C20AACE}" presName="bentUpArrow1" presStyleLbl="alignImgPlace1" presStyleIdx="3" presStyleCnt="5"/>
      <dgm:spPr/>
    </dgm:pt>
    <dgm:pt modelId="{73B536E5-5926-4788-9C8B-DDC273B42ADE}" type="pres">
      <dgm:prSet presAssocID="{B65AF3CC-8299-44E5-BDA1-EFB69C20AACE}" presName="ParentText" presStyleLbl="node1" presStyleIdx="3" presStyleCnt="6">
        <dgm:presLayoutVars>
          <dgm:chMax val="1"/>
          <dgm:chPref val="1"/>
          <dgm:bulletEnabled val="1"/>
        </dgm:presLayoutVars>
      </dgm:prSet>
      <dgm:spPr/>
    </dgm:pt>
    <dgm:pt modelId="{680D6943-6D1A-4EB8-8986-CBF6ADB1B784}" type="pres">
      <dgm:prSet presAssocID="{B65AF3CC-8299-44E5-BDA1-EFB69C20AACE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D5ACBC26-6C79-4DB6-B3B8-D5FC8B8449F1}" type="pres">
      <dgm:prSet presAssocID="{AE19A9CC-E9C3-4EEF-AE03-341437597904}" presName="sibTrans" presStyleCnt="0"/>
      <dgm:spPr/>
    </dgm:pt>
    <dgm:pt modelId="{E742F62D-ED6B-4AA0-96C3-F5B87F5E99BE}" type="pres">
      <dgm:prSet presAssocID="{79EF6A4D-411D-4DF2-8B9B-248CCFBF3E7B}" presName="composite" presStyleCnt="0"/>
      <dgm:spPr/>
    </dgm:pt>
    <dgm:pt modelId="{AB67CEF8-A779-4D45-9357-A073EC2113E9}" type="pres">
      <dgm:prSet presAssocID="{79EF6A4D-411D-4DF2-8B9B-248CCFBF3E7B}" presName="bentUpArrow1" presStyleLbl="alignImgPlace1" presStyleIdx="4" presStyleCnt="5"/>
      <dgm:spPr/>
    </dgm:pt>
    <dgm:pt modelId="{5AC41700-878D-4B1E-97AF-CCB1BB6597FA}" type="pres">
      <dgm:prSet presAssocID="{79EF6A4D-411D-4DF2-8B9B-248CCFBF3E7B}" presName="ParentText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80F7B2D0-F318-4177-8CFD-7388B193482C}" type="pres">
      <dgm:prSet presAssocID="{79EF6A4D-411D-4DF2-8B9B-248CCFBF3E7B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C4D3D3F7-7992-46AF-A44D-839FBA341E79}" type="pres">
      <dgm:prSet presAssocID="{0EAE8EF4-3D06-41B9-A21D-5DD8E06E4B44}" presName="sibTrans" presStyleCnt="0"/>
      <dgm:spPr/>
    </dgm:pt>
    <dgm:pt modelId="{67B1DDE8-D531-4295-921D-475405AC7D8E}" type="pres">
      <dgm:prSet presAssocID="{7A7D3B46-EDD5-4AE7-A380-029AACEE8BEB}" presName="composite" presStyleCnt="0"/>
      <dgm:spPr/>
    </dgm:pt>
    <dgm:pt modelId="{AD02EE0E-6D97-4798-A9C8-DE8AC1A9F5AD}" type="pres">
      <dgm:prSet presAssocID="{7A7D3B46-EDD5-4AE7-A380-029AACEE8BEB}" presName="ParentText" presStyleLbl="node1" presStyleIdx="5" presStyleCnt="6">
        <dgm:presLayoutVars>
          <dgm:chMax val="1"/>
          <dgm:chPref val="1"/>
          <dgm:bulletEnabled val="1"/>
        </dgm:presLayoutVars>
      </dgm:prSet>
      <dgm:spPr/>
    </dgm:pt>
  </dgm:ptLst>
  <dgm:cxnLst>
    <dgm:cxn modelId="{30C0A617-F5A3-4763-9F2F-DB85F7626441}" srcId="{D84EBED8-B75D-4709-A736-6718ED63484A}" destId="{79EF6A4D-411D-4DF2-8B9B-248CCFBF3E7B}" srcOrd="4" destOrd="0" parTransId="{4CB96076-9CF0-40E0-A08F-2F95FE98E6E2}" sibTransId="{0EAE8EF4-3D06-41B9-A21D-5DD8E06E4B44}"/>
    <dgm:cxn modelId="{5A7D122D-8AAC-43B3-BE0B-C18672B1562E}" srcId="{D84EBED8-B75D-4709-A736-6718ED63484A}" destId="{B65AF3CC-8299-44E5-BDA1-EFB69C20AACE}" srcOrd="3" destOrd="0" parTransId="{53793827-D3AD-4581-971F-1F25C06257BE}" sibTransId="{AE19A9CC-E9C3-4EEF-AE03-341437597904}"/>
    <dgm:cxn modelId="{B3A76D67-9FC2-4A33-A98F-084F11537BF3}" srcId="{99C07336-CD5C-44B2-B20F-AFF22320D90A}" destId="{04D06CDB-9311-4B3F-AE29-AE6F3BDBED81}" srcOrd="0" destOrd="0" parTransId="{B48D0599-3017-4561-A74D-8618016D6AC4}" sibTransId="{FF4C0BE7-E50E-4B32-B6E2-04ED5BF37EC4}"/>
    <dgm:cxn modelId="{FEAEE948-0C73-49BD-9F9B-7899A7BDF2A9}" srcId="{5E9FBC51-CE75-44B5-A890-3EA532C167BC}" destId="{3C323BD7-4231-47E8-9450-989EEE1487E4}" srcOrd="0" destOrd="0" parTransId="{0654D3E4-8AA8-4DE7-8413-08950B93F8D4}" sibTransId="{2272E31D-D3CD-4113-8BEB-64C674F3482B}"/>
    <dgm:cxn modelId="{378B134A-951F-46CC-8DC3-E967318784CA}" type="presOf" srcId="{99C07336-CD5C-44B2-B20F-AFF22320D90A}" destId="{FA3127BB-2737-4A1D-B35D-E418D4343500}" srcOrd="0" destOrd="0" presId="urn:microsoft.com/office/officeart/2005/8/layout/StepDownProcess"/>
    <dgm:cxn modelId="{A8DE1796-BC76-4017-BD49-12953BF74740}" srcId="{04B771F0-AA05-4D00-9DBC-EC515F82076A}" destId="{58354CF5-1F64-4A88-B2A1-0E181EF2547E}" srcOrd="0" destOrd="0" parTransId="{D853398F-2AE2-411D-9895-D409E1B20FBA}" sibTransId="{6C4160CE-AC74-40C8-B5B5-3DBEC2DD4B01}"/>
    <dgm:cxn modelId="{B298CF96-1437-4780-AD27-7B6B18E009A4}" type="presOf" srcId="{79EF6A4D-411D-4DF2-8B9B-248CCFBF3E7B}" destId="{5AC41700-878D-4B1E-97AF-CCB1BB6597FA}" srcOrd="0" destOrd="0" presId="urn:microsoft.com/office/officeart/2005/8/layout/StepDownProcess"/>
    <dgm:cxn modelId="{AF60FFA0-3687-488F-B003-33E62FE3208E}" srcId="{D84EBED8-B75D-4709-A736-6718ED63484A}" destId="{7A7D3B46-EDD5-4AE7-A380-029AACEE8BEB}" srcOrd="5" destOrd="0" parTransId="{C4447BB8-30D0-4D5A-8E74-1464AB66EF10}" sibTransId="{22DAAC49-A208-4498-A536-9D6C618BEB30}"/>
    <dgm:cxn modelId="{DA3E2BA1-BED1-4577-9987-73F5915F909E}" type="presOf" srcId="{04D06CDB-9311-4B3F-AE29-AE6F3BDBED81}" destId="{1B92BAD1-43CB-48EC-9F53-74DF8E8EC130}" srcOrd="0" destOrd="0" presId="urn:microsoft.com/office/officeart/2005/8/layout/StepDownProcess"/>
    <dgm:cxn modelId="{B12519AF-631F-4D0A-9DF8-02D09C7FFF32}" type="presOf" srcId="{7A7D3B46-EDD5-4AE7-A380-029AACEE8BEB}" destId="{AD02EE0E-6D97-4798-A9C8-DE8AC1A9F5AD}" srcOrd="0" destOrd="0" presId="urn:microsoft.com/office/officeart/2005/8/layout/StepDownProcess"/>
    <dgm:cxn modelId="{4B735DAF-CD56-420F-892E-838A972BDE17}" srcId="{D84EBED8-B75D-4709-A736-6718ED63484A}" destId="{5E9FBC51-CE75-44B5-A890-3EA532C167BC}" srcOrd="1" destOrd="0" parTransId="{3069DA81-1F52-4A1A-9FD4-2E12AD27EAE2}" sibTransId="{8CD2641C-7252-49D6-B8A0-9E1A8FA4F984}"/>
    <dgm:cxn modelId="{FB8FA3BC-58C7-49C1-9D93-E803EBD68352}" srcId="{D84EBED8-B75D-4709-A736-6718ED63484A}" destId="{99C07336-CD5C-44B2-B20F-AFF22320D90A}" srcOrd="2" destOrd="0" parTransId="{5BD9AEF2-BA4C-4CB1-9C91-42240D5918C1}" sibTransId="{D9E8636C-E9AB-4191-B44B-C4E0CF54B972}"/>
    <dgm:cxn modelId="{DDAB3CC1-07E8-4319-ACC2-39509FCF2860}" type="presOf" srcId="{5E9FBC51-CE75-44B5-A890-3EA532C167BC}" destId="{ADFA4235-DD1C-4F68-8AB0-6638B50792E0}" srcOrd="0" destOrd="0" presId="urn:microsoft.com/office/officeart/2005/8/layout/StepDownProcess"/>
    <dgm:cxn modelId="{B677A2C8-CD5A-4E7C-B53B-D436CEE8F335}" type="presOf" srcId="{3C323BD7-4231-47E8-9450-989EEE1487E4}" destId="{86008CE7-A71C-4C45-87BE-A0EEE8AE6FCD}" srcOrd="0" destOrd="0" presId="urn:microsoft.com/office/officeart/2005/8/layout/StepDownProcess"/>
    <dgm:cxn modelId="{B5B44FCB-1DDF-4127-8473-DC3EFAFF7141}" type="presOf" srcId="{58354CF5-1F64-4A88-B2A1-0E181EF2547E}" destId="{BF4AA98B-DBD9-4519-B3C7-7CEC08A94706}" srcOrd="0" destOrd="0" presId="urn:microsoft.com/office/officeart/2005/8/layout/StepDownProcess"/>
    <dgm:cxn modelId="{729504CD-3904-4D17-87BC-655D85DD2C4F}" type="presOf" srcId="{D84EBED8-B75D-4709-A736-6718ED63484A}" destId="{B15A9D92-A511-4BC9-9E51-9215213F4776}" srcOrd="0" destOrd="0" presId="urn:microsoft.com/office/officeart/2005/8/layout/StepDownProcess"/>
    <dgm:cxn modelId="{37972CCE-5DEF-4EAC-949E-1EF64B94AD36}" srcId="{D84EBED8-B75D-4709-A736-6718ED63484A}" destId="{04B771F0-AA05-4D00-9DBC-EC515F82076A}" srcOrd="0" destOrd="0" parTransId="{C982CEA2-1FB9-4C47-B92B-5EC4B942A93B}" sibTransId="{4E5958CA-7431-4B3C-AD37-22756B88377E}"/>
    <dgm:cxn modelId="{2CF5BAD6-60CB-49B6-ABB1-D4272A6FC008}" type="presOf" srcId="{04B771F0-AA05-4D00-9DBC-EC515F82076A}" destId="{12494CE1-759A-4ED6-A0B5-134412287948}" srcOrd="0" destOrd="0" presId="urn:microsoft.com/office/officeart/2005/8/layout/StepDownProcess"/>
    <dgm:cxn modelId="{EDB375E2-B1B5-4C20-B801-FE86AE9E8D90}" type="presOf" srcId="{B65AF3CC-8299-44E5-BDA1-EFB69C20AACE}" destId="{73B536E5-5926-4788-9C8B-DDC273B42ADE}" srcOrd="0" destOrd="0" presId="urn:microsoft.com/office/officeart/2005/8/layout/StepDownProcess"/>
    <dgm:cxn modelId="{D61DEA80-45E9-44B1-B840-B5C6872EA1F1}" type="presParOf" srcId="{B15A9D92-A511-4BC9-9E51-9215213F4776}" destId="{D23B2139-F65A-4BA7-8A5D-F8CC2E04F73C}" srcOrd="0" destOrd="0" presId="urn:microsoft.com/office/officeart/2005/8/layout/StepDownProcess"/>
    <dgm:cxn modelId="{F0C5397E-2D85-4FCC-B2BE-FD58D92DF457}" type="presParOf" srcId="{D23B2139-F65A-4BA7-8A5D-F8CC2E04F73C}" destId="{F161FDE2-79DB-4C5C-88F4-E0875B762BC4}" srcOrd="0" destOrd="0" presId="urn:microsoft.com/office/officeart/2005/8/layout/StepDownProcess"/>
    <dgm:cxn modelId="{9008D7DA-0187-468B-9DA6-307AE0124CA1}" type="presParOf" srcId="{D23B2139-F65A-4BA7-8A5D-F8CC2E04F73C}" destId="{12494CE1-759A-4ED6-A0B5-134412287948}" srcOrd="1" destOrd="0" presId="urn:microsoft.com/office/officeart/2005/8/layout/StepDownProcess"/>
    <dgm:cxn modelId="{C46619FB-5F43-4644-8547-599BD2C26F87}" type="presParOf" srcId="{D23B2139-F65A-4BA7-8A5D-F8CC2E04F73C}" destId="{BF4AA98B-DBD9-4519-B3C7-7CEC08A94706}" srcOrd="2" destOrd="0" presId="urn:microsoft.com/office/officeart/2005/8/layout/StepDownProcess"/>
    <dgm:cxn modelId="{0B6F85F2-E680-4E84-B63C-3CD21EE9F289}" type="presParOf" srcId="{B15A9D92-A511-4BC9-9E51-9215213F4776}" destId="{37C8D47B-D30A-4FE1-931E-BB78AD97C5D8}" srcOrd="1" destOrd="0" presId="urn:microsoft.com/office/officeart/2005/8/layout/StepDownProcess"/>
    <dgm:cxn modelId="{9997C9C1-CB83-45E7-8C77-DCA7AC3BC937}" type="presParOf" srcId="{B15A9D92-A511-4BC9-9E51-9215213F4776}" destId="{BA579448-D564-4680-A991-EB0209616B01}" srcOrd="2" destOrd="0" presId="urn:microsoft.com/office/officeart/2005/8/layout/StepDownProcess"/>
    <dgm:cxn modelId="{5827AF99-F677-4D98-9612-FA17AAD0966F}" type="presParOf" srcId="{BA579448-D564-4680-A991-EB0209616B01}" destId="{2B8C72BB-45D9-4361-9D36-F3FBDC1180CB}" srcOrd="0" destOrd="0" presId="urn:microsoft.com/office/officeart/2005/8/layout/StepDownProcess"/>
    <dgm:cxn modelId="{16AA2090-B330-464B-B706-0B83786C1B8E}" type="presParOf" srcId="{BA579448-D564-4680-A991-EB0209616B01}" destId="{ADFA4235-DD1C-4F68-8AB0-6638B50792E0}" srcOrd="1" destOrd="0" presId="urn:microsoft.com/office/officeart/2005/8/layout/StepDownProcess"/>
    <dgm:cxn modelId="{45B6C79B-B259-4E3D-8EA4-6C03E651E9CA}" type="presParOf" srcId="{BA579448-D564-4680-A991-EB0209616B01}" destId="{86008CE7-A71C-4C45-87BE-A0EEE8AE6FCD}" srcOrd="2" destOrd="0" presId="urn:microsoft.com/office/officeart/2005/8/layout/StepDownProcess"/>
    <dgm:cxn modelId="{A65354A7-8362-490A-9249-58AF5ADFD745}" type="presParOf" srcId="{B15A9D92-A511-4BC9-9E51-9215213F4776}" destId="{B065551F-75AC-4DBD-A06B-141340C3D2D3}" srcOrd="3" destOrd="0" presId="urn:microsoft.com/office/officeart/2005/8/layout/StepDownProcess"/>
    <dgm:cxn modelId="{F37E1CA9-4B61-466B-8991-0ABB7447D72D}" type="presParOf" srcId="{B15A9D92-A511-4BC9-9E51-9215213F4776}" destId="{9C0417E5-4C20-459C-B255-5BCEA0737567}" srcOrd="4" destOrd="0" presId="urn:microsoft.com/office/officeart/2005/8/layout/StepDownProcess"/>
    <dgm:cxn modelId="{3FDDE078-6844-4576-8FBE-820C6469AF27}" type="presParOf" srcId="{9C0417E5-4C20-459C-B255-5BCEA0737567}" destId="{3D250BE0-6DFA-413F-B89F-5369FD085FA0}" srcOrd="0" destOrd="0" presId="urn:microsoft.com/office/officeart/2005/8/layout/StepDownProcess"/>
    <dgm:cxn modelId="{19464821-B160-432B-8BF3-583930FDBF55}" type="presParOf" srcId="{9C0417E5-4C20-459C-B255-5BCEA0737567}" destId="{FA3127BB-2737-4A1D-B35D-E418D4343500}" srcOrd="1" destOrd="0" presId="urn:microsoft.com/office/officeart/2005/8/layout/StepDownProcess"/>
    <dgm:cxn modelId="{98472826-D3C3-4985-B34D-A2FA294C33CE}" type="presParOf" srcId="{9C0417E5-4C20-459C-B255-5BCEA0737567}" destId="{1B92BAD1-43CB-48EC-9F53-74DF8E8EC130}" srcOrd="2" destOrd="0" presId="urn:microsoft.com/office/officeart/2005/8/layout/StepDownProcess"/>
    <dgm:cxn modelId="{F216D573-2CEA-4AC4-B816-A41E0BD8DDD2}" type="presParOf" srcId="{B15A9D92-A511-4BC9-9E51-9215213F4776}" destId="{845851E0-47E7-43AD-A2C5-F3ECC6E4CB14}" srcOrd="5" destOrd="0" presId="urn:microsoft.com/office/officeart/2005/8/layout/StepDownProcess"/>
    <dgm:cxn modelId="{D7F4B509-514E-4A30-8944-A5170822A18F}" type="presParOf" srcId="{B15A9D92-A511-4BC9-9E51-9215213F4776}" destId="{1C91EE77-DE11-42B1-BD8B-1DD284279C3F}" srcOrd="6" destOrd="0" presId="urn:microsoft.com/office/officeart/2005/8/layout/StepDownProcess"/>
    <dgm:cxn modelId="{2C8485C4-CB16-4F21-8D3F-F861C80DF879}" type="presParOf" srcId="{1C91EE77-DE11-42B1-BD8B-1DD284279C3F}" destId="{063F0889-8B27-4517-88B3-A71102508BE8}" srcOrd="0" destOrd="0" presId="urn:microsoft.com/office/officeart/2005/8/layout/StepDownProcess"/>
    <dgm:cxn modelId="{28506733-6577-40B6-A1BC-86C8832834AB}" type="presParOf" srcId="{1C91EE77-DE11-42B1-BD8B-1DD284279C3F}" destId="{73B536E5-5926-4788-9C8B-DDC273B42ADE}" srcOrd="1" destOrd="0" presId="urn:microsoft.com/office/officeart/2005/8/layout/StepDownProcess"/>
    <dgm:cxn modelId="{99D87378-43A5-452A-8C78-DEFEBFC97927}" type="presParOf" srcId="{1C91EE77-DE11-42B1-BD8B-1DD284279C3F}" destId="{680D6943-6D1A-4EB8-8986-CBF6ADB1B784}" srcOrd="2" destOrd="0" presId="urn:microsoft.com/office/officeart/2005/8/layout/StepDownProcess"/>
    <dgm:cxn modelId="{2B634747-2B25-4956-9932-B04D87A195B9}" type="presParOf" srcId="{B15A9D92-A511-4BC9-9E51-9215213F4776}" destId="{D5ACBC26-6C79-4DB6-B3B8-D5FC8B8449F1}" srcOrd="7" destOrd="0" presId="urn:microsoft.com/office/officeart/2005/8/layout/StepDownProcess"/>
    <dgm:cxn modelId="{D50C5400-5F5D-4385-A864-3871E92FAB50}" type="presParOf" srcId="{B15A9D92-A511-4BC9-9E51-9215213F4776}" destId="{E742F62D-ED6B-4AA0-96C3-F5B87F5E99BE}" srcOrd="8" destOrd="0" presId="urn:microsoft.com/office/officeart/2005/8/layout/StepDownProcess"/>
    <dgm:cxn modelId="{1F59610D-325F-474F-B2E9-0F69F92D0E5E}" type="presParOf" srcId="{E742F62D-ED6B-4AA0-96C3-F5B87F5E99BE}" destId="{AB67CEF8-A779-4D45-9357-A073EC2113E9}" srcOrd="0" destOrd="0" presId="urn:microsoft.com/office/officeart/2005/8/layout/StepDownProcess"/>
    <dgm:cxn modelId="{808B2526-CA34-470F-8018-44C297168A13}" type="presParOf" srcId="{E742F62D-ED6B-4AA0-96C3-F5B87F5E99BE}" destId="{5AC41700-878D-4B1E-97AF-CCB1BB6597FA}" srcOrd="1" destOrd="0" presId="urn:microsoft.com/office/officeart/2005/8/layout/StepDownProcess"/>
    <dgm:cxn modelId="{379A4896-C89B-4D50-8939-A5E17D9CB7E9}" type="presParOf" srcId="{E742F62D-ED6B-4AA0-96C3-F5B87F5E99BE}" destId="{80F7B2D0-F318-4177-8CFD-7388B193482C}" srcOrd="2" destOrd="0" presId="urn:microsoft.com/office/officeart/2005/8/layout/StepDownProcess"/>
    <dgm:cxn modelId="{676D7C82-4221-4763-B16C-B2E8E9BCC946}" type="presParOf" srcId="{B15A9D92-A511-4BC9-9E51-9215213F4776}" destId="{C4D3D3F7-7992-46AF-A44D-839FBA341E79}" srcOrd="9" destOrd="0" presId="urn:microsoft.com/office/officeart/2005/8/layout/StepDownProcess"/>
    <dgm:cxn modelId="{CAB91665-0EB2-49E9-8DDD-4FD075E83FD9}" type="presParOf" srcId="{B15A9D92-A511-4BC9-9E51-9215213F4776}" destId="{67B1DDE8-D531-4295-921D-475405AC7D8E}" srcOrd="10" destOrd="0" presId="urn:microsoft.com/office/officeart/2005/8/layout/StepDownProcess"/>
    <dgm:cxn modelId="{D8D020A8-7B1E-4B9F-B105-C9DBD0999E5E}" type="presParOf" srcId="{67B1DDE8-D531-4295-921D-475405AC7D8E}" destId="{AD02EE0E-6D97-4798-A9C8-DE8AC1A9F5A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2BF4CE-0990-45D7-92D4-1119113C65A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C6C08836-ACD1-4318-A9E5-07DF07C9796A}">
      <dgm:prSet phldrT="[Tekst]"/>
      <dgm:spPr/>
      <dgm:t>
        <a:bodyPr/>
        <a:lstStyle/>
        <a:p>
          <a:r>
            <a:rPr lang="pl-PL" dirty="0"/>
            <a:t>SAMOWOLA BUDOWLANA</a:t>
          </a:r>
        </a:p>
      </dgm:t>
    </dgm:pt>
    <dgm:pt modelId="{1FBE8039-A003-40C0-89F0-41D11E8D6CF6}" type="parTrans" cxnId="{569A690F-0109-4B5E-96E8-D08E3F62A835}">
      <dgm:prSet/>
      <dgm:spPr/>
      <dgm:t>
        <a:bodyPr/>
        <a:lstStyle/>
        <a:p>
          <a:endParaRPr lang="pl-PL"/>
        </a:p>
      </dgm:t>
    </dgm:pt>
    <dgm:pt modelId="{30E7E7D7-FD48-4F09-B425-E8D7C37A1AFD}" type="sibTrans" cxnId="{569A690F-0109-4B5E-96E8-D08E3F62A835}">
      <dgm:prSet/>
      <dgm:spPr/>
      <dgm:t>
        <a:bodyPr/>
        <a:lstStyle/>
        <a:p>
          <a:endParaRPr lang="pl-PL"/>
        </a:p>
      </dgm:t>
    </dgm:pt>
    <dgm:pt modelId="{A85AB5CC-D947-4754-A339-F806F0C41101}">
      <dgm:prSet phldrT="[Tekst]"/>
      <dgm:spPr/>
      <dgm:t>
        <a:bodyPr/>
        <a:lstStyle/>
        <a:p>
          <a:r>
            <a:rPr lang="pl-PL" dirty="0"/>
            <a:t>ART. 48 </a:t>
          </a:r>
          <a:br>
            <a:rPr lang="pl-PL" dirty="0"/>
          </a:br>
          <a:r>
            <a:rPr lang="pl-PL" dirty="0"/>
            <a:t>UST. 1 PB</a:t>
          </a:r>
        </a:p>
      </dgm:t>
    </dgm:pt>
    <dgm:pt modelId="{28F39EB0-909D-45EF-B843-65981200FFCB}" type="parTrans" cxnId="{B05376F9-8867-4350-B9D7-7EBE4C18AA21}">
      <dgm:prSet/>
      <dgm:spPr/>
      <dgm:t>
        <a:bodyPr/>
        <a:lstStyle/>
        <a:p>
          <a:endParaRPr lang="pl-PL"/>
        </a:p>
      </dgm:t>
    </dgm:pt>
    <dgm:pt modelId="{7DE620E2-2432-41E6-97CE-2A335A4BB469}" type="sibTrans" cxnId="{B05376F9-8867-4350-B9D7-7EBE4C18AA21}">
      <dgm:prSet/>
      <dgm:spPr/>
      <dgm:t>
        <a:bodyPr/>
        <a:lstStyle/>
        <a:p>
          <a:endParaRPr lang="pl-PL"/>
        </a:p>
      </dgm:t>
    </dgm:pt>
    <dgm:pt modelId="{9365822E-5263-43AD-8615-3F6F2ED75B99}">
      <dgm:prSet phldrT="[Tekst]"/>
      <dgm:spPr/>
      <dgm:t>
        <a:bodyPr/>
        <a:lstStyle/>
        <a:p>
          <a:r>
            <a:rPr lang="pl-PL" dirty="0"/>
            <a:t>POSTĘPOWANIE LEGALIZACYJNE</a:t>
          </a:r>
        </a:p>
      </dgm:t>
    </dgm:pt>
    <dgm:pt modelId="{B3D7E02B-B073-4408-A899-E359BC55625E}" type="parTrans" cxnId="{B45C5EFC-E63B-42F4-A622-6ED9D06A9CFE}">
      <dgm:prSet/>
      <dgm:spPr/>
      <dgm:t>
        <a:bodyPr/>
        <a:lstStyle/>
        <a:p>
          <a:endParaRPr lang="pl-PL"/>
        </a:p>
      </dgm:t>
    </dgm:pt>
    <dgm:pt modelId="{8834B600-B46A-40C4-B7DB-F7549D1D3438}" type="sibTrans" cxnId="{B45C5EFC-E63B-42F4-A622-6ED9D06A9CFE}">
      <dgm:prSet/>
      <dgm:spPr/>
      <dgm:t>
        <a:bodyPr/>
        <a:lstStyle/>
        <a:p>
          <a:endParaRPr lang="pl-PL"/>
        </a:p>
      </dgm:t>
    </dgm:pt>
    <dgm:pt modelId="{75DB758B-EBF0-4BFE-8A73-E02AE544027A}">
      <dgm:prSet phldrT="[Tekst]"/>
      <dgm:spPr/>
      <dgm:t>
        <a:bodyPr/>
        <a:lstStyle/>
        <a:p>
          <a:r>
            <a:rPr lang="pl-PL" dirty="0"/>
            <a:t>ART. 49f </a:t>
          </a:r>
          <a:br>
            <a:rPr lang="pl-PL" dirty="0"/>
          </a:br>
          <a:r>
            <a:rPr lang="pl-PL" dirty="0"/>
            <a:t>UST. 1 PB</a:t>
          </a:r>
        </a:p>
      </dgm:t>
    </dgm:pt>
    <dgm:pt modelId="{3D2B83A6-503D-4725-A933-2DAD0A47D257}" type="parTrans" cxnId="{2BC2BE5E-3A62-4229-A469-511820BA91DD}">
      <dgm:prSet/>
      <dgm:spPr/>
      <dgm:t>
        <a:bodyPr/>
        <a:lstStyle/>
        <a:p>
          <a:endParaRPr lang="pl-PL"/>
        </a:p>
      </dgm:t>
    </dgm:pt>
    <dgm:pt modelId="{335495F4-CE39-4846-A738-F4D47F8D96A7}" type="sibTrans" cxnId="{2BC2BE5E-3A62-4229-A469-511820BA91DD}">
      <dgm:prSet/>
      <dgm:spPr/>
      <dgm:t>
        <a:bodyPr/>
        <a:lstStyle/>
        <a:p>
          <a:endParaRPr lang="pl-PL"/>
        </a:p>
      </dgm:t>
    </dgm:pt>
    <dgm:pt modelId="{C8B80008-3052-48C8-932A-506DD1F69620}">
      <dgm:prSet phldrT="[Tekst]"/>
      <dgm:spPr/>
      <dgm:t>
        <a:bodyPr/>
        <a:lstStyle/>
        <a:p>
          <a:r>
            <a:rPr lang="pl-PL" dirty="0"/>
            <a:t>UPROSZCZONE POSTĘPOWANIE LEGALIZACYJNE</a:t>
          </a:r>
        </a:p>
      </dgm:t>
    </dgm:pt>
    <dgm:pt modelId="{63ACFC84-D696-4174-A48D-237158C678B9}" type="parTrans" cxnId="{BD9DB09A-FD71-4DCA-AC7C-802D3CCCD836}">
      <dgm:prSet/>
      <dgm:spPr/>
      <dgm:t>
        <a:bodyPr/>
        <a:lstStyle/>
        <a:p>
          <a:endParaRPr lang="pl-PL"/>
        </a:p>
      </dgm:t>
    </dgm:pt>
    <dgm:pt modelId="{C290FDAE-A6E0-4EF1-BE1A-19ADB2B0AFB1}" type="sibTrans" cxnId="{BD9DB09A-FD71-4DCA-AC7C-802D3CCCD836}">
      <dgm:prSet/>
      <dgm:spPr/>
      <dgm:t>
        <a:bodyPr/>
        <a:lstStyle/>
        <a:p>
          <a:endParaRPr lang="pl-PL"/>
        </a:p>
      </dgm:t>
    </dgm:pt>
    <dgm:pt modelId="{679996BC-410D-41E0-A529-827660BBD2B4}">
      <dgm:prSet/>
      <dgm:spPr/>
      <dgm:t>
        <a:bodyPr/>
        <a:lstStyle/>
        <a:p>
          <a:r>
            <a:rPr lang="pl-PL" dirty="0"/>
            <a:t>ART. 50 </a:t>
          </a:r>
          <a:br>
            <a:rPr lang="pl-PL" dirty="0"/>
          </a:br>
          <a:r>
            <a:rPr lang="pl-PL" dirty="0"/>
            <a:t>UST. 1 PB</a:t>
          </a:r>
        </a:p>
      </dgm:t>
    </dgm:pt>
    <dgm:pt modelId="{0D485A57-8024-476D-8C3B-C1A974983572}" type="parTrans" cxnId="{69638232-F765-40B2-9DF9-4C6A70131859}">
      <dgm:prSet/>
      <dgm:spPr/>
      <dgm:t>
        <a:bodyPr/>
        <a:lstStyle/>
        <a:p>
          <a:endParaRPr lang="pl-PL"/>
        </a:p>
      </dgm:t>
    </dgm:pt>
    <dgm:pt modelId="{A631D982-0F94-4540-813A-0851DBE3EDFF}" type="sibTrans" cxnId="{69638232-F765-40B2-9DF9-4C6A70131859}">
      <dgm:prSet/>
      <dgm:spPr/>
      <dgm:t>
        <a:bodyPr/>
        <a:lstStyle/>
        <a:p>
          <a:endParaRPr lang="pl-PL"/>
        </a:p>
      </dgm:t>
    </dgm:pt>
    <dgm:pt modelId="{FFDEA3DE-A26A-45F6-B3BE-1BEE0EEDE865}">
      <dgm:prSet/>
      <dgm:spPr/>
      <dgm:t>
        <a:bodyPr/>
        <a:lstStyle/>
        <a:p>
          <a:r>
            <a:rPr lang="pl-PL" dirty="0"/>
            <a:t>POSTĘPOWANIE NAPRAWCZE</a:t>
          </a:r>
        </a:p>
      </dgm:t>
    </dgm:pt>
    <dgm:pt modelId="{A0684222-A61A-4918-91FD-86E96FBDEB7F}" type="parTrans" cxnId="{ADCD0ECD-5F8E-4C3D-AC8E-D032905F830C}">
      <dgm:prSet/>
      <dgm:spPr/>
      <dgm:t>
        <a:bodyPr/>
        <a:lstStyle/>
        <a:p>
          <a:endParaRPr lang="pl-PL"/>
        </a:p>
      </dgm:t>
    </dgm:pt>
    <dgm:pt modelId="{FFFC04C2-AB91-4F6F-B4A1-C93DC1D33323}" type="sibTrans" cxnId="{ADCD0ECD-5F8E-4C3D-AC8E-D032905F830C}">
      <dgm:prSet/>
      <dgm:spPr/>
      <dgm:t>
        <a:bodyPr/>
        <a:lstStyle/>
        <a:p>
          <a:endParaRPr lang="pl-PL"/>
        </a:p>
      </dgm:t>
    </dgm:pt>
    <dgm:pt modelId="{1DCEAF29-8E16-41C1-B68D-89F02293625D}" type="pres">
      <dgm:prSet presAssocID="{A32BF4CE-0990-45D7-92D4-1119113C65A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884044-E74A-4B30-A86A-755814076FC8}" type="pres">
      <dgm:prSet presAssocID="{C6C08836-ACD1-4318-A9E5-07DF07C9796A}" presName="hierRoot1" presStyleCnt="0"/>
      <dgm:spPr/>
    </dgm:pt>
    <dgm:pt modelId="{DA16C2D5-67FC-4AF3-9A41-AAB5FEAA35F6}" type="pres">
      <dgm:prSet presAssocID="{C6C08836-ACD1-4318-A9E5-07DF07C9796A}" presName="composite" presStyleCnt="0"/>
      <dgm:spPr/>
    </dgm:pt>
    <dgm:pt modelId="{6B72EF4F-EEFF-4C57-BF4D-04DF6A75A953}" type="pres">
      <dgm:prSet presAssocID="{C6C08836-ACD1-4318-A9E5-07DF07C9796A}" presName="background" presStyleLbl="node0" presStyleIdx="0" presStyleCnt="1"/>
      <dgm:spPr/>
    </dgm:pt>
    <dgm:pt modelId="{048A6B1D-2B2C-4821-9106-5FEB43E2A5E2}" type="pres">
      <dgm:prSet presAssocID="{C6C08836-ACD1-4318-A9E5-07DF07C9796A}" presName="text" presStyleLbl="fgAcc0" presStyleIdx="0" presStyleCnt="1">
        <dgm:presLayoutVars>
          <dgm:chPref val="3"/>
        </dgm:presLayoutVars>
      </dgm:prSet>
      <dgm:spPr/>
    </dgm:pt>
    <dgm:pt modelId="{689E914D-1713-48B4-A8B7-6A22FF42F853}" type="pres">
      <dgm:prSet presAssocID="{C6C08836-ACD1-4318-A9E5-07DF07C9796A}" presName="hierChild2" presStyleCnt="0"/>
      <dgm:spPr/>
    </dgm:pt>
    <dgm:pt modelId="{9243A646-7BA5-440E-99B1-9FCFE30B3863}" type="pres">
      <dgm:prSet presAssocID="{28F39EB0-909D-45EF-B843-65981200FFCB}" presName="Name10" presStyleLbl="parChTrans1D2" presStyleIdx="0" presStyleCnt="3"/>
      <dgm:spPr/>
    </dgm:pt>
    <dgm:pt modelId="{7F601559-A719-4241-BD5E-9F604766392E}" type="pres">
      <dgm:prSet presAssocID="{A85AB5CC-D947-4754-A339-F806F0C41101}" presName="hierRoot2" presStyleCnt="0"/>
      <dgm:spPr/>
    </dgm:pt>
    <dgm:pt modelId="{9908A81A-0107-4EFD-B685-77380BEDEA58}" type="pres">
      <dgm:prSet presAssocID="{A85AB5CC-D947-4754-A339-F806F0C41101}" presName="composite2" presStyleCnt="0"/>
      <dgm:spPr/>
    </dgm:pt>
    <dgm:pt modelId="{0E1135DC-2CC9-4391-AD12-AAC4456CB970}" type="pres">
      <dgm:prSet presAssocID="{A85AB5CC-D947-4754-A339-F806F0C41101}" presName="background2" presStyleLbl="node2" presStyleIdx="0" presStyleCnt="3"/>
      <dgm:spPr/>
    </dgm:pt>
    <dgm:pt modelId="{BBB117B0-335E-48A0-AB4E-EB81D85204DB}" type="pres">
      <dgm:prSet presAssocID="{A85AB5CC-D947-4754-A339-F806F0C41101}" presName="text2" presStyleLbl="fgAcc2" presStyleIdx="0" presStyleCnt="3">
        <dgm:presLayoutVars>
          <dgm:chPref val="3"/>
        </dgm:presLayoutVars>
      </dgm:prSet>
      <dgm:spPr/>
    </dgm:pt>
    <dgm:pt modelId="{C1F8E17F-0D14-491B-BB08-2071B9045797}" type="pres">
      <dgm:prSet presAssocID="{A85AB5CC-D947-4754-A339-F806F0C41101}" presName="hierChild3" presStyleCnt="0"/>
      <dgm:spPr/>
    </dgm:pt>
    <dgm:pt modelId="{A8DF9303-B834-4E15-9AEB-4A1548BA8914}" type="pres">
      <dgm:prSet presAssocID="{B3D7E02B-B073-4408-A899-E359BC55625E}" presName="Name17" presStyleLbl="parChTrans1D3" presStyleIdx="0" presStyleCnt="3"/>
      <dgm:spPr/>
    </dgm:pt>
    <dgm:pt modelId="{20E3FE69-2877-40BD-BB58-3086556FE200}" type="pres">
      <dgm:prSet presAssocID="{9365822E-5263-43AD-8615-3F6F2ED75B99}" presName="hierRoot3" presStyleCnt="0"/>
      <dgm:spPr/>
    </dgm:pt>
    <dgm:pt modelId="{C05ABB92-66D0-4D67-AA0C-B955ACCF8A5E}" type="pres">
      <dgm:prSet presAssocID="{9365822E-5263-43AD-8615-3F6F2ED75B99}" presName="composite3" presStyleCnt="0"/>
      <dgm:spPr/>
    </dgm:pt>
    <dgm:pt modelId="{B572FDCF-82AB-4536-8611-CAB3555F3315}" type="pres">
      <dgm:prSet presAssocID="{9365822E-5263-43AD-8615-3F6F2ED75B99}" presName="background3" presStyleLbl="node3" presStyleIdx="0" presStyleCnt="3"/>
      <dgm:spPr/>
    </dgm:pt>
    <dgm:pt modelId="{3B1D0F91-63D3-49FB-A4A2-739A4DE8B2E0}" type="pres">
      <dgm:prSet presAssocID="{9365822E-5263-43AD-8615-3F6F2ED75B99}" presName="text3" presStyleLbl="fgAcc3" presStyleIdx="0" presStyleCnt="3">
        <dgm:presLayoutVars>
          <dgm:chPref val="3"/>
        </dgm:presLayoutVars>
      </dgm:prSet>
      <dgm:spPr/>
    </dgm:pt>
    <dgm:pt modelId="{01CEE0E3-9F14-4943-82C1-5DB96BA77348}" type="pres">
      <dgm:prSet presAssocID="{9365822E-5263-43AD-8615-3F6F2ED75B99}" presName="hierChild4" presStyleCnt="0"/>
      <dgm:spPr/>
    </dgm:pt>
    <dgm:pt modelId="{CFD1A196-1B0C-47E1-8F22-98121BBE71FA}" type="pres">
      <dgm:prSet presAssocID="{3D2B83A6-503D-4725-A933-2DAD0A47D257}" presName="Name10" presStyleLbl="parChTrans1D2" presStyleIdx="1" presStyleCnt="3"/>
      <dgm:spPr/>
    </dgm:pt>
    <dgm:pt modelId="{FAB8248A-40C0-4251-887C-80FBF8B2A8B9}" type="pres">
      <dgm:prSet presAssocID="{75DB758B-EBF0-4BFE-8A73-E02AE544027A}" presName="hierRoot2" presStyleCnt="0"/>
      <dgm:spPr/>
    </dgm:pt>
    <dgm:pt modelId="{9048A2CE-23AF-458F-997E-F0FA9BCB49E9}" type="pres">
      <dgm:prSet presAssocID="{75DB758B-EBF0-4BFE-8A73-E02AE544027A}" presName="composite2" presStyleCnt="0"/>
      <dgm:spPr/>
    </dgm:pt>
    <dgm:pt modelId="{7D630D89-3B47-40D3-B34B-9D1051697118}" type="pres">
      <dgm:prSet presAssocID="{75DB758B-EBF0-4BFE-8A73-E02AE544027A}" presName="background2" presStyleLbl="node2" presStyleIdx="1" presStyleCnt="3"/>
      <dgm:spPr/>
    </dgm:pt>
    <dgm:pt modelId="{2928C98A-0CD1-452D-81D8-9C115750A081}" type="pres">
      <dgm:prSet presAssocID="{75DB758B-EBF0-4BFE-8A73-E02AE544027A}" presName="text2" presStyleLbl="fgAcc2" presStyleIdx="1" presStyleCnt="3">
        <dgm:presLayoutVars>
          <dgm:chPref val="3"/>
        </dgm:presLayoutVars>
      </dgm:prSet>
      <dgm:spPr/>
    </dgm:pt>
    <dgm:pt modelId="{C1DF10D8-E965-411D-A542-7157211E10E1}" type="pres">
      <dgm:prSet presAssocID="{75DB758B-EBF0-4BFE-8A73-E02AE544027A}" presName="hierChild3" presStyleCnt="0"/>
      <dgm:spPr/>
    </dgm:pt>
    <dgm:pt modelId="{A27CCD68-824F-4802-A1EF-9FF23D1F74C8}" type="pres">
      <dgm:prSet presAssocID="{63ACFC84-D696-4174-A48D-237158C678B9}" presName="Name17" presStyleLbl="parChTrans1D3" presStyleIdx="1" presStyleCnt="3"/>
      <dgm:spPr/>
    </dgm:pt>
    <dgm:pt modelId="{0059C298-7DCF-4A5E-A8BC-BB29677B4BE2}" type="pres">
      <dgm:prSet presAssocID="{C8B80008-3052-48C8-932A-506DD1F69620}" presName="hierRoot3" presStyleCnt="0"/>
      <dgm:spPr/>
    </dgm:pt>
    <dgm:pt modelId="{C6E26C2B-571A-4430-9F4B-322340373CFB}" type="pres">
      <dgm:prSet presAssocID="{C8B80008-3052-48C8-932A-506DD1F69620}" presName="composite3" presStyleCnt="0"/>
      <dgm:spPr/>
    </dgm:pt>
    <dgm:pt modelId="{375A2429-A175-4970-9443-71B80D174A1D}" type="pres">
      <dgm:prSet presAssocID="{C8B80008-3052-48C8-932A-506DD1F69620}" presName="background3" presStyleLbl="node3" presStyleIdx="1" presStyleCnt="3"/>
      <dgm:spPr/>
    </dgm:pt>
    <dgm:pt modelId="{411CE612-6DEC-4B15-83A7-DDE8BCE929E4}" type="pres">
      <dgm:prSet presAssocID="{C8B80008-3052-48C8-932A-506DD1F69620}" presName="text3" presStyleLbl="fgAcc3" presStyleIdx="1" presStyleCnt="3">
        <dgm:presLayoutVars>
          <dgm:chPref val="3"/>
        </dgm:presLayoutVars>
      </dgm:prSet>
      <dgm:spPr/>
    </dgm:pt>
    <dgm:pt modelId="{049F64B1-4AD2-4448-BFC1-F6F9847BB89E}" type="pres">
      <dgm:prSet presAssocID="{C8B80008-3052-48C8-932A-506DD1F69620}" presName="hierChild4" presStyleCnt="0"/>
      <dgm:spPr/>
    </dgm:pt>
    <dgm:pt modelId="{87451BC1-C015-48EE-8299-E71DE06E4D96}" type="pres">
      <dgm:prSet presAssocID="{0D485A57-8024-476D-8C3B-C1A974983572}" presName="Name10" presStyleLbl="parChTrans1D2" presStyleIdx="2" presStyleCnt="3"/>
      <dgm:spPr/>
    </dgm:pt>
    <dgm:pt modelId="{03415BAD-46D2-4D49-8133-0E2BD6FAC491}" type="pres">
      <dgm:prSet presAssocID="{679996BC-410D-41E0-A529-827660BBD2B4}" presName="hierRoot2" presStyleCnt="0"/>
      <dgm:spPr/>
    </dgm:pt>
    <dgm:pt modelId="{8D052E70-6976-4F86-B4C6-2B89AE2C4758}" type="pres">
      <dgm:prSet presAssocID="{679996BC-410D-41E0-A529-827660BBD2B4}" presName="composite2" presStyleCnt="0"/>
      <dgm:spPr/>
    </dgm:pt>
    <dgm:pt modelId="{27C7BF92-58F0-423E-AFC7-E8BEEFF17B65}" type="pres">
      <dgm:prSet presAssocID="{679996BC-410D-41E0-A529-827660BBD2B4}" presName="background2" presStyleLbl="node2" presStyleIdx="2" presStyleCnt="3"/>
      <dgm:spPr/>
    </dgm:pt>
    <dgm:pt modelId="{2BBBDF72-F8E4-420A-BE5D-571E6AA08041}" type="pres">
      <dgm:prSet presAssocID="{679996BC-410D-41E0-A529-827660BBD2B4}" presName="text2" presStyleLbl="fgAcc2" presStyleIdx="2" presStyleCnt="3">
        <dgm:presLayoutVars>
          <dgm:chPref val="3"/>
        </dgm:presLayoutVars>
      </dgm:prSet>
      <dgm:spPr/>
    </dgm:pt>
    <dgm:pt modelId="{8103EAA8-0636-4528-96AC-7C681D6FBE07}" type="pres">
      <dgm:prSet presAssocID="{679996BC-410D-41E0-A529-827660BBD2B4}" presName="hierChild3" presStyleCnt="0"/>
      <dgm:spPr/>
    </dgm:pt>
    <dgm:pt modelId="{8ECB368A-C9BA-4E33-812A-5DE0E1232431}" type="pres">
      <dgm:prSet presAssocID="{A0684222-A61A-4918-91FD-86E96FBDEB7F}" presName="Name17" presStyleLbl="parChTrans1D3" presStyleIdx="2" presStyleCnt="3"/>
      <dgm:spPr/>
    </dgm:pt>
    <dgm:pt modelId="{3F18E1F5-7434-46FF-A289-12434A60C176}" type="pres">
      <dgm:prSet presAssocID="{FFDEA3DE-A26A-45F6-B3BE-1BEE0EEDE865}" presName="hierRoot3" presStyleCnt="0"/>
      <dgm:spPr/>
    </dgm:pt>
    <dgm:pt modelId="{6161B2D0-8003-40B2-96C8-A8146E5EF1A3}" type="pres">
      <dgm:prSet presAssocID="{FFDEA3DE-A26A-45F6-B3BE-1BEE0EEDE865}" presName="composite3" presStyleCnt="0"/>
      <dgm:spPr/>
    </dgm:pt>
    <dgm:pt modelId="{6C8EC119-6DBB-4465-8FD3-FF22FDFAC25A}" type="pres">
      <dgm:prSet presAssocID="{FFDEA3DE-A26A-45F6-B3BE-1BEE0EEDE865}" presName="background3" presStyleLbl="node3" presStyleIdx="2" presStyleCnt="3"/>
      <dgm:spPr/>
    </dgm:pt>
    <dgm:pt modelId="{DA00D7C9-9584-459D-8CDF-1CED3A67A640}" type="pres">
      <dgm:prSet presAssocID="{FFDEA3DE-A26A-45F6-B3BE-1BEE0EEDE865}" presName="text3" presStyleLbl="fgAcc3" presStyleIdx="2" presStyleCnt="3">
        <dgm:presLayoutVars>
          <dgm:chPref val="3"/>
        </dgm:presLayoutVars>
      </dgm:prSet>
      <dgm:spPr/>
    </dgm:pt>
    <dgm:pt modelId="{A8E8CAE8-2298-4590-8BD4-93E09A07E6AD}" type="pres">
      <dgm:prSet presAssocID="{FFDEA3DE-A26A-45F6-B3BE-1BEE0EEDE865}" presName="hierChild4" presStyleCnt="0"/>
      <dgm:spPr/>
    </dgm:pt>
  </dgm:ptLst>
  <dgm:cxnLst>
    <dgm:cxn modelId="{3E75D906-4370-4DE5-AC85-CE62326AAF57}" type="presOf" srcId="{75DB758B-EBF0-4BFE-8A73-E02AE544027A}" destId="{2928C98A-0CD1-452D-81D8-9C115750A081}" srcOrd="0" destOrd="0" presId="urn:microsoft.com/office/officeart/2005/8/layout/hierarchy1"/>
    <dgm:cxn modelId="{569A690F-0109-4B5E-96E8-D08E3F62A835}" srcId="{A32BF4CE-0990-45D7-92D4-1119113C65AD}" destId="{C6C08836-ACD1-4318-A9E5-07DF07C9796A}" srcOrd="0" destOrd="0" parTransId="{1FBE8039-A003-40C0-89F0-41D11E8D6CF6}" sibTransId="{30E7E7D7-FD48-4F09-B425-E8D7C37A1AFD}"/>
    <dgm:cxn modelId="{FD940426-EDFB-4744-BFA1-37123A88D2EA}" type="presOf" srcId="{C6C08836-ACD1-4318-A9E5-07DF07C9796A}" destId="{048A6B1D-2B2C-4821-9106-5FEB43E2A5E2}" srcOrd="0" destOrd="0" presId="urn:microsoft.com/office/officeart/2005/8/layout/hierarchy1"/>
    <dgm:cxn modelId="{88D4F327-6C3E-4010-9F3C-7C91EAEA999F}" type="presOf" srcId="{FFDEA3DE-A26A-45F6-B3BE-1BEE0EEDE865}" destId="{DA00D7C9-9584-459D-8CDF-1CED3A67A640}" srcOrd="0" destOrd="0" presId="urn:microsoft.com/office/officeart/2005/8/layout/hierarchy1"/>
    <dgm:cxn modelId="{69638232-F765-40B2-9DF9-4C6A70131859}" srcId="{C6C08836-ACD1-4318-A9E5-07DF07C9796A}" destId="{679996BC-410D-41E0-A529-827660BBD2B4}" srcOrd="2" destOrd="0" parTransId="{0D485A57-8024-476D-8C3B-C1A974983572}" sibTransId="{A631D982-0F94-4540-813A-0851DBE3EDFF}"/>
    <dgm:cxn modelId="{574AF43A-67F3-40C5-AA15-E50C3CFB5E50}" type="presOf" srcId="{0D485A57-8024-476D-8C3B-C1A974983572}" destId="{87451BC1-C015-48EE-8299-E71DE06E4D96}" srcOrd="0" destOrd="0" presId="urn:microsoft.com/office/officeart/2005/8/layout/hierarchy1"/>
    <dgm:cxn modelId="{2BC2BE5E-3A62-4229-A469-511820BA91DD}" srcId="{C6C08836-ACD1-4318-A9E5-07DF07C9796A}" destId="{75DB758B-EBF0-4BFE-8A73-E02AE544027A}" srcOrd="1" destOrd="0" parTransId="{3D2B83A6-503D-4725-A933-2DAD0A47D257}" sibTransId="{335495F4-CE39-4846-A738-F4D47F8D96A7}"/>
    <dgm:cxn modelId="{BA3A746A-A940-4EBC-987C-70D05E1C4E95}" type="presOf" srcId="{63ACFC84-D696-4174-A48D-237158C678B9}" destId="{A27CCD68-824F-4802-A1EF-9FF23D1F74C8}" srcOrd="0" destOrd="0" presId="urn:microsoft.com/office/officeart/2005/8/layout/hierarchy1"/>
    <dgm:cxn modelId="{AAB9294C-129A-4942-8BBB-4FA95F1F4AAC}" type="presOf" srcId="{B3D7E02B-B073-4408-A899-E359BC55625E}" destId="{A8DF9303-B834-4E15-9AEB-4A1548BA8914}" srcOrd="0" destOrd="0" presId="urn:microsoft.com/office/officeart/2005/8/layout/hierarchy1"/>
    <dgm:cxn modelId="{38809E6D-5DC8-4DFD-A9CE-370E3A6DC0FA}" type="presOf" srcId="{28F39EB0-909D-45EF-B843-65981200FFCB}" destId="{9243A646-7BA5-440E-99B1-9FCFE30B3863}" srcOrd="0" destOrd="0" presId="urn:microsoft.com/office/officeart/2005/8/layout/hierarchy1"/>
    <dgm:cxn modelId="{0DAE9653-33B7-4983-A827-49DD1143530D}" type="presOf" srcId="{A0684222-A61A-4918-91FD-86E96FBDEB7F}" destId="{8ECB368A-C9BA-4E33-812A-5DE0E1232431}" srcOrd="0" destOrd="0" presId="urn:microsoft.com/office/officeart/2005/8/layout/hierarchy1"/>
    <dgm:cxn modelId="{37B61E7B-C84C-4469-A726-740B4390AF85}" type="presOf" srcId="{679996BC-410D-41E0-A529-827660BBD2B4}" destId="{2BBBDF72-F8E4-420A-BE5D-571E6AA08041}" srcOrd="0" destOrd="0" presId="urn:microsoft.com/office/officeart/2005/8/layout/hierarchy1"/>
    <dgm:cxn modelId="{1FB85A8C-8CEE-44F6-AF6E-E0FC413566D5}" type="presOf" srcId="{C8B80008-3052-48C8-932A-506DD1F69620}" destId="{411CE612-6DEC-4B15-83A7-DDE8BCE929E4}" srcOrd="0" destOrd="0" presId="urn:microsoft.com/office/officeart/2005/8/layout/hierarchy1"/>
    <dgm:cxn modelId="{B9B1DC93-DF75-4CBF-9650-C1DC60D5EB89}" type="presOf" srcId="{A85AB5CC-D947-4754-A339-F806F0C41101}" destId="{BBB117B0-335E-48A0-AB4E-EB81D85204DB}" srcOrd="0" destOrd="0" presId="urn:microsoft.com/office/officeart/2005/8/layout/hierarchy1"/>
    <dgm:cxn modelId="{BD9DB09A-FD71-4DCA-AC7C-802D3CCCD836}" srcId="{75DB758B-EBF0-4BFE-8A73-E02AE544027A}" destId="{C8B80008-3052-48C8-932A-506DD1F69620}" srcOrd="0" destOrd="0" parTransId="{63ACFC84-D696-4174-A48D-237158C678B9}" sibTransId="{C290FDAE-A6E0-4EF1-BE1A-19ADB2B0AFB1}"/>
    <dgm:cxn modelId="{C34DADAD-BE11-4036-85D2-F6B032DA8DFF}" type="presOf" srcId="{9365822E-5263-43AD-8615-3F6F2ED75B99}" destId="{3B1D0F91-63D3-49FB-A4A2-739A4DE8B2E0}" srcOrd="0" destOrd="0" presId="urn:microsoft.com/office/officeart/2005/8/layout/hierarchy1"/>
    <dgm:cxn modelId="{7B3A93B1-C219-41F9-B75E-AD15AD00AD1F}" type="presOf" srcId="{3D2B83A6-503D-4725-A933-2DAD0A47D257}" destId="{CFD1A196-1B0C-47E1-8F22-98121BBE71FA}" srcOrd="0" destOrd="0" presId="urn:microsoft.com/office/officeart/2005/8/layout/hierarchy1"/>
    <dgm:cxn modelId="{012F54C2-8E14-4BD3-8637-0CA6D002A233}" type="presOf" srcId="{A32BF4CE-0990-45D7-92D4-1119113C65AD}" destId="{1DCEAF29-8E16-41C1-B68D-89F02293625D}" srcOrd="0" destOrd="0" presId="urn:microsoft.com/office/officeart/2005/8/layout/hierarchy1"/>
    <dgm:cxn modelId="{ADCD0ECD-5F8E-4C3D-AC8E-D032905F830C}" srcId="{679996BC-410D-41E0-A529-827660BBD2B4}" destId="{FFDEA3DE-A26A-45F6-B3BE-1BEE0EEDE865}" srcOrd="0" destOrd="0" parTransId="{A0684222-A61A-4918-91FD-86E96FBDEB7F}" sibTransId="{FFFC04C2-AB91-4F6F-B4A1-C93DC1D33323}"/>
    <dgm:cxn modelId="{B05376F9-8867-4350-B9D7-7EBE4C18AA21}" srcId="{C6C08836-ACD1-4318-A9E5-07DF07C9796A}" destId="{A85AB5CC-D947-4754-A339-F806F0C41101}" srcOrd="0" destOrd="0" parTransId="{28F39EB0-909D-45EF-B843-65981200FFCB}" sibTransId="{7DE620E2-2432-41E6-97CE-2A335A4BB469}"/>
    <dgm:cxn modelId="{B45C5EFC-E63B-42F4-A622-6ED9D06A9CFE}" srcId="{A85AB5CC-D947-4754-A339-F806F0C41101}" destId="{9365822E-5263-43AD-8615-3F6F2ED75B99}" srcOrd="0" destOrd="0" parTransId="{B3D7E02B-B073-4408-A899-E359BC55625E}" sibTransId="{8834B600-B46A-40C4-B7DB-F7549D1D3438}"/>
    <dgm:cxn modelId="{306A99D2-A1A3-456E-953B-980078500485}" type="presParOf" srcId="{1DCEAF29-8E16-41C1-B68D-89F02293625D}" destId="{48884044-E74A-4B30-A86A-755814076FC8}" srcOrd="0" destOrd="0" presId="urn:microsoft.com/office/officeart/2005/8/layout/hierarchy1"/>
    <dgm:cxn modelId="{9CC968C7-9DC8-4F3B-93A6-1BE92164E8EB}" type="presParOf" srcId="{48884044-E74A-4B30-A86A-755814076FC8}" destId="{DA16C2D5-67FC-4AF3-9A41-AAB5FEAA35F6}" srcOrd="0" destOrd="0" presId="urn:microsoft.com/office/officeart/2005/8/layout/hierarchy1"/>
    <dgm:cxn modelId="{72031F7C-E55C-47AB-9833-0494908E5550}" type="presParOf" srcId="{DA16C2D5-67FC-4AF3-9A41-AAB5FEAA35F6}" destId="{6B72EF4F-EEFF-4C57-BF4D-04DF6A75A953}" srcOrd="0" destOrd="0" presId="urn:microsoft.com/office/officeart/2005/8/layout/hierarchy1"/>
    <dgm:cxn modelId="{D5ED75D7-F995-44B8-B30B-04D62552F763}" type="presParOf" srcId="{DA16C2D5-67FC-4AF3-9A41-AAB5FEAA35F6}" destId="{048A6B1D-2B2C-4821-9106-5FEB43E2A5E2}" srcOrd="1" destOrd="0" presId="urn:microsoft.com/office/officeart/2005/8/layout/hierarchy1"/>
    <dgm:cxn modelId="{4CA15598-B4FD-45F7-B302-17C0656C96F7}" type="presParOf" srcId="{48884044-E74A-4B30-A86A-755814076FC8}" destId="{689E914D-1713-48B4-A8B7-6A22FF42F853}" srcOrd="1" destOrd="0" presId="urn:microsoft.com/office/officeart/2005/8/layout/hierarchy1"/>
    <dgm:cxn modelId="{0AD8B1B8-7D97-4254-8384-E2C3E73CF713}" type="presParOf" srcId="{689E914D-1713-48B4-A8B7-6A22FF42F853}" destId="{9243A646-7BA5-440E-99B1-9FCFE30B3863}" srcOrd="0" destOrd="0" presId="urn:microsoft.com/office/officeart/2005/8/layout/hierarchy1"/>
    <dgm:cxn modelId="{81DE218F-5CBF-42DC-803F-5B34A906CA9D}" type="presParOf" srcId="{689E914D-1713-48B4-A8B7-6A22FF42F853}" destId="{7F601559-A719-4241-BD5E-9F604766392E}" srcOrd="1" destOrd="0" presId="urn:microsoft.com/office/officeart/2005/8/layout/hierarchy1"/>
    <dgm:cxn modelId="{13D11D11-4AEE-4336-B0E2-CBD5BB1EDDBC}" type="presParOf" srcId="{7F601559-A719-4241-BD5E-9F604766392E}" destId="{9908A81A-0107-4EFD-B685-77380BEDEA58}" srcOrd="0" destOrd="0" presId="urn:microsoft.com/office/officeart/2005/8/layout/hierarchy1"/>
    <dgm:cxn modelId="{6A522FBD-42BB-411E-B095-36A18D53E42C}" type="presParOf" srcId="{9908A81A-0107-4EFD-B685-77380BEDEA58}" destId="{0E1135DC-2CC9-4391-AD12-AAC4456CB970}" srcOrd="0" destOrd="0" presId="urn:microsoft.com/office/officeart/2005/8/layout/hierarchy1"/>
    <dgm:cxn modelId="{D5F8A8A4-03EC-4C9E-9995-1FCB669FB1FE}" type="presParOf" srcId="{9908A81A-0107-4EFD-B685-77380BEDEA58}" destId="{BBB117B0-335E-48A0-AB4E-EB81D85204DB}" srcOrd="1" destOrd="0" presId="urn:microsoft.com/office/officeart/2005/8/layout/hierarchy1"/>
    <dgm:cxn modelId="{311CE84B-CD1A-487E-A5E2-FD7628BB2AE4}" type="presParOf" srcId="{7F601559-A719-4241-BD5E-9F604766392E}" destId="{C1F8E17F-0D14-491B-BB08-2071B9045797}" srcOrd="1" destOrd="0" presId="urn:microsoft.com/office/officeart/2005/8/layout/hierarchy1"/>
    <dgm:cxn modelId="{4908D20F-705E-453D-9AFD-09A7263B9096}" type="presParOf" srcId="{C1F8E17F-0D14-491B-BB08-2071B9045797}" destId="{A8DF9303-B834-4E15-9AEB-4A1548BA8914}" srcOrd="0" destOrd="0" presId="urn:microsoft.com/office/officeart/2005/8/layout/hierarchy1"/>
    <dgm:cxn modelId="{FF9849F1-CABA-4E3E-BB95-C27F04ED0FF1}" type="presParOf" srcId="{C1F8E17F-0D14-491B-BB08-2071B9045797}" destId="{20E3FE69-2877-40BD-BB58-3086556FE200}" srcOrd="1" destOrd="0" presId="urn:microsoft.com/office/officeart/2005/8/layout/hierarchy1"/>
    <dgm:cxn modelId="{92DCD967-65C2-4410-A562-2A7E91A654C0}" type="presParOf" srcId="{20E3FE69-2877-40BD-BB58-3086556FE200}" destId="{C05ABB92-66D0-4D67-AA0C-B955ACCF8A5E}" srcOrd="0" destOrd="0" presId="urn:microsoft.com/office/officeart/2005/8/layout/hierarchy1"/>
    <dgm:cxn modelId="{ACF90972-2B0F-43ED-BE7A-89DF816E811D}" type="presParOf" srcId="{C05ABB92-66D0-4D67-AA0C-B955ACCF8A5E}" destId="{B572FDCF-82AB-4536-8611-CAB3555F3315}" srcOrd="0" destOrd="0" presId="urn:microsoft.com/office/officeart/2005/8/layout/hierarchy1"/>
    <dgm:cxn modelId="{CA75A412-A937-40ED-8807-9818CB531079}" type="presParOf" srcId="{C05ABB92-66D0-4D67-AA0C-B955ACCF8A5E}" destId="{3B1D0F91-63D3-49FB-A4A2-739A4DE8B2E0}" srcOrd="1" destOrd="0" presId="urn:microsoft.com/office/officeart/2005/8/layout/hierarchy1"/>
    <dgm:cxn modelId="{ACF8FDC3-761E-4258-AEAE-3B0F2A91E5C8}" type="presParOf" srcId="{20E3FE69-2877-40BD-BB58-3086556FE200}" destId="{01CEE0E3-9F14-4943-82C1-5DB96BA77348}" srcOrd="1" destOrd="0" presId="urn:microsoft.com/office/officeart/2005/8/layout/hierarchy1"/>
    <dgm:cxn modelId="{8308AF9B-098B-4775-8A3E-9C2E79E4A1C2}" type="presParOf" srcId="{689E914D-1713-48B4-A8B7-6A22FF42F853}" destId="{CFD1A196-1B0C-47E1-8F22-98121BBE71FA}" srcOrd="2" destOrd="0" presId="urn:microsoft.com/office/officeart/2005/8/layout/hierarchy1"/>
    <dgm:cxn modelId="{3CEBBA9A-823C-458C-A498-26412FAA54AB}" type="presParOf" srcId="{689E914D-1713-48B4-A8B7-6A22FF42F853}" destId="{FAB8248A-40C0-4251-887C-80FBF8B2A8B9}" srcOrd="3" destOrd="0" presId="urn:microsoft.com/office/officeart/2005/8/layout/hierarchy1"/>
    <dgm:cxn modelId="{26EBAC79-DFE5-4038-A77E-83156AF6707D}" type="presParOf" srcId="{FAB8248A-40C0-4251-887C-80FBF8B2A8B9}" destId="{9048A2CE-23AF-458F-997E-F0FA9BCB49E9}" srcOrd="0" destOrd="0" presId="urn:microsoft.com/office/officeart/2005/8/layout/hierarchy1"/>
    <dgm:cxn modelId="{19652263-010E-448E-9D71-241345243282}" type="presParOf" srcId="{9048A2CE-23AF-458F-997E-F0FA9BCB49E9}" destId="{7D630D89-3B47-40D3-B34B-9D1051697118}" srcOrd="0" destOrd="0" presId="urn:microsoft.com/office/officeart/2005/8/layout/hierarchy1"/>
    <dgm:cxn modelId="{0C8312BC-4944-4380-B51F-90899E0299A4}" type="presParOf" srcId="{9048A2CE-23AF-458F-997E-F0FA9BCB49E9}" destId="{2928C98A-0CD1-452D-81D8-9C115750A081}" srcOrd="1" destOrd="0" presId="urn:microsoft.com/office/officeart/2005/8/layout/hierarchy1"/>
    <dgm:cxn modelId="{32EEFCA4-4BA3-4AC2-BC30-2814C89D5E09}" type="presParOf" srcId="{FAB8248A-40C0-4251-887C-80FBF8B2A8B9}" destId="{C1DF10D8-E965-411D-A542-7157211E10E1}" srcOrd="1" destOrd="0" presId="urn:microsoft.com/office/officeart/2005/8/layout/hierarchy1"/>
    <dgm:cxn modelId="{DD1D0196-6AF4-426D-A52E-EB8F8C77ECAB}" type="presParOf" srcId="{C1DF10D8-E965-411D-A542-7157211E10E1}" destId="{A27CCD68-824F-4802-A1EF-9FF23D1F74C8}" srcOrd="0" destOrd="0" presId="urn:microsoft.com/office/officeart/2005/8/layout/hierarchy1"/>
    <dgm:cxn modelId="{BC7D2CC9-BC92-412B-8997-1A7A3FE5FA8F}" type="presParOf" srcId="{C1DF10D8-E965-411D-A542-7157211E10E1}" destId="{0059C298-7DCF-4A5E-A8BC-BB29677B4BE2}" srcOrd="1" destOrd="0" presId="urn:microsoft.com/office/officeart/2005/8/layout/hierarchy1"/>
    <dgm:cxn modelId="{E8DC70BC-8F58-4E5E-A544-82B22244521E}" type="presParOf" srcId="{0059C298-7DCF-4A5E-A8BC-BB29677B4BE2}" destId="{C6E26C2B-571A-4430-9F4B-322340373CFB}" srcOrd="0" destOrd="0" presId="urn:microsoft.com/office/officeart/2005/8/layout/hierarchy1"/>
    <dgm:cxn modelId="{B50F98F8-0580-4807-826C-307F2925A83A}" type="presParOf" srcId="{C6E26C2B-571A-4430-9F4B-322340373CFB}" destId="{375A2429-A175-4970-9443-71B80D174A1D}" srcOrd="0" destOrd="0" presId="urn:microsoft.com/office/officeart/2005/8/layout/hierarchy1"/>
    <dgm:cxn modelId="{EE3A92D8-23CA-413F-9EC1-D19F284FFB54}" type="presParOf" srcId="{C6E26C2B-571A-4430-9F4B-322340373CFB}" destId="{411CE612-6DEC-4B15-83A7-DDE8BCE929E4}" srcOrd="1" destOrd="0" presId="urn:microsoft.com/office/officeart/2005/8/layout/hierarchy1"/>
    <dgm:cxn modelId="{4361131D-E8D0-4AFE-AC75-9AEE9A2D4FE2}" type="presParOf" srcId="{0059C298-7DCF-4A5E-A8BC-BB29677B4BE2}" destId="{049F64B1-4AD2-4448-BFC1-F6F9847BB89E}" srcOrd="1" destOrd="0" presId="urn:microsoft.com/office/officeart/2005/8/layout/hierarchy1"/>
    <dgm:cxn modelId="{D0B8BE30-BCF8-4AFC-80F5-37A9DB26D52B}" type="presParOf" srcId="{689E914D-1713-48B4-A8B7-6A22FF42F853}" destId="{87451BC1-C015-48EE-8299-E71DE06E4D96}" srcOrd="4" destOrd="0" presId="urn:microsoft.com/office/officeart/2005/8/layout/hierarchy1"/>
    <dgm:cxn modelId="{7E2DD0AC-790E-4F38-8B95-9E612973347C}" type="presParOf" srcId="{689E914D-1713-48B4-A8B7-6A22FF42F853}" destId="{03415BAD-46D2-4D49-8133-0E2BD6FAC491}" srcOrd="5" destOrd="0" presId="urn:microsoft.com/office/officeart/2005/8/layout/hierarchy1"/>
    <dgm:cxn modelId="{624CC56C-7A7F-4131-9B6B-64A5E469142B}" type="presParOf" srcId="{03415BAD-46D2-4D49-8133-0E2BD6FAC491}" destId="{8D052E70-6976-4F86-B4C6-2B89AE2C4758}" srcOrd="0" destOrd="0" presId="urn:microsoft.com/office/officeart/2005/8/layout/hierarchy1"/>
    <dgm:cxn modelId="{C049886F-B30C-46A4-9D69-A8BF7F1F5C8D}" type="presParOf" srcId="{8D052E70-6976-4F86-B4C6-2B89AE2C4758}" destId="{27C7BF92-58F0-423E-AFC7-E8BEEFF17B65}" srcOrd="0" destOrd="0" presId="urn:microsoft.com/office/officeart/2005/8/layout/hierarchy1"/>
    <dgm:cxn modelId="{96EDAD76-331E-4ADE-8CBA-9CD30CB38C81}" type="presParOf" srcId="{8D052E70-6976-4F86-B4C6-2B89AE2C4758}" destId="{2BBBDF72-F8E4-420A-BE5D-571E6AA08041}" srcOrd="1" destOrd="0" presId="urn:microsoft.com/office/officeart/2005/8/layout/hierarchy1"/>
    <dgm:cxn modelId="{84A9ECE9-0883-4E96-9F32-B618F0732837}" type="presParOf" srcId="{03415BAD-46D2-4D49-8133-0E2BD6FAC491}" destId="{8103EAA8-0636-4528-96AC-7C681D6FBE07}" srcOrd="1" destOrd="0" presId="urn:microsoft.com/office/officeart/2005/8/layout/hierarchy1"/>
    <dgm:cxn modelId="{C4FF031B-BDE7-4C4D-B41A-2CA955B543E6}" type="presParOf" srcId="{8103EAA8-0636-4528-96AC-7C681D6FBE07}" destId="{8ECB368A-C9BA-4E33-812A-5DE0E1232431}" srcOrd="0" destOrd="0" presId="urn:microsoft.com/office/officeart/2005/8/layout/hierarchy1"/>
    <dgm:cxn modelId="{71124301-B558-4B17-AF73-588F52E173A3}" type="presParOf" srcId="{8103EAA8-0636-4528-96AC-7C681D6FBE07}" destId="{3F18E1F5-7434-46FF-A289-12434A60C176}" srcOrd="1" destOrd="0" presId="urn:microsoft.com/office/officeart/2005/8/layout/hierarchy1"/>
    <dgm:cxn modelId="{82EA702E-ACBF-4913-9FCB-E50FCE5E321A}" type="presParOf" srcId="{3F18E1F5-7434-46FF-A289-12434A60C176}" destId="{6161B2D0-8003-40B2-96C8-A8146E5EF1A3}" srcOrd="0" destOrd="0" presId="urn:microsoft.com/office/officeart/2005/8/layout/hierarchy1"/>
    <dgm:cxn modelId="{47651942-28F6-4736-8A77-029FD8E80884}" type="presParOf" srcId="{6161B2D0-8003-40B2-96C8-A8146E5EF1A3}" destId="{6C8EC119-6DBB-4465-8FD3-FF22FDFAC25A}" srcOrd="0" destOrd="0" presId="urn:microsoft.com/office/officeart/2005/8/layout/hierarchy1"/>
    <dgm:cxn modelId="{DA222371-03F8-415F-8CA2-895AA17407A7}" type="presParOf" srcId="{6161B2D0-8003-40B2-96C8-A8146E5EF1A3}" destId="{DA00D7C9-9584-459D-8CDF-1CED3A67A640}" srcOrd="1" destOrd="0" presId="urn:microsoft.com/office/officeart/2005/8/layout/hierarchy1"/>
    <dgm:cxn modelId="{9210E237-3638-451D-AEFC-AC5FFB7A6203}" type="presParOf" srcId="{3F18E1F5-7434-46FF-A289-12434A60C176}" destId="{A8E8CAE8-2298-4590-8BD4-93E09A07E6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B47684-B5E4-4A7F-B530-AE217BC8C98B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D2C36744-5A46-4E67-A9A5-1362E86DDC5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POSTANOWIENIE O WSTRZYMANIU BUDOWY</a:t>
          </a:r>
        </a:p>
      </dgm:t>
    </dgm:pt>
    <dgm:pt modelId="{E71F9FE3-3C65-4DBA-B565-749085F1A4C8}" type="parTrans" cxnId="{F6E66C3A-2263-4DFE-B79B-E7A1B358AD5C}">
      <dgm:prSet/>
      <dgm:spPr/>
      <dgm:t>
        <a:bodyPr/>
        <a:lstStyle/>
        <a:p>
          <a:endParaRPr lang="pl-PL"/>
        </a:p>
      </dgm:t>
    </dgm:pt>
    <dgm:pt modelId="{F0B609A3-481D-444B-8D25-69EB2E259000}" type="sibTrans" cxnId="{F6E66C3A-2263-4DFE-B79B-E7A1B358AD5C}">
      <dgm:prSet/>
      <dgm:spPr/>
      <dgm:t>
        <a:bodyPr/>
        <a:lstStyle/>
        <a:p>
          <a:endParaRPr lang="pl-PL"/>
        </a:p>
      </dgm:t>
    </dgm:pt>
    <dgm:pt modelId="{22E8A2A3-500B-4EF9-A731-7A2FD58CF63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WNIOSEK O LEGALIZACJĘ</a:t>
          </a:r>
        </a:p>
      </dgm:t>
    </dgm:pt>
    <dgm:pt modelId="{5BBA57C0-5E70-4258-9ADE-2055CDC86569}" type="parTrans" cxnId="{E87BD741-7BBD-4FD5-869A-4629BFFC7DC9}">
      <dgm:prSet/>
      <dgm:spPr/>
      <dgm:t>
        <a:bodyPr/>
        <a:lstStyle/>
        <a:p>
          <a:endParaRPr lang="pl-PL"/>
        </a:p>
      </dgm:t>
    </dgm:pt>
    <dgm:pt modelId="{06CEDE82-8F42-4300-98C7-70B69FAE2D53}" type="sibTrans" cxnId="{E87BD741-7BBD-4FD5-869A-4629BFFC7DC9}">
      <dgm:prSet/>
      <dgm:spPr/>
      <dgm:t>
        <a:bodyPr/>
        <a:lstStyle/>
        <a:p>
          <a:endParaRPr lang="pl-PL"/>
        </a:p>
      </dgm:t>
    </dgm:pt>
    <dgm:pt modelId="{3E7BDB6C-8A3E-4D1C-BA82-9C3E57F92FA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POSTANOWIENIE O OBOWIĄZKU PRZEDŁOŻENIA DOKUMENTÓW LEGALIZACYJNYCH</a:t>
          </a:r>
        </a:p>
      </dgm:t>
    </dgm:pt>
    <dgm:pt modelId="{69BC7062-7C3D-410B-B771-FF8ED426F099}" type="parTrans" cxnId="{027BEDA7-531B-49CE-B05A-4D9230A82B55}">
      <dgm:prSet/>
      <dgm:spPr/>
      <dgm:t>
        <a:bodyPr/>
        <a:lstStyle/>
        <a:p>
          <a:endParaRPr lang="pl-PL"/>
        </a:p>
      </dgm:t>
    </dgm:pt>
    <dgm:pt modelId="{15C79F2A-4485-4778-B656-7C40ACD67795}" type="sibTrans" cxnId="{027BEDA7-531B-49CE-B05A-4D9230A82B55}">
      <dgm:prSet/>
      <dgm:spPr/>
      <dgm:t>
        <a:bodyPr/>
        <a:lstStyle/>
        <a:p>
          <a:endParaRPr lang="pl-PL"/>
        </a:p>
      </dgm:t>
    </dgm:pt>
    <dgm:pt modelId="{B2F2C602-F71E-4BE0-866C-381107520067}" type="pres">
      <dgm:prSet presAssocID="{56B47684-B5E4-4A7F-B530-AE217BC8C98B}" presName="linearFlow" presStyleCnt="0">
        <dgm:presLayoutVars>
          <dgm:resizeHandles val="exact"/>
        </dgm:presLayoutVars>
      </dgm:prSet>
      <dgm:spPr/>
    </dgm:pt>
    <dgm:pt modelId="{7B4C7A9E-97DA-4C2E-BE7E-F6E1298ACCBC}" type="pres">
      <dgm:prSet presAssocID="{D2C36744-5A46-4E67-A9A5-1362E86DDC5F}" presName="node" presStyleLbl="node1" presStyleIdx="0" presStyleCnt="3">
        <dgm:presLayoutVars>
          <dgm:bulletEnabled val="1"/>
        </dgm:presLayoutVars>
      </dgm:prSet>
      <dgm:spPr/>
    </dgm:pt>
    <dgm:pt modelId="{5CBD0142-C95C-435E-B330-E443B668F736}" type="pres">
      <dgm:prSet presAssocID="{F0B609A3-481D-444B-8D25-69EB2E259000}" presName="sibTrans" presStyleLbl="sibTrans2D1" presStyleIdx="0" presStyleCnt="2"/>
      <dgm:spPr/>
    </dgm:pt>
    <dgm:pt modelId="{E2BD6AB9-7499-4159-872E-D98C95308460}" type="pres">
      <dgm:prSet presAssocID="{F0B609A3-481D-444B-8D25-69EB2E259000}" presName="connectorText" presStyleLbl="sibTrans2D1" presStyleIdx="0" presStyleCnt="2"/>
      <dgm:spPr/>
    </dgm:pt>
    <dgm:pt modelId="{FA5772B2-D47B-476F-9964-FA759B185F05}" type="pres">
      <dgm:prSet presAssocID="{22E8A2A3-500B-4EF9-A731-7A2FD58CF632}" presName="node" presStyleLbl="node1" presStyleIdx="1" presStyleCnt="3">
        <dgm:presLayoutVars>
          <dgm:bulletEnabled val="1"/>
        </dgm:presLayoutVars>
      </dgm:prSet>
      <dgm:spPr/>
    </dgm:pt>
    <dgm:pt modelId="{1F0C2093-A367-4495-B1EC-F5636563B494}" type="pres">
      <dgm:prSet presAssocID="{06CEDE82-8F42-4300-98C7-70B69FAE2D53}" presName="sibTrans" presStyleLbl="sibTrans2D1" presStyleIdx="1" presStyleCnt="2"/>
      <dgm:spPr/>
    </dgm:pt>
    <dgm:pt modelId="{30199E2E-6839-470C-A610-4A2C3ACA4095}" type="pres">
      <dgm:prSet presAssocID="{06CEDE82-8F42-4300-98C7-70B69FAE2D53}" presName="connectorText" presStyleLbl="sibTrans2D1" presStyleIdx="1" presStyleCnt="2"/>
      <dgm:spPr/>
    </dgm:pt>
    <dgm:pt modelId="{27E9BC75-D9D6-4C83-ABF0-BF46097A3716}" type="pres">
      <dgm:prSet presAssocID="{3E7BDB6C-8A3E-4D1C-BA82-9C3E57F92FA6}" presName="node" presStyleLbl="node1" presStyleIdx="2" presStyleCnt="3">
        <dgm:presLayoutVars>
          <dgm:bulletEnabled val="1"/>
        </dgm:presLayoutVars>
      </dgm:prSet>
      <dgm:spPr/>
    </dgm:pt>
  </dgm:ptLst>
  <dgm:cxnLst>
    <dgm:cxn modelId="{EB283201-26DA-40CD-9B91-A95104BC2F6C}" type="presOf" srcId="{06CEDE82-8F42-4300-98C7-70B69FAE2D53}" destId="{30199E2E-6839-470C-A610-4A2C3ACA4095}" srcOrd="1" destOrd="0" presId="urn:microsoft.com/office/officeart/2005/8/layout/process2"/>
    <dgm:cxn modelId="{CDF28E03-6294-4F68-AC57-A91CC1B73014}" type="presOf" srcId="{D2C36744-5A46-4E67-A9A5-1362E86DDC5F}" destId="{7B4C7A9E-97DA-4C2E-BE7E-F6E1298ACCBC}" srcOrd="0" destOrd="0" presId="urn:microsoft.com/office/officeart/2005/8/layout/process2"/>
    <dgm:cxn modelId="{D301FC13-DAB3-4755-B97A-411747F07EE3}" type="presOf" srcId="{22E8A2A3-500B-4EF9-A731-7A2FD58CF632}" destId="{FA5772B2-D47B-476F-9964-FA759B185F05}" srcOrd="0" destOrd="0" presId="urn:microsoft.com/office/officeart/2005/8/layout/process2"/>
    <dgm:cxn modelId="{F6E66C3A-2263-4DFE-B79B-E7A1B358AD5C}" srcId="{56B47684-B5E4-4A7F-B530-AE217BC8C98B}" destId="{D2C36744-5A46-4E67-A9A5-1362E86DDC5F}" srcOrd="0" destOrd="0" parTransId="{E71F9FE3-3C65-4DBA-B565-749085F1A4C8}" sibTransId="{F0B609A3-481D-444B-8D25-69EB2E259000}"/>
    <dgm:cxn modelId="{E87BD741-7BBD-4FD5-869A-4629BFFC7DC9}" srcId="{56B47684-B5E4-4A7F-B530-AE217BC8C98B}" destId="{22E8A2A3-500B-4EF9-A731-7A2FD58CF632}" srcOrd="1" destOrd="0" parTransId="{5BBA57C0-5E70-4258-9ADE-2055CDC86569}" sibTransId="{06CEDE82-8F42-4300-98C7-70B69FAE2D53}"/>
    <dgm:cxn modelId="{D340F453-63F5-480E-97AE-4A26FB78D6C4}" type="presOf" srcId="{3E7BDB6C-8A3E-4D1C-BA82-9C3E57F92FA6}" destId="{27E9BC75-D9D6-4C83-ABF0-BF46097A3716}" srcOrd="0" destOrd="0" presId="urn:microsoft.com/office/officeart/2005/8/layout/process2"/>
    <dgm:cxn modelId="{68C0327F-ECEA-4758-BAD8-D51D0D5BA480}" type="presOf" srcId="{56B47684-B5E4-4A7F-B530-AE217BC8C98B}" destId="{B2F2C602-F71E-4BE0-866C-381107520067}" srcOrd="0" destOrd="0" presId="urn:microsoft.com/office/officeart/2005/8/layout/process2"/>
    <dgm:cxn modelId="{027BEDA7-531B-49CE-B05A-4D9230A82B55}" srcId="{56B47684-B5E4-4A7F-B530-AE217BC8C98B}" destId="{3E7BDB6C-8A3E-4D1C-BA82-9C3E57F92FA6}" srcOrd="2" destOrd="0" parTransId="{69BC7062-7C3D-410B-B771-FF8ED426F099}" sibTransId="{15C79F2A-4485-4778-B656-7C40ACD67795}"/>
    <dgm:cxn modelId="{49F7DDC0-7B68-4E1C-BB2E-5544699AED55}" type="presOf" srcId="{F0B609A3-481D-444B-8D25-69EB2E259000}" destId="{5CBD0142-C95C-435E-B330-E443B668F736}" srcOrd="0" destOrd="0" presId="urn:microsoft.com/office/officeart/2005/8/layout/process2"/>
    <dgm:cxn modelId="{A024AEE3-22A6-4CBA-BD4A-0DA614A4846F}" type="presOf" srcId="{F0B609A3-481D-444B-8D25-69EB2E259000}" destId="{E2BD6AB9-7499-4159-872E-D98C95308460}" srcOrd="1" destOrd="0" presId="urn:microsoft.com/office/officeart/2005/8/layout/process2"/>
    <dgm:cxn modelId="{C1A68EF6-61B9-46F7-B3CE-3828AA8A2739}" type="presOf" srcId="{06CEDE82-8F42-4300-98C7-70B69FAE2D53}" destId="{1F0C2093-A367-4495-B1EC-F5636563B494}" srcOrd="0" destOrd="0" presId="urn:microsoft.com/office/officeart/2005/8/layout/process2"/>
    <dgm:cxn modelId="{9AC50BB4-9FC8-4C31-BE5B-40D5F12BB4C9}" type="presParOf" srcId="{B2F2C602-F71E-4BE0-866C-381107520067}" destId="{7B4C7A9E-97DA-4C2E-BE7E-F6E1298ACCBC}" srcOrd="0" destOrd="0" presId="urn:microsoft.com/office/officeart/2005/8/layout/process2"/>
    <dgm:cxn modelId="{B7D2C17B-E9A6-44DA-9F90-E2BBFDEF549D}" type="presParOf" srcId="{B2F2C602-F71E-4BE0-866C-381107520067}" destId="{5CBD0142-C95C-435E-B330-E443B668F736}" srcOrd="1" destOrd="0" presId="urn:microsoft.com/office/officeart/2005/8/layout/process2"/>
    <dgm:cxn modelId="{4CC32233-8128-4519-B033-E1F2BC9F1C24}" type="presParOf" srcId="{5CBD0142-C95C-435E-B330-E443B668F736}" destId="{E2BD6AB9-7499-4159-872E-D98C95308460}" srcOrd="0" destOrd="0" presId="urn:microsoft.com/office/officeart/2005/8/layout/process2"/>
    <dgm:cxn modelId="{035FF2AA-DDC9-4DE6-96D8-DF88A22A315A}" type="presParOf" srcId="{B2F2C602-F71E-4BE0-866C-381107520067}" destId="{FA5772B2-D47B-476F-9964-FA759B185F05}" srcOrd="2" destOrd="0" presId="urn:microsoft.com/office/officeart/2005/8/layout/process2"/>
    <dgm:cxn modelId="{5ADE275C-4E07-4818-8DEB-D41BD9E4DD05}" type="presParOf" srcId="{B2F2C602-F71E-4BE0-866C-381107520067}" destId="{1F0C2093-A367-4495-B1EC-F5636563B494}" srcOrd="3" destOrd="0" presId="urn:microsoft.com/office/officeart/2005/8/layout/process2"/>
    <dgm:cxn modelId="{08833A8B-A9F4-407E-92F7-41C0BC835DC9}" type="presParOf" srcId="{1F0C2093-A367-4495-B1EC-F5636563B494}" destId="{30199E2E-6839-470C-A610-4A2C3ACA4095}" srcOrd="0" destOrd="0" presId="urn:microsoft.com/office/officeart/2005/8/layout/process2"/>
    <dgm:cxn modelId="{FE7C66CD-0AAD-4140-A67E-DE2BDF7381F4}" type="presParOf" srcId="{B2F2C602-F71E-4BE0-866C-381107520067}" destId="{27E9BC75-D9D6-4C83-ABF0-BF46097A371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30A35B-0BAB-4904-AE2F-FA16BBF0FC5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9BAE314C-3A39-4C61-A371-752F203BB1D6}">
      <dgm:prSet phldrT="[Tekst]"/>
      <dgm:spPr/>
      <dgm:t>
        <a:bodyPr/>
        <a:lstStyle/>
        <a:p>
          <a:r>
            <a:rPr lang="pl-PL" dirty="0"/>
            <a:t>PO PRZEDŁOŻENIU DOKUMENTÓW LEGALIZACYJNYCH, ICH SPRAWDZENIA DOKONUJE ORGAN NADZORU BUDOWLANEGO</a:t>
          </a:r>
        </a:p>
      </dgm:t>
    </dgm:pt>
    <dgm:pt modelId="{F3C9C908-12A9-47C4-937C-898BD67B94E2}" type="parTrans" cxnId="{6DFF94F3-2A06-4055-9D40-C0CA45FE98D0}">
      <dgm:prSet/>
      <dgm:spPr/>
      <dgm:t>
        <a:bodyPr/>
        <a:lstStyle/>
        <a:p>
          <a:endParaRPr lang="pl-PL"/>
        </a:p>
      </dgm:t>
    </dgm:pt>
    <dgm:pt modelId="{1C26475F-AF5A-4088-80DF-190D4FC7F1A8}" type="sibTrans" cxnId="{6DFF94F3-2A06-4055-9D40-C0CA45FE98D0}">
      <dgm:prSet/>
      <dgm:spPr/>
      <dgm:t>
        <a:bodyPr/>
        <a:lstStyle/>
        <a:p>
          <a:endParaRPr lang="pl-PL"/>
        </a:p>
      </dgm:t>
    </dgm:pt>
    <dgm:pt modelId="{48D22CB8-3D3E-42AE-8DF1-3367609ADDAF}">
      <dgm:prSet phldrT="[Tekst]"/>
      <dgm:spPr/>
      <dgm:t>
        <a:bodyPr/>
        <a:lstStyle/>
        <a:p>
          <a:r>
            <a:rPr lang="pl-PL" dirty="0"/>
            <a:t>STWIERDZENIE NIEPRAWIDŁOWOŚCI W DOKUMENTACH</a:t>
          </a:r>
        </a:p>
      </dgm:t>
    </dgm:pt>
    <dgm:pt modelId="{9EB30E49-B64D-425E-964E-FB95689930B0}" type="parTrans" cxnId="{3626550F-AB5E-4050-A535-815C74EB87AC}">
      <dgm:prSet/>
      <dgm:spPr/>
      <dgm:t>
        <a:bodyPr/>
        <a:lstStyle/>
        <a:p>
          <a:endParaRPr lang="pl-PL"/>
        </a:p>
      </dgm:t>
    </dgm:pt>
    <dgm:pt modelId="{B7B5D813-FF80-490E-B0FC-DE5E9085EB72}" type="sibTrans" cxnId="{3626550F-AB5E-4050-A535-815C74EB87AC}">
      <dgm:prSet/>
      <dgm:spPr/>
      <dgm:t>
        <a:bodyPr/>
        <a:lstStyle/>
        <a:p>
          <a:endParaRPr lang="pl-PL"/>
        </a:p>
      </dgm:t>
    </dgm:pt>
    <dgm:pt modelId="{77B933CF-AD99-4608-BDB2-7DA8AF5EFC70}">
      <dgm:prSet phldrT="[Tekst]"/>
      <dgm:spPr/>
      <dgm:t>
        <a:bodyPr/>
        <a:lstStyle/>
        <a:p>
          <a:r>
            <a:rPr lang="pl-PL" dirty="0"/>
            <a:t>POSTANOWIENIE O OBOWIĄZKU USUNIĘCIA TYCH NIEPRAWIDŁOWOŚCI W WYZNACZONYM TERMINIE</a:t>
          </a:r>
        </a:p>
      </dgm:t>
    </dgm:pt>
    <dgm:pt modelId="{35D542E3-38A0-41E6-A89D-940D833EDA0A}" type="parTrans" cxnId="{80495F4A-7C06-4A2A-B1A9-18C1ADD74D9F}">
      <dgm:prSet/>
      <dgm:spPr/>
      <dgm:t>
        <a:bodyPr/>
        <a:lstStyle/>
        <a:p>
          <a:endParaRPr lang="pl-PL"/>
        </a:p>
      </dgm:t>
    </dgm:pt>
    <dgm:pt modelId="{691DDE06-FF7C-499C-87DE-5EE20B57EA7F}" type="sibTrans" cxnId="{80495F4A-7C06-4A2A-B1A9-18C1ADD74D9F}">
      <dgm:prSet/>
      <dgm:spPr/>
      <dgm:t>
        <a:bodyPr/>
        <a:lstStyle/>
        <a:p>
          <a:endParaRPr lang="pl-PL"/>
        </a:p>
      </dgm:t>
    </dgm:pt>
    <dgm:pt modelId="{5FC2E008-06D4-4D00-95EF-76FEE04002F8}">
      <dgm:prSet phldrT="[Tekst]"/>
      <dgm:spPr/>
      <dgm:t>
        <a:bodyPr/>
        <a:lstStyle/>
        <a:p>
          <a:r>
            <a:rPr lang="pl-PL" dirty="0"/>
            <a:t>STWIERDZENIE BRAKU NIEPRAWIDŁOWOŚCI</a:t>
          </a:r>
        </a:p>
      </dgm:t>
    </dgm:pt>
    <dgm:pt modelId="{3C241F68-7E39-48FD-804D-5CAB2D77EB34}" type="parTrans" cxnId="{5B1BEE3F-6D61-4503-A7C0-F1D99C29069D}">
      <dgm:prSet/>
      <dgm:spPr/>
      <dgm:t>
        <a:bodyPr/>
        <a:lstStyle/>
        <a:p>
          <a:endParaRPr lang="pl-PL"/>
        </a:p>
      </dgm:t>
    </dgm:pt>
    <dgm:pt modelId="{DC41D750-DCC1-4C61-B0EB-E6A6CB62CA87}" type="sibTrans" cxnId="{5B1BEE3F-6D61-4503-A7C0-F1D99C29069D}">
      <dgm:prSet/>
      <dgm:spPr/>
      <dgm:t>
        <a:bodyPr/>
        <a:lstStyle/>
        <a:p>
          <a:endParaRPr lang="pl-PL"/>
        </a:p>
      </dgm:t>
    </dgm:pt>
    <dgm:pt modelId="{FEF95ADA-27D9-44B8-9915-FA98BCA36EB4}">
      <dgm:prSet phldrT="[Tekst]"/>
      <dgm:spPr/>
      <dgm:t>
        <a:bodyPr/>
        <a:lstStyle/>
        <a:p>
          <a:r>
            <a:rPr lang="pl-PL" dirty="0"/>
            <a:t>POSTANOWIENIE O USTALENIU OPŁATY LEGALIZACYJNEJ</a:t>
          </a:r>
        </a:p>
      </dgm:t>
    </dgm:pt>
    <dgm:pt modelId="{9C718F35-F56A-4F9D-9956-6684785006F9}" type="parTrans" cxnId="{4D7BB96D-81D3-402E-87B2-B8E1BFBC8E3F}">
      <dgm:prSet/>
      <dgm:spPr/>
      <dgm:t>
        <a:bodyPr/>
        <a:lstStyle/>
        <a:p>
          <a:endParaRPr lang="pl-PL"/>
        </a:p>
      </dgm:t>
    </dgm:pt>
    <dgm:pt modelId="{00ABC976-2FFA-4173-BFDE-2D70E1D54D45}" type="sibTrans" cxnId="{4D7BB96D-81D3-402E-87B2-B8E1BFBC8E3F}">
      <dgm:prSet/>
      <dgm:spPr/>
      <dgm:t>
        <a:bodyPr/>
        <a:lstStyle/>
        <a:p>
          <a:endParaRPr lang="pl-PL"/>
        </a:p>
      </dgm:t>
    </dgm:pt>
    <dgm:pt modelId="{33A59AEB-8E2B-4120-B895-F875F5F3E578}">
      <dgm:prSet/>
      <dgm:spPr/>
      <dgm:t>
        <a:bodyPr/>
        <a:lstStyle/>
        <a:p>
          <a:r>
            <a:rPr lang="pl-PL" dirty="0"/>
            <a:t>WYKONANIE POSTANOWIENIA - POSTANOWIENIE O USTALENIU OPŁATY LEGALIZACYJNEJ </a:t>
          </a:r>
        </a:p>
      </dgm:t>
    </dgm:pt>
    <dgm:pt modelId="{B779A8F8-D30A-48D7-82CF-6E429E2794A4}" type="parTrans" cxnId="{91A59110-FBDA-4C14-8232-D6A508FC561F}">
      <dgm:prSet/>
      <dgm:spPr/>
      <dgm:t>
        <a:bodyPr/>
        <a:lstStyle/>
        <a:p>
          <a:endParaRPr lang="pl-PL"/>
        </a:p>
      </dgm:t>
    </dgm:pt>
    <dgm:pt modelId="{FA621D73-4804-4A3C-B0E7-9C63823673D2}" type="sibTrans" cxnId="{91A59110-FBDA-4C14-8232-D6A508FC561F}">
      <dgm:prSet/>
      <dgm:spPr/>
      <dgm:t>
        <a:bodyPr/>
        <a:lstStyle/>
        <a:p>
          <a:endParaRPr lang="pl-PL"/>
        </a:p>
      </dgm:t>
    </dgm:pt>
    <dgm:pt modelId="{8BB81321-F0E5-4D58-83A7-6B5E99FFACB0}" type="pres">
      <dgm:prSet presAssocID="{AF30A35B-0BAB-4904-AE2F-FA16BBF0FC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6423166-162A-43B2-979F-85D1E05B65CB}" type="pres">
      <dgm:prSet presAssocID="{9BAE314C-3A39-4C61-A371-752F203BB1D6}" presName="hierRoot1" presStyleCnt="0"/>
      <dgm:spPr/>
    </dgm:pt>
    <dgm:pt modelId="{94FE2C92-D175-4C3C-89B8-52CBEB727F5C}" type="pres">
      <dgm:prSet presAssocID="{9BAE314C-3A39-4C61-A371-752F203BB1D6}" presName="composite" presStyleCnt="0"/>
      <dgm:spPr/>
    </dgm:pt>
    <dgm:pt modelId="{4CF01B1E-9777-4A10-8857-095812039570}" type="pres">
      <dgm:prSet presAssocID="{9BAE314C-3A39-4C61-A371-752F203BB1D6}" presName="background" presStyleLbl="node0" presStyleIdx="0" presStyleCnt="1"/>
      <dgm:spPr/>
    </dgm:pt>
    <dgm:pt modelId="{40CC50FA-8E4E-446F-BE5A-2C094B4836F5}" type="pres">
      <dgm:prSet presAssocID="{9BAE314C-3A39-4C61-A371-752F203BB1D6}" presName="text" presStyleLbl="fgAcc0" presStyleIdx="0" presStyleCnt="1">
        <dgm:presLayoutVars>
          <dgm:chPref val="3"/>
        </dgm:presLayoutVars>
      </dgm:prSet>
      <dgm:spPr/>
    </dgm:pt>
    <dgm:pt modelId="{DA037886-65A1-49BF-A202-A18DC6194B50}" type="pres">
      <dgm:prSet presAssocID="{9BAE314C-3A39-4C61-A371-752F203BB1D6}" presName="hierChild2" presStyleCnt="0"/>
      <dgm:spPr/>
    </dgm:pt>
    <dgm:pt modelId="{9FEFC6CB-766E-45E5-AA08-9525C5D2DD36}" type="pres">
      <dgm:prSet presAssocID="{9EB30E49-B64D-425E-964E-FB95689930B0}" presName="Name10" presStyleLbl="parChTrans1D2" presStyleIdx="0" presStyleCnt="2"/>
      <dgm:spPr/>
    </dgm:pt>
    <dgm:pt modelId="{D70626B7-B4CC-4EF4-B44E-268F60CE4DA8}" type="pres">
      <dgm:prSet presAssocID="{48D22CB8-3D3E-42AE-8DF1-3367609ADDAF}" presName="hierRoot2" presStyleCnt="0"/>
      <dgm:spPr/>
    </dgm:pt>
    <dgm:pt modelId="{7A2B6369-6769-4968-9FCA-D21E6C01E723}" type="pres">
      <dgm:prSet presAssocID="{48D22CB8-3D3E-42AE-8DF1-3367609ADDAF}" presName="composite2" presStyleCnt="0"/>
      <dgm:spPr/>
    </dgm:pt>
    <dgm:pt modelId="{32B1A2A1-523F-47F0-A7EF-FC3023588D52}" type="pres">
      <dgm:prSet presAssocID="{48D22CB8-3D3E-42AE-8DF1-3367609ADDAF}" presName="background2" presStyleLbl="node2" presStyleIdx="0" presStyleCnt="2"/>
      <dgm:spPr/>
    </dgm:pt>
    <dgm:pt modelId="{2860EBDD-45E8-4E1C-8442-44693217531F}" type="pres">
      <dgm:prSet presAssocID="{48D22CB8-3D3E-42AE-8DF1-3367609ADDAF}" presName="text2" presStyleLbl="fgAcc2" presStyleIdx="0" presStyleCnt="2">
        <dgm:presLayoutVars>
          <dgm:chPref val="3"/>
        </dgm:presLayoutVars>
      </dgm:prSet>
      <dgm:spPr/>
    </dgm:pt>
    <dgm:pt modelId="{4A55C9EE-E5C2-4B98-A152-5F93B04200C7}" type="pres">
      <dgm:prSet presAssocID="{48D22CB8-3D3E-42AE-8DF1-3367609ADDAF}" presName="hierChild3" presStyleCnt="0"/>
      <dgm:spPr/>
    </dgm:pt>
    <dgm:pt modelId="{1D6A5978-803B-432B-BF1E-D0B266A47846}" type="pres">
      <dgm:prSet presAssocID="{35D542E3-38A0-41E6-A89D-940D833EDA0A}" presName="Name17" presStyleLbl="parChTrans1D3" presStyleIdx="0" presStyleCnt="2"/>
      <dgm:spPr/>
    </dgm:pt>
    <dgm:pt modelId="{D256E148-949A-40C4-A246-B081BAD5E3F3}" type="pres">
      <dgm:prSet presAssocID="{77B933CF-AD99-4608-BDB2-7DA8AF5EFC70}" presName="hierRoot3" presStyleCnt="0"/>
      <dgm:spPr/>
    </dgm:pt>
    <dgm:pt modelId="{CFC1A2CE-701B-4E4C-B4EF-A8A5A5B8D6A0}" type="pres">
      <dgm:prSet presAssocID="{77B933CF-AD99-4608-BDB2-7DA8AF5EFC70}" presName="composite3" presStyleCnt="0"/>
      <dgm:spPr/>
    </dgm:pt>
    <dgm:pt modelId="{F317505B-E77A-4C17-B16E-E257BC060311}" type="pres">
      <dgm:prSet presAssocID="{77B933CF-AD99-4608-BDB2-7DA8AF5EFC70}" presName="background3" presStyleLbl="node3" presStyleIdx="0" presStyleCnt="2"/>
      <dgm:spPr/>
    </dgm:pt>
    <dgm:pt modelId="{A6AD6C48-5220-4305-A6AF-3CAAF0469D35}" type="pres">
      <dgm:prSet presAssocID="{77B933CF-AD99-4608-BDB2-7DA8AF5EFC70}" presName="text3" presStyleLbl="fgAcc3" presStyleIdx="0" presStyleCnt="2">
        <dgm:presLayoutVars>
          <dgm:chPref val="3"/>
        </dgm:presLayoutVars>
      </dgm:prSet>
      <dgm:spPr/>
    </dgm:pt>
    <dgm:pt modelId="{67C5F429-8249-41E3-995B-7AFDAD5904EF}" type="pres">
      <dgm:prSet presAssocID="{77B933CF-AD99-4608-BDB2-7DA8AF5EFC70}" presName="hierChild4" presStyleCnt="0"/>
      <dgm:spPr/>
    </dgm:pt>
    <dgm:pt modelId="{4A318DB0-64E5-40E2-9D1D-A2C8E9D82567}" type="pres">
      <dgm:prSet presAssocID="{B779A8F8-D30A-48D7-82CF-6E429E2794A4}" presName="Name23" presStyleLbl="parChTrans1D4" presStyleIdx="0" presStyleCnt="1"/>
      <dgm:spPr/>
    </dgm:pt>
    <dgm:pt modelId="{EB55A9C0-5F56-427C-825E-5C5F42872423}" type="pres">
      <dgm:prSet presAssocID="{33A59AEB-8E2B-4120-B895-F875F5F3E578}" presName="hierRoot4" presStyleCnt="0"/>
      <dgm:spPr/>
    </dgm:pt>
    <dgm:pt modelId="{F4C800E8-2FA6-4786-991D-3CF890D01D14}" type="pres">
      <dgm:prSet presAssocID="{33A59AEB-8E2B-4120-B895-F875F5F3E578}" presName="composite4" presStyleCnt="0"/>
      <dgm:spPr/>
    </dgm:pt>
    <dgm:pt modelId="{F27EFBC4-071A-46B8-9067-7D25394C5A2A}" type="pres">
      <dgm:prSet presAssocID="{33A59AEB-8E2B-4120-B895-F875F5F3E578}" presName="background4" presStyleLbl="node4" presStyleIdx="0" presStyleCnt="1"/>
      <dgm:spPr/>
    </dgm:pt>
    <dgm:pt modelId="{5092B46A-7B21-42F7-8086-43EF6CAB87E1}" type="pres">
      <dgm:prSet presAssocID="{33A59AEB-8E2B-4120-B895-F875F5F3E578}" presName="text4" presStyleLbl="fgAcc4" presStyleIdx="0" presStyleCnt="1">
        <dgm:presLayoutVars>
          <dgm:chPref val="3"/>
        </dgm:presLayoutVars>
      </dgm:prSet>
      <dgm:spPr/>
    </dgm:pt>
    <dgm:pt modelId="{B8BFDF8B-77D0-4900-A8AE-273DF5D7C5A5}" type="pres">
      <dgm:prSet presAssocID="{33A59AEB-8E2B-4120-B895-F875F5F3E578}" presName="hierChild5" presStyleCnt="0"/>
      <dgm:spPr/>
    </dgm:pt>
    <dgm:pt modelId="{44780E47-A94A-4E8E-BAC8-44D7FB5371F6}" type="pres">
      <dgm:prSet presAssocID="{3C241F68-7E39-48FD-804D-5CAB2D77EB34}" presName="Name10" presStyleLbl="parChTrans1D2" presStyleIdx="1" presStyleCnt="2"/>
      <dgm:spPr/>
    </dgm:pt>
    <dgm:pt modelId="{85B8AB3D-DEF8-4B58-853E-D4A27E960E17}" type="pres">
      <dgm:prSet presAssocID="{5FC2E008-06D4-4D00-95EF-76FEE04002F8}" presName="hierRoot2" presStyleCnt="0"/>
      <dgm:spPr/>
    </dgm:pt>
    <dgm:pt modelId="{C0199EC6-C576-4EC7-B1F1-854E48EF24D3}" type="pres">
      <dgm:prSet presAssocID="{5FC2E008-06D4-4D00-95EF-76FEE04002F8}" presName="composite2" presStyleCnt="0"/>
      <dgm:spPr/>
    </dgm:pt>
    <dgm:pt modelId="{6602AD35-BF33-4666-88BE-6ACFC0CF8192}" type="pres">
      <dgm:prSet presAssocID="{5FC2E008-06D4-4D00-95EF-76FEE04002F8}" presName="background2" presStyleLbl="node2" presStyleIdx="1" presStyleCnt="2"/>
      <dgm:spPr/>
    </dgm:pt>
    <dgm:pt modelId="{B41FC9CB-5A74-4FC8-868A-C62F597C1447}" type="pres">
      <dgm:prSet presAssocID="{5FC2E008-06D4-4D00-95EF-76FEE04002F8}" presName="text2" presStyleLbl="fgAcc2" presStyleIdx="1" presStyleCnt="2">
        <dgm:presLayoutVars>
          <dgm:chPref val="3"/>
        </dgm:presLayoutVars>
      </dgm:prSet>
      <dgm:spPr/>
    </dgm:pt>
    <dgm:pt modelId="{CA2C2B6D-235A-47FF-8008-012A6842B37A}" type="pres">
      <dgm:prSet presAssocID="{5FC2E008-06D4-4D00-95EF-76FEE04002F8}" presName="hierChild3" presStyleCnt="0"/>
      <dgm:spPr/>
    </dgm:pt>
    <dgm:pt modelId="{406C592C-8B51-4629-85F5-905F74DDA3D3}" type="pres">
      <dgm:prSet presAssocID="{9C718F35-F56A-4F9D-9956-6684785006F9}" presName="Name17" presStyleLbl="parChTrans1D3" presStyleIdx="1" presStyleCnt="2"/>
      <dgm:spPr/>
    </dgm:pt>
    <dgm:pt modelId="{CF4B108B-34B5-4021-9A1D-AE1E74BD7131}" type="pres">
      <dgm:prSet presAssocID="{FEF95ADA-27D9-44B8-9915-FA98BCA36EB4}" presName="hierRoot3" presStyleCnt="0"/>
      <dgm:spPr/>
    </dgm:pt>
    <dgm:pt modelId="{094524DE-E91B-4190-9DD9-7AFBB60C6E5F}" type="pres">
      <dgm:prSet presAssocID="{FEF95ADA-27D9-44B8-9915-FA98BCA36EB4}" presName="composite3" presStyleCnt="0"/>
      <dgm:spPr/>
    </dgm:pt>
    <dgm:pt modelId="{D2DFF9D9-F6D1-4404-B94C-29A71611FF08}" type="pres">
      <dgm:prSet presAssocID="{FEF95ADA-27D9-44B8-9915-FA98BCA36EB4}" presName="background3" presStyleLbl="node3" presStyleIdx="1" presStyleCnt="2"/>
      <dgm:spPr/>
    </dgm:pt>
    <dgm:pt modelId="{259A60BC-BC83-4778-B39E-EDBB965A8B45}" type="pres">
      <dgm:prSet presAssocID="{FEF95ADA-27D9-44B8-9915-FA98BCA36EB4}" presName="text3" presStyleLbl="fgAcc3" presStyleIdx="1" presStyleCnt="2">
        <dgm:presLayoutVars>
          <dgm:chPref val="3"/>
        </dgm:presLayoutVars>
      </dgm:prSet>
      <dgm:spPr/>
    </dgm:pt>
    <dgm:pt modelId="{EE5D01E6-626E-41C7-8F34-D284EAEBEF15}" type="pres">
      <dgm:prSet presAssocID="{FEF95ADA-27D9-44B8-9915-FA98BCA36EB4}" presName="hierChild4" presStyleCnt="0"/>
      <dgm:spPr/>
    </dgm:pt>
  </dgm:ptLst>
  <dgm:cxnLst>
    <dgm:cxn modelId="{3626550F-AB5E-4050-A535-815C74EB87AC}" srcId="{9BAE314C-3A39-4C61-A371-752F203BB1D6}" destId="{48D22CB8-3D3E-42AE-8DF1-3367609ADDAF}" srcOrd="0" destOrd="0" parTransId="{9EB30E49-B64D-425E-964E-FB95689930B0}" sibTransId="{B7B5D813-FF80-490E-B0FC-DE5E9085EB72}"/>
    <dgm:cxn modelId="{91A59110-FBDA-4C14-8232-D6A508FC561F}" srcId="{77B933CF-AD99-4608-BDB2-7DA8AF5EFC70}" destId="{33A59AEB-8E2B-4120-B895-F875F5F3E578}" srcOrd="0" destOrd="0" parTransId="{B779A8F8-D30A-48D7-82CF-6E429E2794A4}" sibTransId="{FA621D73-4804-4A3C-B0E7-9C63823673D2}"/>
    <dgm:cxn modelId="{A602571B-6C43-4AE6-AB90-0DE44C09AE17}" type="presOf" srcId="{AF30A35B-0BAB-4904-AE2F-FA16BBF0FC5F}" destId="{8BB81321-F0E5-4D58-83A7-6B5E99FFACB0}" srcOrd="0" destOrd="0" presId="urn:microsoft.com/office/officeart/2005/8/layout/hierarchy1"/>
    <dgm:cxn modelId="{D469BF23-3567-4C07-9FAC-BEC2ADC38096}" type="presOf" srcId="{35D542E3-38A0-41E6-A89D-940D833EDA0A}" destId="{1D6A5978-803B-432B-BF1E-D0B266A47846}" srcOrd="0" destOrd="0" presId="urn:microsoft.com/office/officeart/2005/8/layout/hierarchy1"/>
    <dgm:cxn modelId="{261DD42A-145E-4CB1-B70F-F8FA7163B1A3}" type="presOf" srcId="{77B933CF-AD99-4608-BDB2-7DA8AF5EFC70}" destId="{A6AD6C48-5220-4305-A6AF-3CAAF0469D35}" srcOrd="0" destOrd="0" presId="urn:microsoft.com/office/officeart/2005/8/layout/hierarchy1"/>
    <dgm:cxn modelId="{271AE035-AC1B-4F90-A91F-A6741CD535A3}" type="presOf" srcId="{9BAE314C-3A39-4C61-A371-752F203BB1D6}" destId="{40CC50FA-8E4E-446F-BE5A-2C094B4836F5}" srcOrd="0" destOrd="0" presId="urn:microsoft.com/office/officeart/2005/8/layout/hierarchy1"/>
    <dgm:cxn modelId="{5B1BEE3F-6D61-4503-A7C0-F1D99C29069D}" srcId="{9BAE314C-3A39-4C61-A371-752F203BB1D6}" destId="{5FC2E008-06D4-4D00-95EF-76FEE04002F8}" srcOrd="1" destOrd="0" parTransId="{3C241F68-7E39-48FD-804D-5CAB2D77EB34}" sibTransId="{DC41D750-DCC1-4C61-B0EB-E6A6CB62CA87}"/>
    <dgm:cxn modelId="{0B731345-B703-498F-BC5B-FB27B3D58F54}" type="presOf" srcId="{3C241F68-7E39-48FD-804D-5CAB2D77EB34}" destId="{44780E47-A94A-4E8E-BAC8-44D7FB5371F6}" srcOrd="0" destOrd="0" presId="urn:microsoft.com/office/officeart/2005/8/layout/hierarchy1"/>
    <dgm:cxn modelId="{80495F4A-7C06-4A2A-B1A9-18C1ADD74D9F}" srcId="{48D22CB8-3D3E-42AE-8DF1-3367609ADDAF}" destId="{77B933CF-AD99-4608-BDB2-7DA8AF5EFC70}" srcOrd="0" destOrd="0" parTransId="{35D542E3-38A0-41E6-A89D-940D833EDA0A}" sibTransId="{691DDE06-FF7C-499C-87DE-5EE20B57EA7F}"/>
    <dgm:cxn modelId="{3F14306C-F834-4755-A4E9-2C1B93AB71F2}" type="presOf" srcId="{9C718F35-F56A-4F9D-9956-6684785006F9}" destId="{406C592C-8B51-4629-85F5-905F74DDA3D3}" srcOrd="0" destOrd="0" presId="urn:microsoft.com/office/officeart/2005/8/layout/hierarchy1"/>
    <dgm:cxn modelId="{4D7BB96D-81D3-402E-87B2-B8E1BFBC8E3F}" srcId="{5FC2E008-06D4-4D00-95EF-76FEE04002F8}" destId="{FEF95ADA-27D9-44B8-9915-FA98BCA36EB4}" srcOrd="0" destOrd="0" parTransId="{9C718F35-F56A-4F9D-9956-6684785006F9}" sibTransId="{00ABC976-2FFA-4173-BFDE-2D70E1D54D45}"/>
    <dgm:cxn modelId="{FC615984-422B-448C-8A7D-1F263DCD2BD8}" type="presOf" srcId="{FEF95ADA-27D9-44B8-9915-FA98BCA36EB4}" destId="{259A60BC-BC83-4778-B39E-EDBB965A8B45}" srcOrd="0" destOrd="0" presId="urn:microsoft.com/office/officeart/2005/8/layout/hierarchy1"/>
    <dgm:cxn modelId="{75C3B8B3-D1C6-4F59-8719-39A8913A576D}" type="presOf" srcId="{5FC2E008-06D4-4D00-95EF-76FEE04002F8}" destId="{B41FC9CB-5A74-4FC8-868A-C62F597C1447}" srcOrd="0" destOrd="0" presId="urn:microsoft.com/office/officeart/2005/8/layout/hierarchy1"/>
    <dgm:cxn modelId="{8FB384E0-E34F-492E-924E-C5EC582039BE}" type="presOf" srcId="{48D22CB8-3D3E-42AE-8DF1-3367609ADDAF}" destId="{2860EBDD-45E8-4E1C-8442-44693217531F}" srcOrd="0" destOrd="0" presId="urn:microsoft.com/office/officeart/2005/8/layout/hierarchy1"/>
    <dgm:cxn modelId="{4996D6EC-D2B4-4B65-B05B-A9184452476D}" type="presOf" srcId="{9EB30E49-B64D-425E-964E-FB95689930B0}" destId="{9FEFC6CB-766E-45E5-AA08-9525C5D2DD36}" srcOrd="0" destOrd="0" presId="urn:microsoft.com/office/officeart/2005/8/layout/hierarchy1"/>
    <dgm:cxn modelId="{6DFF94F3-2A06-4055-9D40-C0CA45FE98D0}" srcId="{AF30A35B-0BAB-4904-AE2F-FA16BBF0FC5F}" destId="{9BAE314C-3A39-4C61-A371-752F203BB1D6}" srcOrd="0" destOrd="0" parTransId="{F3C9C908-12A9-47C4-937C-898BD67B94E2}" sibTransId="{1C26475F-AF5A-4088-80DF-190D4FC7F1A8}"/>
    <dgm:cxn modelId="{BA9CC7F4-42BA-431A-8C30-BC8F95087412}" type="presOf" srcId="{33A59AEB-8E2B-4120-B895-F875F5F3E578}" destId="{5092B46A-7B21-42F7-8086-43EF6CAB87E1}" srcOrd="0" destOrd="0" presId="urn:microsoft.com/office/officeart/2005/8/layout/hierarchy1"/>
    <dgm:cxn modelId="{0AB375FF-E5B0-48BE-B8F8-0F2AFB312DE8}" type="presOf" srcId="{B779A8F8-D30A-48D7-82CF-6E429E2794A4}" destId="{4A318DB0-64E5-40E2-9D1D-A2C8E9D82567}" srcOrd="0" destOrd="0" presId="urn:microsoft.com/office/officeart/2005/8/layout/hierarchy1"/>
    <dgm:cxn modelId="{1A1DC800-C70E-4743-ABC5-F1A36359BC6F}" type="presParOf" srcId="{8BB81321-F0E5-4D58-83A7-6B5E99FFACB0}" destId="{46423166-162A-43B2-979F-85D1E05B65CB}" srcOrd="0" destOrd="0" presId="urn:microsoft.com/office/officeart/2005/8/layout/hierarchy1"/>
    <dgm:cxn modelId="{B19788CA-C17C-4EE8-B41B-237079E555A7}" type="presParOf" srcId="{46423166-162A-43B2-979F-85D1E05B65CB}" destId="{94FE2C92-D175-4C3C-89B8-52CBEB727F5C}" srcOrd="0" destOrd="0" presId="urn:microsoft.com/office/officeart/2005/8/layout/hierarchy1"/>
    <dgm:cxn modelId="{88CC7FBC-AA02-4A12-A4C2-07AAB1C757F1}" type="presParOf" srcId="{94FE2C92-D175-4C3C-89B8-52CBEB727F5C}" destId="{4CF01B1E-9777-4A10-8857-095812039570}" srcOrd="0" destOrd="0" presId="urn:microsoft.com/office/officeart/2005/8/layout/hierarchy1"/>
    <dgm:cxn modelId="{2799CF10-AFB5-44F9-AE1A-77A8B24FA3F4}" type="presParOf" srcId="{94FE2C92-D175-4C3C-89B8-52CBEB727F5C}" destId="{40CC50FA-8E4E-446F-BE5A-2C094B4836F5}" srcOrd="1" destOrd="0" presId="urn:microsoft.com/office/officeart/2005/8/layout/hierarchy1"/>
    <dgm:cxn modelId="{B2FA6E00-1B08-458A-82B9-3C57A1856E3D}" type="presParOf" srcId="{46423166-162A-43B2-979F-85D1E05B65CB}" destId="{DA037886-65A1-49BF-A202-A18DC6194B50}" srcOrd="1" destOrd="0" presId="urn:microsoft.com/office/officeart/2005/8/layout/hierarchy1"/>
    <dgm:cxn modelId="{ED807D28-BCD3-491F-A951-C20BBC440660}" type="presParOf" srcId="{DA037886-65A1-49BF-A202-A18DC6194B50}" destId="{9FEFC6CB-766E-45E5-AA08-9525C5D2DD36}" srcOrd="0" destOrd="0" presId="urn:microsoft.com/office/officeart/2005/8/layout/hierarchy1"/>
    <dgm:cxn modelId="{074D36E5-2978-42AD-9422-7D99693B3A9D}" type="presParOf" srcId="{DA037886-65A1-49BF-A202-A18DC6194B50}" destId="{D70626B7-B4CC-4EF4-B44E-268F60CE4DA8}" srcOrd="1" destOrd="0" presId="urn:microsoft.com/office/officeart/2005/8/layout/hierarchy1"/>
    <dgm:cxn modelId="{D92C59D8-0ACF-4A23-ACC2-DD0DC64B1A75}" type="presParOf" srcId="{D70626B7-B4CC-4EF4-B44E-268F60CE4DA8}" destId="{7A2B6369-6769-4968-9FCA-D21E6C01E723}" srcOrd="0" destOrd="0" presId="urn:microsoft.com/office/officeart/2005/8/layout/hierarchy1"/>
    <dgm:cxn modelId="{A5E37B05-EF08-4EC0-9D22-403C77D9CDBC}" type="presParOf" srcId="{7A2B6369-6769-4968-9FCA-D21E6C01E723}" destId="{32B1A2A1-523F-47F0-A7EF-FC3023588D52}" srcOrd="0" destOrd="0" presId="urn:microsoft.com/office/officeart/2005/8/layout/hierarchy1"/>
    <dgm:cxn modelId="{EF181D24-0F4F-427B-BC69-4F76D6652AD7}" type="presParOf" srcId="{7A2B6369-6769-4968-9FCA-D21E6C01E723}" destId="{2860EBDD-45E8-4E1C-8442-44693217531F}" srcOrd="1" destOrd="0" presId="urn:microsoft.com/office/officeart/2005/8/layout/hierarchy1"/>
    <dgm:cxn modelId="{84ACBB89-CCE3-4F9B-98EB-8F6F239AFF8F}" type="presParOf" srcId="{D70626B7-B4CC-4EF4-B44E-268F60CE4DA8}" destId="{4A55C9EE-E5C2-4B98-A152-5F93B04200C7}" srcOrd="1" destOrd="0" presId="urn:microsoft.com/office/officeart/2005/8/layout/hierarchy1"/>
    <dgm:cxn modelId="{3C6B6959-8025-4D07-86F6-7F0B2A081662}" type="presParOf" srcId="{4A55C9EE-E5C2-4B98-A152-5F93B04200C7}" destId="{1D6A5978-803B-432B-BF1E-D0B266A47846}" srcOrd="0" destOrd="0" presId="urn:microsoft.com/office/officeart/2005/8/layout/hierarchy1"/>
    <dgm:cxn modelId="{8F56CC52-4F98-44AE-9A0E-E21A06FF63F9}" type="presParOf" srcId="{4A55C9EE-E5C2-4B98-A152-5F93B04200C7}" destId="{D256E148-949A-40C4-A246-B081BAD5E3F3}" srcOrd="1" destOrd="0" presId="urn:microsoft.com/office/officeart/2005/8/layout/hierarchy1"/>
    <dgm:cxn modelId="{AB1F178F-96BA-4EF4-87A8-930CEE6E5726}" type="presParOf" srcId="{D256E148-949A-40C4-A246-B081BAD5E3F3}" destId="{CFC1A2CE-701B-4E4C-B4EF-A8A5A5B8D6A0}" srcOrd="0" destOrd="0" presId="urn:microsoft.com/office/officeart/2005/8/layout/hierarchy1"/>
    <dgm:cxn modelId="{D40CA144-0A13-4997-A37D-1962531E11E6}" type="presParOf" srcId="{CFC1A2CE-701B-4E4C-B4EF-A8A5A5B8D6A0}" destId="{F317505B-E77A-4C17-B16E-E257BC060311}" srcOrd="0" destOrd="0" presId="urn:microsoft.com/office/officeart/2005/8/layout/hierarchy1"/>
    <dgm:cxn modelId="{09671422-686E-4EF7-BD81-C917C5018798}" type="presParOf" srcId="{CFC1A2CE-701B-4E4C-B4EF-A8A5A5B8D6A0}" destId="{A6AD6C48-5220-4305-A6AF-3CAAF0469D35}" srcOrd="1" destOrd="0" presId="urn:microsoft.com/office/officeart/2005/8/layout/hierarchy1"/>
    <dgm:cxn modelId="{EA45911C-DB6D-409E-9ACC-7592ADEC0950}" type="presParOf" srcId="{D256E148-949A-40C4-A246-B081BAD5E3F3}" destId="{67C5F429-8249-41E3-995B-7AFDAD5904EF}" srcOrd="1" destOrd="0" presId="urn:microsoft.com/office/officeart/2005/8/layout/hierarchy1"/>
    <dgm:cxn modelId="{F28B69C0-E253-4859-B41F-86991BCEA776}" type="presParOf" srcId="{67C5F429-8249-41E3-995B-7AFDAD5904EF}" destId="{4A318DB0-64E5-40E2-9D1D-A2C8E9D82567}" srcOrd="0" destOrd="0" presId="urn:microsoft.com/office/officeart/2005/8/layout/hierarchy1"/>
    <dgm:cxn modelId="{FBD1F352-7640-4B39-A86A-79BAC7AF826F}" type="presParOf" srcId="{67C5F429-8249-41E3-995B-7AFDAD5904EF}" destId="{EB55A9C0-5F56-427C-825E-5C5F42872423}" srcOrd="1" destOrd="0" presId="urn:microsoft.com/office/officeart/2005/8/layout/hierarchy1"/>
    <dgm:cxn modelId="{E7851C01-4E93-411F-9B3B-E76480FB3BF2}" type="presParOf" srcId="{EB55A9C0-5F56-427C-825E-5C5F42872423}" destId="{F4C800E8-2FA6-4786-991D-3CF890D01D14}" srcOrd="0" destOrd="0" presId="urn:microsoft.com/office/officeart/2005/8/layout/hierarchy1"/>
    <dgm:cxn modelId="{C30B6355-326B-4A62-A5F5-355F2571A218}" type="presParOf" srcId="{F4C800E8-2FA6-4786-991D-3CF890D01D14}" destId="{F27EFBC4-071A-46B8-9067-7D25394C5A2A}" srcOrd="0" destOrd="0" presId="urn:microsoft.com/office/officeart/2005/8/layout/hierarchy1"/>
    <dgm:cxn modelId="{78352122-B211-4B04-B9B1-EA024EB22081}" type="presParOf" srcId="{F4C800E8-2FA6-4786-991D-3CF890D01D14}" destId="{5092B46A-7B21-42F7-8086-43EF6CAB87E1}" srcOrd="1" destOrd="0" presId="urn:microsoft.com/office/officeart/2005/8/layout/hierarchy1"/>
    <dgm:cxn modelId="{9C8F28F6-5856-42BF-958C-AD53AD54505A}" type="presParOf" srcId="{EB55A9C0-5F56-427C-825E-5C5F42872423}" destId="{B8BFDF8B-77D0-4900-A8AE-273DF5D7C5A5}" srcOrd="1" destOrd="0" presId="urn:microsoft.com/office/officeart/2005/8/layout/hierarchy1"/>
    <dgm:cxn modelId="{EAA1C805-417C-4D3B-BD27-6DA63B86C633}" type="presParOf" srcId="{DA037886-65A1-49BF-A202-A18DC6194B50}" destId="{44780E47-A94A-4E8E-BAC8-44D7FB5371F6}" srcOrd="2" destOrd="0" presId="urn:microsoft.com/office/officeart/2005/8/layout/hierarchy1"/>
    <dgm:cxn modelId="{C79D0A3B-3BAC-4452-99DE-A9988BFFB96B}" type="presParOf" srcId="{DA037886-65A1-49BF-A202-A18DC6194B50}" destId="{85B8AB3D-DEF8-4B58-853E-D4A27E960E17}" srcOrd="3" destOrd="0" presId="urn:microsoft.com/office/officeart/2005/8/layout/hierarchy1"/>
    <dgm:cxn modelId="{0B9DCF01-2A2F-4311-9CA7-2941C05F147B}" type="presParOf" srcId="{85B8AB3D-DEF8-4B58-853E-D4A27E960E17}" destId="{C0199EC6-C576-4EC7-B1F1-854E48EF24D3}" srcOrd="0" destOrd="0" presId="urn:microsoft.com/office/officeart/2005/8/layout/hierarchy1"/>
    <dgm:cxn modelId="{43E86439-8F6C-4D9B-BAEB-0CA688F8364E}" type="presParOf" srcId="{C0199EC6-C576-4EC7-B1F1-854E48EF24D3}" destId="{6602AD35-BF33-4666-88BE-6ACFC0CF8192}" srcOrd="0" destOrd="0" presId="urn:microsoft.com/office/officeart/2005/8/layout/hierarchy1"/>
    <dgm:cxn modelId="{516D2359-7ED5-474B-A2BB-DCF1BD765DE1}" type="presParOf" srcId="{C0199EC6-C576-4EC7-B1F1-854E48EF24D3}" destId="{B41FC9CB-5A74-4FC8-868A-C62F597C1447}" srcOrd="1" destOrd="0" presId="urn:microsoft.com/office/officeart/2005/8/layout/hierarchy1"/>
    <dgm:cxn modelId="{03537BB6-1C3D-44FC-BD2F-414777D59FE1}" type="presParOf" srcId="{85B8AB3D-DEF8-4B58-853E-D4A27E960E17}" destId="{CA2C2B6D-235A-47FF-8008-012A6842B37A}" srcOrd="1" destOrd="0" presId="urn:microsoft.com/office/officeart/2005/8/layout/hierarchy1"/>
    <dgm:cxn modelId="{640B5785-6AE7-4458-A645-EF82B77114A6}" type="presParOf" srcId="{CA2C2B6D-235A-47FF-8008-012A6842B37A}" destId="{406C592C-8B51-4629-85F5-905F74DDA3D3}" srcOrd="0" destOrd="0" presId="urn:microsoft.com/office/officeart/2005/8/layout/hierarchy1"/>
    <dgm:cxn modelId="{CAA84C8B-5F28-4913-B42C-1167B4675177}" type="presParOf" srcId="{CA2C2B6D-235A-47FF-8008-012A6842B37A}" destId="{CF4B108B-34B5-4021-9A1D-AE1E74BD7131}" srcOrd="1" destOrd="0" presId="urn:microsoft.com/office/officeart/2005/8/layout/hierarchy1"/>
    <dgm:cxn modelId="{4D4E860F-6480-4D9B-B007-C2F37FF42229}" type="presParOf" srcId="{CF4B108B-34B5-4021-9A1D-AE1E74BD7131}" destId="{094524DE-E91B-4190-9DD9-7AFBB60C6E5F}" srcOrd="0" destOrd="0" presId="urn:microsoft.com/office/officeart/2005/8/layout/hierarchy1"/>
    <dgm:cxn modelId="{75ABD172-9F4D-4D64-A6B3-83DBE52C6D37}" type="presParOf" srcId="{094524DE-E91B-4190-9DD9-7AFBB60C6E5F}" destId="{D2DFF9D9-F6D1-4404-B94C-29A71611FF08}" srcOrd="0" destOrd="0" presId="urn:microsoft.com/office/officeart/2005/8/layout/hierarchy1"/>
    <dgm:cxn modelId="{973FFDC8-1F45-4B3C-AC5F-B9162BE4CDDF}" type="presParOf" srcId="{094524DE-E91B-4190-9DD9-7AFBB60C6E5F}" destId="{259A60BC-BC83-4778-B39E-EDBB965A8B45}" srcOrd="1" destOrd="0" presId="urn:microsoft.com/office/officeart/2005/8/layout/hierarchy1"/>
    <dgm:cxn modelId="{89CF0C00-84DB-45B9-92D7-ED186418855C}" type="presParOf" srcId="{CF4B108B-34B5-4021-9A1D-AE1E74BD7131}" destId="{EE5D01E6-626E-41C7-8F34-D284EAEBEF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BC7D60F-0E91-4324-833D-147488B6C1D2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F2F5BB51-0307-4DEC-A881-908AB94735C9}">
      <dgm:prSet phldrT="[Tekst]"/>
      <dgm:spPr/>
      <dgm:t>
        <a:bodyPr/>
        <a:lstStyle/>
        <a:p>
          <a:r>
            <a:rPr lang="pl-PL"/>
            <a:t>UISZCZENIE OPŁATY LEGALIZACYJNEJ</a:t>
          </a:r>
          <a:endParaRPr lang="pl-PL" dirty="0"/>
        </a:p>
      </dgm:t>
    </dgm:pt>
    <dgm:pt modelId="{F8A81CA9-18FA-4ACA-9EB6-ECB05A81C8D1}" type="parTrans" cxnId="{A6BBFD25-4EA7-4346-81A9-3C4568E1D87E}">
      <dgm:prSet/>
      <dgm:spPr/>
      <dgm:t>
        <a:bodyPr/>
        <a:lstStyle/>
        <a:p>
          <a:endParaRPr lang="pl-PL"/>
        </a:p>
      </dgm:t>
    </dgm:pt>
    <dgm:pt modelId="{822AB14E-2ADE-47E6-B9FB-3D2158018B99}" type="sibTrans" cxnId="{A6BBFD25-4EA7-4346-81A9-3C4568E1D87E}">
      <dgm:prSet/>
      <dgm:spPr/>
      <dgm:t>
        <a:bodyPr/>
        <a:lstStyle/>
        <a:p>
          <a:endParaRPr lang="pl-PL"/>
        </a:p>
      </dgm:t>
    </dgm:pt>
    <dgm:pt modelId="{3EC31338-79C8-4EF0-8BA5-10216C78C13F}">
      <dgm:prSet phldrT="[Tekst]"/>
      <dgm:spPr/>
      <dgm:t>
        <a:bodyPr/>
        <a:lstStyle/>
        <a:p>
          <a:r>
            <a:rPr lang="pl-PL"/>
            <a:t>DECYZJA O LEGALIZACJI</a:t>
          </a:r>
          <a:endParaRPr lang="pl-PL" dirty="0"/>
        </a:p>
      </dgm:t>
    </dgm:pt>
    <dgm:pt modelId="{21C316B9-6290-4E47-A7AE-6FA5D5633E74}" type="parTrans" cxnId="{9D70B6F8-33FA-4ED1-9E22-6D7BCE228164}">
      <dgm:prSet/>
      <dgm:spPr/>
      <dgm:t>
        <a:bodyPr/>
        <a:lstStyle/>
        <a:p>
          <a:endParaRPr lang="pl-PL"/>
        </a:p>
      </dgm:t>
    </dgm:pt>
    <dgm:pt modelId="{86829BF5-197F-4BF3-85DF-B2A8BB98FBE4}" type="sibTrans" cxnId="{9D70B6F8-33FA-4ED1-9E22-6D7BCE228164}">
      <dgm:prSet/>
      <dgm:spPr/>
      <dgm:t>
        <a:bodyPr/>
        <a:lstStyle/>
        <a:p>
          <a:endParaRPr lang="pl-PL"/>
        </a:p>
      </dgm:t>
    </dgm:pt>
    <dgm:pt modelId="{ACE24241-9F0A-4CFF-92EF-8B3AF1AF2D31}" type="pres">
      <dgm:prSet presAssocID="{4BC7D60F-0E91-4324-833D-147488B6C1D2}" presName="Name0" presStyleCnt="0">
        <dgm:presLayoutVars>
          <dgm:dir/>
          <dgm:resizeHandles val="exact"/>
        </dgm:presLayoutVars>
      </dgm:prSet>
      <dgm:spPr/>
    </dgm:pt>
    <dgm:pt modelId="{DF6489BB-9665-46BA-8AED-266F973A2F6C}" type="pres">
      <dgm:prSet presAssocID="{F2F5BB51-0307-4DEC-A881-908AB94735C9}" presName="node" presStyleLbl="node1" presStyleIdx="0" presStyleCnt="2">
        <dgm:presLayoutVars>
          <dgm:bulletEnabled val="1"/>
        </dgm:presLayoutVars>
      </dgm:prSet>
      <dgm:spPr/>
    </dgm:pt>
    <dgm:pt modelId="{9B39AA72-38F3-4D60-BCEB-C0915DC27BD5}" type="pres">
      <dgm:prSet presAssocID="{822AB14E-2ADE-47E6-B9FB-3D2158018B99}" presName="sibTrans" presStyleLbl="sibTrans2D1" presStyleIdx="0" presStyleCnt="1"/>
      <dgm:spPr/>
    </dgm:pt>
    <dgm:pt modelId="{4CC05B4F-0D1E-44C4-80C9-5E08A8F65D33}" type="pres">
      <dgm:prSet presAssocID="{822AB14E-2ADE-47E6-B9FB-3D2158018B99}" presName="connectorText" presStyleLbl="sibTrans2D1" presStyleIdx="0" presStyleCnt="1"/>
      <dgm:spPr/>
    </dgm:pt>
    <dgm:pt modelId="{786EF424-6FE6-4DCF-9CD5-ED74F94203CA}" type="pres">
      <dgm:prSet presAssocID="{3EC31338-79C8-4EF0-8BA5-10216C78C13F}" presName="node" presStyleLbl="node1" presStyleIdx="1" presStyleCnt="2">
        <dgm:presLayoutVars>
          <dgm:bulletEnabled val="1"/>
        </dgm:presLayoutVars>
      </dgm:prSet>
      <dgm:spPr/>
    </dgm:pt>
  </dgm:ptLst>
  <dgm:cxnLst>
    <dgm:cxn modelId="{A6BBFD25-4EA7-4346-81A9-3C4568E1D87E}" srcId="{4BC7D60F-0E91-4324-833D-147488B6C1D2}" destId="{F2F5BB51-0307-4DEC-A881-908AB94735C9}" srcOrd="0" destOrd="0" parTransId="{F8A81CA9-18FA-4ACA-9EB6-ECB05A81C8D1}" sibTransId="{822AB14E-2ADE-47E6-B9FB-3D2158018B99}"/>
    <dgm:cxn modelId="{B8905F5C-DEF7-41D2-A1B1-BBF30AD05AEA}" type="presOf" srcId="{822AB14E-2ADE-47E6-B9FB-3D2158018B99}" destId="{9B39AA72-38F3-4D60-BCEB-C0915DC27BD5}" srcOrd="0" destOrd="0" presId="urn:microsoft.com/office/officeart/2005/8/layout/process1"/>
    <dgm:cxn modelId="{C3C3C05D-D80E-4492-A0E4-520472B4AD8B}" type="presOf" srcId="{4BC7D60F-0E91-4324-833D-147488B6C1D2}" destId="{ACE24241-9F0A-4CFF-92EF-8B3AF1AF2D31}" srcOrd="0" destOrd="0" presId="urn:microsoft.com/office/officeart/2005/8/layout/process1"/>
    <dgm:cxn modelId="{CBB21569-6584-407E-A8E1-6C9C4C977BB9}" type="presOf" srcId="{3EC31338-79C8-4EF0-8BA5-10216C78C13F}" destId="{786EF424-6FE6-4DCF-9CD5-ED74F94203CA}" srcOrd="0" destOrd="0" presId="urn:microsoft.com/office/officeart/2005/8/layout/process1"/>
    <dgm:cxn modelId="{573BAA4C-34AD-4B25-8E8E-060CC2DC7D16}" type="presOf" srcId="{822AB14E-2ADE-47E6-B9FB-3D2158018B99}" destId="{4CC05B4F-0D1E-44C4-80C9-5E08A8F65D33}" srcOrd="1" destOrd="0" presId="urn:microsoft.com/office/officeart/2005/8/layout/process1"/>
    <dgm:cxn modelId="{41C050DF-BD0E-4621-82BB-7262D468090B}" type="presOf" srcId="{F2F5BB51-0307-4DEC-A881-908AB94735C9}" destId="{DF6489BB-9665-46BA-8AED-266F973A2F6C}" srcOrd="0" destOrd="0" presId="urn:microsoft.com/office/officeart/2005/8/layout/process1"/>
    <dgm:cxn modelId="{9D70B6F8-33FA-4ED1-9E22-6D7BCE228164}" srcId="{4BC7D60F-0E91-4324-833D-147488B6C1D2}" destId="{3EC31338-79C8-4EF0-8BA5-10216C78C13F}" srcOrd="1" destOrd="0" parTransId="{21C316B9-6290-4E47-A7AE-6FA5D5633E74}" sibTransId="{86829BF5-197F-4BF3-85DF-B2A8BB98FBE4}"/>
    <dgm:cxn modelId="{691E3DBC-492E-4416-829D-98645B4830D3}" type="presParOf" srcId="{ACE24241-9F0A-4CFF-92EF-8B3AF1AF2D31}" destId="{DF6489BB-9665-46BA-8AED-266F973A2F6C}" srcOrd="0" destOrd="0" presId="urn:microsoft.com/office/officeart/2005/8/layout/process1"/>
    <dgm:cxn modelId="{48F19271-1297-49E8-88CE-62F3FF7144E2}" type="presParOf" srcId="{ACE24241-9F0A-4CFF-92EF-8B3AF1AF2D31}" destId="{9B39AA72-38F3-4D60-BCEB-C0915DC27BD5}" srcOrd="1" destOrd="0" presId="urn:microsoft.com/office/officeart/2005/8/layout/process1"/>
    <dgm:cxn modelId="{FF9D8146-6BA4-4EF6-B15E-4AA82066AF69}" type="presParOf" srcId="{9B39AA72-38F3-4D60-BCEB-C0915DC27BD5}" destId="{4CC05B4F-0D1E-44C4-80C9-5E08A8F65D33}" srcOrd="0" destOrd="0" presId="urn:microsoft.com/office/officeart/2005/8/layout/process1"/>
    <dgm:cxn modelId="{25727AD6-22C6-49C4-A440-154850504D0D}" type="presParOf" srcId="{ACE24241-9F0A-4CFF-92EF-8B3AF1AF2D31}" destId="{786EF424-6FE6-4DCF-9CD5-ED74F94203C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9B902-D6F3-4A2C-9174-6F8D66898219}">
      <dsp:nvSpPr>
        <dsp:cNvPr id="0" name=""/>
        <dsp:cNvSpPr/>
      </dsp:nvSpPr>
      <dsp:spPr>
        <a:xfrm>
          <a:off x="1240" y="0"/>
          <a:ext cx="2645693" cy="7562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PRACE PRZYGOTOWAWCZE</a:t>
          </a:r>
        </a:p>
      </dsp:txBody>
      <dsp:txXfrm>
        <a:off x="23391" y="22151"/>
        <a:ext cx="2601391" cy="711997"/>
      </dsp:txXfrm>
    </dsp:sp>
    <dsp:sp modelId="{9723224A-8782-4509-8E93-4ECA8210578F}">
      <dsp:nvSpPr>
        <dsp:cNvPr id="0" name=""/>
        <dsp:cNvSpPr/>
      </dsp:nvSpPr>
      <dsp:spPr>
        <a:xfrm>
          <a:off x="2911503" y="50083"/>
          <a:ext cx="560887" cy="6561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/>
        </a:p>
      </dsp:txBody>
      <dsp:txXfrm>
        <a:off x="2911503" y="181309"/>
        <a:ext cx="392621" cy="393680"/>
      </dsp:txXfrm>
    </dsp:sp>
    <dsp:sp modelId="{7F46BB27-9DB6-49B1-A828-A399DFCDD44E}">
      <dsp:nvSpPr>
        <dsp:cNvPr id="0" name=""/>
        <dsp:cNvSpPr/>
      </dsp:nvSpPr>
      <dsp:spPr>
        <a:xfrm>
          <a:off x="3705211" y="0"/>
          <a:ext cx="2645693" cy="756299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ROBOTY BUDOWLANE</a:t>
          </a:r>
        </a:p>
      </dsp:txBody>
      <dsp:txXfrm>
        <a:off x="3727362" y="22151"/>
        <a:ext cx="2601391" cy="711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1581C-4308-46EC-B2CF-1FDC00187EF6}">
      <dsp:nvSpPr>
        <dsp:cNvPr id="0" name=""/>
        <dsp:cNvSpPr/>
      </dsp:nvSpPr>
      <dsp:spPr>
        <a:xfrm>
          <a:off x="2348" y="0"/>
          <a:ext cx="5008387" cy="29811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DECYZJA O ROZBIÓRCE OBIEKTU BUDOWLANEGO LUB JEGO CZĘŚCI</a:t>
          </a:r>
        </a:p>
      </dsp:txBody>
      <dsp:txXfrm>
        <a:off x="89662" y="87314"/>
        <a:ext cx="4833759" cy="2806503"/>
      </dsp:txXfrm>
    </dsp:sp>
    <dsp:sp modelId="{5C52DEA0-90B8-4D8F-B0B4-E2FBABA8AAAB}">
      <dsp:nvSpPr>
        <dsp:cNvPr id="0" name=""/>
        <dsp:cNvSpPr/>
      </dsp:nvSpPr>
      <dsp:spPr>
        <a:xfrm>
          <a:off x="5512160" y="869525"/>
          <a:ext cx="1063020" cy="12420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300" kern="1200"/>
        </a:p>
      </dsp:txBody>
      <dsp:txXfrm>
        <a:off x="5512160" y="1117941"/>
        <a:ext cx="744114" cy="745248"/>
      </dsp:txXfrm>
    </dsp:sp>
    <dsp:sp modelId="{A25B62FC-1AA8-4B33-B2E1-7E6C43802A20}">
      <dsp:nvSpPr>
        <dsp:cNvPr id="0" name=""/>
        <dsp:cNvSpPr/>
      </dsp:nvSpPr>
      <dsp:spPr>
        <a:xfrm>
          <a:off x="7016434" y="0"/>
          <a:ext cx="5008387" cy="2981131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u="sng" kern="1200" dirty="0">
              <a:solidFill>
                <a:schemeClr val="tx1"/>
              </a:solidFill>
            </a:rPr>
            <a:t>PRZESŁANKI: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1) NIEZŁOŻENIE WNIOSKU O LEGALIZACJĘ W WYMAGANYM TERMINIE;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2) WYCOFANIE WNIOSKU O LEGALIZACJĘ;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3) NIEPRZEDŁOŻENIE, W WYZNACZONYM TERMINIE, DOKUMENTÓW LEGALIZACYJNYCH;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4) NIEWYKONANIE, W WYZNACZONYM TERMINIE, POSTANOWIENIA O USUNIĘCIU NIEPRAWIDŁOWOŚCI W DOKUMENTACH LEGALIZACYJNYCH;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5) NIEUISZCZENIE OPŁATY LEGALIZACYJNEJ W WYZNACZONYM TERMINIE;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6) KONTYNUOWANIE BUDOWY POMIMO POSTANOWIENIA O WSTRZYMANIU BUDOWY.</a:t>
          </a:r>
        </a:p>
      </dsp:txBody>
      <dsp:txXfrm>
        <a:off x="7103748" y="87314"/>
        <a:ext cx="4833759" cy="28065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D7BC6-8E0B-4BE3-8CFE-3E7E75B4B22E}">
      <dsp:nvSpPr>
        <dsp:cNvPr id="0" name=""/>
        <dsp:cNvSpPr/>
      </dsp:nvSpPr>
      <dsp:spPr>
        <a:xfrm>
          <a:off x="207277" y="1614754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POSTANOWIENIE NAKŁADAJĄCE OBOWIĄZEK PRZEDŁOŻENIA OKREŚLONYCH DOKUMENTÓW LEGALIZACYJNYCH</a:t>
          </a:r>
        </a:p>
      </dsp:txBody>
      <dsp:txXfrm>
        <a:off x="240134" y="1647611"/>
        <a:ext cx="2177944" cy="1056115"/>
      </dsp:txXfrm>
    </dsp:sp>
    <dsp:sp modelId="{78D48660-13B8-4A2C-BF1B-A8A10DC6597D}">
      <dsp:nvSpPr>
        <dsp:cNvPr id="0" name=""/>
        <dsp:cNvSpPr/>
      </dsp:nvSpPr>
      <dsp:spPr>
        <a:xfrm rot="17945813">
          <a:off x="1976898" y="1346151"/>
          <a:ext cx="1845539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845539" y="2320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/>
        </a:p>
      </dsp:txBody>
      <dsp:txXfrm>
        <a:off x="2853529" y="1323215"/>
        <a:ext cx="92276" cy="92276"/>
      </dsp:txXfrm>
    </dsp:sp>
    <dsp:sp modelId="{473D2DC1-6AB2-4114-B1D3-494CEA77F6E7}">
      <dsp:nvSpPr>
        <dsp:cNvPr id="0" name=""/>
        <dsp:cNvSpPr/>
      </dsp:nvSpPr>
      <dsp:spPr>
        <a:xfrm>
          <a:off x="3348400" y="2124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PO DOKONANIU KONTROLI DOKUMENTÓW STWIERDZONA ZOSTAŁA ICH KOMPLETNOŚĆ</a:t>
          </a:r>
        </a:p>
      </dsp:txBody>
      <dsp:txXfrm>
        <a:off x="3381257" y="34981"/>
        <a:ext cx="2177944" cy="1056115"/>
      </dsp:txXfrm>
    </dsp:sp>
    <dsp:sp modelId="{D1A536AF-EA10-41BF-89D3-CB1EAF46F5A8}">
      <dsp:nvSpPr>
        <dsp:cNvPr id="0" name=""/>
        <dsp:cNvSpPr/>
      </dsp:nvSpPr>
      <dsp:spPr>
        <a:xfrm>
          <a:off x="5592058" y="539836"/>
          <a:ext cx="897463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897463" y="23203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018353" y="540602"/>
        <a:ext cx="44873" cy="44873"/>
      </dsp:txXfrm>
    </dsp:sp>
    <dsp:sp modelId="{0CBAF311-3720-4BC2-8356-60114325A982}">
      <dsp:nvSpPr>
        <dsp:cNvPr id="0" name=""/>
        <dsp:cNvSpPr/>
      </dsp:nvSpPr>
      <dsp:spPr>
        <a:xfrm>
          <a:off x="6489522" y="2124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DECYZJA O LEGALIZACJI</a:t>
          </a:r>
        </a:p>
      </dsp:txBody>
      <dsp:txXfrm>
        <a:off x="6522379" y="34981"/>
        <a:ext cx="2177944" cy="1056115"/>
      </dsp:txXfrm>
    </dsp:sp>
    <dsp:sp modelId="{1ED7F4DF-894F-4905-B05D-254B8669DA7D}">
      <dsp:nvSpPr>
        <dsp:cNvPr id="0" name=""/>
        <dsp:cNvSpPr/>
      </dsp:nvSpPr>
      <dsp:spPr>
        <a:xfrm rot="1186030">
          <a:off x="2422839" y="2313728"/>
          <a:ext cx="953658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953658" y="2320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875826" y="2313090"/>
        <a:ext cx="47682" cy="47682"/>
      </dsp:txXfrm>
    </dsp:sp>
    <dsp:sp modelId="{60394EB7-7E90-4261-AA9B-F572F921DC0B}">
      <dsp:nvSpPr>
        <dsp:cNvPr id="0" name=""/>
        <dsp:cNvSpPr/>
      </dsp:nvSpPr>
      <dsp:spPr>
        <a:xfrm>
          <a:off x="3348400" y="1937280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PO DOKONANIU KONTROLI DOKUMENTÓW STWIERDZONA ZOSTAŁA ICH NIEKOMPLETNOŚĆ</a:t>
          </a:r>
        </a:p>
      </dsp:txBody>
      <dsp:txXfrm>
        <a:off x="3381257" y="1970137"/>
        <a:ext cx="2177944" cy="1056115"/>
      </dsp:txXfrm>
    </dsp:sp>
    <dsp:sp modelId="{E1CE5296-F8FF-46C4-BA26-ECF5BF07CF86}">
      <dsp:nvSpPr>
        <dsp:cNvPr id="0" name=""/>
        <dsp:cNvSpPr/>
      </dsp:nvSpPr>
      <dsp:spPr>
        <a:xfrm>
          <a:off x="5592058" y="2474991"/>
          <a:ext cx="897463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897463" y="23203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018353" y="2475758"/>
        <a:ext cx="44873" cy="44873"/>
      </dsp:txXfrm>
    </dsp:sp>
    <dsp:sp modelId="{6BAF6F6B-C0ED-4C4C-B3B7-B067D4ED9842}">
      <dsp:nvSpPr>
        <dsp:cNvPr id="0" name=""/>
        <dsp:cNvSpPr/>
      </dsp:nvSpPr>
      <dsp:spPr>
        <a:xfrm>
          <a:off x="6489522" y="1937280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POSTANOWIENIE O USUNIĘCIU NIEKOMPLETNOŚCI DOKUMENTÓW W WYZNACZONYM TERMINIE</a:t>
          </a:r>
        </a:p>
      </dsp:txBody>
      <dsp:txXfrm>
        <a:off x="6522379" y="1970137"/>
        <a:ext cx="2177944" cy="1056115"/>
      </dsp:txXfrm>
    </dsp:sp>
    <dsp:sp modelId="{868D24D9-9DC3-4C7F-93C7-F34AEC794CF1}">
      <dsp:nvSpPr>
        <dsp:cNvPr id="0" name=""/>
        <dsp:cNvSpPr/>
      </dsp:nvSpPr>
      <dsp:spPr>
        <a:xfrm rot="19457599">
          <a:off x="8629297" y="2152465"/>
          <a:ext cx="1105229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105229" y="23203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9154281" y="2148038"/>
        <a:ext cx="55261" cy="55261"/>
      </dsp:txXfrm>
    </dsp:sp>
    <dsp:sp modelId="{5C512BCE-3556-4821-B30F-9628C7786909}">
      <dsp:nvSpPr>
        <dsp:cNvPr id="0" name=""/>
        <dsp:cNvSpPr/>
      </dsp:nvSpPr>
      <dsp:spPr>
        <a:xfrm>
          <a:off x="9630644" y="1292228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NIEKOMPLETNOŚĆ ZOSTAŁA USUNIĘTA W WYZNACZONYM TERMINIE – DECYZJA O LEGALIZACJI</a:t>
          </a:r>
        </a:p>
      </dsp:txBody>
      <dsp:txXfrm>
        <a:off x="9663501" y="1325085"/>
        <a:ext cx="2177944" cy="1056115"/>
      </dsp:txXfrm>
    </dsp:sp>
    <dsp:sp modelId="{001A4681-F09A-4460-9A52-3D447F70AB60}">
      <dsp:nvSpPr>
        <dsp:cNvPr id="0" name=""/>
        <dsp:cNvSpPr/>
      </dsp:nvSpPr>
      <dsp:spPr>
        <a:xfrm rot="2142401">
          <a:off x="8629297" y="2797517"/>
          <a:ext cx="1105229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105229" y="23203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9154281" y="2793090"/>
        <a:ext cx="55261" cy="55261"/>
      </dsp:txXfrm>
    </dsp:sp>
    <dsp:sp modelId="{30D0AF2A-48D9-4619-A41D-D2878718A437}">
      <dsp:nvSpPr>
        <dsp:cNvPr id="0" name=""/>
        <dsp:cNvSpPr/>
      </dsp:nvSpPr>
      <dsp:spPr>
        <a:xfrm>
          <a:off x="9630644" y="2582332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NIEWYKONANO POSTANOWIENIA – NAKAZ ROZBIÓRKI</a:t>
          </a:r>
        </a:p>
      </dsp:txBody>
      <dsp:txXfrm>
        <a:off x="9663501" y="2615189"/>
        <a:ext cx="2177944" cy="1056115"/>
      </dsp:txXfrm>
    </dsp:sp>
    <dsp:sp modelId="{34999C63-32B7-4A25-8898-AFF16D5F9F80}">
      <dsp:nvSpPr>
        <dsp:cNvPr id="0" name=""/>
        <dsp:cNvSpPr/>
      </dsp:nvSpPr>
      <dsp:spPr>
        <a:xfrm rot="3654187">
          <a:off x="1976898" y="2958780"/>
          <a:ext cx="1845539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845539" y="2320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/>
        </a:p>
      </dsp:txBody>
      <dsp:txXfrm>
        <a:off x="2853529" y="2935845"/>
        <a:ext cx="92276" cy="92276"/>
      </dsp:txXfrm>
    </dsp:sp>
    <dsp:sp modelId="{FF75FB42-A735-4871-8AB6-9A167E9987F6}">
      <dsp:nvSpPr>
        <dsp:cNvPr id="0" name=""/>
        <dsp:cNvSpPr/>
      </dsp:nvSpPr>
      <dsp:spPr>
        <a:xfrm>
          <a:off x="3348400" y="3227383"/>
          <a:ext cx="2243658" cy="11218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NIEPRZEDŁOŻENIE DOKUMENTÓW – NAKAZ ROZBIÓRKI</a:t>
          </a:r>
        </a:p>
      </dsp:txBody>
      <dsp:txXfrm>
        <a:off x="3381257" y="3260240"/>
        <a:ext cx="2177944" cy="10561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21684-7958-43AB-9E54-551FD176C00C}">
      <dsp:nvSpPr>
        <dsp:cNvPr id="0" name=""/>
        <dsp:cNvSpPr/>
      </dsp:nvSpPr>
      <dsp:spPr>
        <a:xfrm>
          <a:off x="7727399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DFFA46-5CDC-4408-A0AE-7A2C5C794D9E}">
      <dsp:nvSpPr>
        <dsp:cNvPr id="0" name=""/>
        <dsp:cNvSpPr/>
      </dsp:nvSpPr>
      <dsp:spPr>
        <a:xfrm>
          <a:off x="6702282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FD362-2AF7-4238-BA41-E2EBFEF2708C}">
      <dsp:nvSpPr>
        <dsp:cNvPr id="0" name=""/>
        <dsp:cNvSpPr/>
      </dsp:nvSpPr>
      <dsp:spPr>
        <a:xfrm>
          <a:off x="4652049" y="1066678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3075350" y="332464"/>
              </a:lnTo>
              <a:lnTo>
                <a:pt x="3075350" y="4878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EAA7C-C123-4FCA-B9E6-65BB03974C39}">
      <dsp:nvSpPr>
        <dsp:cNvPr id="0" name=""/>
        <dsp:cNvSpPr/>
      </dsp:nvSpPr>
      <dsp:spPr>
        <a:xfrm>
          <a:off x="3626932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F95E5-FA6F-42CD-8F27-D22C9E4D10A3}">
      <dsp:nvSpPr>
        <dsp:cNvPr id="0" name=""/>
        <dsp:cNvSpPr/>
      </dsp:nvSpPr>
      <dsp:spPr>
        <a:xfrm>
          <a:off x="2601815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60BE6-C0F4-4147-80F4-6E1AF68F3294}">
      <dsp:nvSpPr>
        <dsp:cNvPr id="0" name=""/>
        <dsp:cNvSpPr/>
      </dsp:nvSpPr>
      <dsp:spPr>
        <a:xfrm>
          <a:off x="3626932" y="1066678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86EB3-1350-4746-9038-1C6FBE3AD45B}">
      <dsp:nvSpPr>
        <dsp:cNvPr id="0" name=""/>
        <dsp:cNvSpPr/>
      </dsp:nvSpPr>
      <dsp:spPr>
        <a:xfrm>
          <a:off x="1576698" y="1066678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3075350" y="0"/>
              </a:moveTo>
              <a:lnTo>
                <a:pt x="3075350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E2BC2-8BCE-4722-BA82-9ABFDF978CB7}">
      <dsp:nvSpPr>
        <dsp:cNvPr id="0" name=""/>
        <dsp:cNvSpPr/>
      </dsp:nvSpPr>
      <dsp:spPr>
        <a:xfrm>
          <a:off x="3813317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76EE1-A002-4FC0-BA90-DA6BF20181F4}">
      <dsp:nvSpPr>
        <dsp:cNvPr id="0" name=""/>
        <dsp:cNvSpPr/>
      </dsp:nvSpPr>
      <dsp:spPr>
        <a:xfrm>
          <a:off x="3999701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Wstrzymanie postanowieniem prowadzenia robót budowlanych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50 ust. 1</a:t>
          </a:r>
        </a:p>
      </dsp:txBody>
      <dsp:txXfrm>
        <a:off x="4030899" y="209752"/>
        <a:ext cx="1615068" cy="1002793"/>
      </dsp:txXfrm>
    </dsp:sp>
    <dsp:sp modelId="{C87ACD46-A485-4578-8EDC-1FF3A091CBB7}">
      <dsp:nvSpPr>
        <dsp:cNvPr id="0" name=""/>
        <dsp:cNvSpPr/>
      </dsp:nvSpPr>
      <dsp:spPr>
        <a:xfrm>
          <a:off x="737966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7F901-E02E-4F52-B36A-F3CE7D29AB7E}">
      <dsp:nvSpPr>
        <dsp:cNvPr id="0" name=""/>
        <dsp:cNvSpPr/>
      </dsp:nvSpPr>
      <dsp:spPr>
        <a:xfrm>
          <a:off x="924351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51 ust. 1 pkt 1 </a:t>
          </a:r>
          <a:br>
            <a:rPr lang="pl-PL" sz="1200" kern="1200" dirty="0"/>
          </a:br>
          <a:r>
            <a:rPr lang="pl-PL" sz="2800" b="1" kern="1200" dirty="0">
              <a:solidFill>
                <a:srgbClr val="FF0066"/>
              </a:solidFill>
            </a:rPr>
            <a:t>X</a:t>
          </a:r>
          <a:endParaRPr lang="pl-PL" sz="1200" b="1" kern="1200" dirty="0">
            <a:solidFill>
              <a:srgbClr val="FF0066"/>
            </a:solidFill>
          </a:endParaRPr>
        </a:p>
      </dsp:txBody>
      <dsp:txXfrm>
        <a:off x="955549" y="1762804"/>
        <a:ext cx="1615068" cy="1002793"/>
      </dsp:txXfrm>
    </dsp:sp>
    <dsp:sp modelId="{7399A739-F75F-4798-ABAA-5AA932D5B9CE}">
      <dsp:nvSpPr>
        <dsp:cNvPr id="0" name=""/>
        <dsp:cNvSpPr/>
      </dsp:nvSpPr>
      <dsp:spPr>
        <a:xfrm>
          <a:off x="2788200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6D767-7131-4342-9DF6-1F50D6F7B866}">
      <dsp:nvSpPr>
        <dsp:cNvPr id="0" name=""/>
        <dsp:cNvSpPr/>
      </dsp:nvSpPr>
      <dsp:spPr>
        <a:xfrm>
          <a:off x="2974584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51 ust. 1 pkt 2</a:t>
          </a:r>
        </a:p>
      </dsp:txBody>
      <dsp:txXfrm>
        <a:off x="3005782" y="1762804"/>
        <a:ext cx="1615068" cy="1002793"/>
      </dsp:txXfrm>
    </dsp:sp>
    <dsp:sp modelId="{1A487A67-69C7-49A7-BBE0-ADE9AD274E63}">
      <dsp:nvSpPr>
        <dsp:cNvPr id="0" name=""/>
        <dsp:cNvSpPr/>
      </dsp:nvSpPr>
      <dsp:spPr>
        <a:xfrm>
          <a:off x="1763083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58C5E-9E57-4199-9730-451060FC936B}">
      <dsp:nvSpPr>
        <dsp:cNvPr id="0" name=""/>
        <dsp:cNvSpPr/>
      </dsp:nvSpPr>
      <dsp:spPr>
        <a:xfrm>
          <a:off x="1949467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51 ust. 3 pkt 1 </a:t>
          </a:r>
          <a:br>
            <a:rPr lang="pl-PL" sz="1200" kern="1200" dirty="0"/>
          </a:br>
          <a:r>
            <a:rPr lang="pl-PL" sz="2800" b="1" kern="1200" dirty="0">
              <a:solidFill>
                <a:srgbClr val="00B050"/>
              </a:solidFill>
            </a:rPr>
            <a:t>+</a:t>
          </a:r>
          <a:endParaRPr lang="pl-PL" sz="1200" b="1" kern="1200" dirty="0">
            <a:solidFill>
              <a:srgbClr val="00B050"/>
            </a:solidFill>
          </a:endParaRPr>
        </a:p>
      </dsp:txBody>
      <dsp:txXfrm>
        <a:off x="1980665" y="3315857"/>
        <a:ext cx="1615068" cy="1002793"/>
      </dsp:txXfrm>
    </dsp:sp>
    <dsp:sp modelId="{CF29160B-1F72-430B-80CE-20998255A303}">
      <dsp:nvSpPr>
        <dsp:cNvPr id="0" name=""/>
        <dsp:cNvSpPr/>
      </dsp:nvSpPr>
      <dsp:spPr>
        <a:xfrm>
          <a:off x="3813317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92F19-A1D0-4998-BFF0-9F6F98E13409}">
      <dsp:nvSpPr>
        <dsp:cNvPr id="0" name=""/>
        <dsp:cNvSpPr/>
      </dsp:nvSpPr>
      <dsp:spPr>
        <a:xfrm>
          <a:off x="3999701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51 ust. 3 pkt 2</a:t>
          </a:r>
          <a:br>
            <a:rPr lang="pl-PL" sz="1200" kern="1200" dirty="0"/>
          </a:br>
          <a:r>
            <a:rPr lang="pl-PL" sz="2800" b="1" kern="1200" dirty="0">
              <a:solidFill>
                <a:srgbClr val="FF0066"/>
              </a:solidFill>
            </a:rPr>
            <a:t>X</a:t>
          </a:r>
          <a:endParaRPr lang="pl-PL" sz="1200" kern="1200" dirty="0"/>
        </a:p>
      </dsp:txBody>
      <dsp:txXfrm>
        <a:off x="4030899" y="3315857"/>
        <a:ext cx="1615068" cy="1002793"/>
      </dsp:txXfrm>
    </dsp:sp>
    <dsp:sp modelId="{557ACB4D-18DD-4EBB-9140-9F1782029551}">
      <dsp:nvSpPr>
        <dsp:cNvPr id="0" name=""/>
        <dsp:cNvSpPr/>
      </dsp:nvSpPr>
      <dsp:spPr>
        <a:xfrm>
          <a:off x="6888667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752B6-7FE2-4191-9FAE-5CC8B6CD0B2B}">
      <dsp:nvSpPr>
        <dsp:cNvPr id="0" name=""/>
        <dsp:cNvSpPr/>
      </dsp:nvSpPr>
      <dsp:spPr>
        <a:xfrm>
          <a:off x="7075052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51 ust. 1 pkt 3</a:t>
          </a:r>
        </a:p>
      </dsp:txBody>
      <dsp:txXfrm>
        <a:off x="7106250" y="1762804"/>
        <a:ext cx="1615068" cy="1002793"/>
      </dsp:txXfrm>
    </dsp:sp>
    <dsp:sp modelId="{1B22D9C2-8796-4745-8201-75C2B5707519}">
      <dsp:nvSpPr>
        <dsp:cNvPr id="0" name=""/>
        <dsp:cNvSpPr/>
      </dsp:nvSpPr>
      <dsp:spPr>
        <a:xfrm>
          <a:off x="5863550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948E6-FCCD-4D4C-AD6C-4D7EEA1B3F9C}">
      <dsp:nvSpPr>
        <dsp:cNvPr id="0" name=""/>
        <dsp:cNvSpPr/>
      </dsp:nvSpPr>
      <dsp:spPr>
        <a:xfrm>
          <a:off x="6049935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51 ust. 4</a:t>
          </a:r>
          <a:br>
            <a:rPr lang="pl-PL" sz="1200" kern="1200" dirty="0"/>
          </a:br>
          <a:r>
            <a:rPr lang="pl-PL" sz="2800" b="1" kern="1200" dirty="0">
              <a:solidFill>
                <a:srgbClr val="00B050"/>
              </a:solidFill>
            </a:rPr>
            <a:t>+</a:t>
          </a:r>
          <a:endParaRPr lang="pl-PL" sz="1200" kern="1200" dirty="0"/>
        </a:p>
      </dsp:txBody>
      <dsp:txXfrm>
        <a:off x="6081133" y="3315857"/>
        <a:ext cx="1615068" cy="1002793"/>
      </dsp:txXfrm>
    </dsp:sp>
    <dsp:sp modelId="{4E8852A0-F060-48FC-82B0-AC3E1C8CE9AA}">
      <dsp:nvSpPr>
        <dsp:cNvPr id="0" name=""/>
        <dsp:cNvSpPr/>
      </dsp:nvSpPr>
      <dsp:spPr>
        <a:xfrm>
          <a:off x="7913784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D81D7E-FD3A-4D61-80BD-4CCCD43760EC}">
      <dsp:nvSpPr>
        <dsp:cNvPr id="0" name=""/>
        <dsp:cNvSpPr/>
      </dsp:nvSpPr>
      <dsp:spPr>
        <a:xfrm>
          <a:off x="8100169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51 ust. 5</a:t>
          </a:r>
          <a:br>
            <a:rPr lang="pl-PL" sz="1200" kern="1200" dirty="0"/>
          </a:br>
          <a:r>
            <a:rPr lang="pl-PL" sz="2800" b="1" kern="1200" dirty="0">
              <a:solidFill>
                <a:srgbClr val="FF0066"/>
              </a:solidFill>
            </a:rPr>
            <a:t>X</a:t>
          </a:r>
          <a:endParaRPr lang="pl-PL" sz="1200" kern="1200" dirty="0"/>
        </a:p>
      </dsp:txBody>
      <dsp:txXfrm>
        <a:off x="8131367" y="3315857"/>
        <a:ext cx="1615068" cy="100279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417B5-F953-46D1-BDA8-D2EE0A0461DB}">
      <dsp:nvSpPr>
        <dsp:cNvPr id="0" name=""/>
        <dsp:cNvSpPr/>
      </dsp:nvSpPr>
      <dsp:spPr>
        <a:xfrm>
          <a:off x="6096000" y="2483091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4774424" y="276206"/>
              </a:lnTo>
              <a:lnTo>
                <a:pt x="477442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FB409-4DA6-41F4-9A16-39E3AB79EFC4}">
      <dsp:nvSpPr>
        <dsp:cNvPr id="0" name=""/>
        <dsp:cNvSpPr/>
      </dsp:nvSpPr>
      <dsp:spPr>
        <a:xfrm>
          <a:off x="6096000" y="2483091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1591474" y="276206"/>
              </a:lnTo>
              <a:lnTo>
                <a:pt x="159147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25761-AECA-4C76-88D0-AD665C934AA3}">
      <dsp:nvSpPr>
        <dsp:cNvPr id="0" name=""/>
        <dsp:cNvSpPr/>
      </dsp:nvSpPr>
      <dsp:spPr>
        <a:xfrm>
          <a:off x="4504525" y="2483091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1591474" y="0"/>
              </a:moveTo>
              <a:lnTo>
                <a:pt x="159147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D99B6-E777-42A0-95DD-EEAD7A809B3A}">
      <dsp:nvSpPr>
        <dsp:cNvPr id="0" name=""/>
        <dsp:cNvSpPr/>
      </dsp:nvSpPr>
      <dsp:spPr>
        <a:xfrm>
          <a:off x="1321575" y="2483091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4774424" y="0"/>
              </a:moveTo>
              <a:lnTo>
                <a:pt x="477442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80398-F26B-48E6-9B4E-30F5A9C8CD4D}">
      <dsp:nvSpPr>
        <dsp:cNvPr id="0" name=""/>
        <dsp:cNvSpPr/>
      </dsp:nvSpPr>
      <dsp:spPr>
        <a:xfrm>
          <a:off x="4780731" y="1167823"/>
          <a:ext cx="2630537" cy="13152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Utrzymanie obiektu budowlanego</a:t>
          </a:r>
        </a:p>
      </dsp:txBody>
      <dsp:txXfrm>
        <a:off x="4780731" y="1167823"/>
        <a:ext cx="2630537" cy="1315268"/>
      </dsp:txXfrm>
    </dsp:sp>
    <dsp:sp modelId="{B149BF61-0601-4B78-9C61-A0E6D0C4B40A}">
      <dsp:nvSpPr>
        <dsp:cNvPr id="0" name=""/>
        <dsp:cNvSpPr/>
      </dsp:nvSpPr>
      <dsp:spPr>
        <a:xfrm>
          <a:off x="6306" y="3035504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Jeden z etapów procesu budowlanego</a:t>
          </a:r>
        </a:p>
      </dsp:txBody>
      <dsp:txXfrm>
        <a:off x="6306" y="3035504"/>
        <a:ext cx="2630537" cy="1315268"/>
      </dsp:txXfrm>
    </dsp:sp>
    <dsp:sp modelId="{DC3E39BF-F539-491A-8173-A66F3FA1FE0B}">
      <dsp:nvSpPr>
        <dsp:cNvPr id="0" name=""/>
        <dsp:cNvSpPr/>
      </dsp:nvSpPr>
      <dsp:spPr>
        <a:xfrm>
          <a:off x="3189256" y="3035504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Obejmuje użytkowanie oraz utrzymanie obiektu</a:t>
          </a:r>
        </a:p>
      </dsp:txBody>
      <dsp:txXfrm>
        <a:off x="3189256" y="3035504"/>
        <a:ext cx="2630537" cy="1315268"/>
      </dsp:txXfrm>
    </dsp:sp>
    <dsp:sp modelId="{295B6330-38A2-46B0-8B12-0A4EAEEBC8A6}">
      <dsp:nvSpPr>
        <dsp:cNvPr id="0" name=""/>
        <dsp:cNvSpPr/>
      </dsp:nvSpPr>
      <dsp:spPr>
        <a:xfrm>
          <a:off x="6372206" y="3035504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Utrzymanie obejmuje stany użytkowania (korzystanie z obiektu przez właściciela lub zarządcę) i nieużytkowania (pozostawienie bez zarządu)</a:t>
          </a:r>
        </a:p>
      </dsp:txBody>
      <dsp:txXfrm>
        <a:off x="6372206" y="3035504"/>
        <a:ext cx="2630537" cy="1315268"/>
      </dsp:txXfrm>
    </dsp:sp>
    <dsp:sp modelId="{86A2DC10-09FF-4F98-BE90-048BCFC46413}">
      <dsp:nvSpPr>
        <dsp:cNvPr id="0" name=""/>
        <dsp:cNvSpPr/>
      </dsp:nvSpPr>
      <dsp:spPr>
        <a:xfrm>
          <a:off x="9555156" y="3035504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Proces użytkowania może pokrywać się częściowo z procesem budowy; decyzja o pozwoleniu na użytkowanie może zostać wydana mimo niewykonania części robót (np. wykończeniowych)</a:t>
          </a:r>
        </a:p>
      </dsp:txBody>
      <dsp:txXfrm>
        <a:off x="9555156" y="3035504"/>
        <a:ext cx="2630537" cy="131526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EF1F7-4EC6-48F0-9E71-B278EF1E4CB9}">
      <dsp:nvSpPr>
        <dsp:cNvPr id="0" name=""/>
        <dsp:cNvSpPr/>
      </dsp:nvSpPr>
      <dsp:spPr>
        <a:xfrm>
          <a:off x="4926565" y="2537928"/>
          <a:ext cx="2338868" cy="194852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OBOWIĄZKI WŁAŚCICIELA LUB ZARZĄDCY</a:t>
          </a:r>
        </a:p>
      </dsp:txBody>
      <dsp:txXfrm>
        <a:off x="5269084" y="2823282"/>
        <a:ext cx="1653830" cy="1377814"/>
      </dsp:txXfrm>
    </dsp:sp>
    <dsp:sp modelId="{CD097475-1282-4645-A417-A13BA0AF88FC}">
      <dsp:nvSpPr>
        <dsp:cNvPr id="0" name=""/>
        <dsp:cNvSpPr/>
      </dsp:nvSpPr>
      <dsp:spPr>
        <a:xfrm rot="16200000">
          <a:off x="5566212" y="1997436"/>
          <a:ext cx="1059575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1059575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069510" y="1981651"/>
        <a:ext cx="52978" cy="52978"/>
      </dsp:txXfrm>
    </dsp:sp>
    <dsp:sp modelId="{6A66DD3D-B9A2-4070-88C0-76CBF053DEFF}">
      <dsp:nvSpPr>
        <dsp:cNvPr id="0" name=""/>
        <dsp:cNvSpPr/>
      </dsp:nvSpPr>
      <dsp:spPr>
        <a:xfrm>
          <a:off x="5370962" y="28278"/>
          <a:ext cx="1450074" cy="145007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>
              <a:solidFill>
                <a:schemeClr val="tx1"/>
              </a:solidFill>
            </a:rPr>
            <a:t>ZASADA PRAWIDŁOWEGO UŻYTKOWANIA –ART.61</a:t>
          </a:r>
        </a:p>
      </dsp:txBody>
      <dsp:txXfrm>
        <a:off x="5583320" y="240636"/>
        <a:ext cx="1025358" cy="1025358"/>
      </dsp:txXfrm>
    </dsp:sp>
    <dsp:sp modelId="{D96D1D51-73DF-44B0-9D37-C615BA2D6420}">
      <dsp:nvSpPr>
        <dsp:cNvPr id="0" name=""/>
        <dsp:cNvSpPr/>
      </dsp:nvSpPr>
      <dsp:spPr>
        <a:xfrm rot="18600000">
          <a:off x="6588937" y="2323231"/>
          <a:ext cx="991470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991470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059886" y="2309149"/>
        <a:ext cx="49573" cy="49573"/>
      </dsp:txXfrm>
    </dsp:sp>
    <dsp:sp modelId="{635FDF6A-A8D7-40CE-A638-E5E481DA6E54}">
      <dsp:nvSpPr>
        <dsp:cNvPr id="0" name=""/>
        <dsp:cNvSpPr/>
      </dsp:nvSpPr>
      <dsp:spPr>
        <a:xfrm>
          <a:off x="7144332" y="673732"/>
          <a:ext cx="1450074" cy="1450074"/>
        </a:xfrm>
        <a:prstGeom prst="ellipse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KONTROLA OBIEKTÓW BUDOWLANYCH –ART. 62</a:t>
          </a:r>
        </a:p>
      </dsp:txBody>
      <dsp:txXfrm>
        <a:off x="7356690" y="886090"/>
        <a:ext cx="1025358" cy="1025358"/>
      </dsp:txXfrm>
    </dsp:sp>
    <dsp:sp modelId="{0ECE5115-C398-4590-A17D-5BE1C71BCF6F}">
      <dsp:nvSpPr>
        <dsp:cNvPr id="0" name=""/>
        <dsp:cNvSpPr/>
      </dsp:nvSpPr>
      <dsp:spPr>
        <a:xfrm rot="21000000">
          <a:off x="7233465" y="3224032"/>
          <a:ext cx="872097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872097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647711" y="3212934"/>
        <a:ext cx="43604" cy="43604"/>
      </dsp:txXfrm>
    </dsp:sp>
    <dsp:sp modelId="{FBC65FB1-2C45-447B-9EDB-96E36D1DC277}">
      <dsp:nvSpPr>
        <dsp:cNvPr id="0" name=""/>
        <dsp:cNvSpPr/>
      </dsp:nvSpPr>
      <dsp:spPr>
        <a:xfrm>
          <a:off x="8087923" y="2308079"/>
          <a:ext cx="1450074" cy="1450074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1" kern="1200" dirty="0">
              <a:solidFill>
                <a:schemeClr val="tx1"/>
              </a:solidFill>
            </a:rPr>
            <a:t>PRZECHOWYWANIE DOKUMENTÓW – ART. 63</a:t>
          </a:r>
        </a:p>
      </dsp:txBody>
      <dsp:txXfrm>
        <a:off x="8300281" y="2520437"/>
        <a:ext cx="1025358" cy="1025358"/>
      </dsp:txXfrm>
    </dsp:sp>
    <dsp:sp modelId="{4C703AA0-21D8-4A87-A8E5-5F04F6DB0A88}">
      <dsp:nvSpPr>
        <dsp:cNvPr id="0" name=""/>
        <dsp:cNvSpPr/>
      </dsp:nvSpPr>
      <dsp:spPr>
        <a:xfrm rot="1800000">
          <a:off x="6995290" y="4287414"/>
          <a:ext cx="923957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923957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434170" y="4275020"/>
        <a:ext cx="46197" cy="46197"/>
      </dsp:txXfrm>
    </dsp:sp>
    <dsp:sp modelId="{F9368D48-FA69-4ECA-A540-DD7210CFB212}">
      <dsp:nvSpPr>
        <dsp:cNvPr id="0" name=""/>
        <dsp:cNvSpPr/>
      </dsp:nvSpPr>
      <dsp:spPr>
        <a:xfrm>
          <a:off x="7760217" y="4166590"/>
          <a:ext cx="1450074" cy="1450074"/>
        </a:xfrm>
        <a:prstGeom prst="ellipse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PROWADZENIE KSIĄŻKI OBIEKTU BUDOWLANEGO – ART. 64</a:t>
          </a:r>
        </a:p>
      </dsp:txBody>
      <dsp:txXfrm>
        <a:off x="7972575" y="4378948"/>
        <a:ext cx="1025358" cy="1025358"/>
      </dsp:txXfrm>
    </dsp:sp>
    <dsp:sp modelId="{DC89E0EC-3294-4CA6-AC9C-72B22BF30EE1}">
      <dsp:nvSpPr>
        <dsp:cNvPr id="0" name=""/>
        <dsp:cNvSpPr/>
      </dsp:nvSpPr>
      <dsp:spPr>
        <a:xfrm rot="4200000">
          <a:off x="6092648" y="4923247"/>
          <a:ext cx="1041659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1041659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587437" y="4907910"/>
        <a:ext cx="52082" cy="52082"/>
      </dsp:txXfrm>
    </dsp:sp>
    <dsp:sp modelId="{F7B23B8B-3761-4CD9-8DEC-37DF0C46E5BF}">
      <dsp:nvSpPr>
        <dsp:cNvPr id="0" name=""/>
        <dsp:cNvSpPr/>
      </dsp:nvSpPr>
      <dsp:spPr>
        <a:xfrm>
          <a:off x="6314553" y="5379646"/>
          <a:ext cx="1450074" cy="1450074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UDOSTĘPNIANIE DOKUMENTÓW – ART. 65</a:t>
          </a:r>
        </a:p>
      </dsp:txBody>
      <dsp:txXfrm>
        <a:off x="6526911" y="5592004"/>
        <a:ext cx="1025358" cy="1025358"/>
      </dsp:txXfrm>
    </dsp:sp>
    <dsp:sp modelId="{4987306A-64AC-4C33-9E35-334CD7A9024F}">
      <dsp:nvSpPr>
        <dsp:cNvPr id="0" name=""/>
        <dsp:cNvSpPr/>
      </dsp:nvSpPr>
      <dsp:spPr>
        <a:xfrm rot="6600000">
          <a:off x="5057691" y="4923247"/>
          <a:ext cx="1041659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1041659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 rot="10800000">
        <a:off x="5552479" y="4907910"/>
        <a:ext cx="52082" cy="52082"/>
      </dsp:txXfrm>
    </dsp:sp>
    <dsp:sp modelId="{85100B46-E3A5-43D5-A2E3-8AA7B377E5B7}">
      <dsp:nvSpPr>
        <dsp:cNvPr id="0" name=""/>
        <dsp:cNvSpPr/>
      </dsp:nvSpPr>
      <dsp:spPr>
        <a:xfrm>
          <a:off x="4427372" y="5379646"/>
          <a:ext cx="1450074" cy="1450074"/>
        </a:xfrm>
        <a:prstGeom prst="ellipse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b="1" kern="1200" dirty="0">
              <a:solidFill>
                <a:schemeClr val="tx1"/>
              </a:solidFill>
            </a:rPr>
            <a:t>USUWANIE NIEPRAWIDŁOWOŚCI – ART. 66</a:t>
          </a:r>
        </a:p>
      </dsp:txBody>
      <dsp:txXfrm>
        <a:off x="4639730" y="5592004"/>
        <a:ext cx="1025358" cy="1025358"/>
      </dsp:txXfrm>
    </dsp:sp>
    <dsp:sp modelId="{C3EAF4EE-AA5D-4669-9307-AFE5E0140FC5}">
      <dsp:nvSpPr>
        <dsp:cNvPr id="0" name=""/>
        <dsp:cNvSpPr/>
      </dsp:nvSpPr>
      <dsp:spPr>
        <a:xfrm rot="9000000">
          <a:off x="4272752" y="4287414"/>
          <a:ext cx="923957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923957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 rot="10800000">
        <a:off x="4711632" y="4275020"/>
        <a:ext cx="46197" cy="46197"/>
      </dsp:txXfrm>
    </dsp:sp>
    <dsp:sp modelId="{51B01D18-B8EE-4BDB-90F9-EF966EE853E9}">
      <dsp:nvSpPr>
        <dsp:cNvPr id="0" name=""/>
        <dsp:cNvSpPr/>
      </dsp:nvSpPr>
      <dsp:spPr>
        <a:xfrm>
          <a:off x="2981707" y="4166590"/>
          <a:ext cx="1450074" cy="1450074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ROZBIÓRKA – ART. 67</a:t>
          </a:r>
        </a:p>
      </dsp:txBody>
      <dsp:txXfrm>
        <a:off x="3194065" y="4378948"/>
        <a:ext cx="1025358" cy="1025358"/>
      </dsp:txXfrm>
    </dsp:sp>
    <dsp:sp modelId="{503334FE-D8C1-41A8-9B6C-B3B1614C0BC5}">
      <dsp:nvSpPr>
        <dsp:cNvPr id="0" name=""/>
        <dsp:cNvSpPr/>
      </dsp:nvSpPr>
      <dsp:spPr>
        <a:xfrm rot="11400000">
          <a:off x="4086436" y="3224032"/>
          <a:ext cx="872097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872097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 rot="10800000">
        <a:off x="4500683" y="3212934"/>
        <a:ext cx="43604" cy="43604"/>
      </dsp:txXfrm>
    </dsp:sp>
    <dsp:sp modelId="{7A4F2CB6-48AD-4306-BCBA-27A98CBCE5A1}">
      <dsp:nvSpPr>
        <dsp:cNvPr id="0" name=""/>
        <dsp:cNvSpPr/>
      </dsp:nvSpPr>
      <dsp:spPr>
        <a:xfrm>
          <a:off x="2654002" y="2308079"/>
          <a:ext cx="1450074" cy="1450074"/>
        </a:xfrm>
        <a:prstGeom prst="ellipse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OPRÓŻNIENIE BUDYNKU – ART. 68</a:t>
          </a:r>
        </a:p>
      </dsp:txBody>
      <dsp:txXfrm>
        <a:off x="2866360" y="2520437"/>
        <a:ext cx="1025358" cy="1025358"/>
      </dsp:txXfrm>
    </dsp:sp>
    <dsp:sp modelId="{1CD38AFD-0961-42E5-AE0F-18389BAEF465}">
      <dsp:nvSpPr>
        <dsp:cNvPr id="0" name=""/>
        <dsp:cNvSpPr/>
      </dsp:nvSpPr>
      <dsp:spPr>
        <a:xfrm rot="13800000">
          <a:off x="4611592" y="2323231"/>
          <a:ext cx="991470" cy="21408"/>
        </a:xfrm>
        <a:custGeom>
          <a:avLst/>
          <a:gdLst/>
          <a:ahLst/>
          <a:cxnLst/>
          <a:rect l="0" t="0" r="0" b="0"/>
          <a:pathLst>
            <a:path>
              <a:moveTo>
                <a:pt x="0" y="10704"/>
              </a:moveTo>
              <a:lnTo>
                <a:pt x="991470" y="1070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 rot="10800000">
        <a:off x="5082540" y="2309149"/>
        <a:ext cx="49573" cy="49573"/>
      </dsp:txXfrm>
    </dsp:sp>
    <dsp:sp modelId="{52383091-D75F-4E4B-8202-49EE046FC9AA}">
      <dsp:nvSpPr>
        <dsp:cNvPr id="0" name=""/>
        <dsp:cNvSpPr/>
      </dsp:nvSpPr>
      <dsp:spPr>
        <a:xfrm>
          <a:off x="3597592" y="673732"/>
          <a:ext cx="1450074" cy="1450074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1" kern="1200" dirty="0">
              <a:solidFill>
                <a:schemeClr val="tx1"/>
              </a:solidFill>
            </a:rPr>
            <a:t>USUWANIE NIEBEZPIECZEŃSTW – ART. 69 I ART. 70</a:t>
          </a:r>
        </a:p>
      </dsp:txBody>
      <dsp:txXfrm>
        <a:off x="3809950" y="886090"/>
        <a:ext cx="1025358" cy="102535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132CF-8B74-4FC2-9FEB-D5940576110E}">
      <dsp:nvSpPr>
        <dsp:cNvPr id="0" name=""/>
        <dsp:cNvSpPr/>
      </dsp:nvSpPr>
      <dsp:spPr>
        <a:xfrm rot="5400000">
          <a:off x="3509778" y="882274"/>
          <a:ext cx="767830" cy="87414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3CD18-25D1-441D-9263-973937AE3CED}">
      <dsp:nvSpPr>
        <dsp:cNvPr id="0" name=""/>
        <dsp:cNvSpPr/>
      </dsp:nvSpPr>
      <dsp:spPr>
        <a:xfrm>
          <a:off x="3306349" y="31119"/>
          <a:ext cx="1292574" cy="904760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W przypadku stwierdzenia, że obiekt budowlany: </a:t>
          </a:r>
        </a:p>
      </dsp:txBody>
      <dsp:txXfrm>
        <a:off x="3350524" y="75294"/>
        <a:ext cx="1204224" cy="816410"/>
      </dsp:txXfrm>
    </dsp:sp>
    <dsp:sp modelId="{F34AACA7-C8A9-458D-9811-271CC40DE3B4}">
      <dsp:nvSpPr>
        <dsp:cNvPr id="0" name=""/>
        <dsp:cNvSpPr/>
      </dsp:nvSpPr>
      <dsp:spPr>
        <a:xfrm>
          <a:off x="4598924" y="117408"/>
          <a:ext cx="940095" cy="731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61CD-1E60-4A67-91E6-7C2E8135D64D}">
      <dsp:nvSpPr>
        <dsp:cNvPr id="0" name=""/>
        <dsp:cNvSpPr/>
      </dsp:nvSpPr>
      <dsp:spPr>
        <a:xfrm rot="5400000">
          <a:off x="4581459" y="1898618"/>
          <a:ext cx="767830" cy="87414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4239688"/>
            <a:satOff val="11358"/>
            <a:lumOff val="41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D2F6B-4915-4B83-9118-ABD4AF75CCA0}">
      <dsp:nvSpPr>
        <dsp:cNvPr id="0" name=""/>
        <dsp:cNvSpPr/>
      </dsp:nvSpPr>
      <dsp:spPr>
        <a:xfrm>
          <a:off x="4378031" y="1047463"/>
          <a:ext cx="1292574" cy="904760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>
              <a:solidFill>
                <a:schemeClr val="tx1"/>
              </a:solidFill>
            </a:rPr>
            <a:t>może zagrażać życiu lub zdrowiu ludzi, bezpieczeństwu mienia bądź środowiska </a:t>
          </a:r>
        </a:p>
      </dsp:txBody>
      <dsp:txXfrm>
        <a:off x="4422206" y="1091638"/>
        <a:ext cx="1204224" cy="816410"/>
      </dsp:txXfrm>
    </dsp:sp>
    <dsp:sp modelId="{2D2A0C9D-F5E8-4D97-A1BB-5752A6CBB928}">
      <dsp:nvSpPr>
        <dsp:cNvPr id="0" name=""/>
        <dsp:cNvSpPr/>
      </dsp:nvSpPr>
      <dsp:spPr>
        <a:xfrm>
          <a:off x="5670605" y="1133752"/>
          <a:ext cx="940095" cy="731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067A5-CB17-4DE3-9C05-B073A8EEA1B3}">
      <dsp:nvSpPr>
        <dsp:cNvPr id="0" name=""/>
        <dsp:cNvSpPr/>
      </dsp:nvSpPr>
      <dsp:spPr>
        <a:xfrm rot="5400000">
          <a:off x="5653141" y="2914962"/>
          <a:ext cx="767830" cy="87414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8479376"/>
            <a:satOff val="22717"/>
            <a:lumOff val="82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ABDD4D-A8B7-4710-828A-8AA6343EED66}">
      <dsp:nvSpPr>
        <dsp:cNvPr id="0" name=""/>
        <dsp:cNvSpPr/>
      </dsp:nvSpPr>
      <dsp:spPr>
        <a:xfrm>
          <a:off x="5449712" y="2063807"/>
          <a:ext cx="1292574" cy="904760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1" kern="1200" dirty="0">
              <a:solidFill>
                <a:schemeClr val="tx1"/>
              </a:solidFill>
            </a:rPr>
            <a:t>jest użytkowany w sposób zagrażający życiu lub zdrowiu ludzi, bezpieczeństwu mienia lub środowisku</a:t>
          </a:r>
        </a:p>
      </dsp:txBody>
      <dsp:txXfrm>
        <a:off x="5493887" y="2107982"/>
        <a:ext cx="1204224" cy="816410"/>
      </dsp:txXfrm>
    </dsp:sp>
    <dsp:sp modelId="{61E61327-647C-4BAE-B59C-E9B67ACF4563}">
      <dsp:nvSpPr>
        <dsp:cNvPr id="0" name=""/>
        <dsp:cNvSpPr/>
      </dsp:nvSpPr>
      <dsp:spPr>
        <a:xfrm>
          <a:off x="6742287" y="2150096"/>
          <a:ext cx="940095" cy="731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B0A61-CFA0-432A-BE39-F61D8147522D}">
      <dsp:nvSpPr>
        <dsp:cNvPr id="0" name=""/>
        <dsp:cNvSpPr/>
      </dsp:nvSpPr>
      <dsp:spPr>
        <a:xfrm rot="5400000">
          <a:off x="6724822" y="3931306"/>
          <a:ext cx="767830" cy="87414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2719064"/>
            <a:satOff val="34075"/>
            <a:lumOff val="123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17E32-ACB5-465F-A27C-3F92201C9F7F}">
      <dsp:nvSpPr>
        <dsp:cNvPr id="0" name=""/>
        <dsp:cNvSpPr/>
      </dsp:nvSpPr>
      <dsp:spPr>
        <a:xfrm>
          <a:off x="6521394" y="3080151"/>
          <a:ext cx="1292574" cy="904760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jest w nieodpowiednim stanie technicznym</a:t>
          </a:r>
        </a:p>
      </dsp:txBody>
      <dsp:txXfrm>
        <a:off x="6565569" y="3124326"/>
        <a:ext cx="1204224" cy="816410"/>
      </dsp:txXfrm>
    </dsp:sp>
    <dsp:sp modelId="{12DC2782-FE8E-4753-B348-3EBE657C8395}">
      <dsp:nvSpPr>
        <dsp:cNvPr id="0" name=""/>
        <dsp:cNvSpPr/>
      </dsp:nvSpPr>
      <dsp:spPr>
        <a:xfrm>
          <a:off x="7813968" y="3166441"/>
          <a:ext cx="940095" cy="731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0E978-23D3-4B5C-9ECB-F64A93699347}">
      <dsp:nvSpPr>
        <dsp:cNvPr id="0" name=""/>
        <dsp:cNvSpPr/>
      </dsp:nvSpPr>
      <dsp:spPr>
        <a:xfrm>
          <a:off x="7593075" y="4096495"/>
          <a:ext cx="1292574" cy="904760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powoduje swym wyglądem oszpecenie otoczenia</a:t>
          </a:r>
        </a:p>
      </dsp:txBody>
      <dsp:txXfrm>
        <a:off x="7637250" y="4140670"/>
        <a:ext cx="1204224" cy="8164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8B5F6-F9D7-4749-B781-224916E4A577}">
      <dsp:nvSpPr>
        <dsp:cNvPr id="0" name=""/>
        <dsp:cNvSpPr/>
      </dsp:nvSpPr>
      <dsp:spPr>
        <a:xfrm>
          <a:off x="4044124" y="2175669"/>
          <a:ext cx="542350" cy="1550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1550164"/>
              </a:lnTo>
              <a:lnTo>
                <a:pt x="542350" y="155016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274242" y="2909693"/>
        <a:ext cx="82115" cy="82115"/>
      </dsp:txXfrm>
    </dsp:sp>
    <dsp:sp modelId="{5C96BFB3-DB2A-49E2-A863-09D98B74050F}">
      <dsp:nvSpPr>
        <dsp:cNvPr id="0" name=""/>
        <dsp:cNvSpPr/>
      </dsp:nvSpPr>
      <dsp:spPr>
        <a:xfrm>
          <a:off x="4044124" y="2175669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516721"/>
              </a:lnTo>
              <a:lnTo>
                <a:pt x="542350" y="5167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296572" y="2415302"/>
        <a:ext cx="37454" cy="37454"/>
      </dsp:txXfrm>
    </dsp:sp>
    <dsp:sp modelId="{68D7C26B-7FCB-45F3-AC11-A8573170F8E3}">
      <dsp:nvSpPr>
        <dsp:cNvPr id="0" name=""/>
        <dsp:cNvSpPr/>
      </dsp:nvSpPr>
      <dsp:spPr>
        <a:xfrm>
          <a:off x="4044124" y="1658947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516721"/>
              </a:moveTo>
              <a:lnTo>
                <a:pt x="271175" y="516721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296572" y="1898580"/>
        <a:ext cx="37454" cy="37454"/>
      </dsp:txXfrm>
    </dsp:sp>
    <dsp:sp modelId="{D33302FB-32F2-4264-B2AB-3EDC20A90D7C}">
      <dsp:nvSpPr>
        <dsp:cNvPr id="0" name=""/>
        <dsp:cNvSpPr/>
      </dsp:nvSpPr>
      <dsp:spPr>
        <a:xfrm>
          <a:off x="4044124" y="625504"/>
          <a:ext cx="542350" cy="1550164"/>
        </a:xfrm>
        <a:custGeom>
          <a:avLst/>
          <a:gdLst/>
          <a:ahLst/>
          <a:cxnLst/>
          <a:rect l="0" t="0" r="0" b="0"/>
          <a:pathLst>
            <a:path>
              <a:moveTo>
                <a:pt x="0" y="1550164"/>
              </a:moveTo>
              <a:lnTo>
                <a:pt x="271175" y="1550164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274242" y="1359529"/>
        <a:ext cx="82115" cy="82115"/>
      </dsp:txXfrm>
    </dsp:sp>
    <dsp:sp modelId="{69F52A68-6D31-4B2A-A7ED-B96196FAF099}">
      <dsp:nvSpPr>
        <dsp:cNvPr id="0" name=""/>
        <dsp:cNvSpPr/>
      </dsp:nvSpPr>
      <dsp:spPr>
        <a:xfrm rot="16200000">
          <a:off x="1455078" y="1762291"/>
          <a:ext cx="4351338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b="1" kern="1200" dirty="0">
              <a:solidFill>
                <a:schemeClr val="tx1"/>
              </a:solidFill>
            </a:rPr>
            <a:t>PRACE PRZYGOTOWAWCZE</a:t>
          </a:r>
        </a:p>
      </dsp:txBody>
      <dsp:txXfrm>
        <a:off x="1455078" y="1762291"/>
        <a:ext cx="4351338" cy="826754"/>
      </dsp:txXfrm>
    </dsp:sp>
    <dsp:sp modelId="{4E36496B-ACD5-4180-9FE4-8D3C71B9ED9E}">
      <dsp:nvSpPr>
        <dsp:cNvPr id="0" name=""/>
        <dsp:cNvSpPr/>
      </dsp:nvSpPr>
      <dsp:spPr>
        <a:xfrm>
          <a:off x="4586475" y="212127"/>
          <a:ext cx="2711753" cy="8267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wytyczenie geodezyjne obiektów w terenie</a:t>
          </a:r>
        </a:p>
      </dsp:txBody>
      <dsp:txXfrm>
        <a:off x="4586475" y="212127"/>
        <a:ext cx="2711753" cy="826754"/>
      </dsp:txXfrm>
    </dsp:sp>
    <dsp:sp modelId="{FF5A3A73-62EF-4CF8-A1F5-8FC11FEF32C7}">
      <dsp:nvSpPr>
        <dsp:cNvPr id="0" name=""/>
        <dsp:cNvSpPr/>
      </dsp:nvSpPr>
      <dsp:spPr>
        <a:xfrm>
          <a:off x="4586475" y="1245570"/>
          <a:ext cx="2711753" cy="8267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wykonanie niwelacji terenu</a:t>
          </a:r>
        </a:p>
      </dsp:txBody>
      <dsp:txXfrm>
        <a:off x="4586475" y="1245570"/>
        <a:ext cx="2711753" cy="826754"/>
      </dsp:txXfrm>
    </dsp:sp>
    <dsp:sp modelId="{77FE1B0B-63AF-4B9F-96ED-FABC9F352F5D}">
      <dsp:nvSpPr>
        <dsp:cNvPr id="0" name=""/>
        <dsp:cNvSpPr/>
      </dsp:nvSpPr>
      <dsp:spPr>
        <a:xfrm>
          <a:off x="4586475" y="2279013"/>
          <a:ext cx="2711753" cy="8267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zagospodarowanie terenu budowy wraz z budową tymczasowych obiektów</a:t>
          </a:r>
        </a:p>
      </dsp:txBody>
      <dsp:txXfrm>
        <a:off x="4586475" y="2279013"/>
        <a:ext cx="2711753" cy="826754"/>
      </dsp:txXfrm>
    </dsp:sp>
    <dsp:sp modelId="{85837848-9774-40C9-BFE4-2E77DA125026}">
      <dsp:nvSpPr>
        <dsp:cNvPr id="0" name=""/>
        <dsp:cNvSpPr/>
      </dsp:nvSpPr>
      <dsp:spPr>
        <a:xfrm>
          <a:off x="4586475" y="3312456"/>
          <a:ext cx="2711753" cy="8267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wykonanie przyłączy do sieci infrastruktury technicznej na potrzeby budowy</a:t>
          </a:r>
        </a:p>
      </dsp:txBody>
      <dsp:txXfrm>
        <a:off x="4586475" y="3312456"/>
        <a:ext cx="2711753" cy="8267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C74C2-E1BF-4C01-84E3-05B74671F640}">
      <dsp:nvSpPr>
        <dsp:cNvPr id="0" name=""/>
        <dsp:cNvSpPr/>
      </dsp:nvSpPr>
      <dsp:spPr>
        <a:xfrm>
          <a:off x="1587" y="1693730"/>
          <a:ext cx="3385343" cy="20312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kern="1200" dirty="0">
              <a:solidFill>
                <a:schemeClr val="tx1"/>
              </a:solidFill>
            </a:rPr>
            <a:t>ZGODA NA PRZYSTĄPIENIE DO UŻYTKOWANIA OBIEKTU BUDOWLANEGO</a:t>
          </a:r>
        </a:p>
      </dsp:txBody>
      <dsp:txXfrm>
        <a:off x="61079" y="1753222"/>
        <a:ext cx="3266359" cy="1912222"/>
      </dsp:txXfrm>
    </dsp:sp>
    <dsp:sp modelId="{40EEBBF9-5271-4943-90F2-17ADEEE1EDB9}">
      <dsp:nvSpPr>
        <dsp:cNvPr id="0" name=""/>
        <dsp:cNvSpPr/>
      </dsp:nvSpPr>
      <dsp:spPr>
        <a:xfrm>
          <a:off x="3725465" y="2289550"/>
          <a:ext cx="717692" cy="8395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3725465" y="2457463"/>
        <a:ext cx="502384" cy="503739"/>
      </dsp:txXfrm>
    </dsp:sp>
    <dsp:sp modelId="{CDD3A364-FEAD-4DF5-B110-B13D56E779EF}">
      <dsp:nvSpPr>
        <dsp:cNvPr id="0" name=""/>
        <dsp:cNvSpPr/>
      </dsp:nvSpPr>
      <dsp:spPr>
        <a:xfrm>
          <a:off x="4741068" y="1693730"/>
          <a:ext cx="3385343" cy="203120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MILCZENIE ADMINISTRACYJNE – BRAK SPRZECIWU W TERMINIE 14 DNI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ZAŚWIADCZENIE Z URZĘDU</a:t>
          </a:r>
          <a:r>
            <a:rPr lang="pl-PL" sz="2200" kern="1200" dirty="0"/>
            <a:t> </a:t>
          </a:r>
        </a:p>
      </dsp:txBody>
      <dsp:txXfrm>
        <a:off x="4800560" y="1753222"/>
        <a:ext cx="3266359" cy="19122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C74C2-E1BF-4C01-84E3-05B74671F640}">
      <dsp:nvSpPr>
        <dsp:cNvPr id="0" name=""/>
        <dsp:cNvSpPr/>
      </dsp:nvSpPr>
      <dsp:spPr>
        <a:xfrm>
          <a:off x="1587" y="1693730"/>
          <a:ext cx="3385343" cy="20312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kern="1200" dirty="0">
              <a:solidFill>
                <a:schemeClr val="tx1"/>
              </a:solidFill>
            </a:rPr>
            <a:t>SPRZECIW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(W TERMINIE 14 DNI OD DNIA DORĘCZENIA ZAWIADOMIENIA)</a:t>
          </a:r>
        </a:p>
      </dsp:txBody>
      <dsp:txXfrm>
        <a:off x="61079" y="1753222"/>
        <a:ext cx="3266359" cy="1912222"/>
      </dsp:txXfrm>
    </dsp:sp>
    <dsp:sp modelId="{40EEBBF9-5271-4943-90F2-17ADEEE1EDB9}">
      <dsp:nvSpPr>
        <dsp:cNvPr id="0" name=""/>
        <dsp:cNvSpPr/>
      </dsp:nvSpPr>
      <dsp:spPr>
        <a:xfrm>
          <a:off x="3725465" y="2289550"/>
          <a:ext cx="717692" cy="8395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/>
        </a:p>
      </dsp:txBody>
      <dsp:txXfrm>
        <a:off x="3725465" y="2457463"/>
        <a:ext cx="502384" cy="503739"/>
      </dsp:txXfrm>
    </dsp:sp>
    <dsp:sp modelId="{CDD3A364-FEAD-4DF5-B110-B13D56E779EF}">
      <dsp:nvSpPr>
        <dsp:cNvPr id="0" name=""/>
        <dsp:cNvSpPr/>
      </dsp:nvSpPr>
      <dsp:spPr>
        <a:xfrm>
          <a:off x="4741068" y="1693730"/>
          <a:ext cx="3385343" cy="203120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DECYZJA ADMINISTRACYJNA</a:t>
          </a:r>
        </a:p>
      </dsp:txBody>
      <dsp:txXfrm>
        <a:off x="4800560" y="1753222"/>
        <a:ext cx="3266359" cy="19122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1FDE2-79DB-4C5C-88F4-E0875B762BC4}">
      <dsp:nvSpPr>
        <dsp:cNvPr id="0" name=""/>
        <dsp:cNvSpPr/>
      </dsp:nvSpPr>
      <dsp:spPr>
        <a:xfrm rot="5400000">
          <a:off x="2567596" y="1008119"/>
          <a:ext cx="867764" cy="98791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94CE1-759A-4ED6-A0B5-134412287948}">
      <dsp:nvSpPr>
        <dsp:cNvPr id="0" name=""/>
        <dsp:cNvSpPr/>
      </dsp:nvSpPr>
      <dsp:spPr>
        <a:xfrm>
          <a:off x="2337691" y="46184"/>
          <a:ext cx="1460804" cy="1022516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tx1"/>
              </a:solidFill>
            </a:rPr>
            <a:t>STWIERDZENIE UŻYTKOWANIA OBIEKTU BUDOWLANEGO Z NARUSZENIEM PRZEPISÓW PB</a:t>
          </a:r>
        </a:p>
      </dsp:txBody>
      <dsp:txXfrm>
        <a:off x="2387615" y="96108"/>
        <a:ext cx="1360956" cy="922668"/>
      </dsp:txXfrm>
    </dsp:sp>
    <dsp:sp modelId="{BF4AA98B-DBD9-4519-B3C7-7CEC08A94706}">
      <dsp:nvSpPr>
        <dsp:cNvPr id="0" name=""/>
        <dsp:cNvSpPr/>
      </dsp:nvSpPr>
      <dsp:spPr>
        <a:xfrm>
          <a:off x="3798496" y="143704"/>
          <a:ext cx="1062450" cy="826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2800" kern="1200" dirty="0"/>
        </a:p>
      </dsp:txBody>
      <dsp:txXfrm>
        <a:off x="3798496" y="143704"/>
        <a:ext cx="1062450" cy="826442"/>
      </dsp:txXfrm>
    </dsp:sp>
    <dsp:sp modelId="{2B8C72BB-45D9-4361-9D36-F3FBDC1180CB}">
      <dsp:nvSpPr>
        <dsp:cNvPr id="0" name=""/>
        <dsp:cNvSpPr/>
      </dsp:nvSpPr>
      <dsp:spPr>
        <a:xfrm rot="5400000">
          <a:off x="3778758" y="2156742"/>
          <a:ext cx="867764" cy="98791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2715133"/>
            <a:satOff val="-13247"/>
            <a:lumOff val="1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FA4235-DD1C-4F68-8AB0-6638B50792E0}">
      <dsp:nvSpPr>
        <dsp:cNvPr id="0" name=""/>
        <dsp:cNvSpPr/>
      </dsp:nvSpPr>
      <dsp:spPr>
        <a:xfrm>
          <a:off x="3548853" y="1194807"/>
          <a:ext cx="1460804" cy="1022516"/>
        </a:xfrm>
        <a:prstGeom prst="roundRect">
          <a:avLst>
            <a:gd name="adj" fmla="val 16670"/>
          </a:avLst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POUCZENIE INWESTORA LUB WŁAŚCICIELA </a:t>
          </a:r>
        </a:p>
      </dsp:txBody>
      <dsp:txXfrm>
        <a:off x="3598777" y="1244731"/>
        <a:ext cx="1360956" cy="922668"/>
      </dsp:txXfrm>
    </dsp:sp>
    <dsp:sp modelId="{86008CE7-A71C-4C45-87BE-A0EEE8AE6FCD}">
      <dsp:nvSpPr>
        <dsp:cNvPr id="0" name=""/>
        <dsp:cNvSpPr/>
      </dsp:nvSpPr>
      <dsp:spPr>
        <a:xfrm>
          <a:off x="5009658" y="1292327"/>
          <a:ext cx="1062450" cy="826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050" kern="1200" dirty="0"/>
            <a:t> PRZEZ ORGAN NADZORU BUDOWLANEGO</a:t>
          </a:r>
        </a:p>
      </dsp:txBody>
      <dsp:txXfrm>
        <a:off x="5009658" y="1292327"/>
        <a:ext cx="1062450" cy="826442"/>
      </dsp:txXfrm>
    </dsp:sp>
    <dsp:sp modelId="{3D250BE0-6DFA-413F-B89F-5369FD085FA0}">
      <dsp:nvSpPr>
        <dsp:cNvPr id="0" name=""/>
        <dsp:cNvSpPr/>
      </dsp:nvSpPr>
      <dsp:spPr>
        <a:xfrm rot="5400000">
          <a:off x="4989921" y="3305365"/>
          <a:ext cx="867764" cy="98791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5430266"/>
            <a:satOff val="-26493"/>
            <a:lumOff val="3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127BB-2737-4A1D-B35D-E418D4343500}">
      <dsp:nvSpPr>
        <dsp:cNvPr id="0" name=""/>
        <dsp:cNvSpPr/>
      </dsp:nvSpPr>
      <dsp:spPr>
        <a:xfrm>
          <a:off x="4760016" y="2343430"/>
          <a:ext cx="1460804" cy="1022516"/>
        </a:xfrm>
        <a:prstGeom prst="roundRect">
          <a:avLst>
            <a:gd name="adj" fmla="val 16670"/>
          </a:avLst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SPRAWDZENIE, CZY OBIEKT BUDOWLANY NADAL JEST UŻYTKOWANY Z NARUSZENIEM PRZEPISÓW</a:t>
          </a:r>
        </a:p>
      </dsp:txBody>
      <dsp:txXfrm>
        <a:off x="4809940" y="2393354"/>
        <a:ext cx="1360956" cy="922668"/>
      </dsp:txXfrm>
    </dsp:sp>
    <dsp:sp modelId="{1B92BAD1-43CB-48EC-9F53-74DF8E8EC130}">
      <dsp:nvSpPr>
        <dsp:cNvPr id="0" name=""/>
        <dsp:cNvSpPr/>
      </dsp:nvSpPr>
      <dsp:spPr>
        <a:xfrm>
          <a:off x="6220821" y="2440950"/>
          <a:ext cx="1062450" cy="826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pl-PL" sz="1200" kern="1200" dirty="0"/>
            <a:t>   PO UPŁYWIE 60 DNI OD DNIA DORĘCZENIA POUCZENIA</a:t>
          </a:r>
        </a:p>
      </dsp:txBody>
      <dsp:txXfrm>
        <a:off x="6220821" y="2440950"/>
        <a:ext cx="1062450" cy="826442"/>
      </dsp:txXfrm>
    </dsp:sp>
    <dsp:sp modelId="{063F0889-8B27-4517-88B3-A71102508BE8}">
      <dsp:nvSpPr>
        <dsp:cNvPr id="0" name=""/>
        <dsp:cNvSpPr/>
      </dsp:nvSpPr>
      <dsp:spPr>
        <a:xfrm rot="5400000">
          <a:off x="6201083" y="4453988"/>
          <a:ext cx="867764" cy="98791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8145398"/>
            <a:satOff val="-39740"/>
            <a:lumOff val="5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536E5-5926-4788-9C8B-DDC273B42ADE}">
      <dsp:nvSpPr>
        <dsp:cNvPr id="0" name=""/>
        <dsp:cNvSpPr/>
      </dsp:nvSpPr>
      <dsp:spPr>
        <a:xfrm>
          <a:off x="5971178" y="3492053"/>
          <a:ext cx="1460804" cy="1022516"/>
        </a:xfrm>
        <a:prstGeom prst="roundRect">
          <a:avLst>
            <a:gd name="adj" fmla="val 16670"/>
          </a:avLst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1" kern="1200" dirty="0">
              <a:solidFill>
                <a:schemeClr val="tx1"/>
              </a:solidFill>
            </a:rPr>
            <a:t>W PRZYPADKU DALSZYCH NARUSZEŃ – WYMIERZENIE W DRODZE POSTANOWIENIA KARY Z TYTUŁU NIELEGALNEGO UŻYTKOWANIA  OBIEKTU BUDOWLANEGO</a:t>
          </a:r>
        </a:p>
      </dsp:txBody>
      <dsp:txXfrm>
        <a:off x="6021102" y="3541977"/>
        <a:ext cx="1360956" cy="922668"/>
      </dsp:txXfrm>
    </dsp:sp>
    <dsp:sp modelId="{680D6943-6D1A-4EB8-8986-CBF6ADB1B784}">
      <dsp:nvSpPr>
        <dsp:cNvPr id="0" name=""/>
        <dsp:cNvSpPr/>
      </dsp:nvSpPr>
      <dsp:spPr>
        <a:xfrm>
          <a:off x="7431983" y="3589573"/>
          <a:ext cx="1062450" cy="826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7CEF8-A779-4D45-9357-A073EC2113E9}">
      <dsp:nvSpPr>
        <dsp:cNvPr id="0" name=""/>
        <dsp:cNvSpPr/>
      </dsp:nvSpPr>
      <dsp:spPr>
        <a:xfrm rot="5400000">
          <a:off x="7412246" y="5602610"/>
          <a:ext cx="867764" cy="98791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10860531"/>
            <a:satOff val="-52986"/>
            <a:lumOff val="7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C41700-878D-4B1E-97AF-CCB1BB6597FA}">
      <dsp:nvSpPr>
        <dsp:cNvPr id="0" name=""/>
        <dsp:cNvSpPr/>
      </dsp:nvSpPr>
      <dsp:spPr>
        <a:xfrm>
          <a:off x="7182341" y="4640676"/>
          <a:ext cx="1460804" cy="1022516"/>
        </a:xfrm>
        <a:prstGeom prst="roundRect">
          <a:avLst>
            <a:gd name="adj" fmla="val 16670"/>
          </a:avLst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SPRAWDZENIE, CZY OBIEKT BUDOWLANY NADAL JEST UŻYTKOWANY Z NARUSZENIEM PRZEPISÓW</a:t>
          </a:r>
        </a:p>
      </dsp:txBody>
      <dsp:txXfrm>
        <a:off x="7232265" y="4690600"/>
        <a:ext cx="1360956" cy="922668"/>
      </dsp:txXfrm>
    </dsp:sp>
    <dsp:sp modelId="{80F7B2D0-F318-4177-8CFD-7388B193482C}">
      <dsp:nvSpPr>
        <dsp:cNvPr id="0" name=""/>
        <dsp:cNvSpPr/>
      </dsp:nvSpPr>
      <dsp:spPr>
        <a:xfrm>
          <a:off x="8643146" y="4738196"/>
          <a:ext cx="1062450" cy="826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2EE0E-6D97-4798-A9C8-DE8AC1A9F5AD}">
      <dsp:nvSpPr>
        <dsp:cNvPr id="0" name=""/>
        <dsp:cNvSpPr/>
      </dsp:nvSpPr>
      <dsp:spPr>
        <a:xfrm>
          <a:off x="8393503" y="5789299"/>
          <a:ext cx="1460804" cy="1022516"/>
        </a:xfrm>
        <a:prstGeom prst="roundRect">
          <a:avLst>
            <a:gd name="adj" fmla="val 1667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b="1" kern="1200" dirty="0">
              <a:solidFill>
                <a:schemeClr val="tx1"/>
              </a:solidFill>
            </a:rPr>
            <a:t>W PRZYPADKU DALSZYCH NARUSZEŃ – PONOWNE WYMIERZENIE W DRODZE POSTANOWIENIA KARY Z TYTUŁU NIELEGALNEGO UŻYTKOWANIA  OBIEKTU BUDOWLANEGO</a:t>
          </a:r>
        </a:p>
      </dsp:txBody>
      <dsp:txXfrm>
        <a:off x="8443427" y="5839223"/>
        <a:ext cx="1360956" cy="9226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B368A-C9BA-4E33-812A-5DE0E1232431}">
      <dsp:nvSpPr>
        <dsp:cNvPr id="0" name=""/>
        <dsp:cNvSpPr/>
      </dsp:nvSpPr>
      <dsp:spPr>
        <a:xfrm>
          <a:off x="8297435" y="3009570"/>
          <a:ext cx="91440" cy="560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01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51BC1-C015-48EE-8299-E71DE06E4D96}">
      <dsp:nvSpPr>
        <dsp:cNvPr id="0" name=""/>
        <dsp:cNvSpPr/>
      </dsp:nvSpPr>
      <dsp:spPr>
        <a:xfrm>
          <a:off x="5988992" y="1226292"/>
          <a:ext cx="2354163" cy="560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48"/>
              </a:lnTo>
              <a:lnTo>
                <a:pt x="2354163" y="381748"/>
              </a:lnTo>
              <a:lnTo>
                <a:pt x="2354163" y="5601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CCD68-824F-4802-A1EF-9FF23D1F74C8}">
      <dsp:nvSpPr>
        <dsp:cNvPr id="0" name=""/>
        <dsp:cNvSpPr/>
      </dsp:nvSpPr>
      <dsp:spPr>
        <a:xfrm>
          <a:off x="5943272" y="3009570"/>
          <a:ext cx="91440" cy="560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01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1A196-1B0C-47E1-8F22-98121BBE71FA}">
      <dsp:nvSpPr>
        <dsp:cNvPr id="0" name=""/>
        <dsp:cNvSpPr/>
      </dsp:nvSpPr>
      <dsp:spPr>
        <a:xfrm>
          <a:off x="5943272" y="1226292"/>
          <a:ext cx="91440" cy="560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01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F9303-B834-4E15-9AEB-4A1548BA8914}">
      <dsp:nvSpPr>
        <dsp:cNvPr id="0" name=""/>
        <dsp:cNvSpPr/>
      </dsp:nvSpPr>
      <dsp:spPr>
        <a:xfrm>
          <a:off x="3589109" y="3009570"/>
          <a:ext cx="91440" cy="560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01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3A646-7BA5-440E-99B1-9FCFE30B3863}">
      <dsp:nvSpPr>
        <dsp:cNvPr id="0" name=""/>
        <dsp:cNvSpPr/>
      </dsp:nvSpPr>
      <dsp:spPr>
        <a:xfrm>
          <a:off x="3634829" y="1226292"/>
          <a:ext cx="2354163" cy="560183"/>
        </a:xfrm>
        <a:custGeom>
          <a:avLst/>
          <a:gdLst/>
          <a:ahLst/>
          <a:cxnLst/>
          <a:rect l="0" t="0" r="0" b="0"/>
          <a:pathLst>
            <a:path>
              <a:moveTo>
                <a:pt x="2354163" y="0"/>
              </a:moveTo>
              <a:lnTo>
                <a:pt x="2354163" y="381748"/>
              </a:lnTo>
              <a:lnTo>
                <a:pt x="0" y="381748"/>
              </a:lnTo>
              <a:lnTo>
                <a:pt x="0" y="5601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2EF4F-EEFF-4C57-BF4D-04DF6A75A953}">
      <dsp:nvSpPr>
        <dsp:cNvPr id="0" name=""/>
        <dsp:cNvSpPr/>
      </dsp:nvSpPr>
      <dsp:spPr>
        <a:xfrm>
          <a:off x="5025925" y="3197"/>
          <a:ext cx="1926133" cy="12230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A6B1D-2B2C-4821-9106-5FEB43E2A5E2}">
      <dsp:nvSpPr>
        <dsp:cNvPr id="0" name=""/>
        <dsp:cNvSpPr/>
      </dsp:nvSpPr>
      <dsp:spPr>
        <a:xfrm>
          <a:off x="5239940" y="206511"/>
          <a:ext cx="1926133" cy="1223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SAMOWOLA BUDOWLANA</a:t>
          </a:r>
        </a:p>
      </dsp:txBody>
      <dsp:txXfrm>
        <a:off x="5275763" y="242334"/>
        <a:ext cx="1854487" cy="1151448"/>
      </dsp:txXfrm>
    </dsp:sp>
    <dsp:sp modelId="{0E1135DC-2CC9-4391-AD12-AAC4456CB970}">
      <dsp:nvSpPr>
        <dsp:cNvPr id="0" name=""/>
        <dsp:cNvSpPr/>
      </dsp:nvSpPr>
      <dsp:spPr>
        <a:xfrm>
          <a:off x="2671762" y="1786476"/>
          <a:ext cx="1926133" cy="12230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117B0-335E-48A0-AB4E-EB81D85204DB}">
      <dsp:nvSpPr>
        <dsp:cNvPr id="0" name=""/>
        <dsp:cNvSpPr/>
      </dsp:nvSpPr>
      <dsp:spPr>
        <a:xfrm>
          <a:off x="2885777" y="1989790"/>
          <a:ext cx="1926133" cy="1223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ART. 48 </a:t>
          </a:r>
          <a:br>
            <a:rPr lang="pl-PL" sz="2000" kern="1200" dirty="0"/>
          </a:br>
          <a:r>
            <a:rPr lang="pl-PL" sz="2000" kern="1200" dirty="0"/>
            <a:t>UST. 1 PB</a:t>
          </a:r>
        </a:p>
      </dsp:txBody>
      <dsp:txXfrm>
        <a:off x="2921600" y="2025613"/>
        <a:ext cx="1854487" cy="1151448"/>
      </dsp:txXfrm>
    </dsp:sp>
    <dsp:sp modelId="{B572FDCF-82AB-4536-8611-CAB3555F3315}">
      <dsp:nvSpPr>
        <dsp:cNvPr id="0" name=""/>
        <dsp:cNvSpPr/>
      </dsp:nvSpPr>
      <dsp:spPr>
        <a:xfrm>
          <a:off x="2671762" y="3569754"/>
          <a:ext cx="1926133" cy="12230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D0F91-63D3-49FB-A4A2-739A4DE8B2E0}">
      <dsp:nvSpPr>
        <dsp:cNvPr id="0" name=""/>
        <dsp:cNvSpPr/>
      </dsp:nvSpPr>
      <dsp:spPr>
        <a:xfrm>
          <a:off x="2885777" y="3773068"/>
          <a:ext cx="1926133" cy="1223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POSTĘPOWANIE LEGALIZACYJNE</a:t>
          </a:r>
        </a:p>
      </dsp:txBody>
      <dsp:txXfrm>
        <a:off x="2921600" y="3808891"/>
        <a:ext cx="1854487" cy="1151448"/>
      </dsp:txXfrm>
    </dsp:sp>
    <dsp:sp modelId="{7D630D89-3B47-40D3-B34B-9D1051697118}">
      <dsp:nvSpPr>
        <dsp:cNvPr id="0" name=""/>
        <dsp:cNvSpPr/>
      </dsp:nvSpPr>
      <dsp:spPr>
        <a:xfrm>
          <a:off x="5025925" y="1786476"/>
          <a:ext cx="1926133" cy="12230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8C98A-0CD1-452D-81D8-9C115750A081}">
      <dsp:nvSpPr>
        <dsp:cNvPr id="0" name=""/>
        <dsp:cNvSpPr/>
      </dsp:nvSpPr>
      <dsp:spPr>
        <a:xfrm>
          <a:off x="5239940" y="1989790"/>
          <a:ext cx="1926133" cy="1223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ART. 49f </a:t>
          </a:r>
          <a:br>
            <a:rPr lang="pl-PL" sz="2000" kern="1200" dirty="0"/>
          </a:br>
          <a:r>
            <a:rPr lang="pl-PL" sz="2000" kern="1200" dirty="0"/>
            <a:t>UST. 1 PB</a:t>
          </a:r>
        </a:p>
      </dsp:txBody>
      <dsp:txXfrm>
        <a:off x="5275763" y="2025613"/>
        <a:ext cx="1854487" cy="1151448"/>
      </dsp:txXfrm>
    </dsp:sp>
    <dsp:sp modelId="{375A2429-A175-4970-9443-71B80D174A1D}">
      <dsp:nvSpPr>
        <dsp:cNvPr id="0" name=""/>
        <dsp:cNvSpPr/>
      </dsp:nvSpPr>
      <dsp:spPr>
        <a:xfrm>
          <a:off x="5025925" y="3569754"/>
          <a:ext cx="1926133" cy="12230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CE612-6DEC-4B15-83A7-DDE8BCE929E4}">
      <dsp:nvSpPr>
        <dsp:cNvPr id="0" name=""/>
        <dsp:cNvSpPr/>
      </dsp:nvSpPr>
      <dsp:spPr>
        <a:xfrm>
          <a:off x="5239940" y="3773068"/>
          <a:ext cx="1926133" cy="1223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UPROSZCZONE POSTĘPOWANIE LEGALIZACYJNE</a:t>
          </a:r>
        </a:p>
      </dsp:txBody>
      <dsp:txXfrm>
        <a:off x="5275763" y="3808891"/>
        <a:ext cx="1854487" cy="1151448"/>
      </dsp:txXfrm>
    </dsp:sp>
    <dsp:sp modelId="{27C7BF92-58F0-423E-AFC7-E8BEEFF17B65}">
      <dsp:nvSpPr>
        <dsp:cNvPr id="0" name=""/>
        <dsp:cNvSpPr/>
      </dsp:nvSpPr>
      <dsp:spPr>
        <a:xfrm>
          <a:off x="7380089" y="1786476"/>
          <a:ext cx="1926133" cy="12230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BDF72-F8E4-420A-BE5D-571E6AA08041}">
      <dsp:nvSpPr>
        <dsp:cNvPr id="0" name=""/>
        <dsp:cNvSpPr/>
      </dsp:nvSpPr>
      <dsp:spPr>
        <a:xfrm>
          <a:off x="7594103" y="1989790"/>
          <a:ext cx="1926133" cy="1223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ART. 50 </a:t>
          </a:r>
          <a:br>
            <a:rPr lang="pl-PL" sz="2000" kern="1200" dirty="0"/>
          </a:br>
          <a:r>
            <a:rPr lang="pl-PL" sz="2000" kern="1200" dirty="0"/>
            <a:t>UST. 1 PB</a:t>
          </a:r>
        </a:p>
      </dsp:txBody>
      <dsp:txXfrm>
        <a:off x="7629926" y="2025613"/>
        <a:ext cx="1854487" cy="1151448"/>
      </dsp:txXfrm>
    </dsp:sp>
    <dsp:sp modelId="{6C8EC119-6DBB-4465-8FD3-FF22FDFAC25A}">
      <dsp:nvSpPr>
        <dsp:cNvPr id="0" name=""/>
        <dsp:cNvSpPr/>
      </dsp:nvSpPr>
      <dsp:spPr>
        <a:xfrm>
          <a:off x="7380089" y="3569754"/>
          <a:ext cx="1926133" cy="12230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00D7C9-9584-459D-8CDF-1CED3A67A640}">
      <dsp:nvSpPr>
        <dsp:cNvPr id="0" name=""/>
        <dsp:cNvSpPr/>
      </dsp:nvSpPr>
      <dsp:spPr>
        <a:xfrm>
          <a:off x="7594103" y="3773068"/>
          <a:ext cx="1926133" cy="12230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POSTĘPOWANIE NAPRAWCZE</a:t>
          </a:r>
        </a:p>
      </dsp:txBody>
      <dsp:txXfrm>
        <a:off x="7629926" y="3808891"/>
        <a:ext cx="1854487" cy="11514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C7A9E-97DA-4C2E-BE7E-F6E1298ACCBC}">
      <dsp:nvSpPr>
        <dsp:cNvPr id="0" name=""/>
        <dsp:cNvSpPr/>
      </dsp:nvSpPr>
      <dsp:spPr>
        <a:xfrm>
          <a:off x="0" y="0"/>
          <a:ext cx="2871496" cy="13461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POSTANOWIENIE O WSTRZYMANIU BUDOWY</a:t>
          </a:r>
        </a:p>
      </dsp:txBody>
      <dsp:txXfrm>
        <a:off x="39429" y="39429"/>
        <a:ext cx="2792638" cy="1267335"/>
      </dsp:txXfrm>
    </dsp:sp>
    <dsp:sp modelId="{5CBD0142-C95C-435E-B330-E443B668F736}">
      <dsp:nvSpPr>
        <dsp:cNvPr id="0" name=""/>
        <dsp:cNvSpPr/>
      </dsp:nvSpPr>
      <dsp:spPr>
        <a:xfrm rot="5400000">
          <a:off x="1183336" y="1379848"/>
          <a:ext cx="504822" cy="605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 rot="-5400000">
        <a:off x="1254012" y="1430330"/>
        <a:ext cx="363472" cy="353375"/>
      </dsp:txXfrm>
    </dsp:sp>
    <dsp:sp modelId="{FA5772B2-D47B-476F-9964-FA759B185F05}">
      <dsp:nvSpPr>
        <dsp:cNvPr id="0" name=""/>
        <dsp:cNvSpPr/>
      </dsp:nvSpPr>
      <dsp:spPr>
        <a:xfrm>
          <a:off x="0" y="2019289"/>
          <a:ext cx="2871496" cy="1346193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WNIOSEK O LEGALIZACJĘ</a:t>
          </a:r>
        </a:p>
      </dsp:txBody>
      <dsp:txXfrm>
        <a:off x="39429" y="2058718"/>
        <a:ext cx="2792638" cy="1267335"/>
      </dsp:txXfrm>
    </dsp:sp>
    <dsp:sp modelId="{1F0C2093-A367-4495-B1EC-F5636563B494}">
      <dsp:nvSpPr>
        <dsp:cNvPr id="0" name=""/>
        <dsp:cNvSpPr/>
      </dsp:nvSpPr>
      <dsp:spPr>
        <a:xfrm rot="5400000">
          <a:off x="1183336" y="3399137"/>
          <a:ext cx="504822" cy="605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 rot="-5400000">
        <a:off x="1254012" y="3449619"/>
        <a:ext cx="363472" cy="353375"/>
      </dsp:txXfrm>
    </dsp:sp>
    <dsp:sp modelId="{27E9BC75-D9D6-4C83-ABF0-BF46097A3716}">
      <dsp:nvSpPr>
        <dsp:cNvPr id="0" name=""/>
        <dsp:cNvSpPr/>
      </dsp:nvSpPr>
      <dsp:spPr>
        <a:xfrm>
          <a:off x="0" y="4038579"/>
          <a:ext cx="2871496" cy="134619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POSTANOWIENIE O OBOWIĄZKU PRZEDŁOŻENIA DOKUMENTÓW LEGALIZACYJNYCH</a:t>
          </a:r>
        </a:p>
      </dsp:txBody>
      <dsp:txXfrm>
        <a:off x="39429" y="4078008"/>
        <a:ext cx="2792638" cy="12673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C592C-8B51-4629-85F5-905F74DDA3D3}">
      <dsp:nvSpPr>
        <dsp:cNvPr id="0" name=""/>
        <dsp:cNvSpPr/>
      </dsp:nvSpPr>
      <dsp:spPr>
        <a:xfrm>
          <a:off x="4181213" y="2615957"/>
          <a:ext cx="91440" cy="4870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05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80E47-A94A-4E8E-BAC8-44D7FB5371F6}">
      <dsp:nvSpPr>
        <dsp:cNvPr id="0" name=""/>
        <dsp:cNvSpPr/>
      </dsp:nvSpPr>
      <dsp:spPr>
        <a:xfrm>
          <a:off x="3203519" y="1065485"/>
          <a:ext cx="1023413" cy="487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911"/>
              </a:lnTo>
              <a:lnTo>
                <a:pt x="1023413" y="331911"/>
              </a:lnTo>
              <a:lnTo>
                <a:pt x="1023413" y="48705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18DB0-64E5-40E2-9D1D-A2C8E9D82567}">
      <dsp:nvSpPr>
        <dsp:cNvPr id="0" name=""/>
        <dsp:cNvSpPr/>
      </dsp:nvSpPr>
      <dsp:spPr>
        <a:xfrm>
          <a:off x="2134386" y="4166429"/>
          <a:ext cx="91440" cy="4870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0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A5978-803B-432B-BF1E-D0B266A47846}">
      <dsp:nvSpPr>
        <dsp:cNvPr id="0" name=""/>
        <dsp:cNvSpPr/>
      </dsp:nvSpPr>
      <dsp:spPr>
        <a:xfrm>
          <a:off x="2134386" y="2615957"/>
          <a:ext cx="91440" cy="4870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05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FC6CB-766E-45E5-AA08-9525C5D2DD36}">
      <dsp:nvSpPr>
        <dsp:cNvPr id="0" name=""/>
        <dsp:cNvSpPr/>
      </dsp:nvSpPr>
      <dsp:spPr>
        <a:xfrm>
          <a:off x="2180106" y="1065485"/>
          <a:ext cx="1023413" cy="487051"/>
        </a:xfrm>
        <a:custGeom>
          <a:avLst/>
          <a:gdLst/>
          <a:ahLst/>
          <a:cxnLst/>
          <a:rect l="0" t="0" r="0" b="0"/>
          <a:pathLst>
            <a:path>
              <a:moveTo>
                <a:pt x="1023413" y="0"/>
              </a:moveTo>
              <a:lnTo>
                <a:pt x="1023413" y="331911"/>
              </a:lnTo>
              <a:lnTo>
                <a:pt x="0" y="331911"/>
              </a:lnTo>
              <a:lnTo>
                <a:pt x="0" y="48705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01B1E-9777-4A10-8857-095812039570}">
      <dsp:nvSpPr>
        <dsp:cNvPr id="0" name=""/>
        <dsp:cNvSpPr/>
      </dsp:nvSpPr>
      <dsp:spPr>
        <a:xfrm>
          <a:off x="2366181" y="2065"/>
          <a:ext cx="1674676" cy="10634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CC50FA-8E4E-446F-BE5A-2C094B4836F5}">
      <dsp:nvSpPr>
        <dsp:cNvPr id="0" name=""/>
        <dsp:cNvSpPr/>
      </dsp:nvSpPr>
      <dsp:spPr>
        <a:xfrm>
          <a:off x="2552256" y="178837"/>
          <a:ext cx="1674676" cy="1063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 PRZEDŁOŻENIU DOKUMENTÓW LEGALIZACYJNYCH, ICH SPRAWDZENIA DOKONUJE ORGAN NADZORU BUDOWLANEGO</a:t>
          </a:r>
        </a:p>
      </dsp:txBody>
      <dsp:txXfrm>
        <a:off x="2583402" y="209983"/>
        <a:ext cx="1612384" cy="1001127"/>
      </dsp:txXfrm>
    </dsp:sp>
    <dsp:sp modelId="{32B1A2A1-523F-47F0-A7EF-FC3023588D52}">
      <dsp:nvSpPr>
        <dsp:cNvPr id="0" name=""/>
        <dsp:cNvSpPr/>
      </dsp:nvSpPr>
      <dsp:spPr>
        <a:xfrm>
          <a:off x="1342767" y="1552537"/>
          <a:ext cx="1674676" cy="10634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0EBDD-45E8-4E1C-8442-44693217531F}">
      <dsp:nvSpPr>
        <dsp:cNvPr id="0" name=""/>
        <dsp:cNvSpPr/>
      </dsp:nvSpPr>
      <dsp:spPr>
        <a:xfrm>
          <a:off x="1528842" y="1729308"/>
          <a:ext cx="1674676" cy="1063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STWIERDZENIE NIEPRAWIDŁOWOŚCI W DOKUMENTACH</a:t>
          </a:r>
        </a:p>
      </dsp:txBody>
      <dsp:txXfrm>
        <a:off x="1559988" y="1760454"/>
        <a:ext cx="1612384" cy="1001127"/>
      </dsp:txXfrm>
    </dsp:sp>
    <dsp:sp modelId="{F317505B-E77A-4C17-B16E-E257BC060311}">
      <dsp:nvSpPr>
        <dsp:cNvPr id="0" name=""/>
        <dsp:cNvSpPr/>
      </dsp:nvSpPr>
      <dsp:spPr>
        <a:xfrm>
          <a:off x="1342767" y="3103009"/>
          <a:ext cx="1674676" cy="10634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D6C48-5220-4305-A6AF-3CAAF0469D35}">
      <dsp:nvSpPr>
        <dsp:cNvPr id="0" name=""/>
        <dsp:cNvSpPr/>
      </dsp:nvSpPr>
      <dsp:spPr>
        <a:xfrm>
          <a:off x="1528842" y="3279780"/>
          <a:ext cx="1674676" cy="1063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POSTANOWIENIE O OBOWIĄZKU USUNIĘCIA TYCH NIEPRAWIDŁOWOŚCI W WYZNACZONYM TERMINIE</a:t>
          </a:r>
        </a:p>
      </dsp:txBody>
      <dsp:txXfrm>
        <a:off x="1559988" y="3310926"/>
        <a:ext cx="1612384" cy="1001127"/>
      </dsp:txXfrm>
    </dsp:sp>
    <dsp:sp modelId="{F27EFBC4-071A-46B8-9067-7D25394C5A2A}">
      <dsp:nvSpPr>
        <dsp:cNvPr id="0" name=""/>
        <dsp:cNvSpPr/>
      </dsp:nvSpPr>
      <dsp:spPr>
        <a:xfrm>
          <a:off x="1342767" y="4653480"/>
          <a:ext cx="1674676" cy="10634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2B46A-7B21-42F7-8086-43EF6CAB87E1}">
      <dsp:nvSpPr>
        <dsp:cNvPr id="0" name=""/>
        <dsp:cNvSpPr/>
      </dsp:nvSpPr>
      <dsp:spPr>
        <a:xfrm>
          <a:off x="1528842" y="4830252"/>
          <a:ext cx="1674676" cy="1063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WYKONANIE POSTANOWIENIA - POSTANOWIENIE O USTALENIU OPŁATY LEGALIZACYJNEJ </a:t>
          </a:r>
        </a:p>
      </dsp:txBody>
      <dsp:txXfrm>
        <a:off x="1559988" y="4861398"/>
        <a:ext cx="1612384" cy="1001127"/>
      </dsp:txXfrm>
    </dsp:sp>
    <dsp:sp modelId="{6602AD35-BF33-4666-88BE-6ACFC0CF8192}">
      <dsp:nvSpPr>
        <dsp:cNvPr id="0" name=""/>
        <dsp:cNvSpPr/>
      </dsp:nvSpPr>
      <dsp:spPr>
        <a:xfrm>
          <a:off x="3389595" y="1552537"/>
          <a:ext cx="1674676" cy="10634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FC9CB-5A74-4FC8-868A-C62F597C1447}">
      <dsp:nvSpPr>
        <dsp:cNvPr id="0" name=""/>
        <dsp:cNvSpPr/>
      </dsp:nvSpPr>
      <dsp:spPr>
        <a:xfrm>
          <a:off x="3575670" y="1729308"/>
          <a:ext cx="1674676" cy="1063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STWIERDZENIE BRAKU NIEPRAWIDŁOWOŚCI</a:t>
          </a:r>
        </a:p>
      </dsp:txBody>
      <dsp:txXfrm>
        <a:off x="3606816" y="1760454"/>
        <a:ext cx="1612384" cy="1001127"/>
      </dsp:txXfrm>
    </dsp:sp>
    <dsp:sp modelId="{D2DFF9D9-F6D1-4404-B94C-29A71611FF08}">
      <dsp:nvSpPr>
        <dsp:cNvPr id="0" name=""/>
        <dsp:cNvSpPr/>
      </dsp:nvSpPr>
      <dsp:spPr>
        <a:xfrm>
          <a:off x="3389595" y="3103009"/>
          <a:ext cx="1674676" cy="10634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A60BC-BC83-4778-B39E-EDBB965A8B45}">
      <dsp:nvSpPr>
        <dsp:cNvPr id="0" name=""/>
        <dsp:cNvSpPr/>
      </dsp:nvSpPr>
      <dsp:spPr>
        <a:xfrm>
          <a:off x="3575670" y="3279780"/>
          <a:ext cx="1674676" cy="1063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POSTANOWIENIE O USTALENIU OPŁATY LEGALIZACYJNEJ</a:t>
          </a:r>
        </a:p>
      </dsp:txBody>
      <dsp:txXfrm>
        <a:off x="3606816" y="3310926"/>
        <a:ext cx="1612384" cy="100112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489BB-9665-46BA-8AED-266F973A2F6C}">
      <dsp:nvSpPr>
        <dsp:cNvPr id="0" name=""/>
        <dsp:cNvSpPr/>
      </dsp:nvSpPr>
      <dsp:spPr>
        <a:xfrm>
          <a:off x="2315" y="0"/>
          <a:ext cx="4938758" cy="76511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UISZCZENIE OPŁATY LEGALIZACYJNEJ</a:t>
          </a:r>
          <a:endParaRPr lang="pl-PL" sz="2500" kern="1200" dirty="0"/>
        </a:p>
      </dsp:txBody>
      <dsp:txXfrm>
        <a:off x="24724" y="22409"/>
        <a:ext cx="4893940" cy="720292"/>
      </dsp:txXfrm>
    </dsp:sp>
    <dsp:sp modelId="{9B39AA72-38F3-4D60-BCEB-C0915DC27BD5}">
      <dsp:nvSpPr>
        <dsp:cNvPr id="0" name=""/>
        <dsp:cNvSpPr/>
      </dsp:nvSpPr>
      <dsp:spPr>
        <a:xfrm>
          <a:off x="5434950" y="0"/>
          <a:ext cx="1047016" cy="76511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000" kern="1200"/>
        </a:p>
      </dsp:txBody>
      <dsp:txXfrm>
        <a:off x="5434950" y="153022"/>
        <a:ext cx="817483" cy="459066"/>
      </dsp:txXfrm>
    </dsp:sp>
    <dsp:sp modelId="{786EF424-6FE6-4DCF-9CD5-ED74F94203CA}">
      <dsp:nvSpPr>
        <dsp:cNvPr id="0" name=""/>
        <dsp:cNvSpPr/>
      </dsp:nvSpPr>
      <dsp:spPr>
        <a:xfrm>
          <a:off x="6916578" y="0"/>
          <a:ext cx="4938758" cy="76511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DECYZJA O LEGALIZACJI</a:t>
          </a:r>
          <a:endParaRPr lang="pl-PL" sz="2500" kern="1200" dirty="0"/>
        </a:p>
      </dsp:txBody>
      <dsp:txXfrm>
        <a:off x="6938987" y="22409"/>
        <a:ext cx="4893940" cy="720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7F81C-2E8D-4F7B-989D-7B226F5D8CEB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BA744-877F-4BF2-9207-26268540FB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1027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A75D18-AC0A-4F03-B1EF-27923A403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F910FB-9CA4-4225-8421-CF31C9314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D0C7F1-B60C-42F6-BEED-1B2565F2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424C7C-F8B9-4462-9D4D-19A6BF44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63924C-4552-4644-B314-A396BBF31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38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002FB8-17C9-4A2F-A4D3-A51DC5CBB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633FB16-D379-4A4E-AE2F-6926E7F7E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5F2D5A-D4D5-452A-A808-22291068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62EBED6-4ADB-442C-8CC8-B5533C53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8C5D37-8441-4148-93E3-C0D73397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52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A7BEE9F-CC02-44D3-A57A-5CE2F92A1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0221C48-2696-4AA0-B38F-13B17696A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119342-AF17-4B70-8245-80A1BE83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19B417-CD74-4D4D-A66F-757DD3BB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20A96D-5DB3-43C5-ABC3-40E7ACB1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64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781A20-0532-4A08-9AF7-675BA5A31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5E3F5D-2E07-43CF-A4F7-196A58C9C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8A5A1A5-2ACF-452E-8293-C5FDE6702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E8E2D3B-729D-4A89-A67F-617DC5AEA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FDB8FE-9C2F-46E4-A591-7A37928EB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7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59406A-19B0-4678-B174-119EEAD8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5DDEA3-5D81-4E3D-8060-B62A0C011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F4E423-15C2-40BE-9D1D-A0DA539B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D4680F-C811-4C07-9C34-C8FCE60EB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5740AF-E1AF-4D8F-9898-B971821B9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76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883525-C264-4D1A-98D5-689B7D2BB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5406A9-80C6-4BA2-963F-72D3B2F68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4BCB834-4C08-4427-8BF3-AA6C49845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AE76686-CB23-43D8-B5C8-3E343084B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61ECB66-5600-4479-8BB2-1C3BF4EA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3EC135-77F7-433E-BC91-99E84AAB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866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EFF94A-46A9-4EB1-B5C8-AB868C6F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A60124-23C1-4FD1-B458-147B3E705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7D537A-928C-49C8-A158-FF3F35F20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F2D8755-A55B-47FA-AA39-85D2BB2FA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BF6D284-1BDF-4AC7-9591-63D28982B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48F1517-6A1C-4FC0-9FDE-66D274CE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F291401-4E45-49AF-950E-AE3E88D6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6D3BA84-60BD-44ED-9FBB-B59D9FE6A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871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32099A-7C8B-4CA8-A9B0-040A5FFC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9AD8C51-AF3B-40EE-B2A4-B6F699C95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749EBEB-4484-4F34-BE13-5479D52E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C15BADF-5FF9-4DF8-899D-8518D565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594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AE782C6-F0D9-4870-9E9C-A07545CD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F98C444-764E-426A-8FCB-DB1A9327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210F3D5-C3E6-4023-B037-4976DFD1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2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93C0B8-EAD9-4BDC-A1C0-11D862B0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94C1B4-917F-4CAD-98FA-165585165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66EB27C-5FF9-4320-89B4-F943A493C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883A603-17A7-4D4D-A54B-501B526D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F64D466-DECF-4DF3-BD01-70FBCF9A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6957F5-C501-404B-90CB-A5D78238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32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029DC3-0EA3-4F67-A10D-0E21B0912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5E3FF64-5CC7-4D31-90E4-70EA4E638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20A5486-46A1-4DA5-A7EB-287C8246F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F73746A-6511-49FB-AD2A-B9266B64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DC077AF-C292-4C96-B91E-0F5B7040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751C967-C5DC-4692-9881-CA2C881A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94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EB53F05-E6FA-4EC6-924E-5B4F15C73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E450EE-E42C-4A46-87BE-3F11BEE88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96AE97-449E-4B33-AE21-E53B3913C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6710-B5C8-4BB0-B935-37FBEFF21E49}" type="datetimeFigureOut">
              <a:rPr lang="pl-PL" smtClean="0"/>
              <a:t>17.11.2021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F7A75E-18AB-445D-947E-C14F2A9AD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439A88-667D-4ECC-A0B8-6335A94A2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4BF81-F4CD-49AC-8212-C5F52DEA10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893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736770-FA36-4158-94D9-FE96A3AA5C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PROCES BUDOWY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67D3C8B-2818-4C81-BA1A-FF649DBF5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2062" y="6409633"/>
            <a:ext cx="9144000" cy="1655762"/>
          </a:xfrm>
        </p:spPr>
        <p:txBody>
          <a:bodyPr/>
          <a:lstStyle/>
          <a:p>
            <a:r>
              <a:rPr lang="pl-PL" dirty="0"/>
              <a:t>mgr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3921336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0602F8-9797-46EE-820E-46A05BA26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B69001-F281-47F5-8965-25A12862A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02" y="1825625"/>
            <a:ext cx="11607282" cy="4780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6. Wydanie dziennika budowy następuje </a:t>
            </a:r>
            <a:r>
              <a:rPr lang="pl-PL" sz="2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 opłatą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stanowiącą równowartość kosztów jego zakupu przez właściwy organ.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7. Przed rozpoczęciem robót budowlanych należy dokonać w dzienniku budowy </a:t>
            </a:r>
            <a:r>
              <a:rPr lang="pl-PL" sz="24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wpisu osób, które pełnią funkcje kierownika budowy i inspektora nadzoru inwestorskiego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Osoby te są obowiązane potwierdzić podpisem przyjęcie powierzonych im funkcji.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8. </a:t>
            </a:r>
            <a:r>
              <a:rPr lang="pl-PL" sz="24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Uprawnionymi do dokonania wpisu w dzienniku budowy są:</a:t>
            </a:r>
            <a:endParaRPr lang="pl-PL" sz="2400" i="0" u="sng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400" i="0" u="none" strike="noStrike" baseline="0" dirty="0">
                <a:latin typeface="Times New Roman" panose="02020603050405020304" pitchFamily="18" charset="0"/>
              </a:rPr>
              <a:t>1) uczestnicy procesu budowlanego;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latin typeface="Times New Roman" panose="02020603050405020304" pitchFamily="18" charset="0"/>
              </a:rPr>
              <a:t>2) osoby wykonujące czynności geodezyjne na terenie budowy;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latin typeface="Times New Roman" panose="02020603050405020304" pitchFamily="18" charset="0"/>
              </a:rPr>
              <a:t>3) pracownicy organów nadzoru budowlanego i innych organów uprawnionych do kontroli przestrzegania przepisów na budowie, w ramach dokonywanych czynności kontrolnych.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434466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7D8FB1-2A92-4A27-946B-9B00E6EC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8782D13-81E9-45DE-9686-FF5E228801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10" y="1165095"/>
            <a:ext cx="5327780" cy="532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786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D8044-5C26-4AB4-B8F5-69FB4AB35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426330-24F2-45B8-BE5F-1060CE1ED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Obowiązkiem kierownika budowy jest przygotowanie </a:t>
            </a:r>
            <a:r>
              <a:rPr lang="pl-PL" b="1" dirty="0">
                <a:solidFill>
                  <a:srgbClr val="00B0F0"/>
                </a:solidFill>
              </a:rPr>
              <a:t>dokumentacji powykonawczej</a:t>
            </a:r>
            <a:r>
              <a:rPr lang="pl-PL" dirty="0"/>
              <a:t> obiektu budowlanego (Art. 22 pkt 8 PB)-&gt; dokumentacja budowy z naniesionymi zmianami dokonanymi w toku wykonywania robót oraz geodezyjnymi pomiarami powykonawczymi -&gt; </a:t>
            </a:r>
            <a:r>
              <a:rPr lang="pl-PL" i="1" dirty="0">
                <a:solidFill>
                  <a:srgbClr val="D60093"/>
                </a:solidFill>
              </a:rPr>
              <a:t>definicja legalna art. 3 pkt 14 PB</a:t>
            </a:r>
            <a:r>
              <a:rPr lang="pl-PL" dirty="0"/>
              <a:t>;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Art. 57. </a:t>
            </a:r>
            <a:r>
              <a:rPr lang="pl-PL" dirty="0"/>
              <a:t>1. Do zawiadomienia o zakończeniu budowy obiektu budowlanego lub wniosku o udzielenie pozwolenia na użytkowanie inwestor jest obowiązany dołączyć: </a:t>
            </a:r>
          </a:p>
          <a:p>
            <a:pPr marL="0" indent="0">
              <a:buNone/>
            </a:pPr>
            <a:r>
              <a:rPr lang="pl-PL" dirty="0"/>
              <a:t>1) oryginał dziennika budowy (…)</a:t>
            </a:r>
          </a:p>
        </p:txBody>
      </p:sp>
    </p:spTree>
    <p:extLst>
      <p:ext uri="{BB962C8B-B14F-4D97-AF65-F5344CB8AC3E}">
        <p14:creationId xmlns:p14="http://schemas.microsoft.com/office/powerpoint/2010/main" val="1603020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96DC07-D322-4806-A04B-4DC2191A6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05C268-481C-4872-82EC-0B2D3256A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Zakończenie budowy obiektu budowlanego, dla którego wymagane jest pozwolenie na budowę lub </a:t>
            </a:r>
            <a:r>
              <a:rPr lang="pl-PL"/>
              <a:t>zgłoszenie budowy </a:t>
            </a:r>
            <a:r>
              <a:rPr lang="pl-PL" dirty="0"/>
              <a:t>wymaga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zgody organu nadzoru budowlanego na użytkowanie obiektu</a:t>
            </a:r>
            <a:r>
              <a:rPr lang="pl-PL" dirty="0"/>
              <a:t>;</a:t>
            </a:r>
          </a:p>
          <a:p>
            <a:pPr>
              <a:buFontTx/>
              <a:buChar char="-"/>
            </a:pPr>
            <a:r>
              <a:rPr lang="pl-PL" dirty="0">
                <a:solidFill>
                  <a:schemeClr val="accent1"/>
                </a:solidFill>
              </a:rPr>
              <a:t>Obowiązkiem </a:t>
            </a:r>
            <a:r>
              <a:rPr lang="pl-PL" b="1" u="sng" dirty="0">
                <a:solidFill>
                  <a:schemeClr val="accent1"/>
                </a:solidFill>
              </a:rPr>
              <a:t>inwestora</a:t>
            </a:r>
            <a:r>
              <a:rPr lang="pl-PL" dirty="0">
                <a:solidFill>
                  <a:schemeClr val="accent1"/>
                </a:solidFill>
              </a:rPr>
              <a:t> jest zawiadomienie o zakończeniu budowy oraz złożenie wniosku o udzielenie pozwolenia na użytkowanie </a:t>
            </a:r>
            <a:r>
              <a:rPr lang="pl-PL" dirty="0"/>
              <a:t>przed rozpoczęciem użytkowania obiektu.</a:t>
            </a:r>
          </a:p>
        </p:txBody>
      </p:sp>
    </p:spTree>
    <p:extLst>
      <p:ext uri="{BB962C8B-B14F-4D97-AF65-F5344CB8AC3E}">
        <p14:creationId xmlns:p14="http://schemas.microsoft.com/office/powerpoint/2010/main" val="1586739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7CCF80-AA95-4852-B235-25255B64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Zawiadomienie o zakończeniu 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69C06B-B4E1-44E5-B872-BDA6B865A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Wnosi je inwestor;</a:t>
            </a:r>
          </a:p>
          <a:p>
            <a:pPr>
              <a:buFontTx/>
              <a:buChar char="-"/>
            </a:pPr>
            <a:r>
              <a:rPr lang="pl-PL" dirty="0"/>
              <a:t>PB określa załączniki, jakie zawiadomienie powinno zawierać;</a:t>
            </a:r>
          </a:p>
          <a:p>
            <a:pPr>
              <a:buFontTx/>
              <a:buChar char="-"/>
            </a:pPr>
            <a:r>
              <a:rPr lang="pl-PL" dirty="0"/>
              <a:t>Organ nadzoru bada, czy stan obiektu budowlanego jest zgodny z przepisami prawa budowlanego oraz pozwoleniem na budowę.</a:t>
            </a:r>
          </a:p>
        </p:txBody>
      </p:sp>
    </p:spTree>
    <p:extLst>
      <p:ext uri="{BB962C8B-B14F-4D97-AF65-F5344CB8AC3E}">
        <p14:creationId xmlns:p14="http://schemas.microsoft.com/office/powerpoint/2010/main" val="2557689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6E10BA-ABA3-4AAF-90E6-9651987A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DDED3D-1094-4D42-8567-33253CFB6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3600" dirty="0"/>
              <a:t>Art. 54.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pl-PL" sz="2400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</a:rPr>
              <a:t>Do użytkowania obiektu budowlanego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pl-PL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 budowę którego wymagana jest decyzja o pozwoleniu na budowę albo zgłoszenie budowy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o której mowa w art. 29 ust. 1 pkt 1 i 2, można przystąpić, </a:t>
            </a:r>
            <a:r>
              <a:rPr lang="pl-PL" sz="24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z zastrzeżeniem art. 55 i art. 57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pl-PL" sz="2400" b="1" i="0" u="sng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po zawiadomieniu organu nadzoru budowlanego o zakończeniu budowy, jeżeli organ ten, w terminie 14 dni od dnia doręczenia zawiadomienia, nie zgłosi sprzeciwu w drodze decyzji.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Przepis art. 30 ust. 6a stosuje się.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Organ nadzoru budowlanego </a:t>
            </a:r>
            <a:r>
              <a:rPr lang="pl-PL" sz="2400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może z urzędu przed upływem terminu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o którym mowa w ust. 1, </a:t>
            </a:r>
            <a:r>
              <a:rPr lang="pl-PL" sz="2400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wydać zaświadczenie o braku podstaw do wniesienia sprzeciwu. </a:t>
            </a:r>
            <a:r>
              <a:rPr lang="pl-PL" sz="2400" i="0" u="none" strike="noStrike" baseline="0" dirty="0">
                <a:solidFill>
                  <a:srgbClr val="D60093"/>
                </a:solidFill>
                <a:latin typeface="Times New Roman" panose="02020603050405020304" pitchFamily="18" charset="0"/>
              </a:rPr>
              <a:t>Wydanie zaświadczenia wyłącza możliwość wniesienia sprzeciwu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o którym mowa w ust. 1, </a:t>
            </a:r>
            <a:r>
              <a:rPr lang="pl-PL" sz="2400" i="0" u="none" strike="noStrike" baseline="0" dirty="0">
                <a:solidFill>
                  <a:srgbClr val="D60093"/>
                </a:solidFill>
                <a:latin typeface="Times New Roman" panose="02020603050405020304" pitchFamily="18" charset="0"/>
              </a:rPr>
              <a:t>oraz uprawnia inwestora do rozpoczęcia użytkowania obiektu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o którym mowa w ust. 1.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6693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2A55FA-B7A5-4D15-A8AE-CD3241F21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3167C1-6D0E-4BD4-82F0-D7A1C3314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AEAA7E0-824D-493B-A619-CE9FFFDB72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262596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5F224B7-6B91-4F83-8A82-DC6BC04C0C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4344785"/>
              </p:ext>
            </p:extLst>
          </p:nvPr>
        </p:nvGraphicFramePr>
        <p:xfrm>
          <a:off x="2032000" y="301033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89120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EE1FE7-581C-4753-85F7-47284D81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Pozwolenie na użytkowanie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A3A318-9A70-481E-BA54-45EC1680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b="1" u="sng" dirty="0">
                <a:solidFill>
                  <a:srgbClr val="D60093"/>
                </a:solidFill>
              </a:rPr>
              <a:t>art. 55 PB – w jakich sytuacjach wymagane jest otrzymanie pozwolenia na użytkowanie</a:t>
            </a:r>
            <a:r>
              <a:rPr lang="pl-PL" dirty="0"/>
              <a:t>:</a:t>
            </a:r>
          </a:p>
          <a:p>
            <a:pPr marL="514350" indent="-514350">
              <a:buAutoNum type="arabicParenR"/>
            </a:pPr>
            <a:r>
              <a:rPr lang="pl-PL" dirty="0"/>
              <a:t>Obiekt budowlany wymaga uzyskania decyzji o pozwoleniu na budowę oraz należy do jednej ze wskazanych w ust. 1 kategorii – wyjaśnienie oznaczeń znajduje się w załączniku do ustawy;</a:t>
            </a:r>
          </a:p>
          <a:p>
            <a:pPr marL="514350" indent="-514350">
              <a:buAutoNum type="arabicParenR"/>
            </a:pPr>
            <a:r>
              <a:rPr lang="pl-PL" dirty="0"/>
              <a:t>W przypadku wydania decyzji o legalizacji oraz decyzji w sprawie zatwierdzenia projektu budowlanego i pozwolenia na wznowienie robót budowlanych/decyzji o zatwierdzeniu projektu budowlanego zamiennego;</a:t>
            </a:r>
          </a:p>
          <a:p>
            <a:pPr marL="514350" indent="-514350">
              <a:buAutoNum type="arabicParenR"/>
            </a:pPr>
            <a:r>
              <a:rPr lang="pl-PL" dirty="0"/>
              <a:t>Przystąpienie do użytkowania obiektu budowlanego ma nastąpić przed wykonaniem wszystkich robót budowlanych.</a:t>
            </a:r>
          </a:p>
          <a:p>
            <a:pPr>
              <a:buFontTx/>
              <a:buChar char="-"/>
            </a:pPr>
            <a:r>
              <a:rPr lang="pl-PL" dirty="0"/>
              <a:t>o zakończeniu budowy obiektu budowlanego i zamiarze przystąpienia do jego użytkowania inwestor, w stosunku do którego nałożono obowiązek uzyskania pozwolenia na użytkowanie obiektu budowlanego, jest obowiązany zawiadomić organy: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Państwowej Inspekcji Sanitarnej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Państwowej Straży Pożarnej.</a:t>
            </a:r>
          </a:p>
        </p:txBody>
      </p:sp>
    </p:spTree>
    <p:extLst>
      <p:ext uri="{BB962C8B-B14F-4D97-AF65-F5344CB8AC3E}">
        <p14:creationId xmlns:p14="http://schemas.microsoft.com/office/powerpoint/2010/main" val="1840027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C2A475-D564-4B94-A6EB-E497A92B9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721417-9705-4B24-A801-99BA30521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Art. 59. </a:t>
            </a:r>
            <a:r>
              <a:rPr lang="pl-PL" dirty="0"/>
              <a:t>1. Organ nadzoru budowlanego </a:t>
            </a:r>
            <a:r>
              <a:rPr lang="pl-PL" dirty="0">
                <a:highlight>
                  <a:srgbClr val="00FFFF"/>
                </a:highlight>
              </a:rPr>
              <a:t>wydaje decyzję w sprawie pozwolenia na użytkowanie obiektu budowlanego po przeprowadzeniu obowiązkowej kontroli</a:t>
            </a:r>
            <a:r>
              <a:rPr lang="pl-PL" dirty="0"/>
              <a:t>, o której mowa w art. 59a. </a:t>
            </a:r>
          </a:p>
          <a:p>
            <a:pPr marL="0" indent="0">
              <a:buNone/>
            </a:pPr>
            <a:r>
              <a:rPr lang="pl-PL" dirty="0"/>
              <a:t>2. Organ nadzoru budowlanego może w pozwoleniu na użytkowanie obiektu budowlanego określić warunki użytkowania tego obiektu albo uzależnić jego użytkowanie od wykonania, w oznaczonym terminie, określonych robót budowlanych. </a:t>
            </a:r>
          </a:p>
          <a:p>
            <a:pPr marL="0" indent="0">
              <a:buNone/>
            </a:pPr>
            <a:r>
              <a:rPr lang="pl-PL" dirty="0"/>
              <a:t>3. Jeżeli organ nadzoru budowlanego stwierdzi, że obiekt budowlany spełnia warunki, określone w ust. 1, pomimo niewykonania części robót wykończeniowych lub innych robót budowlanych związanych z obiektem, w wydanym pozwoleniu na użytkowanie może określić termin wykonania tych robót. </a:t>
            </a:r>
          </a:p>
          <a:p>
            <a:pPr marL="0" indent="0">
              <a:buNone/>
            </a:pPr>
            <a:r>
              <a:rPr lang="pl-PL" dirty="0"/>
              <a:t>(…)</a:t>
            </a:r>
          </a:p>
          <a:p>
            <a:pPr marL="0" indent="0">
              <a:buNone/>
            </a:pPr>
            <a:r>
              <a:rPr lang="pl-PL" dirty="0"/>
              <a:t>4a. Inwestor jest obowiązany zawiadomić organ nadzoru budowlanego o zakończeniu robót budowlanych prowadzonych, po przystąpieniu do użytkowania obiektu budowlanego, na podstawie pozwolenia na użytkowanie. </a:t>
            </a:r>
          </a:p>
          <a:p>
            <a:pPr marL="0" indent="0">
              <a:buNone/>
            </a:pPr>
            <a:r>
              <a:rPr lang="pl-PL" dirty="0"/>
              <a:t>5. Organ nadzoru budowlanego, z zastrzeżeniem ust. 2 i 3, odmawia wydania pozwolenia na użytkowanie obiektu budowlanego w przypadku niespełnienia wymagań określonych w ust. 1 i w art. 57 ust. 1–4. Przepisy art. 51 stosuje się odpowiednio. </a:t>
            </a:r>
          </a:p>
          <a:p>
            <a:pPr marL="0" indent="0">
              <a:buNone/>
            </a:pPr>
            <a:r>
              <a:rPr lang="pl-PL" dirty="0"/>
              <a:t>(…)</a:t>
            </a:r>
          </a:p>
          <a:p>
            <a:pPr marL="0" indent="0">
              <a:buNone/>
            </a:pPr>
            <a:r>
              <a:rPr lang="pl-PL" dirty="0"/>
              <a:t>7. Stroną w postępowaniu w sprawie pozwolenia na użytkowanie jest wyłącznie inwestor, a w przypadku inwestycji KZN – inwestor i Prezes Krajowego Zasobu Nieruchomości.</a:t>
            </a:r>
          </a:p>
        </p:txBody>
      </p:sp>
    </p:spTree>
    <p:extLst>
      <p:ext uri="{BB962C8B-B14F-4D97-AF65-F5344CB8AC3E}">
        <p14:creationId xmlns:p14="http://schemas.microsoft.com/office/powerpoint/2010/main" val="2743614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F595E9-5DCA-4809-B979-1E1465CD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0D1116-4A00-4E19-A56B-F64C0ABEC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968"/>
            <a:ext cx="12192000" cy="67460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Art. 59a. </a:t>
            </a:r>
          </a:p>
          <a:p>
            <a:pPr marL="0" indent="0">
              <a:buNone/>
            </a:pPr>
            <a:r>
              <a:rPr lang="pl-PL" dirty="0">
                <a:solidFill>
                  <a:srgbClr val="D60093"/>
                </a:solidFill>
              </a:rPr>
              <a:t>1. Organ nadzoru budowlanego przeprowadza, na wezwanie inwestora, obowiązkową kontrolę budowy w zakresie jej zgodności z ustaleniami i warunkami określonymi w decyzji o pozwoleniu na budowę oraz z projektem budowlanym. </a:t>
            </a:r>
          </a:p>
          <a:p>
            <a:pPr marL="0" indent="0">
              <a:buNone/>
            </a:pPr>
            <a:r>
              <a:rPr lang="pl-PL" dirty="0"/>
              <a:t>2. Kontrola obejmuje sprawdzenie: </a:t>
            </a:r>
          </a:p>
          <a:p>
            <a:pPr marL="0" indent="0">
              <a:buNone/>
            </a:pPr>
            <a:r>
              <a:rPr lang="pl-PL" dirty="0"/>
              <a:t>1) zgodności obiektu budowlanego z projektem zagospodarowania działki lub terenu; </a:t>
            </a:r>
          </a:p>
          <a:p>
            <a:pPr marL="0" indent="0">
              <a:buNone/>
            </a:pPr>
            <a:r>
              <a:rPr lang="pl-PL" dirty="0"/>
              <a:t>2) zgodności obiektu budowlanego z projektem architektoniczno-budowlanym i technicznym, w zakresie: </a:t>
            </a:r>
          </a:p>
          <a:p>
            <a:pPr marL="514350" indent="-514350">
              <a:buAutoNum type="alphaLcParenR"/>
            </a:pPr>
            <a:r>
              <a:rPr lang="pl-PL" dirty="0"/>
              <a:t>charakterystycznych parametrów technicznych w zakresie powierzchni zabudowy, wysokości, długości, szerokości i liczby kondygnacji,</a:t>
            </a:r>
          </a:p>
          <a:p>
            <a:pPr marL="514350" indent="-514350">
              <a:buAutoNum type="alphaLcParenR"/>
            </a:pPr>
            <a:r>
              <a:rPr lang="pl-PL" dirty="0"/>
              <a:t>wykonania widocznych elementów nośnych układu konstrukcyjnego obiektu budowlanego, </a:t>
            </a:r>
          </a:p>
          <a:p>
            <a:pPr marL="514350" indent="-514350">
              <a:buAutoNum type="alphaLcParenR"/>
            </a:pPr>
            <a:r>
              <a:rPr lang="pl-PL" dirty="0"/>
              <a:t>geometrii dachu (kąt nachylenia, wysokość kalenicy i układ połaci dachowych), </a:t>
            </a:r>
          </a:p>
          <a:p>
            <a:pPr marL="514350" indent="-514350">
              <a:buAutoNum type="alphaLcParenR"/>
            </a:pPr>
            <a:r>
              <a:rPr lang="pl-PL" dirty="0"/>
              <a:t>wykonania urządzeń budowlanych, </a:t>
            </a:r>
          </a:p>
          <a:p>
            <a:pPr marL="514350" indent="-514350">
              <a:buAutoNum type="alphaLcParenR"/>
            </a:pPr>
            <a:r>
              <a:rPr lang="pl-PL" dirty="0"/>
              <a:t>wykonania instalacji zapewniających użytkowanie obiektu budowlanego zgodnie z przeznaczeniem, </a:t>
            </a:r>
          </a:p>
          <a:p>
            <a:pPr marL="514350" indent="-514350">
              <a:buAutoNum type="alphaLcParenR"/>
            </a:pPr>
            <a:r>
              <a:rPr lang="pl-PL" dirty="0"/>
              <a:t>zapewnienia warunków niezbędnych do korzystania z tego obiektu przez osoby niepełnosprawne, o których mowa w art. 1 Konwencji o prawach osób niepełnosprawnych, sporządzonej w Nowym Jorku dnia 13 grudnia 2006 r., w tym osoby starsze – w stosunku do obiektu użyteczności publicznej i budynku mieszkalnego wielorodzinnego; </a:t>
            </a:r>
          </a:p>
          <a:p>
            <a:pPr marL="0" indent="0">
              <a:buNone/>
            </a:pPr>
            <a:r>
              <a:rPr lang="pl-PL" dirty="0"/>
              <a:t>2a) spełnienia warunków wskazanych w art. 55 ust. 1b, jeżeli przystąpienie do użytkowania obiektu budowlanego ma nastąpić przed wykonaniem wszystkich robót budowlanych;</a:t>
            </a:r>
          </a:p>
          <a:p>
            <a:pPr marL="0" indent="0">
              <a:buNone/>
            </a:pPr>
            <a:r>
              <a:rPr lang="pl-PL" dirty="0"/>
              <a:t>3) wyrobów budowlanych szczególnie istotnych dla bezpieczeństwa konstrukcji i bezpieczeństwa pożarowego;</a:t>
            </a:r>
          </a:p>
          <a:p>
            <a:pPr marL="0" indent="0">
              <a:buNone/>
            </a:pPr>
            <a:r>
              <a:rPr lang="pl-PL" dirty="0"/>
              <a:t>4) w przypadku nałożenia w pozwoleniu na budowę obowiązku rozbiórki istniejących obiektów budowlanych nieprzewidzianych do dalszego użytkowania lub tymczasowych obiektów budowlanych – wykonania tego obowiązku, jeżeli upłynął termin rozbiórki określony w pozwoleniu; </a:t>
            </a:r>
          </a:p>
          <a:p>
            <a:pPr marL="0" indent="0">
              <a:buNone/>
            </a:pPr>
            <a:r>
              <a:rPr lang="pl-PL" dirty="0"/>
              <a:t>5) uporządkowania terenu budowy. </a:t>
            </a:r>
          </a:p>
        </p:txBody>
      </p:sp>
    </p:spTree>
    <p:extLst>
      <p:ext uri="{BB962C8B-B14F-4D97-AF65-F5344CB8AC3E}">
        <p14:creationId xmlns:p14="http://schemas.microsoft.com/office/powerpoint/2010/main" val="61387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CE4BF-2CA8-4BE1-A7BC-47A166887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Organizacja procesu 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7F4169-E950-44D6-AB9B-3C8FBD627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Organizacja procesu budowy należy do obowiązków inwestora </a:t>
            </a:r>
            <a:r>
              <a:rPr lang="pl-PL" dirty="0"/>
              <a:t>(uwzględnia przy tym zawarte w przepisach zasady bezpieczeństwa i ochrony zdrowia).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4319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619378-ED19-48F7-B3C6-AE50FC28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808C38-8F0B-4B73-B71D-107F8915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Art. 59d. </a:t>
            </a:r>
            <a:r>
              <a:rPr lang="pl-PL" dirty="0"/>
              <a:t>1. Organ nadzoru budowlanego, po przeprowadzeniu obowiązkowej kontroli, sporządza protokół w trzech egzemplarzach. Jeden egzemplarz protokołu doręcza się inwestorowi bezzwłocznie po przeprowadzeniu kontroli, drugi egzemplarz przekazuje się organowi wyższego stopnia, a trzeci pozostaje w organie nadzoru budowlanego. </a:t>
            </a:r>
          </a:p>
          <a:p>
            <a:pPr marL="0" indent="0">
              <a:buNone/>
            </a:pPr>
            <a:r>
              <a:rPr lang="pl-PL" dirty="0"/>
              <a:t>(…)</a:t>
            </a:r>
          </a:p>
          <a:p>
            <a:pPr marL="0" indent="0">
              <a:buNone/>
            </a:pPr>
            <a:r>
              <a:rPr lang="pl-PL" dirty="0"/>
              <a:t>2. Protokół przechowuje się przez okres istnienia obiektu budowlanego. </a:t>
            </a:r>
          </a:p>
          <a:p>
            <a:pPr marL="0" indent="0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546440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204AB-941A-404B-955D-3267CE2BF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69C0F6-186C-4707-8529-955DE38E4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Art. 59e. </a:t>
            </a:r>
          </a:p>
          <a:p>
            <a:pPr marL="0" indent="0">
              <a:buNone/>
            </a:pPr>
            <a:r>
              <a:rPr lang="pl-PL" dirty="0"/>
              <a:t>Obowiązkową kontrolę budowy lub obiektu budowlanego może przeprowadzać, z upoważnienia właściwego organu nadzoru budowlanego, wyłącznie osoba zatrudniona w tym organie i posiadająca uprawnienia budowlane. </a:t>
            </a:r>
          </a:p>
          <a:p>
            <a:pPr marL="0" indent="0">
              <a:buNone/>
            </a:pPr>
            <a:r>
              <a:rPr lang="pl-PL" b="1" dirty="0"/>
              <a:t>Art. 59f.</a:t>
            </a:r>
          </a:p>
          <a:p>
            <a:pPr marL="0" indent="0">
              <a:buNone/>
            </a:pPr>
            <a:r>
              <a:rPr lang="pl-PL" b="1" dirty="0"/>
              <a:t>W przypadku stwierdzenia w trakcie obowiązkowej kontroli nieprawidłowości</a:t>
            </a:r>
            <a:r>
              <a:rPr lang="pl-PL" dirty="0"/>
              <a:t> </a:t>
            </a:r>
            <a:r>
              <a:rPr lang="pl-PL" b="1" dirty="0"/>
              <a:t>wymierza się karę.</a:t>
            </a: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 przypadku wymierzenia kary organ nadzoru budowlanego, w drodze decyzji, odmawia wydania pozwolenia na użytkowanie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Art. 59g. </a:t>
            </a:r>
            <a:r>
              <a:rPr lang="pl-PL" dirty="0"/>
              <a:t>1. Karę </a:t>
            </a:r>
            <a:r>
              <a:rPr lang="pl-PL" b="1" dirty="0"/>
              <a:t>organ nadzoru budowlanego wymierza w drodze postanowienia, na które przysługuje zażalenie</a:t>
            </a:r>
            <a:r>
              <a:rPr lang="pl-PL" dirty="0"/>
              <a:t>. Wpływy z kar stanowią dochód budżetu państwa  (…)</a:t>
            </a:r>
          </a:p>
        </p:txBody>
      </p:sp>
    </p:spTree>
    <p:extLst>
      <p:ext uri="{BB962C8B-B14F-4D97-AF65-F5344CB8AC3E}">
        <p14:creationId xmlns:p14="http://schemas.microsoft.com/office/powerpoint/2010/main" val="1999059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74E3C-9F4A-4A15-AEBD-0FB26F6EB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3538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59h.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pl-PL" sz="18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Nie stwierdza się nieważności decyzji o pozwoleniu na użytkowanie, jeżeli upłynęło 5 lat od dnia, w którym decyzja o pozwoleniu na użytkowanie stała się ostateczna.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Przepis art. 158 § 2 Kodeksu postępowania administracyjnego stosuje się odpowiednio.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59i. 1. W przypadku stwierdzenia użytkowania obiektu budowlanego lub jego części </a:t>
            </a:r>
            <a:r>
              <a:rPr lang="pl-PL" sz="1800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z naruszeniem przepisów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art. 54 i art. 55 </a:t>
            </a:r>
            <a:r>
              <a:rPr lang="pl-PL" sz="1800" b="1" i="0" u="none" strike="noStrike" baseline="0" dirty="0">
                <a:solidFill>
                  <a:schemeClr val="accent6"/>
                </a:solidFill>
                <a:latin typeface="Times New Roman" panose="02020603050405020304" pitchFamily="18" charset="0"/>
              </a:rPr>
              <a:t>organ nadzoru budowlanego poucza inwestora lub właściciela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że obiekt budowlany nie może być użytkowany bez uzyskania decyzji o pozwoleniu na użytkowanie lub dokonania skutecznego zawiadomienia o zakończeniu budowy.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Organ nadzoru budowlanego potwierdza pouczenie wpisem w protokole kontroli, a w przypadku nieobecności inwestora lub właściciela doręcza pouczenie na piśmie. </a:t>
            </a:r>
            <a:endParaRPr lang="pl-PL" sz="180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i="0" u="none" strike="noStrike" baseline="0" dirty="0">
                <a:latin typeface="Times New Roman" panose="02020603050405020304" pitchFamily="18" charset="0"/>
              </a:rPr>
              <a:t>3. Organ nadzoru budowlanego </a:t>
            </a:r>
            <a:r>
              <a:rPr lang="pl-PL" sz="18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po upływie 60 dni od dnia doręczenia pouczenia sprawdza, czy obiekt budowlany lub jego część jest nadal użytkowany z naruszeniem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 art. 54 i art. 55.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latin typeface="Times New Roman" panose="02020603050405020304" pitchFamily="18" charset="0"/>
              </a:rPr>
              <a:t>4. W przypadku niezaprzestania użytkowania, o którym mowa w ust. 1, organ nadzoru budowlanego, </a:t>
            </a:r>
            <a:r>
              <a:rPr lang="pl-PL" sz="1800" b="1" i="0" u="sng" strike="noStrike" baseline="0" dirty="0">
                <a:solidFill>
                  <a:schemeClr val="accent2"/>
                </a:solidFill>
                <a:latin typeface="Times New Roman" panose="02020603050405020304" pitchFamily="18" charset="0"/>
              </a:rPr>
              <a:t>w drodze postanowienia, wymierza karę z tytułu nielegalnego użytkowania obiektu budowlanego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. Do kary stosuje się odpowiednio przepisy art. 59f, z tym że stawka opłaty podlega dziesięciokrotnemu podwyższeniu.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latin typeface="Times New Roman" panose="02020603050405020304" pitchFamily="18" charset="0"/>
              </a:rPr>
              <a:t>5. Po upływie </a:t>
            </a:r>
            <a:r>
              <a:rPr lang="pl-PL" sz="1800" b="1" i="0" u="none" strike="noStrike" baseline="0" dirty="0">
                <a:latin typeface="Times New Roman" panose="02020603050405020304" pitchFamily="18" charset="0"/>
              </a:rPr>
              <a:t>30 dni od dnia doręczenia postanowienia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, o którym mowa w ust. 4, organ nadzoru budowlanego </a:t>
            </a:r>
            <a:r>
              <a:rPr lang="pl-PL" sz="1800" b="1" i="0" u="none" strike="noStrike" baseline="0" dirty="0">
                <a:solidFill>
                  <a:srgbClr val="7030A0"/>
                </a:solidFill>
                <a:latin typeface="Times New Roman" panose="02020603050405020304" pitchFamily="18" charset="0"/>
              </a:rPr>
              <a:t>sprawdza, czy obiekt budowlany lub jego część jest nadal użytkowany z naruszeniem przepisów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 art. 54 i art. 55.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latin typeface="Times New Roman" panose="02020603050405020304" pitchFamily="18" charset="0"/>
              </a:rPr>
              <a:t>6. Jeżeli organ nadzoru budowlanego stwierdzi </a:t>
            </a:r>
            <a:r>
              <a:rPr lang="pl-PL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dalsze użytkowanie obiektu budowlanego lub jego części z naruszeniem przepisów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 art. 54 i art. 55, </a:t>
            </a:r>
            <a:r>
              <a:rPr lang="pl-PL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pomimo wydania postanowienia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, o którym mowa w ust. 4, </a:t>
            </a:r>
            <a:r>
              <a:rPr lang="pl-PL" sz="1800" b="1" i="0" u="none" strike="noStrike" baseline="0" dirty="0">
                <a:solidFill>
                  <a:srgbClr val="D60093"/>
                </a:solidFill>
                <a:latin typeface="Times New Roman" panose="02020603050405020304" pitchFamily="18" charset="0"/>
              </a:rPr>
              <a:t>ponownie wymierza karę z tytułu nielegalnego użytkowania obiektu budowlanego w drodze postanowienia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. Do kary stosuje się odpowiednio przepisy art. 59f, z tym że stawka opłaty podlega pięciokrotnemu podwyższeniu.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latin typeface="Times New Roman" panose="02020603050405020304" pitchFamily="18" charset="0"/>
              </a:rPr>
              <a:t>7. Postanowienie, o którym mowa w ust. 6, </a:t>
            </a:r>
            <a:r>
              <a:rPr lang="pl-PL" sz="1800" b="1" i="0" u="sng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może być wydawane wielokrotnie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, jednak kolejne postanowienie nie może być wydane wcześniej niż po upływie 30 dni od dnia wydania poprzedniego postanowienia.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latin typeface="Times New Roman" panose="02020603050405020304" pitchFamily="18" charset="0"/>
              </a:rPr>
              <a:t>8. Na postanowienia, o których mowa w ust. 4 i 6, </a:t>
            </a:r>
            <a:r>
              <a:rPr lang="pl-PL" sz="1800" i="0" u="sng" strike="noStrike" baseline="0" dirty="0">
                <a:latin typeface="Times New Roman" panose="02020603050405020304" pitchFamily="18" charset="0"/>
              </a:rPr>
              <a:t>przysługuje zażalenie</a:t>
            </a:r>
            <a:r>
              <a:rPr lang="pl-PL" sz="1800" i="0" u="none" strike="noStrike" baseline="0" dirty="0">
                <a:latin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latin typeface="Times New Roman" panose="02020603050405020304" pitchFamily="18" charset="0"/>
              </a:rPr>
              <a:t>9. Wpływy z kar, o których mowa w ust. 4 i 6, stanowią dochód budżetu państwa. </a:t>
            </a:r>
          </a:p>
          <a:p>
            <a:pPr marL="0" indent="0">
              <a:buNone/>
            </a:pPr>
            <a:r>
              <a:rPr lang="pl-PL" sz="1800" dirty="0">
                <a:latin typeface="Times New Roman" panose="02020603050405020304" pitchFamily="18" charset="0"/>
              </a:rPr>
              <a:t>(…)</a:t>
            </a:r>
            <a:endParaRPr lang="pl-PL" sz="1800" i="0" u="none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461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C94B229-C92E-464F-94CD-67321E5607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78037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490BB463-6C29-4810-9D37-17E4585CE94C}"/>
              </a:ext>
            </a:extLst>
          </p:cNvPr>
          <p:cNvSpPr txBox="1"/>
          <p:nvPr/>
        </p:nvSpPr>
        <p:spPr>
          <a:xfrm>
            <a:off x="8841832" y="4678944"/>
            <a:ext cx="1268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PO UPŁYWIE 30 DNI OD DNIA DORĘCZENIA POSTANOWIENIA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9F61FB9-5C9F-477F-944B-4097C0674F26}"/>
              </a:ext>
            </a:extLst>
          </p:cNvPr>
          <p:cNvSpPr txBox="1"/>
          <p:nvPr/>
        </p:nvSpPr>
        <p:spPr>
          <a:xfrm>
            <a:off x="4058816" y="270588"/>
            <a:ext cx="1511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1200" dirty="0"/>
              <a:t>PRZEZ ORGAN NADZORU BUDOWLANEGO</a:t>
            </a:r>
          </a:p>
        </p:txBody>
      </p:sp>
    </p:spTree>
    <p:extLst>
      <p:ext uri="{BB962C8B-B14F-4D97-AF65-F5344CB8AC3E}">
        <p14:creationId xmlns:p14="http://schemas.microsoft.com/office/powerpoint/2010/main" val="4209220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9B1B1F-6F76-4428-9FBD-B33E9D1B52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SAMOWOLA BUDOWLANA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FD85CC-8511-4A39-BF7C-ABDE0ED3E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3928" y="6442219"/>
            <a:ext cx="9144000" cy="1655762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7235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D0A322-3B3C-42A6-A62F-0D6C6ED2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samowola budowlana?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D1FB88-1231-4B8D-9D0E-1F8D13A90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Samowola budowlana to, zgodnie z tytułem rozdziału 5a PB, </a:t>
            </a:r>
            <a:r>
              <a:rPr lang="pl-PL" dirty="0">
                <a:solidFill>
                  <a:srgbClr val="D60093"/>
                </a:solidFill>
              </a:rPr>
              <a:t>rozpoczęcie i prowadzenie robót budowlanych z naruszeniem ustawy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algn="just">
              <a:buFontTx/>
              <a:buChar char="-"/>
            </a:pPr>
            <a:r>
              <a:rPr lang="pl-PL" dirty="0"/>
              <a:t>Zgodność wykonywania budowy z przepisami prawa badana jest przez organ nadzoru budowlanego;</a:t>
            </a:r>
          </a:p>
          <a:p>
            <a:pPr algn="just">
              <a:buFontTx/>
              <a:buChar char="-"/>
            </a:pPr>
            <a:r>
              <a:rPr lang="pl-PL" dirty="0"/>
              <a:t>organ dokonuje oceny możliwości legalizacji samowoli budowlanej;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9554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363265-E646-4119-93EE-0B0EC703B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BD047F-C11C-491B-8A8F-C94FB1F85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52.1. Obowiązki, w formie nakazów i zakazów, określone w postanowieniach i decyzjach, o których mowa w niniejszym rozdziale, </a:t>
            </a:r>
            <a:r>
              <a:rPr lang="pl-PL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nakłada się na inwestora</a:t>
            </a: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pl-PL" b="1" i="0" u="none" strike="noStrike" baseline="0" dirty="0">
                <a:solidFill>
                  <a:srgbClr val="92D050"/>
                </a:solidFill>
                <a:latin typeface="Times New Roman" panose="02020603050405020304" pitchFamily="18" charset="0"/>
              </a:rPr>
              <a:t>Jeżeli roboty budowlane zostały zakończone lub wykonanie postanowienia albo decyzji przez inwestora jest niemożliwe</a:t>
            </a: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obowiązki te nakłada się na </a:t>
            </a:r>
            <a:r>
              <a:rPr lang="pl-PL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właściciela lub zarządcę obiektu budowlanego</a:t>
            </a: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(…) </a:t>
            </a:r>
          </a:p>
          <a:p>
            <a:pPr marL="0" indent="0" algn="just">
              <a:buNone/>
            </a:pP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53a.1. Postępowania uregulowane w niniejszym rozdziale </a:t>
            </a:r>
            <a:r>
              <a:rPr lang="pl-PL" b="1" i="0" u="none" strike="noStrike" baseline="0" dirty="0">
                <a:solidFill>
                  <a:srgbClr val="00B0F0"/>
                </a:solidFill>
                <a:latin typeface="Times New Roman" panose="02020603050405020304" pitchFamily="18" charset="0"/>
              </a:rPr>
              <a:t>wszczyna się z urzędu</a:t>
            </a: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Właściciel lub zarządca obiektu budowlanego może wystąpić do organu nadzoru budowlanego z żądaniem wszczęcia uproszczonego postępowania legalizacyjnego. </a:t>
            </a:r>
          </a:p>
          <a:p>
            <a:pPr marL="0" indent="0" algn="just">
              <a:buNone/>
            </a:pPr>
            <a:r>
              <a:rPr lang="pl-PL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(…) </a:t>
            </a:r>
          </a:p>
        </p:txBody>
      </p:sp>
    </p:spTree>
    <p:extLst>
      <p:ext uri="{BB962C8B-B14F-4D97-AF65-F5344CB8AC3E}">
        <p14:creationId xmlns:p14="http://schemas.microsoft.com/office/powerpoint/2010/main" val="211865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519428-E882-467D-A8A3-C11BBFE04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samowoli budowlanej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9D91A9C-F860-4EEA-B116-BFFB725C32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193048"/>
              </p:ext>
            </p:extLst>
          </p:nvPr>
        </p:nvGraphicFramePr>
        <p:xfrm>
          <a:off x="0" y="1690688"/>
          <a:ext cx="12192000" cy="4999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378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E0AD1A7-8DC6-4C88-929D-6C51797EE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977674"/>
              </p:ext>
            </p:extLst>
          </p:nvPr>
        </p:nvGraphicFramePr>
        <p:xfrm>
          <a:off x="254259" y="1351928"/>
          <a:ext cx="2871496" cy="5384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686055F1-67A4-4AE0-9D12-27000BD3F221}"/>
              </a:ext>
            </a:extLst>
          </p:cNvPr>
          <p:cNvSpPr txBox="1"/>
          <p:nvPr/>
        </p:nvSpPr>
        <p:spPr>
          <a:xfrm>
            <a:off x="2407298" y="0"/>
            <a:ext cx="10170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u="sng" dirty="0"/>
              <a:t>POSTĘPOWANIE LEGALIZACYJNE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1A6BCDE-F5B6-4999-91AB-C4F5C5C7FEFE}"/>
              </a:ext>
            </a:extLst>
          </p:cNvPr>
          <p:cNvSpPr txBox="1"/>
          <p:nvPr/>
        </p:nvSpPr>
        <p:spPr>
          <a:xfrm>
            <a:off x="3060441" y="751344"/>
            <a:ext cx="90662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endParaRPr lang="pl-PL" sz="1200" b="1" dirty="0"/>
          </a:p>
          <a:p>
            <a:pPr marL="0" indent="0" algn="just">
              <a:buNone/>
            </a:pP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48.</a:t>
            </a:r>
            <a:r>
              <a:rPr lang="pl-PL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Organ nadzoru budowlanego wydaje </a:t>
            </a:r>
            <a:r>
              <a:rPr lang="pl-PL" sz="1200" b="1" i="0" u="sng" strike="noStrike" baseline="0" dirty="0">
                <a:solidFill>
                  <a:srgbClr val="D60093"/>
                </a:solidFill>
                <a:latin typeface="Times New Roman" panose="02020603050405020304" pitchFamily="18" charset="0"/>
              </a:rPr>
              <a:t>postanowienie o wstrzymaniu budowy</a:t>
            </a: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 przypadku obiektu budowlanego lub jego części będącego w budowie albo wybudowanego: </a:t>
            </a:r>
          </a:p>
          <a:p>
            <a:pPr marL="0" indent="0" algn="just">
              <a:buNone/>
            </a:pPr>
            <a:r>
              <a:rPr lang="pl-PL" sz="12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</a:rPr>
              <a:t>1) BEZ WYMAGANEJ DECYZJI O POZWOLENIU NA BUDOWĘ ALBO </a:t>
            </a:r>
          </a:p>
          <a:p>
            <a:pPr marL="0" indent="0" algn="just">
              <a:buNone/>
            </a:pPr>
            <a:r>
              <a:rPr lang="pl-PL" sz="12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</a:rPr>
              <a:t>2) BEZ WYMAGANEGO ZGŁOSZENIA ALBO POMIMO WNIESIENIA SPRZECIWU DO TEGO ZGŁOSZENIA. </a:t>
            </a:r>
          </a:p>
          <a:p>
            <a:pPr marL="0" indent="0" algn="just">
              <a:buNone/>
            </a:pP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Jeżeli w wyniku budowy występuje stan zagrożenia życia lub zdrowia ludzi, w postanowieniu o wstrzymaniu budowy organ nadzoru budowlanego nakazuje bezzwłoczne: </a:t>
            </a:r>
          </a:p>
          <a:p>
            <a:pPr marL="0" indent="0" algn="just">
              <a:buNone/>
            </a:pP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zabezpieczenie obiektu budowlanego lub terenu, na którym prowadzona jest budowa, oraz </a:t>
            </a:r>
          </a:p>
          <a:p>
            <a:pPr marL="0" indent="0" algn="just">
              <a:buNone/>
            </a:pP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usunięcie stanu zagrożenia. </a:t>
            </a:r>
          </a:p>
          <a:p>
            <a:pPr marL="0" indent="0" algn="just">
              <a:buNone/>
            </a:pP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W postanowieniu o wstrzymaniu budowy informuje się o możliwości złożenia </a:t>
            </a:r>
            <a:r>
              <a:rPr lang="pl-PL" sz="1200" b="1" i="0" u="sng" strike="noStrike" baseline="0" dirty="0">
                <a:solidFill>
                  <a:srgbClr val="D60093"/>
                </a:solidFill>
                <a:latin typeface="Times New Roman" panose="02020603050405020304" pitchFamily="18" charset="0"/>
              </a:rPr>
              <a:t>wniosku o legalizację obiektu budowlanego lub jego części</a:t>
            </a: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zwanego dalej „wnioskiem o legalizację”, oraz </a:t>
            </a:r>
            <a:r>
              <a:rPr lang="pl-PL" sz="1200" b="1" i="0" u="sng" strike="noStrike" baseline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o konieczności wniesienia opłaty legalizacyjnej </a:t>
            </a: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 celu uzyskania </a:t>
            </a:r>
            <a:r>
              <a:rPr lang="pl-PL" sz="1200" b="1" i="0" u="sng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decyzji o legalizacji obiektu budowlanego</a:t>
            </a: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lub jego części, zwanej dalej „decyzją o legalizacji”, oraz o zasadach obliczania opłaty legalizacyjnej. </a:t>
            </a:r>
          </a:p>
          <a:p>
            <a:pPr marL="0" indent="0" algn="just">
              <a:buNone/>
            </a:pP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Na postanowienie o wstrzymaniu budowy przysługuje </a:t>
            </a:r>
            <a:r>
              <a:rPr lang="pl-PL" sz="12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zażalenie. </a:t>
            </a:r>
          </a:p>
          <a:p>
            <a:pPr marL="0" indent="0" algn="just">
              <a:buNone/>
            </a:pPr>
            <a:r>
              <a:rPr lang="pl-PL" sz="1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Postanowienie o wstrzymaniu budowy wydaje się również w przypadku zakończenia budowy.</a:t>
            </a:r>
            <a:endParaRPr lang="pl-PL" sz="1200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035E65E0-1CD0-4F7B-B2DD-A65811FF449F}"/>
              </a:ext>
            </a:extLst>
          </p:cNvPr>
          <p:cNvSpPr txBox="1"/>
          <p:nvPr/>
        </p:nvSpPr>
        <p:spPr>
          <a:xfrm>
            <a:off x="485192" y="769441"/>
            <a:ext cx="1334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CZ. 1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F6A8A23-88C8-4FE2-8E23-5D7D94ECEDC5}"/>
              </a:ext>
            </a:extLst>
          </p:cNvPr>
          <p:cNvSpPr txBox="1"/>
          <p:nvPr/>
        </p:nvSpPr>
        <p:spPr>
          <a:xfrm>
            <a:off x="3191069" y="3601616"/>
            <a:ext cx="8746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ART. 48A PB;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MOŻE GO ZŁOŻYĆ INWESTOR, WŁAŚCICIEL LUB ZARZĄDCA OBIEKTU BUDOWLANEGO W TERMINIE 30 DNI OD DNIA DORĘCZENIA POSTANOWIENIA O WSTRZYMANIU BUDOWY;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MOŻNA GO WYCOFAĆ DO DNIA WYDANIA DECYZJI O LEGALIZACJI.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9153595-9514-4A7A-AE10-8B05443EB7A1}"/>
              </a:ext>
            </a:extLst>
          </p:cNvPr>
          <p:cNvSpPr txBox="1"/>
          <p:nvPr/>
        </p:nvSpPr>
        <p:spPr>
          <a:xfrm>
            <a:off x="3293706" y="5533053"/>
            <a:ext cx="8644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OBOWIĄZEK NAŁOŻONY PRZEZ ORGAN NADZORU BUDOWLANEGO;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TERMIN NA JEGO WYKONANIE NIE MOŻE BYĆ KRÓTSZY NIŻ 60 DNI OD DNIA DORĘCZENIA POSTANOWIENIA;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PB OKREŚLA, CO NALEŻY DO DOKUMENTÓW LEGALIZACYJNYCH – ART. 48B.</a:t>
            </a:r>
          </a:p>
        </p:txBody>
      </p:sp>
    </p:spTree>
    <p:extLst>
      <p:ext uri="{BB962C8B-B14F-4D97-AF65-F5344CB8AC3E}">
        <p14:creationId xmlns:p14="http://schemas.microsoft.com/office/powerpoint/2010/main" val="2506670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79981013-78B9-42DB-849D-3E61EAC27074}"/>
              </a:ext>
            </a:extLst>
          </p:cNvPr>
          <p:cNvSpPr txBox="1"/>
          <p:nvPr/>
        </p:nvSpPr>
        <p:spPr>
          <a:xfrm>
            <a:off x="121298" y="102637"/>
            <a:ext cx="1203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CZ. 2 – ART. 49 PB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0020B472-7C4F-4D57-9A28-532E22F24AEC}"/>
              </a:ext>
            </a:extLst>
          </p:cNvPr>
          <p:cNvSpPr txBox="1"/>
          <p:nvPr/>
        </p:nvSpPr>
        <p:spPr>
          <a:xfrm>
            <a:off x="4245429" y="962262"/>
            <a:ext cx="72187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u="sng" dirty="0"/>
              <a:t>KRYTERIA KONTROLI DOKUMENTÓW:</a:t>
            </a:r>
          </a:p>
          <a:p>
            <a:pPr algn="just"/>
            <a:r>
              <a:rPr lang="pl-PL" sz="1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kompletność dokumentów legalizacyjnych, w tym kompletność projektu budowlanego; </a:t>
            </a:r>
          </a:p>
          <a:p>
            <a:pPr algn="just"/>
            <a:r>
              <a:rPr lang="pl-PL" sz="1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zgodność projektu zagospodarowania działki lub terenu z przepisami ustawy, w tym zgodność z przepisami techniczno-budowlanymi; jeżeli budowa została zakończona, sprawdza się zgodność z przepisami obowiązującymi w chwili zakończenia budowy. </a:t>
            </a:r>
            <a:endParaRPr lang="pl-PL" sz="1400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8A397E3D-8A3C-46D7-843F-897C5A0E0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5023588"/>
              </p:ext>
            </p:extLst>
          </p:nvPr>
        </p:nvGraphicFramePr>
        <p:xfrm>
          <a:off x="-182984" y="962262"/>
          <a:ext cx="6593115" cy="589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204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05D0E6-6FF4-4257-BC4F-446D0F78C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Prace przygotowawcze – art. 41 ust. 1-3 PB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2F9265-9869-4F91-8330-891F30C9E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Realizacja robót budowlanych poprzedzona jest wykonywaniem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prac przygotowawczych.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Podjęcie prac przygotowawczych na terenie budowy oznacza, że budowa została rozpoczęta;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Prace przygotowawcze mogą być wykonywane tylko na terenie objętym pozwoleniem na budowę lub zgłoszeniem.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B8E4BCA-0D7D-44FC-B898-561FFE203B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8828618"/>
              </p:ext>
            </p:extLst>
          </p:nvPr>
        </p:nvGraphicFramePr>
        <p:xfrm>
          <a:off x="2727460" y="2672701"/>
          <a:ext cx="6352146" cy="756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2541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F4E2F0A-5352-4766-94F2-669D003A09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259043"/>
              </p:ext>
            </p:extLst>
          </p:nvPr>
        </p:nvGraphicFramePr>
        <p:xfrm>
          <a:off x="167173" y="671804"/>
          <a:ext cx="11857653" cy="765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C185D20D-5554-4FC2-B2E6-A23F6EC1D5D9}"/>
              </a:ext>
            </a:extLst>
          </p:cNvPr>
          <p:cNvSpPr txBox="1"/>
          <p:nvPr/>
        </p:nvSpPr>
        <p:spPr>
          <a:xfrm>
            <a:off x="111967" y="195943"/>
            <a:ext cx="288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CZ. 3 – ART. 49 I ART. 49E PB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E753409D-5E4B-49D5-9F35-C4443FF754FD}"/>
              </a:ext>
            </a:extLst>
          </p:cNvPr>
          <p:cNvCxnSpPr/>
          <p:nvPr/>
        </p:nvCxnSpPr>
        <p:spPr>
          <a:xfrm>
            <a:off x="9321281" y="1502229"/>
            <a:ext cx="0" cy="643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BCAE153-DC9E-4ECF-B07C-9036E2177082}"/>
              </a:ext>
            </a:extLst>
          </p:cNvPr>
          <p:cNvSpPr txBox="1"/>
          <p:nvPr/>
        </p:nvSpPr>
        <p:spPr>
          <a:xfrm>
            <a:off x="7221893" y="2146041"/>
            <a:ext cx="48029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ZATWIERDZA PROJEKT BUDOWLANY ALBO PROJEKT ZAGOSPODAROWANIA DZIAŁKI LUB TERENU;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ZEZWALA NA WZNOWIENIE BUDOWY, JEŻELI BUDOWA NIE ZOSTAŁA ZAKOŃCZONA;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NAKŁADA SIĘ W NIEJ OBOWIĄZEK UZYSKANIA DECYZJI O POZWOLENIU NA UŻYTKOWANIE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C85C8B04-344C-4841-86EB-01ECAE91E9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6807794"/>
              </p:ext>
            </p:extLst>
          </p:nvPr>
        </p:nvGraphicFramePr>
        <p:xfrm>
          <a:off x="167173" y="3755572"/>
          <a:ext cx="12024827" cy="2981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75568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964946-EC5F-4FB4-8FFB-DA70C9F9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pl-PL" b="1" u="sng" dirty="0"/>
              <a:t>UPROSZCZONE POSTĘPOWANIE LEGALIZACYJNE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A0EC16A-A804-44BC-AE57-B6D0552FDBDE}"/>
              </a:ext>
            </a:extLst>
          </p:cNvPr>
          <p:cNvSpPr txBox="1"/>
          <p:nvPr/>
        </p:nvSpPr>
        <p:spPr>
          <a:xfrm>
            <a:off x="314131" y="2528596"/>
            <a:ext cx="11579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PRZESŁANKI:</a:t>
            </a:r>
          </a:p>
          <a:p>
            <a:pPr algn="just"/>
            <a:endParaRPr lang="pl-PL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49f 1. W przypadku stwierdzenia budowy obiektu budowlanego lub jego części: </a:t>
            </a:r>
          </a:p>
          <a:p>
            <a:pPr algn="just"/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bez wymaganej decyzji o pozwoleniu na budowę albo </a:t>
            </a:r>
          </a:p>
          <a:p>
            <a:pPr algn="just"/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bez wymaganego zgłoszenia albo pomimo wniesienia sprzeciwu do tego zgłoszenia </a:t>
            </a:r>
          </a:p>
          <a:p>
            <a:pPr algn="just"/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pl-PL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jeżeli od zakończenia budowy upłynęło co najmniej 20 lat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organ nadzoru budowlanego wszczyna uproszczone postępowanie legalizacyjne.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08865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428613C-CE6E-4FAA-B533-3283E7244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502197"/>
              </p:ext>
            </p:extLst>
          </p:nvPr>
        </p:nvGraphicFramePr>
        <p:xfrm>
          <a:off x="110411" y="1079176"/>
          <a:ext cx="120815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DA6887D3-686F-4A26-B58C-D50447768CB3}"/>
              </a:ext>
            </a:extLst>
          </p:cNvPr>
          <p:cNvCxnSpPr>
            <a:cxnSpLocks/>
          </p:cNvCxnSpPr>
          <p:nvPr/>
        </p:nvCxnSpPr>
        <p:spPr>
          <a:xfrm>
            <a:off x="1548882" y="4478694"/>
            <a:ext cx="0" cy="1063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98AD88A-970F-4A9B-A082-8F66A03BACEE}"/>
              </a:ext>
            </a:extLst>
          </p:cNvPr>
          <p:cNvSpPr txBox="1"/>
          <p:nvPr/>
        </p:nvSpPr>
        <p:spPr>
          <a:xfrm>
            <a:off x="110412" y="5778824"/>
            <a:ext cx="3612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 TERMINIE NIE KRÓTSZYM NIŻ 60 DNI OD DNIA DORĘCZENIA POSTANOWIENIA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2B93DAA-4EE6-451C-950A-3DB594DD2A76}"/>
              </a:ext>
            </a:extLst>
          </p:cNvPr>
          <p:cNvSpPr txBox="1"/>
          <p:nvPr/>
        </p:nvSpPr>
        <p:spPr>
          <a:xfrm>
            <a:off x="223935" y="233265"/>
            <a:ext cx="325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ART. 49G, ART. 49H I ART. 49I PB</a:t>
            </a:r>
          </a:p>
        </p:txBody>
      </p:sp>
    </p:spTree>
    <p:extLst>
      <p:ext uri="{BB962C8B-B14F-4D97-AF65-F5344CB8AC3E}">
        <p14:creationId xmlns:p14="http://schemas.microsoft.com/office/powerpoint/2010/main" val="3953097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48EA2F-BE9F-496F-BFA5-D3E70F61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naprawcze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79964F-9197-48FB-8DE6-3553A369D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50. 1.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 przypadkach innych niż określone w art. 48 ust. 1 lub w art. 49f </a:t>
            </a:r>
            <a:r>
              <a:rPr lang="pl-PL" sz="18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organ nadzoru budowlanego wstrzymuje postanowieniem prowadzenie robót budowlanych wykonywanych: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bez wymaganej decyzji o pozwoleniu na budowę albo zgłoszenia lub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w sposób mogący spowodować zagrożenie bezpieczeństwa ludzi lub mienia lub zagrożenia środowiska, lub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3) na podstawie zgłoszenia z naruszeniem art. 29 ust. 1 i 3, lub </a:t>
            </a:r>
          </a:p>
          <a:p>
            <a:pPr marL="0" indent="0" algn="just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4) w sposób istotnie odbiegający od ustaleń i warunków określonych w decyzji o pozwoleniu na budowę, projekcie zagospodarowania działki lub terenu, projekcie architektoniczno-budowlanym lub w przepisach.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6475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FEC26D-D0BD-47D9-892F-C71A3910E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F3F05E-573C-430F-A0A7-8D74FFBFD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51. 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Przed upływem 2 miesięcy od dnia wydania postanowienia, o którym mowa w art. 50 ust. 1,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 nadzoru budowlanego w drodze decyzji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1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nakazuje zaniechanie dalszych robót budowlanych bądź rozbiórkę obiektu budowlanego lub jego części, bądź doprowadzenie obiektu do stanu poprzedniego 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albo </a:t>
            </a:r>
          </a:p>
          <a:p>
            <a:pPr marL="0" indent="0" algn="just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nakłada obowiązek wykonania określonych czynności lub robót budowlanych w celu doprowadzenia wykonywanych robót budowlanych do stanu zgodnego z prawem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określając termin ich wykonania, albo </a:t>
            </a:r>
          </a:p>
          <a:p>
            <a:pPr marL="0" indent="0" algn="just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1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istotnego odstąpienia od zatwierdzonego projektu zagospodarowania działki lub terenu, projektu architektoniczno-budowlanego lub innych warunków decyzji o pozwoleniu na budowę – nakłada, określając termin wykonania, </a:t>
            </a:r>
            <a:r>
              <a:rPr lang="pl-PL" sz="16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obowiązek sporządzenia i przedstawienia projektu zagospodarowania działki lub terenu lub projektu architektoniczno-budowlanego zamiennego uwzględniającego zmiany wynikające z dotychczas wykonanych robót budowlanych oraz – w razie potrzeby – wykonania określonych czynności lub robót budowlanych w celu doprowadzenia wykonywanych robót budowlanych do stanu zgodnego z prawem</a:t>
            </a:r>
            <a:r>
              <a:rPr lang="pl-PL" sz="1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przepisy dotyczące projektu zagospodarowania działki lub terenu oraz projektu architektoniczno-budowlanego stosuje się odpowiednio do zakresu tych zmian. 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1a. </a:t>
            </a:r>
            <a:r>
              <a:rPr lang="pl-PL" sz="1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przypadku istotnego odstąpienia od projektu zagospodarowania działki lub terenu lub projektu architektoniczno-budowlanego z naruszeniem art. 36a ust. 1a, przepisy ust. 1 pkt 3 oraz ust. 4 i 5 stosuje się odpowiednio. 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(…)</a:t>
            </a:r>
            <a:endParaRPr lang="pl-PL" sz="16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 przypadku wydania nakazu, o którym mowa w art. 50a pkt 2, decyzje, o których mowa w ust. 1 pkt 2 lub 3, wydaje się po wykonaniu obowiązku określonego w tym nakazie. </a:t>
            </a:r>
          </a:p>
        </p:txBody>
      </p:sp>
    </p:spTree>
    <p:extLst>
      <p:ext uri="{BB962C8B-B14F-4D97-AF65-F5344CB8AC3E}">
        <p14:creationId xmlns:p14="http://schemas.microsoft.com/office/powerpoint/2010/main" val="5994956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5224CF-8A8B-4645-9AAA-B895B1D06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E99963-62A2-4D9C-A7F2-CFE1DDCD4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3. Po upływie terminu lub na wniosek inwestora, </a:t>
            </a:r>
            <a:r>
              <a:rPr lang="pl-PL" b="1" dirty="0">
                <a:solidFill>
                  <a:srgbClr val="00B050"/>
                </a:solidFill>
              </a:rPr>
              <a:t>organ nadzoru budowlanego sprawdza wykonanie obowiązku</a:t>
            </a:r>
            <a:r>
              <a:rPr lang="pl-PL" dirty="0"/>
              <a:t>, o którym mowa w ust. 1 pkt 2, i wydaje </a:t>
            </a:r>
            <a:r>
              <a:rPr lang="pl-PL" b="1" u="sng" dirty="0"/>
              <a:t>decyzję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1) </a:t>
            </a:r>
            <a:r>
              <a:rPr lang="pl-PL" dirty="0">
                <a:solidFill>
                  <a:srgbClr val="00B050"/>
                </a:solidFill>
              </a:rPr>
              <a:t>o stwierdzeniu wykonania obowiązku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dirty="0"/>
              <a:t>albo </a:t>
            </a:r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dirty="0">
                <a:solidFill>
                  <a:srgbClr val="00B050"/>
                </a:solidFill>
              </a:rPr>
              <a:t>w przypadku niewykonania obowiązku – nakazującą zaniechanie dalszych robót budowlanych bądź rozbiórkę obiektu lub jego części, bądź doprowadzenie obiektu do stanu poprzedniego. </a:t>
            </a:r>
          </a:p>
          <a:p>
            <a:pPr marL="0" indent="0" algn="just">
              <a:buNone/>
            </a:pPr>
            <a:r>
              <a:rPr lang="pl-PL" dirty="0"/>
              <a:t>4.Po upływie terminu lub na wniosek inwestora,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organ nadzoru budowlanego sprawdza wykonanie obowiązku</a:t>
            </a:r>
            <a:r>
              <a:rPr lang="pl-PL" dirty="0"/>
              <a:t>, o którym mowa w ust. 1 pkt 3,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i wydaje decyzję w sprawie zatwierdzenia projektu budowlanego i pozwolenia na wznowienie robót budowlanych albo – jeżeli budowa została zakończona – o zatwierdzeniu projektu budowlanego zamiennego. </a:t>
            </a:r>
            <a:r>
              <a:rPr lang="pl-PL" dirty="0">
                <a:solidFill>
                  <a:srgbClr val="FF0000"/>
                </a:solidFill>
              </a:rPr>
              <a:t>W decyzji tej nakłada się obowiązek uzyskania decyzji o pozwoleniu na użytkowanie.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5. W przypadku niewykonania w terminie obowiązku, o którym mowa w ust. 1 pkt 3, organ nadzoru budowlanego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wydaje decyzję nakazującą zaniechanie dalszych robót budowlanych bądź rozbiórkę obiektu lub jego części, bądź doprowadzenie obiektu do stanu poprzedniego.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96030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F1DC2D-7857-4BF3-BF52-856682AE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F651CF3-EDC3-461D-AA4B-64796B3065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2548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4741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BCA033-7BB8-4F05-9773-D2D76E90A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PROCES UTRZYMANIA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1AFA7C2-A966-4839-BE95-6B3401353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83812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14668E-3323-4DD5-940F-EDDE135E6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DE04004-CD0D-415E-A34A-CF2158677B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276168"/>
              </p:ext>
            </p:extLst>
          </p:nvPr>
        </p:nvGraphicFramePr>
        <p:xfrm>
          <a:off x="0" y="1339404"/>
          <a:ext cx="12192000" cy="5518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2710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CD3545-51DA-4F4E-BA72-26A6498A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05AFAAE-5751-4167-8AFF-BF1E558775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5448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C6D6CE-79B8-45B9-9418-6D941524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368F22D-05F7-4CE5-8AB3-9C898DFB86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5626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6036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4D8412-8914-402B-88D5-A2D9C65EB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9DFAAE-9345-4467-A884-C54683D97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Art. 61.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Właściciel lub zarządca obiektu budowlanego </a:t>
            </a:r>
            <a:r>
              <a:rPr lang="pl-PL" dirty="0"/>
              <a:t>jest obowiązany: </a:t>
            </a:r>
          </a:p>
          <a:p>
            <a:pPr marL="0" indent="0">
              <a:buNone/>
            </a:pPr>
            <a:r>
              <a:rPr lang="pl-PL" dirty="0"/>
              <a:t>1) utrzymywać i użytkować obiekt zgodnie z zasadami, o których mowa w art. 5 ust.2; -&gt; </a:t>
            </a:r>
            <a:r>
              <a:rPr lang="pl-PL" b="1" dirty="0">
                <a:solidFill>
                  <a:srgbClr val="FF0066"/>
                </a:solidFill>
              </a:rPr>
              <a:t>zasada prawidłowego użytkowania obiektu </a:t>
            </a:r>
          </a:p>
          <a:p>
            <a:pPr marL="0" indent="0">
              <a:buNone/>
            </a:pPr>
            <a:r>
              <a:rPr lang="pl-PL" dirty="0"/>
              <a:t>2) zapewnić, dochowując należytej staranności, bezpieczne użytkowanie obiektu w razie wystąpienia czynników zewnętrznych odziaływujących na obiekt, związanych z działaniem człowieka lub sił natury, takich jak: wyładowania atmosferyczne, wstrząsy sejsmiczne, silne wiatry, intensywne opady atmosferyczne, osuwiska ziemi, zjawiska lodowe na rzekach i morzu oraz jeziorach i zbiornikach wodnych, pożary lub powodzie, w wyniku których następuje uszkodzenie obiektu budowlanego lub bezpośrednie zagrożenie takim uszkodzeniem, mogące spowodować zagrożenie życia lub zdrowia ludzi, bezpieczeństwa mienia lub środowiska. </a:t>
            </a:r>
          </a:p>
          <a:p>
            <a:pPr marL="0" indent="0">
              <a:buNone/>
            </a:pP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WYKONANIE OBOWIĄZKU PRZEZ JEDEN Z TYCH PODMIOTÓW, ZWALNIA DRUGI PODMIOT.</a:t>
            </a:r>
          </a:p>
        </p:txBody>
      </p:sp>
    </p:spTree>
    <p:extLst>
      <p:ext uri="{BB962C8B-B14F-4D97-AF65-F5344CB8AC3E}">
        <p14:creationId xmlns:p14="http://schemas.microsoft.com/office/powerpoint/2010/main" val="624608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AACC03-E7DB-40DA-921C-32A1260DD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utrzymania obiektu budowlanego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66B4C-178B-4CE5-B739-0E184654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Art. 62. </a:t>
            </a:r>
            <a:r>
              <a:rPr lang="pl-PL" dirty="0"/>
              <a:t>1. Obiekty budowlane powinny być w czasie ich użytkowania </a:t>
            </a:r>
            <a:r>
              <a:rPr lang="pl-PL" u="sng" dirty="0">
                <a:solidFill>
                  <a:srgbClr val="0070C0"/>
                </a:solidFill>
              </a:rPr>
              <a:t>poddawane przez właściciela lub zarządcę kontroli</a:t>
            </a:r>
            <a:r>
              <a:rPr lang="pl-PL" dirty="0"/>
              <a:t>: </a:t>
            </a:r>
          </a:p>
          <a:p>
            <a:pPr marL="0" indent="0">
              <a:buNone/>
            </a:pPr>
            <a:r>
              <a:rPr lang="pl-PL" dirty="0"/>
              <a:t>1) </a:t>
            </a:r>
            <a:r>
              <a:rPr lang="pl-PL" dirty="0">
                <a:solidFill>
                  <a:srgbClr val="92D050"/>
                </a:solidFill>
              </a:rPr>
              <a:t>okresowej, co najmniej raz w roku</a:t>
            </a:r>
            <a:r>
              <a:rPr lang="pl-PL" dirty="0"/>
              <a:t>, polegającej na sprawdzeniu stanu technicznego: </a:t>
            </a:r>
          </a:p>
          <a:p>
            <a:pPr marL="0" indent="0">
              <a:buNone/>
            </a:pPr>
            <a:r>
              <a:rPr lang="pl-PL" dirty="0"/>
              <a:t>a) elementów budynku, budowli i instalacji narażonych na szkodliwe wpływy atmosferyczne i niszczące działania czynników występujących podczas użytkowania obiektu, </a:t>
            </a:r>
          </a:p>
          <a:p>
            <a:pPr marL="0" indent="0">
              <a:buNone/>
            </a:pPr>
            <a:r>
              <a:rPr lang="pl-PL" dirty="0"/>
              <a:t>b) instalacji i urządzeń służących ochronie środowiska, </a:t>
            </a:r>
          </a:p>
          <a:p>
            <a:pPr marL="0" indent="0">
              <a:buNone/>
            </a:pPr>
            <a:r>
              <a:rPr lang="pl-PL" dirty="0"/>
              <a:t>c) instalacji gazowych oraz przewodów kominowych (dymowych, spalinowych i wentylacyjnych); </a:t>
            </a:r>
          </a:p>
          <a:p>
            <a:pPr marL="0" indent="0">
              <a:buNone/>
            </a:pPr>
            <a:r>
              <a:rPr lang="pl-PL" dirty="0"/>
              <a:t>2) </a:t>
            </a:r>
            <a:r>
              <a:rPr lang="pl-PL" dirty="0">
                <a:solidFill>
                  <a:srgbClr val="92D050"/>
                </a:solidFill>
              </a:rPr>
              <a:t>okresowej, co najmniej raz na 5 lat</a:t>
            </a:r>
            <a:r>
              <a:rPr lang="pl-PL" dirty="0"/>
              <a:t>, polegającej na sprawdzeniu stanu technicznego i przydatności do użytkowania obiektu budowlanego, estetyki obiektu budowlanego oraz jego otoczenia; kontrolą tą powinno być objęte również badanie instalacji elektrycznej i piorunochronnej w zakresie stanu sprawności połączeń, osprzętu, zabezpieczeń i środków ochrony od porażeń, oporności izolacji przewodów oraz uziemień instalacji i aparatów; </a:t>
            </a:r>
          </a:p>
          <a:p>
            <a:pPr marL="0" indent="0">
              <a:buNone/>
            </a:pPr>
            <a:r>
              <a:rPr lang="pl-PL" dirty="0"/>
              <a:t>3)</a:t>
            </a:r>
            <a:r>
              <a:rPr lang="pl-PL" dirty="0">
                <a:solidFill>
                  <a:srgbClr val="92D050"/>
                </a:solidFill>
              </a:rPr>
              <a:t>okresowej w zakresie</a:t>
            </a:r>
            <a:r>
              <a:rPr lang="pl-PL" dirty="0"/>
              <a:t>, o którym mowa w pkt 1, </a:t>
            </a:r>
            <a:r>
              <a:rPr lang="pl-PL" dirty="0">
                <a:solidFill>
                  <a:srgbClr val="92D050"/>
                </a:solidFill>
              </a:rPr>
              <a:t>co najmniej dwa razy w roku</a:t>
            </a:r>
            <a:r>
              <a:rPr lang="pl-PL" dirty="0"/>
              <a:t>, w terminach do 31 maja oraz do 30 listopada, w przypadku budynków o powierzchni zabudowy przekraczającej 2000 m2 oraz innych obiektów budowlanych o powierzchni dachu przekraczającej 1000 m2; osoba dokonująca kontroli jest obowiązana bezzwłocznie na piśmie zawiadomić organ nadzoru budowlanego o przeprowadzonej kontroli; </a:t>
            </a:r>
          </a:p>
          <a:p>
            <a:pPr marL="0" indent="0">
              <a:buNone/>
            </a:pPr>
            <a:r>
              <a:rPr lang="pl-PL" dirty="0"/>
              <a:t>4) </a:t>
            </a:r>
            <a:r>
              <a:rPr lang="pl-PL" dirty="0">
                <a:solidFill>
                  <a:srgbClr val="92D050"/>
                </a:solidFill>
              </a:rPr>
              <a:t>bezpiecznego użytkowania obiektu każdorazowo w przypadku wystąpienia okoliczności</a:t>
            </a:r>
            <a:r>
              <a:rPr lang="pl-PL" dirty="0"/>
              <a:t>, o których mowa w art. 61 pkt 2; </a:t>
            </a:r>
          </a:p>
          <a:p>
            <a:pPr marL="0" indent="0">
              <a:buNone/>
            </a:pPr>
            <a:r>
              <a:rPr lang="pl-PL" dirty="0"/>
              <a:t>4a) w przypadku </a:t>
            </a:r>
            <a:r>
              <a:rPr lang="pl-PL" dirty="0">
                <a:solidFill>
                  <a:srgbClr val="92D050"/>
                </a:solidFill>
              </a:rPr>
              <a:t>zgłoszenia przez osoby zamieszkujące lokal mieszkalny znajdujący się w obiekcie budowlanym o dokonaniu nieuzasadnionych względami technicznymi lub użytkowymi ingerencji lub naruszeń</a:t>
            </a:r>
            <a:r>
              <a:rPr lang="pl-PL" dirty="0"/>
              <a:t>, powodujących, że nie są spełnione warunki określone w art. 5 ust. 2. </a:t>
            </a:r>
          </a:p>
        </p:txBody>
      </p:sp>
    </p:spTree>
    <p:extLst>
      <p:ext uri="{BB962C8B-B14F-4D97-AF65-F5344CB8AC3E}">
        <p14:creationId xmlns:p14="http://schemas.microsoft.com/office/powerpoint/2010/main" val="29222805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A76BE5-AACB-4165-AD1E-1A8F4CC0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779986-165A-472A-8450-7EEA112A4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Art. 63</a:t>
            </a:r>
            <a:r>
              <a:rPr lang="pl-PL" dirty="0"/>
              <a:t>. 1. Właściciel lub zarządca obiektu budowlanego jest obowiązany </a:t>
            </a:r>
            <a:r>
              <a:rPr lang="pl-PL" dirty="0">
                <a:solidFill>
                  <a:srgbClr val="00B0F0"/>
                </a:solidFill>
              </a:rPr>
              <a:t>przechowywać przez okres istnienia obiektu dokumenty</a:t>
            </a:r>
            <a:r>
              <a:rPr lang="pl-PL" dirty="0"/>
              <a:t>, o których mowa w art. 60, oraz opracowania projektowe i dokumenty techniczne robót budowlanych wykonywanych w obiekcie w toku jego użytkowania.</a:t>
            </a:r>
            <a:endParaRPr lang="pl-PL" b="1" dirty="0"/>
          </a:p>
          <a:p>
            <a:pPr marL="0" indent="0">
              <a:buNone/>
            </a:pPr>
            <a:r>
              <a:rPr lang="pl-PL" b="1" dirty="0"/>
              <a:t>Art. 64. </a:t>
            </a:r>
            <a:r>
              <a:rPr lang="pl-PL" dirty="0"/>
              <a:t>1. Właściciel lub zarządca jest obowiązany prowadzić dla każdego budynku oraz obiektu budowlanego niebędącego budynkiem, którego projekt jest objęty obowiązkiem sprawdzenia, o którym mowa w art. 20 ust. 2, </a:t>
            </a:r>
            <a:r>
              <a:rPr lang="pl-PL" b="1" dirty="0">
                <a:solidFill>
                  <a:srgbClr val="FF0066"/>
                </a:solidFill>
              </a:rPr>
              <a:t>książkę obiektu budowlanego, stanowiącą dokument przeznaczony do zapisów dotyczących przeprowadzanych badań i kontroli stanu technicznego, remontów i przebudowy, w okresie użytkowania obiektu budowlanego</a:t>
            </a:r>
            <a:r>
              <a:rPr lang="pl-PL" dirty="0"/>
              <a:t>. (…)</a:t>
            </a:r>
          </a:p>
          <a:p>
            <a:pPr marL="0" indent="0">
              <a:buNone/>
            </a:pPr>
            <a:r>
              <a:rPr lang="pl-PL" b="1" dirty="0"/>
              <a:t>Art. 65. </a:t>
            </a:r>
            <a:r>
              <a:rPr lang="pl-PL" dirty="0"/>
              <a:t>Właściciel lub zarządca obiektu budowlanego jest obowiązany </a:t>
            </a:r>
            <a:r>
              <a:rPr lang="pl-PL" dirty="0">
                <a:solidFill>
                  <a:srgbClr val="00B050"/>
                </a:solidFill>
              </a:rPr>
              <a:t>udostępniać dokumenty</a:t>
            </a:r>
            <a:r>
              <a:rPr lang="pl-PL" dirty="0"/>
              <a:t>, o których mowa w art. 64 ust. 3, </a:t>
            </a:r>
            <a:r>
              <a:rPr lang="pl-PL" dirty="0">
                <a:solidFill>
                  <a:srgbClr val="00B050"/>
                </a:solidFill>
              </a:rPr>
              <a:t>przedstawicielom organu nadzoru budowlanego oraz innych jednostek organizacyjnych i organów </a:t>
            </a:r>
            <a:r>
              <a:rPr lang="pl-PL" dirty="0"/>
              <a:t>upoważnionych do kontroli utrzymania obiektów budowlanych we właściwym stanie technicznym oraz do kontroli przestrzegania przepisów obowiązujących w budownictwie. </a:t>
            </a:r>
          </a:p>
        </p:txBody>
      </p:sp>
    </p:spTree>
    <p:extLst>
      <p:ext uri="{BB962C8B-B14F-4D97-AF65-F5344CB8AC3E}">
        <p14:creationId xmlns:p14="http://schemas.microsoft.com/office/powerpoint/2010/main" val="2873474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B0D480-304F-418C-9006-790F1167A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66 – decyzja organu  nadzoru budowlanego nakazująca usunięcie naruszeń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A54AF2DB-989E-485B-8A17-43BA3E21DA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135359"/>
              </p:ext>
            </p:extLst>
          </p:nvPr>
        </p:nvGraphicFramePr>
        <p:xfrm>
          <a:off x="0" y="1825624"/>
          <a:ext cx="121920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7336927C-F664-4557-BF48-3709B47FBB2E}"/>
              </a:ext>
            </a:extLst>
          </p:cNvPr>
          <p:cNvCxnSpPr/>
          <p:nvPr/>
        </p:nvCxnSpPr>
        <p:spPr>
          <a:xfrm>
            <a:off x="5831633" y="2584580"/>
            <a:ext cx="2118049" cy="2220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5E0FD56-72EC-4EDF-A55F-1DA15BA89DA0}"/>
              </a:ext>
            </a:extLst>
          </p:cNvPr>
          <p:cNvSpPr txBox="1"/>
          <p:nvPr/>
        </p:nvSpPr>
        <p:spPr>
          <a:xfrm>
            <a:off x="7458270" y="2449644"/>
            <a:ext cx="3153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ORGAN MOŻE W DRODZE DECYZJI ZAKAZAĆ UŻYTKOWANIA OBIEKTU LUB JEGO CZĘŚCI DO CZASU USUNIĘCIA NARUSZEŃ – </a:t>
            </a:r>
          </a:p>
          <a:p>
            <a:r>
              <a:rPr lang="pl-PL" dirty="0"/>
              <a:t>ART. 66 UST. 2</a:t>
            </a:r>
          </a:p>
        </p:txBody>
      </p:sp>
    </p:spTree>
    <p:extLst>
      <p:ext uri="{BB962C8B-B14F-4D97-AF65-F5344CB8AC3E}">
        <p14:creationId xmlns:p14="http://schemas.microsoft.com/office/powerpoint/2010/main" val="32069798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16B33B-96F6-4AC5-90E0-DD2764C45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A88A59-2CAE-47EA-A90C-09B4507E4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Art. 68. W razie stwierdzenia </a:t>
            </a:r>
            <a:r>
              <a:rPr lang="pl-PL" dirty="0">
                <a:solidFill>
                  <a:srgbClr val="FF0066"/>
                </a:solidFill>
              </a:rPr>
              <a:t>potrzeby opróżnienia w całości lub w części budynku przeznaczonego na pobyt ludzi, bezpośrednio grożącego zawaleniem</a:t>
            </a:r>
            <a:r>
              <a:rPr lang="pl-PL" dirty="0"/>
              <a:t>, organ nadzoru budowlanego jest obowiązany: </a:t>
            </a:r>
          </a:p>
          <a:p>
            <a:pPr marL="514350" indent="-514350">
              <a:buAutoNum type="arabicParenR"/>
            </a:pPr>
            <a:r>
              <a:rPr lang="pl-PL" dirty="0">
                <a:solidFill>
                  <a:srgbClr val="00B0F0"/>
                </a:solidFill>
              </a:rPr>
              <a:t>nakazać, w drodze decyzji</a:t>
            </a:r>
            <a:r>
              <a:rPr lang="pl-PL" dirty="0"/>
              <a:t>, na podstawie protokołu oględzin, </a:t>
            </a:r>
            <a:r>
              <a:rPr lang="pl-PL" dirty="0">
                <a:solidFill>
                  <a:srgbClr val="00B050"/>
                </a:solidFill>
              </a:rPr>
              <a:t>właścicielowi lub zarządcy obiektu budowlanego opróżnienie bądź wyłączenie w określonym terminie całości lub części budynku z użytkowania</a:t>
            </a:r>
            <a:r>
              <a:rPr lang="pl-PL" dirty="0"/>
              <a:t>; </a:t>
            </a:r>
          </a:p>
          <a:p>
            <a:pPr marL="514350" indent="-514350">
              <a:buAutoNum type="arabicParenR"/>
            </a:pPr>
            <a:r>
              <a:rPr lang="pl-PL" dirty="0"/>
              <a:t>przesłać decyzję, o której mowa w pkt 1, obowiązanemu do zapewnienia lokali zamiennych na podstawie odrębnych przepisów; </a:t>
            </a:r>
          </a:p>
          <a:p>
            <a:pPr marL="514350" indent="-514350">
              <a:buAutoNum type="arabicParenR"/>
            </a:pPr>
            <a:r>
              <a:rPr lang="pl-PL" dirty="0"/>
              <a:t>zarządzić: </a:t>
            </a:r>
          </a:p>
          <a:p>
            <a:pPr marL="895350" indent="-269875">
              <a:buAutoNum type="alphaLcParenR"/>
            </a:pPr>
            <a:r>
              <a:rPr lang="pl-PL" dirty="0"/>
              <a:t>umieszczenie na budynku zawiadomienia o stanie zagrożenia bezpieczeństwa ludzi lub mienia oraz o zakazie jego użytkowania, </a:t>
            </a:r>
          </a:p>
          <a:p>
            <a:pPr marL="895350" indent="-269875">
              <a:buAutoNum type="alphaLcParenR"/>
            </a:pPr>
            <a:r>
              <a:rPr lang="pl-PL" dirty="0"/>
              <a:t>wykonanie doraźnych zabezpieczeń i usunięcie zagrożenia bezpieczeństwa ludzi lub mienia, z określeniem, technicznie uzasadnionych, terminów ich wykonania.</a:t>
            </a:r>
          </a:p>
        </p:txBody>
      </p:sp>
    </p:spTree>
    <p:extLst>
      <p:ext uri="{BB962C8B-B14F-4D97-AF65-F5344CB8AC3E}">
        <p14:creationId xmlns:p14="http://schemas.microsoft.com/office/powerpoint/2010/main" val="41424915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25DE73-D732-4F5B-BDBE-3AD2C19F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4A7849-B63D-4E6D-A2B7-690BF1E23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Art. 70. 1.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Właściciel, zarządca lub użytkownik obiektu budowlanego</a:t>
            </a:r>
            <a:r>
              <a:rPr lang="pl-PL" dirty="0"/>
              <a:t>, </a:t>
            </a:r>
            <a:r>
              <a:rPr lang="pl-PL" u="sng" dirty="0"/>
              <a:t>na których spoczywają obowiązki w zakresie napraw, określone w przepisach odrębnych bądź umowach</a:t>
            </a:r>
            <a:r>
              <a:rPr lang="pl-PL" dirty="0"/>
              <a:t>, są obowiązani w czasie lub bezpośrednio po przeprowadzonej kontroli, o której mowa w art. 62 ust. 1 pkt 1–4a, </a:t>
            </a:r>
            <a:r>
              <a:rPr lang="pl-PL" u="sng" dirty="0"/>
              <a:t>usunąć stwierdzone uszkodzenia oraz uzupełnić braki, które mogłyby spowodować zagrożenie życia lub zdrowia ludzi, bezpieczeństwa mienia bądź środowiska, a w szczególności katastrofę budowlaną, pożar, wybuch, porażenie prądem elektrycznym albo zatrucie gazem.</a:t>
            </a:r>
          </a:p>
        </p:txBody>
      </p:sp>
    </p:spTree>
    <p:extLst>
      <p:ext uri="{BB962C8B-B14F-4D97-AF65-F5344CB8AC3E}">
        <p14:creationId xmlns:p14="http://schemas.microsoft.com/office/powerpoint/2010/main" val="379199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A72859-F3F5-4243-9FD0-DDAED42F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BE4E11-4198-44D0-BFC4-378BDDD04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rgbClr val="00B050"/>
                </a:solidFill>
              </a:rPr>
              <a:t>Art. 3 pkt 5 PB – definicja legalna tymczasowego obiektu budowlanego</a:t>
            </a:r>
          </a:p>
          <a:p>
            <a:pPr marL="0" indent="0">
              <a:buNone/>
            </a:pPr>
            <a:endParaRPr lang="pl-PL" sz="3600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obiekt budowlany przeznaczony do czasowego użytkowania w okresie krótszym od jego trwałości technicznej, przewidziany do przeniesienia w inne miejsce lub rozbiórki, a także obiekt budowlany niepołączony trwale z gruntem, jak: strzelnice, kioski uliczne, pawilony sprzedaży ulicznej i wystawowe,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przekrycia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namiotowe i powłoki pneumatyczne, urządzenia rozrywkowe, barakowozy, obiekty kontenerowe, przenośne wolno stojące maszty antenowe;</a:t>
            </a:r>
          </a:p>
          <a:p>
            <a:pPr marL="0" indent="0">
              <a:buNone/>
            </a:pP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3 pkt 5a PB – definicja legalna przenośnego wolnostojącego masztu antenowego</a:t>
            </a:r>
          </a:p>
          <a:p>
            <a:pPr marL="0" indent="0">
              <a:buNone/>
            </a:pP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wszelkie konstrukcje metalowe bądź kompozytowe, samodzielne bądź w połączeniu z przyczepą, rusztem, kontenerem technicznym, lub szafami telekomunikacyjnymi, posadowione na gruncie, wraz z odciągami, balastami i innymi elementami konstrukcji, instalacją radiokomunikacyjną i infrastrukturą zasilającą, przeznaczone do wielokrotnego montażu i demontażu bez utraty wartości technicznej. </a:t>
            </a:r>
            <a:endParaRPr lang="pl-PL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38372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8765F6-FB69-4768-AAF0-815F0A50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2C4411-73CF-4BE8-9ED5-EBB56594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u="sng" dirty="0"/>
          </a:p>
          <a:p>
            <a:pPr marL="0" indent="0">
              <a:buNone/>
            </a:pPr>
            <a:endParaRPr lang="pl-PL" b="1" u="sng" dirty="0"/>
          </a:p>
          <a:p>
            <a:pPr marL="0" indent="0">
              <a:buNone/>
            </a:pPr>
            <a:r>
              <a:rPr lang="pl-PL" b="1" u="sng" dirty="0"/>
              <a:t>Definicja legalna robót budowlanych art. 3 pkt 7 PB:</a:t>
            </a:r>
          </a:p>
          <a:p>
            <a:pPr marL="0" indent="0">
              <a:buNone/>
            </a:pPr>
            <a:r>
              <a:rPr lang="pl-PL" dirty="0"/>
              <a:t>Roboty budowlane – należy przez to rozumieć budowę, a także prace polegające na przebudowie, montażu, remoncie lub rozbiórce obiektu budowlanego.</a:t>
            </a:r>
          </a:p>
        </p:txBody>
      </p:sp>
    </p:spTree>
    <p:extLst>
      <p:ext uri="{BB962C8B-B14F-4D97-AF65-F5344CB8AC3E}">
        <p14:creationId xmlns:p14="http://schemas.microsoft.com/office/powerpoint/2010/main" val="3806260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21D3AC-871B-43CA-8DB1-9D1E333E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C623E3-9113-4DF2-B3E9-AA4750AF3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u="sng" dirty="0"/>
              <a:t>Budowa</a:t>
            </a:r>
            <a:r>
              <a:rPr lang="pl-PL" dirty="0"/>
              <a:t> – należy przez to rozumieć wykonywanie obiektu budowlanego w określonym miejscu, a także odbudowę, rozbudowę, nadbudowę obiektu budowlanego – pkt 6; </a:t>
            </a:r>
          </a:p>
          <a:p>
            <a:pPr marL="0" indent="0">
              <a:buNone/>
            </a:pPr>
            <a:r>
              <a:rPr lang="pl-PL" b="1" u="sng" dirty="0"/>
              <a:t>Przebudowa</a:t>
            </a:r>
            <a:r>
              <a:rPr lang="pl-PL" dirty="0"/>
              <a:t> – należy przez to rozumieć wykonywanie robót budowlanych, w wyniku których następuje zmiana parametrów użytkowych lub technicznych istniejącego obiektu budowlanego, z wyjątkiem charakterystycznych parametrów, jak: kubatura, powierzchnia zabudowy, wysokość, długość, szerokość bądź liczba kondygnacji; w przypadku dróg są dopuszczalne zmiany charakterystycznych parametrów w zakresie niewymagającym zmiany granic pasa drogowego – pkt 7a; </a:t>
            </a:r>
          </a:p>
          <a:p>
            <a:pPr marL="0" indent="0">
              <a:buNone/>
            </a:pPr>
            <a:r>
              <a:rPr lang="pl-PL" b="1" u="sng" dirty="0"/>
              <a:t>Remont</a:t>
            </a:r>
            <a:r>
              <a:rPr lang="pl-PL" dirty="0"/>
              <a:t> – należy przez to rozumieć wykonywanie w istniejącym obiekcie budowlanym robót budowlanych polegających na odtworzeniu stanu pierwotnego, a niestanowiących bieżącej konserwacji, przy czym dopuszcza się stosowanie wyrobów budowlanych innych niż użyto w stanie pierwotnym – pkt 8.</a:t>
            </a:r>
          </a:p>
        </p:txBody>
      </p:sp>
    </p:spTree>
    <p:extLst>
      <p:ext uri="{BB962C8B-B14F-4D97-AF65-F5344CB8AC3E}">
        <p14:creationId xmlns:p14="http://schemas.microsoft.com/office/powerpoint/2010/main" val="3301308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898909-1C5A-4073-AA60-3C5E9FAB5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Dokumentacja procesu 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BBEB50-D40E-4404-A436-D77841584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u="sng" dirty="0"/>
              <a:t>Definicja legalna </a:t>
            </a:r>
            <a:r>
              <a:rPr lang="pl-PL" dirty="0"/>
              <a:t>art. 3 pkt 13 PB</a:t>
            </a:r>
            <a:endParaRPr lang="pl-PL" b="1" u="sng" dirty="0"/>
          </a:p>
          <a:p>
            <a:pPr marL="0" indent="0" algn="just">
              <a:buNone/>
            </a:pPr>
            <a:r>
              <a:rPr lang="pl-PL" b="1" dirty="0"/>
              <a:t>Dokumentacja budowy </a:t>
            </a:r>
            <a:r>
              <a:rPr lang="pl-PL" dirty="0"/>
              <a:t>– pozwolenie na budowę wraz z załączonym projektem budowlanym, dziennik budowy, protokoły odbiorów częściowych i końcowych, w miarę potrzeby, rysunki i opisy służące realizacji obiektu, operaty geodezyjne i książka obmiarów, a w przypadku realizacji obiektów metodą montażu – także dziennik montażu.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highlight>
                  <a:srgbClr val="00FFFF"/>
                </a:highlight>
              </a:rPr>
              <a:t>Dokumentację budowy prowadzi kierownik budowy.</a:t>
            </a:r>
          </a:p>
        </p:txBody>
      </p:sp>
    </p:spTree>
    <p:extLst>
      <p:ext uri="{BB962C8B-B14F-4D97-AF65-F5344CB8AC3E}">
        <p14:creationId xmlns:p14="http://schemas.microsoft.com/office/powerpoint/2010/main" val="239443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439AE7-1386-406A-87F5-0A35AD07C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DZIENNIK 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C2A7B8-1434-4BC1-A660-200BB4925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901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Art. 45. 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W przypadku robót budowlanych wymagających ustanowienia kierownika budowy prowadzi się: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pl-PL" sz="2400" b="1" i="0" u="none" strike="noStrike" baseline="0" dirty="0">
                <a:solidFill>
                  <a:srgbClr val="D60093"/>
                </a:solidFill>
                <a:latin typeface="Times New Roman" panose="02020603050405020304" pitchFamily="18" charset="0"/>
              </a:rPr>
              <a:t>dziennik budowy</a:t>
            </a: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dziennik rozbiórki – w przypadku robót budowlanych polegających wyłącznie na rozbiórce;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3) dziennik montażu – w przypadku robót budowlanych polegających wyłącznie na montażu. </a:t>
            </a: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pl-PL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Definicja legalna dziennika budowy</a:t>
            </a:r>
            <a:r>
              <a:rPr lang="pl-PL" sz="2400" dirty="0">
                <a:latin typeface="Times New Roman" panose="02020603050405020304" pitchFamily="18" charset="0"/>
              </a:rPr>
              <a:t>)</a:t>
            </a:r>
            <a:r>
              <a:rPr lang="pl-PL" sz="24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pl-PL" sz="2400" i="0" u="sng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Dziennik budowy stanowi urzędowy dokument przebiegu robót budowlanych oraz zdarzeń i okoliczności zachodzących w toku wykonywania tych robót. </a:t>
            </a:r>
            <a:endParaRPr lang="pl-PL" sz="2400" i="0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4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pl-PL" sz="24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Za prowadzenie dziennika budowy odpowiada kierownik budowy. </a:t>
            </a:r>
            <a:endParaRPr lang="pl-P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157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4671</Words>
  <Application>Microsoft Office PowerPoint</Application>
  <PresentationFormat>Panoramiczny</PresentationFormat>
  <Paragraphs>302</Paragraphs>
  <Slides>45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51" baseType="lpstr">
      <vt:lpstr>Arial</vt:lpstr>
      <vt:lpstr>Calibri</vt:lpstr>
      <vt:lpstr>Calibri Light</vt:lpstr>
      <vt:lpstr>Times New Roman</vt:lpstr>
      <vt:lpstr>Wingdings</vt:lpstr>
      <vt:lpstr>Motyw pakietu Office</vt:lpstr>
      <vt:lpstr>PROCES BUDOWY</vt:lpstr>
      <vt:lpstr>Organizacja procesu budowy</vt:lpstr>
      <vt:lpstr>Prace przygotowawcze – art. 41 ust. 1-3 PB</vt:lpstr>
      <vt:lpstr>Prezentacja programu PowerPoint</vt:lpstr>
      <vt:lpstr>Prezentacja programu PowerPoint</vt:lpstr>
      <vt:lpstr>Prezentacja programu PowerPoint</vt:lpstr>
      <vt:lpstr>Prezentacja programu PowerPoint</vt:lpstr>
      <vt:lpstr>Dokumentacja procesu budowy</vt:lpstr>
      <vt:lpstr>DZIENNIK BUDOWY</vt:lpstr>
      <vt:lpstr>Prezentacja programu PowerPoint</vt:lpstr>
      <vt:lpstr>Prezentacja programu PowerPoint</vt:lpstr>
      <vt:lpstr>Prezentacja programu PowerPoint</vt:lpstr>
      <vt:lpstr>Zakończenie budowy</vt:lpstr>
      <vt:lpstr>Zawiadomienie o zakończeniu budowy</vt:lpstr>
      <vt:lpstr>Prezentacja programu PowerPoint</vt:lpstr>
      <vt:lpstr>Prezentacja programu PowerPoint</vt:lpstr>
      <vt:lpstr>Pozwolenie na użytkowanie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SAMOWOLA BUDOWLANA</vt:lpstr>
      <vt:lpstr>Czym jest samowola budowlana?</vt:lpstr>
      <vt:lpstr>Prezentacja programu PowerPoint</vt:lpstr>
      <vt:lpstr>Rodzaje samowoli budowlanej</vt:lpstr>
      <vt:lpstr>Prezentacja programu PowerPoint</vt:lpstr>
      <vt:lpstr>Prezentacja programu PowerPoint</vt:lpstr>
      <vt:lpstr>Prezentacja programu PowerPoint</vt:lpstr>
      <vt:lpstr>UPROSZCZONE POSTĘPOWANIE LEGALIZACYJNE</vt:lpstr>
      <vt:lpstr>Prezentacja programu PowerPoint</vt:lpstr>
      <vt:lpstr>Postępowanie naprawcze </vt:lpstr>
      <vt:lpstr>Prezentacja programu PowerPoint</vt:lpstr>
      <vt:lpstr>Prezentacja programu PowerPoint</vt:lpstr>
      <vt:lpstr>Prezentacja programu PowerPoint</vt:lpstr>
      <vt:lpstr>PROCES UTRZYMANIA</vt:lpstr>
      <vt:lpstr>Prezentacja programu PowerPoint</vt:lpstr>
      <vt:lpstr>Prezentacja programu PowerPoint</vt:lpstr>
      <vt:lpstr>Prezentacja programu PowerPoint</vt:lpstr>
      <vt:lpstr>Kontrola utrzymania obiektu budowlanego</vt:lpstr>
      <vt:lpstr>Prezentacja programu PowerPoint</vt:lpstr>
      <vt:lpstr>Art. 66 – decyzja organu  nadzoru budowlanego nakazująca usunięcie naruszeń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SAMOWOLA BUDOWLANA</dc:title>
  <dc:creator>Karina</dc:creator>
  <cp:lastModifiedBy>Karina Pilarz</cp:lastModifiedBy>
  <cp:revision>46</cp:revision>
  <dcterms:created xsi:type="dcterms:W3CDTF">2017-09-11T17:53:12Z</dcterms:created>
  <dcterms:modified xsi:type="dcterms:W3CDTF">2021-11-17T11:40:57Z</dcterms:modified>
</cp:coreProperties>
</file>