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09" r:id="rId2"/>
    <p:sldId id="410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419" r:id="rId11"/>
    <p:sldId id="420" r:id="rId12"/>
    <p:sldId id="367" r:id="rId13"/>
    <p:sldId id="316" r:id="rId14"/>
    <p:sldId id="317" r:id="rId15"/>
    <p:sldId id="382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D2FCA8-F143-4981-A2D0-164C59B34EB5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CBD67F0A-BFA8-4C80-BEAC-E121D501E26A}">
      <dgm:prSet/>
      <dgm:spPr/>
      <dgm:t>
        <a:bodyPr/>
        <a:lstStyle/>
        <a:p>
          <a:r>
            <a:rPr lang="pl-PL" dirty="0"/>
            <a:t> KATEGORIE PODMIOTÓW</a:t>
          </a:r>
        </a:p>
      </dgm:t>
    </dgm:pt>
    <dgm:pt modelId="{09805890-9AF0-4060-A468-565DA0EC0F41}" type="parTrans" cxnId="{37C32DD9-1864-40EE-8764-47579FBAE16F}">
      <dgm:prSet/>
      <dgm:spPr/>
      <dgm:t>
        <a:bodyPr/>
        <a:lstStyle/>
        <a:p>
          <a:endParaRPr lang="pl-PL"/>
        </a:p>
      </dgm:t>
    </dgm:pt>
    <dgm:pt modelId="{341E39AA-83D2-4FF8-9BC7-F9521487D788}" type="sibTrans" cxnId="{37C32DD9-1864-40EE-8764-47579FBAE16F}">
      <dgm:prSet/>
      <dgm:spPr/>
      <dgm:t>
        <a:bodyPr/>
        <a:lstStyle/>
        <a:p>
          <a:endParaRPr lang="pl-PL"/>
        </a:p>
      </dgm:t>
    </dgm:pt>
    <dgm:pt modelId="{B18BBFFE-DC29-4CBD-BB41-19584BD8EAFD}">
      <dgm:prSet/>
      <dgm:spPr/>
      <dgm:t>
        <a:bodyPr/>
        <a:lstStyle/>
        <a:p>
          <a:r>
            <a:rPr lang="pl-PL" dirty="0"/>
            <a:t>ORGANY</a:t>
          </a:r>
        </a:p>
      </dgm:t>
    </dgm:pt>
    <dgm:pt modelId="{C1D08AC6-D4B4-45CA-9617-BEE6C3F89502}" type="parTrans" cxnId="{B143D4E2-2860-4755-810A-2C9CCA11A050}">
      <dgm:prSet/>
      <dgm:spPr/>
      <dgm:t>
        <a:bodyPr/>
        <a:lstStyle/>
        <a:p>
          <a:endParaRPr lang="pl-PL"/>
        </a:p>
      </dgm:t>
    </dgm:pt>
    <dgm:pt modelId="{34C5EC40-6F55-493E-8D4A-3089F3408A54}" type="sibTrans" cxnId="{B143D4E2-2860-4755-810A-2C9CCA11A050}">
      <dgm:prSet/>
      <dgm:spPr/>
      <dgm:t>
        <a:bodyPr/>
        <a:lstStyle/>
        <a:p>
          <a:endParaRPr lang="pl-PL"/>
        </a:p>
      </dgm:t>
    </dgm:pt>
    <dgm:pt modelId="{B24A9A07-1206-44DF-9172-A9BFB653A489}">
      <dgm:prSet/>
      <dgm:spPr/>
      <dgm:t>
        <a:bodyPr/>
        <a:lstStyle/>
        <a:p>
          <a:r>
            <a:rPr lang="pl-PL" dirty="0"/>
            <a:t>URZĘDNICY </a:t>
          </a:r>
        </a:p>
      </dgm:t>
    </dgm:pt>
    <dgm:pt modelId="{3B258BCC-1864-4FD2-A5CE-3F268F36B09A}" type="parTrans" cxnId="{B30797C6-6DA3-41AB-8506-18E64F68DA50}">
      <dgm:prSet/>
      <dgm:spPr/>
      <dgm:t>
        <a:bodyPr/>
        <a:lstStyle/>
        <a:p>
          <a:endParaRPr lang="pl-PL"/>
        </a:p>
      </dgm:t>
    </dgm:pt>
    <dgm:pt modelId="{4857C9A6-076E-4A51-8AC7-603A35C5AA27}" type="sibTrans" cxnId="{B30797C6-6DA3-41AB-8506-18E64F68DA50}">
      <dgm:prSet/>
      <dgm:spPr/>
      <dgm:t>
        <a:bodyPr/>
        <a:lstStyle/>
        <a:p>
          <a:endParaRPr lang="pl-PL"/>
        </a:p>
      </dgm:t>
    </dgm:pt>
    <dgm:pt modelId="{4FCC7209-DAF8-4C58-83E5-D6DA25DB5540}" type="pres">
      <dgm:prSet presAssocID="{67D2FCA8-F143-4981-A2D0-164C59B34EB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E31BA45-D4E4-494D-B27F-BA92C8B01BC2}" type="pres">
      <dgm:prSet presAssocID="{CBD67F0A-BFA8-4C80-BEAC-E121D501E26A}" presName="hierRoot1" presStyleCnt="0"/>
      <dgm:spPr/>
    </dgm:pt>
    <dgm:pt modelId="{5B61DB56-7179-4D03-8136-D2BA0A875C65}" type="pres">
      <dgm:prSet presAssocID="{CBD67F0A-BFA8-4C80-BEAC-E121D501E26A}" presName="composite" presStyleCnt="0"/>
      <dgm:spPr/>
    </dgm:pt>
    <dgm:pt modelId="{57EA9CA4-5C34-43BC-978B-D3C2F268F9FA}" type="pres">
      <dgm:prSet presAssocID="{CBD67F0A-BFA8-4C80-BEAC-E121D501E26A}" presName="background" presStyleLbl="node0" presStyleIdx="0" presStyleCnt="1"/>
      <dgm:spPr/>
    </dgm:pt>
    <dgm:pt modelId="{984FF297-B5CD-4260-8FCF-9E732D52E3EF}" type="pres">
      <dgm:prSet presAssocID="{CBD67F0A-BFA8-4C80-BEAC-E121D501E26A}" presName="text" presStyleLbl="fgAcc0" presStyleIdx="0" presStyleCnt="1">
        <dgm:presLayoutVars>
          <dgm:chPref val="3"/>
        </dgm:presLayoutVars>
      </dgm:prSet>
      <dgm:spPr/>
    </dgm:pt>
    <dgm:pt modelId="{3D96157B-DDA8-48B5-A761-56F9D70D4287}" type="pres">
      <dgm:prSet presAssocID="{CBD67F0A-BFA8-4C80-BEAC-E121D501E26A}" presName="hierChild2" presStyleCnt="0"/>
      <dgm:spPr/>
    </dgm:pt>
    <dgm:pt modelId="{DC45AD0E-0239-47E7-9DE4-9BB217EA47CF}" type="pres">
      <dgm:prSet presAssocID="{C1D08AC6-D4B4-45CA-9617-BEE6C3F89502}" presName="Name10" presStyleLbl="parChTrans1D2" presStyleIdx="0" presStyleCnt="2"/>
      <dgm:spPr/>
    </dgm:pt>
    <dgm:pt modelId="{60BEA256-9F71-4EDC-91E2-BA9BE6BB4E9D}" type="pres">
      <dgm:prSet presAssocID="{B18BBFFE-DC29-4CBD-BB41-19584BD8EAFD}" presName="hierRoot2" presStyleCnt="0"/>
      <dgm:spPr/>
    </dgm:pt>
    <dgm:pt modelId="{C657E99F-37A0-4B92-93EF-E417540E2A25}" type="pres">
      <dgm:prSet presAssocID="{B18BBFFE-DC29-4CBD-BB41-19584BD8EAFD}" presName="composite2" presStyleCnt="0"/>
      <dgm:spPr/>
    </dgm:pt>
    <dgm:pt modelId="{516B7697-8E13-4827-8F70-6163E3A50BAC}" type="pres">
      <dgm:prSet presAssocID="{B18BBFFE-DC29-4CBD-BB41-19584BD8EAFD}" presName="background2" presStyleLbl="node2" presStyleIdx="0" presStyleCnt="2"/>
      <dgm:spPr/>
    </dgm:pt>
    <dgm:pt modelId="{FDB14C52-5B56-4B0C-80B1-D09C90B6E97F}" type="pres">
      <dgm:prSet presAssocID="{B18BBFFE-DC29-4CBD-BB41-19584BD8EAFD}" presName="text2" presStyleLbl="fgAcc2" presStyleIdx="0" presStyleCnt="2">
        <dgm:presLayoutVars>
          <dgm:chPref val="3"/>
        </dgm:presLayoutVars>
      </dgm:prSet>
      <dgm:spPr/>
    </dgm:pt>
    <dgm:pt modelId="{9780CCAF-3949-4895-82D5-D146FEE73AF9}" type="pres">
      <dgm:prSet presAssocID="{B18BBFFE-DC29-4CBD-BB41-19584BD8EAFD}" presName="hierChild3" presStyleCnt="0"/>
      <dgm:spPr/>
    </dgm:pt>
    <dgm:pt modelId="{9E896C64-34DB-458F-A9C3-99BB98CD8719}" type="pres">
      <dgm:prSet presAssocID="{3B258BCC-1864-4FD2-A5CE-3F268F36B09A}" presName="Name10" presStyleLbl="parChTrans1D2" presStyleIdx="1" presStyleCnt="2"/>
      <dgm:spPr/>
    </dgm:pt>
    <dgm:pt modelId="{093C7E01-FB10-4BAF-92CF-D8CEACEF591C}" type="pres">
      <dgm:prSet presAssocID="{B24A9A07-1206-44DF-9172-A9BFB653A489}" presName="hierRoot2" presStyleCnt="0"/>
      <dgm:spPr/>
    </dgm:pt>
    <dgm:pt modelId="{3906C4B2-F906-4211-BB66-9245C5E57F96}" type="pres">
      <dgm:prSet presAssocID="{B24A9A07-1206-44DF-9172-A9BFB653A489}" presName="composite2" presStyleCnt="0"/>
      <dgm:spPr/>
    </dgm:pt>
    <dgm:pt modelId="{21E1B66A-1E96-466D-B111-30337AD78A7D}" type="pres">
      <dgm:prSet presAssocID="{B24A9A07-1206-44DF-9172-A9BFB653A489}" presName="background2" presStyleLbl="node2" presStyleIdx="1" presStyleCnt="2"/>
      <dgm:spPr/>
    </dgm:pt>
    <dgm:pt modelId="{E7993485-1A0E-4E7E-9FA8-98890AD2CC61}" type="pres">
      <dgm:prSet presAssocID="{B24A9A07-1206-44DF-9172-A9BFB653A489}" presName="text2" presStyleLbl="fgAcc2" presStyleIdx="1" presStyleCnt="2">
        <dgm:presLayoutVars>
          <dgm:chPref val="3"/>
        </dgm:presLayoutVars>
      </dgm:prSet>
      <dgm:spPr/>
    </dgm:pt>
    <dgm:pt modelId="{E35433D3-7793-401F-877C-0BC8532ED37E}" type="pres">
      <dgm:prSet presAssocID="{B24A9A07-1206-44DF-9172-A9BFB653A489}" presName="hierChild3" presStyleCnt="0"/>
      <dgm:spPr/>
    </dgm:pt>
  </dgm:ptLst>
  <dgm:cxnLst>
    <dgm:cxn modelId="{7175E83F-0703-41B0-BD27-8EDE333B26CB}" type="presOf" srcId="{67D2FCA8-F143-4981-A2D0-164C59B34EB5}" destId="{4FCC7209-DAF8-4C58-83E5-D6DA25DB5540}" srcOrd="0" destOrd="0" presId="urn:microsoft.com/office/officeart/2005/8/layout/hierarchy1"/>
    <dgm:cxn modelId="{F4899F68-234B-4E9F-A604-0CBCBAD492F0}" type="presOf" srcId="{CBD67F0A-BFA8-4C80-BEAC-E121D501E26A}" destId="{984FF297-B5CD-4260-8FCF-9E732D52E3EF}" srcOrd="0" destOrd="0" presId="urn:microsoft.com/office/officeart/2005/8/layout/hierarchy1"/>
    <dgm:cxn modelId="{A013D28C-BC64-46B0-A9A1-3D316DB1CB7A}" type="presOf" srcId="{C1D08AC6-D4B4-45CA-9617-BEE6C3F89502}" destId="{DC45AD0E-0239-47E7-9DE4-9BB217EA47CF}" srcOrd="0" destOrd="0" presId="urn:microsoft.com/office/officeart/2005/8/layout/hierarchy1"/>
    <dgm:cxn modelId="{A9D75891-88B9-4388-90CC-B39A62A4F484}" type="presOf" srcId="{3B258BCC-1864-4FD2-A5CE-3F268F36B09A}" destId="{9E896C64-34DB-458F-A9C3-99BB98CD8719}" srcOrd="0" destOrd="0" presId="urn:microsoft.com/office/officeart/2005/8/layout/hierarchy1"/>
    <dgm:cxn modelId="{B30797C6-6DA3-41AB-8506-18E64F68DA50}" srcId="{CBD67F0A-BFA8-4C80-BEAC-E121D501E26A}" destId="{B24A9A07-1206-44DF-9172-A9BFB653A489}" srcOrd="1" destOrd="0" parTransId="{3B258BCC-1864-4FD2-A5CE-3F268F36B09A}" sibTransId="{4857C9A6-076E-4A51-8AC7-603A35C5AA27}"/>
    <dgm:cxn modelId="{37C32DD9-1864-40EE-8764-47579FBAE16F}" srcId="{67D2FCA8-F143-4981-A2D0-164C59B34EB5}" destId="{CBD67F0A-BFA8-4C80-BEAC-E121D501E26A}" srcOrd="0" destOrd="0" parTransId="{09805890-9AF0-4060-A468-565DA0EC0F41}" sibTransId="{341E39AA-83D2-4FF8-9BC7-F9521487D788}"/>
    <dgm:cxn modelId="{B143D4E2-2860-4755-810A-2C9CCA11A050}" srcId="{CBD67F0A-BFA8-4C80-BEAC-E121D501E26A}" destId="{B18BBFFE-DC29-4CBD-BB41-19584BD8EAFD}" srcOrd="0" destOrd="0" parTransId="{C1D08AC6-D4B4-45CA-9617-BEE6C3F89502}" sibTransId="{34C5EC40-6F55-493E-8D4A-3089F3408A54}"/>
    <dgm:cxn modelId="{FB149EF8-9E50-4BBE-A41C-56DEFAC2A56D}" type="presOf" srcId="{B18BBFFE-DC29-4CBD-BB41-19584BD8EAFD}" destId="{FDB14C52-5B56-4B0C-80B1-D09C90B6E97F}" srcOrd="0" destOrd="0" presId="urn:microsoft.com/office/officeart/2005/8/layout/hierarchy1"/>
    <dgm:cxn modelId="{28C357FE-8DEB-4EA6-A34E-36F49946199D}" type="presOf" srcId="{B24A9A07-1206-44DF-9172-A9BFB653A489}" destId="{E7993485-1A0E-4E7E-9FA8-98890AD2CC61}" srcOrd="0" destOrd="0" presId="urn:microsoft.com/office/officeart/2005/8/layout/hierarchy1"/>
    <dgm:cxn modelId="{73F0EB2E-DF40-4788-BEA7-03787E0F5805}" type="presParOf" srcId="{4FCC7209-DAF8-4C58-83E5-D6DA25DB5540}" destId="{6E31BA45-D4E4-494D-B27F-BA92C8B01BC2}" srcOrd="0" destOrd="0" presId="urn:microsoft.com/office/officeart/2005/8/layout/hierarchy1"/>
    <dgm:cxn modelId="{76352EB9-379D-42EC-8EA7-810FCFA2CC31}" type="presParOf" srcId="{6E31BA45-D4E4-494D-B27F-BA92C8B01BC2}" destId="{5B61DB56-7179-4D03-8136-D2BA0A875C65}" srcOrd="0" destOrd="0" presId="urn:microsoft.com/office/officeart/2005/8/layout/hierarchy1"/>
    <dgm:cxn modelId="{ABF8F5F0-FF17-408B-ACBF-3ED297E9881D}" type="presParOf" srcId="{5B61DB56-7179-4D03-8136-D2BA0A875C65}" destId="{57EA9CA4-5C34-43BC-978B-D3C2F268F9FA}" srcOrd="0" destOrd="0" presId="urn:microsoft.com/office/officeart/2005/8/layout/hierarchy1"/>
    <dgm:cxn modelId="{159EC403-4D5C-4607-98A0-3B6DDC7B5074}" type="presParOf" srcId="{5B61DB56-7179-4D03-8136-D2BA0A875C65}" destId="{984FF297-B5CD-4260-8FCF-9E732D52E3EF}" srcOrd="1" destOrd="0" presId="urn:microsoft.com/office/officeart/2005/8/layout/hierarchy1"/>
    <dgm:cxn modelId="{E5EF8AF5-B8F2-451A-AF3C-C0B18D22CC0E}" type="presParOf" srcId="{6E31BA45-D4E4-494D-B27F-BA92C8B01BC2}" destId="{3D96157B-DDA8-48B5-A761-56F9D70D4287}" srcOrd="1" destOrd="0" presId="urn:microsoft.com/office/officeart/2005/8/layout/hierarchy1"/>
    <dgm:cxn modelId="{FBE48BB7-F3D6-4DDA-9DE8-9C4FDBCF71EC}" type="presParOf" srcId="{3D96157B-DDA8-48B5-A761-56F9D70D4287}" destId="{DC45AD0E-0239-47E7-9DE4-9BB217EA47CF}" srcOrd="0" destOrd="0" presId="urn:microsoft.com/office/officeart/2005/8/layout/hierarchy1"/>
    <dgm:cxn modelId="{8E520953-5253-4326-BCC2-5EA42C9B6DF1}" type="presParOf" srcId="{3D96157B-DDA8-48B5-A761-56F9D70D4287}" destId="{60BEA256-9F71-4EDC-91E2-BA9BE6BB4E9D}" srcOrd="1" destOrd="0" presId="urn:microsoft.com/office/officeart/2005/8/layout/hierarchy1"/>
    <dgm:cxn modelId="{9D17780B-48DE-4B66-8403-7F351A5FDEFF}" type="presParOf" srcId="{60BEA256-9F71-4EDC-91E2-BA9BE6BB4E9D}" destId="{C657E99F-37A0-4B92-93EF-E417540E2A25}" srcOrd="0" destOrd="0" presId="urn:microsoft.com/office/officeart/2005/8/layout/hierarchy1"/>
    <dgm:cxn modelId="{564BD551-2F39-4FB8-952A-9472A26DB505}" type="presParOf" srcId="{C657E99F-37A0-4B92-93EF-E417540E2A25}" destId="{516B7697-8E13-4827-8F70-6163E3A50BAC}" srcOrd="0" destOrd="0" presId="urn:microsoft.com/office/officeart/2005/8/layout/hierarchy1"/>
    <dgm:cxn modelId="{39BE5FF4-282E-473D-93F3-F26912E72FC7}" type="presParOf" srcId="{C657E99F-37A0-4B92-93EF-E417540E2A25}" destId="{FDB14C52-5B56-4B0C-80B1-D09C90B6E97F}" srcOrd="1" destOrd="0" presId="urn:microsoft.com/office/officeart/2005/8/layout/hierarchy1"/>
    <dgm:cxn modelId="{A5992D36-E7C7-435B-9A53-453A8E8F7CB6}" type="presParOf" srcId="{60BEA256-9F71-4EDC-91E2-BA9BE6BB4E9D}" destId="{9780CCAF-3949-4895-82D5-D146FEE73AF9}" srcOrd="1" destOrd="0" presId="urn:microsoft.com/office/officeart/2005/8/layout/hierarchy1"/>
    <dgm:cxn modelId="{97544F5F-12E7-4C77-B9AF-67E59BD8270A}" type="presParOf" srcId="{3D96157B-DDA8-48B5-A761-56F9D70D4287}" destId="{9E896C64-34DB-458F-A9C3-99BB98CD8719}" srcOrd="2" destOrd="0" presId="urn:microsoft.com/office/officeart/2005/8/layout/hierarchy1"/>
    <dgm:cxn modelId="{BE94A44D-CA7B-4FF2-97F8-B9E908C8CF4C}" type="presParOf" srcId="{3D96157B-DDA8-48B5-A761-56F9D70D4287}" destId="{093C7E01-FB10-4BAF-92CF-D8CEACEF591C}" srcOrd="3" destOrd="0" presId="urn:microsoft.com/office/officeart/2005/8/layout/hierarchy1"/>
    <dgm:cxn modelId="{9477E72A-DB30-4CBE-AD96-EF82D2E2022F}" type="presParOf" srcId="{093C7E01-FB10-4BAF-92CF-D8CEACEF591C}" destId="{3906C4B2-F906-4211-BB66-9245C5E57F96}" srcOrd="0" destOrd="0" presId="urn:microsoft.com/office/officeart/2005/8/layout/hierarchy1"/>
    <dgm:cxn modelId="{2193AD62-9FF9-400B-8E11-44086FD77E8C}" type="presParOf" srcId="{3906C4B2-F906-4211-BB66-9245C5E57F96}" destId="{21E1B66A-1E96-466D-B111-30337AD78A7D}" srcOrd="0" destOrd="0" presId="urn:microsoft.com/office/officeart/2005/8/layout/hierarchy1"/>
    <dgm:cxn modelId="{3DE02283-6A76-4CC6-926F-24FDB7A4D9DC}" type="presParOf" srcId="{3906C4B2-F906-4211-BB66-9245C5E57F96}" destId="{E7993485-1A0E-4E7E-9FA8-98890AD2CC61}" srcOrd="1" destOrd="0" presId="urn:microsoft.com/office/officeart/2005/8/layout/hierarchy1"/>
    <dgm:cxn modelId="{205C9B7F-52A7-4414-AD9E-D030717C5A6B}" type="presParOf" srcId="{093C7E01-FB10-4BAF-92CF-D8CEACEF591C}" destId="{E35433D3-7793-401F-877C-0BC8532ED37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EA3CF5-4FC9-4631-906C-6E48F1578AC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C9164CDE-D601-4339-A598-12DA9452648D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CZŁOWIEK (GRUPA LUDZI W WYPADKU ORGANU KOLEGIALNEGO):</a:t>
          </a:r>
        </a:p>
      </dgm:t>
    </dgm:pt>
    <dgm:pt modelId="{00A7504C-4EF9-44B4-B34C-25CC390EE7EF}" type="parTrans" cxnId="{156D6235-A917-488C-A517-22F39096E550}">
      <dgm:prSet/>
      <dgm:spPr/>
      <dgm:t>
        <a:bodyPr/>
        <a:lstStyle/>
        <a:p>
          <a:endParaRPr lang="pl-PL"/>
        </a:p>
      </dgm:t>
    </dgm:pt>
    <dgm:pt modelId="{6021EA38-E3C0-41AE-A2DD-B2E6FA4BAC9B}" type="sibTrans" cxnId="{156D6235-A917-488C-A517-22F39096E550}">
      <dgm:prSet/>
      <dgm:spPr/>
      <dgm:t>
        <a:bodyPr/>
        <a:lstStyle/>
        <a:p>
          <a:endParaRPr lang="pl-PL"/>
        </a:p>
      </dgm:t>
    </dgm:pt>
    <dgm:pt modelId="{37DD0B44-5807-4A4F-B28F-B8D8C0FF4D8F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ZNAJDUJĄCY SIĘ W STRUKTURZE ORGANIZACYJNEJ PAŃSTWA LUB SAMORZĄDU TERYTORIALNEGO,</a:t>
          </a:r>
        </a:p>
      </dgm:t>
    </dgm:pt>
    <dgm:pt modelId="{FF1AFDB0-B525-401C-B639-FCF66A373F89}" type="parTrans" cxnId="{56740616-1E8B-437F-9DA2-932F6DD60C78}">
      <dgm:prSet/>
      <dgm:spPr/>
      <dgm:t>
        <a:bodyPr/>
        <a:lstStyle/>
        <a:p>
          <a:endParaRPr lang="pl-PL"/>
        </a:p>
      </dgm:t>
    </dgm:pt>
    <dgm:pt modelId="{F18BAEDE-F761-4B44-BDB5-B59C2EE0E892}" type="sibTrans" cxnId="{56740616-1E8B-437F-9DA2-932F6DD60C78}">
      <dgm:prSet/>
      <dgm:spPr/>
      <dgm:t>
        <a:bodyPr/>
        <a:lstStyle/>
        <a:p>
          <a:endParaRPr lang="pl-PL"/>
        </a:p>
      </dgm:t>
    </dgm:pt>
    <dgm:pt modelId="{ECB6650F-253F-4971-8779-614FFCB78B3D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POWOŁANY W CELU REALIZACJI NORM PRAWA ADMINISTRACYJNEGO, W SPOSÓB I ZE SKUTKAMI WŁAŚCIWYMI TEMU PRAWU,</a:t>
          </a:r>
        </a:p>
      </dgm:t>
    </dgm:pt>
    <dgm:pt modelId="{3FEDD062-24AD-46B7-9296-1DF71149B5BA}" type="parTrans" cxnId="{11DC9948-AA60-42B0-80D6-C1C1C42806FC}">
      <dgm:prSet/>
      <dgm:spPr/>
      <dgm:t>
        <a:bodyPr/>
        <a:lstStyle/>
        <a:p>
          <a:endParaRPr lang="pl-PL"/>
        </a:p>
      </dgm:t>
    </dgm:pt>
    <dgm:pt modelId="{D37A8A90-2137-4E33-B9B6-D9EB8E46C4BA}" type="sibTrans" cxnId="{11DC9948-AA60-42B0-80D6-C1C1C42806FC}">
      <dgm:prSet/>
      <dgm:spPr/>
      <dgm:t>
        <a:bodyPr/>
        <a:lstStyle/>
        <a:p>
          <a:endParaRPr lang="pl-PL"/>
        </a:p>
      </dgm:t>
    </dgm:pt>
    <dgm:pt modelId="{A616B5B5-449E-4E62-9A78-3DBC29D5D615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DZIAŁAJĄCY W GRANICACH PRZYZNANYCH MU PRZEZ PRAWO KOMPETENCJI.</a:t>
          </a:r>
        </a:p>
      </dgm:t>
    </dgm:pt>
    <dgm:pt modelId="{BA2B1E78-4025-4CCB-A5AE-46904874926F}" type="parTrans" cxnId="{8C45AB3F-B616-4A1E-A454-4A004623B029}">
      <dgm:prSet/>
      <dgm:spPr/>
      <dgm:t>
        <a:bodyPr/>
        <a:lstStyle/>
        <a:p>
          <a:endParaRPr lang="pl-PL"/>
        </a:p>
      </dgm:t>
    </dgm:pt>
    <dgm:pt modelId="{C242CD40-AD76-4F34-AC84-BC434EDF6F22}" type="sibTrans" cxnId="{8C45AB3F-B616-4A1E-A454-4A004623B029}">
      <dgm:prSet/>
      <dgm:spPr/>
      <dgm:t>
        <a:bodyPr/>
        <a:lstStyle/>
        <a:p>
          <a:endParaRPr lang="pl-PL"/>
        </a:p>
      </dgm:t>
    </dgm:pt>
    <dgm:pt modelId="{FAB1C452-39B6-442B-ABE9-758B11BDE638}" type="pres">
      <dgm:prSet presAssocID="{D9EA3CF5-4FC9-4631-906C-6E48F1578AC8}" presName="Name0" presStyleCnt="0">
        <dgm:presLayoutVars>
          <dgm:chMax val="7"/>
          <dgm:chPref val="7"/>
          <dgm:dir/>
        </dgm:presLayoutVars>
      </dgm:prSet>
      <dgm:spPr/>
    </dgm:pt>
    <dgm:pt modelId="{65EB0E6A-3FD7-4EA3-A0FD-FC260314C092}" type="pres">
      <dgm:prSet presAssocID="{D9EA3CF5-4FC9-4631-906C-6E48F1578AC8}" presName="Name1" presStyleCnt="0"/>
      <dgm:spPr/>
    </dgm:pt>
    <dgm:pt modelId="{8BD913FF-E9D3-45E7-AABE-B23912852627}" type="pres">
      <dgm:prSet presAssocID="{D9EA3CF5-4FC9-4631-906C-6E48F1578AC8}" presName="cycle" presStyleCnt="0"/>
      <dgm:spPr/>
    </dgm:pt>
    <dgm:pt modelId="{9E415608-D6DF-4B92-8A79-CE6BC5BE8ECC}" type="pres">
      <dgm:prSet presAssocID="{D9EA3CF5-4FC9-4631-906C-6E48F1578AC8}" presName="srcNode" presStyleLbl="node1" presStyleIdx="0" presStyleCnt="4"/>
      <dgm:spPr/>
    </dgm:pt>
    <dgm:pt modelId="{61861F85-614A-4169-B097-32A67F81ADE0}" type="pres">
      <dgm:prSet presAssocID="{D9EA3CF5-4FC9-4631-906C-6E48F1578AC8}" presName="conn" presStyleLbl="parChTrans1D2" presStyleIdx="0" presStyleCnt="1"/>
      <dgm:spPr/>
    </dgm:pt>
    <dgm:pt modelId="{CA5BB7B9-181A-4FAD-997A-F85975EA01E8}" type="pres">
      <dgm:prSet presAssocID="{D9EA3CF5-4FC9-4631-906C-6E48F1578AC8}" presName="extraNode" presStyleLbl="node1" presStyleIdx="0" presStyleCnt="4"/>
      <dgm:spPr/>
    </dgm:pt>
    <dgm:pt modelId="{83E20A9A-2097-4A2B-97B6-80C8364F89C5}" type="pres">
      <dgm:prSet presAssocID="{D9EA3CF5-4FC9-4631-906C-6E48F1578AC8}" presName="dstNode" presStyleLbl="node1" presStyleIdx="0" presStyleCnt="4"/>
      <dgm:spPr/>
    </dgm:pt>
    <dgm:pt modelId="{B94415F5-7229-41F9-AF67-0D68C8364A3D}" type="pres">
      <dgm:prSet presAssocID="{C9164CDE-D601-4339-A598-12DA9452648D}" presName="text_1" presStyleLbl="node1" presStyleIdx="0" presStyleCnt="4">
        <dgm:presLayoutVars>
          <dgm:bulletEnabled val="1"/>
        </dgm:presLayoutVars>
      </dgm:prSet>
      <dgm:spPr/>
    </dgm:pt>
    <dgm:pt modelId="{B4F4D10E-DBBC-45B3-8A04-9D444EF50A50}" type="pres">
      <dgm:prSet presAssocID="{C9164CDE-D601-4339-A598-12DA9452648D}" presName="accent_1" presStyleCnt="0"/>
      <dgm:spPr/>
    </dgm:pt>
    <dgm:pt modelId="{8CCA99C9-55DC-42B2-B9BE-EA1184401678}" type="pres">
      <dgm:prSet presAssocID="{C9164CDE-D601-4339-A598-12DA9452648D}" presName="accentRepeatNode" presStyleLbl="solidFgAcc1" presStyleIdx="0" presStyleCnt="4"/>
      <dgm:spPr/>
    </dgm:pt>
    <dgm:pt modelId="{B4DCC72A-840D-4815-A946-869B4E07FD59}" type="pres">
      <dgm:prSet presAssocID="{37DD0B44-5807-4A4F-B28F-B8D8C0FF4D8F}" presName="text_2" presStyleLbl="node1" presStyleIdx="1" presStyleCnt="4">
        <dgm:presLayoutVars>
          <dgm:bulletEnabled val="1"/>
        </dgm:presLayoutVars>
      </dgm:prSet>
      <dgm:spPr/>
    </dgm:pt>
    <dgm:pt modelId="{9C114F33-B10F-4A73-87A2-BE4D3D497F0D}" type="pres">
      <dgm:prSet presAssocID="{37DD0B44-5807-4A4F-B28F-B8D8C0FF4D8F}" presName="accent_2" presStyleCnt="0"/>
      <dgm:spPr/>
    </dgm:pt>
    <dgm:pt modelId="{445A49CB-7841-47A4-AC37-ABB3C9D8DF6A}" type="pres">
      <dgm:prSet presAssocID="{37DD0B44-5807-4A4F-B28F-B8D8C0FF4D8F}" presName="accentRepeatNode" presStyleLbl="solidFgAcc1" presStyleIdx="1" presStyleCnt="4"/>
      <dgm:spPr/>
    </dgm:pt>
    <dgm:pt modelId="{49628C17-2F9B-4B5B-9E3B-D77BE008AE7D}" type="pres">
      <dgm:prSet presAssocID="{ECB6650F-253F-4971-8779-614FFCB78B3D}" presName="text_3" presStyleLbl="node1" presStyleIdx="2" presStyleCnt="4">
        <dgm:presLayoutVars>
          <dgm:bulletEnabled val="1"/>
        </dgm:presLayoutVars>
      </dgm:prSet>
      <dgm:spPr/>
    </dgm:pt>
    <dgm:pt modelId="{55D6ED60-8461-4657-8BC9-DC9841307855}" type="pres">
      <dgm:prSet presAssocID="{ECB6650F-253F-4971-8779-614FFCB78B3D}" presName="accent_3" presStyleCnt="0"/>
      <dgm:spPr/>
    </dgm:pt>
    <dgm:pt modelId="{153B3FFB-43C8-4522-9FB9-C638B8135A96}" type="pres">
      <dgm:prSet presAssocID="{ECB6650F-253F-4971-8779-614FFCB78B3D}" presName="accentRepeatNode" presStyleLbl="solidFgAcc1" presStyleIdx="2" presStyleCnt="4"/>
      <dgm:spPr/>
    </dgm:pt>
    <dgm:pt modelId="{8287CC32-076E-4C6E-8DC7-01F054D8B98B}" type="pres">
      <dgm:prSet presAssocID="{A616B5B5-449E-4E62-9A78-3DBC29D5D615}" presName="text_4" presStyleLbl="node1" presStyleIdx="3" presStyleCnt="4">
        <dgm:presLayoutVars>
          <dgm:bulletEnabled val="1"/>
        </dgm:presLayoutVars>
      </dgm:prSet>
      <dgm:spPr/>
    </dgm:pt>
    <dgm:pt modelId="{849E53DF-94FE-40FB-A44A-2D1E8DB2AAA9}" type="pres">
      <dgm:prSet presAssocID="{A616B5B5-449E-4E62-9A78-3DBC29D5D615}" presName="accent_4" presStyleCnt="0"/>
      <dgm:spPr/>
    </dgm:pt>
    <dgm:pt modelId="{D88344F5-7CC0-4FB7-A59B-39B4BCA7B1E7}" type="pres">
      <dgm:prSet presAssocID="{A616B5B5-449E-4E62-9A78-3DBC29D5D615}" presName="accentRepeatNode" presStyleLbl="solidFgAcc1" presStyleIdx="3" presStyleCnt="4"/>
      <dgm:spPr/>
    </dgm:pt>
  </dgm:ptLst>
  <dgm:cxnLst>
    <dgm:cxn modelId="{93362C11-C672-48AC-92D4-33D7E85B8B5E}" type="presOf" srcId="{37DD0B44-5807-4A4F-B28F-B8D8C0FF4D8F}" destId="{B4DCC72A-840D-4815-A946-869B4E07FD59}" srcOrd="0" destOrd="0" presId="urn:microsoft.com/office/officeart/2008/layout/VerticalCurvedList"/>
    <dgm:cxn modelId="{56740616-1E8B-437F-9DA2-932F6DD60C78}" srcId="{D9EA3CF5-4FC9-4631-906C-6E48F1578AC8}" destId="{37DD0B44-5807-4A4F-B28F-B8D8C0FF4D8F}" srcOrd="1" destOrd="0" parTransId="{FF1AFDB0-B525-401C-B639-FCF66A373F89}" sibTransId="{F18BAEDE-F761-4B44-BDB5-B59C2EE0E892}"/>
    <dgm:cxn modelId="{156D6235-A917-488C-A517-22F39096E550}" srcId="{D9EA3CF5-4FC9-4631-906C-6E48F1578AC8}" destId="{C9164CDE-D601-4339-A598-12DA9452648D}" srcOrd="0" destOrd="0" parTransId="{00A7504C-4EF9-44B4-B34C-25CC390EE7EF}" sibTransId="{6021EA38-E3C0-41AE-A2DD-B2E6FA4BAC9B}"/>
    <dgm:cxn modelId="{8C45AB3F-B616-4A1E-A454-4A004623B029}" srcId="{D9EA3CF5-4FC9-4631-906C-6E48F1578AC8}" destId="{A616B5B5-449E-4E62-9A78-3DBC29D5D615}" srcOrd="3" destOrd="0" parTransId="{BA2B1E78-4025-4CCB-A5AE-46904874926F}" sibTransId="{C242CD40-AD76-4F34-AC84-BC434EDF6F22}"/>
    <dgm:cxn modelId="{11DC9948-AA60-42B0-80D6-C1C1C42806FC}" srcId="{D9EA3CF5-4FC9-4631-906C-6E48F1578AC8}" destId="{ECB6650F-253F-4971-8779-614FFCB78B3D}" srcOrd="2" destOrd="0" parTransId="{3FEDD062-24AD-46B7-9296-1DF71149B5BA}" sibTransId="{D37A8A90-2137-4E33-B9B6-D9EB8E46C4BA}"/>
    <dgm:cxn modelId="{2306556A-127D-4EBE-A2D2-F9B90DABFF36}" type="presOf" srcId="{6021EA38-E3C0-41AE-A2DD-B2E6FA4BAC9B}" destId="{61861F85-614A-4169-B097-32A67F81ADE0}" srcOrd="0" destOrd="0" presId="urn:microsoft.com/office/officeart/2008/layout/VerticalCurvedList"/>
    <dgm:cxn modelId="{A95E955A-2694-4F5D-B701-1BB9AD300E8B}" type="presOf" srcId="{D9EA3CF5-4FC9-4631-906C-6E48F1578AC8}" destId="{FAB1C452-39B6-442B-ABE9-758B11BDE638}" srcOrd="0" destOrd="0" presId="urn:microsoft.com/office/officeart/2008/layout/VerticalCurvedList"/>
    <dgm:cxn modelId="{BAFEE588-8E83-482E-8A90-14A3A0124BCD}" type="presOf" srcId="{C9164CDE-D601-4339-A598-12DA9452648D}" destId="{B94415F5-7229-41F9-AF67-0D68C8364A3D}" srcOrd="0" destOrd="0" presId="urn:microsoft.com/office/officeart/2008/layout/VerticalCurvedList"/>
    <dgm:cxn modelId="{586D9598-BC4B-4F71-83AC-E39B2C472B3D}" type="presOf" srcId="{A616B5B5-449E-4E62-9A78-3DBC29D5D615}" destId="{8287CC32-076E-4C6E-8DC7-01F054D8B98B}" srcOrd="0" destOrd="0" presId="urn:microsoft.com/office/officeart/2008/layout/VerticalCurvedList"/>
    <dgm:cxn modelId="{6CCF09A4-91F9-4237-BF91-469BC20D5B78}" type="presOf" srcId="{ECB6650F-253F-4971-8779-614FFCB78B3D}" destId="{49628C17-2F9B-4B5B-9E3B-D77BE008AE7D}" srcOrd="0" destOrd="0" presId="urn:microsoft.com/office/officeart/2008/layout/VerticalCurvedList"/>
    <dgm:cxn modelId="{00B520ED-AFC9-488E-8E1C-3486A2405222}" type="presParOf" srcId="{FAB1C452-39B6-442B-ABE9-758B11BDE638}" destId="{65EB0E6A-3FD7-4EA3-A0FD-FC260314C092}" srcOrd="0" destOrd="0" presId="urn:microsoft.com/office/officeart/2008/layout/VerticalCurvedList"/>
    <dgm:cxn modelId="{62380963-DBFD-4F4E-BD5E-3411F273CD17}" type="presParOf" srcId="{65EB0E6A-3FD7-4EA3-A0FD-FC260314C092}" destId="{8BD913FF-E9D3-45E7-AABE-B23912852627}" srcOrd="0" destOrd="0" presId="urn:microsoft.com/office/officeart/2008/layout/VerticalCurvedList"/>
    <dgm:cxn modelId="{214ADCF2-A896-4D4A-B45C-6FAB9CF8765A}" type="presParOf" srcId="{8BD913FF-E9D3-45E7-AABE-B23912852627}" destId="{9E415608-D6DF-4B92-8A79-CE6BC5BE8ECC}" srcOrd="0" destOrd="0" presId="urn:microsoft.com/office/officeart/2008/layout/VerticalCurvedList"/>
    <dgm:cxn modelId="{E7F6D389-A0EF-414C-A72D-CCDD3DD4849A}" type="presParOf" srcId="{8BD913FF-E9D3-45E7-AABE-B23912852627}" destId="{61861F85-614A-4169-B097-32A67F81ADE0}" srcOrd="1" destOrd="0" presId="urn:microsoft.com/office/officeart/2008/layout/VerticalCurvedList"/>
    <dgm:cxn modelId="{675B360F-4AE7-4124-8976-E9D029B1F7CB}" type="presParOf" srcId="{8BD913FF-E9D3-45E7-AABE-B23912852627}" destId="{CA5BB7B9-181A-4FAD-997A-F85975EA01E8}" srcOrd="2" destOrd="0" presId="urn:microsoft.com/office/officeart/2008/layout/VerticalCurvedList"/>
    <dgm:cxn modelId="{51D6A051-71E5-46EE-A807-D760BA1B1ADE}" type="presParOf" srcId="{8BD913FF-E9D3-45E7-AABE-B23912852627}" destId="{83E20A9A-2097-4A2B-97B6-80C8364F89C5}" srcOrd="3" destOrd="0" presId="urn:microsoft.com/office/officeart/2008/layout/VerticalCurvedList"/>
    <dgm:cxn modelId="{B53DCD4C-4775-490B-B751-C52A3FAFFECF}" type="presParOf" srcId="{65EB0E6A-3FD7-4EA3-A0FD-FC260314C092}" destId="{B94415F5-7229-41F9-AF67-0D68C8364A3D}" srcOrd="1" destOrd="0" presId="urn:microsoft.com/office/officeart/2008/layout/VerticalCurvedList"/>
    <dgm:cxn modelId="{15B8B06E-D774-4B33-9E35-68051A1067E8}" type="presParOf" srcId="{65EB0E6A-3FD7-4EA3-A0FD-FC260314C092}" destId="{B4F4D10E-DBBC-45B3-8A04-9D444EF50A50}" srcOrd="2" destOrd="0" presId="urn:microsoft.com/office/officeart/2008/layout/VerticalCurvedList"/>
    <dgm:cxn modelId="{2B81798D-B713-472E-BAC2-12BDFD7764D8}" type="presParOf" srcId="{B4F4D10E-DBBC-45B3-8A04-9D444EF50A50}" destId="{8CCA99C9-55DC-42B2-B9BE-EA1184401678}" srcOrd="0" destOrd="0" presId="urn:microsoft.com/office/officeart/2008/layout/VerticalCurvedList"/>
    <dgm:cxn modelId="{60B2544A-39EC-47BC-A445-7006368B2278}" type="presParOf" srcId="{65EB0E6A-3FD7-4EA3-A0FD-FC260314C092}" destId="{B4DCC72A-840D-4815-A946-869B4E07FD59}" srcOrd="3" destOrd="0" presId="urn:microsoft.com/office/officeart/2008/layout/VerticalCurvedList"/>
    <dgm:cxn modelId="{B2E8259D-8BF9-4BEF-8C84-1C09D8D78343}" type="presParOf" srcId="{65EB0E6A-3FD7-4EA3-A0FD-FC260314C092}" destId="{9C114F33-B10F-4A73-87A2-BE4D3D497F0D}" srcOrd="4" destOrd="0" presId="urn:microsoft.com/office/officeart/2008/layout/VerticalCurvedList"/>
    <dgm:cxn modelId="{DCD1E2F2-CBFD-4B44-8192-91C01FB6C574}" type="presParOf" srcId="{9C114F33-B10F-4A73-87A2-BE4D3D497F0D}" destId="{445A49CB-7841-47A4-AC37-ABB3C9D8DF6A}" srcOrd="0" destOrd="0" presId="urn:microsoft.com/office/officeart/2008/layout/VerticalCurvedList"/>
    <dgm:cxn modelId="{BBDC324B-2255-4D46-8AED-9ACB992005CA}" type="presParOf" srcId="{65EB0E6A-3FD7-4EA3-A0FD-FC260314C092}" destId="{49628C17-2F9B-4B5B-9E3B-D77BE008AE7D}" srcOrd="5" destOrd="0" presId="urn:microsoft.com/office/officeart/2008/layout/VerticalCurvedList"/>
    <dgm:cxn modelId="{67EBBF46-E95E-4391-9DB6-EBA9A4EA5D2C}" type="presParOf" srcId="{65EB0E6A-3FD7-4EA3-A0FD-FC260314C092}" destId="{55D6ED60-8461-4657-8BC9-DC9841307855}" srcOrd="6" destOrd="0" presId="urn:microsoft.com/office/officeart/2008/layout/VerticalCurvedList"/>
    <dgm:cxn modelId="{6A8BF424-6B40-4D3A-8576-E419166F0F74}" type="presParOf" srcId="{55D6ED60-8461-4657-8BC9-DC9841307855}" destId="{153B3FFB-43C8-4522-9FB9-C638B8135A96}" srcOrd="0" destOrd="0" presId="urn:microsoft.com/office/officeart/2008/layout/VerticalCurvedList"/>
    <dgm:cxn modelId="{B99C700F-1102-4C1C-8A2F-7D3BE85FA17D}" type="presParOf" srcId="{65EB0E6A-3FD7-4EA3-A0FD-FC260314C092}" destId="{8287CC32-076E-4C6E-8DC7-01F054D8B98B}" srcOrd="7" destOrd="0" presId="urn:microsoft.com/office/officeart/2008/layout/VerticalCurvedList"/>
    <dgm:cxn modelId="{3650E0DD-8EA7-4C0B-B1FE-F7BCB89B6C31}" type="presParOf" srcId="{65EB0E6A-3FD7-4EA3-A0FD-FC260314C092}" destId="{849E53DF-94FE-40FB-A44A-2D1E8DB2AAA9}" srcOrd="8" destOrd="0" presId="urn:microsoft.com/office/officeart/2008/layout/VerticalCurvedList"/>
    <dgm:cxn modelId="{4A1EC328-E1BE-4B8D-B4DB-FAC46F907FB7}" type="presParOf" srcId="{849E53DF-94FE-40FB-A44A-2D1E8DB2AAA9}" destId="{D88344F5-7CC0-4FB7-A59B-39B4BCA7B1E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5B13D2-F5DB-4D68-8319-D7D84CD543FC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A5ACC58A-4869-4772-AB67-D6204D3CFA67}">
      <dgm:prSet custT="1"/>
      <dgm:spPr/>
      <dgm:t>
        <a:bodyPr/>
        <a:lstStyle/>
        <a:p>
          <a:r>
            <a:rPr lang="pl-PL" sz="2800" b="1" dirty="0">
              <a:solidFill>
                <a:schemeClr val="tx1"/>
              </a:solidFill>
            </a:rPr>
            <a:t>PODZIAŁ PODSTAWOWY</a:t>
          </a:r>
        </a:p>
      </dgm:t>
    </dgm:pt>
    <dgm:pt modelId="{6BF89FB7-3509-4AB3-AC64-62C4855D7D61}" type="parTrans" cxnId="{A23B351C-BFE4-4B40-9909-9A53E5DD2DA7}">
      <dgm:prSet/>
      <dgm:spPr/>
      <dgm:t>
        <a:bodyPr/>
        <a:lstStyle/>
        <a:p>
          <a:endParaRPr lang="pl-PL"/>
        </a:p>
      </dgm:t>
    </dgm:pt>
    <dgm:pt modelId="{045C4B1F-5777-483A-944D-48E4BC58A1E8}" type="sibTrans" cxnId="{A23B351C-BFE4-4B40-9909-9A53E5DD2DA7}">
      <dgm:prSet/>
      <dgm:spPr/>
      <dgm:t>
        <a:bodyPr/>
        <a:lstStyle/>
        <a:p>
          <a:endParaRPr lang="pl-PL"/>
        </a:p>
      </dgm:t>
    </dgm:pt>
    <dgm:pt modelId="{2E64969B-74EC-40EC-AE72-8E8E5C96E7BF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ORGANY ADMINISTRACJI PAŃSTWOWEJ</a:t>
          </a:r>
        </a:p>
      </dgm:t>
    </dgm:pt>
    <dgm:pt modelId="{97E960B9-D3D5-451A-AAC5-E66D49762545}" type="parTrans" cxnId="{183B994A-E3A1-4516-A8AF-DDD869DC0EFC}">
      <dgm:prSet/>
      <dgm:spPr/>
      <dgm:t>
        <a:bodyPr/>
        <a:lstStyle/>
        <a:p>
          <a:endParaRPr lang="pl-PL"/>
        </a:p>
      </dgm:t>
    </dgm:pt>
    <dgm:pt modelId="{9AF9469E-2518-4DFE-ACCF-F32E375A2A24}" type="sibTrans" cxnId="{183B994A-E3A1-4516-A8AF-DDD869DC0EFC}">
      <dgm:prSet/>
      <dgm:spPr/>
      <dgm:t>
        <a:bodyPr/>
        <a:lstStyle/>
        <a:p>
          <a:endParaRPr lang="pl-PL"/>
        </a:p>
      </dgm:t>
    </dgm:pt>
    <dgm:pt modelId="{C3FAC630-A29D-4A9B-8783-1ABB5F399EAF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ORGANY ADMINISTRACJI RZĄDOWEJ</a:t>
          </a:r>
        </a:p>
      </dgm:t>
    </dgm:pt>
    <dgm:pt modelId="{500A4192-17AA-4E02-8308-DF8BDAF87534}" type="parTrans" cxnId="{08A32919-8A23-45CF-B1C4-E80B082405F6}">
      <dgm:prSet/>
      <dgm:spPr/>
      <dgm:t>
        <a:bodyPr/>
        <a:lstStyle/>
        <a:p>
          <a:endParaRPr lang="pl-PL"/>
        </a:p>
      </dgm:t>
    </dgm:pt>
    <dgm:pt modelId="{AB62C398-587F-4AD2-B898-EFA112726E91}" type="sibTrans" cxnId="{08A32919-8A23-45CF-B1C4-E80B082405F6}">
      <dgm:prSet/>
      <dgm:spPr/>
      <dgm:t>
        <a:bodyPr/>
        <a:lstStyle/>
        <a:p>
          <a:endParaRPr lang="pl-PL"/>
        </a:p>
      </dgm:t>
    </dgm:pt>
    <dgm:pt modelId="{C0021BD4-1E02-4EFE-B5B6-67453C6B2B83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ORGANY ADMINISTRACJI SAMORZĄDU TERYTORIALNEGO</a:t>
          </a:r>
        </a:p>
      </dgm:t>
    </dgm:pt>
    <dgm:pt modelId="{71819F47-C33C-49B9-8CB2-068A377148A1}" type="parTrans" cxnId="{8D9C7EE5-B7A9-4BB6-B6E0-8DF8EE2C48A2}">
      <dgm:prSet/>
      <dgm:spPr/>
      <dgm:t>
        <a:bodyPr/>
        <a:lstStyle/>
        <a:p>
          <a:endParaRPr lang="pl-PL"/>
        </a:p>
      </dgm:t>
    </dgm:pt>
    <dgm:pt modelId="{B62486D4-B05F-45AE-B019-15197655ADBA}" type="sibTrans" cxnId="{8D9C7EE5-B7A9-4BB6-B6E0-8DF8EE2C48A2}">
      <dgm:prSet/>
      <dgm:spPr/>
      <dgm:t>
        <a:bodyPr/>
        <a:lstStyle/>
        <a:p>
          <a:endParaRPr lang="pl-PL"/>
        </a:p>
      </dgm:t>
    </dgm:pt>
    <dgm:pt modelId="{5CD9AEE4-F726-489F-8F7E-CA29E3BECCA0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ORGANY ADMINISTRACJI SAMORZĄDU ZAWODOWEGO</a:t>
          </a:r>
        </a:p>
      </dgm:t>
    </dgm:pt>
    <dgm:pt modelId="{E8605874-1706-44E9-A90A-13B9F3A16207}" type="parTrans" cxnId="{0AB27EEF-776C-44CC-9E41-C8DC1F7B37B3}">
      <dgm:prSet/>
      <dgm:spPr/>
      <dgm:t>
        <a:bodyPr/>
        <a:lstStyle/>
        <a:p>
          <a:endParaRPr lang="pl-PL"/>
        </a:p>
      </dgm:t>
    </dgm:pt>
    <dgm:pt modelId="{6BBBE8A3-4E53-4148-BE08-F2BE76F72B16}" type="sibTrans" cxnId="{0AB27EEF-776C-44CC-9E41-C8DC1F7B37B3}">
      <dgm:prSet/>
      <dgm:spPr/>
      <dgm:t>
        <a:bodyPr/>
        <a:lstStyle/>
        <a:p>
          <a:endParaRPr lang="pl-PL"/>
        </a:p>
      </dgm:t>
    </dgm:pt>
    <dgm:pt modelId="{69E0AD10-06DF-4854-9750-297585A70513}" type="pres">
      <dgm:prSet presAssocID="{E75B13D2-F5DB-4D68-8319-D7D84CD543F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CDCA1C1-1706-414A-B7A0-12EF20F74BA7}" type="pres">
      <dgm:prSet presAssocID="{A5ACC58A-4869-4772-AB67-D6204D3CFA67}" presName="hierRoot1" presStyleCnt="0">
        <dgm:presLayoutVars>
          <dgm:hierBranch val="init"/>
        </dgm:presLayoutVars>
      </dgm:prSet>
      <dgm:spPr/>
    </dgm:pt>
    <dgm:pt modelId="{C000C47A-8535-4AEA-9D65-6B445BD2A0DA}" type="pres">
      <dgm:prSet presAssocID="{A5ACC58A-4869-4772-AB67-D6204D3CFA67}" presName="rootComposite1" presStyleCnt="0"/>
      <dgm:spPr/>
    </dgm:pt>
    <dgm:pt modelId="{F1E2E2AA-2D34-4092-A5D0-B1798239340E}" type="pres">
      <dgm:prSet presAssocID="{A5ACC58A-4869-4772-AB67-D6204D3CFA67}" presName="rootText1" presStyleLbl="node0" presStyleIdx="0" presStyleCnt="1">
        <dgm:presLayoutVars>
          <dgm:chPref val="3"/>
        </dgm:presLayoutVars>
      </dgm:prSet>
      <dgm:spPr/>
    </dgm:pt>
    <dgm:pt modelId="{EB0F8F6C-78F0-4AFC-8D55-D12F0E6E8261}" type="pres">
      <dgm:prSet presAssocID="{A5ACC58A-4869-4772-AB67-D6204D3CFA67}" presName="rootConnector1" presStyleLbl="node1" presStyleIdx="0" presStyleCnt="0"/>
      <dgm:spPr/>
    </dgm:pt>
    <dgm:pt modelId="{A7932541-14D6-48C7-A679-1828E6469A32}" type="pres">
      <dgm:prSet presAssocID="{A5ACC58A-4869-4772-AB67-D6204D3CFA67}" presName="hierChild2" presStyleCnt="0"/>
      <dgm:spPr/>
    </dgm:pt>
    <dgm:pt modelId="{98986905-0B9E-49E5-8E58-87F95B593A72}" type="pres">
      <dgm:prSet presAssocID="{97E960B9-D3D5-451A-AAC5-E66D49762545}" presName="Name37" presStyleLbl="parChTrans1D2" presStyleIdx="0" presStyleCnt="4"/>
      <dgm:spPr/>
    </dgm:pt>
    <dgm:pt modelId="{2828FBA6-3332-463B-96F4-AF752CB5555D}" type="pres">
      <dgm:prSet presAssocID="{2E64969B-74EC-40EC-AE72-8E8E5C96E7BF}" presName="hierRoot2" presStyleCnt="0">
        <dgm:presLayoutVars>
          <dgm:hierBranch val="init"/>
        </dgm:presLayoutVars>
      </dgm:prSet>
      <dgm:spPr/>
    </dgm:pt>
    <dgm:pt modelId="{EA44589A-5AE4-4459-8E8E-CB77AAA049B5}" type="pres">
      <dgm:prSet presAssocID="{2E64969B-74EC-40EC-AE72-8E8E5C96E7BF}" presName="rootComposite" presStyleCnt="0"/>
      <dgm:spPr/>
    </dgm:pt>
    <dgm:pt modelId="{8003EE5C-083B-4459-9BF8-F3F8F5F9E200}" type="pres">
      <dgm:prSet presAssocID="{2E64969B-74EC-40EC-AE72-8E8E5C96E7BF}" presName="rootText" presStyleLbl="node2" presStyleIdx="0" presStyleCnt="4">
        <dgm:presLayoutVars>
          <dgm:chPref val="3"/>
        </dgm:presLayoutVars>
      </dgm:prSet>
      <dgm:spPr/>
    </dgm:pt>
    <dgm:pt modelId="{498EDF94-62BD-40D0-A844-FC34908379C6}" type="pres">
      <dgm:prSet presAssocID="{2E64969B-74EC-40EC-AE72-8E8E5C96E7BF}" presName="rootConnector" presStyleLbl="node2" presStyleIdx="0" presStyleCnt="4"/>
      <dgm:spPr/>
    </dgm:pt>
    <dgm:pt modelId="{8857E861-3FFC-4964-A7A7-55D64EF6F661}" type="pres">
      <dgm:prSet presAssocID="{2E64969B-74EC-40EC-AE72-8E8E5C96E7BF}" presName="hierChild4" presStyleCnt="0"/>
      <dgm:spPr/>
    </dgm:pt>
    <dgm:pt modelId="{19293EEF-233D-440F-A35D-AC0C8B7F3376}" type="pres">
      <dgm:prSet presAssocID="{2E64969B-74EC-40EC-AE72-8E8E5C96E7BF}" presName="hierChild5" presStyleCnt="0"/>
      <dgm:spPr/>
    </dgm:pt>
    <dgm:pt modelId="{DA692B7B-E6D7-43CC-88DB-0E529E011837}" type="pres">
      <dgm:prSet presAssocID="{500A4192-17AA-4E02-8308-DF8BDAF87534}" presName="Name37" presStyleLbl="parChTrans1D2" presStyleIdx="1" presStyleCnt="4"/>
      <dgm:spPr/>
    </dgm:pt>
    <dgm:pt modelId="{B5D017C0-D8F2-4653-ADE5-29FB5B4A0AF3}" type="pres">
      <dgm:prSet presAssocID="{C3FAC630-A29D-4A9B-8783-1ABB5F399EAF}" presName="hierRoot2" presStyleCnt="0">
        <dgm:presLayoutVars>
          <dgm:hierBranch val="init"/>
        </dgm:presLayoutVars>
      </dgm:prSet>
      <dgm:spPr/>
    </dgm:pt>
    <dgm:pt modelId="{1826DFCC-F212-4A11-B843-874D29D55F9C}" type="pres">
      <dgm:prSet presAssocID="{C3FAC630-A29D-4A9B-8783-1ABB5F399EAF}" presName="rootComposite" presStyleCnt="0"/>
      <dgm:spPr/>
    </dgm:pt>
    <dgm:pt modelId="{FB4299C8-2B68-4D17-BD75-FDAB679D37E3}" type="pres">
      <dgm:prSet presAssocID="{C3FAC630-A29D-4A9B-8783-1ABB5F399EAF}" presName="rootText" presStyleLbl="node2" presStyleIdx="1" presStyleCnt="4">
        <dgm:presLayoutVars>
          <dgm:chPref val="3"/>
        </dgm:presLayoutVars>
      </dgm:prSet>
      <dgm:spPr/>
    </dgm:pt>
    <dgm:pt modelId="{44AE8123-E6CB-4DB7-BD74-04092D03115D}" type="pres">
      <dgm:prSet presAssocID="{C3FAC630-A29D-4A9B-8783-1ABB5F399EAF}" presName="rootConnector" presStyleLbl="node2" presStyleIdx="1" presStyleCnt="4"/>
      <dgm:spPr/>
    </dgm:pt>
    <dgm:pt modelId="{35A59B09-F42A-4367-9CF1-7B6A3F739BFC}" type="pres">
      <dgm:prSet presAssocID="{C3FAC630-A29D-4A9B-8783-1ABB5F399EAF}" presName="hierChild4" presStyleCnt="0"/>
      <dgm:spPr/>
    </dgm:pt>
    <dgm:pt modelId="{F34293D1-45F8-44B5-A474-BBB0DABD4C6D}" type="pres">
      <dgm:prSet presAssocID="{C3FAC630-A29D-4A9B-8783-1ABB5F399EAF}" presName="hierChild5" presStyleCnt="0"/>
      <dgm:spPr/>
    </dgm:pt>
    <dgm:pt modelId="{8390D8EE-AA73-47F5-BD68-4C3C07C4F00C}" type="pres">
      <dgm:prSet presAssocID="{71819F47-C33C-49B9-8CB2-068A377148A1}" presName="Name37" presStyleLbl="parChTrans1D2" presStyleIdx="2" presStyleCnt="4"/>
      <dgm:spPr/>
    </dgm:pt>
    <dgm:pt modelId="{879B10C8-97C1-4889-AB0E-15A6C399888F}" type="pres">
      <dgm:prSet presAssocID="{C0021BD4-1E02-4EFE-B5B6-67453C6B2B83}" presName="hierRoot2" presStyleCnt="0">
        <dgm:presLayoutVars>
          <dgm:hierBranch val="init"/>
        </dgm:presLayoutVars>
      </dgm:prSet>
      <dgm:spPr/>
    </dgm:pt>
    <dgm:pt modelId="{8833887E-CF96-4D0B-B6C5-2AD2FAF24AC6}" type="pres">
      <dgm:prSet presAssocID="{C0021BD4-1E02-4EFE-B5B6-67453C6B2B83}" presName="rootComposite" presStyleCnt="0"/>
      <dgm:spPr/>
    </dgm:pt>
    <dgm:pt modelId="{5225AC2A-DAF7-4449-8CE5-F6D678E9AC9C}" type="pres">
      <dgm:prSet presAssocID="{C0021BD4-1E02-4EFE-B5B6-67453C6B2B83}" presName="rootText" presStyleLbl="node2" presStyleIdx="2" presStyleCnt="4">
        <dgm:presLayoutVars>
          <dgm:chPref val="3"/>
        </dgm:presLayoutVars>
      </dgm:prSet>
      <dgm:spPr/>
    </dgm:pt>
    <dgm:pt modelId="{8C199C61-B5B1-438C-ABA8-C11FC86ABA91}" type="pres">
      <dgm:prSet presAssocID="{C0021BD4-1E02-4EFE-B5B6-67453C6B2B83}" presName="rootConnector" presStyleLbl="node2" presStyleIdx="2" presStyleCnt="4"/>
      <dgm:spPr/>
    </dgm:pt>
    <dgm:pt modelId="{95EE9514-D292-4FF7-B072-95F238AA3CE1}" type="pres">
      <dgm:prSet presAssocID="{C0021BD4-1E02-4EFE-B5B6-67453C6B2B83}" presName="hierChild4" presStyleCnt="0"/>
      <dgm:spPr/>
    </dgm:pt>
    <dgm:pt modelId="{82771983-F84A-4B7B-A2AA-B6BF3F8EC28D}" type="pres">
      <dgm:prSet presAssocID="{C0021BD4-1E02-4EFE-B5B6-67453C6B2B83}" presName="hierChild5" presStyleCnt="0"/>
      <dgm:spPr/>
    </dgm:pt>
    <dgm:pt modelId="{00F0C46D-772B-4505-94EC-B3885BA58503}" type="pres">
      <dgm:prSet presAssocID="{E8605874-1706-44E9-A90A-13B9F3A16207}" presName="Name37" presStyleLbl="parChTrans1D2" presStyleIdx="3" presStyleCnt="4"/>
      <dgm:spPr/>
    </dgm:pt>
    <dgm:pt modelId="{42D05979-32AA-469A-AA9D-1A2795C9EA70}" type="pres">
      <dgm:prSet presAssocID="{5CD9AEE4-F726-489F-8F7E-CA29E3BECCA0}" presName="hierRoot2" presStyleCnt="0">
        <dgm:presLayoutVars>
          <dgm:hierBranch val="init"/>
        </dgm:presLayoutVars>
      </dgm:prSet>
      <dgm:spPr/>
    </dgm:pt>
    <dgm:pt modelId="{8B23B939-F5E1-4634-ABCE-0F089A08F16C}" type="pres">
      <dgm:prSet presAssocID="{5CD9AEE4-F726-489F-8F7E-CA29E3BECCA0}" presName="rootComposite" presStyleCnt="0"/>
      <dgm:spPr/>
    </dgm:pt>
    <dgm:pt modelId="{0BBA2E71-7978-4836-8659-9D1D34A8E1B1}" type="pres">
      <dgm:prSet presAssocID="{5CD9AEE4-F726-489F-8F7E-CA29E3BECCA0}" presName="rootText" presStyleLbl="node2" presStyleIdx="3" presStyleCnt="4">
        <dgm:presLayoutVars>
          <dgm:chPref val="3"/>
        </dgm:presLayoutVars>
      </dgm:prSet>
      <dgm:spPr/>
    </dgm:pt>
    <dgm:pt modelId="{28900E99-2299-46B4-B44A-35FC95841881}" type="pres">
      <dgm:prSet presAssocID="{5CD9AEE4-F726-489F-8F7E-CA29E3BECCA0}" presName="rootConnector" presStyleLbl="node2" presStyleIdx="3" presStyleCnt="4"/>
      <dgm:spPr/>
    </dgm:pt>
    <dgm:pt modelId="{1D456517-B1E7-417E-8B32-567ED33527A3}" type="pres">
      <dgm:prSet presAssocID="{5CD9AEE4-F726-489F-8F7E-CA29E3BECCA0}" presName="hierChild4" presStyleCnt="0"/>
      <dgm:spPr/>
    </dgm:pt>
    <dgm:pt modelId="{EF72214D-AF37-4434-A404-1FDE955170BA}" type="pres">
      <dgm:prSet presAssocID="{5CD9AEE4-F726-489F-8F7E-CA29E3BECCA0}" presName="hierChild5" presStyleCnt="0"/>
      <dgm:spPr/>
    </dgm:pt>
    <dgm:pt modelId="{5BF61E58-7A58-49D9-A340-9C602DD813ED}" type="pres">
      <dgm:prSet presAssocID="{A5ACC58A-4869-4772-AB67-D6204D3CFA67}" presName="hierChild3" presStyleCnt="0"/>
      <dgm:spPr/>
    </dgm:pt>
  </dgm:ptLst>
  <dgm:cxnLst>
    <dgm:cxn modelId="{B8052303-D271-4363-9B1F-0723D4B7F7BA}" type="presOf" srcId="{2E64969B-74EC-40EC-AE72-8E8E5C96E7BF}" destId="{498EDF94-62BD-40D0-A844-FC34908379C6}" srcOrd="1" destOrd="0" presId="urn:microsoft.com/office/officeart/2005/8/layout/orgChart1"/>
    <dgm:cxn modelId="{12528D17-4E72-40CE-9D8B-15A306FB8B24}" type="presOf" srcId="{2E64969B-74EC-40EC-AE72-8E8E5C96E7BF}" destId="{8003EE5C-083B-4459-9BF8-F3F8F5F9E200}" srcOrd="0" destOrd="0" presId="urn:microsoft.com/office/officeart/2005/8/layout/orgChart1"/>
    <dgm:cxn modelId="{08A32919-8A23-45CF-B1C4-E80B082405F6}" srcId="{A5ACC58A-4869-4772-AB67-D6204D3CFA67}" destId="{C3FAC630-A29D-4A9B-8783-1ABB5F399EAF}" srcOrd="1" destOrd="0" parTransId="{500A4192-17AA-4E02-8308-DF8BDAF87534}" sibTransId="{AB62C398-587F-4AD2-B898-EFA112726E91}"/>
    <dgm:cxn modelId="{33365419-9AB9-4B57-8680-F53A64AC3F09}" type="presOf" srcId="{A5ACC58A-4869-4772-AB67-D6204D3CFA67}" destId="{F1E2E2AA-2D34-4092-A5D0-B1798239340E}" srcOrd="0" destOrd="0" presId="urn:microsoft.com/office/officeart/2005/8/layout/orgChart1"/>
    <dgm:cxn modelId="{A23B351C-BFE4-4B40-9909-9A53E5DD2DA7}" srcId="{E75B13D2-F5DB-4D68-8319-D7D84CD543FC}" destId="{A5ACC58A-4869-4772-AB67-D6204D3CFA67}" srcOrd="0" destOrd="0" parTransId="{6BF89FB7-3509-4AB3-AC64-62C4855D7D61}" sibTransId="{045C4B1F-5777-483A-944D-48E4BC58A1E8}"/>
    <dgm:cxn modelId="{8BE1831F-0878-44B7-BDEB-A07F69841A0B}" type="presOf" srcId="{C0021BD4-1E02-4EFE-B5B6-67453C6B2B83}" destId="{8C199C61-B5B1-438C-ABA8-C11FC86ABA91}" srcOrd="1" destOrd="0" presId="urn:microsoft.com/office/officeart/2005/8/layout/orgChart1"/>
    <dgm:cxn modelId="{5DB05A20-41E4-473E-B817-5261362C6AA5}" type="presOf" srcId="{97E960B9-D3D5-451A-AAC5-E66D49762545}" destId="{98986905-0B9E-49E5-8E58-87F95B593A72}" srcOrd="0" destOrd="0" presId="urn:microsoft.com/office/officeart/2005/8/layout/orgChart1"/>
    <dgm:cxn modelId="{57218A65-857B-4366-B2D8-8258DABA1FCB}" type="presOf" srcId="{5CD9AEE4-F726-489F-8F7E-CA29E3BECCA0}" destId="{0BBA2E71-7978-4836-8659-9D1D34A8E1B1}" srcOrd="0" destOrd="0" presId="urn:microsoft.com/office/officeart/2005/8/layout/orgChart1"/>
    <dgm:cxn modelId="{BB8F8567-EE81-4F6B-8BA9-3191FF053B90}" type="presOf" srcId="{A5ACC58A-4869-4772-AB67-D6204D3CFA67}" destId="{EB0F8F6C-78F0-4AFC-8D55-D12F0E6E8261}" srcOrd="1" destOrd="0" presId="urn:microsoft.com/office/officeart/2005/8/layout/orgChart1"/>
    <dgm:cxn modelId="{66C0BF68-AE15-4AEC-AE9D-995A916C30DE}" type="presOf" srcId="{E8605874-1706-44E9-A90A-13B9F3A16207}" destId="{00F0C46D-772B-4505-94EC-B3885BA58503}" srcOrd="0" destOrd="0" presId="urn:microsoft.com/office/officeart/2005/8/layout/orgChart1"/>
    <dgm:cxn modelId="{183B994A-E3A1-4516-A8AF-DDD869DC0EFC}" srcId="{A5ACC58A-4869-4772-AB67-D6204D3CFA67}" destId="{2E64969B-74EC-40EC-AE72-8E8E5C96E7BF}" srcOrd="0" destOrd="0" parTransId="{97E960B9-D3D5-451A-AAC5-E66D49762545}" sibTransId="{9AF9469E-2518-4DFE-ACCF-F32E375A2A24}"/>
    <dgm:cxn modelId="{AD69E34A-17FE-4919-9A91-EA52FFCFAB46}" type="presOf" srcId="{C0021BD4-1E02-4EFE-B5B6-67453C6B2B83}" destId="{5225AC2A-DAF7-4449-8CE5-F6D678E9AC9C}" srcOrd="0" destOrd="0" presId="urn:microsoft.com/office/officeart/2005/8/layout/orgChart1"/>
    <dgm:cxn modelId="{DBFCE66B-73C2-4169-B887-81AE40E5673F}" type="presOf" srcId="{500A4192-17AA-4E02-8308-DF8BDAF87534}" destId="{DA692B7B-E6D7-43CC-88DB-0E529E011837}" srcOrd="0" destOrd="0" presId="urn:microsoft.com/office/officeart/2005/8/layout/orgChart1"/>
    <dgm:cxn modelId="{8D20EF8C-DA91-43CA-85D8-19E3963F7741}" type="presOf" srcId="{5CD9AEE4-F726-489F-8F7E-CA29E3BECCA0}" destId="{28900E99-2299-46B4-B44A-35FC95841881}" srcOrd="1" destOrd="0" presId="urn:microsoft.com/office/officeart/2005/8/layout/orgChart1"/>
    <dgm:cxn modelId="{3D2F7F9E-058F-4FCF-BFC8-F24504CDFD7C}" type="presOf" srcId="{71819F47-C33C-49B9-8CB2-068A377148A1}" destId="{8390D8EE-AA73-47F5-BD68-4C3C07C4F00C}" srcOrd="0" destOrd="0" presId="urn:microsoft.com/office/officeart/2005/8/layout/orgChart1"/>
    <dgm:cxn modelId="{9E24E4B3-E32F-4C07-8BFC-780DEE7B4865}" type="presOf" srcId="{C3FAC630-A29D-4A9B-8783-1ABB5F399EAF}" destId="{44AE8123-E6CB-4DB7-BD74-04092D03115D}" srcOrd="1" destOrd="0" presId="urn:microsoft.com/office/officeart/2005/8/layout/orgChart1"/>
    <dgm:cxn modelId="{F1286AB8-A292-42FC-A20E-DE84371175CA}" type="presOf" srcId="{C3FAC630-A29D-4A9B-8783-1ABB5F399EAF}" destId="{FB4299C8-2B68-4D17-BD75-FDAB679D37E3}" srcOrd="0" destOrd="0" presId="urn:microsoft.com/office/officeart/2005/8/layout/orgChart1"/>
    <dgm:cxn modelId="{8D9C7EE5-B7A9-4BB6-B6E0-8DF8EE2C48A2}" srcId="{A5ACC58A-4869-4772-AB67-D6204D3CFA67}" destId="{C0021BD4-1E02-4EFE-B5B6-67453C6B2B83}" srcOrd="2" destOrd="0" parTransId="{71819F47-C33C-49B9-8CB2-068A377148A1}" sibTransId="{B62486D4-B05F-45AE-B019-15197655ADBA}"/>
    <dgm:cxn modelId="{A27CE0E6-FB36-440F-AE5B-23960CB71A22}" type="presOf" srcId="{E75B13D2-F5DB-4D68-8319-D7D84CD543FC}" destId="{69E0AD10-06DF-4854-9750-297585A70513}" srcOrd="0" destOrd="0" presId="urn:microsoft.com/office/officeart/2005/8/layout/orgChart1"/>
    <dgm:cxn modelId="{0AB27EEF-776C-44CC-9E41-C8DC1F7B37B3}" srcId="{A5ACC58A-4869-4772-AB67-D6204D3CFA67}" destId="{5CD9AEE4-F726-489F-8F7E-CA29E3BECCA0}" srcOrd="3" destOrd="0" parTransId="{E8605874-1706-44E9-A90A-13B9F3A16207}" sibTransId="{6BBBE8A3-4E53-4148-BE08-F2BE76F72B16}"/>
    <dgm:cxn modelId="{F7C09F47-6366-4676-8CBD-6A989539037C}" type="presParOf" srcId="{69E0AD10-06DF-4854-9750-297585A70513}" destId="{3CDCA1C1-1706-414A-B7A0-12EF20F74BA7}" srcOrd="0" destOrd="0" presId="urn:microsoft.com/office/officeart/2005/8/layout/orgChart1"/>
    <dgm:cxn modelId="{C862EA93-88AF-4C0C-8671-49EC6EC91FD9}" type="presParOf" srcId="{3CDCA1C1-1706-414A-B7A0-12EF20F74BA7}" destId="{C000C47A-8535-4AEA-9D65-6B445BD2A0DA}" srcOrd="0" destOrd="0" presId="urn:microsoft.com/office/officeart/2005/8/layout/orgChart1"/>
    <dgm:cxn modelId="{D6CFA790-77FA-4920-BEFB-9C34F6A1FD7C}" type="presParOf" srcId="{C000C47A-8535-4AEA-9D65-6B445BD2A0DA}" destId="{F1E2E2AA-2D34-4092-A5D0-B1798239340E}" srcOrd="0" destOrd="0" presId="urn:microsoft.com/office/officeart/2005/8/layout/orgChart1"/>
    <dgm:cxn modelId="{EBA172B4-2FAE-443C-9237-416D31C193D1}" type="presParOf" srcId="{C000C47A-8535-4AEA-9D65-6B445BD2A0DA}" destId="{EB0F8F6C-78F0-4AFC-8D55-D12F0E6E8261}" srcOrd="1" destOrd="0" presId="urn:microsoft.com/office/officeart/2005/8/layout/orgChart1"/>
    <dgm:cxn modelId="{3025BEF8-BA0B-4A08-9D36-4AE70AE70232}" type="presParOf" srcId="{3CDCA1C1-1706-414A-B7A0-12EF20F74BA7}" destId="{A7932541-14D6-48C7-A679-1828E6469A32}" srcOrd="1" destOrd="0" presId="urn:microsoft.com/office/officeart/2005/8/layout/orgChart1"/>
    <dgm:cxn modelId="{3CE00BDD-3C80-4D1D-B56A-8B6CA3FCAF5C}" type="presParOf" srcId="{A7932541-14D6-48C7-A679-1828E6469A32}" destId="{98986905-0B9E-49E5-8E58-87F95B593A72}" srcOrd="0" destOrd="0" presId="urn:microsoft.com/office/officeart/2005/8/layout/orgChart1"/>
    <dgm:cxn modelId="{14FD1646-17E0-4EA3-BBA6-176D5B18FC0C}" type="presParOf" srcId="{A7932541-14D6-48C7-A679-1828E6469A32}" destId="{2828FBA6-3332-463B-96F4-AF752CB5555D}" srcOrd="1" destOrd="0" presId="urn:microsoft.com/office/officeart/2005/8/layout/orgChart1"/>
    <dgm:cxn modelId="{825BB9E1-4A39-4F58-9BC9-501467775AB1}" type="presParOf" srcId="{2828FBA6-3332-463B-96F4-AF752CB5555D}" destId="{EA44589A-5AE4-4459-8E8E-CB77AAA049B5}" srcOrd="0" destOrd="0" presId="urn:microsoft.com/office/officeart/2005/8/layout/orgChart1"/>
    <dgm:cxn modelId="{8224D848-CC64-458F-9F6D-1860010DD53B}" type="presParOf" srcId="{EA44589A-5AE4-4459-8E8E-CB77AAA049B5}" destId="{8003EE5C-083B-4459-9BF8-F3F8F5F9E200}" srcOrd="0" destOrd="0" presId="urn:microsoft.com/office/officeart/2005/8/layout/orgChart1"/>
    <dgm:cxn modelId="{0F433D40-5A23-4974-AC62-4563C52184AC}" type="presParOf" srcId="{EA44589A-5AE4-4459-8E8E-CB77AAA049B5}" destId="{498EDF94-62BD-40D0-A844-FC34908379C6}" srcOrd="1" destOrd="0" presId="urn:microsoft.com/office/officeart/2005/8/layout/orgChart1"/>
    <dgm:cxn modelId="{613EA023-2616-4DFB-85B5-B036B8C1F27A}" type="presParOf" srcId="{2828FBA6-3332-463B-96F4-AF752CB5555D}" destId="{8857E861-3FFC-4964-A7A7-55D64EF6F661}" srcOrd="1" destOrd="0" presId="urn:microsoft.com/office/officeart/2005/8/layout/orgChart1"/>
    <dgm:cxn modelId="{04CEAF06-2C9E-4C9A-B082-871667565C44}" type="presParOf" srcId="{2828FBA6-3332-463B-96F4-AF752CB5555D}" destId="{19293EEF-233D-440F-A35D-AC0C8B7F3376}" srcOrd="2" destOrd="0" presId="urn:microsoft.com/office/officeart/2005/8/layout/orgChart1"/>
    <dgm:cxn modelId="{AC0FB6D9-6EC5-458E-AB4B-76E754E45466}" type="presParOf" srcId="{A7932541-14D6-48C7-A679-1828E6469A32}" destId="{DA692B7B-E6D7-43CC-88DB-0E529E011837}" srcOrd="2" destOrd="0" presId="urn:microsoft.com/office/officeart/2005/8/layout/orgChart1"/>
    <dgm:cxn modelId="{E360E555-03B0-4CFD-9B20-50E70A12C7EC}" type="presParOf" srcId="{A7932541-14D6-48C7-A679-1828E6469A32}" destId="{B5D017C0-D8F2-4653-ADE5-29FB5B4A0AF3}" srcOrd="3" destOrd="0" presId="urn:microsoft.com/office/officeart/2005/8/layout/orgChart1"/>
    <dgm:cxn modelId="{BFA42C3E-228A-4414-B586-14D80F4B06D2}" type="presParOf" srcId="{B5D017C0-D8F2-4653-ADE5-29FB5B4A0AF3}" destId="{1826DFCC-F212-4A11-B843-874D29D55F9C}" srcOrd="0" destOrd="0" presId="urn:microsoft.com/office/officeart/2005/8/layout/orgChart1"/>
    <dgm:cxn modelId="{4FAA6E09-390F-4B1D-A211-D9DEB29000D8}" type="presParOf" srcId="{1826DFCC-F212-4A11-B843-874D29D55F9C}" destId="{FB4299C8-2B68-4D17-BD75-FDAB679D37E3}" srcOrd="0" destOrd="0" presId="urn:microsoft.com/office/officeart/2005/8/layout/orgChart1"/>
    <dgm:cxn modelId="{671F5297-A0CF-4D4A-9B13-2BBABDC270EB}" type="presParOf" srcId="{1826DFCC-F212-4A11-B843-874D29D55F9C}" destId="{44AE8123-E6CB-4DB7-BD74-04092D03115D}" srcOrd="1" destOrd="0" presId="urn:microsoft.com/office/officeart/2005/8/layout/orgChart1"/>
    <dgm:cxn modelId="{643BDCF0-C37C-467E-B28B-F5A2638E5F89}" type="presParOf" srcId="{B5D017C0-D8F2-4653-ADE5-29FB5B4A0AF3}" destId="{35A59B09-F42A-4367-9CF1-7B6A3F739BFC}" srcOrd="1" destOrd="0" presId="urn:microsoft.com/office/officeart/2005/8/layout/orgChart1"/>
    <dgm:cxn modelId="{DFEC599B-B9A1-485B-B7F2-4DCFEB602D77}" type="presParOf" srcId="{B5D017C0-D8F2-4653-ADE5-29FB5B4A0AF3}" destId="{F34293D1-45F8-44B5-A474-BBB0DABD4C6D}" srcOrd="2" destOrd="0" presId="urn:microsoft.com/office/officeart/2005/8/layout/orgChart1"/>
    <dgm:cxn modelId="{0C6B29B3-B57A-4C4D-B73A-048D54117122}" type="presParOf" srcId="{A7932541-14D6-48C7-A679-1828E6469A32}" destId="{8390D8EE-AA73-47F5-BD68-4C3C07C4F00C}" srcOrd="4" destOrd="0" presId="urn:microsoft.com/office/officeart/2005/8/layout/orgChart1"/>
    <dgm:cxn modelId="{3CF90454-435F-4EB5-85FB-0EF6BE9155ED}" type="presParOf" srcId="{A7932541-14D6-48C7-A679-1828E6469A32}" destId="{879B10C8-97C1-4889-AB0E-15A6C399888F}" srcOrd="5" destOrd="0" presId="urn:microsoft.com/office/officeart/2005/8/layout/orgChart1"/>
    <dgm:cxn modelId="{CF979417-1E7A-4B00-85CF-8FAABC7CE0BF}" type="presParOf" srcId="{879B10C8-97C1-4889-AB0E-15A6C399888F}" destId="{8833887E-CF96-4D0B-B6C5-2AD2FAF24AC6}" srcOrd="0" destOrd="0" presId="urn:microsoft.com/office/officeart/2005/8/layout/orgChart1"/>
    <dgm:cxn modelId="{01E09824-5CEF-4F68-8425-3682785841C0}" type="presParOf" srcId="{8833887E-CF96-4D0B-B6C5-2AD2FAF24AC6}" destId="{5225AC2A-DAF7-4449-8CE5-F6D678E9AC9C}" srcOrd="0" destOrd="0" presId="urn:microsoft.com/office/officeart/2005/8/layout/orgChart1"/>
    <dgm:cxn modelId="{E099B756-3AB1-4E28-8139-44BA2C26ACBA}" type="presParOf" srcId="{8833887E-CF96-4D0B-B6C5-2AD2FAF24AC6}" destId="{8C199C61-B5B1-438C-ABA8-C11FC86ABA91}" srcOrd="1" destOrd="0" presId="urn:microsoft.com/office/officeart/2005/8/layout/orgChart1"/>
    <dgm:cxn modelId="{84A2844E-4F62-4D48-90D1-F21A391277D8}" type="presParOf" srcId="{879B10C8-97C1-4889-AB0E-15A6C399888F}" destId="{95EE9514-D292-4FF7-B072-95F238AA3CE1}" srcOrd="1" destOrd="0" presId="urn:microsoft.com/office/officeart/2005/8/layout/orgChart1"/>
    <dgm:cxn modelId="{74E19BFB-C202-493D-8D95-C229E936B9F1}" type="presParOf" srcId="{879B10C8-97C1-4889-AB0E-15A6C399888F}" destId="{82771983-F84A-4B7B-A2AA-B6BF3F8EC28D}" srcOrd="2" destOrd="0" presId="urn:microsoft.com/office/officeart/2005/8/layout/orgChart1"/>
    <dgm:cxn modelId="{7D1C03FB-18ED-41B1-AA90-735F25376954}" type="presParOf" srcId="{A7932541-14D6-48C7-A679-1828E6469A32}" destId="{00F0C46D-772B-4505-94EC-B3885BA58503}" srcOrd="6" destOrd="0" presId="urn:microsoft.com/office/officeart/2005/8/layout/orgChart1"/>
    <dgm:cxn modelId="{C1971901-562A-4D43-B7DD-07552A8606D0}" type="presParOf" srcId="{A7932541-14D6-48C7-A679-1828E6469A32}" destId="{42D05979-32AA-469A-AA9D-1A2795C9EA70}" srcOrd="7" destOrd="0" presId="urn:microsoft.com/office/officeart/2005/8/layout/orgChart1"/>
    <dgm:cxn modelId="{45848EC2-07C9-49C9-B7B8-AFDBDE75911D}" type="presParOf" srcId="{42D05979-32AA-469A-AA9D-1A2795C9EA70}" destId="{8B23B939-F5E1-4634-ABCE-0F089A08F16C}" srcOrd="0" destOrd="0" presId="urn:microsoft.com/office/officeart/2005/8/layout/orgChart1"/>
    <dgm:cxn modelId="{1E6E7B78-2B63-48F6-8D3F-FE5C69690A20}" type="presParOf" srcId="{8B23B939-F5E1-4634-ABCE-0F089A08F16C}" destId="{0BBA2E71-7978-4836-8659-9D1D34A8E1B1}" srcOrd="0" destOrd="0" presId="urn:microsoft.com/office/officeart/2005/8/layout/orgChart1"/>
    <dgm:cxn modelId="{53E6E7C7-ACE3-4744-8E31-17330030FC24}" type="presParOf" srcId="{8B23B939-F5E1-4634-ABCE-0F089A08F16C}" destId="{28900E99-2299-46B4-B44A-35FC95841881}" srcOrd="1" destOrd="0" presId="urn:microsoft.com/office/officeart/2005/8/layout/orgChart1"/>
    <dgm:cxn modelId="{6A723D1B-5F2A-4962-A8CC-0E4166644BAC}" type="presParOf" srcId="{42D05979-32AA-469A-AA9D-1A2795C9EA70}" destId="{1D456517-B1E7-417E-8B32-567ED33527A3}" srcOrd="1" destOrd="0" presId="urn:microsoft.com/office/officeart/2005/8/layout/orgChart1"/>
    <dgm:cxn modelId="{B2B311D1-5E89-4A0C-A837-450E5DBA6785}" type="presParOf" srcId="{42D05979-32AA-469A-AA9D-1A2795C9EA70}" destId="{EF72214D-AF37-4434-A404-1FDE955170BA}" srcOrd="2" destOrd="0" presId="urn:microsoft.com/office/officeart/2005/8/layout/orgChart1"/>
    <dgm:cxn modelId="{C83756F4-67A3-4DF4-B579-996F5F80C47A}" type="presParOf" srcId="{3CDCA1C1-1706-414A-B7A0-12EF20F74BA7}" destId="{5BF61E58-7A58-49D9-A340-9C602DD813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3C33D1-1612-47CB-985C-EB6E11F0F2F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3DF37AD-C89D-4374-9817-D3FDD01D36EB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PODZIAŁ ZE WZGLĘDU NA SKŁAD OSOBOWY</a:t>
          </a:r>
        </a:p>
      </dgm:t>
    </dgm:pt>
    <dgm:pt modelId="{B73333E0-5A58-4921-AC41-21B3E190D7B1}" type="parTrans" cxnId="{64768746-9F28-4919-9937-CF17F019D192}">
      <dgm:prSet/>
      <dgm:spPr/>
      <dgm:t>
        <a:bodyPr/>
        <a:lstStyle/>
        <a:p>
          <a:endParaRPr lang="pl-PL"/>
        </a:p>
      </dgm:t>
    </dgm:pt>
    <dgm:pt modelId="{9F34E713-839D-44EA-8AD7-CECB5D831B8F}" type="sibTrans" cxnId="{64768746-9F28-4919-9937-CF17F019D192}">
      <dgm:prSet/>
      <dgm:spPr/>
      <dgm:t>
        <a:bodyPr/>
        <a:lstStyle/>
        <a:p>
          <a:endParaRPr lang="pl-PL"/>
        </a:p>
      </dgm:t>
    </dgm:pt>
    <dgm:pt modelId="{C76D859F-3C5B-4B7B-ADD6-F738EB950288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ORGANY JEDNOOSOBOWE</a:t>
          </a:r>
        </a:p>
      </dgm:t>
    </dgm:pt>
    <dgm:pt modelId="{32CD0EB2-38CB-4A26-9F82-A4AD13BA0CB7}" type="parTrans" cxnId="{42E4830E-BCE5-42A3-909A-294B97430112}">
      <dgm:prSet/>
      <dgm:spPr/>
      <dgm:t>
        <a:bodyPr/>
        <a:lstStyle/>
        <a:p>
          <a:endParaRPr lang="pl-PL"/>
        </a:p>
      </dgm:t>
    </dgm:pt>
    <dgm:pt modelId="{8B55DB61-8DBF-4CF8-8B7D-939EAE85B72D}" type="sibTrans" cxnId="{42E4830E-BCE5-42A3-909A-294B97430112}">
      <dgm:prSet/>
      <dgm:spPr/>
      <dgm:t>
        <a:bodyPr/>
        <a:lstStyle/>
        <a:p>
          <a:endParaRPr lang="pl-PL"/>
        </a:p>
      </dgm:t>
    </dgm:pt>
    <dgm:pt modelId="{881A8000-572D-4CA1-8041-368F7A9CC638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ORGANY KOLEGIALNE</a:t>
          </a:r>
        </a:p>
      </dgm:t>
    </dgm:pt>
    <dgm:pt modelId="{976896D3-6EF5-4090-BFE0-E0AED8C825F3}" type="parTrans" cxnId="{1AD6CA8B-342E-4C16-AAA0-0449D213CA52}">
      <dgm:prSet/>
      <dgm:spPr/>
      <dgm:t>
        <a:bodyPr/>
        <a:lstStyle/>
        <a:p>
          <a:endParaRPr lang="pl-PL"/>
        </a:p>
      </dgm:t>
    </dgm:pt>
    <dgm:pt modelId="{574FB814-EBBD-48FE-90D6-B0ACFB62F907}" type="sibTrans" cxnId="{1AD6CA8B-342E-4C16-AAA0-0449D213CA52}">
      <dgm:prSet/>
      <dgm:spPr/>
      <dgm:t>
        <a:bodyPr/>
        <a:lstStyle/>
        <a:p>
          <a:endParaRPr lang="pl-PL"/>
        </a:p>
      </dgm:t>
    </dgm:pt>
    <dgm:pt modelId="{0DBC4449-77C2-4741-925D-54716D589E9E}">
      <dgm:prSet/>
      <dgm:spPr>
        <a:solidFill>
          <a:srgbClr val="FFC000"/>
        </a:solidFill>
      </dgm:spPr>
      <dgm:t>
        <a:bodyPr/>
        <a:lstStyle/>
        <a:p>
          <a:r>
            <a:rPr lang="pl-PL" b="0" dirty="0">
              <a:solidFill>
                <a:schemeClr val="tx1"/>
              </a:solidFill>
            </a:rPr>
            <a:t>ZADANIE: Jakie są różnice w podejmowaniu decyzji w zależności od składu osobowego organu?</a:t>
          </a:r>
        </a:p>
      </dgm:t>
    </dgm:pt>
    <dgm:pt modelId="{34601F77-26E3-4D10-9F60-FA3EB833406B}" type="parTrans" cxnId="{2AA63AE3-2934-465F-BD77-C8BF3A03BF5F}">
      <dgm:prSet/>
      <dgm:spPr/>
      <dgm:t>
        <a:bodyPr/>
        <a:lstStyle/>
        <a:p>
          <a:endParaRPr lang="pl-PL"/>
        </a:p>
      </dgm:t>
    </dgm:pt>
    <dgm:pt modelId="{EAC6EEA0-A001-4C67-9B74-90011DBCAD3A}" type="sibTrans" cxnId="{2AA63AE3-2934-465F-BD77-C8BF3A03BF5F}">
      <dgm:prSet/>
      <dgm:spPr/>
      <dgm:t>
        <a:bodyPr/>
        <a:lstStyle/>
        <a:p>
          <a:endParaRPr lang="pl-PL"/>
        </a:p>
      </dgm:t>
    </dgm:pt>
    <dgm:pt modelId="{B353995F-16A8-441B-8632-8845D333E35E}" type="pres">
      <dgm:prSet presAssocID="{753C33D1-1612-47CB-985C-EB6E11F0F2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A27E5F5-1CA8-4FEB-97E9-B85D6C595ED7}" type="pres">
      <dgm:prSet presAssocID="{03DF37AD-C89D-4374-9817-D3FDD01D36EB}" presName="hierRoot1" presStyleCnt="0">
        <dgm:presLayoutVars>
          <dgm:hierBranch val="init"/>
        </dgm:presLayoutVars>
      </dgm:prSet>
      <dgm:spPr/>
    </dgm:pt>
    <dgm:pt modelId="{438F7243-058D-47D5-828D-BF82852E4511}" type="pres">
      <dgm:prSet presAssocID="{03DF37AD-C89D-4374-9817-D3FDD01D36EB}" presName="rootComposite1" presStyleCnt="0"/>
      <dgm:spPr/>
    </dgm:pt>
    <dgm:pt modelId="{7989555D-2BA5-4C41-9ED4-D8E7FE039329}" type="pres">
      <dgm:prSet presAssocID="{03DF37AD-C89D-4374-9817-D3FDD01D36EB}" presName="rootText1" presStyleLbl="node0" presStyleIdx="0" presStyleCnt="2">
        <dgm:presLayoutVars>
          <dgm:chPref val="3"/>
        </dgm:presLayoutVars>
      </dgm:prSet>
      <dgm:spPr/>
    </dgm:pt>
    <dgm:pt modelId="{558E38E5-D8F4-4E1F-B61A-910E01203A7A}" type="pres">
      <dgm:prSet presAssocID="{03DF37AD-C89D-4374-9817-D3FDD01D36EB}" presName="rootConnector1" presStyleLbl="node1" presStyleIdx="0" presStyleCnt="0"/>
      <dgm:spPr/>
    </dgm:pt>
    <dgm:pt modelId="{939B85C1-E453-4BF2-BB64-F1742426F708}" type="pres">
      <dgm:prSet presAssocID="{03DF37AD-C89D-4374-9817-D3FDD01D36EB}" presName="hierChild2" presStyleCnt="0"/>
      <dgm:spPr/>
    </dgm:pt>
    <dgm:pt modelId="{C1D6746F-8A59-4794-876B-0E469A35578B}" type="pres">
      <dgm:prSet presAssocID="{32CD0EB2-38CB-4A26-9F82-A4AD13BA0CB7}" presName="Name37" presStyleLbl="parChTrans1D2" presStyleIdx="0" presStyleCnt="2"/>
      <dgm:spPr/>
    </dgm:pt>
    <dgm:pt modelId="{957A665E-830C-4165-B72C-A5E90CC1522A}" type="pres">
      <dgm:prSet presAssocID="{C76D859F-3C5B-4B7B-ADD6-F738EB950288}" presName="hierRoot2" presStyleCnt="0">
        <dgm:presLayoutVars>
          <dgm:hierBranch val="init"/>
        </dgm:presLayoutVars>
      </dgm:prSet>
      <dgm:spPr/>
    </dgm:pt>
    <dgm:pt modelId="{07915F7B-26E3-4753-8133-D53B616FE4F6}" type="pres">
      <dgm:prSet presAssocID="{C76D859F-3C5B-4B7B-ADD6-F738EB950288}" presName="rootComposite" presStyleCnt="0"/>
      <dgm:spPr/>
    </dgm:pt>
    <dgm:pt modelId="{77A6AD4C-BAB3-4F46-A3DB-2E8DF19B2AB2}" type="pres">
      <dgm:prSet presAssocID="{C76D859F-3C5B-4B7B-ADD6-F738EB950288}" presName="rootText" presStyleLbl="node2" presStyleIdx="0" presStyleCnt="2">
        <dgm:presLayoutVars>
          <dgm:chPref val="3"/>
        </dgm:presLayoutVars>
      </dgm:prSet>
      <dgm:spPr/>
    </dgm:pt>
    <dgm:pt modelId="{CC007D38-0B49-4CAC-B3AD-1DB790000D0A}" type="pres">
      <dgm:prSet presAssocID="{C76D859F-3C5B-4B7B-ADD6-F738EB950288}" presName="rootConnector" presStyleLbl="node2" presStyleIdx="0" presStyleCnt="2"/>
      <dgm:spPr/>
    </dgm:pt>
    <dgm:pt modelId="{B9BFC5C9-BF7A-494F-9274-3ACC457B6E39}" type="pres">
      <dgm:prSet presAssocID="{C76D859F-3C5B-4B7B-ADD6-F738EB950288}" presName="hierChild4" presStyleCnt="0"/>
      <dgm:spPr/>
    </dgm:pt>
    <dgm:pt modelId="{FA030C61-1185-454F-8B59-48A84746EE21}" type="pres">
      <dgm:prSet presAssocID="{C76D859F-3C5B-4B7B-ADD6-F738EB950288}" presName="hierChild5" presStyleCnt="0"/>
      <dgm:spPr/>
    </dgm:pt>
    <dgm:pt modelId="{C47E985D-B064-4A51-B772-3B92EE6B64B5}" type="pres">
      <dgm:prSet presAssocID="{976896D3-6EF5-4090-BFE0-E0AED8C825F3}" presName="Name37" presStyleLbl="parChTrans1D2" presStyleIdx="1" presStyleCnt="2"/>
      <dgm:spPr/>
    </dgm:pt>
    <dgm:pt modelId="{8D170DBE-AA0F-4701-B1C8-91BE2574C99C}" type="pres">
      <dgm:prSet presAssocID="{881A8000-572D-4CA1-8041-368F7A9CC638}" presName="hierRoot2" presStyleCnt="0">
        <dgm:presLayoutVars>
          <dgm:hierBranch val="init"/>
        </dgm:presLayoutVars>
      </dgm:prSet>
      <dgm:spPr/>
    </dgm:pt>
    <dgm:pt modelId="{AD7C5454-F944-412C-878A-E1CDA9C4E0C4}" type="pres">
      <dgm:prSet presAssocID="{881A8000-572D-4CA1-8041-368F7A9CC638}" presName="rootComposite" presStyleCnt="0"/>
      <dgm:spPr/>
    </dgm:pt>
    <dgm:pt modelId="{7AC27130-3D2C-474A-B097-41BF2E05616A}" type="pres">
      <dgm:prSet presAssocID="{881A8000-572D-4CA1-8041-368F7A9CC638}" presName="rootText" presStyleLbl="node2" presStyleIdx="1" presStyleCnt="2">
        <dgm:presLayoutVars>
          <dgm:chPref val="3"/>
        </dgm:presLayoutVars>
      </dgm:prSet>
      <dgm:spPr/>
    </dgm:pt>
    <dgm:pt modelId="{98B586D6-98C2-4677-BF0F-B1FC0C579424}" type="pres">
      <dgm:prSet presAssocID="{881A8000-572D-4CA1-8041-368F7A9CC638}" presName="rootConnector" presStyleLbl="node2" presStyleIdx="1" presStyleCnt="2"/>
      <dgm:spPr/>
    </dgm:pt>
    <dgm:pt modelId="{3152BFA0-965D-4E84-AED8-637A39EE1D7D}" type="pres">
      <dgm:prSet presAssocID="{881A8000-572D-4CA1-8041-368F7A9CC638}" presName="hierChild4" presStyleCnt="0"/>
      <dgm:spPr/>
    </dgm:pt>
    <dgm:pt modelId="{9118290A-129E-4278-A83E-243D2DCA56B4}" type="pres">
      <dgm:prSet presAssocID="{881A8000-572D-4CA1-8041-368F7A9CC638}" presName="hierChild5" presStyleCnt="0"/>
      <dgm:spPr/>
    </dgm:pt>
    <dgm:pt modelId="{29D317B7-9CDF-40B9-9710-0CCD01C48126}" type="pres">
      <dgm:prSet presAssocID="{03DF37AD-C89D-4374-9817-D3FDD01D36EB}" presName="hierChild3" presStyleCnt="0"/>
      <dgm:spPr/>
    </dgm:pt>
    <dgm:pt modelId="{709E26D5-C073-446D-87FA-607BF151ED2C}" type="pres">
      <dgm:prSet presAssocID="{0DBC4449-77C2-4741-925D-54716D589E9E}" presName="hierRoot1" presStyleCnt="0">
        <dgm:presLayoutVars>
          <dgm:hierBranch val="init"/>
        </dgm:presLayoutVars>
      </dgm:prSet>
      <dgm:spPr/>
    </dgm:pt>
    <dgm:pt modelId="{A801D5EF-C53F-4A88-AB30-0845D74BB097}" type="pres">
      <dgm:prSet presAssocID="{0DBC4449-77C2-4741-925D-54716D589E9E}" presName="rootComposite1" presStyleCnt="0"/>
      <dgm:spPr/>
    </dgm:pt>
    <dgm:pt modelId="{35A2889D-71AC-4237-8414-FB2A61833213}" type="pres">
      <dgm:prSet presAssocID="{0DBC4449-77C2-4741-925D-54716D589E9E}" presName="rootText1" presStyleLbl="node0" presStyleIdx="1" presStyleCnt="2" custLinFactNeighborX="6" custLinFactNeighborY="29731">
        <dgm:presLayoutVars>
          <dgm:chPref val="3"/>
        </dgm:presLayoutVars>
      </dgm:prSet>
      <dgm:spPr/>
    </dgm:pt>
    <dgm:pt modelId="{1CF6BC9E-FAF0-4813-9376-4DD19E6B8E06}" type="pres">
      <dgm:prSet presAssocID="{0DBC4449-77C2-4741-925D-54716D589E9E}" presName="rootConnector1" presStyleLbl="node1" presStyleIdx="0" presStyleCnt="0"/>
      <dgm:spPr/>
    </dgm:pt>
    <dgm:pt modelId="{DBD2C0E1-1129-4669-9806-8E740C2E7F99}" type="pres">
      <dgm:prSet presAssocID="{0DBC4449-77C2-4741-925D-54716D589E9E}" presName="hierChild2" presStyleCnt="0"/>
      <dgm:spPr/>
    </dgm:pt>
    <dgm:pt modelId="{78A64A6D-A9C4-4CB2-98BE-8FAB625EFB6D}" type="pres">
      <dgm:prSet presAssocID="{0DBC4449-77C2-4741-925D-54716D589E9E}" presName="hierChild3" presStyleCnt="0"/>
      <dgm:spPr/>
    </dgm:pt>
  </dgm:ptLst>
  <dgm:cxnLst>
    <dgm:cxn modelId="{42E4830E-BCE5-42A3-909A-294B97430112}" srcId="{03DF37AD-C89D-4374-9817-D3FDD01D36EB}" destId="{C76D859F-3C5B-4B7B-ADD6-F738EB950288}" srcOrd="0" destOrd="0" parTransId="{32CD0EB2-38CB-4A26-9F82-A4AD13BA0CB7}" sibTransId="{8B55DB61-8DBF-4CF8-8B7D-939EAE85B72D}"/>
    <dgm:cxn modelId="{D4358F18-5533-43F2-81FE-1D5DAB9138BF}" type="presOf" srcId="{C76D859F-3C5B-4B7B-ADD6-F738EB950288}" destId="{CC007D38-0B49-4CAC-B3AD-1DB790000D0A}" srcOrd="1" destOrd="0" presId="urn:microsoft.com/office/officeart/2005/8/layout/orgChart1"/>
    <dgm:cxn modelId="{F8589E3A-395F-44CC-84E1-18EFE03E0A1E}" type="presOf" srcId="{753C33D1-1612-47CB-985C-EB6E11F0F2F7}" destId="{B353995F-16A8-441B-8632-8845D333E35E}" srcOrd="0" destOrd="0" presId="urn:microsoft.com/office/officeart/2005/8/layout/orgChart1"/>
    <dgm:cxn modelId="{5DC4F963-1577-4179-9B87-2DCF6767F8D5}" type="presOf" srcId="{03DF37AD-C89D-4374-9817-D3FDD01D36EB}" destId="{558E38E5-D8F4-4E1F-B61A-910E01203A7A}" srcOrd="1" destOrd="0" presId="urn:microsoft.com/office/officeart/2005/8/layout/orgChart1"/>
    <dgm:cxn modelId="{64768746-9F28-4919-9937-CF17F019D192}" srcId="{753C33D1-1612-47CB-985C-EB6E11F0F2F7}" destId="{03DF37AD-C89D-4374-9817-D3FDD01D36EB}" srcOrd="0" destOrd="0" parTransId="{B73333E0-5A58-4921-AC41-21B3E190D7B1}" sibTransId="{9F34E713-839D-44EA-8AD7-CECB5D831B8F}"/>
    <dgm:cxn modelId="{3EB5F64C-8771-4DD8-8799-0790DE607A68}" type="presOf" srcId="{881A8000-572D-4CA1-8041-368F7A9CC638}" destId="{98B586D6-98C2-4677-BF0F-B1FC0C579424}" srcOrd="1" destOrd="0" presId="urn:microsoft.com/office/officeart/2005/8/layout/orgChart1"/>
    <dgm:cxn modelId="{E5363F5A-200F-40BF-91AA-4CAC5B7918AC}" type="presOf" srcId="{976896D3-6EF5-4090-BFE0-E0AED8C825F3}" destId="{C47E985D-B064-4A51-B772-3B92EE6B64B5}" srcOrd="0" destOrd="0" presId="urn:microsoft.com/office/officeart/2005/8/layout/orgChart1"/>
    <dgm:cxn modelId="{BA154B8A-6276-4B0A-9B7E-43EE360387FD}" type="presOf" srcId="{C76D859F-3C5B-4B7B-ADD6-F738EB950288}" destId="{77A6AD4C-BAB3-4F46-A3DB-2E8DF19B2AB2}" srcOrd="0" destOrd="0" presId="urn:microsoft.com/office/officeart/2005/8/layout/orgChart1"/>
    <dgm:cxn modelId="{1AD6CA8B-342E-4C16-AAA0-0449D213CA52}" srcId="{03DF37AD-C89D-4374-9817-D3FDD01D36EB}" destId="{881A8000-572D-4CA1-8041-368F7A9CC638}" srcOrd="1" destOrd="0" parTransId="{976896D3-6EF5-4090-BFE0-E0AED8C825F3}" sibTransId="{574FB814-EBBD-48FE-90D6-B0ACFB62F907}"/>
    <dgm:cxn modelId="{C54FF9A7-8D54-4BA2-98B5-F2172A10EDE4}" type="presOf" srcId="{32CD0EB2-38CB-4A26-9F82-A4AD13BA0CB7}" destId="{C1D6746F-8A59-4794-876B-0E469A35578B}" srcOrd="0" destOrd="0" presId="urn:microsoft.com/office/officeart/2005/8/layout/orgChart1"/>
    <dgm:cxn modelId="{B4BE2CD0-79A4-41E1-9A1C-00AA81E0B466}" type="presOf" srcId="{0DBC4449-77C2-4741-925D-54716D589E9E}" destId="{35A2889D-71AC-4237-8414-FB2A61833213}" srcOrd="0" destOrd="0" presId="urn:microsoft.com/office/officeart/2005/8/layout/orgChart1"/>
    <dgm:cxn modelId="{902AFBD6-A7CF-406C-BD54-31E834737F18}" type="presOf" srcId="{0DBC4449-77C2-4741-925D-54716D589E9E}" destId="{1CF6BC9E-FAF0-4813-9376-4DD19E6B8E06}" srcOrd="1" destOrd="0" presId="urn:microsoft.com/office/officeart/2005/8/layout/orgChart1"/>
    <dgm:cxn modelId="{2AA63AE3-2934-465F-BD77-C8BF3A03BF5F}" srcId="{753C33D1-1612-47CB-985C-EB6E11F0F2F7}" destId="{0DBC4449-77C2-4741-925D-54716D589E9E}" srcOrd="1" destOrd="0" parTransId="{34601F77-26E3-4D10-9F60-FA3EB833406B}" sibTransId="{EAC6EEA0-A001-4C67-9B74-90011DBCAD3A}"/>
    <dgm:cxn modelId="{F63D5DE4-E81D-423D-BE0F-869D772551C2}" type="presOf" srcId="{881A8000-572D-4CA1-8041-368F7A9CC638}" destId="{7AC27130-3D2C-474A-B097-41BF2E05616A}" srcOrd="0" destOrd="0" presId="urn:microsoft.com/office/officeart/2005/8/layout/orgChart1"/>
    <dgm:cxn modelId="{2CA3C7EB-1E8E-46E9-913C-D5117CA75F31}" type="presOf" srcId="{03DF37AD-C89D-4374-9817-D3FDD01D36EB}" destId="{7989555D-2BA5-4C41-9ED4-D8E7FE039329}" srcOrd="0" destOrd="0" presId="urn:microsoft.com/office/officeart/2005/8/layout/orgChart1"/>
    <dgm:cxn modelId="{4DCFE6A1-F5CD-4996-AD81-980E7A636CA0}" type="presParOf" srcId="{B353995F-16A8-441B-8632-8845D333E35E}" destId="{0A27E5F5-1CA8-4FEB-97E9-B85D6C595ED7}" srcOrd="0" destOrd="0" presId="urn:microsoft.com/office/officeart/2005/8/layout/orgChart1"/>
    <dgm:cxn modelId="{EA573A56-BE31-40B4-8F63-5026884F3CFD}" type="presParOf" srcId="{0A27E5F5-1CA8-4FEB-97E9-B85D6C595ED7}" destId="{438F7243-058D-47D5-828D-BF82852E4511}" srcOrd="0" destOrd="0" presId="urn:microsoft.com/office/officeart/2005/8/layout/orgChart1"/>
    <dgm:cxn modelId="{873B2DD7-306E-40DA-AD25-188BEA0E34DD}" type="presParOf" srcId="{438F7243-058D-47D5-828D-BF82852E4511}" destId="{7989555D-2BA5-4C41-9ED4-D8E7FE039329}" srcOrd="0" destOrd="0" presId="urn:microsoft.com/office/officeart/2005/8/layout/orgChart1"/>
    <dgm:cxn modelId="{283022A1-9776-427E-A6AA-CB310AB232F0}" type="presParOf" srcId="{438F7243-058D-47D5-828D-BF82852E4511}" destId="{558E38E5-D8F4-4E1F-B61A-910E01203A7A}" srcOrd="1" destOrd="0" presId="urn:microsoft.com/office/officeart/2005/8/layout/orgChart1"/>
    <dgm:cxn modelId="{E9A1221B-EEA6-4629-ADC5-3E322A6B9036}" type="presParOf" srcId="{0A27E5F5-1CA8-4FEB-97E9-B85D6C595ED7}" destId="{939B85C1-E453-4BF2-BB64-F1742426F708}" srcOrd="1" destOrd="0" presId="urn:microsoft.com/office/officeart/2005/8/layout/orgChart1"/>
    <dgm:cxn modelId="{74E23844-0E8D-4720-9C44-2DA6CD13453C}" type="presParOf" srcId="{939B85C1-E453-4BF2-BB64-F1742426F708}" destId="{C1D6746F-8A59-4794-876B-0E469A35578B}" srcOrd="0" destOrd="0" presId="urn:microsoft.com/office/officeart/2005/8/layout/orgChart1"/>
    <dgm:cxn modelId="{1F523D53-E18C-401D-9D81-C7487C4DD7D4}" type="presParOf" srcId="{939B85C1-E453-4BF2-BB64-F1742426F708}" destId="{957A665E-830C-4165-B72C-A5E90CC1522A}" srcOrd="1" destOrd="0" presId="urn:microsoft.com/office/officeart/2005/8/layout/orgChart1"/>
    <dgm:cxn modelId="{8108C465-038D-4179-BE4D-457C930138E2}" type="presParOf" srcId="{957A665E-830C-4165-B72C-A5E90CC1522A}" destId="{07915F7B-26E3-4753-8133-D53B616FE4F6}" srcOrd="0" destOrd="0" presId="urn:microsoft.com/office/officeart/2005/8/layout/orgChart1"/>
    <dgm:cxn modelId="{6A296D55-5726-4FB7-953E-1583FF813576}" type="presParOf" srcId="{07915F7B-26E3-4753-8133-D53B616FE4F6}" destId="{77A6AD4C-BAB3-4F46-A3DB-2E8DF19B2AB2}" srcOrd="0" destOrd="0" presId="urn:microsoft.com/office/officeart/2005/8/layout/orgChart1"/>
    <dgm:cxn modelId="{74D5E164-45BD-44A3-8EDB-C661610DFBDE}" type="presParOf" srcId="{07915F7B-26E3-4753-8133-D53B616FE4F6}" destId="{CC007D38-0B49-4CAC-B3AD-1DB790000D0A}" srcOrd="1" destOrd="0" presId="urn:microsoft.com/office/officeart/2005/8/layout/orgChart1"/>
    <dgm:cxn modelId="{38498F8B-5D16-4998-BBED-B1D342AEBDD2}" type="presParOf" srcId="{957A665E-830C-4165-B72C-A5E90CC1522A}" destId="{B9BFC5C9-BF7A-494F-9274-3ACC457B6E39}" srcOrd="1" destOrd="0" presId="urn:microsoft.com/office/officeart/2005/8/layout/orgChart1"/>
    <dgm:cxn modelId="{243D46A4-FA5A-4FA6-94F1-4C3953CEE5E4}" type="presParOf" srcId="{957A665E-830C-4165-B72C-A5E90CC1522A}" destId="{FA030C61-1185-454F-8B59-48A84746EE21}" srcOrd="2" destOrd="0" presId="urn:microsoft.com/office/officeart/2005/8/layout/orgChart1"/>
    <dgm:cxn modelId="{8528F5EA-42D5-4CE2-BE04-667D78984535}" type="presParOf" srcId="{939B85C1-E453-4BF2-BB64-F1742426F708}" destId="{C47E985D-B064-4A51-B772-3B92EE6B64B5}" srcOrd="2" destOrd="0" presId="urn:microsoft.com/office/officeart/2005/8/layout/orgChart1"/>
    <dgm:cxn modelId="{D935768D-AC64-42AE-A0D1-FEDA0CF0CEE7}" type="presParOf" srcId="{939B85C1-E453-4BF2-BB64-F1742426F708}" destId="{8D170DBE-AA0F-4701-B1C8-91BE2574C99C}" srcOrd="3" destOrd="0" presId="urn:microsoft.com/office/officeart/2005/8/layout/orgChart1"/>
    <dgm:cxn modelId="{DC53E262-E346-4A14-B142-21B80D21F294}" type="presParOf" srcId="{8D170DBE-AA0F-4701-B1C8-91BE2574C99C}" destId="{AD7C5454-F944-412C-878A-E1CDA9C4E0C4}" srcOrd="0" destOrd="0" presId="urn:microsoft.com/office/officeart/2005/8/layout/orgChart1"/>
    <dgm:cxn modelId="{04DFA095-5928-4E31-8687-B429FD2C9F3A}" type="presParOf" srcId="{AD7C5454-F944-412C-878A-E1CDA9C4E0C4}" destId="{7AC27130-3D2C-474A-B097-41BF2E05616A}" srcOrd="0" destOrd="0" presId="urn:microsoft.com/office/officeart/2005/8/layout/orgChart1"/>
    <dgm:cxn modelId="{03A938CD-E323-4FCD-AFB1-D79A22829C7D}" type="presParOf" srcId="{AD7C5454-F944-412C-878A-E1CDA9C4E0C4}" destId="{98B586D6-98C2-4677-BF0F-B1FC0C579424}" srcOrd="1" destOrd="0" presId="urn:microsoft.com/office/officeart/2005/8/layout/orgChart1"/>
    <dgm:cxn modelId="{AA9F8008-54D9-4B9A-9F9F-3F6B1B4493B4}" type="presParOf" srcId="{8D170DBE-AA0F-4701-B1C8-91BE2574C99C}" destId="{3152BFA0-965D-4E84-AED8-637A39EE1D7D}" srcOrd="1" destOrd="0" presId="urn:microsoft.com/office/officeart/2005/8/layout/orgChart1"/>
    <dgm:cxn modelId="{220393F7-F2F3-4ADF-8999-063D32F3ADBB}" type="presParOf" srcId="{8D170DBE-AA0F-4701-B1C8-91BE2574C99C}" destId="{9118290A-129E-4278-A83E-243D2DCA56B4}" srcOrd="2" destOrd="0" presId="urn:microsoft.com/office/officeart/2005/8/layout/orgChart1"/>
    <dgm:cxn modelId="{6F733704-F85D-4743-9AA8-C3B740A5487C}" type="presParOf" srcId="{0A27E5F5-1CA8-4FEB-97E9-B85D6C595ED7}" destId="{29D317B7-9CDF-40B9-9710-0CCD01C48126}" srcOrd="2" destOrd="0" presId="urn:microsoft.com/office/officeart/2005/8/layout/orgChart1"/>
    <dgm:cxn modelId="{32F472AC-24C8-45EA-97A4-B3A8FA50BC60}" type="presParOf" srcId="{B353995F-16A8-441B-8632-8845D333E35E}" destId="{709E26D5-C073-446D-87FA-607BF151ED2C}" srcOrd="1" destOrd="0" presId="urn:microsoft.com/office/officeart/2005/8/layout/orgChart1"/>
    <dgm:cxn modelId="{CAD3CF88-F013-4CD8-8C47-AEB29B24FC4E}" type="presParOf" srcId="{709E26D5-C073-446D-87FA-607BF151ED2C}" destId="{A801D5EF-C53F-4A88-AB30-0845D74BB097}" srcOrd="0" destOrd="0" presId="urn:microsoft.com/office/officeart/2005/8/layout/orgChart1"/>
    <dgm:cxn modelId="{0A9729B2-F6C9-4B10-85EB-92834642C476}" type="presParOf" srcId="{A801D5EF-C53F-4A88-AB30-0845D74BB097}" destId="{35A2889D-71AC-4237-8414-FB2A61833213}" srcOrd="0" destOrd="0" presId="urn:microsoft.com/office/officeart/2005/8/layout/orgChart1"/>
    <dgm:cxn modelId="{6A9C4B3B-AC45-4DF6-B63C-B80F97FF2995}" type="presParOf" srcId="{A801D5EF-C53F-4A88-AB30-0845D74BB097}" destId="{1CF6BC9E-FAF0-4813-9376-4DD19E6B8E06}" srcOrd="1" destOrd="0" presId="urn:microsoft.com/office/officeart/2005/8/layout/orgChart1"/>
    <dgm:cxn modelId="{BCDFD4C8-5E36-4F99-9621-D4D8CE6821F0}" type="presParOf" srcId="{709E26D5-C073-446D-87FA-607BF151ED2C}" destId="{DBD2C0E1-1129-4669-9806-8E740C2E7F99}" srcOrd="1" destOrd="0" presId="urn:microsoft.com/office/officeart/2005/8/layout/orgChart1"/>
    <dgm:cxn modelId="{2388646D-134D-4B26-AB51-D480EA5D5261}" type="presParOf" srcId="{709E26D5-C073-446D-87FA-607BF151ED2C}" destId="{78A64A6D-A9C4-4CB2-98BE-8FAB625EFB6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F48359-5C46-4D24-B099-8942A5061464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CB3B2F14-9814-4321-AF70-15DC5C614516}">
      <dgm:prSet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PODZIAŁ ZE WZGLĘDU NA MIEJSCE W SYSTEMIE ORGANIZACYJNYM PAŃSTWA</a:t>
          </a:r>
        </a:p>
      </dgm:t>
    </dgm:pt>
    <dgm:pt modelId="{F97DB9EC-37D6-4E9B-8260-A93B475B3486}" type="parTrans" cxnId="{84044F60-9DA9-4CE7-A671-74AEC8BEC9BD}">
      <dgm:prSet/>
      <dgm:spPr/>
      <dgm:t>
        <a:bodyPr/>
        <a:lstStyle/>
        <a:p>
          <a:endParaRPr lang="pl-PL"/>
        </a:p>
      </dgm:t>
    </dgm:pt>
    <dgm:pt modelId="{9A51AF9A-3A44-4317-9848-5FAD6F1B2161}" type="sibTrans" cxnId="{84044F60-9DA9-4CE7-A671-74AEC8BEC9BD}">
      <dgm:prSet/>
      <dgm:spPr/>
      <dgm:t>
        <a:bodyPr/>
        <a:lstStyle/>
        <a:p>
          <a:endParaRPr lang="pl-PL"/>
        </a:p>
      </dgm:t>
    </dgm:pt>
    <dgm:pt modelId="{6D7FE323-26B0-4D6B-AD78-B95B298C5C08}">
      <dgm:prSet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ORGANY NACZELNE ADMINISTRACJI RZĄDOWEJ</a:t>
          </a:r>
        </a:p>
      </dgm:t>
    </dgm:pt>
    <dgm:pt modelId="{EA474AC3-0664-4255-9D51-F7AFB6A9C6DC}" type="parTrans" cxnId="{970BD425-E960-4DA7-947E-213EFAAD61BD}">
      <dgm:prSet/>
      <dgm:spPr/>
      <dgm:t>
        <a:bodyPr/>
        <a:lstStyle/>
        <a:p>
          <a:endParaRPr lang="pl-PL"/>
        </a:p>
      </dgm:t>
    </dgm:pt>
    <dgm:pt modelId="{C96B3D55-2FA9-47BD-92ED-4640264BD4A8}" type="sibTrans" cxnId="{970BD425-E960-4DA7-947E-213EFAAD61BD}">
      <dgm:prSet/>
      <dgm:spPr/>
      <dgm:t>
        <a:bodyPr/>
        <a:lstStyle/>
        <a:p>
          <a:endParaRPr lang="pl-PL"/>
        </a:p>
      </dgm:t>
    </dgm:pt>
    <dgm:pt modelId="{93F65378-4C02-4C4D-A27C-DD76420BC2CF}">
      <dgm:prSet custT="1"/>
      <dgm:spPr/>
      <dgm:t>
        <a:bodyPr/>
        <a:lstStyle/>
        <a:p>
          <a:r>
            <a:rPr lang="pl-PL" sz="2400" dirty="0">
              <a:solidFill>
                <a:schemeClr val="tx1"/>
              </a:solidFill>
            </a:rPr>
            <a:t>ORGANY CENTRALNE</a:t>
          </a:r>
        </a:p>
      </dgm:t>
    </dgm:pt>
    <dgm:pt modelId="{629E4151-7458-4ECA-A16D-3EDC745BAF73}" type="parTrans" cxnId="{F6FF9D1A-E8CA-499C-A47B-BDF4AE10EAD8}">
      <dgm:prSet/>
      <dgm:spPr/>
      <dgm:t>
        <a:bodyPr/>
        <a:lstStyle/>
        <a:p>
          <a:endParaRPr lang="pl-PL"/>
        </a:p>
      </dgm:t>
    </dgm:pt>
    <dgm:pt modelId="{8D01404A-544B-4BD6-B73F-F0151D282CDC}" type="sibTrans" cxnId="{F6FF9D1A-E8CA-499C-A47B-BDF4AE10EAD8}">
      <dgm:prSet/>
      <dgm:spPr/>
      <dgm:t>
        <a:bodyPr/>
        <a:lstStyle/>
        <a:p>
          <a:endParaRPr lang="pl-PL"/>
        </a:p>
      </dgm:t>
    </dgm:pt>
    <dgm:pt modelId="{73E7E9F2-C9C6-4878-B9F3-1B1B7F6124A3}">
      <dgm:prSet custT="1"/>
      <dgm:spPr/>
      <dgm:t>
        <a:bodyPr/>
        <a:lstStyle/>
        <a:p>
          <a:r>
            <a:rPr lang="pl-PL" sz="2400" dirty="0">
              <a:solidFill>
                <a:schemeClr val="tx1"/>
              </a:solidFill>
            </a:rPr>
            <a:t>ORGANY TERENOWE</a:t>
          </a:r>
        </a:p>
      </dgm:t>
    </dgm:pt>
    <dgm:pt modelId="{90E17D13-4A45-431B-9793-0C5BA729FD36}" type="parTrans" cxnId="{A382B46C-A129-47E5-9062-09C5F6647BA7}">
      <dgm:prSet/>
      <dgm:spPr/>
      <dgm:t>
        <a:bodyPr/>
        <a:lstStyle/>
        <a:p>
          <a:endParaRPr lang="pl-PL"/>
        </a:p>
      </dgm:t>
    </dgm:pt>
    <dgm:pt modelId="{E2234917-6C66-4082-8855-DEE204AE26F2}" type="sibTrans" cxnId="{A382B46C-A129-47E5-9062-09C5F6647BA7}">
      <dgm:prSet/>
      <dgm:spPr/>
      <dgm:t>
        <a:bodyPr/>
        <a:lstStyle/>
        <a:p>
          <a:endParaRPr lang="pl-PL"/>
        </a:p>
      </dgm:t>
    </dgm:pt>
    <dgm:pt modelId="{ECB1A329-52CC-49B9-9EBF-287DE7115663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POWOŁYWANE PRZEZ PREZYDENTA RP BEZPOŚREDNIO, BĄDŹ PO UPRZEDNIM WYBORZE SEJMU; ZWIERZCHNIE W STOSUNKU DO POZOSTAŁYCH ORGANÓW; OBSZAR ICH WŁAŚCIWOŚCI – CAŁY KRAJ; NP. PREZES RADY MINISTRÓW, RADA MINISTRÓW </a:t>
          </a:r>
        </a:p>
      </dgm:t>
    </dgm:pt>
    <dgm:pt modelId="{5A6FFF7A-02AE-4284-BC95-74C26C765E93}" type="parTrans" cxnId="{8DA4B040-AC6B-4D67-A4E7-84FB4F1D4170}">
      <dgm:prSet/>
      <dgm:spPr/>
      <dgm:t>
        <a:bodyPr/>
        <a:lstStyle/>
        <a:p>
          <a:endParaRPr lang="pl-PL"/>
        </a:p>
      </dgm:t>
    </dgm:pt>
    <dgm:pt modelId="{6A491E06-202F-424B-86A8-F2AAD513B72F}" type="sibTrans" cxnId="{8DA4B040-AC6B-4D67-A4E7-84FB4F1D4170}">
      <dgm:prSet/>
      <dgm:spPr/>
      <dgm:t>
        <a:bodyPr/>
        <a:lstStyle/>
        <a:p>
          <a:endParaRPr lang="pl-PL"/>
        </a:p>
      </dgm:t>
    </dgm:pt>
    <dgm:pt modelId="{FD2DB209-B048-45DF-9637-02A7684C94D8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OBSZAR WŁAŚCIWOŚCI – CAŁY KRAJ; PODPORZĄDKOWANE ORGANOM NACZELNYM; NP. ORGANY ADMINISTRACJI REGULACYJNEJ</a:t>
          </a:r>
        </a:p>
      </dgm:t>
    </dgm:pt>
    <dgm:pt modelId="{F068ACE3-D03D-4655-AA7C-043B0F773D0A}" type="parTrans" cxnId="{59DCCD08-374B-4F98-847E-46601E49AA15}">
      <dgm:prSet/>
      <dgm:spPr/>
      <dgm:t>
        <a:bodyPr/>
        <a:lstStyle/>
        <a:p>
          <a:endParaRPr lang="pl-PL"/>
        </a:p>
      </dgm:t>
    </dgm:pt>
    <dgm:pt modelId="{27910D40-BE98-453B-BF31-4D3DB26C9EB5}" type="sibTrans" cxnId="{59DCCD08-374B-4F98-847E-46601E49AA15}">
      <dgm:prSet/>
      <dgm:spPr/>
      <dgm:t>
        <a:bodyPr/>
        <a:lstStyle/>
        <a:p>
          <a:endParaRPr lang="pl-PL"/>
        </a:p>
      </dgm:t>
    </dgm:pt>
    <dgm:pt modelId="{BA0272C5-191D-4BCF-A6BD-F654BCA11BBE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PODPORZĄDKOWANE ORGANOM CENTRALNYM; ICH OBSZAR WŁAŚCIWOŚCI JEST OGRANICZONY</a:t>
          </a:r>
        </a:p>
      </dgm:t>
    </dgm:pt>
    <dgm:pt modelId="{8F6101D8-18A6-4216-92FB-39BFAEA52E8B}" type="parTrans" cxnId="{C1DEEFD6-CB8A-4D8F-AA93-BE0881745BB7}">
      <dgm:prSet/>
      <dgm:spPr/>
    </dgm:pt>
    <dgm:pt modelId="{4823CB33-5E16-4912-8434-2EBF27F57EEC}" type="sibTrans" cxnId="{C1DEEFD6-CB8A-4D8F-AA93-BE0881745BB7}">
      <dgm:prSet/>
      <dgm:spPr/>
    </dgm:pt>
    <dgm:pt modelId="{462E74CC-B857-45AB-BB40-4CC7A1D052B6}" type="pres">
      <dgm:prSet presAssocID="{F1F48359-5C46-4D24-B099-8942A506146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FCF1AAC-3A92-47E6-B257-A7DEFAE34AD3}" type="pres">
      <dgm:prSet presAssocID="{CB3B2F14-9814-4321-AF70-15DC5C614516}" presName="hierRoot1" presStyleCnt="0">
        <dgm:presLayoutVars>
          <dgm:hierBranch val="init"/>
        </dgm:presLayoutVars>
      </dgm:prSet>
      <dgm:spPr/>
    </dgm:pt>
    <dgm:pt modelId="{508982DA-9EC2-4CE6-90BD-E396DEF34431}" type="pres">
      <dgm:prSet presAssocID="{CB3B2F14-9814-4321-AF70-15DC5C614516}" presName="rootComposite1" presStyleCnt="0"/>
      <dgm:spPr/>
    </dgm:pt>
    <dgm:pt modelId="{F697FDD7-7C2C-43B1-99AA-65737FB809B6}" type="pres">
      <dgm:prSet presAssocID="{CB3B2F14-9814-4321-AF70-15DC5C614516}" presName="rootText1" presStyleLbl="node0" presStyleIdx="0" presStyleCnt="1">
        <dgm:presLayoutVars>
          <dgm:chPref val="3"/>
        </dgm:presLayoutVars>
      </dgm:prSet>
      <dgm:spPr/>
    </dgm:pt>
    <dgm:pt modelId="{E69CD118-1253-4E34-A2B2-391EEADF9BF6}" type="pres">
      <dgm:prSet presAssocID="{CB3B2F14-9814-4321-AF70-15DC5C614516}" presName="rootConnector1" presStyleLbl="node1" presStyleIdx="0" presStyleCnt="0"/>
      <dgm:spPr/>
    </dgm:pt>
    <dgm:pt modelId="{CF9DAC20-B992-46EE-A81D-24780A280B5B}" type="pres">
      <dgm:prSet presAssocID="{CB3B2F14-9814-4321-AF70-15DC5C614516}" presName="hierChild2" presStyleCnt="0"/>
      <dgm:spPr/>
    </dgm:pt>
    <dgm:pt modelId="{C919E0B0-1F41-4B1D-89B9-72649504C179}" type="pres">
      <dgm:prSet presAssocID="{EA474AC3-0664-4255-9D51-F7AFB6A9C6DC}" presName="Name37" presStyleLbl="parChTrans1D2" presStyleIdx="0" presStyleCnt="3"/>
      <dgm:spPr/>
    </dgm:pt>
    <dgm:pt modelId="{30AD0F10-6199-4457-9D27-F4C40F44A263}" type="pres">
      <dgm:prSet presAssocID="{6D7FE323-26B0-4D6B-AD78-B95B298C5C08}" presName="hierRoot2" presStyleCnt="0">
        <dgm:presLayoutVars>
          <dgm:hierBranch val="init"/>
        </dgm:presLayoutVars>
      </dgm:prSet>
      <dgm:spPr/>
    </dgm:pt>
    <dgm:pt modelId="{6854EED5-AF28-4468-A22C-44DDBC5A72D2}" type="pres">
      <dgm:prSet presAssocID="{6D7FE323-26B0-4D6B-AD78-B95B298C5C08}" presName="rootComposite" presStyleCnt="0"/>
      <dgm:spPr/>
    </dgm:pt>
    <dgm:pt modelId="{29106071-A5FC-455F-827E-6EA218632795}" type="pres">
      <dgm:prSet presAssocID="{6D7FE323-26B0-4D6B-AD78-B95B298C5C08}" presName="rootText" presStyleLbl="node2" presStyleIdx="0" presStyleCnt="3">
        <dgm:presLayoutVars>
          <dgm:chPref val="3"/>
        </dgm:presLayoutVars>
      </dgm:prSet>
      <dgm:spPr/>
    </dgm:pt>
    <dgm:pt modelId="{5DAD8111-1C3C-4D2A-BD58-64EAFF12CC18}" type="pres">
      <dgm:prSet presAssocID="{6D7FE323-26B0-4D6B-AD78-B95B298C5C08}" presName="rootConnector" presStyleLbl="node2" presStyleIdx="0" presStyleCnt="3"/>
      <dgm:spPr/>
    </dgm:pt>
    <dgm:pt modelId="{A51D4E9C-93D8-4BB0-8091-1762C374FE71}" type="pres">
      <dgm:prSet presAssocID="{6D7FE323-26B0-4D6B-AD78-B95B298C5C08}" presName="hierChild4" presStyleCnt="0"/>
      <dgm:spPr/>
    </dgm:pt>
    <dgm:pt modelId="{4B324A1D-F347-43A2-AFCE-5E1EFB7FA213}" type="pres">
      <dgm:prSet presAssocID="{5A6FFF7A-02AE-4284-BC95-74C26C765E93}" presName="Name37" presStyleLbl="parChTrans1D3" presStyleIdx="0" presStyleCnt="3"/>
      <dgm:spPr/>
    </dgm:pt>
    <dgm:pt modelId="{9367558D-9E23-4D71-AAEC-3229AD3D64E5}" type="pres">
      <dgm:prSet presAssocID="{ECB1A329-52CC-49B9-9EBF-287DE7115663}" presName="hierRoot2" presStyleCnt="0">
        <dgm:presLayoutVars>
          <dgm:hierBranch val="init"/>
        </dgm:presLayoutVars>
      </dgm:prSet>
      <dgm:spPr/>
    </dgm:pt>
    <dgm:pt modelId="{F87D8948-FF8C-43CD-B90F-8E280E496705}" type="pres">
      <dgm:prSet presAssocID="{ECB1A329-52CC-49B9-9EBF-287DE7115663}" presName="rootComposite" presStyleCnt="0"/>
      <dgm:spPr/>
    </dgm:pt>
    <dgm:pt modelId="{91237B5C-7D6E-4133-AC2E-DB9F03E6B7C9}" type="pres">
      <dgm:prSet presAssocID="{ECB1A329-52CC-49B9-9EBF-287DE7115663}" presName="rootText" presStyleLbl="node3" presStyleIdx="0" presStyleCnt="3">
        <dgm:presLayoutVars>
          <dgm:chPref val="3"/>
        </dgm:presLayoutVars>
      </dgm:prSet>
      <dgm:spPr/>
    </dgm:pt>
    <dgm:pt modelId="{FE455BEC-9088-427A-9D3B-CBB4B1787046}" type="pres">
      <dgm:prSet presAssocID="{ECB1A329-52CC-49B9-9EBF-287DE7115663}" presName="rootConnector" presStyleLbl="node3" presStyleIdx="0" presStyleCnt="3"/>
      <dgm:spPr/>
    </dgm:pt>
    <dgm:pt modelId="{84BE6D63-F29E-4613-A1CA-A1366A6DB4BF}" type="pres">
      <dgm:prSet presAssocID="{ECB1A329-52CC-49B9-9EBF-287DE7115663}" presName="hierChild4" presStyleCnt="0"/>
      <dgm:spPr/>
    </dgm:pt>
    <dgm:pt modelId="{AE02BC85-5189-4913-A122-26DC0CBDDD52}" type="pres">
      <dgm:prSet presAssocID="{ECB1A329-52CC-49B9-9EBF-287DE7115663}" presName="hierChild5" presStyleCnt="0"/>
      <dgm:spPr/>
    </dgm:pt>
    <dgm:pt modelId="{6C90D9F1-07FB-4E53-8D5E-1626A6DCB734}" type="pres">
      <dgm:prSet presAssocID="{6D7FE323-26B0-4D6B-AD78-B95B298C5C08}" presName="hierChild5" presStyleCnt="0"/>
      <dgm:spPr/>
    </dgm:pt>
    <dgm:pt modelId="{970A1CF8-A422-4857-8C5C-64DE7E3A3B85}" type="pres">
      <dgm:prSet presAssocID="{629E4151-7458-4ECA-A16D-3EDC745BAF73}" presName="Name37" presStyleLbl="parChTrans1D2" presStyleIdx="1" presStyleCnt="3"/>
      <dgm:spPr/>
    </dgm:pt>
    <dgm:pt modelId="{660B7FFA-E074-44D4-A8AB-0657C9060F14}" type="pres">
      <dgm:prSet presAssocID="{93F65378-4C02-4C4D-A27C-DD76420BC2CF}" presName="hierRoot2" presStyleCnt="0">
        <dgm:presLayoutVars>
          <dgm:hierBranch val="init"/>
        </dgm:presLayoutVars>
      </dgm:prSet>
      <dgm:spPr/>
    </dgm:pt>
    <dgm:pt modelId="{C4DA4602-3210-4AA1-AAA6-7654746BD50D}" type="pres">
      <dgm:prSet presAssocID="{93F65378-4C02-4C4D-A27C-DD76420BC2CF}" presName="rootComposite" presStyleCnt="0"/>
      <dgm:spPr/>
    </dgm:pt>
    <dgm:pt modelId="{24F54A6C-DF8B-4079-A95A-D3BD64873E3A}" type="pres">
      <dgm:prSet presAssocID="{93F65378-4C02-4C4D-A27C-DD76420BC2CF}" presName="rootText" presStyleLbl="node2" presStyleIdx="1" presStyleCnt="3">
        <dgm:presLayoutVars>
          <dgm:chPref val="3"/>
        </dgm:presLayoutVars>
      </dgm:prSet>
      <dgm:spPr/>
    </dgm:pt>
    <dgm:pt modelId="{9CAC04BD-8262-4AA8-A0B2-5902954D50F0}" type="pres">
      <dgm:prSet presAssocID="{93F65378-4C02-4C4D-A27C-DD76420BC2CF}" presName="rootConnector" presStyleLbl="node2" presStyleIdx="1" presStyleCnt="3"/>
      <dgm:spPr/>
    </dgm:pt>
    <dgm:pt modelId="{380B7267-4BB9-4871-B4BA-3F9237635655}" type="pres">
      <dgm:prSet presAssocID="{93F65378-4C02-4C4D-A27C-DD76420BC2CF}" presName="hierChild4" presStyleCnt="0"/>
      <dgm:spPr/>
    </dgm:pt>
    <dgm:pt modelId="{449ED569-ABA3-485A-B138-4F698EB81554}" type="pres">
      <dgm:prSet presAssocID="{F068ACE3-D03D-4655-AA7C-043B0F773D0A}" presName="Name37" presStyleLbl="parChTrans1D3" presStyleIdx="1" presStyleCnt="3"/>
      <dgm:spPr/>
    </dgm:pt>
    <dgm:pt modelId="{C29B5CA9-43A0-4660-BA67-BD8E619D7297}" type="pres">
      <dgm:prSet presAssocID="{FD2DB209-B048-45DF-9637-02A7684C94D8}" presName="hierRoot2" presStyleCnt="0">
        <dgm:presLayoutVars>
          <dgm:hierBranch val="init"/>
        </dgm:presLayoutVars>
      </dgm:prSet>
      <dgm:spPr/>
    </dgm:pt>
    <dgm:pt modelId="{2FE12A0B-CFFD-4648-94D6-95D89FFF047A}" type="pres">
      <dgm:prSet presAssocID="{FD2DB209-B048-45DF-9637-02A7684C94D8}" presName="rootComposite" presStyleCnt="0"/>
      <dgm:spPr/>
    </dgm:pt>
    <dgm:pt modelId="{313BC529-9B48-4CD0-AF70-1AA03DF2918C}" type="pres">
      <dgm:prSet presAssocID="{FD2DB209-B048-45DF-9637-02A7684C94D8}" presName="rootText" presStyleLbl="node3" presStyleIdx="1" presStyleCnt="3">
        <dgm:presLayoutVars>
          <dgm:chPref val="3"/>
        </dgm:presLayoutVars>
      </dgm:prSet>
      <dgm:spPr/>
    </dgm:pt>
    <dgm:pt modelId="{F43B20ED-7E53-4DB4-8DA8-0D56F2EC2E9D}" type="pres">
      <dgm:prSet presAssocID="{FD2DB209-B048-45DF-9637-02A7684C94D8}" presName="rootConnector" presStyleLbl="node3" presStyleIdx="1" presStyleCnt="3"/>
      <dgm:spPr/>
    </dgm:pt>
    <dgm:pt modelId="{7ED9C398-9756-4921-927C-3265F27BF740}" type="pres">
      <dgm:prSet presAssocID="{FD2DB209-B048-45DF-9637-02A7684C94D8}" presName="hierChild4" presStyleCnt="0"/>
      <dgm:spPr/>
    </dgm:pt>
    <dgm:pt modelId="{CC374B3D-1404-4EDC-B21C-74396C60F1DC}" type="pres">
      <dgm:prSet presAssocID="{FD2DB209-B048-45DF-9637-02A7684C94D8}" presName="hierChild5" presStyleCnt="0"/>
      <dgm:spPr/>
    </dgm:pt>
    <dgm:pt modelId="{6790BAD9-6F95-4DD2-B308-FA1F396C2529}" type="pres">
      <dgm:prSet presAssocID="{93F65378-4C02-4C4D-A27C-DD76420BC2CF}" presName="hierChild5" presStyleCnt="0"/>
      <dgm:spPr/>
    </dgm:pt>
    <dgm:pt modelId="{95486264-0A1E-468C-986B-286C2394DCF7}" type="pres">
      <dgm:prSet presAssocID="{90E17D13-4A45-431B-9793-0C5BA729FD36}" presName="Name37" presStyleLbl="parChTrans1D2" presStyleIdx="2" presStyleCnt="3"/>
      <dgm:spPr/>
    </dgm:pt>
    <dgm:pt modelId="{4B6E8625-38C5-41D3-AB54-C7175C9E2294}" type="pres">
      <dgm:prSet presAssocID="{73E7E9F2-C9C6-4878-B9F3-1B1B7F6124A3}" presName="hierRoot2" presStyleCnt="0">
        <dgm:presLayoutVars>
          <dgm:hierBranch val="init"/>
        </dgm:presLayoutVars>
      </dgm:prSet>
      <dgm:spPr/>
    </dgm:pt>
    <dgm:pt modelId="{1A183A60-8B2C-4D1C-8C7A-158517D97C3A}" type="pres">
      <dgm:prSet presAssocID="{73E7E9F2-C9C6-4878-B9F3-1B1B7F6124A3}" presName="rootComposite" presStyleCnt="0"/>
      <dgm:spPr/>
    </dgm:pt>
    <dgm:pt modelId="{1045C218-FFF7-44FA-8CCB-02A4DAD3B9B5}" type="pres">
      <dgm:prSet presAssocID="{73E7E9F2-C9C6-4878-B9F3-1B1B7F6124A3}" presName="rootText" presStyleLbl="node2" presStyleIdx="2" presStyleCnt="3">
        <dgm:presLayoutVars>
          <dgm:chPref val="3"/>
        </dgm:presLayoutVars>
      </dgm:prSet>
      <dgm:spPr/>
    </dgm:pt>
    <dgm:pt modelId="{8F3DF0D4-35C0-4639-B190-D735421D14C9}" type="pres">
      <dgm:prSet presAssocID="{73E7E9F2-C9C6-4878-B9F3-1B1B7F6124A3}" presName="rootConnector" presStyleLbl="node2" presStyleIdx="2" presStyleCnt="3"/>
      <dgm:spPr/>
    </dgm:pt>
    <dgm:pt modelId="{17297DFD-7E3D-418D-881F-3C7058C546F8}" type="pres">
      <dgm:prSet presAssocID="{73E7E9F2-C9C6-4878-B9F3-1B1B7F6124A3}" presName="hierChild4" presStyleCnt="0"/>
      <dgm:spPr/>
    </dgm:pt>
    <dgm:pt modelId="{A550299E-49AE-4827-AD46-851B1E09E2FC}" type="pres">
      <dgm:prSet presAssocID="{8F6101D8-18A6-4216-92FB-39BFAEA52E8B}" presName="Name37" presStyleLbl="parChTrans1D3" presStyleIdx="2" presStyleCnt="3"/>
      <dgm:spPr/>
    </dgm:pt>
    <dgm:pt modelId="{F7C1AEFB-6FA4-4E5A-A1AD-EDDA3728E80B}" type="pres">
      <dgm:prSet presAssocID="{BA0272C5-191D-4BCF-A6BD-F654BCA11BBE}" presName="hierRoot2" presStyleCnt="0">
        <dgm:presLayoutVars>
          <dgm:hierBranch val="init"/>
        </dgm:presLayoutVars>
      </dgm:prSet>
      <dgm:spPr/>
    </dgm:pt>
    <dgm:pt modelId="{0CA10D5B-D3BC-473A-8805-55C8E1A3A8D5}" type="pres">
      <dgm:prSet presAssocID="{BA0272C5-191D-4BCF-A6BD-F654BCA11BBE}" presName="rootComposite" presStyleCnt="0"/>
      <dgm:spPr/>
    </dgm:pt>
    <dgm:pt modelId="{60B8969C-0D00-427C-8499-39546DC65F28}" type="pres">
      <dgm:prSet presAssocID="{BA0272C5-191D-4BCF-A6BD-F654BCA11BBE}" presName="rootText" presStyleLbl="node3" presStyleIdx="2" presStyleCnt="3">
        <dgm:presLayoutVars>
          <dgm:chPref val="3"/>
        </dgm:presLayoutVars>
      </dgm:prSet>
      <dgm:spPr/>
    </dgm:pt>
    <dgm:pt modelId="{6D9760BB-DAB0-467A-A00B-11EF06D96489}" type="pres">
      <dgm:prSet presAssocID="{BA0272C5-191D-4BCF-A6BD-F654BCA11BBE}" presName="rootConnector" presStyleLbl="node3" presStyleIdx="2" presStyleCnt="3"/>
      <dgm:spPr/>
    </dgm:pt>
    <dgm:pt modelId="{4959E447-A6B7-47B2-AD97-3E42271D530E}" type="pres">
      <dgm:prSet presAssocID="{BA0272C5-191D-4BCF-A6BD-F654BCA11BBE}" presName="hierChild4" presStyleCnt="0"/>
      <dgm:spPr/>
    </dgm:pt>
    <dgm:pt modelId="{E0DA90F5-4E22-4EF8-B2B0-7673D0A10C7B}" type="pres">
      <dgm:prSet presAssocID="{BA0272C5-191D-4BCF-A6BD-F654BCA11BBE}" presName="hierChild5" presStyleCnt="0"/>
      <dgm:spPr/>
    </dgm:pt>
    <dgm:pt modelId="{25DEFA17-7D43-4AB3-BC5A-B51FDD457D21}" type="pres">
      <dgm:prSet presAssocID="{73E7E9F2-C9C6-4878-B9F3-1B1B7F6124A3}" presName="hierChild5" presStyleCnt="0"/>
      <dgm:spPr/>
    </dgm:pt>
    <dgm:pt modelId="{8D678723-FA97-46E1-8DD6-470440A034A1}" type="pres">
      <dgm:prSet presAssocID="{CB3B2F14-9814-4321-AF70-15DC5C614516}" presName="hierChild3" presStyleCnt="0"/>
      <dgm:spPr/>
    </dgm:pt>
  </dgm:ptLst>
  <dgm:cxnLst>
    <dgm:cxn modelId="{67041A04-69DE-4D5C-BAE2-B0344C7E5421}" type="presOf" srcId="{ECB1A329-52CC-49B9-9EBF-287DE7115663}" destId="{91237B5C-7D6E-4133-AC2E-DB9F03E6B7C9}" srcOrd="0" destOrd="0" presId="urn:microsoft.com/office/officeart/2005/8/layout/orgChart1"/>
    <dgm:cxn modelId="{59DCCD08-374B-4F98-847E-46601E49AA15}" srcId="{93F65378-4C02-4C4D-A27C-DD76420BC2CF}" destId="{FD2DB209-B048-45DF-9637-02A7684C94D8}" srcOrd="0" destOrd="0" parTransId="{F068ACE3-D03D-4655-AA7C-043B0F773D0A}" sibTransId="{27910D40-BE98-453B-BF31-4D3DB26C9EB5}"/>
    <dgm:cxn modelId="{1AB03511-E7F4-40A7-90F7-CD19A8601DCC}" type="presOf" srcId="{73E7E9F2-C9C6-4878-B9F3-1B1B7F6124A3}" destId="{8F3DF0D4-35C0-4639-B190-D735421D14C9}" srcOrd="1" destOrd="0" presId="urn:microsoft.com/office/officeart/2005/8/layout/orgChart1"/>
    <dgm:cxn modelId="{42AE3318-7CBE-4F5D-95BB-069AB6236A62}" type="presOf" srcId="{5A6FFF7A-02AE-4284-BC95-74C26C765E93}" destId="{4B324A1D-F347-43A2-AFCE-5E1EFB7FA213}" srcOrd="0" destOrd="0" presId="urn:microsoft.com/office/officeart/2005/8/layout/orgChart1"/>
    <dgm:cxn modelId="{F6FF9D1A-E8CA-499C-A47B-BDF4AE10EAD8}" srcId="{CB3B2F14-9814-4321-AF70-15DC5C614516}" destId="{93F65378-4C02-4C4D-A27C-DD76420BC2CF}" srcOrd="1" destOrd="0" parTransId="{629E4151-7458-4ECA-A16D-3EDC745BAF73}" sibTransId="{8D01404A-544B-4BD6-B73F-F0151D282CDC}"/>
    <dgm:cxn modelId="{E7994F1C-9D32-4C0E-8A37-CD939C7FF543}" type="presOf" srcId="{BA0272C5-191D-4BCF-A6BD-F654BCA11BBE}" destId="{60B8969C-0D00-427C-8499-39546DC65F28}" srcOrd="0" destOrd="0" presId="urn:microsoft.com/office/officeart/2005/8/layout/orgChart1"/>
    <dgm:cxn modelId="{71B83524-F367-4BBB-B2DD-FF9FF482BA86}" type="presOf" srcId="{EA474AC3-0664-4255-9D51-F7AFB6A9C6DC}" destId="{C919E0B0-1F41-4B1D-89B9-72649504C179}" srcOrd="0" destOrd="0" presId="urn:microsoft.com/office/officeart/2005/8/layout/orgChart1"/>
    <dgm:cxn modelId="{970BD425-E960-4DA7-947E-213EFAAD61BD}" srcId="{CB3B2F14-9814-4321-AF70-15DC5C614516}" destId="{6D7FE323-26B0-4D6B-AD78-B95B298C5C08}" srcOrd="0" destOrd="0" parTransId="{EA474AC3-0664-4255-9D51-F7AFB6A9C6DC}" sibTransId="{C96B3D55-2FA9-47BD-92ED-4640264BD4A8}"/>
    <dgm:cxn modelId="{17A03D2A-DBC6-43DC-9CCF-76B30B185511}" type="presOf" srcId="{F1F48359-5C46-4D24-B099-8942A5061464}" destId="{462E74CC-B857-45AB-BB40-4CC7A1D052B6}" srcOrd="0" destOrd="0" presId="urn:microsoft.com/office/officeart/2005/8/layout/orgChart1"/>
    <dgm:cxn modelId="{298F652E-CEA9-4BAC-9539-EC1DAA85AF84}" type="presOf" srcId="{73E7E9F2-C9C6-4878-B9F3-1B1B7F6124A3}" destId="{1045C218-FFF7-44FA-8CCB-02A4DAD3B9B5}" srcOrd="0" destOrd="0" presId="urn:microsoft.com/office/officeart/2005/8/layout/orgChart1"/>
    <dgm:cxn modelId="{A669633D-8BF4-4575-A861-9F0A2EC8453F}" type="presOf" srcId="{FD2DB209-B048-45DF-9637-02A7684C94D8}" destId="{313BC529-9B48-4CD0-AF70-1AA03DF2918C}" srcOrd="0" destOrd="0" presId="urn:microsoft.com/office/officeart/2005/8/layout/orgChart1"/>
    <dgm:cxn modelId="{0E438140-0E4A-475D-BB7B-BD2384B3DE7A}" type="presOf" srcId="{F068ACE3-D03D-4655-AA7C-043B0F773D0A}" destId="{449ED569-ABA3-485A-B138-4F698EB81554}" srcOrd="0" destOrd="0" presId="urn:microsoft.com/office/officeart/2005/8/layout/orgChart1"/>
    <dgm:cxn modelId="{8DA4B040-AC6B-4D67-A4E7-84FB4F1D4170}" srcId="{6D7FE323-26B0-4D6B-AD78-B95B298C5C08}" destId="{ECB1A329-52CC-49B9-9EBF-287DE7115663}" srcOrd="0" destOrd="0" parTransId="{5A6FFF7A-02AE-4284-BC95-74C26C765E93}" sibTransId="{6A491E06-202F-424B-86A8-F2AAD513B72F}"/>
    <dgm:cxn modelId="{84044F60-9DA9-4CE7-A671-74AEC8BEC9BD}" srcId="{F1F48359-5C46-4D24-B099-8942A5061464}" destId="{CB3B2F14-9814-4321-AF70-15DC5C614516}" srcOrd="0" destOrd="0" parTransId="{F97DB9EC-37D6-4E9B-8260-A93B475B3486}" sibTransId="{9A51AF9A-3A44-4317-9848-5FAD6F1B2161}"/>
    <dgm:cxn modelId="{1EA70C48-0558-4B4B-894E-5D57ECB12DA0}" type="presOf" srcId="{90E17D13-4A45-431B-9793-0C5BA729FD36}" destId="{95486264-0A1E-468C-986B-286C2394DCF7}" srcOrd="0" destOrd="0" presId="urn:microsoft.com/office/officeart/2005/8/layout/orgChart1"/>
    <dgm:cxn modelId="{A382B46C-A129-47E5-9062-09C5F6647BA7}" srcId="{CB3B2F14-9814-4321-AF70-15DC5C614516}" destId="{73E7E9F2-C9C6-4878-B9F3-1B1B7F6124A3}" srcOrd="2" destOrd="0" parTransId="{90E17D13-4A45-431B-9793-0C5BA729FD36}" sibTransId="{E2234917-6C66-4082-8855-DEE204AE26F2}"/>
    <dgm:cxn modelId="{DBD2C46D-DF94-408B-88E0-234DC924D208}" type="presOf" srcId="{FD2DB209-B048-45DF-9637-02A7684C94D8}" destId="{F43B20ED-7E53-4DB4-8DA8-0D56F2EC2E9D}" srcOrd="1" destOrd="0" presId="urn:microsoft.com/office/officeart/2005/8/layout/orgChart1"/>
    <dgm:cxn modelId="{16F65191-B71A-4E11-929C-67FB1003E8DD}" type="presOf" srcId="{8F6101D8-18A6-4216-92FB-39BFAEA52E8B}" destId="{A550299E-49AE-4827-AD46-851B1E09E2FC}" srcOrd="0" destOrd="0" presId="urn:microsoft.com/office/officeart/2005/8/layout/orgChart1"/>
    <dgm:cxn modelId="{620EC89D-BD82-4F4E-8140-1140E136DF1E}" type="presOf" srcId="{6D7FE323-26B0-4D6B-AD78-B95B298C5C08}" destId="{29106071-A5FC-455F-827E-6EA218632795}" srcOrd="0" destOrd="0" presId="urn:microsoft.com/office/officeart/2005/8/layout/orgChart1"/>
    <dgm:cxn modelId="{632ED09E-86EA-419D-979F-79C7545010FF}" type="presOf" srcId="{93F65378-4C02-4C4D-A27C-DD76420BC2CF}" destId="{9CAC04BD-8262-4AA8-A0B2-5902954D50F0}" srcOrd="1" destOrd="0" presId="urn:microsoft.com/office/officeart/2005/8/layout/orgChart1"/>
    <dgm:cxn modelId="{1DA93BB6-7917-4D42-B5A8-41AA3E8B2505}" type="presOf" srcId="{ECB1A329-52CC-49B9-9EBF-287DE7115663}" destId="{FE455BEC-9088-427A-9D3B-CBB4B1787046}" srcOrd="1" destOrd="0" presId="urn:microsoft.com/office/officeart/2005/8/layout/orgChart1"/>
    <dgm:cxn modelId="{F2C471B7-E668-4105-BF1D-1A6D9FC69712}" type="presOf" srcId="{CB3B2F14-9814-4321-AF70-15DC5C614516}" destId="{E69CD118-1253-4E34-A2B2-391EEADF9BF6}" srcOrd="1" destOrd="0" presId="urn:microsoft.com/office/officeart/2005/8/layout/orgChart1"/>
    <dgm:cxn modelId="{4038D7C1-78BD-47AD-A166-1FC0BF01EFC4}" type="presOf" srcId="{CB3B2F14-9814-4321-AF70-15DC5C614516}" destId="{F697FDD7-7C2C-43B1-99AA-65737FB809B6}" srcOrd="0" destOrd="0" presId="urn:microsoft.com/office/officeart/2005/8/layout/orgChart1"/>
    <dgm:cxn modelId="{CCB94CC4-7C4D-4CCF-ADE1-6482BFA5D34C}" type="presOf" srcId="{93F65378-4C02-4C4D-A27C-DD76420BC2CF}" destId="{24F54A6C-DF8B-4079-A95A-D3BD64873E3A}" srcOrd="0" destOrd="0" presId="urn:microsoft.com/office/officeart/2005/8/layout/orgChart1"/>
    <dgm:cxn modelId="{FFADB7D4-3AA0-4B56-961E-7E78393237AD}" type="presOf" srcId="{BA0272C5-191D-4BCF-A6BD-F654BCA11BBE}" destId="{6D9760BB-DAB0-467A-A00B-11EF06D96489}" srcOrd="1" destOrd="0" presId="urn:microsoft.com/office/officeart/2005/8/layout/orgChart1"/>
    <dgm:cxn modelId="{C1DEEFD6-CB8A-4D8F-AA93-BE0881745BB7}" srcId="{73E7E9F2-C9C6-4878-B9F3-1B1B7F6124A3}" destId="{BA0272C5-191D-4BCF-A6BD-F654BCA11BBE}" srcOrd="0" destOrd="0" parTransId="{8F6101D8-18A6-4216-92FB-39BFAEA52E8B}" sibTransId="{4823CB33-5E16-4912-8434-2EBF27F57EEC}"/>
    <dgm:cxn modelId="{6A6D8FEB-F312-4995-BD43-FBD14A3606CF}" type="presOf" srcId="{6D7FE323-26B0-4D6B-AD78-B95B298C5C08}" destId="{5DAD8111-1C3C-4D2A-BD58-64EAFF12CC18}" srcOrd="1" destOrd="0" presId="urn:microsoft.com/office/officeart/2005/8/layout/orgChart1"/>
    <dgm:cxn modelId="{82554CF5-5AF8-4340-B35E-000826CFC961}" type="presOf" srcId="{629E4151-7458-4ECA-A16D-3EDC745BAF73}" destId="{970A1CF8-A422-4857-8C5C-64DE7E3A3B85}" srcOrd="0" destOrd="0" presId="urn:microsoft.com/office/officeart/2005/8/layout/orgChart1"/>
    <dgm:cxn modelId="{46A18885-B39D-4B5A-9DC2-08272E9A762A}" type="presParOf" srcId="{462E74CC-B857-45AB-BB40-4CC7A1D052B6}" destId="{AFCF1AAC-3A92-47E6-B257-A7DEFAE34AD3}" srcOrd="0" destOrd="0" presId="urn:microsoft.com/office/officeart/2005/8/layout/orgChart1"/>
    <dgm:cxn modelId="{95B2EF46-464F-4758-AD63-640ABE293F25}" type="presParOf" srcId="{AFCF1AAC-3A92-47E6-B257-A7DEFAE34AD3}" destId="{508982DA-9EC2-4CE6-90BD-E396DEF34431}" srcOrd="0" destOrd="0" presId="urn:microsoft.com/office/officeart/2005/8/layout/orgChart1"/>
    <dgm:cxn modelId="{2D6B7569-362A-4CAD-BD75-78CA4179D87A}" type="presParOf" srcId="{508982DA-9EC2-4CE6-90BD-E396DEF34431}" destId="{F697FDD7-7C2C-43B1-99AA-65737FB809B6}" srcOrd="0" destOrd="0" presId="urn:microsoft.com/office/officeart/2005/8/layout/orgChart1"/>
    <dgm:cxn modelId="{2702DD57-9718-4B64-A110-9045D76EFF1E}" type="presParOf" srcId="{508982DA-9EC2-4CE6-90BD-E396DEF34431}" destId="{E69CD118-1253-4E34-A2B2-391EEADF9BF6}" srcOrd="1" destOrd="0" presId="urn:microsoft.com/office/officeart/2005/8/layout/orgChart1"/>
    <dgm:cxn modelId="{7C347EB6-EB70-481C-9032-C53EC4F38415}" type="presParOf" srcId="{AFCF1AAC-3A92-47E6-B257-A7DEFAE34AD3}" destId="{CF9DAC20-B992-46EE-A81D-24780A280B5B}" srcOrd="1" destOrd="0" presId="urn:microsoft.com/office/officeart/2005/8/layout/orgChart1"/>
    <dgm:cxn modelId="{AEF784B1-9FD5-4E59-8E42-C2A3C2F11DBB}" type="presParOf" srcId="{CF9DAC20-B992-46EE-A81D-24780A280B5B}" destId="{C919E0B0-1F41-4B1D-89B9-72649504C179}" srcOrd="0" destOrd="0" presId="urn:microsoft.com/office/officeart/2005/8/layout/orgChart1"/>
    <dgm:cxn modelId="{FD311C4B-4A22-4244-B4B7-6046B41AD632}" type="presParOf" srcId="{CF9DAC20-B992-46EE-A81D-24780A280B5B}" destId="{30AD0F10-6199-4457-9D27-F4C40F44A263}" srcOrd="1" destOrd="0" presId="urn:microsoft.com/office/officeart/2005/8/layout/orgChart1"/>
    <dgm:cxn modelId="{5485340C-2B82-4DF1-9EC1-39CEB354CF4B}" type="presParOf" srcId="{30AD0F10-6199-4457-9D27-F4C40F44A263}" destId="{6854EED5-AF28-4468-A22C-44DDBC5A72D2}" srcOrd="0" destOrd="0" presId="urn:microsoft.com/office/officeart/2005/8/layout/orgChart1"/>
    <dgm:cxn modelId="{1827B757-BC42-48B5-B0EE-A7FED9026803}" type="presParOf" srcId="{6854EED5-AF28-4468-A22C-44DDBC5A72D2}" destId="{29106071-A5FC-455F-827E-6EA218632795}" srcOrd="0" destOrd="0" presId="urn:microsoft.com/office/officeart/2005/8/layout/orgChart1"/>
    <dgm:cxn modelId="{04418F98-7AFB-49D7-A2D1-2A35DD1E32D7}" type="presParOf" srcId="{6854EED5-AF28-4468-A22C-44DDBC5A72D2}" destId="{5DAD8111-1C3C-4D2A-BD58-64EAFF12CC18}" srcOrd="1" destOrd="0" presId="urn:microsoft.com/office/officeart/2005/8/layout/orgChart1"/>
    <dgm:cxn modelId="{3B8A2C8B-F987-4C18-B2E5-3F22DFF05911}" type="presParOf" srcId="{30AD0F10-6199-4457-9D27-F4C40F44A263}" destId="{A51D4E9C-93D8-4BB0-8091-1762C374FE71}" srcOrd="1" destOrd="0" presId="urn:microsoft.com/office/officeart/2005/8/layout/orgChart1"/>
    <dgm:cxn modelId="{3F39507F-ACFC-4B4A-8820-2529E0A2ECDB}" type="presParOf" srcId="{A51D4E9C-93D8-4BB0-8091-1762C374FE71}" destId="{4B324A1D-F347-43A2-AFCE-5E1EFB7FA213}" srcOrd="0" destOrd="0" presId="urn:microsoft.com/office/officeart/2005/8/layout/orgChart1"/>
    <dgm:cxn modelId="{B3D942EA-7093-4943-A217-53AA449D50CE}" type="presParOf" srcId="{A51D4E9C-93D8-4BB0-8091-1762C374FE71}" destId="{9367558D-9E23-4D71-AAEC-3229AD3D64E5}" srcOrd="1" destOrd="0" presId="urn:microsoft.com/office/officeart/2005/8/layout/orgChart1"/>
    <dgm:cxn modelId="{469CAF82-4F59-4DAB-8DF1-01AE73BBCD9D}" type="presParOf" srcId="{9367558D-9E23-4D71-AAEC-3229AD3D64E5}" destId="{F87D8948-FF8C-43CD-B90F-8E280E496705}" srcOrd="0" destOrd="0" presId="urn:microsoft.com/office/officeart/2005/8/layout/orgChart1"/>
    <dgm:cxn modelId="{D98B8975-CA40-434F-9372-5AAE1D83B4C2}" type="presParOf" srcId="{F87D8948-FF8C-43CD-B90F-8E280E496705}" destId="{91237B5C-7D6E-4133-AC2E-DB9F03E6B7C9}" srcOrd="0" destOrd="0" presId="urn:microsoft.com/office/officeart/2005/8/layout/orgChart1"/>
    <dgm:cxn modelId="{6F183EF7-2587-4E60-96E4-610F76C1C792}" type="presParOf" srcId="{F87D8948-FF8C-43CD-B90F-8E280E496705}" destId="{FE455BEC-9088-427A-9D3B-CBB4B1787046}" srcOrd="1" destOrd="0" presId="urn:microsoft.com/office/officeart/2005/8/layout/orgChart1"/>
    <dgm:cxn modelId="{60DEE9D7-30C2-4161-A0D9-BDB4AD4DF0DC}" type="presParOf" srcId="{9367558D-9E23-4D71-AAEC-3229AD3D64E5}" destId="{84BE6D63-F29E-4613-A1CA-A1366A6DB4BF}" srcOrd="1" destOrd="0" presId="urn:microsoft.com/office/officeart/2005/8/layout/orgChart1"/>
    <dgm:cxn modelId="{F36D7A66-0A4A-4470-9370-683FDF1E6FFB}" type="presParOf" srcId="{9367558D-9E23-4D71-AAEC-3229AD3D64E5}" destId="{AE02BC85-5189-4913-A122-26DC0CBDDD52}" srcOrd="2" destOrd="0" presId="urn:microsoft.com/office/officeart/2005/8/layout/orgChart1"/>
    <dgm:cxn modelId="{46EBE532-32B1-49E2-8746-E21CD4EC7B2B}" type="presParOf" srcId="{30AD0F10-6199-4457-9D27-F4C40F44A263}" destId="{6C90D9F1-07FB-4E53-8D5E-1626A6DCB734}" srcOrd="2" destOrd="0" presId="urn:microsoft.com/office/officeart/2005/8/layout/orgChart1"/>
    <dgm:cxn modelId="{70864431-B9C1-4BEE-A844-9879C18E7110}" type="presParOf" srcId="{CF9DAC20-B992-46EE-A81D-24780A280B5B}" destId="{970A1CF8-A422-4857-8C5C-64DE7E3A3B85}" srcOrd="2" destOrd="0" presId="urn:microsoft.com/office/officeart/2005/8/layout/orgChart1"/>
    <dgm:cxn modelId="{685C1744-7C43-45F8-812C-8820B775119C}" type="presParOf" srcId="{CF9DAC20-B992-46EE-A81D-24780A280B5B}" destId="{660B7FFA-E074-44D4-A8AB-0657C9060F14}" srcOrd="3" destOrd="0" presId="urn:microsoft.com/office/officeart/2005/8/layout/orgChart1"/>
    <dgm:cxn modelId="{11A8C894-E0E0-4F7C-B8DF-BB16C7B2035E}" type="presParOf" srcId="{660B7FFA-E074-44D4-A8AB-0657C9060F14}" destId="{C4DA4602-3210-4AA1-AAA6-7654746BD50D}" srcOrd="0" destOrd="0" presId="urn:microsoft.com/office/officeart/2005/8/layout/orgChart1"/>
    <dgm:cxn modelId="{D6543800-4192-4414-9476-96EE6202FCD2}" type="presParOf" srcId="{C4DA4602-3210-4AA1-AAA6-7654746BD50D}" destId="{24F54A6C-DF8B-4079-A95A-D3BD64873E3A}" srcOrd="0" destOrd="0" presId="urn:microsoft.com/office/officeart/2005/8/layout/orgChart1"/>
    <dgm:cxn modelId="{8D75390A-DE5E-4C70-A139-9CFB297BAFBD}" type="presParOf" srcId="{C4DA4602-3210-4AA1-AAA6-7654746BD50D}" destId="{9CAC04BD-8262-4AA8-A0B2-5902954D50F0}" srcOrd="1" destOrd="0" presId="urn:microsoft.com/office/officeart/2005/8/layout/orgChart1"/>
    <dgm:cxn modelId="{6B984AF9-AA6D-46E4-AFBA-92309ABB08A7}" type="presParOf" srcId="{660B7FFA-E074-44D4-A8AB-0657C9060F14}" destId="{380B7267-4BB9-4871-B4BA-3F9237635655}" srcOrd="1" destOrd="0" presId="urn:microsoft.com/office/officeart/2005/8/layout/orgChart1"/>
    <dgm:cxn modelId="{6CEE73E0-14F6-4ADE-8C49-212C6D5A3983}" type="presParOf" srcId="{380B7267-4BB9-4871-B4BA-3F9237635655}" destId="{449ED569-ABA3-485A-B138-4F698EB81554}" srcOrd="0" destOrd="0" presId="urn:microsoft.com/office/officeart/2005/8/layout/orgChart1"/>
    <dgm:cxn modelId="{66E9C62A-57F4-4DE8-88BE-DEEA012CA473}" type="presParOf" srcId="{380B7267-4BB9-4871-B4BA-3F9237635655}" destId="{C29B5CA9-43A0-4660-BA67-BD8E619D7297}" srcOrd="1" destOrd="0" presId="urn:microsoft.com/office/officeart/2005/8/layout/orgChart1"/>
    <dgm:cxn modelId="{29729180-6534-4D1C-989F-9176BA29CE34}" type="presParOf" srcId="{C29B5CA9-43A0-4660-BA67-BD8E619D7297}" destId="{2FE12A0B-CFFD-4648-94D6-95D89FFF047A}" srcOrd="0" destOrd="0" presId="urn:microsoft.com/office/officeart/2005/8/layout/orgChart1"/>
    <dgm:cxn modelId="{ADACB752-662D-4256-A8CA-3740B86C341E}" type="presParOf" srcId="{2FE12A0B-CFFD-4648-94D6-95D89FFF047A}" destId="{313BC529-9B48-4CD0-AF70-1AA03DF2918C}" srcOrd="0" destOrd="0" presId="urn:microsoft.com/office/officeart/2005/8/layout/orgChart1"/>
    <dgm:cxn modelId="{654F63AE-CD57-41D9-A522-424D1E67344C}" type="presParOf" srcId="{2FE12A0B-CFFD-4648-94D6-95D89FFF047A}" destId="{F43B20ED-7E53-4DB4-8DA8-0D56F2EC2E9D}" srcOrd="1" destOrd="0" presId="urn:microsoft.com/office/officeart/2005/8/layout/orgChart1"/>
    <dgm:cxn modelId="{A2500CE9-0180-42D6-8E6D-16ED7E074A79}" type="presParOf" srcId="{C29B5CA9-43A0-4660-BA67-BD8E619D7297}" destId="{7ED9C398-9756-4921-927C-3265F27BF740}" srcOrd="1" destOrd="0" presId="urn:microsoft.com/office/officeart/2005/8/layout/orgChart1"/>
    <dgm:cxn modelId="{F3E6654F-9B39-48D9-B53A-54B68B4BECEB}" type="presParOf" srcId="{C29B5CA9-43A0-4660-BA67-BD8E619D7297}" destId="{CC374B3D-1404-4EDC-B21C-74396C60F1DC}" srcOrd="2" destOrd="0" presId="urn:microsoft.com/office/officeart/2005/8/layout/orgChart1"/>
    <dgm:cxn modelId="{74742238-BF1D-46B6-BC39-54BDE1F14F8B}" type="presParOf" srcId="{660B7FFA-E074-44D4-A8AB-0657C9060F14}" destId="{6790BAD9-6F95-4DD2-B308-FA1F396C2529}" srcOrd="2" destOrd="0" presId="urn:microsoft.com/office/officeart/2005/8/layout/orgChart1"/>
    <dgm:cxn modelId="{E96DEC16-54C1-4247-A8DD-4FD3F52A3F34}" type="presParOf" srcId="{CF9DAC20-B992-46EE-A81D-24780A280B5B}" destId="{95486264-0A1E-468C-986B-286C2394DCF7}" srcOrd="4" destOrd="0" presId="urn:microsoft.com/office/officeart/2005/8/layout/orgChart1"/>
    <dgm:cxn modelId="{3D8872F9-2161-4C9F-91BE-8494CDAD5418}" type="presParOf" srcId="{CF9DAC20-B992-46EE-A81D-24780A280B5B}" destId="{4B6E8625-38C5-41D3-AB54-C7175C9E2294}" srcOrd="5" destOrd="0" presId="urn:microsoft.com/office/officeart/2005/8/layout/orgChart1"/>
    <dgm:cxn modelId="{19611CC7-5056-449F-A401-C789D721DDB7}" type="presParOf" srcId="{4B6E8625-38C5-41D3-AB54-C7175C9E2294}" destId="{1A183A60-8B2C-4D1C-8C7A-158517D97C3A}" srcOrd="0" destOrd="0" presId="urn:microsoft.com/office/officeart/2005/8/layout/orgChart1"/>
    <dgm:cxn modelId="{F170C1C6-1ECD-4D40-AE00-675A7449FE0A}" type="presParOf" srcId="{1A183A60-8B2C-4D1C-8C7A-158517D97C3A}" destId="{1045C218-FFF7-44FA-8CCB-02A4DAD3B9B5}" srcOrd="0" destOrd="0" presId="urn:microsoft.com/office/officeart/2005/8/layout/orgChart1"/>
    <dgm:cxn modelId="{006F8403-C526-42B7-92C6-C5E8EDAAAA91}" type="presParOf" srcId="{1A183A60-8B2C-4D1C-8C7A-158517D97C3A}" destId="{8F3DF0D4-35C0-4639-B190-D735421D14C9}" srcOrd="1" destOrd="0" presId="urn:microsoft.com/office/officeart/2005/8/layout/orgChart1"/>
    <dgm:cxn modelId="{7FDD497A-8DD8-4A2A-B257-A3109B5B18DB}" type="presParOf" srcId="{4B6E8625-38C5-41D3-AB54-C7175C9E2294}" destId="{17297DFD-7E3D-418D-881F-3C7058C546F8}" srcOrd="1" destOrd="0" presId="urn:microsoft.com/office/officeart/2005/8/layout/orgChart1"/>
    <dgm:cxn modelId="{539AF37E-9447-4C84-8EE2-D901C0FDC229}" type="presParOf" srcId="{17297DFD-7E3D-418D-881F-3C7058C546F8}" destId="{A550299E-49AE-4827-AD46-851B1E09E2FC}" srcOrd="0" destOrd="0" presId="urn:microsoft.com/office/officeart/2005/8/layout/orgChart1"/>
    <dgm:cxn modelId="{3DC7BBB6-ED1B-4F5B-8117-E78693FFFB19}" type="presParOf" srcId="{17297DFD-7E3D-418D-881F-3C7058C546F8}" destId="{F7C1AEFB-6FA4-4E5A-A1AD-EDDA3728E80B}" srcOrd="1" destOrd="0" presId="urn:microsoft.com/office/officeart/2005/8/layout/orgChart1"/>
    <dgm:cxn modelId="{F7D88C1D-24BB-442B-83B1-8667A637563E}" type="presParOf" srcId="{F7C1AEFB-6FA4-4E5A-A1AD-EDDA3728E80B}" destId="{0CA10D5B-D3BC-473A-8805-55C8E1A3A8D5}" srcOrd="0" destOrd="0" presId="urn:microsoft.com/office/officeart/2005/8/layout/orgChart1"/>
    <dgm:cxn modelId="{F0028F83-EB9F-4FA4-A12F-B83C1CF24205}" type="presParOf" srcId="{0CA10D5B-D3BC-473A-8805-55C8E1A3A8D5}" destId="{60B8969C-0D00-427C-8499-39546DC65F28}" srcOrd="0" destOrd="0" presId="urn:microsoft.com/office/officeart/2005/8/layout/orgChart1"/>
    <dgm:cxn modelId="{6581A892-43BC-4BB3-9883-DC3C38246EE0}" type="presParOf" srcId="{0CA10D5B-D3BC-473A-8805-55C8E1A3A8D5}" destId="{6D9760BB-DAB0-467A-A00B-11EF06D96489}" srcOrd="1" destOrd="0" presId="urn:microsoft.com/office/officeart/2005/8/layout/orgChart1"/>
    <dgm:cxn modelId="{C2045828-3A60-4C71-9823-AE8CF9F851B6}" type="presParOf" srcId="{F7C1AEFB-6FA4-4E5A-A1AD-EDDA3728E80B}" destId="{4959E447-A6B7-47B2-AD97-3E42271D530E}" srcOrd="1" destOrd="0" presId="urn:microsoft.com/office/officeart/2005/8/layout/orgChart1"/>
    <dgm:cxn modelId="{88B34770-66AF-414C-8A34-A8A9165F5F53}" type="presParOf" srcId="{F7C1AEFB-6FA4-4E5A-A1AD-EDDA3728E80B}" destId="{E0DA90F5-4E22-4EF8-B2B0-7673D0A10C7B}" srcOrd="2" destOrd="0" presId="urn:microsoft.com/office/officeart/2005/8/layout/orgChart1"/>
    <dgm:cxn modelId="{A3422D63-A34D-4C05-9817-2DF729A910ED}" type="presParOf" srcId="{4B6E8625-38C5-41D3-AB54-C7175C9E2294}" destId="{25DEFA17-7D43-4AB3-BC5A-B51FDD457D21}" srcOrd="2" destOrd="0" presId="urn:microsoft.com/office/officeart/2005/8/layout/orgChart1"/>
    <dgm:cxn modelId="{A2D57FB2-9E10-43FF-B385-81F6586DDC06}" type="presParOf" srcId="{AFCF1AAC-3A92-47E6-B257-A7DEFAE34AD3}" destId="{8D678723-FA97-46E1-8DD6-470440A034A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460889-95F0-4382-9DB2-A0BDA5BEEDE5}" type="doc">
      <dgm:prSet loTypeId="urn:microsoft.com/office/officeart/2005/8/layout/hierarchy5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8022C3BF-6239-474F-AE41-008550B959BA}">
      <dgm:prSet custT="1"/>
      <dgm:spPr/>
      <dgm:t>
        <a:bodyPr/>
        <a:lstStyle/>
        <a:p>
          <a:r>
            <a:rPr lang="pl-PL" sz="1600" b="1" dirty="0">
              <a:solidFill>
                <a:schemeClr val="tx1"/>
              </a:solidFill>
            </a:rPr>
            <a:t>SPOSOBY KREACJI ORGANÓW</a:t>
          </a:r>
          <a:r>
            <a:rPr lang="pl-PL" sz="800" dirty="0"/>
            <a:t>:</a:t>
          </a:r>
        </a:p>
      </dgm:t>
    </dgm:pt>
    <dgm:pt modelId="{85B497DE-EA6E-447F-89D8-28782E833837}" type="parTrans" cxnId="{D7A32050-0675-4FF5-836B-D4CC96C2D615}">
      <dgm:prSet/>
      <dgm:spPr/>
      <dgm:t>
        <a:bodyPr/>
        <a:lstStyle/>
        <a:p>
          <a:endParaRPr lang="pl-PL"/>
        </a:p>
      </dgm:t>
    </dgm:pt>
    <dgm:pt modelId="{E5643A58-FE40-4571-9998-B41F7D3786EE}" type="sibTrans" cxnId="{D7A32050-0675-4FF5-836B-D4CC96C2D615}">
      <dgm:prSet/>
      <dgm:spPr/>
      <dgm:t>
        <a:bodyPr/>
        <a:lstStyle/>
        <a:p>
          <a:endParaRPr lang="pl-PL"/>
        </a:p>
      </dgm:t>
    </dgm:pt>
    <dgm:pt modelId="{69DA2720-6BCD-478B-AE59-F65BFBE49D57}">
      <dgm:prSet custT="1"/>
      <dgm:spPr/>
      <dgm:t>
        <a:bodyPr/>
        <a:lstStyle/>
        <a:p>
          <a:r>
            <a:rPr lang="pl-PL" sz="2400" dirty="0">
              <a:solidFill>
                <a:schemeClr val="tx1"/>
              </a:solidFill>
            </a:rPr>
            <a:t>Z WYBORU</a:t>
          </a:r>
        </a:p>
      </dgm:t>
    </dgm:pt>
    <dgm:pt modelId="{602BE07A-2815-4280-97DA-7ED060A4BA51}" type="parTrans" cxnId="{3122B89C-B65D-458D-BDAB-9D8C68E434D3}">
      <dgm:prSet/>
      <dgm:spPr/>
      <dgm:t>
        <a:bodyPr/>
        <a:lstStyle/>
        <a:p>
          <a:endParaRPr lang="pl-PL"/>
        </a:p>
      </dgm:t>
    </dgm:pt>
    <dgm:pt modelId="{009B3995-DF04-40B3-9619-2B1B7F6B840B}" type="sibTrans" cxnId="{3122B89C-B65D-458D-BDAB-9D8C68E434D3}">
      <dgm:prSet/>
      <dgm:spPr/>
      <dgm:t>
        <a:bodyPr/>
        <a:lstStyle/>
        <a:p>
          <a:endParaRPr lang="pl-PL"/>
        </a:p>
      </dgm:t>
    </dgm:pt>
    <dgm:pt modelId="{3A94EF65-CF5C-41D6-A786-7403C5D65615}">
      <dgm:prSet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Z POWOŁANIA</a:t>
          </a:r>
        </a:p>
      </dgm:t>
    </dgm:pt>
    <dgm:pt modelId="{B5F02334-263B-4687-8421-645DAD87E251}" type="parTrans" cxnId="{E0B79DC4-A0A9-4162-A599-A080CFDD1842}">
      <dgm:prSet/>
      <dgm:spPr/>
      <dgm:t>
        <a:bodyPr/>
        <a:lstStyle/>
        <a:p>
          <a:endParaRPr lang="pl-PL"/>
        </a:p>
      </dgm:t>
    </dgm:pt>
    <dgm:pt modelId="{92EB1329-1E39-4947-A178-4C5FE2ED0824}" type="sibTrans" cxnId="{E0B79DC4-A0A9-4162-A599-A080CFDD1842}">
      <dgm:prSet/>
      <dgm:spPr/>
      <dgm:t>
        <a:bodyPr/>
        <a:lstStyle/>
        <a:p>
          <a:endParaRPr lang="pl-PL"/>
        </a:p>
      </dgm:t>
    </dgm:pt>
    <dgm:pt modelId="{750C4304-1C5D-4FE1-A45E-C8CD7A4C38A7}">
      <dgm:prSet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</a:rPr>
            <a:t>Z NOMINACJI</a:t>
          </a:r>
        </a:p>
      </dgm:t>
    </dgm:pt>
    <dgm:pt modelId="{EA949464-A592-4FF5-A057-2FAC3816DF4C}" type="parTrans" cxnId="{019A3C08-6A14-4BA6-A540-8AD742D5DCEC}">
      <dgm:prSet/>
      <dgm:spPr/>
      <dgm:t>
        <a:bodyPr/>
        <a:lstStyle/>
        <a:p>
          <a:endParaRPr lang="pl-PL"/>
        </a:p>
      </dgm:t>
    </dgm:pt>
    <dgm:pt modelId="{9429FE51-494F-4CAD-AE32-DEDDE6263ECF}" type="sibTrans" cxnId="{019A3C08-6A14-4BA6-A540-8AD742D5DCEC}">
      <dgm:prSet/>
      <dgm:spPr/>
      <dgm:t>
        <a:bodyPr/>
        <a:lstStyle/>
        <a:p>
          <a:endParaRPr lang="pl-PL"/>
        </a:p>
      </dgm:t>
    </dgm:pt>
    <dgm:pt modelId="{85C041AD-17D2-415D-82F1-EAB6CB2B5DF9}">
      <dgm:prSet custT="1"/>
      <dgm:spPr/>
      <dgm:t>
        <a:bodyPr/>
        <a:lstStyle/>
        <a:p>
          <a:r>
            <a:rPr lang="pl-PL" sz="2400" dirty="0">
              <a:solidFill>
                <a:schemeClr val="tx1"/>
              </a:solidFill>
            </a:rPr>
            <a:t>Z UMOWY</a:t>
          </a:r>
        </a:p>
      </dgm:t>
    </dgm:pt>
    <dgm:pt modelId="{001BFF54-4143-4A2F-980D-44DCC9F67B1F}" type="parTrans" cxnId="{7F7E8DE0-2745-4C65-989A-20A6A13C84FD}">
      <dgm:prSet/>
      <dgm:spPr/>
      <dgm:t>
        <a:bodyPr/>
        <a:lstStyle/>
        <a:p>
          <a:endParaRPr lang="pl-PL"/>
        </a:p>
      </dgm:t>
    </dgm:pt>
    <dgm:pt modelId="{E1FEAD07-25BA-487F-90EF-5491481CD6CC}" type="sibTrans" cxnId="{7F7E8DE0-2745-4C65-989A-20A6A13C84FD}">
      <dgm:prSet/>
      <dgm:spPr/>
      <dgm:t>
        <a:bodyPr/>
        <a:lstStyle/>
        <a:p>
          <a:endParaRPr lang="pl-PL"/>
        </a:p>
      </dgm:t>
    </dgm:pt>
    <dgm:pt modelId="{B1C64371-2B41-414F-9DEF-DDA4812FDC90}">
      <dgm:prSet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Z MOCY PRAWA</a:t>
          </a:r>
        </a:p>
      </dgm:t>
    </dgm:pt>
    <dgm:pt modelId="{AE434646-4EE5-4BB3-BBF4-8E03375E811F}" type="parTrans" cxnId="{139970F4-28EB-47B4-9C8B-2852BD934303}">
      <dgm:prSet/>
      <dgm:spPr/>
      <dgm:t>
        <a:bodyPr/>
        <a:lstStyle/>
        <a:p>
          <a:endParaRPr lang="pl-PL"/>
        </a:p>
      </dgm:t>
    </dgm:pt>
    <dgm:pt modelId="{731FC182-9DD6-4D0F-8A98-AC4548C2B6C9}" type="sibTrans" cxnId="{139970F4-28EB-47B4-9C8B-2852BD934303}">
      <dgm:prSet/>
      <dgm:spPr/>
      <dgm:t>
        <a:bodyPr/>
        <a:lstStyle/>
        <a:p>
          <a:endParaRPr lang="pl-PL"/>
        </a:p>
      </dgm:t>
    </dgm:pt>
    <dgm:pt modelId="{0F194B1C-2DCE-4388-8BCC-BD4D58A4F1D0}">
      <dgm:prSet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</a:rPr>
            <a:t>Z URODZENIA</a:t>
          </a:r>
        </a:p>
      </dgm:t>
    </dgm:pt>
    <dgm:pt modelId="{D4D76F50-EDF1-45EF-BAFC-2385CF443DF3}" type="parTrans" cxnId="{B8ACD479-A77D-43F9-9010-A056789B36D3}">
      <dgm:prSet/>
      <dgm:spPr/>
      <dgm:t>
        <a:bodyPr/>
        <a:lstStyle/>
        <a:p>
          <a:endParaRPr lang="pl-PL"/>
        </a:p>
      </dgm:t>
    </dgm:pt>
    <dgm:pt modelId="{39406B03-98F3-43BB-B4E8-4172B4480CD8}" type="sibTrans" cxnId="{B8ACD479-A77D-43F9-9010-A056789B36D3}">
      <dgm:prSet/>
      <dgm:spPr/>
      <dgm:t>
        <a:bodyPr/>
        <a:lstStyle/>
        <a:p>
          <a:endParaRPr lang="pl-PL"/>
        </a:p>
      </dgm:t>
    </dgm:pt>
    <dgm:pt modelId="{6EA21DF8-6F7D-42F5-982D-6B70ED327E04}">
      <dgm:prSet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Z LOSOWANIA</a:t>
          </a:r>
        </a:p>
      </dgm:t>
    </dgm:pt>
    <dgm:pt modelId="{E1035F95-F58F-492E-B5F1-9E3920269122}" type="parTrans" cxnId="{BA43D52E-AB50-432C-B348-C005FA01EEC6}">
      <dgm:prSet/>
      <dgm:spPr/>
      <dgm:t>
        <a:bodyPr/>
        <a:lstStyle/>
        <a:p>
          <a:endParaRPr lang="pl-PL"/>
        </a:p>
      </dgm:t>
    </dgm:pt>
    <dgm:pt modelId="{7F5EC76F-BA06-49EE-A8FB-6911E9C65835}" type="sibTrans" cxnId="{BA43D52E-AB50-432C-B348-C005FA01EEC6}">
      <dgm:prSet/>
      <dgm:spPr/>
      <dgm:t>
        <a:bodyPr/>
        <a:lstStyle/>
        <a:p>
          <a:endParaRPr lang="pl-PL"/>
        </a:p>
      </dgm:t>
    </dgm:pt>
    <dgm:pt modelId="{F0C71FDA-341D-4420-AC57-0190D6C9A6B9}">
      <dgm:prSet custT="1"/>
      <dgm:spPr/>
      <dgm:t>
        <a:bodyPr/>
        <a:lstStyle/>
        <a:p>
          <a:r>
            <a:rPr lang="pl-PL" sz="2000" dirty="0">
              <a:solidFill>
                <a:schemeClr val="tx1"/>
              </a:solidFill>
            </a:rPr>
            <a:t>Z REWOLUCJI</a:t>
          </a:r>
        </a:p>
      </dgm:t>
    </dgm:pt>
    <dgm:pt modelId="{F32F4777-7836-4EE1-BF00-DE34A9BB7EDC}" type="parTrans" cxnId="{6862E059-D0BC-43AD-8A78-577DD6C15DF7}">
      <dgm:prSet/>
      <dgm:spPr/>
      <dgm:t>
        <a:bodyPr/>
        <a:lstStyle/>
        <a:p>
          <a:endParaRPr lang="pl-PL"/>
        </a:p>
      </dgm:t>
    </dgm:pt>
    <dgm:pt modelId="{A1594F2B-772E-4E9A-A6D9-D36199217576}" type="sibTrans" cxnId="{6862E059-D0BC-43AD-8A78-577DD6C15DF7}">
      <dgm:prSet/>
      <dgm:spPr/>
      <dgm:t>
        <a:bodyPr/>
        <a:lstStyle/>
        <a:p>
          <a:endParaRPr lang="pl-PL"/>
        </a:p>
      </dgm:t>
    </dgm:pt>
    <dgm:pt modelId="{D01CDCEE-37B3-44B9-8A35-22653445EA1B}">
      <dgm:prSet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Z ZAMACHU STANU</a:t>
          </a:r>
        </a:p>
      </dgm:t>
    </dgm:pt>
    <dgm:pt modelId="{AB907F67-5CCE-493B-A5B0-3D868F391C11}" type="parTrans" cxnId="{760351EA-51EA-4082-ABF7-561366F37959}">
      <dgm:prSet/>
      <dgm:spPr/>
      <dgm:t>
        <a:bodyPr/>
        <a:lstStyle/>
        <a:p>
          <a:endParaRPr lang="pl-PL"/>
        </a:p>
      </dgm:t>
    </dgm:pt>
    <dgm:pt modelId="{C855EDCD-C2B3-4F3A-AB41-3E7C99F74978}" type="sibTrans" cxnId="{760351EA-51EA-4082-ABF7-561366F37959}">
      <dgm:prSet/>
      <dgm:spPr/>
      <dgm:t>
        <a:bodyPr/>
        <a:lstStyle/>
        <a:p>
          <a:endParaRPr lang="pl-PL"/>
        </a:p>
      </dgm:t>
    </dgm:pt>
    <dgm:pt modelId="{FE74327D-6D5C-40ED-86BE-53C47681FDA3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Prezydent RP; organy jst; żaden organ adm. rz. nie pochodzi z wyborów</a:t>
          </a:r>
        </a:p>
      </dgm:t>
    </dgm:pt>
    <dgm:pt modelId="{89EB038D-A6CF-4152-9160-3A27BC65FF8A}" type="parTrans" cxnId="{014FED11-6917-4B67-A011-2C0CCE26EA27}">
      <dgm:prSet/>
      <dgm:spPr/>
      <dgm:t>
        <a:bodyPr/>
        <a:lstStyle/>
        <a:p>
          <a:endParaRPr lang="pl-PL"/>
        </a:p>
      </dgm:t>
    </dgm:pt>
    <dgm:pt modelId="{32D3BCD9-F49F-4644-A543-D73EC468DD25}" type="sibTrans" cxnId="{014FED11-6917-4B67-A011-2C0CCE26EA27}">
      <dgm:prSet/>
      <dgm:spPr/>
      <dgm:t>
        <a:bodyPr/>
        <a:lstStyle/>
        <a:p>
          <a:endParaRPr lang="pl-PL"/>
        </a:p>
      </dgm:t>
    </dgm:pt>
    <dgm:pt modelId="{A6662A43-F8AF-4F3A-A954-2C933BF6F4C1}">
      <dgm:prSet custT="1"/>
      <dgm:spPr/>
      <dgm:t>
        <a:bodyPr/>
        <a:lstStyle/>
        <a:p>
          <a:r>
            <a:rPr lang="pl-PL" sz="1400" dirty="0">
              <a:solidFill>
                <a:schemeClr val="tx1"/>
              </a:solidFill>
            </a:rPr>
            <a:t>Prezes NIK, RPO, PRM, RM, wojewoda</a:t>
          </a:r>
        </a:p>
      </dgm:t>
    </dgm:pt>
    <dgm:pt modelId="{FF26DF35-B65D-4E64-B525-1FA84768CD97}" type="parTrans" cxnId="{36DF3518-EE7D-43D9-8A88-09EE093E5140}">
      <dgm:prSet/>
      <dgm:spPr/>
      <dgm:t>
        <a:bodyPr/>
        <a:lstStyle/>
        <a:p>
          <a:endParaRPr lang="pl-PL"/>
        </a:p>
      </dgm:t>
    </dgm:pt>
    <dgm:pt modelId="{A3AF06EB-544D-437E-B2A4-505F117CD3E4}" type="sibTrans" cxnId="{36DF3518-EE7D-43D9-8A88-09EE093E5140}">
      <dgm:prSet/>
      <dgm:spPr/>
      <dgm:t>
        <a:bodyPr/>
        <a:lstStyle/>
        <a:p>
          <a:endParaRPr lang="pl-PL"/>
        </a:p>
      </dgm:t>
    </dgm:pt>
    <dgm:pt modelId="{B908EF4D-83D4-4A47-9E8A-90498E77F2DB}">
      <dgm:prSet custT="1"/>
      <dgm:spPr/>
      <dgm:t>
        <a:bodyPr/>
        <a:lstStyle/>
        <a:p>
          <a:r>
            <a:rPr lang="pl-PL" sz="1000" dirty="0">
              <a:solidFill>
                <a:schemeClr val="tx1"/>
              </a:solidFill>
            </a:rPr>
            <a:t>Nauczyciele, urzędnicy służby cywilnej, pracownicy urzędów państwowych, pracownicy PAN</a:t>
          </a:r>
        </a:p>
      </dgm:t>
    </dgm:pt>
    <dgm:pt modelId="{EF5BEF6E-41E8-4622-AB45-4694E6C95982}" type="parTrans" cxnId="{22D7F401-92F8-46B5-A92F-D268F17F12BA}">
      <dgm:prSet/>
      <dgm:spPr/>
      <dgm:t>
        <a:bodyPr/>
        <a:lstStyle/>
        <a:p>
          <a:endParaRPr lang="pl-PL"/>
        </a:p>
      </dgm:t>
    </dgm:pt>
    <dgm:pt modelId="{CBE15525-1186-4575-99C2-D60A4B436D40}" type="sibTrans" cxnId="{22D7F401-92F8-46B5-A92F-D268F17F12BA}">
      <dgm:prSet/>
      <dgm:spPr/>
      <dgm:t>
        <a:bodyPr/>
        <a:lstStyle/>
        <a:p>
          <a:endParaRPr lang="pl-PL"/>
        </a:p>
      </dgm:t>
    </dgm:pt>
    <dgm:pt modelId="{1AD56FD4-CCB5-4CD5-B8A8-74F647EF1731}">
      <dgm:prSet custT="1"/>
      <dgm:spPr/>
      <dgm:t>
        <a:bodyPr/>
        <a:lstStyle/>
        <a:p>
          <a:r>
            <a:rPr lang="pl-PL" sz="900" dirty="0">
              <a:solidFill>
                <a:schemeClr val="tx1"/>
              </a:solidFill>
            </a:rPr>
            <a:t>Minister=członek RM</a:t>
          </a:r>
          <a:br>
            <a:rPr lang="pl-PL" sz="900" dirty="0">
              <a:solidFill>
                <a:schemeClr val="tx1"/>
              </a:solidFill>
            </a:rPr>
          </a:br>
          <a:r>
            <a:rPr lang="pl-PL" sz="900" dirty="0">
              <a:solidFill>
                <a:schemeClr val="tx1"/>
              </a:solidFill>
            </a:rPr>
            <a:t>starosta=przewodniczący zarządu powiatu</a:t>
          </a:r>
          <a:br>
            <a:rPr lang="pl-PL" sz="900" dirty="0">
              <a:solidFill>
                <a:schemeClr val="tx1"/>
              </a:solidFill>
            </a:rPr>
          </a:br>
          <a:r>
            <a:rPr lang="pl-PL" sz="900" dirty="0">
              <a:solidFill>
                <a:schemeClr val="tx1"/>
              </a:solidFill>
            </a:rPr>
            <a:t>Prezydent RP=kieruje Radą Gabinetową</a:t>
          </a:r>
        </a:p>
      </dgm:t>
    </dgm:pt>
    <dgm:pt modelId="{B2088E71-211E-4A90-95BE-E9CAA1302ED7}" type="parTrans" cxnId="{C2D1945A-F5E8-4A61-8BB8-941DF047DDAB}">
      <dgm:prSet/>
      <dgm:spPr/>
      <dgm:t>
        <a:bodyPr/>
        <a:lstStyle/>
        <a:p>
          <a:endParaRPr lang="pl-PL"/>
        </a:p>
      </dgm:t>
    </dgm:pt>
    <dgm:pt modelId="{3AB568E1-8A1D-4F7A-9517-A40F7B8A3F60}" type="sibTrans" cxnId="{C2D1945A-F5E8-4A61-8BB8-941DF047DDAB}">
      <dgm:prSet/>
      <dgm:spPr/>
      <dgm:t>
        <a:bodyPr/>
        <a:lstStyle/>
        <a:p>
          <a:endParaRPr lang="pl-PL"/>
        </a:p>
      </dgm:t>
    </dgm:pt>
    <dgm:pt modelId="{032E9024-DD68-4122-9F2D-3BFEED6CFF80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Obecnie w Polsce brak; monarchie dziedziczne</a:t>
          </a:r>
        </a:p>
      </dgm:t>
    </dgm:pt>
    <dgm:pt modelId="{6BE9D7F9-8473-414E-8392-C490945A0402}" type="parTrans" cxnId="{7C197575-80EB-4248-934F-D5AD17367697}">
      <dgm:prSet/>
      <dgm:spPr/>
      <dgm:t>
        <a:bodyPr/>
        <a:lstStyle/>
        <a:p>
          <a:endParaRPr lang="pl-PL"/>
        </a:p>
      </dgm:t>
    </dgm:pt>
    <dgm:pt modelId="{F446C010-7611-429F-A8F6-E8654898C136}" type="sibTrans" cxnId="{7C197575-80EB-4248-934F-D5AD17367697}">
      <dgm:prSet/>
      <dgm:spPr/>
      <dgm:t>
        <a:bodyPr/>
        <a:lstStyle/>
        <a:p>
          <a:endParaRPr lang="pl-PL"/>
        </a:p>
      </dgm:t>
    </dgm:pt>
    <dgm:pt modelId="{053008E6-3343-48D3-B77B-AAC73DCA8094}">
      <dgm:prSet custT="1"/>
      <dgm:spPr/>
      <dgm:t>
        <a:bodyPr/>
        <a:lstStyle/>
        <a:p>
          <a:r>
            <a:rPr lang="pl-PL" sz="1800" dirty="0">
              <a:solidFill>
                <a:schemeClr val="tx1"/>
              </a:solidFill>
            </a:rPr>
            <a:t>Pracownicy samorządowi</a:t>
          </a:r>
        </a:p>
      </dgm:t>
    </dgm:pt>
    <dgm:pt modelId="{0914B2B4-50C5-415A-8EA8-2633A63B1B31}" type="parTrans" cxnId="{CE77F87F-58CB-4B20-9EAD-14392D410693}">
      <dgm:prSet/>
      <dgm:spPr/>
      <dgm:t>
        <a:bodyPr/>
        <a:lstStyle/>
        <a:p>
          <a:endParaRPr lang="pl-PL"/>
        </a:p>
      </dgm:t>
    </dgm:pt>
    <dgm:pt modelId="{03FBB137-0C08-43E7-AFAD-C5325C63179D}" type="sibTrans" cxnId="{CE77F87F-58CB-4B20-9EAD-14392D410693}">
      <dgm:prSet/>
      <dgm:spPr/>
      <dgm:t>
        <a:bodyPr/>
        <a:lstStyle/>
        <a:p>
          <a:endParaRPr lang="pl-PL"/>
        </a:p>
      </dgm:t>
    </dgm:pt>
    <dgm:pt modelId="{65B25A92-C442-42F3-8A5C-7D5D25E29924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Wybory mogą być bezpośrednie lub pośrednie (zarząd powiatu, województwa)</a:t>
          </a:r>
        </a:p>
      </dgm:t>
    </dgm:pt>
    <dgm:pt modelId="{9626A309-F6F5-413B-BD09-E3626FCB283E}" type="parTrans" cxnId="{F7E34B6A-D60D-4FBB-9BD0-9B3BCF6A09DB}">
      <dgm:prSet/>
      <dgm:spPr/>
      <dgm:t>
        <a:bodyPr/>
        <a:lstStyle/>
        <a:p>
          <a:endParaRPr lang="pl-PL"/>
        </a:p>
      </dgm:t>
    </dgm:pt>
    <dgm:pt modelId="{C0FE879E-3A60-4EE3-81BC-122EA0DB599C}" type="sibTrans" cxnId="{F7E34B6A-D60D-4FBB-9BD0-9B3BCF6A09DB}">
      <dgm:prSet/>
      <dgm:spPr/>
      <dgm:t>
        <a:bodyPr/>
        <a:lstStyle/>
        <a:p>
          <a:endParaRPr lang="pl-PL"/>
        </a:p>
      </dgm:t>
    </dgm:pt>
    <dgm:pt modelId="{B751658F-E2EF-4D91-A644-902373CF13D6}" type="pres">
      <dgm:prSet presAssocID="{CA460889-95F0-4382-9DB2-A0BDA5BEEDE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D42DC6B-2A14-4099-B02E-6B8164F32371}" type="pres">
      <dgm:prSet presAssocID="{CA460889-95F0-4382-9DB2-A0BDA5BEEDE5}" presName="hierFlow" presStyleCnt="0"/>
      <dgm:spPr/>
    </dgm:pt>
    <dgm:pt modelId="{535FF603-DB84-499B-B18B-89E72C0C5AF0}" type="pres">
      <dgm:prSet presAssocID="{CA460889-95F0-4382-9DB2-A0BDA5BEEDE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CFBE1B3-BB82-4068-A2A0-58FF7A3660AC}" type="pres">
      <dgm:prSet presAssocID="{8022C3BF-6239-474F-AE41-008550B959BA}" presName="Name17" presStyleCnt="0"/>
      <dgm:spPr/>
    </dgm:pt>
    <dgm:pt modelId="{2AD89349-A561-46D4-9561-7AEFB9BDFCC0}" type="pres">
      <dgm:prSet presAssocID="{8022C3BF-6239-474F-AE41-008550B959BA}" presName="level1Shape" presStyleLbl="node0" presStyleIdx="0" presStyleCnt="1">
        <dgm:presLayoutVars>
          <dgm:chPref val="3"/>
        </dgm:presLayoutVars>
      </dgm:prSet>
      <dgm:spPr/>
    </dgm:pt>
    <dgm:pt modelId="{1AC47FB4-57BD-4330-8351-1228FB6E9B73}" type="pres">
      <dgm:prSet presAssocID="{8022C3BF-6239-474F-AE41-008550B959BA}" presName="hierChild2" presStyleCnt="0"/>
      <dgm:spPr/>
    </dgm:pt>
    <dgm:pt modelId="{F5968CAD-A516-4F89-BFBE-99D0C2019239}" type="pres">
      <dgm:prSet presAssocID="{602BE07A-2815-4280-97DA-7ED060A4BA51}" presName="Name25" presStyleLbl="parChTrans1D2" presStyleIdx="0" presStyleCnt="9"/>
      <dgm:spPr/>
    </dgm:pt>
    <dgm:pt modelId="{02FB9FA2-8285-41B5-AA37-E878FC0FFBF5}" type="pres">
      <dgm:prSet presAssocID="{602BE07A-2815-4280-97DA-7ED060A4BA51}" presName="connTx" presStyleLbl="parChTrans1D2" presStyleIdx="0" presStyleCnt="9"/>
      <dgm:spPr/>
    </dgm:pt>
    <dgm:pt modelId="{DB368D5F-7336-4973-8D70-2F7D563BEBC5}" type="pres">
      <dgm:prSet presAssocID="{69DA2720-6BCD-478B-AE59-F65BFBE49D57}" presName="Name30" presStyleCnt="0"/>
      <dgm:spPr/>
    </dgm:pt>
    <dgm:pt modelId="{7FF8D0D3-D193-4635-BCE0-CC07CBEBB043}" type="pres">
      <dgm:prSet presAssocID="{69DA2720-6BCD-478B-AE59-F65BFBE49D57}" presName="level2Shape" presStyleLbl="node2" presStyleIdx="0" presStyleCnt="9"/>
      <dgm:spPr/>
    </dgm:pt>
    <dgm:pt modelId="{2FEE3C14-0B17-473D-B1ED-AB49D5B320F5}" type="pres">
      <dgm:prSet presAssocID="{69DA2720-6BCD-478B-AE59-F65BFBE49D57}" presName="hierChild3" presStyleCnt="0"/>
      <dgm:spPr/>
    </dgm:pt>
    <dgm:pt modelId="{6432AAB3-F1F5-496D-BDC3-E0247C1D007D}" type="pres">
      <dgm:prSet presAssocID="{89EB038D-A6CF-4152-9160-3A27BC65FF8A}" presName="Name25" presStyleLbl="parChTrans1D3" presStyleIdx="0" presStyleCnt="6"/>
      <dgm:spPr/>
    </dgm:pt>
    <dgm:pt modelId="{BBD00CC8-D07D-41ED-A07A-2844BC7ED1F6}" type="pres">
      <dgm:prSet presAssocID="{89EB038D-A6CF-4152-9160-3A27BC65FF8A}" presName="connTx" presStyleLbl="parChTrans1D3" presStyleIdx="0" presStyleCnt="6"/>
      <dgm:spPr/>
    </dgm:pt>
    <dgm:pt modelId="{7D6CA717-8C86-4889-AEE2-FF240F1CF268}" type="pres">
      <dgm:prSet presAssocID="{FE74327D-6D5C-40ED-86BE-53C47681FDA3}" presName="Name30" presStyleCnt="0"/>
      <dgm:spPr/>
    </dgm:pt>
    <dgm:pt modelId="{7AFE8A57-8265-46B0-AE4F-E801B995CDBE}" type="pres">
      <dgm:prSet presAssocID="{FE74327D-6D5C-40ED-86BE-53C47681FDA3}" presName="level2Shape" presStyleLbl="node3" presStyleIdx="0" presStyleCnt="6"/>
      <dgm:spPr/>
    </dgm:pt>
    <dgm:pt modelId="{02D81D70-B849-42CC-AB89-45CD3E677D5A}" type="pres">
      <dgm:prSet presAssocID="{FE74327D-6D5C-40ED-86BE-53C47681FDA3}" presName="hierChild3" presStyleCnt="0"/>
      <dgm:spPr/>
    </dgm:pt>
    <dgm:pt modelId="{CAFDF415-A399-4992-B899-E4FD31285121}" type="pres">
      <dgm:prSet presAssocID="{9626A309-F6F5-413B-BD09-E3626FCB283E}" presName="Name25" presStyleLbl="parChTrans1D4" presStyleIdx="0" presStyleCnt="1"/>
      <dgm:spPr/>
    </dgm:pt>
    <dgm:pt modelId="{B1013416-F7FD-4750-B25D-05CFAF77E675}" type="pres">
      <dgm:prSet presAssocID="{9626A309-F6F5-413B-BD09-E3626FCB283E}" presName="connTx" presStyleLbl="parChTrans1D4" presStyleIdx="0" presStyleCnt="1"/>
      <dgm:spPr/>
    </dgm:pt>
    <dgm:pt modelId="{D36F449B-426C-44F9-97F3-8D5A18275427}" type="pres">
      <dgm:prSet presAssocID="{65B25A92-C442-42F3-8A5C-7D5D25E29924}" presName="Name30" presStyleCnt="0"/>
      <dgm:spPr/>
    </dgm:pt>
    <dgm:pt modelId="{536AD25B-5133-4AF8-9F29-41A63D793387}" type="pres">
      <dgm:prSet presAssocID="{65B25A92-C442-42F3-8A5C-7D5D25E29924}" presName="level2Shape" presStyleLbl="node4" presStyleIdx="0" presStyleCnt="1"/>
      <dgm:spPr/>
    </dgm:pt>
    <dgm:pt modelId="{A67CD189-F600-44C5-9CAF-AFCBBF7B615F}" type="pres">
      <dgm:prSet presAssocID="{65B25A92-C442-42F3-8A5C-7D5D25E29924}" presName="hierChild3" presStyleCnt="0"/>
      <dgm:spPr/>
    </dgm:pt>
    <dgm:pt modelId="{651838CD-14A6-4AD9-8CDD-6E4B6336FA05}" type="pres">
      <dgm:prSet presAssocID="{B5F02334-263B-4687-8421-645DAD87E251}" presName="Name25" presStyleLbl="parChTrans1D2" presStyleIdx="1" presStyleCnt="9"/>
      <dgm:spPr/>
    </dgm:pt>
    <dgm:pt modelId="{DF017562-2F0C-4219-B408-129DF6E19E0B}" type="pres">
      <dgm:prSet presAssocID="{B5F02334-263B-4687-8421-645DAD87E251}" presName="connTx" presStyleLbl="parChTrans1D2" presStyleIdx="1" presStyleCnt="9"/>
      <dgm:spPr/>
    </dgm:pt>
    <dgm:pt modelId="{F7431788-B2A6-4FF2-9A17-5EA167F7C7C1}" type="pres">
      <dgm:prSet presAssocID="{3A94EF65-CF5C-41D6-A786-7403C5D65615}" presName="Name30" presStyleCnt="0"/>
      <dgm:spPr/>
    </dgm:pt>
    <dgm:pt modelId="{FBA461AF-BF49-4B71-8183-E0115F488AE5}" type="pres">
      <dgm:prSet presAssocID="{3A94EF65-CF5C-41D6-A786-7403C5D65615}" presName="level2Shape" presStyleLbl="node2" presStyleIdx="1" presStyleCnt="9"/>
      <dgm:spPr/>
    </dgm:pt>
    <dgm:pt modelId="{90636FB1-7E24-42A3-8F0B-5F3E661681A3}" type="pres">
      <dgm:prSet presAssocID="{3A94EF65-CF5C-41D6-A786-7403C5D65615}" presName="hierChild3" presStyleCnt="0"/>
      <dgm:spPr/>
    </dgm:pt>
    <dgm:pt modelId="{36D97B16-7B72-4745-848A-58571236278B}" type="pres">
      <dgm:prSet presAssocID="{FF26DF35-B65D-4E64-B525-1FA84768CD97}" presName="Name25" presStyleLbl="parChTrans1D3" presStyleIdx="1" presStyleCnt="6"/>
      <dgm:spPr/>
    </dgm:pt>
    <dgm:pt modelId="{0364BEB9-C4F7-4F3E-8AE0-ABD7BC6F6949}" type="pres">
      <dgm:prSet presAssocID="{FF26DF35-B65D-4E64-B525-1FA84768CD97}" presName="connTx" presStyleLbl="parChTrans1D3" presStyleIdx="1" presStyleCnt="6"/>
      <dgm:spPr/>
    </dgm:pt>
    <dgm:pt modelId="{29F24B3F-9BBC-46D1-B09B-EDD166BED4D5}" type="pres">
      <dgm:prSet presAssocID="{A6662A43-F8AF-4F3A-A954-2C933BF6F4C1}" presName="Name30" presStyleCnt="0"/>
      <dgm:spPr/>
    </dgm:pt>
    <dgm:pt modelId="{4ED70A91-0A4A-4095-856C-D5A291433E23}" type="pres">
      <dgm:prSet presAssocID="{A6662A43-F8AF-4F3A-A954-2C933BF6F4C1}" presName="level2Shape" presStyleLbl="node3" presStyleIdx="1" presStyleCnt="6"/>
      <dgm:spPr/>
    </dgm:pt>
    <dgm:pt modelId="{1A075A52-031C-4E0E-8BE5-1759D3250236}" type="pres">
      <dgm:prSet presAssocID="{A6662A43-F8AF-4F3A-A954-2C933BF6F4C1}" presName="hierChild3" presStyleCnt="0"/>
      <dgm:spPr/>
    </dgm:pt>
    <dgm:pt modelId="{D57B5C34-8E10-40F1-A0F3-F1D3DC0A19B3}" type="pres">
      <dgm:prSet presAssocID="{EA949464-A592-4FF5-A057-2FAC3816DF4C}" presName="Name25" presStyleLbl="parChTrans1D2" presStyleIdx="2" presStyleCnt="9"/>
      <dgm:spPr/>
    </dgm:pt>
    <dgm:pt modelId="{04E4BBAF-0465-4A81-B2C2-7DB9173E9BDF}" type="pres">
      <dgm:prSet presAssocID="{EA949464-A592-4FF5-A057-2FAC3816DF4C}" presName="connTx" presStyleLbl="parChTrans1D2" presStyleIdx="2" presStyleCnt="9"/>
      <dgm:spPr/>
    </dgm:pt>
    <dgm:pt modelId="{A278A184-E333-4747-AA13-D30C1879AE30}" type="pres">
      <dgm:prSet presAssocID="{750C4304-1C5D-4FE1-A45E-C8CD7A4C38A7}" presName="Name30" presStyleCnt="0"/>
      <dgm:spPr/>
    </dgm:pt>
    <dgm:pt modelId="{12AAF518-686A-4B0E-917E-2C777AE232E7}" type="pres">
      <dgm:prSet presAssocID="{750C4304-1C5D-4FE1-A45E-C8CD7A4C38A7}" presName="level2Shape" presStyleLbl="node2" presStyleIdx="2" presStyleCnt="9"/>
      <dgm:spPr/>
    </dgm:pt>
    <dgm:pt modelId="{0F051DB1-CD80-4D15-9DF1-311FF9A4434D}" type="pres">
      <dgm:prSet presAssocID="{750C4304-1C5D-4FE1-A45E-C8CD7A4C38A7}" presName="hierChild3" presStyleCnt="0"/>
      <dgm:spPr/>
    </dgm:pt>
    <dgm:pt modelId="{2E65CA7E-A91A-4040-BAA4-90CFCABD22A4}" type="pres">
      <dgm:prSet presAssocID="{EF5BEF6E-41E8-4622-AB45-4694E6C95982}" presName="Name25" presStyleLbl="parChTrans1D3" presStyleIdx="2" presStyleCnt="6"/>
      <dgm:spPr/>
    </dgm:pt>
    <dgm:pt modelId="{D0A2F204-B2CE-4B55-9FBD-806CB4D56291}" type="pres">
      <dgm:prSet presAssocID="{EF5BEF6E-41E8-4622-AB45-4694E6C95982}" presName="connTx" presStyleLbl="parChTrans1D3" presStyleIdx="2" presStyleCnt="6"/>
      <dgm:spPr/>
    </dgm:pt>
    <dgm:pt modelId="{C833AD98-33E7-4D14-B52B-653A1EFEE93A}" type="pres">
      <dgm:prSet presAssocID="{B908EF4D-83D4-4A47-9E8A-90498E77F2DB}" presName="Name30" presStyleCnt="0"/>
      <dgm:spPr/>
    </dgm:pt>
    <dgm:pt modelId="{11A51CA2-BDE5-4718-BBA4-C55DB482CACD}" type="pres">
      <dgm:prSet presAssocID="{B908EF4D-83D4-4A47-9E8A-90498E77F2DB}" presName="level2Shape" presStyleLbl="node3" presStyleIdx="2" presStyleCnt="6"/>
      <dgm:spPr/>
    </dgm:pt>
    <dgm:pt modelId="{FA427330-90D3-4146-BC3D-ECA59D4543A3}" type="pres">
      <dgm:prSet presAssocID="{B908EF4D-83D4-4A47-9E8A-90498E77F2DB}" presName="hierChild3" presStyleCnt="0"/>
      <dgm:spPr/>
    </dgm:pt>
    <dgm:pt modelId="{3AB2B1DC-6CEF-4ECF-B474-DFDBADB010DD}" type="pres">
      <dgm:prSet presAssocID="{001BFF54-4143-4A2F-980D-44DCC9F67B1F}" presName="Name25" presStyleLbl="parChTrans1D2" presStyleIdx="3" presStyleCnt="9"/>
      <dgm:spPr/>
    </dgm:pt>
    <dgm:pt modelId="{13D340BC-9CB6-4696-83A7-282AF45E26EE}" type="pres">
      <dgm:prSet presAssocID="{001BFF54-4143-4A2F-980D-44DCC9F67B1F}" presName="connTx" presStyleLbl="parChTrans1D2" presStyleIdx="3" presStyleCnt="9"/>
      <dgm:spPr/>
    </dgm:pt>
    <dgm:pt modelId="{620505C8-FB9D-4127-AF88-3B17A018B3F2}" type="pres">
      <dgm:prSet presAssocID="{85C041AD-17D2-415D-82F1-EAB6CB2B5DF9}" presName="Name30" presStyleCnt="0"/>
      <dgm:spPr/>
    </dgm:pt>
    <dgm:pt modelId="{AB520B2A-D59C-442B-A418-2956A6AF864E}" type="pres">
      <dgm:prSet presAssocID="{85C041AD-17D2-415D-82F1-EAB6CB2B5DF9}" presName="level2Shape" presStyleLbl="node2" presStyleIdx="3" presStyleCnt="9"/>
      <dgm:spPr/>
    </dgm:pt>
    <dgm:pt modelId="{DFB8DC4B-B33D-4570-B0C4-1678AB5F3399}" type="pres">
      <dgm:prSet presAssocID="{85C041AD-17D2-415D-82F1-EAB6CB2B5DF9}" presName="hierChild3" presStyleCnt="0"/>
      <dgm:spPr/>
    </dgm:pt>
    <dgm:pt modelId="{8AAA9A42-764A-4314-B8FD-0502BCF1950B}" type="pres">
      <dgm:prSet presAssocID="{0914B2B4-50C5-415A-8EA8-2633A63B1B31}" presName="Name25" presStyleLbl="parChTrans1D3" presStyleIdx="3" presStyleCnt="6"/>
      <dgm:spPr/>
    </dgm:pt>
    <dgm:pt modelId="{03219BF9-41FC-4EDE-A5E0-A121CA3872B8}" type="pres">
      <dgm:prSet presAssocID="{0914B2B4-50C5-415A-8EA8-2633A63B1B31}" presName="connTx" presStyleLbl="parChTrans1D3" presStyleIdx="3" presStyleCnt="6"/>
      <dgm:spPr/>
    </dgm:pt>
    <dgm:pt modelId="{9AE134C1-4AD4-47BD-9130-2DCB74E586E7}" type="pres">
      <dgm:prSet presAssocID="{053008E6-3343-48D3-B77B-AAC73DCA8094}" presName="Name30" presStyleCnt="0"/>
      <dgm:spPr/>
    </dgm:pt>
    <dgm:pt modelId="{F9B1FC6D-1C5D-4FC1-BDF6-865A0C5F549B}" type="pres">
      <dgm:prSet presAssocID="{053008E6-3343-48D3-B77B-AAC73DCA8094}" presName="level2Shape" presStyleLbl="node3" presStyleIdx="3" presStyleCnt="6"/>
      <dgm:spPr/>
    </dgm:pt>
    <dgm:pt modelId="{355D8C72-77B0-450A-990E-0538C584A963}" type="pres">
      <dgm:prSet presAssocID="{053008E6-3343-48D3-B77B-AAC73DCA8094}" presName="hierChild3" presStyleCnt="0"/>
      <dgm:spPr/>
    </dgm:pt>
    <dgm:pt modelId="{BE979916-7EA9-4E65-BA43-483C393A581F}" type="pres">
      <dgm:prSet presAssocID="{AE434646-4EE5-4BB3-BBF4-8E03375E811F}" presName="Name25" presStyleLbl="parChTrans1D2" presStyleIdx="4" presStyleCnt="9"/>
      <dgm:spPr/>
    </dgm:pt>
    <dgm:pt modelId="{160DD64C-1A7B-4282-BE71-F8BDDBBE9D6F}" type="pres">
      <dgm:prSet presAssocID="{AE434646-4EE5-4BB3-BBF4-8E03375E811F}" presName="connTx" presStyleLbl="parChTrans1D2" presStyleIdx="4" presStyleCnt="9"/>
      <dgm:spPr/>
    </dgm:pt>
    <dgm:pt modelId="{B89CE044-B45F-4165-82AB-CDDFB6CEAB2F}" type="pres">
      <dgm:prSet presAssocID="{B1C64371-2B41-414F-9DEF-DDA4812FDC90}" presName="Name30" presStyleCnt="0"/>
      <dgm:spPr/>
    </dgm:pt>
    <dgm:pt modelId="{7E693373-7FE8-4A37-9FC9-697FA4B3F439}" type="pres">
      <dgm:prSet presAssocID="{B1C64371-2B41-414F-9DEF-DDA4812FDC90}" presName="level2Shape" presStyleLbl="node2" presStyleIdx="4" presStyleCnt="9"/>
      <dgm:spPr/>
    </dgm:pt>
    <dgm:pt modelId="{22CFFBE6-32AC-4D5E-9DA9-DC9321C0FC67}" type="pres">
      <dgm:prSet presAssocID="{B1C64371-2B41-414F-9DEF-DDA4812FDC90}" presName="hierChild3" presStyleCnt="0"/>
      <dgm:spPr/>
    </dgm:pt>
    <dgm:pt modelId="{D9501526-8B9C-4D1B-845F-03DE6CC24660}" type="pres">
      <dgm:prSet presAssocID="{B2088E71-211E-4A90-95BE-E9CAA1302ED7}" presName="Name25" presStyleLbl="parChTrans1D3" presStyleIdx="4" presStyleCnt="6"/>
      <dgm:spPr/>
    </dgm:pt>
    <dgm:pt modelId="{66D2887A-D89E-454B-BEBC-8BE861A2380E}" type="pres">
      <dgm:prSet presAssocID="{B2088E71-211E-4A90-95BE-E9CAA1302ED7}" presName="connTx" presStyleLbl="parChTrans1D3" presStyleIdx="4" presStyleCnt="6"/>
      <dgm:spPr/>
    </dgm:pt>
    <dgm:pt modelId="{851D2D01-B482-4531-B9FD-CF6AAD28B2CD}" type="pres">
      <dgm:prSet presAssocID="{1AD56FD4-CCB5-4CD5-B8A8-74F647EF1731}" presName="Name30" presStyleCnt="0"/>
      <dgm:spPr/>
    </dgm:pt>
    <dgm:pt modelId="{F6EEAA0D-8217-478D-BA56-1BF94E983611}" type="pres">
      <dgm:prSet presAssocID="{1AD56FD4-CCB5-4CD5-B8A8-74F647EF1731}" presName="level2Shape" presStyleLbl="node3" presStyleIdx="4" presStyleCnt="6"/>
      <dgm:spPr/>
    </dgm:pt>
    <dgm:pt modelId="{2ED45406-FB4B-4FC0-A563-29C9C6566EB8}" type="pres">
      <dgm:prSet presAssocID="{1AD56FD4-CCB5-4CD5-B8A8-74F647EF1731}" presName="hierChild3" presStyleCnt="0"/>
      <dgm:spPr/>
    </dgm:pt>
    <dgm:pt modelId="{FD527419-46AF-4781-A25A-BA858990FACA}" type="pres">
      <dgm:prSet presAssocID="{D4D76F50-EDF1-45EF-BAFC-2385CF443DF3}" presName="Name25" presStyleLbl="parChTrans1D2" presStyleIdx="5" presStyleCnt="9"/>
      <dgm:spPr/>
    </dgm:pt>
    <dgm:pt modelId="{D5D11483-9E08-45B2-B277-FD01CCBE862D}" type="pres">
      <dgm:prSet presAssocID="{D4D76F50-EDF1-45EF-BAFC-2385CF443DF3}" presName="connTx" presStyleLbl="parChTrans1D2" presStyleIdx="5" presStyleCnt="9"/>
      <dgm:spPr/>
    </dgm:pt>
    <dgm:pt modelId="{63F9D7D2-DDE8-459D-ADCD-4E3A2BFED903}" type="pres">
      <dgm:prSet presAssocID="{0F194B1C-2DCE-4388-8BCC-BD4D58A4F1D0}" presName="Name30" presStyleCnt="0"/>
      <dgm:spPr/>
    </dgm:pt>
    <dgm:pt modelId="{745BD019-EB95-404B-A685-639D23156194}" type="pres">
      <dgm:prSet presAssocID="{0F194B1C-2DCE-4388-8BCC-BD4D58A4F1D0}" presName="level2Shape" presStyleLbl="node2" presStyleIdx="5" presStyleCnt="9"/>
      <dgm:spPr/>
    </dgm:pt>
    <dgm:pt modelId="{81C7F715-F4B2-44E2-AC19-E5760ECA9AA1}" type="pres">
      <dgm:prSet presAssocID="{0F194B1C-2DCE-4388-8BCC-BD4D58A4F1D0}" presName="hierChild3" presStyleCnt="0"/>
      <dgm:spPr/>
    </dgm:pt>
    <dgm:pt modelId="{48B5EF9B-AF32-4A4C-9670-B44FE23AB7C5}" type="pres">
      <dgm:prSet presAssocID="{6BE9D7F9-8473-414E-8392-C490945A0402}" presName="Name25" presStyleLbl="parChTrans1D3" presStyleIdx="5" presStyleCnt="6"/>
      <dgm:spPr/>
    </dgm:pt>
    <dgm:pt modelId="{BA783070-CA85-4C01-93AF-A862EC0B1495}" type="pres">
      <dgm:prSet presAssocID="{6BE9D7F9-8473-414E-8392-C490945A0402}" presName="connTx" presStyleLbl="parChTrans1D3" presStyleIdx="5" presStyleCnt="6"/>
      <dgm:spPr/>
    </dgm:pt>
    <dgm:pt modelId="{BFB65B3F-6675-4FFB-B49A-6F902249AA0B}" type="pres">
      <dgm:prSet presAssocID="{032E9024-DD68-4122-9F2D-3BFEED6CFF80}" presName="Name30" presStyleCnt="0"/>
      <dgm:spPr/>
    </dgm:pt>
    <dgm:pt modelId="{3FA595D9-77CF-4134-BD07-F3138D53ABFB}" type="pres">
      <dgm:prSet presAssocID="{032E9024-DD68-4122-9F2D-3BFEED6CFF80}" presName="level2Shape" presStyleLbl="node3" presStyleIdx="5" presStyleCnt="6"/>
      <dgm:spPr/>
    </dgm:pt>
    <dgm:pt modelId="{B62EABD5-B5F9-410E-AB38-ABF189E52156}" type="pres">
      <dgm:prSet presAssocID="{032E9024-DD68-4122-9F2D-3BFEED6CFF80}" presName="hierChild3" presStyleCnt="0"/>
      <dgm:spPr/>
    </dgm:pt>
    <dgm:pt modelId="{E755EA89-5B79-4208-BC2A-16688F9638F9}" type="pres">
      <dgm:prSet presAssocID="{E1035F95-F58F-492E-B5F1-9E3920269122}" presName="Name25" presStyleLbl="parChTrans1D2" presStyleIdx="6" presStyleCnt="9"/>
      <dgm:spPr/>
    </dgm:pt>
    <dgm:pt modelId="{2C844ECF-5F07-4BF4-A5C5-C90593228C26}" type="pres">
      <dgm:prSet presAssocID="{E1035F95-F58F-492E-B5F1-9E3920269122}" presName="connTx" presStyleLbl="parChTrans1D2" presStyleIdx="6" presStyleCnt="9"/>
      <dgm:spPr/>
    </dgm:pt>
    <dgm:pt modelId="{E789042A-6D97-45EC-9C0B-D620A0497835}" type="pres">
      <dgm:prSet presAssocID="{6EA21DF8-6F7D-42F5-982D-6B70ED327E04}" presName="Name30" presStyleCnt="0"/>
      <dgm:spPr/>
    </dgm:pt>
    <dgm:pt modelId="{B157C07E-37C7-4FD4-9620-D03977F72072}" type="pres">
      <dgm:prSet presAssocID="{6EA21DF8-6F7D-42F5-982D-6B70ED327E04}" presName="level2Shape" presStyleLbl="node2" presStyleIdx="6" presStyleCnt="9"/>
      <dgm:spPr/>
    </dgm:pt>
    <dgm:pt modelId="{552B255D-AFCA-4822-93AA-3FB7FBA2C875}" type="pres">
      <dgm:prSet presAssocID="{6EA21DF8-6F7D-42F5-982D-6B70ED327E04}" presName="hierChild3" presStyleCnt="0"/>
      <dgm:spPr/>
    </dgm:pt>
    <dgm:pt modelId="{BED8896E-301E-4892-96C5-F050F0A43BEA}" type="pres">
      <dgm:prSet presAssocID="{F32F4777-7836-4EE1-BF00-DE34A9BB7EDC}" presName="Name25" presStyleLbl="parChTrans1D2" presStyleIdx="7" presStyleCnt="9"/>
      <dgm:spPr/>
    </dgm:pt>
    <dgm:pt modelId="{2EFD15F8-29B7-4BFD-A381-7C0CDED39C60}" type="pres">
      <dgm:prSet presAssocID="{F32F4777-7836-4EE1-BF00-DE34A9BB7EDC}" presName="connTx" presStyleLbl="parChTrans1D2" presStyleIdx="7" presStyleCnt="9"/>
      <dgm:spPr/>
    </dgm:pt>
    <dgm:pt modelId="{95E3CFD6-BF19-491B-9659-6178E3F9E707}" type="pres">
      <dgm:prSet presAssocID="{F0C71FDA-341D-4420-AC57-0190D6C9A6B9}" presName="Name30" presStyleCnt="0"/>
      <dgm:spPr/>
    </dgm:pt>
    <dgm:pt modelId="{EFAF73DE-C5FE-4058-BF51-A7E6C44F6983}" type="pres">
      <dgm:prSet presAssocID="{F0C71FDA-341D-4420-AC57-0190D6C9A6B9}" presName="level2Shape" presStyleLbl="node2" presStyleIdx="7" presStyleCnt="9"/>
      <dgm:spPr/>
    </dgm:pt>
    <dgm:pt modelId="{67C8B92B-C065-4A34-B7B0-2DE9CCE906F5}" type="pres">
      <dgm:prSet presAssocID="{F0C71FDA-341D-4420-AC57-0190D6C9A6B9}" presName="hierChild3" presStyleCnt="0"/>
      <dgm:spPr/>
    </dgm:pt>
    <dgm:pt modelId="{E4687906-8B8A-4C57-A5EC-AA6BE062FB24}" type="pres">
      <dgm:prSet presAssocID="{AB907F67-5CCE-493B-A5B0-3D868F391C11}" presName="Name25" presStyleLbl="parChTrans1D2" presStyleIdx="8" presStyleCnt="9"/>
      <dgm:spPr/>
    </dgm:pt>
    <dgm:pt modelId="{1CFB33A3-7725-4087-8C40-49719403437C}" type="pres">
      <dgm:prSet presAssocID="{AB907F67-5CCE-493B-A5B0-3D868F391C11}" presName="connTx" presStyleLbl="parChTrans1D2" presStyleIdx="8" presStyleCnt="9"/>
      <dgm:spPr/>
    </dgm:pt>
    <dgm:pt modelId="{E6F2257E-2846-4087-B7EA-BB37E3C64169}" type="pres">
      <dgm:prSet presAssocID="{D01CDCEE-37B3-44B9-8A35-22653445EA1B}" presName="Name30" presStyleCnt="0"/>
      <dgm:spPr/>
    </dgm:pt>
    <dgm:pt modelId="{1C50E9BC-A6EF-481F-95CE-ED4E55D3AD73}" type="pres">
      <dgm:prSet presAssocID="{D01CDCEE-37B3-44B9-8A35-22653445EA1B}" presName="level2Shape" presStyleLbl="node2" presStyleIdx="8" presStyleCnt="9"/>
      <dgm:spPr/>
    </dgm:pt>
    <dgm:pt modelId="{3903102F-70FF-4F59-B4AC-F210D54C065F}" type="pres">
      <dgm:prSet presAssocID="{D01CDCEE-37B3-44B9-8A35-22653445EA1B}" presName="hierChild3" presStyleCnt="0"/>
      <dgm:spPr/>
    </dgm:pt>
    <dgm:pt modelId="{577EE576-1288-4322-8D49-8DFE83F9AD6B}" type="pres">
      <dgm:prSet presAssocID="{CA460889-95F0-4382-9DB2-A0BDA5BEEDE5}" presName="bgShapesFlow" presStyleCnt="0"/>
      <dgm:spPr/>
    </dgm:pt>
  </dgm:ptLst>
  <dgm:cxnLst>
    <dgm:cxn modelId="{22D7F401-92F8-46B5-A92F-D268F17F12BA}" srcId="{750C4304-1C5D-4FE1-A45E-C8CD7A4C38A7}" destId="{B908EF4D-83D4-4A47-9E8A-90498E77F2DB}" srcOrd="0" destOrd="0" parTransId="{EF5BEF6E-41E8-4622-AB45-4694E6C95982}" sibTransId="{CBE15525-1186-4575-99C2-D60A4B436D40}"/>
    <dgm:cxn modelId="{65256B05-FD42-4158-9A72-8340D35D1B8B}" type="presOf" srcId="{EF5BEF6E-41E8-4622-AB45-4694E6C95982}" destId="{2E65CA7E-A91A-4040-BAA4-90CFCABD22A4}" srcOrd="0" destOrd="0" presId="urn:microsoft.com/office/officeart/2005/8/layout/hierarchy5"/>
    <dgm:cxn modelId="{B4D37307-0D2F-46AD-823E-B6DBE8B130BF}" type="presOf" srcId="{B2088E71-211E-4A90-95BE-E9CAA1302ED7}" destId="{D9501526-8B9C-4D1B-845F-03DE6CC24660}" srcOrd="0" destOrd="0" presId="urn:microsoft.com/office/officeart/2005/8/layout/hierarchy5"/>
    <dgm:cxn modelId="{019A3C08-6A14-4BA6-A540-8AD742D5DCEC}" srcId="{8022C3BF-6239-474F-AE41-008550B959BA}" destId="{750C4304-1C5D-4FE1-A45E-C8CD7A4C38A7}" srcOrd="2" destOrd="0" parTransId="{EA949464-A592-4FF5-A057-2FAC3816DF4C}" sibTransId="{9429FE51-494F-4CAD-AE32-DEDDE6263ECF}"/>
    <dgm:cxn modelId="{014FED11-6917-4B67-A011-2C0CCE26EA27}" srcId="{69DA2720-6BCD-478B-AE59-F65BFBE49D57}" destId="{FE74327D-6D5C-40ED-86BE-53C47681FDA3}" srcOrd="0" destOrd="0" parTransId="{89EB038D-A6CF-4152-9160-3A27BC65FF8A}" sibTransId="{32D3BCD9-F49F-4644-A543-D73EC468DD25}"/>
    <dgm:cxn modelId="{9341F516-8B3F-4FDB-8001-A6E82786129F}" type="presOf" srcId="{9626A309-F6F5-413B-BD09-E3626FCB283E}" destId="{B1013416-F7FD-4750-B25D-05CFAF77E675}" srcOrd="1" destOrd="0" presId="urn:microsoft.com/office/officeart/2005/8/layout/hierarchy5"/>
    <dgm:cxn modelId="{36DF3518-EE7D-43D9-8A88-09EE093E5140}" srcId="{3A94EF65-CF5C-41D6-A786-7403C5D65615}" destId="{A6662A43-F8AF-4F3A-A954-2C933BF6F4C1}" srcOrd="0" destOrd="0" parTransId="{FF26DF35-B65D-4E64-B525-1FA84768CD97}" sibTransId="{A3AF06EB-544D-437E-B2A4-505F117CD3E4}"/>
    <dgm:cxn modelId="{5A91731D-4493-4F76-8C81-4B3E123C0ADB}" type="presOf" srcId="{B1C64371-2B41-414F-9DEF-DDA4812FDC90}" destId="{7E693373-7FE8-4A37-9FC9-697FA4B3F439}" srcOrd="0" destOrd="0" presId="urn:microsoft.com/office/officeart/2005/8/layout/hierarchy5"/>
    <dgm:cxn modelId="{2FEA961D-DC25-4912-8AE7-54BE69C7EB89}" type="presOf" srcId="{602BE07A-2815-4280-97DA-7ED060A4BA51}" destId="{02FB9FA2-8285-41B5-AA37-E878FC0FFBF5}" srcOrd="1" destOrd="0" presId="urn:microsoft.com/office/officeart/2005/8/layout/hierarchy5"/>
    <dgm:cxn modelId="{91974B20-994F-4F06-9948-E35AFD19FA43}" type="presOf" srcId="{0914B2B4-50C5-415A-8EA8-2633A63B1B31}" destId="{03219BF9-41FC-4EDE-A5E0-A121CA3872B8}" srcOrd="1" destOrd="0" presId="urn:microsoft.com/office/officeart/2005/8/layout/hierarchy5"/>
    <dgm:cxn modelId="{F1C50125-153C-4CC0-89F0-84E1BB8461DF}" type="presOf" srcId="{032E9024-DD68-4122-9F2D-3BFEED6CFF80}" destId="{3FA595D9-77CF-4134-BD07-F3138D53ABFB}" srcOrd="0" destOrd="0" presId="urn:microsoft.com/office/officeart/2005/8/layout/hierarchy5"/>
    <dgm:cxn modelId="{39D38526-FA25-41FF-BDA9-4E9D9587BE5B}" type="presOf" srcId="{6BE9D7F9-8473-414E-8392-C490945A0402}" destId="{BA783070-CA85-4C01-93AF-A862EC0B1495}" srcOrd="1" destOrd="0" presId="urn:microsoft.com/office/officeart/2005/8/layout/hierarchy5"/>
    <dgm:cxn modelId="{4542282C-C30E-4E87-BB13-58E960805C5E}" type="presOf" srcId="{B5F02334-263B-4687-8421-645DAD87E251}" destId="{DF017562-2F0C-4219-B408-129DF6E19E0B}" srcOrd="1" destOrd="0" presId="urn:microsoft.com/office/officeart/2005/8/layout/hierarchy5"/>
    <dgm:cxn modelId="{E135B62E-0CE8-4856-B024-38A5C758FC97}" type="presOf" srcId="{3A94EF65-CF5C-41D6-A786-7403C5D65615}" destId="{FBA461AF-BF49-4B71-8183-E0115F488AE5}" srcOrd="0" destOrd="0" presId="urn:microsoft.com/office/officeart/2005/8/layout/hierarchy5"/>
    <dgm:cxn modelId="{BA43D52E-AB50-432C-B348-C005FA01EEC6}" srcId="{8022C3BF-6239-474F-AE41-008550B959BA}" destId="{6EA21DF8-6F7D-42F5-982D-6B70ED327E04}" srcOrd="6" destOrd="0" parTransId="{E1035F95-F58F-492E-B5F1-9E3920269122}" sibTransId="{7F5EC76F-BA06-49EE-A8FB-6911E9C65835}"/>
    <dgm:cxn modelId="{98535E32-2818-4EE3-BD01-D0BB5F6F847F}" type="presOf" srcId="{89EB038D-A6CF-4152-9160-3A27BC65FF8A}" destId="{6432AAB3-F1F5-496D-BDC3-E0247C1D007D}" srcOrd="0" destOrd="0" presId="urn:microsoft.com/office/officeart/2005/8/layout/hierarchy5"/>
    <dgm:cxn modelId="{01858D33-A3C1-4463-A3A7-DAE46A7F4F2E}" type="presOf" srcId="{69DA2720-6BCD-478B-AE59-F65BFBE49D57}" destId="{7FF8D0D3-D193-4635-BCE0-CC07CBEBB043}" srcOrd="0" destOrd="0" presId="urn:microsoft.com/office/officeart/2005/8/layout/hierarchy5"/>
    <dgm:cxn modelId="{42A4C533-4549-4BE9-B2AB-D1B86531D32D}" type="presOf" srcId="{602BE07A-2815-4280-97DA-7ED060A4BA51}" destId="{F5968CAD-A516-4F89-BFBE-99D0C2019239}" srcOrd="0" destOrd="0" presId="urn:microsoft.com/office/officeart/2005/8/layout/hierarchy5"/>
    <dgm:cxn modelId="{67175E3D-93E6-49E0-9777-BC0E753F4E90}" type="presOf" srcId="{B5F02334-263B-4687-8421-645DAD87E251}" destId="{651838CD-14A6-4AD9-8CDD-6E4B6336FA05}" srcOrd="0" destOrd="0" presId="urn:microsoft.com/office/officeart/2005/8/layout/hierarchy5"/>
    <dgm:cxn modelId="{EA9CF761-F4B5-442E-A11E-86046C6CD94A}" type="presOf" srcId="{1AD56FD4-CCB5-4CD5-B8A8-74F647EF1731}" destId="{F6EEAA0D-8217-478D-BA56-1BF94E983611}" srcOrd="0" destOrd="0" presId="urn:microsoft.com/office/officeart/2005/8/layout/hierarchy5"/>
    <dgm:cxn modelId="{C8569267-8128-47DB-808C-3B94549C6494}" type="presOf" srcId="{D4D76F50-EDF1-45EF-BAFC-2385CF443DF3}" destId="{D5D11483-9E08-45B2-B277-FD01CCBE862D}" srcOrd="1" destOrd="0" presId="urn:microsoft.com/office/officeart/2005/8/layout/hierarchy5"/>
    <dgm:cxn modelId="{FAD76948-D427-4070-AEF4-CBE7602A66A2}" type="presOf" srcId="{89EB038D-A6CF-4152-9160-3A27BC65FF8A}" destId="{BBD00CC8-D07D-41ED-A07A-2844BC7ED1F6}" srcOrd="1" destOrd="0" presId="urn:microsoft.com/office/officeart/2005/8/layout/hierarchy5"/>
    <dgm:cxn modelId="{F7E34B6A-D60D-4FBB-9BD0-9B3BCF6A09DB}" srcId="{FE74327D-6D5C-40ED-86BE-53C47681FDA3}" destId="{65B25A92-C442-42F3-8A5C-7D5D25E29924}" srcOrd="0" destOrd="0" parTransId="{9626A309-F6F5-413B-BD09-E3626FCB283E}" sibTransId="{C0FE879E-3A60-4EE3-81BC-122EA0DB599C}"/>
    <dgm:cxn modelId="{96E9584A-DC42-45DE-9305-BEB8D18E8EBC}" type="presOf" srcId="{85C041AD-17D2-415D-82F1-EAB6CB2B5DF9}" destId="{AB520B2A-D59C-442B-A418-2956A6AF864E}" srcOrd="0" destOrd="0" presId="urn:microsoft.com/office/officeart/2005/8/layout/hierarchy5"/>
    <dgm:cxn modelId="{F846A54A-D460-463F-BE17-E2A050493CCA}" type="presOf" srcId="{F32F4777-7836-4EE1-BF00-DE34A9BB7EDC}" destId="{2EFD15F8-29B7-4BFD-A381-7C0CDED39C60}" srcOrd="1" destOrd="0" presId="urn:microsoft.com/office/officeart/2005/8/layout/hierarchy5"/>
    <dgm:cxn modelId="{C0596A6F-4144-4C33-9097-A9E02B2C7E37}" type="presOf" srcId="{F32F4777-7836-4EE1-BF00-DE34A9BB7EDC}" destId="{BED8896E-301E-4892-96C5-F050F0A43BEA}" srcOrd="0" destOrd="0" presId="urn:microsoft.com/office/officeart/2005/8/layout/hierarchy5"/>
    <dgm:cxn modelId="{D7A32050-0675-4FF5-836B-D4CC96C2D615}" srcId="{CA460889-95F0-4382-9DB2-A0BDA5BEEDE5}" destId="{8022C3BF-6239-474F-AE41-008550B959BA}" srcOrd="0" destOrd="0" parTransId="{85B497DE-EA6E-447F-89D8-28782E833837}" sibTransId="{E5643A58-FE40-4571-9998-B41F7D3786EE}"/>
    <dgm:cxn modelId="{7E02C670-923C-4D66-8D1D-034898E8FEE2}" type="presOf" srcId="{65B25A92-C442-42F3-8A5C-7D5D25E29924}" destId="{536AD25B-5133-4AF8-9F29-41A63D793387}" srcOrd="0" destOrd="0" presId="urn:microsoft.com/office/officeart/2005/8/layout/hierarchy5"/>
    <dgm:cxn modelId="{7C197575-80EB-4248-934F-D5AD17367697}" srcId="{0F194B1C-2DCE-4388-8BCC-BD4D58A4F1D0}" destId="{032E9024-DD68-4122-9F2D-3BFEED6CFF80}" srcOrd="0" destOrd="0" parTransId="{6BE9D7F9-8473-414E-8392-C490945A0402}" sibTransId="{F446C010-7611-429F-A8F6-E8654898C136}"/>
    <dgm:cxn modelId="{F06E4878-E868-4A8F-AD80-9317994D838D}" type="presOf" srcId="{8022C3BF-6239-474F-AE41-008550B959BA}" destId="{2AD89349-A561-46D4-9561-7AEFB9BDFCC0}" srcOrd="0" destOrd="0" presId="urn:microsoft.com/office/officeart/2005/8/layout/hierarchy5"/>
    <dgm:cxn modelId="{569D8D78-09B9-4722-B34A-E548B3F3FF62}" type="presOf" srcId="{FF26DF35-B65D-4E64-B525-1FA84768CD97}" destId="{36D97B16-7B72-4745-848A-58571236278B}" srcOrd="0" destOrd="0" presId="urn:microsoft.com/office/officeart/2005/8/layout/hierarchy5"/>
    <dgm:cxn modelId="{B8ACD479-A77D-43F9-9010-A056789B36D3}" srcId="{8022C3BF-6239-474F-AE41-008550B959BA}" destId="{0F194B1C-2DCE-4388-8BCC-BD4D58A4F1D0}" srcOrd="5" destOrd="0" parTransId="{D4D76F50-EDF1-45EF-BAFC-2385CF443DF3}" sibTransId="{39406B03-98F3-43BB-B4E8-4172B4480CD8}"/>
    <dgm:cxn modelId="{6862E059-D0BC-43AD-8A78-577DD6C15DF7}" srcId="{8022C3BF-6239-474F-AE41-008550B959BA}" destId="{F0C71FDA-341D-4420-AC57-0190D6C9A6B9}" srcOrd="7" destOrd="0" parTransId="{F32F4777-7836-4EE1-BF00-DE34A9BB7EDC}" sibTransId="{A1594F2B-772E-4E9A-A6D9-D36199217576}"/>
    <dgm:cxn modelId="{C2D1945A-F5E8-4A61-8BB8-941DF047DDAB}" srcId="{B1C64371-2B41-414F-9DEF-DDA4812FDC90}" destId="{1AD56FD4-CCB5-4CD5-B8A8-74F647EF1731}" srcOrd="0" destOrd="0" parTransId="{B2088E71-211E-4A90-95BE-E9CAA1302ED7}" sibTransId="{3AB568E1-8A1D-4F7A-9517-A40F7B8A3F60}"/>
    <dgm:cxn modelId="{CE77F87F-58CB-4B20-9EAD-14392D410693}" srcId="{85C041AD-17D2-415D-82F1-EAB6CB2B5DF9}" destId="{053008E6-3343-48D3-B77B-AAC73DCA8094}" srcOrd="0" destOrd="0" parTransId="{0914B2B4-50C5-415A-8EA8-2633A63B1B31}" sibTransId="{03FBB137-0C08-43E7-AFAD-C5325C63179D}"/>
    <dgm:cxn modelId="{133B6380-10BE-417E-95ED-AD3DF9952036}" type="presOf" srcId="{053008E6-3343-48D3-B77B-AAC73DCA8094}" destId="{F9B1FC6D-1C5D-4FC1-BDF6-865A0C5F549B}" srcOrd="0" destOrd="0" presId="urn:microsoft.com/office/officeart/2005/8/layout/hierarchy5"/>
    <dgm:cxn modelId="{6F09A187-FA54-4C08-82D7-6B81F3F4AA01}" type="presOf" srcId="{AB907F67-5CCE-493B-A5B0-3D868F391C11}" destId="{1CFB33A3-7725-4087-8C40-49719403437C}" srcOrd="1" destOrd="0" presId="urn:microsoft.com/office/officeart/2005/8/layout/hierarchy5"/>
    <dgm:cxn modelId="{A03BD78D-6B3B-45F3-B084-257ADB263347}" type="presOf" srcId="{A6662A43-F8AF-4F3A-A954-2C933BF6F4C1}" destId="{4ED70A91-0A4A-4095-856C-D5A291433E23}" srcOrd="0" destOrd="0" presId="urn:microsoft.com/office/officeart/2005/8/layout/hierarchy5"/>
    <dgm:cxn modelId="{64686A92-0D6C-4A2D-918D-8A12054FA545}" type="presOf" srcId="{FF26DF35-B65D-4E64-B525-1FA84768CD97}" destId="{0364BEB9-C4F7-4F3E-8AE0-ABD7BC6F6949}" srcOrd="1" destOrd="0" presId="urn:microsoft.com/office/officeart/2005/8/layout/hierarchy5"/>
    <dgm:cxn modelId="{8EB54096-A009-4F2C-8314-34D1C84DF2AA}" type="presOf" srcId="{B2088E71-211E-4A90-95BE-E9CAA1302ED7}" destId="{66D2887A-D89E-454B-BEBC-8BE861A2380E}" srcOrd="1" destOrd="0" presId="urn:microsoft.com/office/officeart/2005/8/layout/hierarchy5"/>
    <dgm:cxn modelId="{3122B89C-B65D-458D-BDAB-9D8C68E434D3}" srcId="{8022C3BF-6239-474F-AE41-008550B959BA}" destId="{69DA2720-6BCD-478B-AE59-F65BFBE49D57}" srcOrd="0" destOrd="0" parTransId="{602BE07A-2815-4280-97DA-7ED060A4BA51}" sibTransId="{009B3995-DF04-40B3-9619-2B1B7F6B840B}"/>
    <dgm:cxn modelId="{A7F52AA1-7FCF-4929-B3B5-BDB7BA21D28E}" type="presOf" srcId="{9626A309-F6F5-413B-BD09-E3626FCB283E}" destId="{CAFDF415-A399-4992-B899-E4FD31285121}" srcOrd="0" destOrd="0" presId="urn:microsoft.com/office/officeart/2005/8/layout/hierarchy5"/>
    <dgm:cxn modelId="{AF24B3A8-CD13-436F-8205-EAEF943A278C}" type="presOf" srcId="{E1035F95-F58F-492E-B5F1-9E3920269122}" destId="{2C844ECF-5F07-4BF4-A5C5-C90593228C26}" srcOrd="1" destOrd="0" presId="urn:microsoft.com/office/officeart/2005/8/layout/hierarchy5"/>
    <dgm:cxn modelId="{2FE6B1AA-B131-4AD8-A906-3C82C38ADE1D}" type="presOf" srcId="{D01CDCEE-37B3-44B9-8A35-22653445EA1B}" destId="{1C50E9BC-A6EF-481F-95CE-ED4E55D3AD73}" srcOrd="0" destOrd="0" presId="urn:microsoft.com/office/officeart/2005/8/layout/hierarchy5"/>
    <dgm:cxn modelId="{981425AC-D2A4-4671-A53E-DC9F6ADBDC3B}" type="presOf" srcId="{0F194B1C-2DCE-4388-8BCC-BD4D58A4F1D0}" destId="{745BD019-EB95-404B-A685-639D23156194}" srcOrd="0" destOrd="0" presId="urn:microsoft.com/office/officeart/2005/8/layout/hierarchy5"/>
    <dgm:cxn modelId="{3AB8C3AD-6D9D-430F-84DF-58C48710161D}" type="presOf" srcId="{B908EF4D-83D4-4A47-9E8A-90498E77F2DB}" destId="{11A51CA2-BDE5-4718-BBA4-C55DB482CACD}" srcOrd="0" destOrd="0" presId="urn:microsoft.com/office/officeart/2005/8/layout/hierarchy5"/>
    <dgm:cxn modelId="{76D9F0B7-0E45-4E0F-9479-04C0F7B295D3}" type="presOf" srcId="{6EA21DF8-6F7D-42F5-982D-6B70ED327E04}" destId="{B157C07E-37C7-4FD4-9620-D03977F72072}" srcOrd="0" destOrd="0" presId="urn:microsoft.com/office/officeart/2005/8/layout/hierarchy5"/>
    <dgm:cxn modelId="{F8B715B9-B217-4C24-94A9-0A0DCD4AE66D}" type="presOf" srcId="{FE74327D-6D5C-40ED-86BE-53C47681FDA3}" destId="{7AFE8A57-8265-46B0-AE4F-E801B995CDBE}" srcOrd="0" destOrd="0" presId="urn:microsoft.com/office/officeart/2005/8/layout/hierarchy5"/>
    <dgm:cxn modelId="{D78590B9-B38C-410A-9A25-19F20EFFDEC2}" type="presOf" srcId="{0914B2B4-50C5-415A-8EA8-2633A63B1B31}" destId="{8AAA9A42-764A-4314-B8FD-0502BCF1950B}" srcOrd="0" destOrd="0" presId="urn:microsoft.com/office/officeart/2005/8/layout/hierarchy5"/>
    <dgm:cxn modelId="{BD471EBE-59F7-4531-8B69-2F9093B88E37}" type="presOf" srcId="{EA949464-A592-4FF5-A057-2FAC3816DF4C}" destId="{04E4BBAF-0465-4A81-B2C2-7DB9173E9BDF}" srcOrd="1" destOrd="0" presId="urn:microsoft.com/office/officeart/2005/8/layout/hierarchy5"/>
    <dgm:cxn modelId="{E7C833BF-17EF-4EAA-9DF3-CA25CFA28613}" type="presOf" srcId="{D4D76F50-EDF1-45EF-BAFC-2385CF443DF3}" destId="{FD527419-46AF-4781-A25A-BA858990FACA}" srcOrd="0" destOrd="0" presId="urn:microsoft.com/office/officeart/2005/8/layout/hierarchy5"/>
    <dgm:cxn modelId="{E0B79DC4-A0A9-4162-A599-A080CFDD1842}" srcId="{8022C3BF-6239-474F-AE41-008550B959BA}" destId="{3A94EF65-CF5C-41D6-A786-7403C5D65615}" srcOrd="1" destOrd="0" parTransId="{B5F02334-263B-4687-8421-645DAD87E251}" sibTransId="{92EB1329-1E39-4947-A178-4C5FE2ED0824}"/>
    <dgm:cxn modelId="{2AAF89CE-1C89-4F0D-9D3B-4A40DD312AF0}" type="presOf" srcId="{6BE9D7F9-8473-414E-8392-C490945A0402}" destId="{48B5EF9B-AF32-4A4C-9670-B44FE23AB7C5}" srcOrd="0" destOrd="0" presId="urn:microsoft.com/office/officeart/2005/8/layout/hierarchy5"/>
    <dgm:cxn modelId="{1FC0DFD2-5B2E-4C59-817F-54B60C17CB38}" type="presOf" srcId="{AE434646-4EE5-4BB3-BBF4-8E03375E811F}" destId="{160DD64C-1A7B-4282-BE71-F8BDDBBE9D6F}" srcOrd="1" destOrd="0" presId="urn:microsoft.com/office/officeart/2005/8/layout/hierarchy5"/>
    <dgm:cxn modelId="{058BA9D4-6579-4BD3-8BF5-CB617359982A}" type="presOf" srcId="{001BFF54-4143-4A2F-980D-44DCC9F67B1F}" destId="{13D340BC-9CB6-4696-83A7-282AF45E26EE}" srcOrd="1" destOrd="0" presId="urn:microsoft.com/office/officeart/2005/8/layout/hierarchy5"/>
    <dgm:cxn modelId="{0258A0DD-EFA9-4A6B-A5C2-7F9150EA02BD}" type="presOf" srcId="{EA949464-A592-4FF5-A057-2FAC3816DF4C}" destId="{D57B5C34-8E10-40F1-A0F3-F1D3DC0A19B3}" srcOrd="0" destOrd="0" presId="urn:microsoft.com/office/officeart/2005/8/layout/hierarchy5"/>
    <dgm:cxn modelId="{7F7E8DE0-2745-4C65-989A-20A6A13C84FD}" srcId="{8022C3BF-6239-474F-AE41-008550B959BA}" destId="{85C041AD-17D2-415D-82F1-EAB6CB2B5DF9}" srcOrd="3" destOrd="0" parTransId="{001BFF54-4143-4A2F-980D-44DCC9F67B1F}" sibTransId="{E1FEAD07-25BA-487F-90EF-5491481CD6CC}"/>
    <dgm:cxn modelId="{82876FE3-718D-43C8-956F-8C7B54D8127D}" type="presOf" srcId="{EF5BEF6E-41E8-4622-AB45-4694E6C95982}" destId="{D0A2F204-B2CE-4B55-9FBD-806CB4D56291}" srcOrd="1" destOrd="0" presId="urn:microsoft.com/office/officeart/2005/8/layout/hierarchy5"/>
    <dgm:cxn modelId="{17C217E7-5101-4B5C-990D-E023F490687B}" type="presOf" srcId="{AB907F67-5CCE-493B-A5B0-3D868F391C11}" destId="{E4687906-8B8A-4C57-A5EC-AA6BE062FB24}" srcOrd="0" destOrd="0" presId="urn:microsoft.com/office/officeart/2005/8/layout/hierarchy5"/>
    <dgm:cxn modelId="{496E33E7-0356-4692-8F90-51E8B1137AE5}" type="presOf" srcId="{750C4304-1C5D-4FE1-A45E-C8CD7A4C38A7}" destId="{12AAF518-686A-4B0E-917E-2C777AE232E7}" srcOrd="0" destOrd="0" presId="urn:microsoft.com/office/officeart/2005/8/layout/hierarchy5"/>
    <dgm:cxn modelId="{1F4DAAE8-90B5-42B7-8AFC-B9217B163E80}" type="presOf" srcId="{F0C71FDA-341D-4420-AC57-0190D6C9A6B9}" destId="{EFAF73DE-C5FE-4058-BF51-A7E6C44F6983}" srcOrd="0" destOrd="0" presId="urn:microsoft.com/office/officeart/2005/8/layout/hierarchy5"/>
    <dgm:cxn modelId="{94F150E9-4A5F-4576-8E52-47DEC1D00708}" type="presOf" srcId="{001BFF54-4143-4A2F-980D-44DCC9F67B1F}" destId="{3AB2B1DC-6CEF-4ECF-B474-DFDBADB010DD}" srcOrd="0" destOrd="0" presId="urn:microsoft.com/office/officeart/2005/8/layout/hierarchy5"/>
    <dgm:cxn modelId="{760351EA-51EA-4082-ABF7-561366F37959}" srcId="{8022C3BF-6239-474F-AE41-008550B959BA}" destId="{D01CDCEE-37B3-44B9-8A35-22653445EA1B}" srcOrd="8" destOrd="0" parTransId="{AB907F67-5CCE-493B-A5B0-3D868F391C11}" sibTransId="{C855EDCD-C2B3-4F3A-AB41-3E7C99F74978}"/>
    <dgm:cxn modelId="{139970F4-28EB-47B4-9C8B-2852BD934303}" srcId="{8022C3BF-6239-474F-AE41-008550B959BA}" destId="{B1C64371-2B41-414F-9DEF-DDA4812FDC90}" srcOrd="4" destOrd="0" parTransId="{AE434646-4EE5-4BB3-BBF4-8E03375E811F}" sibTransId="{731FC182-9DD6-4D0F-8A98-AC4548C2B6C9}"/>
    <dgm:cxn modelId="{1D31E0F7-2B97-44B9-99BF-FE9B3B0D6FBA}" type="presOf" srcId="{CA460889-95F0-4382-9DB2-A0BDA5BEEDE5}" destId="{B751658F-E2EF-4D91-A644-902373CF13D6}" srcOrd="0" destOrd="0" presId="urn:microsoft.com/office/officeart/2005/8/layout/hierarchy5"/>
    <dgm:cxn modelId="{BB5D10F9-B601-4A40-A25D-1169BED1CB9C}" type="presOf" srcId="{E1035F95-F58F-492E-B5F1-9E3920269122}" destId="{E755EA89-5B79-4208-BC2A-16688F9638F9}" srcOrd="0" destOrd="0" presId="urn:microsoft.com/office/officeart/2005/8/layout/hierarchy5"/>
    <dgm:cxn modelId="{781537F9-5A1A-406B-B7C5-CEF64FFCD6CC}" type="presOf" srcId="{AE434646-4EE5-4BB3-BBF4-8E03375E811F}" destId="{BE979916-7EA9-4E65-BA43-483C393A581F}" srcOrd="0" destOrd="0" presId="urn:microsoft.com/office/officeart/2005/8/layout/hierarchy5"/>
    <dgm:cxn modelId="{7BE9F581-6402-4306-BB60-B0089447D7D8}" type="presParOf" srcId="{B751658F-E2EF-4D91-A644-902373CF13D6}" destId="{0D42DC6B-2A14-4099-B02E-6B8164F32371}" srcOrd="0" destOrd="0" presId="urn:microsoft.com/office/officeart/2005/8/layout/hierarchy5"/>
    <dgm:cxn modelId="{7336CE71-AE89-4535-A95B-8EB3D44BE63C}" type="presParOf" srcId="{0D42DC6B-2A14-4099-B02E-6B8164F32371}" destId="{535FF603-DB84-499B-B18B-89E72C0C5AF0}" srcOrd="0" destOrd="0" presId="urn:microsoft.com/office/officeart/2005/8/layout/hierarchy5"/>
    <dgm:cxn modelId="{7C1F4838-2F00-4D47-9C12-FE75C6253EF3}" type="presParOf" srcId="{535FF603-DB84-499B-B18B-89E72C0C5AF0}" destId="{0CFBE1B3-BB82-4068-A2A0-58FF7A3660AC}" srcOrd="0" destOrd="0" presId="urn:microsoft.com/office/officeart/2005/8/layout/hierarchy5"/>
    <dgm:cxn modelId="{16596203-4ADC-470D-8A17-56EE1A261C30}" type="presParOf" srcId="{0CFBE1B3-BB82-4068-A2A0-58FF7A3660AC}" destId="{2AD89349-A561-46D4-9561-7AEFB9BDFCC0}" srcOrd="0" destOrd="0" presId="urn:microsoft.com/office/officeart/2005/8/layout/hierarchy5"/>
    <dgm:cxn modelId="{2C218028-72E9-402B-9F5A-2CB1EE9B76B7}" type="presParOf" srcId="{0CFBE1B3-BB82-4068-A2A0-58FF7A3660AC}" destId="{1AC47FB4-57BD-4330-8351-1228FB6E9B73}" srcOrd="1" destOrd="0" presId="urn:microsoft.com/office/officeart/2005/8/layout/hierarchy5"/>
    <dgm:cxn modelId="{7A70B87C-871D-4D56-817A-C5F829D84635}" type="presParOf" srcId="{1AC47FB4-57BD-4330-8351-1228FB6E9B73}" destId="{F5968CAD-A516-4F89-BFBE-99D0C2019239}" srcOrd="0" destOrd="0" presId="urn:microsoft.com/office/officeart/2005/8/layout/hierarchy5"/>
    <dgm:cxn modelId="{36B97F35-CF13-48DC-A6E5-2AEE057389E9}" type="presParOf" srcId="{F5968CAD-A516-4F89-BFBE-99D0C2019239}" destId="{02FB9FA2-8285-41B5-AA37-E878FC0FFBF5}" srcOrd="0" destOrd="0" presId="urn:microsoft.com/office/officeart/2005/8/layout/hierarchy5"/>
    <dgm:cxn modelId="{1553481C-B5C4-4C9E-94E3-E2543A7C89F1}" type="presParOf" srcId="{1AC47FB4-57BD-4330-8351-1228FB6E9B73}" destId="{DB368D5F-7336-4973-8D70-2F7D563BEBC5}" srcOrd="1" destOrd="0" presId="urn:microsoft.com/office/officeart/2005/8/layout/hierarchy5"/>
    <dgm:cxn modelId="{B076106E-53DC-4595-8F1A-D06B12A10822}" type="presParOf" srcId="{DB368D5F-7336-4973-8D70-2F7D563BEBC5}" destId="{7FF8D0D3-D193-4635-BCE0-CC07CBEBB043}" srcOrd="0" destOrd="0" presId="urn:microsoft.com/office/officeart/2005/8/layout/hierarchy5"/>
    <dgm:cxn modelId="{771311F3-9ECE-435E-930C-DA5B7BE3C300}" type="presParOf" srcId="{DB368D5F-7336-4973-8D70-2F7D563BEBC5}" destId="{2FEE3C14-0B17-473D-B1ED-AB49D5B320F5}" srcOrd="1" destOrd="0" presId="urn:microsoft.com/office/officeart/2005/8/layout/hierarchy5"/>
    <dgm:cxn modelId="{FF4C0D58-B426-4201-A997-4A0EE453DB6D}" type="presParOf" srcId="{2FEE3C14-0B17-473D-B1ED-AB49D5B320F5}" destId="{6432AAB3-F1F5-496D-BDC3-E0247C1D007D}" srcOrd="0" destOrd="0" presId="urn:microsoft.com/office/officeart/2005/8/layout/hierarchy5"/>
    <dgm:cxn modelId="{046F5B7D-7F6B-4D7E-BFA9-9846C821A40A}" type="presParOf" srcId="{6432AAB3-F1F5-496D-BDC3-E0247C1D007D}" destId="{BBD00CC8-D07D-41ED-A07A-2844BC7ED1F6}" srcOrd="0" destOrd="0" presId="urn:microsoft.com/office/officeart/2005/8/layout/hierarchy5"/>
    <dgm:cxn modelId="{FFD890B9-2255-4F1C-B433-3C5FAB17E93B}" type="presParOf" srcId="{2FEE3C14-0B17-473D-B1ED-AB49D5B320F5}" destId="{7D6CA717-8C86-4889-AEE2-FF240F1CF268}" srcOrd="1" destOrd="0" presId="urn:microsoft.com/office/officeart/2005/8/layout/hierarchy5"/>
    <dgm:cxn modelId="{9F9189ED-3C71-4053-B019-FC2E86023357}" type="presParOf" srcId="{7D6CA717-8C86-4889-AEE2-FF240F1CF268}" destId="{7AFE8A57-8265-46B0-AE4F-E801B995CDBE}" srcOrd="0" destOrd="0" presId="urn:microsoft.com/office/officeart/2005/8/layout/hierarchy5"/>
    <dgm:cxn modelId="{B95CBEA5-D552-40EE-9227-449FE41B6D54}" type="presParOf" srcId="{7D6CA717-8C86-4889-AEE2-FF240F1CF268}" destId="{02D81D70-B849-42CC-AB89-45CD3E677D5A}" srcOrd="1" destOrd="0" presId="urn:microsoft.com/office/officeart/2005/8/layout/hierarchy5"/>
    <dgm:cxn modelId="{97FAA967-5F82-414B-89D6-B57A482E2239}" type="presParOf" srcId="{02D81D70-B849-42CC-AB89-45CD3E677D5A}" destId="{CAFDF415-A399-4992-B899-E4FD31285121}" srcOrd="0" destOrd="0" presId="urn:microsoft.com/office/officeart/2005/8/layout/hierarchy5"/>
    <dgm:cxn modelId="{A549212A-2751-499D-9B7F-0CE5A3556FD3}" type="presParOf" srcId="{CAFDF415-A399-4992-B899-E4FD31285121}" destId="{B1013416-F7FD-4750-B25D-05CFAF77E675}" srcOrd="0" destOrd="0" presId="urn:microsoft.com/office/officeart/2005/8/layout/hierarchy5"/>
    <dgm:cxn modelId="{75CA70AC-1CF1-4CD7-9837-CB062964A07C}" type="presParOf" srcId="{02D81D70-B849-42CC-AB89-45CD3E677D5A}" destId="{D36F449B-426C-44F9-97F3-8D5A18275427}" srcOrd="1" destOrd="0" presId="urn:microsoft.com/office/officeart/2005/8/layout/hierarchy5"/>
    <dgm:cxn modelId="{137F6CB6-7AA9-434D-B933-6F782ADA0C49}" type="presParOf" srcId="{D36F449B-426C-44F9-97F3-8D5A18275427}" destId="{536AD25B-5133-4AF8-9F29-41A63D793387}" srcOrd="0" destOrd="0" presId="urn:microsoft.com/office/officeart/2005/8/layout/hierarchy5"/>
    <dgm:cxn modelId="{3E9D2F46-4A0E-4661-B6BF-AFA4B3AD8325}" type="presParOf" srcId="{D36F449B-426C-44F9-97F3-8D5A18275427}" destId="{A67CD189-F600-44C5-9CAF-AFCBBF7B615F}" srcOrd="1" destOrd="0" presId="urn:microsoft.com/office/officeart/2005/8/layout/hierarchy5"/>
    <dgm:cxn modelId="{FB96C812-75CF-4F98-8106-9CF82061E6FE}" type="presParOf" srcId="{1AC47FB4-57BD-4330-8351-1228FB6E9B73}" destId="{651838CD-14A6-4AD9-8CDD-6E4B6336FA05}" srcOrd="2" destOrd="0" presId="urn:microsoft.com/office/officeart/2005/8/layout/hierarchy5"/>
    <dgm:cxn modelId="{CCFEA9C9-0846-4B92-8C60-38B7C3133F9C}" type="presParOf" srcId="{651838CD-14A6-4AD9-8CDD-6E4B6336FA05}" destId="{DF017562-2F0C-4219-B408-129DF6E19E0B}" srcOrd="0" destOrd="0" presId="urn:microsoft.com/office/officeart/2005/8/layout/hierarchy5"/>
    <dgm:cxn modelId="{845C9942-BAD0-467C-AC9E-8F51B913EF2B}" type="presParOf" srcId="{1AC47FB4-57BD-4330-8351-1228FB6E9B73}" destId="{F7431788-B2A6-4FF2-9A17-5EA167F7C7C1}" srcOrd="3" destOrd="0" presId="urn:microsoft.com/office/officeart/2005/8/layout/hierarchy5"/>
    <dgm:cxn modelId="{BAA88373-27E2-4FDE-A4C3-0D649D2220E2}" type="presParOf" srcId="{F7431788-B2A6-4FF2-9A17-5EA167F7C7C1}" destId="{FBA461AF-BF49-4B71-8183-E0115F488AE5}" srcOrd="0" destOrd="0" presId="urn:microsoft.com/office/officeart/2005/8/layout/hierarchy5"/>
    <dgm:cxn modelId="{4E665932-42B3-4F91-9183-DC68D1FF395C}" type="presParOf" srcId="{F7431788-B2A6-4FF2-9A17-5EA167F7C7C1}" destId="{90636FB1-7E24-42A3-8F0B-5F3E661681A3}" srcOrd="1" destOrd="0" presId="urn:microsoft.com/office/officeart/2005/8/layout/hierarchy5"/>
    <dgm:cxn modelId="{EC845A67-FEF8-401C-AA23-E872D0978166}" type="presParOf" srcId="{90636FB1-7E24-42A3-8F0B-5F3E661681A3}" destId="{36D97B16-7B72-4745-848A-58571236278B}" srcOrd="0" destOrd="0" presId="urn:microsoft.com/office/officeart/2005/8/layout/hierarchy5"/>
    <dgm:cxn modelId="{3B2352AF-6A3D-44A1-B04A-290E6F52EB61}" type="presParOf" srcId="{36D97B16-7B72-4745-848A-58571236278B}" destId="{0364BEB9-C4F7-4F3E-8AE0-ABD7BC6F6949}" srcOrd="0" destOrd="0" presId="urn:microsoft.com/office/officeart/2005/8/layout/hierarchy5"/>
    <dgm:cxn modelId="{8D704E70-E0CC-482A-BB5F-1DC20C194A34}" type="presParOf" srcId="{90636FB1-7E24-42A3-8F0B-5F3E661681A3}" destId="{29F24B3F-9BBC-46D1-B09B-EDD166BED4D5}" srcOrd="1" destOrd="0" presId="urn:microsoft.com/office/officeart/2005/8/layout/hierarchy5"/>
    <dgm:cxn modelId="{A41C28EA-2C38-47DC-8956-15B5B4535F13}" type="presParOf" srcId="{29F24B3F-9BBC-46D1-B09B-EDD166BED4D5}" destId="{4ED70A91-0A4A-4095-856C-D5A291433E23}" srcOrd="0" destOrd="0" presId="urn:microsoft.com/office/officeart/2005/8/layout/hierarchy5"/>
    <dgm:cxn modelId="{FA2B67C9-8CE5-4380-BF14-F764464301CA}" type="presParOf" srcId="{29F24B3F-9BBC-46D1-B09B-EDD166BED4D5}" destId="{1A075A52-031C-4E0E-8BE5-1759D3250236}" srcOrd="1" destOrd="0" presId="urn:microsoft.com/office/officeart/2005/8/layout/hierarchy5"/>
    <dgm:cxn modelId="{4B6AC6D0-0BF0-4D83-ABC8-D9FD654D2666}" type="presParOf" srcId="{1AC47FB4-57BD-4330-8351-1228FB6E9B73}" destId="{D57B5C34-8E10-40F1-A0F3-F1D3DC0A19B3}" srcOrd="4" destOrd="0" presId="urn:microsoft.com/office/officeart/2005/8/layout/hierarchy5"/>
    <dgm:cxn modelId="{120033CF-DF3F-40E2-AB35-7AACA4321AA9}" type="presParOf" srcId="{D57B5C34-8E10-40F1-A0F3-F1D3DC0A19B3}" destId="{04E4BBAF-0465-4A81-B2C2-7DB9173E9BDF}" srcOrd="0" destOrd="0" presId="urn:microsoft.com/office/officeart/2005/8/layout/hierarchy5"/>
    <dgm:cxn modelId="{D1FD4342-9072-45AA-9872-C7DD3E48FE94}" type="presParOf" srcId="{1AC47FB4-57BD-4330-8351-1228FB6E9B73}" destId="{A278A184-E333-4747-AA13-D30C1879AE30}" srcOrd="5" destOrd="0" presId="urn:microsoft.com/office/officeart/2005/8/layout/hierarchy5"/>
    <dgm:cxn modelId="{B16A96CB-C56F-40FC-8ADF-51B6FEFB55EE}" type="presParOf" srcId="{A278A184-E333-4747-AA13-D30C1879AE30}" destId="{12AAF518-686A-4B0E-917E-2C777AE232E7}" srcOrd="0" destOrd="0" presId="urn:microsoft.com/office/officeart/2005/8/layout/hierarchy5"/>
    <dgm:cxn modelId="{A5F4C7EE-9E03-4A06-9F2D-8862769B2267}" type="presParOf" srcId="{A278A184-E333-4747-AA13-D30C1879AE30}" destId="{0F051DB1-CD80-4D15-9DF1-311FF9A4434D}" srcOrd="1" destOrd="0" presId="urn:microsoft.com/office/officeart/2005/8/layout/hierarchy5"/>
    <dgm:cxn modelId="{009E5C5F-47EA-402B-B78B-6DB51890357E}" type="presParOf" srcId="{0F051DB1-CD80-4D15-9DF1-311FF9A4434D}" destId="{2E65CA7E-A91A-4040-BAA4-90CFCABD22A4}" srcOrd="0" destOrd="0" presId="urn:microsoft.com/office/officeart/2005/8/layout/hierarchy5"/>
    <dgm:cxn modelId="{6F080BB3-060B-4AC7-9B42-B42A4A5BA095}" type="presParOf" srcId="{2E65CA7E-A91A-4040-BAA4-90CFCABD22A4}" destId="{D0A2F204-B2CE-4B55-9FBD-806CB4D56291}" srcOrd="0" destOrd="0" presId="urn:microsoft.com/office/officeart/2005/8/layout/hierarchy5"/>
    <dgm:cxn modelId="{84CE87BB-EF67-455D-8093-7B89D6CF82F0}" type="presParOf" srcId="{0F051DB1-CD80-4D15-9DF1-311FF9A4434D}" destId="{C833AD98-33E7-4D14-B52B-653A1EFEE93A}" srcOrd="1" destOrd="0" presId="urn:microsoft.com/office/officeart/2005/8/layout/hierarchy5"/>
    <dgm:cxn modelId="{5CAE136B-0414-475B-8692-CC23BF1235C1}" type="presParOf" srcId="{C833AD98-33E7-4D14-B52B-653A1EFEE93A}" destId="{11A51CA2-BDE5-4718-BBA4-C55DB482CACD}" srcOrd="0" destOrd="0" presId="urn:microsoft.com/office/officeart/2005/8/layout/hierarchy5"/>
    <dgm:cxn modelId="{4CAA5045-F963-40DA-89A2-02B9584685E8}" type="presParOf" srcId="{C833AD98-33E7-4D14-B52B-653A1EFEE93A}" destId="{FA427330-90D3-4146-BC3D-ECA59D4543A3}" srcOrd="1" destOrd="0" presId="urn:microsoft.com/office/officeart/2005/8/layout/hierarchy5"/>
    <dgm:cxn modelId="{A9BB278A-CE6C-49AC-9E21-3F197D095DA7}" type="presParOf" srcId="{1AC47FB4-57BD-4330-8351-1228FB6E9B73}" destId="{3AB2B1DC-6CEF-4ECF-B474-DFDBADB010DD}" srcOrd="6" destOrd="0" presId="urn:microsoft.com/office/officeart/2005/8/layout/hierarchy5"/>
    <dgm:cxn modelId="{BC72BCEE-A12F-4B04-A004-7E39EC0334AC}" type="presParOf" srcId="{3AB2B1DC-6CEF-4ECF-B474-DFDBADB010DD}" destId="{13D340BC-9CB6-4696-83A7-282AF45E26EE}" srcOrd="0" destOrd="0" presId="urn:microsoft.com/office/officeart/2005/8/layout/hierarchy5"/>
    <dgm:cxn modelId="{4A0C8430-0CA6-4C7B-BA68-8040242FD664}" type="presParOf" srcId="{1AC47FB4-57BD-4330-8351-1228FB6E9B73}" destId="{620505C8-FB9D-4127-AF88-3B17A018B3F2}" srcOrd="7" destOrd="0" presId="urn:microsoft.com/office/officeart/2005/8/layout/hierarchy5"/>
    <dgm:cxn modelId="{C910DE29-CC3E-4E6A-899B-F165C10F1D45}" type="presParOf" srcId="{620505C8-FB9D-4127-AF88-3B17A018B3F2}" destId="{AB520B2A-D59C-442B-A418-2956A6AF864E}" srcOrd="0" destOrd="0" presId="urn:microsoft.com/office/officeart/2005/8/layout/hierarchy5"/>
    <dgm:cxn modelId="{90B8FCE1-F075-4B64-9AAD-382141CF1AC6}" type="presParOf" srcId="{620505C8-FB9D-4127-AF88-3B17A018B3F2}" destId="{DFB8DC4B-B33D-4570-B0C4-1678AB5F3399}" srcOrd="1" destOrd="0" presId="urn:microsoft.com/office/officeart/2005/8/layout/hierarchy5"/>
    <dgm:cxn modelId="{1F2A5666-14D1-4BCC-989E-34B3D73C7891}" type="presParOf" srcId="{DFB8DC4B-B33D-4570-B0C4-1678AB5F3399}" destId="{8AAA9A42-764A-4314-B8FD-0502BCF1950B}" srcOrd="0" destOrd="0" presId="urn:microsoft.com/office/officeart/2005/8/layout/hierarchy5"/>
    <dgm:cxn modelId="{639538EB-FB1B-4ED3-876F-F08AE4A01ED1}" type="presParOf" srcId="{8AAA9A42-764A-4314-B8FD-0502BCF1950B}" destId="{03219BF9-41FC-4EDE-A5E0-A121CA3872B8}" srcOrd="0" destOrd="0" presId="urn:microsoft.com/office/officeart/2005/8/layout/hierarchy5"/>
    <dgm:cxn modelId="{27EE29EA-F9D1-4749-BA0C-DC979C088D39}" type="presParOf" srcId="{DFB8DC4B-B33D-4570-B0C4-1678AB5F3399}" destId="{9AE134C1-4AD4-47BD-9130-2DCB74E586E7}" srcOrd="1" destOrd="0" presId="urn:microsoft.com/office/officeart/2005/8/layout/hierarchy5"/>
    <dgm:cxn modelId="{4C12037F-AEED-42F6-8CAD-027748660980}" type="presParOf" srcId="{9AE134C1-4AD4-47BD-9130-2DCB74E586E7}" destId="{F9B1FC6D-1C5D-4FC1-BDF6-865A0C5F549B}" srcOrd="0" destOrd="0" presId="urn:microsoft.com/office/officeart/2005/8/layout/hierarchy5"/>
    <dgm:cxn modelId="{46570923-8ECE-4DAC-96E3-EBA37066BE0F}" type="presParOf" srcId="{9AE134C1-4AD4-47BD-9130-2DCB74E586E7}" destId="{355D8C72-77B0-450A-990E-0538C584A963}" srcOrd="1" destOrd="0" presId="urn:microsoft.com/office/officeart/2005/8/layout/hierarchy5"/>
    <dgm:cxn modelId="{8D803A09-7993-47FC-B508-D9B8E0792B3A}" type="presParOf" srcId="{1AC47FB4-57BD-4330-8351-1228FB6E9B73}" destId="{BE979916-7EA9-4E65-BA43-483C393A581F}" srcOrd="8" destOrd="0" presId="urn:microsoft.com/office/officeart/2005/8/layout/hierarchy5"/>
    <dgm:cxn modelId="{2380A43D-6E2B-4A86-A25F-2AFA05E61A5B}" type="presParOf" srcId="{BE979916-7EA9-4E65-BA43-483C393A581F}" destId="{160DD64C-1A7B-4282-BE71-F8BDDBBE9D6F}" srcOrd="0" destOrd="0" presId="urn:microsoft.com/office/officeart/2005/8/layout/hierarchy5"/>
    <dgm:cxn modelId="{8FC586FA-454E-48F8-AC59-61EE2D62765A}" type="presParOf" srcId="{1AC47FB4-57BD-4330-8351-1228FB6E9B73}" destId="{B89CE044-B45F-4165-82AB-CDDFB6CEAB2F}" srcOrd="9" destOrd="0" presId="urn:microsoft.com/office/officeart/2005/8/layout/hierarchy5"/>
    <dgm:cxn modelId="{3A72D3D1-C919-4B71-9675-C5AFB89189D1}" type="presParOf" srcId="{B89CE044-B45F-4165-82AB-CDDFB6CEAB2F}" destId="{7E693373-7FE8-4A37-9FC9-697FA4B3F439}" srcOrd="0" destOrd="0" presId="urn:microsoft.com/office/officeart/2005/8/layout/hierarchy5"/>
    <dgm:cxn modelId="{2DCF5448-2220-4771-9005-9BE526BA3099}" type="presParOf" srcId="{B89CE044-B45F-4165-82AB-CDDFB6CEAB2F}" destId="{22CFFBE6-32AC-4D5E-9DA9-DC9321C0FC67}" srcOrd="1" destOrd="0" presId="urn:microsoft.com/office/officeart/2005/8/layout/hierarchy5"/>
    <dgm:cxn modelId="{649D8F71-1125-4394-9C3B-9E03EF9C41E7}" type="presParOf" srcId="{22CFFBE6-32AC-4D5E-9DA9-DC9321C0FC67}" destId="{D9501526-8B9C-4D1B-845F-03DE6CC24660}" srcOrd="0" destOrd="0" presId="urn:microsoft.com/office/officeart/2005/8/layout/hierarchy5"/>
    <dgm:cxn modelId="{8D5BC9EA-A4F4-4FAD-89BB-5CAB5B6423A7}" type="presParOf" srcId="{D9501526-8B9C-4D1B-845F-03DE6CC24660}" destId="{66D2887A-D89E-454B-BEBC-8BE861A2380E}" srcOrd="0" destOrd="0" presId="urn:microsoft.com/office/officeart/2005/8/layout/hierarchy5"/>
    <dgm:cxn modelId="{B1F653E1-51EB-4700-9422-05D910345407}" type="presParOf" srcId="{22CFFBE6-32AC-4D5E-9DA9-DC9321C0FC67}" destId="{851D2D01-B482-4531-B9FD-CF6AAD28B2CD}" srcOrd="1" destOrd="0" presId="urn:microsoft.com/office/officeart/2005/8/layout/hierarchy5"/>
    <dgm:cxn modelId="{1DCED43E-0C43-47EB-BA48-CB9C823969DF}" type="presParOf" srcId="{851D2D01-B482-4531-B9FD-CF6AAD28B2CD}" destId="{F6EEAA0D-8217-478D-BA56-1BF94E983611}" srcOrd="0" destOrd="0" presId="urn:microsoft.com/office/officeart/2005/8/layout/hierarchy5"/>
    <dgm:cxn modelId="{AD976C65-EF9E-400A-9BFA-AE970D244BDB}" type="presParOf" srcId="{851D2D01-B482-4531-B9FD-CF6AAD28B2CD}" destId="{2ED45406-FB4B-4FC0-A563-29C9C6566EB8}" srcOrd="1" destOrd="0" presId="urn:microsoft.com/office/officeart/2005/8/layout/hierarchy5"/>
    <dgm:cxn modelId="{9FF61987-B20B-45D7-9945-B5E662864C24}" type="presParOf" srcId="{1AC47FB4-57BD-4330-8351-1228FB6E9B73}" destId="{FD527419-46AF-4781-A25A-BA858990FACA}" srcOrd="10" destOrd="0" presId="urn:microsoft.com/office/officeart/2005/8/layout/hierarchy5"/>
    <dgm:cxn modelId="{EC59918F-673D-4560-9B03-92EB226404EB}" type="presParOf" srcId="{FD527419-46AF-4781-A25A-BA858990FACA}" destId="{D5D11483-9E08-45B2-B277-FD01CCBE862D}" srcOrd="0" destOrd="0" presId="urn:microsoft.com/office/officeart/2005/8/layout/hierarchy5"/>
    <dgm:cxn modelId="{906F670C-6469-4C04-947E-88AEB847C5BB}" type="presParOf" srcId="{1AC47FB4-57BD-4330-8351-1228FB6E9B73}" destId="{63F9D7D2-DDE8-459D-ADCD-4E3A2BFED903}" srcOrd="11" destOrd="0" presId="urn:microsoft.com/office/officeart/2005/8/layout/hierarchy5"/>
    <dgm:cxn modelId="{B844E38A-0FA9-43A8-9EF2-F0A112022A47}" type="presParOf" srcId="{63F9D7D2-DDE8-459D-ADCD-4E3A2BFED903}" destId="{745BD019-EB95-404B-A685-639D23156194}" srcOrd="0" destOrd="0" presId="urn:microsoft.com/office/officeart/2005/8/layout/hierarchy5"/>
    <dgm:cxn modelId="{F1284CBB-AF66-47BF-98F6-DD52C823223D}" type="presParOf" srcId="{63F9D7D2-DDE8-459D-ADCD-4E3A2BFED903}" destId="{81C7F715-F4B2-44E2-AC19-E5760ECA9AA1}" srcOrd="1" destOrd="0" presId="urn:microsoft.com/office/officeart/2005/8/layout/hierarchy5"/>
    <dgm:cxn modelId="{DF80B5E1-A562-4D27-AC2E-54C85928E805}" type="presParOf" srcId="{81C7F715-F4B2-44E2-AC19-E5760ECA9AA1}" destId="{48B5EF9B-AF32-4A4C-9670-B44FE23AB7C5}" srcOrd="0" destOrd="0" presId="urn:microsoft.com/office/officeart/2005/8/layout/hierarchy5"/>
    <dgm:cxn modelId="{926C3DB2-C9D1-4417-932B-C1DE85996F48}" type="presParOf" srcId="{48B5EF9B-AF32-4A4C-9670-B44FE23AB7C5}" destId="{BA783070-CA85-4C01-93AF-A862EC0B1495}" srcOrd="0" destOrd="0" presId="urn:microsoft.com/office/officeart/2005/8/layout/hierarchy5"/>
    <dgm:cxn modelId="{0E12972D-FBCB-4252-9E64-A1E284B2707B}" type="presParOf" srcId="{81C7F715-F4B2-44E2-AC19-E5760ECA9AA1}" destId="{BFB65B3F-6675-4FFB-B49A-6F902249AA0B}" srcOrd="1" destOrd="0" presId="urn:microsoft.com/office/officeart/2005/8/layout/hierarchy5"/>
    <dgm:cxn modelId="{034E53DE-347B-4791-81C1-381B39BC64ED}" type="presParOf" srcId="{BFB65B3F-6675-4FFB-B49A-6F902249AA0B}" destId="{3FA595D9-77CF-4134-BD07-F3138D53ABFB}" srcOrd="0" destOrd="0" presId="urn:microsoft.com/office/officeart/2005/8/layout/hierarchy5"/>
    <dgm:cxn modelId="{5850FF6E-D485-4DDE-9354-28E28AF0DF4F}" type="presParOf" srcId="{BFB65B3F-6675-4FFB-B49A-6F902249AA0B}" destId="{B62EABD5-B5F9-410E-AB38-ABF189E52156}" srcOrd="1" destOrd="0" presId="urn:microsoft.com/office/officeart/2005/8/layout/hierarchy5"/>
    <dgm:cxn modelId="{2B828B9A-9ADE-4E0D-8F54-F50402F86229}" type="presParOf" srcId="{1AC47FB4-57BD-4330-8351-1228FB6E9B73}" destId="{E755EA89-5B79-4208-BC2A-16688F9638F9}" srcOrd="12" destOrd="0" presId="urn:microsoft.com/office/officeart/2005/8/layout/hierarchy5"/>
    <dgm:cxn modelId="{D31627DC-E7E5-4E25-AB1D-1D449503F809}" type="presParOf" srcId="{E755EA89-5B79-4208-BC2A-16688F9638F9}" destId="{2C844ECF-5F07-4BF4-A5C5-C90593228C26}" srcOrd="0" destOrd="0" presId="urn:microsoft.com/office/officeart/2005/8/layout/hierarchy5"/>
    <dgm:cxn modelId="{0DDB3BE7-8108-4B56-ABDA-8F7912446BF4}" type="presParOf" srcId="{1AC47FB4-57BD-4330-8351-1228FB6E9B73}" destId="{E789042A-6D97-45EC-9C0B-D620A0497835}" srcOrd="13" destOrd="0" presId="urn:microsoft.com/office/officeart/2005/8/layout/hierarchy5"/>
    <dgm:cxn modelId="{1C89EBBC-1148-43C7-AA55-7A5D59A838A7}" type="presParOf" srcId="{E789042A-6D97-45EC-9C0B-D620A0497835}" destId="{B157C07E-37C7-4FD4-9620-D03977F72072}" srcOrd="0" destOrd="0" presId="urn:microsoft.com/office/officeart/2005/8/layout/hierarchy5"/>
    <dgm:cxn modelId="{37ACB8C8-9726-4B43-915B-78E0D2EEAD30}" type="presParOf" srcId="{E789042A-6D97-45EC-9C0B-D620A0497835}" destId="{552B255D-AFCA-4822-93AA-3FB7FBA2C875}" srcOrd="1" destOrd="0" presId="urn:microsoft.com/office/officeart/2005/8/layout/hierarchy5"/>
    <dgm:cxn modelId="{9B091EB3-940C-474C-8783-97F7BE53E9FD}" type="presParOf" srcId="{1AC47FB4-57BD-4330-8351-1228FB6E9B73}" destId="{BED8896E-301E-4892-96C5-F050F0A43BEA}" srcOrd="14" destOrd="0" presId="urn:microsoft.com/office/officeart/2005/8/layout/hierarchy5"/>
    <dgm:cxn modelId="{3DC85DC0-EE1A-4BEB-9B8A-324E62F3ED60}" type="presParOf" srcId="{BED8896E-301E-4892-96C5-F050F0A43BEA}" destId="{2EFD15F8-29B7-4BFD-A381-7C0CDED39C60}" srcOrd="0" destOrd="0" presId="urn:microsoft.com/office/officeart/2005/8/layout/hierarchy5"/>
    <dgm:cxn modelId="{735BD5F8-34D1-4B8E-81F7-2C7B98E13840}" type="presParOf" srcId="{1AC47FB4-57BD-4330-8351-1228FB6E9B73}" destId="{95E3CFD6-BF19-491B-9659-6178E3F9E707}" srcOrd="15" destOrd="0" presId="urn:microsoft.com/office/officeart/2005/8/layout/hierarchy5"/>
    <dgm:cxn modelId="{3C33782B-533C-4F76-B8B3-D1A66578E1C5}" type="presParOf" srcId="{95E3CFD6-BF19-491B-9659-6178E3F9E707}" destId="{EFAF73DE-C5FE-4058-BF51-A7E6C44F6983}" srcOrd="0" destOrd="0" presId="urn:microsoft.com/office/officeart/2005/8/layout/hierarchy5"/>
    <dgm:cxn modelId="{BA7A0879-A7B9-4DEE-91F8-65DF510D7F5D}" type="presParOf" srcId="{95E3CFD6-BF19-491B-9659-6178E3F9E707}" destId="{67C8B92B-C065-4A34-B7B0-2DE9CCE906F5}" srcOrd="1" destOrd="0" presId="urn:microsoft.com/office/officeart/2005/8/layout/hierarchy5"/>
    <dgm:cxn modelId="{1321B395-3E25-47AF-B96D-9965FDD75F77}" type="presParOf" srcId="{1AC47FB4-57BD-4330-8351-1228FB6E9B73}" destId="{E4687906-8B8A-4C57-A5EC-AA6BE062FB24}" srcOrd="16" destOrd="0" presId="urn:microsoft.com/office/officeart/2005/8/layout/hierarchy5"/>
    <dgm:cxn modelId="{73F75CEE-2046-40FE-AAC5-5B1943116068}" type="presParOf" srcId="{E4687906-8B8A-4C57-A5EC-AA6BE062FB24}" destId="{1CFB33A3-7725-4087-8C40-49719403437C}" srcOrd="0" destOrd="0" presId="urn:microsoft.com/office/officeart/2005/8/layout/hierarchy5"/>
    <dgm:cxn modelId="{80C249C4-192A-47BE-81E9-25A3B7953617}" type="presParOf" srcId="{1AC47FB4-57BD-4330-8351-1228FB6E9B73}" destId="{E6F2257E-2846-4087-B7EA-BB37E3C64169}" srcOrd="17" destOrd="0" presId="urn:microsoft.com/office/officeart/2005/8/layout/hierarchy5"/>
    <dgm:cxn modelId="{FDFD7E68-FD59-48C3-B205-99F2D31CD7AA}" type="presParOf" srcId="{E6F2257E-2846-4087-B7EA-BB37E3C64169}" destId="{1C50E9BC-A6EF-481F-95CE-ED4E55D3AD73}" srcOrd="0" destOrd="0" presId="urn:microsoft.com/office/officeart/2005/8/layout/hierarchy5"/>
    <dgm:cxn modelId="{25A46885-1A7A-4570-AEA1-EE72D2EE4660}" type="presParOf" srcId="{E6F2257E-2846-4087-B7EA-BB37E3C64169}" destId="{3903102F-70FF-4F59-B4AC-F210D54C065F}" srcOrd="1" destOrd="0" presId="urn:microsoft.com/office/officeart/2005/8/layout/hierarchy5"/>
    <dgm:cxn modelId="{65583F38-7074-4D6B-9886-97EB03DF37EE}" type="presParOf" srcId="{B751658F-E2EF-4D91-A644-902373CF13D6}" destId="{577EE576-1288-4322-8D49-8DFE83F9AD6B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193E15-C8FE-48CA-B48D-603C853B782A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7E1C6694-2523-4F8C-9968-E977B6E00DE4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ZNACZENIA</a:t>
          </a:r>
          <a:r>
            <a:rPr lang="pl-PL" baseline="0" dirty="0">
              <a:solidFill>
                <a:schemeClr val="tx1"/>
              </a:solidFill>
            </a:rPr>
            <a:t> POJĘCIA URZĘDU</a:t>
          </a:r>
          <a:endParaRPr lang="pl-PL" dirty="0">
            <a:solidFill>
              <a:schemeClr val="tx1"/>
            </a:solidFill>
          </a:endParaRPr>
        </a:p>
      </dgm:t>
    </dgm:pt>
    <dgm:pt modelId="{25F70FBE-D7BB-40BD-8B29-5B0ABC243370}" type="parTrans" cxnId="{5CAAA955-5D3B-4CE4-BCFA-DEE1EB8DA65B}">
      <dgm:prSet/>
      <dgm:spPr/>
      <dgm:t>
        <a:bodyPr/>
        <a:lstStyle/>
        <a:p>
          <a:endParaRPr lang="pl-PL"/>
        </a:p>
      </dgm:t>
    </dgm:pt>
    <dgm:pt modelId="{1E7D0AB9-2E2D-4BDF-B5C4-DD3FECFCF1E3}" type="sibTrans" cxnId="{5CAAA955-5D3B-4CE4-BCFA-DEE1EB8DA65B}">
      <dgm:prSet/>
      <dgm:spPr/>
      <dgm:t>
        <a:bodyPr/>
        <a:lstStyle/>
        <a:p>
          <a:endParaRPr lang="pl-PL"/>
        </a:p>
      </dgm:t>
    </dgm:pt>
    <dgm:pt modelId="{2C8815BA-1B3A-4FEC-9C87-A00F065D32B1}">
      <dgm:prSet custT="1"/>
      <dgm:spPr/>
      <dgm:t>
        <a:bodyPr/>
        <a:lstStyle/>
        <a:p>
          <a:r>
            <a:rPr lang="pl-PL" sz="1200" dirty="0">
              <a:solidFill>
                <a:schemeClr val="tx1"/>
              </a:solidFill>
            </a:rPr>
            <a:t>JAKO WYODRĘBNIONY ZESPÓŁ KOMPETENCJI (RÓWNOWAŻNE Z POJĘCIEM STANOWISKA)</a:t>
          </a:r>
        </a:p>
      </dgm:t>
    </dgm:pt>
    <dgm:pt modelId="{2E0DE315-72F5-46A4-887F-E66CD6E218EE}" type="parTrans" cxnId="{C793942F-43DC-447A-9170-88B614E8A91C}">
      <dgm:prSet/>
      <dgm:spPr/>
      <dgm:t>
        <a:bodyPr/>
        <a:lstStyle/>
        <a:p>
          <a:endParaRPr lang="pl-PL"/>
        </a:p>
      </dgm:t>
    </dgm:pt>
    <dgm:pt modelId="{BDFF812A-6597-4626-B511-3293862BD53E}" type="sibTrans" cxnId="{C793942F-43DC-447A-9170-88B614E8A91C}">
      <dgm:prSet/>
      <dgm:spPr/>
      <dgm:t>
        <a:bodyPr/>
        <a:lstStyle/>
        <a:p>
          <a:endParaRPr lang="pl-PL"/>
        </a:p>
      </dgm:t>
    </dgm:pt>
    <dgm:pt modelId="{A53C88A8-3E98-483D-A015-36337F47022E}">
      <dgm:prSet/>
      <dgm:spPr/>
      <dgm:t>
        <a:bodyPr/>
        <a:lstStyle/>
        <a:p>
          <a:endParaRPr lang="pl-PL"/>
        </a:p>
      </dgm:t>
    </dgm:pt>
    <dgm:pt modelId="{1F67F2B1-DD90-45B2-91D5-E17C4892C49E}" type="parTrans" cxnId="{5B8E8FB4-5420-4126-8D77-9DF34C50C1DE}">
      <dgm:prSet/>
      <dgm:spPr/>
      <dgm:t>
        <a:bodyPr/>
        <a:lstStyle/>
        <a:p>
          <a:endParaRPr lang="pl-PL"/>
        </a:p>
      </dgm:t>
    </dgm:pt>
    <dgm:pt modelId="{7851F324-0D83-4A1E-B070-EC4AB840C8BD}" type="sibTrans" cxnId="{5B8E8FB4-5420-4126-8D77-9DF34C50C1DE}">
      <dgm:prSet/>
      <dgm:spPr/>
      <dgm:t>
        <a:bodyPr/>
        <a:lstStyle/>
        <a:p>
          <a:endParaRPr lang="pl-PL"/>
        </a:p>
      </dgm:t>
    </dgm:pt>
    <dgm:pt modelId="{4635537A-63AC-4CB3-8AF3-E3DD23A2E34D}">
      <dgm:prSet/>
      <dgm:spPr/>
      <dgm:t>
        <a:bodyPr/>
        <a:lstStyle/>
        <a:p>
          <a:endParaRPr lang="pl-PL"/>
        </a:p>
      </dgm:t>
    </dgm:pt>
    <dgm:pt modelId="{07B262DF-E71A-4A5E-8B42-35BC1580DAB2}" type="parTrans" cxnId="{0BA42AA3-9265-456B-A244-E696A0827485}">
      <dgm:prSet/>
      <dgm:spPr/>
      <dgm:t>
        <a:bodyPr/>
        <a:lstStyle/>
        <a:p>
          <a:endParaRPr lang="pl-PL"/>
        </a:p>
      </dgm:t>
    </dgm:pt>
    <dgm:pt modelId="{C3E28138-A383-47BE-BF42-448F700BE88E}" type="sibTrans" cxnId="{0BA42AA3-9265-456B-A244-E696A0827485}">
      <dgm:prSet/>
      <dgm:spPr/>
      <dgm:t>
        <a:bodyPr/>
        <a:lstStyle/>
        <a:p>
          <a:endParaRPr lang="pl-PL"/>
        </a:p>
      </dgm:t>
    </dgm:pt>
    <dgm:pt modelId="{DA9A35EB-8CBA-494D-9974-ED68A926D2BF}">
      <dgm:prSet/>
      <dgm:spPr/>
      <dgm:t>
        <a:bodyPr/>
        <a:lstStyle/>
        <a:p>
          <a:endParaRPr lang="pl-PL"/>
        </a:p>
      </dgm:t>
    </dgm:pt>
    <dgm:pt modelId="{693FD64C-FF58-460F-82C7-6FD7F7A3974C}" type="parTrans" cxnId="{79BA1FA2-A78C-47D0-AD70-F950C332D6C4}">
      <dgm:prSet/>
      <dgm:spPr/>
      <dgm:t>
        <a:bodyPr/>
        <a:lstStyle/>
        <a:p>
          <a:endParaRPr lang="pl-PL"/>
        </a:p>
      </dgm:t>
    </dgm:pt>
    <dgm:pt modelId="{236B62AE-1A87-460D-8086-62612572E08C}" type="sibTrans" cxnId="{79BA1FA2-A78C-47D0-AD70-F950C332D6C4}">
      <dgm:prSet/>
      <dgm:spPr/>
      <dgm:t>
        <a:bodyPr/>
        <a:lstStyle/>
        <a:p>
          <a:endParaRPr lang="pl-PL"/>
        </a:p>
      </dgm:t>
    </dgm:pt>
    <dgm:pt modelId="{5F574F70-EFB1-49E5-94A2-112BE9DC7B9D}">
      <dgm:prSet custT="1"/>
      <dgm:spPr/>
      <dgm:t>
        <a:bodyPr/>
        <a:lstStyle/>
        <a:p>
          <a:r>
            <a:rPr lang="pl-PL" sz="1050" dirty="0">
              <a:solidFill>
                <a:schemeClr val="tx1"/>
              </a:solidFill>
            </a:rPr>
            <a:t>JAKO SZCZEGÓLNA NAZWA ORGANU ADMINISTRACYJNEGO (ORGANEM JEDNOOSOBOWYM JEST WTEDY KIEROWNIK URZĘDU)</a:t>
          </a:r>
        </a:p>
      </dgm:t>
    </dgm:pt>
    <dgm:pt modelId="{9D879391-A435-4CE7-817E-1C171E590D19}" type="parTrans" cxnId="{E3175245-19F8-4824-A1B4-BD2ED64FD126}">
      <dgm:prSet/>
      <dgm:spPr/>
      <dgm:t>
        <a:bodyPr/>
        <a:lstStyle/>
        <a:p>
          <a:endParaRPr lang="pl-PL"/>
        </a:p>
      </dgm:t>
    </dgm:pt>
    <dgm:pt modelId="{6A28AEF0-0DCE-4F10-ABDB-854565A3FB24}" type="sibTrans" cxnId="{E3175245-19F8-4824-A1B4-BD2ED64FD126}">
      <dgm:prSet/>
      <dgm:spPr/>
      <dgm:t>
        <a:bodyPr/>
        <a:lstStyle/>
        <a:p>
          <a:endParaRPr lang="pl-PL"/>
        </a:p>
      </dgm:t>
    </dgm:pt>
    <dgm:pt modelId="{F785356E-52F5-4AB7-B0A1-AA74089FEEB2}">
      <dgm:prSet custT="1"/>
      <dgm:spPr/>
      <dgm:t>
        <a:bodyPr/>
        <a:lstStyle/>
        <a:p>
          <a:r>
            <a:rPr lang="pl-PL" sz="1000" dirty="0">
              <a:solidFill>
                <a:schemeClr val="tx1"/>
              </a:solidFill>
            </a:rPr>
            <a:t>JAKO ZORGANIZOWANY ZESPÓŁ OSÓB PRZYDANYCH ORGANOWI ADMINISTRACYJNEMU DO POMOCY W WYKONYWANIU JEGO FUNKCJI; NP. MINISTERSTWO</a:t>
          </a:r>
        </a:p>
      </dgm:t>
    </dgm:pt>
    <dgm:pt modelId="{FEAC83E4-CD9D-44DD-A7C3-FA9CBA368D12}" type="parTrans" cxnId="{67D1085D-F33D-450D-B8A9-12B54AE7630D}">
      <dgm:prSet/>
      <dgm:spPr/>
      <dgm:t>
        <a:bodyPr/>
        <a:lstStyle/>
        <a:p>
          <a:endParaRPr lang="pl-PL"/>
        </a:p>
      </dgm:t>
    </dgm:pt>
    <dgm:pt modelId="{30183470-89B0-4531-9EAD-BF1BDC0D125F}" type="sibTrans" cxnId="{67D1085D-F33D-450D-B8A9-12B54AE7630D}">
      <dgm:prSet/>
      <dgm:spPr/>
      <dgm:t>
        <a:bodyPr/>
        <a:lstStyle/>
        <a:p>
          <a:endParaRPr lang="pl-PL"/>
        </a:p>
      </dgm:t>
    </dgm:pt>
    <dgm:pt modelId="{D65AF5D3-B1E9-4132-ACE3-0056D940BD11}" type="pres">
      <dgm:prSet presAssocID="{0D193E15-C8FE-48CA-B48D-603C853B782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4F458E6-BE49-4BAF-9948-8D185DAF505C}" type="pres">
      <dgm:prSet presAssocID="{7E1C6694-2523-4F8C-9968-E977B6E00DE4}" presName="centerShape" presStyleLbl="node0" presStyleIdx="0" presStyleCnt="1"/>
      <dgm:spPr/>
    </dgm:pt>
    <dgm:pt modelId="{DFC6D0F5-283E-451A-8014-44AFD2FE49C8}" type="pres">
      <dgm:prSet presAssocID="{2E0DE315-72F5-46A4-887F-E66CD6E218EE}" presName="parTrans" presStyleLbl="sibTrans2D1" presStyleIdx="0" presStyleCnt="3"/>
      <dgm:spPr/>
    </dgm:pt>
    <dgm:pt modelId="{3161B9E8-A977-4270-8D5F-586B0A6F8AEB}" type="pres">
      <dgm:prSet presAssocID="{2E0DE315-72F5-46A4-887F-E66CD6E218EE}" presName="connectorText" presStyleLbl="sibTrans2D1" presStyleIdx="0" presStyleCnt="3"/>
      <dgm:spPr/>
    </dgm:pt>
    <dgm:pt modelId="{ED893CA7-2D6F-4982-83BE-4306CF45407C}" type="pres">
      <dgm:prSet presAssocID="{2C8815BA-1B3A-4FEC-9C87-A00F065D32B1}" presName="node" presStyleLbl="node1" presStyleIdx="0" presStyleCnt="3">
        <dgm:presLayoutVars>
          <dgm:bulletEnabled val="1"/>
        </dgm:presLayoutVars>
      </dgm:prSet>
      <dgm:spPr/>
    </dgm:pt>
    <dgm:pt modelId="{FDB5EC90-E194-4B31-9E9D-D50CEC443077}" type="pres">
      <dgm:prSet presAssocID="{9D879391-A435-4CE7-817E-1C171E590D19}" presName="parTrans" presStyleLbl="sibTrans2D1" presStyleIdx="1" presStyleCnt="3"/>
      <dgm:spPr/>
    </dgm:pt>
    <dgm:pt modelId="{8CD4CC81-F8B2-4443-BC2F-90C1B10BCABC}" type="pres">
      <dgm:prSet presAssocID="{9D879391-A435-4CE7-817E-1C171E590D19}" presName="connectorText" presStyleLbl="sibTrans2D1" presStyleIdx="1" presStyleCnt="3"/>
      <dgm:spPr/>
    </dgm:pt>
    <dgm:pt modelId="{60B1BD3E-6F77-4059-8FA9-4ACEADC12D3E}" type="pres">
      <dgm:prSet presAssocID="{5F574F70-EFB1-49E5-94A2-112BE9DC7B9D}" presName="node" presStyleLbl="node1" presStyleIdx="1" presStyleCnt="3">
        <dgm:presLayoutVars>
          <dgm:bulletEnabled val="1"/>
        </dgm:presLayoutVars>
      </dgm:prSet>
      <dgm:spPr/>
    </dgm:pt>
    <dgm:pt modelId="{1E045B89-74AD-44D1-B12B-DBDC08C1E925}" type="pres">
      <dgm:prSet presAssocID="{FEAC83E4-CD9D-44DD-A7C3-FA9CBA368D12}" presName="parTrans" presStyleLbl="sibTrans2D1" presStyleIdx="2" presStyleCnt="3"/>
      <dgm:spPr/>
    </dgm:pt>
    <dgm:pt modelId="{3D03DA89-90DA-4C3B-9DA2-A94A85140455}" type="pres">
      <dgm:prSet presAssocID="{FEAC83E4-CD9D-44DD-A7C3-FA9CBA368D12}" presName="connectorText" presStyleLbl="sibTrans2D1" presStyleIdx="2" presStyleCnt="3"/>
      <dgm:spPr/>
    </dgm:pt>
    <dgm:pt modelId="{7DAA0011-168F-47EA-9A13-8E84706F9020}" type="pres">
      <dgm:prSet presAssocID="{F785356E-52F5-4AB7-B0A1-AA74089FEEB2}" presName="node" presStyleLbl="node1" presStyleIdx="2" presStyleCnt="3">
        <dgm:presLayoutVars>
          <dgm:bulletEnabled val="1"/>
        </dgm:presLayoutVars>
      </dgm:prSet>
      <dgm:spPr/>
    </dgm:pt>
  </dgm:ptLst>
  <dgm:cxnLst>
    <dgm:cxn modelId="{4E150707-45CB-49FC-8C42-5A2905951DAF}" type="presOf" srcId="{FEAC83E4-CD9D-44DD-A7C3-FA9CBA368D12}" destId="{3D03DA89-90DA-4C3B-9DA2-A94A85140455}" srcOrd="1" destOrd="0" presId="urn:microsoft.com/office/officeart/2005/8/layout/radial5"/>
    <dgm:cxn modelId="{FC276512-A4DB-4960-992C-F0B740FDE02C}" type="presOf" srcId="{5F574F70-EFB1-49E5-94A2-112BE9DC7B9D}" destId="{60B1BD3E-6F77-4059-8FA9-4ACEADC12D3E}" srcOrd="0" destOrd="0" presId="urn:microsoft.com/office/officeart/2005/8/layout/radial5"/>
    <dgm:cxn modelId="{F7E8CC15-7749-415F-8C1F-3F436CE66C84}" type="presOf" srcId="{F785356E-52F5-4AB7-B0A1-AA74089FEEB2}" destId="{7DAA0011-168F-47EA-9A13-8E84706F9020}" srcOrd="0" destOrd="0" presId="urn:microsoft.com/office/officeart/2005/8/layout/radial5"/>
    <dgm:cxn modelId="{802FD61E-8D05-4BAA-86D5-82982EB9C07B}" type="presOf" srcId="{2E0DE315-72F5-46A4-887F-E66CD6E218EE}" destId="{DFC6D0F5-283E-451A-8014-44AFD2FE49C8}" srcOrd="0" destOrd="0" presId="urn:microsoft.com/office/officeart/2005/8/layout/radial5"/>
    <dgm:cxn modelId="{9CF1211F-62E3-4023-BEF8-DF577E6C03F5}" type="presOf" srcId="{9D879391-A435-4CE7-817E-1C171E590D19}" destId="{FDB5EC90-E194-4B31-9E9D-D50CEC443077}" srcOrd="0" destOrd="0" presId="urn:microsoft.com/office/officeart/2005/8/layout/radial5"/>
    <dgm:cxn modelId="{C793942F-43DC-447A-9170-88B614E8A91C}" srcId="{7E1C6694-2523-4F8C-9968-E977B6E00DE4}" destId="{2C8815BA-1B3A-4FEC-9C87-A00F065D32B1}" srcOrd="0" destOrd="0" parTransId="{2E0DE315-72F5-46A4-887F-E66CD6E218EE}" sibTransId="{BDFF812A-6597-4626-B511-3293862BD53E}"/>
    <dgm:cxn modelId="{2C8B523E-3E10-4329-A089-61DAFE68F6C8}" type="presOf" srcId="{7E1C6694-2523-4F8C-9968-E977B6E00DE4}" destId="{34F458E6-BE49-4BAF-9948-8D185DAF505C}" srcOrd="0" destOrd="0" presId="urn:microsoft.com/office/officeart/2005/8/layout/radial5"/>
    <dgm:cxn modelId="{67D1085D-F33D-450D-B8A9-12B54AE7630D}" srcId="{7E1C6694-2523-4F8C-9968-E977B6E00DE4}" destId="{F785356E-52F5-4AB7-B0A1-AA74089FEEB2}" srcOrd="2" destOrd="0" parTransId="{FEAC83E4-CD9D-44DD-A7C3-FA9CBA368D12}" sibTransId="{30183470-89B0-4531-9EAD-BF1BDC0D125F}"/>
    <dgm:cxn modelId="{E3175245-19F8-4824-A1B4-BD2ED64FD126}" srcId="{7E1C6694-2523-4F8C-9968-E977B6E00DE4}" destId="{5F574F70-EFB1-49E5-94A2-112BE9DC7B9D}" srcOrd="1" destOrd="0" parTransId="{9D879391-A435-4CE7-817E-1C171E590D19}" sibTransId="{6A28AEF0-0DCE-4F10-ABDB-854565A3FB24}"/>
    <dgm:cxn modelId="{4C002246-D4CF-419E-BBF4-C30BB3E139EC}" type="presOf" srcId="{9D879391-A435-4CE7-817E-1C171E590D19}" destId="{8CD4CC81-F8B2-4443-BC2F-90C1B10BCABC}" srcOrd="1" destOrd="0" presId="urn:microsoft.com/office/officeart/2005/8/layout/radial5"/>
    <dgm:cxn modelId="{D04FCE4D-FBE1-40DA-BE56-4575642E60FE}" type="presOf" srcId="{2C8815BA-1B3A-4FEC-9C87-A00F065D32B1}" destId="{ED893CA7-2D6F-4982-83BE-4306CF45407C}" srcOrd="0" destOrd="0" presId="urn:microsoft.com/office/officeart/2005/8/layout/radial5"/>
    <dgm:cxn modelId="{5CAAA955-5D3B-4CE4-BCFA-DEE1EB8DA65B}" srcId="{0D193E15-C8FE-48CA-B48D-603C853B782A}" destId="{7E1C6694-2523-4F8C-9968-E977B6E00DE4}" srcOrd="0" destOrd="0" parTransId="{25F70FBE-D7BB-40BD-8B29-5B0ABC243370}" sibTransId="{1E7D0AB9-2E2D-4BDF-B5C4-DD3FECFCF1E3}"/>
    <dgm:cxn modelId="{EEC78486-7348-498D-BE9D-7384185B28AD}" type="presOf" srcId="{0D193E15-C8FE-48CA-B48D-603C853B782A}" destId="{D65AF5D3-B1E9-4132-ACE3-0056D940BD11}" srcOrd="0" destOrd="0" presId="urn:microsoft.com/office/officeart/2005/8/layout/radial5"/>
    <dgm:cxn modelId="{79BA1FA2-A78C-47D0-AD70-F950C332D6C4}" srcId="{0D193E15-C8FE-48CA-B48D-603C853B782A}" destId="{DA9A35EB-8CBA-494D-9974-ED68A926D2BF}" srcOrd="3" destOrd="0" parTransId="{693FD64C-FF58-460F-82C7-6FD7F7A3974C}" sibTransId="{236B62AE-1A87-460D-8086-62612572E08C}"/>
    <dgm:cxn modelId="{0BA42AA3-9265-456B-A244-E696A0827485}" srcId="{0D193E15-C8FE-48CA-B48D-603C853B782A}" destId="{4635537A-63AC-4CB3-8AF3-E3DD23A2E34D}" srcOrd="2" destOrd="0" parTransId="{07B262DF-E71A-4A5E-8B42-35BC1580DAB2}" sibTransId="{C3E28138-A383-47BE-BF42-448F700BE88E}"/>
    <dgm:cxn modelId="{5B8E8FB4-5420-4126-8D77-9DF34C50C1DE}" srcId="{0D193E15-C8FE-48CA-B48D-603C853B782A}" destId="{A53C88A8-3E98-483D-A015-36337F47022E}" srcOrd="1" destOrd="0" parTransId="{1F67F2B1-DD90-45B2-91D5-E17C4892C49E}" sibTransId="{7851F324-0D83-4A1E-B070-EC4AB840C8BD}"/>
    <dgm:cxn modelId="{A041CABA-E9A7-4D04-9B82-0BEA9645E545}" type="presOf" srcId="{FEAC83E4-CD9D-44DD-A7C3-FA9CBA368D12}" destId="{1E045B89-74AD-44D1-B12B-DBDC08C1E925}" srcOrd="0" destOrd="0" presId="urn:microsoft.com/office/officeart/2005/8/layout/radial5"/>
    <dgm:cxn modelId="{F62771EC-7C39-4C83-AC93-7305BF788612}" type="presOf" srcId="{2E0DE315-72F5-46A4-887F-E66CD6E218EE}" destId="{3161B9E8-A977-4270-8D5F-586B0A6F8AEB}" srcOrd="1" destOrd="0" presId="urn:microsoft.com/office/officeart/2005/8/layout/radial5"/>
    <dgm:cxn modelId="{44702F5B-EB77-4B5E-BABD-91A584E98FF7}" type="presParOf" srcId="{D65AF5D3-B1E9-4132-ACE3-0056D940BD11}" destId="{34F458E6-BE49-4BAF-9948-8D185DAF505C}" srcOrd="0" destOrd="0" presId="urn:microsoft.com/office/officeart/2005/8/layout/radial5"/>
    <dgm:cxn modelId="{635C48AF-EA99-407A-A833-E4EDD6510C6B}" type="presParOf" srcId="{D65AF5D3-B1E9-4132-ACE3-0056D940BD11}" destId="{DFC6D0F5-283E-451A-8014-44AFD2FE49C8}" srcOrd="1" destOrd="0" presId="urn:microsoft.com/office/officeart/2005/8/layout/radial5"/>
    <dgm:cxn modelId="{9CB4ED50-68A6-47AE-8DCA-27579C3B61C9}" type="presParOf" srcId="{DFC6D0F5-283E-451A-8014-44AFD2FE49C8}" destId="{3161B9E8-A977-4270-8D5F-586B0A6F8AEB}" srcOrd="0" destOrd="0" presId="urn:microsoft.com/office/officeart/2005/8/layout/radial5"/>
    <dgm:cxn modelId="{75BBB2B0-6278-4EE7-84BF-6A9876B7BE03}" type="presParOf" srcId="{D65AF5D3-B1E9-4132-ACE3-0056D940BD11}" destId="{ED893CA7-2D6F-4982-83BE-4306CF45407C}" srcOrd="2" destOrd="0" presId="urn:microsoft.com/office/officeart/2005/8/layout/radial5"/>
    <dgm:cxn modelId="{C2CF9510-463C-4028-8385-168153BA4060}" type="presParOf" srcId="{D65AF5D3-B1E9-4132-ACE3-0056D940BD11}" destId="{FDB5EC90-E194-4B31-9E9D-D50CEC443077}" srcOrd="3" destOrd="0" presId="urn:microsoft.com/office/officeart/2005/8/layout/radial5"/>
    <dgm:cxn modelId="{FB06661E-D61B-42BC-8A65-AF5F745625DC}" type="presParOf" srcId="{FDB5EC90-E194-4B31-9E9D-D50CEC443077}" destId="{8CD4CC81-F8B2-4443-BC2F-90C1B10BCABC}" srcOrd="0" destOrd="0" presId="urn:microsoft.com/office/officeart/2005/8/layout/radial5"/>
    <dgm:cxn modelId="{B61FABB9-F30F-495A-BC90-4C3F86290A76}" type="presParOf" srcId="{D65AF5D3-B1E9-4132-ACE3-0056D940BD11}" destId="{60B1BD3E-6F77-4059-8FA9-4ACEADC12D3E}" srcOrd="4" destOrd="0" presId="urn:microsoft.com/office/officeart/2005/8/layout/radial5"/>
    <dgm:cxn modelId="{5B108202-78A3-40DA-B127-D6C077BF7347}" type="presParOf" srcId="{D65AF5D3-B1E9-4132-ACE3-0056D940BD11}" destId="{1E045B89-74AD-44D1-B12B-DBDC08C1E925}" srcOrd="5" destOrd="0" presId="urn:microsoft.com/office/officeart/2005/8/layout/radial5"/>
    <dgm:cxn modelId="{111F595B-48BD-4CD3-A5F3-99C03648D6B5}" type="presParOf" srcId="{1E045B89-74AD-44D1-B12B-DBDC08C1E925}" destId="{3D03DA89-90DA-4C3B-9DA2-A94A85140455}" srcOrd="0" destOrd="0" presId="urn:microsoft.com/office/officeart/2005/8/layout/radial5"/>
    <dgm:cxn modelId="{4BFE5934-14FF-4E24-A480-908B9AEA27FF}" type="presParOf" srcId="{D65AF5D3-B1E9-4132-ACE3-0056D940BD11}" destId="{7DAA0011-168F-47EA-9A13-8E84706F9020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96C64-34DB-458F-A9C3-99BB98CD8719}">
      <dsp:nvSpPr>
        <dsp:cNvPr id="0" name=""/>
        <dsp:cNvSpPr/>
      </dsp:nvSpPr>
      <dsp:spPr>
        <a:xfrm>
          <a:off x="5112748" y="1658197"/>
          <a:ext cx="1595567" cy="759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471"/>
              </a:lnTo>
              <a:lnTo>
                <a:pt x="1595567" y="517471"/>
              </a:lnTo>
              <a:lnTo>
                <a:pt x="1595567" y="75934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45AD0E-0239-47E7-9DE4-9BB217EA47CF}">
      <dsp:nvSpPr>
        <dsp:cNvPr id="0" name=""/>
        <dsp:cNvSpPr/>
      </dsp:nvSpPr>
      <dsp:spPr>
        <a:xfrm>
          <a:off x="3517180" y="1658197"/>
          <a:ext cx="1595567" cy="759345"/>
        </a:xfrm>
        <a:custGeom>
          <a:avLst/>
          <a:gdLst/>
          <a:ahLst/>
          <a:cxnLst/>
          <a:rect l="0" t="0" r="0" b="0"/>
          <a:pathLst>
            <a:path>
              <a:moveTo>
                <a:pt x="1595567" y="0"/>
              </a:moveTo>
              <a:lnTo>
                <a:pt x="1595567" y="517471"/>
              </a:lnTo>
              <a:lnTo>
                <a:pt x="0" y="517471"/>
              </a:lnTo>
              <a:lnTo>
                <a:pt x="0" y="75934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A9CA4-5C34-43BC-978B-D3C2F268F9FA}">
      <dsp:nvSpPr>
        <dsp:cNvPr id="0" name=""/>
        <dsp:cNvSpPr/>
      </dsp:nvSpPr>
      <dsp:spPr>
        <a:xfrm>
          <a:off x="3807283" y="257"/>
          <a:ext cx="2610929" cy="16579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FF297-B5CD-4260-8FCF-9E732D52E3EF}">
      <dsp:nvSpPr>
        <dsp:cNvPr id="0" name=""/>
        <dsp:cNvSpPr/>
      </dsp:nvSpPr>
      <dsp:spPr>
        <a:xfrm>
          <a:off x="4097387" y="275855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 KATEGORIE PODMIOTÓW</a:t>
          </a:r>
        </a:p>
      </dsp:txBody>
      <dsp:txXfrm>
        <a:off x="4145946" y="324414"/>
        <a:ext cx="2513811" cy="1560821"/>
      </dsp:txXfrm>
    </dsp:sp>
    <dsp:sp modelId="{516B7697-8E13-4827-8F70-6163E3A50BAC}">
      <dsp:nvSpPr>
        <dsp:cNvPr id="0" name=""/>
        <dsp:cNvSpPr/>
      </dsp:nvSpPr>
      <dsp:spPr>
        <a:xfrm>
          <a:off x="2211716" y="2417542"/>
          <a:ext cx="2610929" cy="16579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B14C52-5B56-4B0C-80B1-D09C90B6E97F}">
      <dsp:nvSpPr>
        <dsp:cNvPr id="0" name=""/>
        <dsp:cNvSpPr/>
      </dsp:nvSpPr>
      <dsp:spPr>
        <a:xfrm>
          <a:off x="2501819" y="2693140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ORGANY</a:t>
          </a:r>
        </a:p>
      </dsp:txBody>
      <dsp:txXfrm>
        <a:off x="2550378" y="2741699"/>
        <a:ext cx="2513811" cy="1560821"/>
      </dsp:txXfrm>
    </dsp:sp>
    <dsp:sp modelId="{21E1B66A-1E96-466D-B111-30337AD78A7D}">
      <dsp:nvSpPr>
        <dsp:cNvPr id="0" name=""/>
        <dsp:cNvSpPr/>
      </dsp:nvSpPr>
      <dsp:spPr>
        <a:xfrm>
          <a:off x="5402851" y="2417542"/>
          <a:ext cx="2610929" cy="16579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93485-1A0E-4E7E-9FA8-98890AD2CC61}">
      <dsp:nvSpPr>
        <dsp:cNvPr id="0" name=""/>
        <dsp:cNvSpPr/>
      </dsp:nvSpPr>
      <dsp:spPr>
        <a:xfrm>
          <a:off x="5692954" y="2693140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URZĘDNICY </a:t>
          </a:r>
        </a:p>
      </dsp:txBody>
      <dsp:txXfrm>
        <a:off x="5741513" y="2741699"/>
        <a:ext cx="2513811" cy="15608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61F85-614A-4169-B097-32A67F81ADE0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4415F5-7229-41F9-AF67-0D68C8364A3D}">
      <dsp:nvSpPr>
        <dsp:cNvPr id="0" name=""/>
        <dsp:cNvSpPr/>
      </dsp:nvSpPr>
      <dsp:spPr>
        <a:xfrm>
          <a:off x="492024" y="334530"/>
          <a:ext cx="9963850" cy="6694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CZŁOWIEK (GRUPA LUDZI W WYPADKU ORGANU KOLEGIALNEGO):</a:t>
          </a:r>
        </a:p>
      </dsp:txBody>
      <dsp:txXfrm>
        <a:off x="492024" y="334530"/>
        <a:ext cx="9963850" cy="669409"/>
      </dsp:txXfrm>
    </dsp:sp>
    <dsp:sp modelId="{8CCA99C9-55DC-42B2-B9BE-EA1184401678}">
      <dsp:nvSpPr>
        <dsp:cNvPr id="0" name=""/>
        <dsp:cNvSpPr/>
      </dsp:nvSpPr>
      <dsp:spPr>
        <a:xfrm>
          <a:off x="73643" y="250854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DCC72A-840D-4815-A946-869B4E07FD59}">
      <dsp:nvSpPr>
        <dsp:cNvPr id="0" name=""/>
        <dsp:cNvSpPr/>
      </dsp:nvSpPr>
      <dsp:spPr>
        <a:xfrm>
          <a:off x="875812" y="1338819"/>
          <a:ext cx="9580062" cy="669409"/>
        </a:xfrm>
        <a:prstGeom prst="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ZNAJDUJĄCY SIĘ W STRUKTURZE ORGANIZACYJNEJ PAŃSTWA LUB SAMORZĄDU TERYTORIALNEGO,</a:t>
          </a:r>
        </a:p>
      </dsp:txBody>
      <dsp:txXfrm>
        <a:off x="875812" y="1338819"/>
        <a:ext cx="9580062" cy="669409"/>
      </dsp:txXfrm>
    </dsp:sp>
    <dsp:sp modelId="{445A49CB-7841-47A4-AC37-ABB3C9D8DF6A}">
      <dsp:nvSpPr>
        <dsp:cNvPr id="0" name=""/>
        <dsp:cNvSpPr/>
      </dsp:nvSpPr>
      <dsp:spPr>
        <a:xfrm>
          <a:off x="457431" y="1255143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28C17-2F9B-4B5B-9E3B-D77BE008AE7D}">
      <dsp:nvSpPr>
        <dsp:cNvPr id="0" name=""/>
        <dsp:cNvSpPr/>
      </dsp:nvSpPr>
      <dsp:spPr>
        <a:xfrm>
          <a:off x="875812" y="2343108"/>
          <a:ext cx="9580062" cy="669409"/>
        </a:xfrm>
        <a:prstGeom prst="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POWOŁANY W CELU REALIZACJI NORM PRAWA ADMINISTRACYJNEGO, W SPOSÓB I ZE SKUTKAMI WŁAŚCIWYMI TEMU PRAWU,</a:t>
          </a:r>
        </a:p>
      </dsp:txBody>
      <dsp:txXfrm>
        <a:off x="875812" y="2343108"/>
        <a:ext cx="9580062" cy="669409"/>
      </dsp:txXfrm>
    </dsp:sp>
    <dsp:sp modelId="{153B3FFB-43C8-4522-9FB9-C638B8135A96}">
      <dsp:nvSpPr>
        <dsp:cNvPr id="0" name=""/>
        <dsp:cNvSpPr/>
      </dsp:nvSpPr>
      <dsp:spPr>
        <a:xfrm>
          <a:off x="457431" y="2259432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87CC32-076E-4C6E-8DC7-01F054D8B98B}">
      <dsp:nvSpPr>
        <dsp:cNvPr id="0" name=""/>
        <dsp:cNvSpPr/>
      </dsp:nvSpPr>
      <dsp:spPr>
        <a:xfrm>
          <a:off x="492024" y="3347397"/>
          <a:ext cx="9963850" cy="669409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DZIAŁAJĄCY W GRANICACH PRZYZNANYCH MU PRZEZ PRAWO KOMPETENCJI.</a:t>
          </a:r>
        </a:p>
      </dsp:txBody>
      <dsp:txXfrm>
        <a:off x="492024" y="3347397"/>
        <a:ext cx="9963850" cy="669409"/>
      </dsp:txXfrm>
    </dsp:sp>
    <dsp:sp modelId="{D88344F5-7CC0-4FB7-A59B-39B4BCA7B1E7}">
      <dsp:nvSpPr>
        <dsp:cNvPr id="0" name=""/>
        <dsp:cNvSpPr/>
      </dsp:nvSpPr>
      <dsp:spPr>
        <a:xfrm>
          <a:off x="73643" y="3263721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0C46D-772B-4505-94EC-B3885BA58503}">
      <dsp:nvSpPr>
        <dsp:cNvPr id="0" name=""/>
        <dsp:cNvSpPr/>
      </dsp:nvSpPr>
      <dsp:spPr>
        <a:xfrm>
          <a:off x="5257800" y="1937440"/>
          <a:ext cx="4117941" cy="47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228"/>
              </a:lnTo>
              <a:lnTo>
                <a:pt x="4117941" y="238228"/>
              </a:lnTo>
              <a:lnTo>
                <a:pt x="4117941" y="47645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90D8EE-AA73-47F5-BD68-4C3C07C4F00C}">
      <dsp:nvSpPr>
        <dsp:cNvPr id="0" name=""/>
        <dsp:cNvSpPr/>
      </dsp:nvSpPr>
      <dsp:spPr>
        <a:xfrm>
          <a:off x="5257800" y="1937440"/>
          <a:ext cx="1372647" cy="47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228"/>
              </a:lnTo>
              <a:lnTo>
                <a:pt x="1372647" y="238228"/>
              </a:lnTo>
              <a:lnTo>
                <a:pt x="1372647" y="47645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92B7B-E6D7-43CC-88DB-0E529E011837}">
      <dsp:nvSpPr>
        <dsp:cNvPr id="0" name=""/>
        <dsp:cNvSpPr/>
      </dsp:nvSpPr>
      <dsp:spPr>
        <a:xfrm>
          <a:off x="3885152" y="1937440"/>
          <a:ext cx="1372647" cy="476456"/>
        </a:xfrm>
        <a:custGeom>
          <a:avLst/>
          <a:gdLst/>
          <a:ahLst/>
          <a:cxnLst/>
          <a:rect l="0" t="0" r="0" b="0"/>
          <a:pathLst>
            <a:path>
              <a:moveTo>
                <a:pt x="1372647" y="0"/>
              </a:moveTo>
              <a:lnTo>
                <a:pt x="1372647" y="238228"/>
              </a:lnTo>
              <a:lnTo>
                <a:pt x="0" y="238228"/>
              </a:lnTo>
              <a:lnTo>
                <a:pt x="0" y="47645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86905-0B9E-49E5-8E58-87F95B593A72}">
      <dsp:nvSpPr>
        <dsp:cNvPr id="0" name=""/>
        <dsp:cNvSpPr/>
      </dsp:nvSpPr>
      <dsp:spPr>
        <a:xfrm>
          <a:off x="1139858" y="1937440"/>
          <a:ext cx="4117941" cy="476456"/>
        </a:xfrm>
        <a:custGeom>
          <a:avLst/>
          <a:gdLst/>
          <a:ahLst/>
          <a:cxnLst/>
          <a:rect l="0" t="0" r="0" b="0"/>
          <a:pathLst>
            <a:path>
              <a:moveTo>
                <a:pt x="4117941" y="0"/>
              </a:moveTo>
              <a:lnTo>
                <a:pt x="4117941" y="238228"/>
              </a:lnTo>
              <a:lnTo>
                <a:pt x="0" y="238228"/>
              </a:lnTo>
              <a:lnTo>
                <a:pt x="0" y="47645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E2E2AA-2D34-4092-A5D0-B1798239340E}">
      <dsp:nvSpPr>
        <dsp:cNvPr id="0" name=""/>
        <dsp:cNvSpPr/>
      </dsp:nvSpPr>
      <dsp:spPr>
        <a:xfrm>
          <a:off x="4123380" y="803021"/>
          <a:ext cx="2268838" cy="11344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1" kern="1200" dirty="0">
              <a:solidFill>
                <a:schemeClr val="tx1"/>
              </a:solidFill>
            </a:rPr>
            <a:t>PODZIAŁ PODSTAWOWY</a:t>
          </a:r>
        </a:p>
      </dsp:txBody>
      <dsp:txXfrm>
        <a:off x="4123380" y="803021"/>
        <a:ext cx="2268838" cy="1134419"/>
      </dsp:txXfrm>
    </dsp:sp>
    <dsp:sp modelId="{8003EE5C-083B-4459-9BF8-F3F8F5F9E200}">
      <dsp:nvSpPr>
        <dsp:cNvPr id="0" name=""/>
        <dsp:cNvSpPr/>
      </dsp:nvSpPr>
      <dsp:spPr>
        <a:xfrm>
          <a:off x="5439" y="2413897"/>
          <a:ext cx="2268838" cy="11344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chemeClr val="tx1"/>
              </a:solidFill>
            </a:rPr>
            <a:t>ORGANY ADMINISTRACJI PAŃSTWOWEJ</a:t>
          </a:r>
        </a:p>
      </dsp:txBody>
      <dsp:txXfrm>
        <a:off x="5439" y="2413897"/>
        <a:ext cx="2268838" cy="1134419"/>
      </dsp:txXfrm>
    </dsp:sp>
    <dsp:sp modelId="{FB4299C8-2B68-4D17-BD75-FDAB679D37E3}">
      <dsp:nvSpPr>
        <dsp:cNvPr id="0" name=""/>
        <dsp:cNvSpPr/>
      </dsp:nvSpPr>
      <dsp:spPr>
        <a:xfrm>
          <a:off x="2750733" y="2413897"/>
          <a:ext cx="2268838" cy="11344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chemeClr val="tx1"/>
              </a:solidFill>
            </a:rPr>
            <a:t>ORGANY ADMINISTRACJI RZĄDOWEJ</a:t>
          </a:r>
        </a:p>
      </dsp:txBody>
      <dsp:txXfrm>
        <a:off x="2750733" y="2413897"/>
        <a:ext cx="2268838" cy="1134419"/>
      </dsp:txXfrm>
    </dsp:sp>
    <dsp:sp modelId="{5225AC2A-DAF7-4449-8CE5-F6D678E9AC9C}">
      <dsp:nvSpPr>
        <dsp:cNvPr id="0" name=""/>
        <dsp:cNvSpPr/>
      </dsp:nvSpPr>
      <dsp:spPr>
        <a:xfrm>
          <a:off x="5496028" y="2413897"/>
          <a:ext cx="2268838" cy="11344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chemeClr val="tx1"/>
              </a:solidFill>
            </a:rPr>
            <a:t>ORGANY ADMINISTRACJI SAMORZĄDU TERYTORIALNEGO</a:t>
          </a:r>
        </a:p>
      </dsp:txBody>
      <dsp:txXfrm>
        <a:off x="5496028" y="2413897"/>
        <a:ext cx="2268838" cy="1134419"/>
      </dsp:txXfrm>
    </dsp:sp>
    <dsp:sp modelId="{0BBA2E71-7978-4836-8659-9D1D34A8E1B1}">
      <dsp:nvSpPr>
        <dsp:cNvPr id="0" name=""/>
        <dsp:cNvSpPr/>
      </dsp:nvSpPr>
      <dsp:spPr>
        <a:xfrm>
          <a:off x="8241322" y="2413897"/>
          <a:ext cx="2268838" cy="11344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>
              <a:solidFill>
                <a:schemeClr val="tx1"/>
              </a:solidFill>
            </a:rPr>
            <a:t>ORGANY ADMINISTRACJI SAMORZĄDU ZAWODOWEGO</a:t>
          </a:r>
        </a:p>
      </dsp:txBody>
      <dsp:txXfrm>
        <a:off x="8241322" y="2413897"/>
        <a:ext cx="2268838" cy="11344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E985D-B064-4A51-B772-3B92EE6B64B5}">
      <dsp:nvSpPr>
        <dsp:cNvPr id="0" name=""/>
        <dsp:cNvSpPr/>
      </dsp:nvSpPr>
      <dsp:spPr>
        <a:xfrm>
          <a:off x="4760264" y="2272230"/>
          <a:ext cx="2606156" cy="904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308"/>
              </a:lnTo>
              <a:lnTo>
                <a:pt x="2606156" y="452308"/>
              </a:lnTo>
              <a:lnTo>
                <a:pt x="2606156" y="9046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D6746F-8A59-4794-876B-0E469A35578B}">
      <dsp:nvSpPr>
        <dsp:cNvPr id="0" name=""/>
        <dsp:cNvSpPr/>
      </dsp:nvSpPr>
      <dsp:spPr>
        <a:xfrm>
          <a:off x="2154107" y="2272230"/>
          <a:ext cx="2606156" cy="904616"/>
        </a:xfrm>
        <a:custGeom>
          <a:avLst/>
          <a:gdLst/>
          <a:ahLst/>
          <a:cxnLst/>
          <a:rect l="0" t="0" r="0" b="0"/>
          <a:pathLst>
            <a:path>
              <a:moveTo>
                <a:pt x="2606156" y="0"/>
              </a:moveTo>
              <a:lnTo>
                <a:pt x="2606156" y="452308"/>
              </a:lnTo>
              <a:lnTo>
                <a:pt x="0" y="452308"/>
              </a:lnTo>
              <a:lnTo>
                <a:pt x="0" y="9046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9555D-2BA5-4C41-9ED4-D8E7FE039329}">
      <dsp:nvSpPr>
        <dsp:cNvPr id="0" name=""/>
        <dsp:cNvSpPr/>
      </dsp:nvSpPr>
      <dsp:spPr>
        <a:xfrm>
          <a:off x="2606415" y="118382"/>
          <a:ext cx="4307697" cy="2153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solidFill>
                <a:schemeClr val="tx1"/>
              </a:solidFill>
            </a:rPr>
            <a:t>PODZIAŁ ZE WZGLĘDU NA SKŁAD OSOBOWY</a:t>
          </a:r>
        </a:p>
      </dsp:txBody>
      <dsp:txXfrm>
        <a:off x="2606415" y="118382"/>
        <a:ext cx="4307697" cy="2153848"/>
      </dsp:txXfrm>
    </dsp:sp>
    <dsp:sp modelId="{77A6AD4C-BAB3-4F46-A3DB-2E8DF19B2AB2}">
      <dsp:nvSpPr>
        <dsp:cNvPr id="0" name=""/>
        <dsp:cNvSpPr/>
      </dsp:nvSpPr>
      <dsp:spPr>
        <a:xfrm>
          <a:off x="259" y="3176847"/>
          <a:ext cx="4307697" cy="2153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solidFill>
                <a:schemeClr val="tx1"/>
              </a:solidFill>
            </a:rPr>
            <a:t>ORGANY JEDNOOSOBOWE</a:t>
          </a:r>
        </a:p>
      </dsp:txBody>
      <dsp:txXfrm>
        <a:off x="259" y="3176847"/>
        <a:ext cx="4307697" cy="2153848"/>
      </dsp:txXfrm>
    </dsp:sp>
    <dsp:sp modelId="{7AC27130-3D2C-474A-B097-41BF2E05616A}">
      <dsp:nvSpPr>
        <dsp:cNvPr id="0" name=""/>
        <dsp:cNvSpPr/>
      </dsp:nvSpPr>
      <dsp:spPr>
        <a:xfrm>
          <a:off x="5212572" y="3176847"/>
          <a:ext cx="4307697" cy="21538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solidFill>
                <a:schemeClr val="tx1"/>
              </a:solidFill>
            </a:rPr>
            <a:t>ORGANY KOLEGIALNE</a:t>
          </a:r>
        </a:p>
      </dsp:txBody>
      <dsp:txXfrm>
        <a:off x="5212572" y="3176847"/>
        <a:ext cx="4307697" cy="2153848"/>
      </dsp:txXfrm>
    </dsp:sp>
    <dsp:sp modelId="{35A2889D-71AC-4237-8414-FB2A61833213}">
      <dsp:nvSpPr>
        <dsp:cNvPr id="0" name=""/>
        <dsp:cNvSpPr/>
      </dsp:nvSpPr>
      <dsp:spPr>
        <a:xfrm>
          <a:off x="7818988" y="758742"/>
          <a:ext cx="4307697" cy="2153848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0" kern="1200" dirty="0">
              <a:solidFill>
                <a:schemeClr val="tx1"/>
              </a:solidFill>
            </a:rPr>
            <a:t>ZADANIE: Jakie są różnice w podejmowaniu decyzji w zależności od składu osobowego organu?</a:t>
          </a:r>
        </a:p>
      </dsp:txBody>
      <dsp:txXfrm>
        <a:off x="7818988" y="758742"/>
        <a:ext cx="4307697" cy="21538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0299E-49AE-4827-AD46-851B1E09E2FC}">
      <dsp:nvSpPr>
        <dsp:cNvPr id="0" name=""/>
        <dsp:cNvSpPr/>
      </dsp:nvSpPr>
      <dsp:spPr>
        <a:xfrm>
          <a:off x="7402298" y="3106495"/>
          <a:ext cx="384975" cy="1180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0592"/>
              </a:lnTo>
              <a:lnTo>
                <a:pt x="384975" y="118059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486264-0A1E-468C-986B-286C2394DCF7}">
      <dsp:nvSpPr>
        <dsp:cNvPr id="0" name=""/>
        <dsp:cNvSpPr/>
      </dsp:nvSpPr>
      <dsp:spPr>
        <a:xfrm>
          <a:off x="5323429" y="1284276"/>
          <a:ext cx="3105470" cy="538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482"/>
              </a:lnTo>
              <a:lnTo>
                <a:pt x="3105470" y="269482"/>
              </a:lnTo>
              <a:lnTo>
                <a:pt x="3105470" y="53896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ED569-ABA3-485A-B138-4F698EB81554}">
      <dsp:nvSpPr>
        <dsp:cNvPr id="0" name=""/>
        <dsp:cNvSpPr/>
      </dsp:nvSpPr>
      <dsp:spPr>
        <a:xfrm>
          <a:off x="4296828" y="3106495"/>
          <a:ext cx="384975" cy="1180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0592"/>
              </a:lnTo>
              <a:lnTo>
                <a:pt x="384975" y="118059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A1CF8-A422-4857-8C5C-64DE7E3A3B85}">
      <dsp:nvSpPr>
        <dsp:cNvPr id="0" name=""/>
        <dsp:cNvSpPr/>
      </dsp:nvSpPr>
      <dsp:spPr>
        <a:xfrm>
          <a:off x="5277709" y="1284276"/>
          <a:ext cx="91440" cy="5389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896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324A1D-F347-43A2-AFCE-5E1EFB7FA213}">
      <dsp:nvSpPr>
        <dsp:cNvPr id="0" name=""/>
        <dsp:cNvSpPr/>
      </dsp:nvSpPr>
      <dsp:spPr>
        <a:xfrm>
          <a:off x="1191357" y="3106495"/>
          <a:ext cx="384975" cy="1180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0592"/>
              </a:lnTo>
              <a:lnTo>
                <a:pt x="384975" y="118059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19E0B0-1F41-4B1D-89B9-72649504C179}">
      <dsp:nvSpPr>
        <dsp:cNvPr id="0" name=""/>
        <dsp:cNvSpPr/>
      </dsp:nvSpPr>
      <dsp:spPr>
        <a:xfrm>
          <a:off x="2217959" y="1284276"/>
          <a:ext cx="3105470" cy="538965"/>
        </a:xfrm>
        <a:custGeom>
          <a:avLst/>
          <a:gdLst/>
          <a:ahLst/>
          <a:cxnLst/>
          <a:rect l="0" t="0" r="0" b="0"/>
          <a:pathLst>
            <a:path>
              <a:moveTo>
                <a:pt x="3105470" y="0"/>
              </a:moveTo>
              <a:lnTo>
                <a:pt x="3105470" y="269482"/>
              </a:lnTo>
              <a:lnTo>
                <a:pt x="0" y="269482"/>
              </a:lnTo>
              <a:lnTo>
                <a:pt x="0" y="53896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97FDD7-7C2C-43B1-99AA-65737FB809B6}">
      <dsp:nvSpPr>
        <dsp:cNvPr id="0" name=""/>
        <dsp:cNvSpPr/>
      </dsp:nvSpPr>
      <dsp:spPr>
        <a:xfrm>
          <a:off x="4040177" y="1024"/>
          <a:ext cx="2566504" cy="12832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PODZIAŁ ZE WZGLĘDU NA MIEJSCE W SYSTEMIE ORGANIZACYJNYM PAŃSTWA</a:t>
          </a:r>
        </a:p>
      </dsp:txBody>
      <dsp:txXfrm>
        <a:off x="4040177" y="1024"/>
        <a:ext cx="2566504" cy="1283252"/>
      </dsp:txXfrm>
    </dsp:sp>
    <dsp:sp modelId="{29106071-A5FC-455F-827E-6EA218632795}">
      <dsp:nvSpPr>
        <dsp:cNvPr id="0" name=""/>
        <dsp:cNvSpPr/>
      </dsp:nvSpPr>
      <dsp:spPr>
        <a:xfrm>
          <a:off x="934707" y="1823242"/>
          <a:ext cx="2566504" cy="12832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ORGANY NACZELNE ADMINISTRACJI RZĄDOWEJ</a:t>
          </a:r>
        </a:p>
      </dsp:txBody>
      <dsp:txXfrm>
        <a:off x="934707" y="1823242"/>
        <a:ext cx="2566504" cy="1283252"/>
      </dsp:txXfrm>
    </dsp:sp>
    <dsp:sp modelId="{91237B5C-7D6E-4133-AC2E-DB9F03E6B7C9}">
      <dsp:nvSpPr>
        <dsp:cNvPr id="0" name=""/>
        <dsp:cNvSpPr/>
      </dsp:nvSpPr>
      <dsp:spPr>
        <a:xfrm>
          <a:off x="1576333" y="3645461"/>
          <a:ext cx="2566504" cy="12832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POWOŁYWANE PRZEZ PREZYDENTA RP BEZPOŚREDNIO, BĄDŹ PO UPRZEDNIM WYBORZE SEJMU; ZWIERZCHNIE W STOSUNKU DO POZOSTAŁYCH ORGANÓW; OBSZAR ICH WŁAŚCIWOŚCI – CAŁY KRAJ; NP. PREZES RADY MINISTRÓW, RADA MINISTRÓW </a:t>
          </a:r>
        </a:p>
      </dsp:txBody>
      <dsp:txXfrm>
        <a:off x="1576333" y="3645461"/>
        <a:ext cx="2566504" cy="1283252"/>
      </dsp:txXfrm>
    </dsp:sp>
    <dsp:sp modelId="{24F54A6C-DF8B-4079-A95A-D3BD64873E3A}">
      <dsp:nvSpPr>
        <dsp:cNvPr id="0" name=""/>
        <dsp:cNvSpPr/>
      </dsp:nvSpPr>
      <dsp:spPr>
        <a:xfrm>
          <a:off x="4040177" y="1823242"/>
          <a:ext cx="2566504" cy="12832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ORGANY CENTRALNE</a:t>
          </a:r>
        </a:p>
      </dsp:txBody>
      <dsp:txXfrm>
        <a:off x="4040177" y="1823242"/>
        <a:ext cx="2566504" cy="1283252"/>
      </dsp:txXfrm>
    </dsp:sp>
    <dsp:sp modelId="{313BC529-9B48-4CD0-AF70-1AA03DF2918C}">
      <dsp:nvSpPr>
        <dsp:cNvPr id="0" name=""/>
        <dsp:cNvSpPr/>
      </dsp:nvSpPr>
      <dsp:spPr>
        <a:xfrm>
          <a:off x="4681803" y="3645461"/>
          <a:ext cx="2566504" cy="12832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OBSZAR WŁAŚCIWOŚCI – CAŁY KRAJ; PODPORZĄDKOWANE ORGANOM NACZELNYM; NP. ORGANY ADMINISTRACJI REGULACYJNEJ</a:t>
          </a:r>
        </a:p>
      </dsp:txBody>
      <dsp:txXfrm>
        <a:off x="4681803" y="3645461"/>
        <a:ext cx="2566504" cy="1283252"/>
      </dsp:txXfrm>
    </dsp:sp>
    <dsp:sp modelId="{1045C218-FFF7-44FA-8CCB-02A4DAD3B9B5}">
      <dsp:nvSpPr>
        <dsp:cNvPr id="0" name=""/>
        <dsp:cNvSpPr/>
      </dsp:nvSpPr>
      <dsp:spPr>
        <a:xfrm>
          <a:off x="7145648" y="1823242"/>
          <a:ext cx="2566504" cy="12832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ORGANY TERENOWE</a:t>
          </a:r>
        </a:p>
      </dsp:txBody>
      <dsp:txXfrm>
        <a:off x="7145648" y="1823242"/>
        <a:ext cx="2566504" cy="1283252"/>
      </dsp:txXfrm>
    </dsp:sp>
    <dsp:sp modelId="{60B8969C-0D00-427C-8499-39546DC65F28}">
      <dsp:nvSpPr>
        <dsp:cNvPr id="0" name=""/>
        <dsp:cNvSpPr/>
      </dsp:nvSpPr>
      <dsp:spPr>
        <a:xfrm>
          <a:off x="7787274" y="3645461"/>
          <a:ext cx="2566504" cy="12832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PODPORZĄDKOWANE ORGANOM CENTRALNYM; ICH OBSZAR WŁAŚCIWOŚCI JEST OGRANICZONY</a:t>
          </a:r>
        </a:p>
      </dsp:txBody>
      <dsp:txXfrm>
        <a:off x="7787274" y="3645461"/>
        <a:ext cx="2566504" cy="12832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89349-A561-46D4-9561-7AEFB9BDFCC0}">
      <dsp:nvSpPr>
        <dsp:cNvPr id="0" name=""/>
        <dsp:cNvSpPr/>
      </dsp:nvSpPr>
      <dsp:spPr>
        <a:xfrm>
          <a:off x="0" y="3092880"/>
          <a:ext cx="1344476" cy="672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chemeClr val="tx1"/>
              </a:solidFill>
            </a:rPr>
            <a:t>SPOSOBY KREACJI ORGANÓW</a:t>
          </a:r>
          <a:r>
            <a:rPr lang="pl-PL" sz="800" kern="1200" dirty="0"/>
            <a:t>:</a:t>
          </a:r>
        </a:p>
      </dsp:txBody>
      <dsp:txXfrm>
        <a:off x="19689" y="3112569"/>
        <a:ext cx="1305098" cy="632860"/>
      </dsp:txXfrm>
    </dsp:sp>
    <dsp:sp modelId="{F5968CAD-A516-4F89-BFBE-99D0C2019239}">
      <dsp:nvSpPr>
        <dsp:cNvPr id="0" name=""/>
        <dsp:cNvSpPr/>
      </dsp:nvSpPr>
      <dsp:spPr>
        <a:xfrm rot="16791948">
          <a:off x="44015" y="1874030"/>
          <a:ext cx="313871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138710" y="882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/>
        </a:p>
      </dsp:txBody>
      <dsp:txXfrm>
        <a:off x="1534903" y="1804384"/>
        <a:ext cx="156935" cy="156935"/>
      </dsp:txXfrm>
    </dsp:sp>
    <dsp:sp modelId="{7FF8D0D3-D193-4635-BCE0-CC07CBEBB043}">
      <dsp:nvSpPr>
        <dsp:cNvPr id="0" name=""/>
        <dsp:cNvSpPr/>
      </dsp:nvSpPr>
      <dsp:spPr>
        <a:xfrm>
          <a:off x="1882266" y="586"/>
          <a:ext cx="1344476" cy="6722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Z WYBORU</a:t>
          </a:r>
        </a:p>
      </dsp:txBody>
      <dsp:txXfrm>
        <a:off x="1901955" y="20275"/>
        <a:ext cx="1305098" cy="632860"/>
      </dsp:txXfrm>
    </dsp:sp>
    <dsp:sp modelId="{6432AAB3-F1F5-496D-BDC3-E0247C1D007D}">
      <dsp:nvSpPr>
        <dsp:cNvPr id="0" name=""/>
        <dsp:cNvSpPr/>
      </dsp:nvSpPr>
      <dsp:spPr>
        <a:xfrm>
          <a:off x="3226742" y="327883"/>
          <a:ext cx="53779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37790" y="882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482193" y="323260"/>
        <a:ext cx="26889" cy="26889"/>
      </dsp:txXfrm>
    </dsp:sp>
    <dsp:sp modelId="{7AFE8A57-8265-46B0-AE4F-E801B995CDBE}">
      <dsp:nvSpPr>
        <dsp:cNvPr id="0" name=""/>
        <dsp:cNvSpPr/>
      </dsp:nvSpPr>
      <dsp:spPr>
        <a:xfrm>
          <a:off x="3764533" y="586"/>
          <a:ext cx="1344476" cy="6722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Prezydent RP; organy jst; żaden organ adm. rz. nie pochodzi z wyborów</a:t>
          </a:r>
        </a:p>
      </dsp:txBody>
      <dsp:txXfrm>
        <a:off x="3784222" y="20275"/>
        <a:ext cx="1305098" cy="632860"/>
      </dsp:txXfrm>
    </dsp:sp>
    <dsp:sp modelId="{CAFDF415-A399-4992-B899-E4FD31285121}">
      <dsp:nvSpPr>
        <dsp:cNvPr id="0" name=""/>
        <dsp:cNvSpPr/>
      </dsp:nvSpPr>
      <dsp:spPr>
        <a:xfrm>
          <a:off x="5109009" y="327883"/>
          <a:ext cx="53779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37790" y="882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5364459" y="323260"/>
        <a:ext cx="26889" cy="26889"/>
      </dsp:txXfrm>
    </dsp:sp>
    <dsp:sp modelId="{536AD25B-5133-4AF8-9F29-41A63D793387}">
      <dsp:nvSpPr>
        <dsp:cNvPr id="0" name=""/>
        <dsp:cNvSpPr/>
      </dsp:nvSpPr>
      <dsp:spPr>
        <a:xfrm>
          <a:off x="5646799" y="586"/>
          <a:ext cx="1344476" cy="6722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solidFill>
                <a:schemeClr val="tx1"/>
              </a:solidFill>
            </a:rPr>
            <a:t>Wybory mogą być bezpośrednie lub pośrednie (zarząd powiatu, województwa)</a:t>
          </a:r>
        </a:p>
      </dsp:txBody>
      <dsp:txXfrm>
        <a:off x="5666488" y="20275"/>
        <a:ext cx="1305098" cy="632860"/>
      </dsp:txXfrm>
    </dsp:sp>
    <dsp:sp modelId="{651838CD-14A6-4AD9-8CDD-6E4B6336FA05}">
      <dsp:nvSpPr>
        <dsp:cNvPr id="0" name=""/>
        <dsp:cNvSpPr/>
      </dsp:nvSpPr>
      <dsp:spPr>
        <a:xfrm rot="16983315">
          <a:off x="422992" y="2260567"/>
          <a:ext cx="2380757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380757" y="882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/>
        </a:p>
      </dsp:txBody>
      <dsp:txXfrm>
        <a:off x="1553852" y="2209870"/>
        <a:ext cx="119037" cy="119037"/>
      </dsp:txXfrm>
    </dsp:sp>
    <dsp:sp modelId="{FBA461AF-BF49-4B71-8183-E0115F488AE5}">
      <dsp:nvSpPr>
        <dsp:cNvPr id="0" name=""/>
        <dsp:cNvSpPr/>
      </dsp:nvSpPr>
      <dsp:spPr>
        <a:xfrm>
          <a:off x="1882266" y="773659"/>
          <a:ext cx="1344476" cy="6722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Z POWOŁANIA</a:t>
          </a:r>
        </a:p>
      </dsp:txBody>
      <dsp:txXfrm>
        <a:off x="1901955" y="793348"/>
        <a:ext cx="1305098" cy="632860"/>
      </dsp:txXfrm>
    </dsp:sp>
    <dsp:sp modelId="{36D97B16-7B72-4745-848A-58571236278B}">
      <dsp:nvSpPr>
        <dsp:cNvPr id="0" name=""/>
        <dsp:cNvSpPr/>
      </dsp:nvSpPr>
      <dsp:spPr>
        <a:xfrm>
          <a:off x="3226742" y="1100956"/>
          <a:ext cx="53779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37790" y="882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482193" y="1096334"/>
        <a:ext cx="26889" cy="26889"/>
      </dsp:txXfrm>
    </dsp:sp>
    <dsp:sp modelId="{4ED70A91-0A4A-4095-856C-D5A291433E23}">
      <dsp:nvSpPr>
        <dsp:cNvPr id="0" name=""/>
        <dsp:cNvSpPr/>
      </dsp:nvSpPr>
      <dsp:spPr>
        <a:xfrm>
          <a:off x="3764533" y="773659"/>
          <a:ext cx="1344476" cy="6722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</a:rPr>
            <a:t>Prezes NIK, RPO, PRM, RM, wojewoda</a:t>
          </a:r>
        </a:p>
      </dsp:txBody>
      <dsp:txXfrm>
        <a:off x="3784222" y="793348"/>
        <a:ext cx="1305098" cy="632860"/>
      </dsp:txXfrm>
    </dsp:sp>
    <dsp:sp modelId="{D57B5C34-8E10-40F1-A0F3-F1D3DC0A19B3}">
      <dsp:nvSpPr>
        <dsp:cNvPr id="0" name=""/>
        <dsp:cNvSpPr/>
      </dsp:nvSpPr>
      <dsp:spPr>
        <a:xfrm rot="17350740">
          <a:off x="794867" y="2647104"/>
          <a:ext cx="1637006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637006" y="882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1572446" y="2615001"/>
        <a:ext cx="81850" cy="81850"/>
      </dsp:txXfrm>
    </dsp:sp>
    <dsp:sp modelId="{12AAF518-686A-4B0E-917E-2C777AE232E7}">
      <dsp:nvSpPr>
        <dsp:cNvPr id="0" name=""/>
        <dsp:cNvSpPr/>
      </dsp:nvSpPr>
      <dsp:spPr>
        <a:xfrm>
          <a:off x="1882266" y="1546733"/>
          <a:ext cx="1344476" cy="6722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Z NOMINACJI</a:t>
          </a:r>
        </a:p>
      </dsp:txBody>
      <dsp:txXfrm>
        <a:off x="1901955" y="1566422"/>
        <a:ext cx="1305098" cy="632860"/>
      </dsp:txXfrm>
    </dsp:sp>
    <dsp:sp modelId="{2E65CA7E-A91A-4040-BAA4-90CFCABD22A4}">
      <dsp:nvSpPr>
        <dsp:cNvPr id="0" name=""/>
        <dsp:cNvSpPr/>
      </dsp:nvSpPr>
      <dsp:spPr>
        <a:xfrm>
          <a:off x="3226742" y="1874030"/>
          <a:ext cx="53779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37790" y="882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482193" y="1869407"/>
        <a:ext cx="26889" cy="26889"/>
      </dsp:txXfrm>
    </dsp:sp>
    <dsp:sp modelId="{11A51CA2-BDE5-4718-BBA4-C55DB482CACD}">
      <dsp:nvSpPr>
        <dsp:cNvPr id="0" name=""/>
        <dsp:cNvSpPr/>
      </dsp:nvSpPr>
      <dsp:spPr>
        <a:xfrm>
          <a:off x="3764533" y="1546733"/>
          <a:ext cx="1344476" cy="6722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solidFill>
                <a:schemeClr val="tx1"/>
              </a:solidFill>
            </a:rPr>
            <a:t>Nauczyciele, urzędnicy służby cywilnej, pracownicy urzędów państwowych, pracownicy PAN</a:t>
          </a:r>
        </a:p>
      </dsp:txBody>
      <dsp:txXfrm>
        <a:off x="3784222" y="1566422"/>
        <a:ext cx="1305098" cy="632860"/>
      </dsp:txXfrm>
    </dsp:sp>
    <dsp:sp modelId="{3AB2B1DC-6CEF-4ECF-B474-DFDBADB010DD}">
      <dsp:nvSpPr>
        <dsp:cNvPr id="0" name=""/>
        <dsp:cNvSpPr/>
      </dsp:nvSpPr>
      <dsp:spPr>
        <a:xfrm rot="18289469">
          <a:off x="1142504" y="3033641"/>
          <a:ext cx="941733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941733" y="882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1589827" y="3018919"/>
        <a:ext cx="47086" cy="47086"/>
      </dsp:txXfrm>
    </dsp:sp>
    <dsp:sp modelId="{AB520B2A-D59C-442B-A418-2956A6AF864E}">
      <dsp:nvSpPr>
        <dsp:cNvPr id="0" name=""/>
        <dsp:cNvSpPr/>
      </dsp:nvSpPr>
      <dsp:spPr>
        <a:xfrm>
          <a:off x="1882266" y="2319807"/>
          <a:ext cx="1344476" cy="6722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Z UMOWY</a:t>
          </a:r>
        </a:p>
      </dsp:txBody>
      <dsp:txXfrm>
        <a:off x="1901955" y="2339496"/>
        <a:ext cx="1305098" cy="632860"/>
      </dsp:txXfrm>
    </dsp:sp>
    <dsp:sp modelId="{8AAA9A42-764A-4314-B8FD-0502BCF1950B}">
      <dsp:nvSpPr>
        <dsp:cNvPr id="0" name=""/>
        <dsp:cNvSpPr/>
      </dsp:nvSpPr>
      <dsp:spPr>
        <a:xfrm>
          <a:off x="3226742" y="2647104"/>
          <a:ext cx="53779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37790" y="882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482193" y="2642481"/>
        <a:ext cx="26889" cy="26889"/>
      </dsp:txXfrm>
    </dsp:sp>
    <dsp:sp modelId="{F9B1FC6D-1C5D-4FC1-BDF6-865A0C5F549B}">
      <dsp:nvSpPr>
        <dsp:cNvPr id="0" name=""/>
        <dsp:cNvSpPr/>
      </dsp:nvSpPr>
      <dsp:spPr>
        <a:xfrm>
          <a:off x="3764533" y="2319807"/>
          <a:ext cx="1344476" cy="6722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Pracownicy samorządowi</a:t>
          </a:r>
        </a:p>
      </dsp:txBody>
      <dsp:txXfrm>
        <a:off x="3784222" y="2339496"/>
        <a:ext cx="1305098" cy="632860"/>
      </dsp:txXfrm>
    </dsp:sp>
    <dsp:sp modelId="{BE979916-7EA9-4E65-BA43-483C393A581F}">
      <dsp:nvSpPr>
        <dsp:cNvPr id="0" name=""/>
        <dsp:cNvSpPr/>
      </dsp:nvSpPr>
      <dsp:spPr>
        <a:xfrm>
          <a:off x="1344476" y="3420177"/>
          <a:ext cx="53779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37790" y="882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1599926" y="3415555"/>
        <a:ext cx="26889" cy="26889"/>
      </dsp:txXfrm>
    </dsp:sp>
    <dsp:sp modelId="{7E693373-7FE8-4A37-9FC9-697FA4B3F439}">
      <dsp:nvSpPr>
        <dsp:cNvPr id="0" name=""/>
        <dsp:cNvSpPr/>
      </dsp:nvSpPr>
      <dsp:spPr>
        <a:xfrm>
          <a:off x="1882266" y="3092880"/>
          <a:ext cx="1344476" cy="6722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Z MOCY PRAWA</a:t>
          </a:r>
        </a:p>
      </dsp:txBody>
      <dsp:txXfrm>
        <a:off x="1901955" y="3112569"/>
        <a:ext cx="1305098" cy="632860"/>
      </dsp:txXfrm>
    </dsp:sp>
    <dsp:sp modelId="{D9501526-8B9C-4D1B-845F-03DE6CC24660}">
      <dsp:nvSpPr>
        <dsp:cNvPr id="0" name=""/>
        <dsp:cNvSpPr/>
      </dsp:nvSpPr>
      <dsp:spPr>
        <a:xfrm>
          <a:off x="3226742" y="3420177"/>
          <a:ext cx="53779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37790" y="882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482193" y="3415555"/>
        <a:ext cx="26889" cy="26889"/>
      </dsp:txXfrm>
    </dsp:sp>
    <dsp:sp modelId="{F6EEAA0D-8217-478D-BA56-1BF94E983611}">
      <dsp:nvSpPr>
        <dsp:cNvPr id="0" name=""/>
        <dsp:cNvSpPr/>
      </dsp:nvSpPr>
      <dsp:spPr>
        <a:xfrm>
          <a:off x="3764533" y="3092880"/>
          <a:ext cx="1344476" cy="6722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 dirty="0">
              <a:solidFill>
                <a:schemeClr val="tx1"/>
              </a:solidFill>
            </a:rPr>
            <a:t>Minister=członek RM</a:t>
          </a:r>
          <a:br>
            <a:rPr lang="pl-PL" sz="900" kern="1200" dirty="0">
              <a:solidFill>
                <a:schemeClr val="tx1"/>
              </a:solidFill>
            </a:rPr>
          </a:br>
          <a:r>
            <a:rPr lang="pl-PL" sz="900" kern="1200" dirty="0">
              <a:solidFill>
                <a:schemeClr val="tx1"/>
              </a:solidFill>
            </a:rPr>
            <a:t>starosta=przewodniczący zarządu powiatu</a:t>
          </a:r>
          <a:br>
            <a:rPr lang="pl-PL" sz="900" kern="1200" dirty="0">
              <a:solidFill>
                <a:schemeClr val="tx1"/>
              </a:solidFill>
            </a:rPr>
          </a:br>
          <a:r>
            <a:rPr lang="pl-PL" sz="900" kern="1200" dirty="0">
              <a:solidFill>
                <a:schemeClr val="tx1"/>
              </a:solidFill>
            </a:rPr>
            <a:t>Prezydent RP=kieruje Radą Gabinetową</a:t>
          </a:r>
        </a:p>
      </dsp:txBody>
      <dsp:txXfrm>
        <a:off x="3784222" y="3112569"/>
        <a:ext cx="1305098" cy="632860"/>
      </dsp:txXfrm>
    </dsp:sp>
    <dsp:sp modelId="{FD527419-46AF-4781-A25A-BA858990FACA}">
      <dsp:nvSpPr>
        <dsp:cNvPr id="0" name=""/>
        <dsp:cNvSpPr/>
      </dsp:nvSpPr>
      <dsp:spPr>
        <a:xfrm rot="3310531">
          <a:off x="1142504" y="3806714"/>
          <a:ext cx="941733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941733" y="882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1589827" y="3791993"/>
        <a:ext cx="47086" cy="47086"/>
      </dsp:txXfrm>
    </dsp:sp>
    <dsp:sp modelId="{745BD019-EB95-404B-A685-639D23156194}">
      <dsp:nvSpPr>
        <dsp:cNvPr id="0" name=""/>
        <dsp:cNvSpPr/>
      </dsp:nvSpPr>
      <dsp:spPr>
        <a:xfrm>
          <a:off x="1882266" y="3865954"/>
          <a:ext cx="1344476" cy="6722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Z URODZENIA</a:t>
          </a:r>
        </a:p>
      </dsp:txBody>
      <dsp:txXfrm>
        <a:off x="1901955" y="3885643"/>
        <a:ext cx="1305098" cy="632860"/>
      </dsp:txXfrm>
    </dsp:sp>
    <dsp:sp modelId="{48B5EF9B-AF32-4A4C-9670-B44FE23AB7C5}">
      <dsp:nvSpPr>
        <dsp:cNvPr id="0" name=""/>
        <dsp:cNvSpPr/>
      </dsp:nvSpPr>
      <dsp:spPr>
        <a:xfrm>
          <a:off x="3226742" y="4193251"/>
          <a:ext cx="53779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537790" y="882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482193" y="4188628"/>
        <a:ext cx="26889" cy="26889"/>
      </dsp:txXfrm>
    </dsp:sp>
    <dsp:sp modelId="{3FA595D9-77CF-4134-BD07-F3138D53ABFB}">
      <dsp:nvSpPr>
        <dsp:cNvPr id="0" name=""/>
        <dsp:cNvSpPr/>
      </dsp:nvSpPr>
      <dsp:spPr>
        <a:xfrm>
          <a:off x="3764533" y="3865954"/>
          <a:ext cx="1344476" cy="6722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solidFill>
                <a:schemeClr val="tx1"/>
              </a:solidFill>
            </a:rPr>
            <a:t>Obecnie w Polsce brak; monarchie dziedziczne</a:t>
          </a:r>
        </a:p>
      </dsp:txBody>
      <dsp:txXfrm>
        <a:off x="3784222" y="3885643"/>
        <a:ext cx="1305098" cy="632860"/>
      </dsp:txXfrm>
    </dsp:sp>
    <dsp:sp modelId="{E755EA89-5B79-4208-BC2A-16688F9638F9}">
      <dsp:nvSpPr>
        <dsp:cNvPr id="0" name=""/>
        <dsp:cNvSpPr/>
      </dsp:nvSpPr>
      <dsp:spPr>
        <a:xfrm rot="4249260">
          <a:off x="794867" y="4193251"/>
          <a:ext cx="1637006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637006" y="882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1572446" y="4161148"/>
        <a:ext cx="81850" cy="81850"/>
      </dsp:txXfrm>
    </dsp:sp>
    <dsp:sp modelId="{B157C07E-37C7-4FD4-9620-D03977F72072}">
      <dsp:nvSpPr>
        <dsp:cNvPr id="0" name=""/>
        <dsp:cNvSpPr/>
      </dsp:nvSpPr>
      <dsp:spPr>
        <a:xfrm>
          <a:off x="1882266" y="4639028"/>
          <a:ext cx="1344476" cy="6722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Z LOSOWANIA</a:t>
          </a:r>
        </a:p>
      </dsp:txBody>
      <dsp:txXfrm>
        <a:off x="1901955" y="4658717"/>
        <a:ext cx="1305098" cy="632860"/>
      </dsp:txXfrm>
    </dsp:sp>
    <dsp:sp modelId="{BED8896E-301E-4892-96C5-F050F0A43BEA}">
      <dsp:nvSpPr>
        <dsp:cNvPr id="0" name=""/>
        <dsp:cNvSpPr/>
      </dsp:nvSpPr>
      <dsp:spPr>
        <a:xfrm rot="4616685">
          <a:off x="422992" y="4579788"/>
          <a:ext cx="2380757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2380757" y="882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/>
        </a:p>
      </dsp:txBody>
      <dsp:txXfrm>
        <a:off x="1553852" y="4529091"/>
        <a:ext cx="119037" cy="119037"/>
      </dsp:txXfrm>
    </dsp:sp>
    <dsp:sp modelId="{EFAF73DE-C5FE-4058-BF51-A7E6C44F6983}">
      <dsp:nvSpPr>
        <dsp:cNvPr id="0" name=""/>
        <dsp:cNvSpPr/>
      </dsp:nvSpPr>
      <dsp:spPr>
        <a:xfrm>
          <a:off x="1882266" y="5412102"/>
          <a:ext cx="1344476" cy="6722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Z REWOLUCJI</a:t>
          </a:r>
        </a:p>
      </dsp:txBody>
      <dsp:txXfrm>
        <a:off x="1901955" y="5431791"/>
        <a:ext cx="1305098" cy="632860"/>
      </dsp:txXfrm>
    </dsp:sp>
    <dsp:sp modelId="{E4687906-8B8A-4C57-A5EC-AA6BE062FB24}">
      <dsp:nvSpPr>
        <dsp:cNvPr id="0" name=""/>
        <dsp:cNvSpPr/>
      </dsp:nvSpPr>
      <dsp:spPr>
        <a:xfrm rot="4808052">
          <a:off x="44015" y="4966325"/>
          <a:ext cx="3138710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3138710" y="882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/>
        </a:p>
      </dsp:txBody>
      <dsp:txXfrm>
        <a:off x="1534903" y="4896679"/>
        <a:ext cx="156935" cy="156935"/>
      </dsp:txXfrm>
    </dsp:sp>
    <dsp:sp modelId="{1C50E9BC-A6EF-481F-95CE-ED4E55D3AD73}">
      <dsp:nvSpPr>
        <dsp:cNvPr id="0" name=""/>
        <dsp:cNvSpPr/>
      </dsp:nvSpPr>
      <dsp:spPr>
        <a:xfrm>
          <a:off x="1882266" y="6185175"/>
          <a:ext cx="1344476" cy="6722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solidFill>
                <a:schemeClr val="tx1"/>
              </a:solidFill>
            </a:rPr>
            <a:t>Z ZAMACHU STANU</a:t>
          </a:r>
        </a:p>
      </dsp:txBody>
      <dsp:txXfrm>
        <a:off x="1901955" y="6204864"/>
        <a:ext cx="1305098" cy="6328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458E6-BE49-4BAF-9948-8D185DAF505C}">
      <dsp:nvSpPr>
        <dsp:cNvPr id="0" name=""/>
        <dsp:cNvSpPr/>
      </dsp:nvSpPr>
      <dsp:spPr>
        <a:xfrm>
          <a:off x="5208984" y="2486996"/>
          <a:ext cx="1774031" cy="17740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solidFill>
                <a:schemeClr val="tx1"/>
              </a:solidFill>
            </a:rPr>
            <a:t>ZNACZENIA</a:t>
          </a:r>
          <a:r>
            <a:rPr lang="pl-PL" sz="2000" kern="1200" baseline="0" dirty="0">
              <a:solidFill>
                <a:schemeClr val="tx1"/>
              </a:solidFill>
            </a:rPr>
            <a:t> POJĘCIA URZĘDU</a:t>
          </a:r>
          <a:endParaRPr lang="pl-PL" sz="2000" kern="1200" dirty="0">
            <a:solidFill>
              <a:schemeClr val="tx1"/>
            </a:solidFill>
          </a:endParaRPr>
        </a:p>
      </dsp:txBody>
      <dsp:txXfrm>
        <a:off x="5468785" y="2746797"/>
        <a:ext cx="1254429" cy="1254429"/>
      </dsp:txXfrm>
    </dsp:sp>
    <dsp:sp modelId="{DFC6D0F5-283E-451A-8014-44AFD2FE49C8}">
      <dsp:nvSpPr>
        <dsp:cNvPr id="0" name=""/>
        <dsp:cNvSpPr/>
      </dsp:nvSpPr>
      <dsp:spPr>
        <a:xfrm rot="16200000">
          <a:off x="5907696" y="1840779"/>
          <a:ext cx="376607" cy="603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/>
        </a:p>
      </dsp:txBody>
      <dsp:txXfrm>
        <a:off x="5964187" y="2017904"/>
        <a:ext cx="263625" cy="361902"/>
      </dsp:txXfrm>
    </dsp:sp>
    <dsp:sp modelId="{ED893CA7-2D6F-4982-83BE-4306CF45407C}">
      <dsp:nvSpPr>
        <dsp:cNvPr id="0" name=""/>
        <dsp:cNvSpPr/>
      </dsp:nvSpPr>
      <dsp:spPr>
        <a:xfrm>
          <a:off x="5208984" y="2384"/>
          <a:ext cx="1774031" cy="17740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schemeClr val="tx1"/>
              </a:solidFill>
            </a:rPr>
            <a:t>JAKO WYODRĘBNIONY ZESPÓŁ KOMPETENCJI (RÓWNOWAŻNE Z POJĘCIEM STANOWISKA)</a:t>
          </a:r>
        </a:p>
      </dsp:txBody>
      <dsp:txXfrm>
        <a:off x="5468785" y="262185"/>
        <a:ext cx="1254429" cy="1254429"/>
      </dsp:txXfrm>
    </dsp:sp>
    <dsp:sp modelId="{FDB5EC90-E194-4B31-9E9D-D50CEC443077}">
      <dsp:nvSpPr>
        <dsp:cNvPr id="0" name=""/>
        <dsp:cNvSpPr/>
      </dsp:nvSpPr>
      <dsp:spPr>
        <a:xfrm rot="1800000">
          <a:off x="6974333" y="3688250"/>
          <a:ext cx="376607" cy="603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/>
        </a:p>
      </dsp:txBody>
      <dsp:txXfrm>
        <a:off x="6981901" y="3780639"/>
        <a:ext cx="263625" cy="361902"/>
      </dsp:txXfrm>
    </dsp:sp>
    <dsp:sp modelId="{60B1BD3E-6F77-4059-8FA9-4ACEADC12D3E}">
      <dsp:nvSpPr>
        <dsp:cNvPr id="0" name=""/>
        <dsp:cNvSpPr/>
      </dsp:nvSpPr>
      <dsp:spPr>
        <a:xfrm>
          <a:off x="7360721" y="3729301"/>
          <a:ext cx="1774031" cy="1774031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50" kern="1200" dirty="0">
              <a:solidFill>
                <a:schemeClr val="tx1"/>
              </a:solidFill>
            </a:rPr>
            <a:t>JAKO SZCZEGÓLNA NAZWA ORGANU ADMINISTRACYJNEGO (ORGANEM JEDNOOSOBOWYM JEST WTEDY KIEROWNIK URZĘDU)</a:t>
          </a:r>
        </a:p>
      </dsp:txBody>
      <dsp:txXfrm>
        <a:off x="7620522" y="3989102"/>
        <a:ext cx="1254429" cy="1254429"/>
      </dsp:txXfrm>
    </dsp:sp>
    <dsp:sp modelId="{1E045B89-74AD-44D1-B12B-DBDC08C1E925}">
      <dsp:nvSpPr>
        <dsp:cNvPr id="0" name=""/>
        <dsp:cNvSpPr/>
      </dsp:nvSpPr>
      <dsp:spPr>
        <a:xfrm rot="9000000">
          <a:off x="4841058" y="3688250"/>
          <a:ext cx="376607" cy="603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/>
        </a:p>
      </dsp:txBody>
      <dsp:txXfrm rot="10800000">
        <a:off x="4946472" y="3780639"/>
        <a:ext cx="263625" cy="361902"/>
      </dsp:txXfrm>
    </dsp:sp>
    <dsp:sp modelId="{7DAA0011-168F-47EA-9A13-8E84706F9020}">
      <dsp:nvSpPr>
        <dsp:cNvPr id="0" name=""/>
        <dsp:cNvSpPr/>
      </dsp:nvSpPr>
      <dsp:spPr>
        <a:xfrm>
          <a:off x="3057247" y="3729301"/>
          <a:ext cx="1774031" cy="1774031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solidFill>
                <a:schemeClr val="tx1"/>
              </a:solidFill>
            </a:rPr>
            <a:t>JAKO ZORGANIZOWANY ZESPÓŁ OSÓB PRZYDANYCH ORGANOWI ADMINISTRACYJNEMU DO POMOCY W WYKONYWANIU JEGO FUNKCJI; NP. MINISTERSTWO</a:t>
          </a:r>
        </a:p>
      </dsp:txBody>
      <dsp:txXfrm>
        <a:off x="3317048" y="3989102"/>
        <a:ext cx="1254429" cy="1254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50CD1-1C72-4C61-96FF-3DD06D1AB09C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14EC0-0C6F-4E01-8023-D2B3FDEB198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1294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2566C-56A7-4C99-AFB3-6389CDBC67F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41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456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195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073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652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545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942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639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77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4804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9928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47EF-F0B7-42EB-BF38-2A631172645C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754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C47EF-F0B7-42EB-BF38-2A631172645C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C3D1B-5899-4106-B67B-E31C9A7557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57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48159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pl/znak-zapytania-pytanie-odpowiedzi-1019820/" TargetMode="External"/><Relationship Id="rId3" Type="http://schemas.openxmlformats.org/officeDocument/2006/relationships/diagramLayout" Target="../diagrams/layout4.xml"/><Relationship Id="rId7" Type="http://schemas.openxmlformats.org/officeDocument/2006/relationships/image" Target="../media/image4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Obraz 4" descr="Obraz zawierający wewnątrz, stół, siedzi, łóżko&#10;&#10;Opis wygenerowany automatycznie">
            <a:extLst>
              <a:ext uri="{FF2B5EF4-FFF2-40B4-BE49-F238E27FC236}">
                <a16:creationId xmlns:a16="http://schemas.microsoft.com/office/drawing/2014/main" id="{3A62048C-D9DC-4A86-846E-AA13FFB2AA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946" t="23391" r="5145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038DB51-A7DE-40E4-832A-F31CD8E70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pl-PL" sz="6600" dirty="0"/>
              <a:t>ZAJĘCIA NR 4</a:t>
            </a:r>
          </a:p>
        </p:txBody>
      </p:sp>
      <p:sp>
        <p:nvSpPr>
          <p:cNvPr id="20" name="Rectangle: Rounded Corners 13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3786C05-7609-4EB4-B67D-B1FA404AE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pl-PL" dirty="0"/>
              <a:t>STRUKTURY</a:t>
            </a:r>
          </a:p>
        </p:txBody>
      </p:sp>
    </p:spTree>
    <p:extLst>
      <p:ext uri="{BB962C8B-B14F-4D97-AF65-F5344CB8AC3E}">
        <p14:creationId xmlns:p14="http://schemas.microsoft.com/office/powerpoint/2010/main" val="2449522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1D8626-4FB1-4D46-B3B1-0E468897B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D0504C-D171-4589-BB62-EF878178C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pl-PL" sz="6400" b="1" dirty="0">
                <a:solidFill>
                  <a:srgbClr val="000000"/>
                </a:solidFill>
              </a:rPr>
              <a:t>KONSTYTUCJA RP</a:t>
            </a:r>
            <a:endParaRPr lang="pl-PL" sz="6400" b="1" i="0" dirty="0">
              <a:solidFill>
                <a:srgbClr val="000000"/>
              </a:solidFill>
              <a:effectLst/>
            </a:endParaRPr>
          </a:p>
          <a:p>
            <a:pPr marL="0" indent="0" algn="just">
              <a:buNone/>
            </a:pPr>
            <a:r>
              <a:rPr lang="pl-PL" sz="6400" b="1" i="0" dirty="0">
                <a:solidFill>
                  <a:srgbClr val="000000"/>
                </a:solidFill>
                <a:effectLst/>
              </a:rPr>
              <a:t>Art. 202.</a:t>
            </a:r>
          </a:p>
          <a:p>
            <a:pPr algn="just">
              <a:buFont typeface="+mj-lt"/>
              <a:buAutoNum type="arabicPeriod"/>
            </a:pPr>
            <a:r>
              <a:rPr lang="pl-PL" sz="6400" b="0" i="0" dirty="0">
                <a:solidFill>
                  <a:srgbClr val="000000"/>
                </a:solidFill>
                <a:effectLst/>
              </a:rPr>
              <a:t>Najwyższa Izba Kontroli jest </a:t>
            </a:r>
            <a:r>
              <a:rPr lang="pl-PL" sz="6400" b="0" i="0" dirty="0">
                <a:solidFill>
                  <a:srgbClr val="FF0000"/>
                </a:solidFill>
                <a:effectLst/>
              </a:rPr>
              <a:t>naczelnym organem kontroli państwowe</a:t>
            </a:r>
            <a:r>
              <a:rPr lang="pl-PL" sz="6400" b="0" i="0" dirty="0">
                <a:solidFill>
                  <a:srgbClr val="000000"/>
                </a:solidFill>
                <a:effectLst/>
              </a:rPr>
              <a:t>j.</a:t>
            </a:r>
          </a:p>
          <a:p>
            <a:pPr algn="just">
              <a:buFont typeface="+mj-lt"/>
              <a:buAutoNum type="arabicPeriod"/>
            </a:pPr>
            <a:r>
              <a:rPr lang="pl-PL" sz="6400" b="0" i="0" dirty="0">
                <a:solidFill>
                  <a:srgbClr val="000000"/>
                </a:solidFill>
                <a:effectLst/>
              </a:rPr>
              <a:t>Najwyższa Izba Kontroli podlega Sejmowi.</a:t>
            </a:r>
          </a:p>
          <a:p>
            <a:pPr algn="just">
              <a:buFont typeface="+mj-lt"/>
              <a:buAutoNum type="arabicPeriod"/>
            </a:pPr>
            <a:r>
              <a:rPr lang="pl-PL" sz="6400" b="0" i="0" dirty="0">
                <a:solidFill>
                  <a:srgbClr val="000000"/>
                </a:solidFill>
                <a:effectLst/>
              </a:rPr>
              <a:t>Najwyższa Izba Kontroli działa na zasadach kolegialności.</a:t>
            </a:r>
          </a:p>
          <a:p>
            <a:pPr marL="0" indent="0" algn="just">
              <a:buNone/>
            </a:pPr>
            <a:r>
              <a:rPr lang="pl-PL" sz="6400" b="1" i="0" dirty="0">
                <a:solidFill>
                  <a:srgbClr val="000000"/>
                </a:solidFill>
                <a:effectLst/>
              </a:rPr>
              <a:t>Art. 203.</a:t>
            </a:r>
          </a:p>
          <a:p>
            <a:pPr algn="just">
              <a:buFont typeface="+mj-lt"/>
              <a:buAutoNum type="arabicPeriod"/>
            </a:pPr>
            <a:r>
              <a:rPr lang="pl-PL" sz="6400" b="0" i="0" dirty="0">
                <a:solidFill>
                  <a:srgbClr val="000000"/>
                </a:solidFill>
                <a:effectLst/>
              </a:rPr>
              <a:t>Najwyższa Izba Kontroli kontroluje działalność organów administracji rządowej, Narodowego Banku Polskiego, państwowych osób prawnych i innych państwowych jednostek organizacyjnych z punktu widzenia legalności, gospodarności, celowości i rzetelności.</a:t>
            </a:r>
          </a:p>
          <a:p>
            <a:pPr algn="just">
              <a:buFont typeface="+mj-lt"/>
              <a:buAutoNum type="arabicPeriod"/>
            </a:pPr>
            <a:r>
              <a:rPr lang="pl-PL" sz="6400" b="0" i="0" dirty="0">
                <a:solidFill>
                  <a:srgbClr val="000000"/>
                </a:solidFill>
                <a:effectLst/>
              </a:rPr>
              <a:t>Najwyższa Izba Kontroli może kontrolować działalność organów samorządu terytorialnego, komunalnych osób prawnych i innych komunalnych jednostek organizacyjnych z punktu widzenia legalności, gospodarności i rzetelności.</a:t>
            </a:r>
          </a:p>
          <a:p>
            <a:pPr algn="just">
              <a:buFont typeface="+mj-lt"/>
              <a:buAutoNum type="arabicPeriod"/>
            </a:pPr>
            <a:r>
              <a:rPr lang="pl-PL" sz="6400" b="0" i="0" dirty="0">
                <a:solidFill>
                  <a:srgbClr val="000000"/>
                </a:solidFill>
                <a:effectLst/>
              </a:rPr>
              <a:t>Najwyższa Izba Kontroli może również kontrolować z punktu widzenia legalności i gospodarności działalność innych jednostek organizacyjnych i podmiotów gospodarczych w zakresie, w jakim wykorzystują one majątek lub środki państwowe lub komunalne oraz wywiązują się z zobowiązań finansowych na rzecz państwa.</a:t>
            </a:r>
          </a:p>
          <a:p>
            <a:pPr marL="0" indent="0" algn="just">
              <a:buNone/>
            </a:pPr>
            <a:r>
              <a:rPr lang="pl-PL" sz="6400" b="1" i="0" dirty="0">
                <a:solidFill>
                  <a:srgbClr val="000000"/>
                </a:solidFill>
                <a:effectLst/>
              </a:rPr>
              <a:t>Art. 205.</a:t>
            </a:r>
          </a:p>
          <a:p>
            <a:pPr algn="just">
              <a:buFont typeface="+mj-lt"/>
              <a:buAutoNum type="arabicPeriod"/>
            </a:pPr>
            <a:r>
              <a:rPr lang="pl-PL" sz="6400" b="1" i="0" dirty="0">
                <a:solidFill>
                  <a:srgbClr val="FF0000"/>
                </a:solidFill>
                <a:effectLst/>
              </a:rPr>
              <a:t>Prezes Najwyższej Izby Kontroli jest powoływany przez Sejm za zgodą Senatu, na 6 lat i może być ponownie powołany tylko raz.</a:t>
            </a:r>
          </a:p>
          <a:p>
            <a:pPr algn="just">
              <a:buFont typeface="+mj-lt"/>
              <a:buAutoNum type="arabicPeriod"/>
            </a:pPr>
            <a:r>
              <a:rPr lang="pl-PL" sz="6400" b="0" i="0" dirty="0">
                <a:solidFill>
                  <a:srgbClr val="000000"/>
                </a:solidFill>
                <a:effectLst/>
              </a:rPr>
              <a:t>Prezes Najwyższej Izby Kontroli nie może zajmować innego stanowiska, z wyjątkiem stanowiska profesora szkoły wyższej ani wykonywać innych zajęć zawodowych.</a:t>
            </a:r>
          </a:p>
          <a:p>
            <a:pPr algn="just">
              <a:buFont typeface="+mj-lt"/>
              <a:buAutoNum type="arabicPeriod"/>
            </a:pPr>
            <a:r>
              <a:rPr lang="pl-PL" sz="6400" b="0" i="0" dirty="0">
                <a:solidFill>
                  <a:srgbClr val="000000"/>
                </a:solidFill>
                <a:effectLst/>
              </a:rPr>
              <a:t>Prezes Najwyższej Izby Kontroli nie może należeć do partii politycznej, związku zawodowego ani prowadzić działalności publicznej nie dającej się pogodzić z godnością jego urzędu.</a:t>
            </a:r>
          </a:p>
          <a:p>
            <a:pPr marL="0" indent="0" algn="l">
              <a:buNone/>
            </a:pPr>
            <a:endParaRPr lang="pl-PL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br>
              <a:rPr lang="pl-PL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4383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601233-A318-47C2-9C12-E5889ED33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RPO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63FD97-5FAF-4F8F-A754-9DA58B16C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sz="2300" b="1" i="0" dirty="0">
                <a:solidFill>
                  <a:srgbClr val="000000"/>
                </a:solidFill>
                <a:effectLst/>
              </a:rPr>
              <a:t>Art. 208.</a:t>
            </a:r>
          </a:p>
          <a:p>
            <a:pPr algn="just">
              <a:buFont typeface="+mj-lt"/>
              <a:buAutoNum type="arabicPeriod"/>
            </a:pPr>
            <a:r>
              <a:rPr lang="pl-PL" sz="2300" b="0" i="0" dirty="0">
                <a:solidFill>
                  <a:srgbClr val="000000"/>
                </a:solidFill>
                <a:effectLst/>
              </a:rPr>
              <a:t>Rzecznik Praw Obywatelskich </a:t>
            </a:r>
            <a:r>
              <a:rPr lang="pl-PL" sz="2300" b="1" i="0" u="sng" dirty="0">
                <a:solidFill>
                  <a:srgbClr val="00B050"/>
                </a:solidFill>
                <a:effectLst/>
              </a:rPr>
              <a:t>stoi na straży wolności i praw człowieka i obywatela </a:t>
            </a:r>
            <a:r>
              <a:rPr lang="pl-PL" sz="2300" b="0" i="0" dirty="0">
                <a:solidFill>
                  <a:srgbClr val="000000"/>
                </a:solidFill>
                <a:effectLst/>
              </a:rPr>
              <a:t>określonych w Konstytucji oraz w innych aktach normatywnych.</a:t>
            </a:r>
          </a:p>
          <a:p>
            <a:pPr algn="just">
              <a:buFont typeface="+mj-lt"/>
              <a:buAutoNum type="arabicPeriod"/>
            </a:pPr>
            <a:r>
              <a:rPr lang="pl-PL" sz="2300" b="0" i="0" dirty="0">
                <a:solidFill>
                  <a:srgbClr val="000000"/>
                </a:solidFill>
                <a:effectLst/>
              </a:rPr>
              <a:t>Zakres i sposób działania Rzecznika Praw Obywatelskich określa ustawa.</a:t>
            </a:r>
          </a:p>
          <a:p>
            <a:pPr marL="0" indent="0" algn="just">
              <a:buNone/>
            </a:pPr>
            <a:r>
              <a:rPr lang="pl-PL" sz="2300" b="1" i="0" dirty="0">
                <a:solidFill>
                  <a:srgbClr val="000000"/>
                </a:solidFill>
                <a:effectLst/>
              </a:rPr>
              <a:t>Art. 209.</a:t>
            </a:r>
          </a:p>
          <a:p>
            <a:pPr algn="just">
              <a:buFont typeface="+mj-lt"/>
              <a:buAutoNum type="arabicPeriod"/>
            </a:pPr>
            <a:r>
              <a:rPr lang="pl-PL" sz="2300" b="0" i="0" dirty="0">
                <a:solidFill>
                  <a:srgbClr val="000000"/>
                </a:solidFill>
                <a:effectLst/>
              </a:rPr>
              <a:t>Rzecznik Praw Obywatelskich </a:t>
            </a:r>
            <a:r>
              <a:rPr lang="pl-PL" sz="2300" b="0" i="0" dirty="0">
                <a:solidFill>
                  <a:srgbClr val="FF0000"/>
                </a:solidFill>
                <a:effectLst/>
              </a:rPr>
              <a:t>jest powoływany przez Sejm za zgodą Senatu, na 5 lat</a:t>
            </a:r>
            <a:r>
              <a:rPr lang="pl-PL" sz="2300" b="0" i="0" dirty="0">
                <a:solidFill>
                  <a:srgbClr val="000000"/>
                </a:solidFill>
                <a:effectLst/>
              </a:rPr>
              <a:t>.</a:t>
            </a:r>
          </a:p>
          <a:p>
            <a:pPr algn="just">
              <a:buFont typeface="+mj-lt"/>
              <a:buAutoNum type="arabicPeriod"/>
            </a:pPr>
            <a:r>
              <a:rPr lang="pl-PL" sz="2300" b="0" i="0" dirty="0">
                <a:solidFill>
                  <a:srgbClr val="000000"/>
                </a:solidFill>
                <a:effectLst/>
              </a:rPr>
              <a:t>Rzecznik Praw Obywatelskich nie może zajmować innego stanowiska, z wyjątkiem stanowiska profesora szkoły wyższej ani wykonywać innych zajęć zawodowych.</a:t>
            </a:r>
          </a:p>
          <a:p>
            <a:pPr algn="just">
              <a:buFont typeface="+mj-lt"/>
              <a:buAutoNum type="arabicPeriod"/>
            </a:pPr>
            <a:r>
              <a:rPr lang="pl-PL" sz="2300" b="0" i="0" dirty="0">
                <a:solidFill>
                  <a:srgbClr val="000000"/>
                </a:solidFill>
                <a:effectLst/>
              </a:rPr>
              <a:t>Rzecznik Praw Obywatelskich nie może należeć do partii politycznej, związku zawodowego ani prowadzić działalności publicznej nie dającej się pogodzić z godnością jego urzędu.</a:t>
            </a:r>
          </a:p>
          <a:p>
            <a:pPr marL="0" indent="0" algn="just">
              <a:buNone/>
            </a:pPr>
            <a:r>
              <a:rPr lang="pl-PL" sz="2300" b="1" i="0" dirty="0">
                <a:solidFill>
                  <a:srgbClr val="000000"/>
                </a:solidFill>
                <a:effectLst/>
              </a:rPr>
              <a:t>Art. 210.</a:t>
            </a:r>
          </a:p>
          <a:p>
            <a:pPr marL="0" indent="0" algn="just">
              <a:buNone/>
            </a:pPr>
            <a:r>
              <a:rPr lang="pl-PL" sz="2300" b="0" i="0" dirty="0">
                <a:solidFill>
                  <a:srgbClr val="000000"/>
                </a:solidFill>
                <a:effectLst/>
              </a:rPr>
              <a:t>Rzecznik Praw Obywatelskich jest w swojej działalności </a:t>
            </a:r>
            <a:r>
              <a:rPr lang="pl-PL" sz="2300" b="0" i="0" dirty="0">
                <a:solidFill>
                  <a:srgbClr val="00B0F0"/>
                </a:solidFill>
                <a:effectLst/>
              </a:rPr>
              <a:t>niezawisły, niezależny od innych organów państwowych i odpowiada jedynie przed Sejmem</a:t>
            </a:r>
            <a:r>
              <a:rPr lang="pl-PL" sz="2300" b="0" i="0" dirty="0">
                <a:solidFill>
                  <a:srgbClr val="000000"/>
                </a:solidFill>
                <a:effectLst/>
              </a:rPr>
              <a:t> na zasadach określonych w ustawie.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7483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6FB0A7-E3D5-4738-A847-3F0CB6CA6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BA77E5-7198-4A43-ACFD-90CAAC796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372" y="1825624"/>
            <a:ext cx="11243256" cy="4858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Ustawa z dnia 5 stycznia 2011 r. - Kodeks wyborczy</a:t>
            </a:r>
          </a:p>
          <a:p>
            <a:pPr marL="0" indent="0">
              <a:buNone/>
            </a:pPr>
            <a:r>
              <a:rPr lang="pl-PL" dirty="0"/>
              <a:t>Art. 473</a:t>
            </a:r>
          </a:p>
          <a:p>
            <a:pPr marL="0" indent="0" algn="just">
              <a:buNone/>
            </a:pPr>
            <a:r>
              <a:rPr lang="pl-PL" dirty="0"/>
              <a:t>§ 7. W przypadku gdy obaj kandydaci w ponownym głosowaniu otrzymają tę samą liczbę głosów, za wybranego uważa się tego kandydata, który w większej liczbie obwodów głosowania otrzymał więcej głosów niż drugi kandydat. Jeżeli liczby obwodów, o których mowa w zdaniu poprzednim, byłyby równe, </a:t>
            </a:r>
            <a:r>
              <a:rPr lang="pl-PL" u="sng" dirty="0">
                <a:solidFill>
                  <a:srgbClr val="FFC000"/>
                </a:solidFill>
              </a:rPr>
              <a:t>o wyborze wójta rozstrzyga losowanie przeprowadzone przez gminną komisję wyborczą</a:t>
            </a:r>
            <a:r>
              <a:rPr lang="pl-PL" dirty="0"/>
              <a:t>. W losowaniu mają prawo uczestniczenia obaj kandydaci lub pełnomocnicy wyborczy ich komitetów wyborczych.</a:t>
            </a:r>
          </a:p>
        </p:txBody>
      </p:sp>
    </p:spTree>
    <p:extLst>
      <p:ext uri="{BB962C8B-B14F-4D97-AF65-F5344CB8AC3E}">
        <p14:creationId xmlns:p14="http://schemas.microsoft.com/office/powerpoint/2010/main" val="241703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Pojęcie urzędu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E48358F0-C56F-4B01-A35B-ED1E46B886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352282"/>
          <a:ext cx="12192000" cy="5505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fika 4" descr="Wykrzyknik">
            <a:extLst>
              <a:ext uri="{FF2B5EF4-FFF2-40B4-BE49-F238E27FC236}">
                <a16:creationId xmlns:a16="http://schemas.microsoft.com/office/drawing/2014/main" id="{CE3DF707-DAA9-480B-A610-0C9E9979C5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23796" y="56683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11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Dekoncentracja wewnętrzna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dirty="0"/>
              <a:t>Organ administracyjny może upoważnić pracowników do realizacji określonych czynności, w ramach kompetencji które sam posiada;</a:t>
            </a:r>
          </a:p>
          <a:p>
            <a:pPr algn="just"/>
            <a:r>
              <a:rPr lang="pl-PL" dirty="0"/>
              <a:t>Pracownik nie może dalej przekazać tych uprawnień (np. innemu pracownikowi tego urzędu), gdyż nie jest organem;</a:t>
            </a:r>
          </a:p>
          <a:p>
            <a:pPr algn="just"/>
            <a:r>
              <a:rPr lang="pl-PL" dirty="0"/>
              <a:t>Dekoncentracja wewnętrzna to podział pracy między organ i pracowników urzędu, a nie podział kompetencji, które pozostają w rękach organu;</a:t>
            </a:r>
          </a:p>
          <a:p>
            <a:pPr algn="just"/>
            <a:r>
              <a:rPr lang="pl-PL" dirty="0"/>
              <a:t>Przekazanie może zostać przez organ cofnięte;</a:t>
            </a:r>
          </a:p>
          <a:p>
            <a:pPr algn="just"/>
            <a:r>
              <a:rPr lang="pl-PL" dirty="0"/>
              <a:t>Wystawione upoważnienie odsuwa organ od możliwości załatwienia danej sprawy;</a:t>
            </a:r>
          </a:p>
          <a:p>
            <a:pPr algn="just"/>
            <a:r>
              <a:rPr lang="pl-PL" dirty="0"/>
              <a:t>Brak upoważnienia – organ musi wydać decyzję samodzielnie;</a:t>
            </a:r>
          </a:p>
          <a:p>
            <a:pPr algn="just"/>
            <a:r>
              <a:rPr lang="pl-PL" dirty="0"/>
              <a:t>Brak możliwości funkcjonowania organu i jednoczesny brak upoważnienia – nikt nie może wydać decyzji;</a:t>
            </a:r>
          </a:p>
          <a:p>
            <a:pPr algn="just"/>
            <a:r>
              <a:rPr lang="pl-PL" dirty="0"/>
              <a:t>Decyzja wydana przez osobę upoważnioną ma takie same skutki, jak decyzja wydana przez organ.</a:t>
            </a:r>
          </a:p>
        </p:txBody>
      </p:sp>
    </p:spTree>
    <p:extLst>
      <p:ext uri="{BB962C8B-B14F-4D97-AF65-F5344CB8AC3E}">
        <p14:creationId xmlns:p14="http://schemas.microsoft.com/office/powerpoint/2010/main" val="4206728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4C7D20-1659-4D19-86E7-0F9FF5DFE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354C02-F51B-46D2-8C3D-284EE8CA7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PRZYKŁAD – USTAWA O SAMORZĄDZIE WOJEWÓDZTWA</a:t>
            </a:r>
          </a:p>
          <a:p>
            <a:pPr algn="just"/>
            <a:endParaRPr lang="pl-PL" dirty="0"/>
          </a:p>
          <a:p>
            <a:pPr marL="0" indent="0" algn="just">
              <a:buNone/>
            </a:pPr>
            <a:r>
              <a:rPr lang="pl-PL" dirty="0"/>
              <a:t>Art. 46. 1. </a:t>
            </a:r>
            <a:r>
              <a:rPr lang="pl-PL" dirty="0">
                <a:solidFill>
                  <a:srgbClr val="FF3399"/>
                </a:solidFill>
              </a:rPr>
              <a:t>Decyzje w indywidualnych sprawach z zakresu administracji publicznej </a:t>
            </a:r>
            <a:r>
              <a:rPr lang="pl-PL" dirty="0">
                <a:solidFill>
                  <a:srgbClr val="0070C0"/>
                </a:solidFill>
              </a:rPr>
              <a:t>wydaje marszałek województwa</a:t>
            </a:r>
            <a:r>
              <a:rPr lang="pl-PL" dirty="0"/>
              <a:t>, jeżeli przepisy szczególne nie stanowią inaczej. </a:t>
            </a:r>
          </a:p>
          <a:p>
            <a:pPr marL="0" indent="0" algn="just">
              <a:buNone/>
            </a:pPr>
            <a:r>
              <a:rPr lang="pl-PL" dirty="0"/>
              <a:t>2. Marszałek województwa </a:t>
            </a:r>
            <a:r>
              <a:rPr lang="pl-PL" b="1" u="sng" dirty="0">
                <a:solidFill>
                  <a:srgbClr val="92D050"/>
                </a:solidFill>
              </a:rPr>
              <a:t>może upoważnić </a:t>
            </a:r>
            <a:r>
              <a:rPr lang="pl-PL" dirty="0"/>
              <a:t>wicemarszałków, pozostałych członków zarządu województwa, pracowników urzędu marszałkowskiego oraz kierowników wojewódzkich samorządowych jednostek organizacyjnych 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do wydawania w jego imieniu decyzji</a:t>
            </a:r>
            <a:r>
              <a:rPr lang="pl-PL" dirty="0"/>
              <a:t>, o których mowa w ust. 1. </a:t>
            </a:r>
          </a:p>
        </p:txBody>
      </p:sp>
    </p:spTree>
    <p:extLst>
      <p:ext uri="{BB962C8B-B14F-4D97-AF65-F5344CB8AC3E}">
        <p14:creationId xmlns:p14="http://schemas.microsoft.com/office/powerpoint/2010/main" val="4175218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C60059-6E4C-4677-993C-C7C08C1AC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STRUKTURY ORGANIZACYJNE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5F3F855-9E2F-4819-BE09-1504A0613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STRUKTURY ORGANIZACYJNE WCIĄŻ SIĘ ROZWIJAJĄ – WPROWADZENIE DO NICH NOWEGO PODMIOTU SPRAWIA AUTOMATYCZNIE, ŻE NALEŻY ZAPEWNIĆ JEGO KONTROLĘ I NADZÓR, ZAPOBIEGAJĄCE TENDENCJI CENTRALIZACJI I POSZERZANIA POLA UPRAWNIEŃ WŁADCZYCH.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POWSTAWANIE WIELU NOWYCH, WYSPECJALIZOWANYCH ORGANÓW.</a:t>
            </a:r>
          </a:p>
        </p:txBody>
      </p:sp>
    </p:spTree>
    <p:extLst>
      <p:ext uri="{BB962C8B-B14F-4D97-AF65-F5344CB8AC3E}">
        <p14:creationId xmlns:p14="http://schemas.microsoft.com/office/powerpoint/2010/main" val="576095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3E6642BB-C451-475D-927B-C84DA16AF1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91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DEFINICJA ORGANU ADMINISTRACJI PUBLICZNEJ</a:t>
            </a:r>
            <a:br>
              <a:rPr lang="pl-PL" dirty="0"/>
            </a:br>
            <a:r>
              <a:rPr lang="pl-PL" sz="6700" b="1" dirty="0">
                <a:solidFill>
                  <a:srgbClr val="FF0000"/>
                </a:solidFill>
              </a:rPr>
              <a:t>!!!</a:t>
            </a:r>
            <a:endParaRPr lang="pl-PL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E95E237-D244-440B-844E-05A9050AC6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Grafika 5" descr="Grupa">
            <a:extLst>
              <a:ext uri="{FF2B5EF4-FFF2-40B4-BE49-F238E27FC236}">
                <a16:creationId xmlns:a16="http://schemas.microsoft.com/office/drawing/2014/main" id="{9914E75E-E0C0-40EC-B811-1E9A9EC476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65200" y="2075543"/>
            <a:ext cx="751114" cy="80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01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organów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CF557FFC-7F18-4C7A-9BBB-DBC25ABD6DD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1325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FB841007-D13B-46C6-9AF9-25AE6019A0D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314" y="1408922"/>
          <a:ext cx="12126686" cy="5449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 descr="Obraz zawierający rysunek&#10;&#10;Opis wygenerowany automatycznie">
            <a:extLst>
              <a:ext uri="{FF2B5EF4-FFF2-40B4-BE49-F238E27FC236}">
                <a16:creationId xmlns:a16="http://schemas.microsoft.com/office/drawing/2014/main" id="{E4587784-2611-44C5-83E0-C46910FA66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864151" y="625134"/>
            <a:ext cx="1363825" cy="136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7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4320AA3-27B6-480F-A155-245E1BDDF32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314" y="1825625"/>
          <a:ext cx="11288486" cy="492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0584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12980"/>
            <a:ext cx="12192000" cy="56450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u="sng" dirty="0"/>
              <a:t>Inne podziały: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Organy decydujące i podmioty doradcze, np.:</a:t>
            </a:r>
          </a:p>
          <a:p>
            <a:pPr marL="0" indent="0" algn="just">
              <a:buNone/>
            </a:pPr>
            <a:r>
              <a:rPr lang="pl-PL" dirty="0"/>
              <a:t>Art. 36. usg</a:t>
            </a:r>
          </a:p>
          <a:p>
            <a:pPr marL="0" indent="0" algn="just">
              <a:buNone/>
            </a:pPr>
            <a:r>
              <a:rPr lang="pl-PL" dirty="0"/>
              <a:t>1. Organem uchwałodawczym w sołectwie jest zebranie wiejskie, a wykonawczym – sołtys. </a:t>
            </a:r>
            <a:r>
              <a:rPr lang="pl-PL" dirty="0">
                <a:solidFill>
                  <a:srgbClr val="FF3399"/>
                </a:solidFill>
              </a:rPr>
              <a:t>Działalność sołtysa wspomaga rada sołecka</a:t>
            </a:r>
            <a:r>
              <a:rPr lang="pl-PL" dirty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Organy I instancji i organy II instancji, np.</a:t>
            </a:r>
          </a:p>
          <a:p>
            <a:pPr marL="0" indent="0" algn="just">
              <a:buNone/>
            </a:pPr>
            <a:r>
              <a:rPr lang="pl-PL" dirty="0"/>
              <a:t> Art. 82 Prawa budowlanego</a:t>
            </a:r>
          </a:p>
          <a:p>
            <a:pPr marL="0" indent="0" algn="just">
              <a:buNone/>
            </a:pPr>
            <a:r>
              <a:rPr lang="pl-PL" dirty="0"/>
              <a:t>(…) 2. Organem administracji architektoniczno-budowlanej pierwszej instancji, z zastrzeżeniem ust. 3 i 4, jest starosta. </a:t>
            </a:r>
          </a:p>
          <a:p>
            <a:pPr marL="0" indent="0" algn="just">
              <a:buNone/>
            </a:pPr>
            <a:r>
              <a:rPr lang="pl-PL" dirty="0"/>
              <a:t>3. Wojewoda jest organem administracji architektoniczno-budowlanej wyższego stopnia w stosunku do starosty oraz organem pierwszej instancji w sprawach obiektów i robót budowlanych (…)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Centralny konstytucyjny organ państwa (ma określoną przez Konstytucję RP własną, niepowtarzalną nazwę bądź należy do wyróżnionej przez Konstytucję niepowtarzalnej kategorii organów) i centralny organ państwowy</a:t>
            </a:r>
          </a:p>
          <a:p>
            <a:pPr marL="0" indent="0" algn="just">
              <a:buNone/>
            </a:pPr>
            <a:r>
              <a:rPr lang="pl-PL" dirty="0"/>
              <a:t>Cechy wspólne: Jednostkowe w skali kraju, kompetencje rozciągające się na obszar całego kraju lub ściśle określone kompetencje związane z państwem jako takim.</a:t>
            </a:r>
          </a:p>
        </p:txBody>
      </p:sp>
    </p:spTree>
    <p:extLst>
      <p:ext uri="{BB962C8B-B14F-4D97-AF65-F5344CB8AC3E}">
        <p14:creationId xmlns:p14="http://schemas.microsoft.com/office/powerpoint/2010/main" val="113183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491334F-8F29-4359-9E80-435BBC7DE5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25758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7450887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1131</Words>
  <Application>Microsoft Office PowerPoint</Application>
  <PresentationFormat>Panoramiczny</PresentationFormat>
  <Paragraphs>107</Paragraphs>
  <Slides>15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1_Motyw pakietu Office</vt:lpstr>
      <vt:lpstr>ZAJĘCIA NR 4</vt:lpstr>
      <vt:lpstr>STRUKTURY ORGANIZACYJNE </vt:lpstr>
      <vt:lpstr>Prezentacja programu PowerPoint</vt:lpstr>
      <vt:lpstr>DEFINICJA ORGANU ADMINISTRACJI PUBLICZNEJ !!!</vt:lpstr>
      <vt:lpstr>Rodzaje organów</vt:lpstr>
      <vt:lpstr>Prezentacja programu PowerPoint</vt:lpstr>
      <vt:lpstr>Prezentacja programu PowerPoint</vt:lpstr>
      <vt:lpstr>Prezentacja programu PowerPoint</vt:lpstr>
      <vt:lpstr>Prezentacja programu PowerPoint</vt:lpstr>
      <vt:lpstr>NIK</vt:lpstr>
      <vt:lpstr>RPO</vt:lpstr>
      <vt:lpstr>Prezentacja programu PowerPoint</vt:lpstr>
      <vt:lpstr>Pojęcie urzędu</vt:lpstr>
      <vt:lpstr>Dekoncentracja wewnętrzna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ZAJĘCIA NR 4</dc:title>
  <dc:creator>Karina Pilarz</dc:creator>
  <cp:lastModifiedBy>Karina Pilarz</cp:lastModifiedBy>
  <cp:revision>1</cp:revision>
  <dcterms:created xsi:type="dcterms:W3CDTF">2021-02-25T09:52:56Z</dcterms:created>
  <dcterms:modified xsi:type="dcterms:W3CDTF">2021-02-25T09:53:38Z</dcterms:modified>
</cp:coreProperties>
</file>