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7" r:id="rId4"/>
    <p:sldId id="268" r:id="rId5"/>
    <p:sldId id="269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70" r:id="rId15"/>
    <p:sldId id="271" r:id="rId16"/>
    <p:sldId id="273" r:id="rId17"/>
    <p:sldId id="274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5050"/>
    <a:srgbClr val="FFFFFF"/>
    <a:srgbClr val="D6009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Styl ciemny 1 — Ak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0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32EC6-B07D-42E0-8AC8-B32333236676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6E34BD1-C6AF-4206-B2BD-565065CE2BD6}">
      <dgm:prSet phldrT="[Tekst]" custT="1"/>
      <dgm:spPr/>
      <dgm:t>
        <a:bodyPr/>
        <a:lstStyle/>
        <a:p>
          <a:r>
            <a:rPr lang="pl-PL" sz="4000" dirty="0">
              <a:solidFill>
                <a:schemeClr val="tx1"/>
              </a:solidFill>
            </a:rPr>
            <a:t>JAWNOŚĆ</a:t>
          </a:r>
          <a:endParaRPr lang="en-GB" sz="4000" dirty="0">
            <a:solidFill>
              <a:schemeClr val="tx1"/>
            </a:solidFill>
          </a:endParaRPr>
        </a:p>
      </dgm:t>
    </dgm:pt>
    <dgm:pt modelId="{9095CC31-C2D8-4480-A564-DBA8868664F2}" type="parTrans" cxnId="{7CA96259-3052-48F5-8400-2ED213020477}">
      <dgm:prSet/>
      <dgm:spPr/>
      <dgm:t>
        <a:bodyPr/>
        <a:lstStyle/>
        <a:p>
          <a:endParaRPr lang="en-GB"/>
        </a:p>
      </dgm:t>
    </dgm:pt>
    <dgm:pt modelId="{C02A01EA-3DE7-4EB8-B44D-E626C661D709}" type="sibTrans" cxnId="{7CA96259-3052-48F5-8400-2ED213020477}">
      <dgm:prSet/>
      <dgm:spPr/>
      <dgm:t>
        <a:bodyPr/>
        <a:lstStyle/>
        <a:p>
          <a:endParaRPr lang="en-GB"/>
        </a:p>
      </dgm:t>
    </dgm:pt>
    <dgm:pt modelId="{409DCA93-C2B6-4595-BF4F-CF36247A76D3}">
      <dgm:prSet phldrT="[Tekst]" custT="1"/>
      <dgm:spPr/>
      <dgm:t>
        <a:bodyPr/>
        <a:lstStyle/>
        <a:p>
          <a:r>
            <a:rPr lang="pl-PL" sz="3200" dirty="0">
              <a:solidFill>
                <a:schemeClr val="tx1"/>
              </a:solidFill>
            </a:rPr>
            <a:t>PRAWO DO INFORMACJI</a:t>
          </a:r>
          <a:endParaRPr lang="en-GB" sz="3200" dirty="0">
            <a:solidFill>
              <a:schemeClr val="tx1"/>
            </a:solidFill>
          </a:endParaRPr>
        </a:p>
      </dgm:t>
    </dgm:pt>
    <dgm:pt modelId="{75A7922E-D7CF-467E-A96D-BCE69F927254}" type="parTrans" cxnId="{C87D1920-54CB-4AC7-8224-2A7209A3AB8A}">
      <dgm:prSet/>
      <dgm:spPr/>
      <dgm:t>
        <a:bodyPr/>
        <a:lstStyle/>
        <a:p>
          <a:endParaRPr lang="en-GB"/>
        </a:p>
      </dgm:t>
    </dgm:pt>
    <dgm:pt modelId="{9B573D4D-486F-44D6-B59E-B54E1140D138}" type="sibTrans" cxnId="{C87D1920-54CB-4AC7-8224-2A7209A3AB8A}">
      <dgm:prSet/>
      <dgm:spPr/>
      <dgm:t>
        <a:bodyPr/>
        <a:lstStyle/>
        <a:p>
          <a:endParaRPr lang="en-GB"/>
        </a:p>
      </dgm:t>
    </dgm:pt>
    <dgm:pt modelId="{E90A2890-E0D6-43F2-A422-322AA9C5F350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DOSTĘP DO INFROMACJI TO JEDNA Z KARDYNALNYCH ZASAD WSPÓŁCZESNEJ DEMOKRACJI I SPOŁECZEŃSTWA OBYWATELSKIEGO;</a:t>
          </a:r>
        </a:p>
        <a:p>
          <a:r>
            <a:rPr lang="pl-PL" b="0" i="0" dirty="0">
              <a:solidFill>
                <a:schemeClr val="tx1"/>
              </a:solidFill>
            </a:rPr>
            <a:t>PRAWO DO INFORMACJI TO JEDNO Z PRAW CZŁOWIEKA PRZYJĘTYCH PRZEZ WSPÓLNOTĘ MIĘDZYNARODOWĄ </a:t>
          </a:r>
          <a:endParaRPr lang="pl-PL" dirty="0">
            <a:solidFill>
              <a:schemeClr val="tx1"/>
            </a:solidFill>
          </a:endParaRPr>
        </a:p>
      </dgm:t>
    </dgm:pt>
    <dgm:pt modelId="{4A1F09F2-C7D3-4507-8DA1-AB10C1E38C6C}" type="parTrans" cxnId="{04B694D5-41D2-44E6-9135-CC5E268C9111}">
      <dgm:prSet/>
      <dgm:spPr/>
      <dgm:t>
        <a:bodyPr/>
        <a:lstStyle/>
        <a:p>
          <a:endParaRPr lang="en-GB"/>
        </a:p>
      </dgm:t>
    </dgm:pt>
    <dgm:pt modelId="{98C36F1F-9DBB-4475-B0AB-0545EAFB2E52}" type="sibTrans" cxnId="{04B694D5-41D2-44E6-9135-CC5E268C9111}">
      <dgm:prSet/>
      <dgm:spPr/>
      <dgm:t>
        <a:bodyPr/>
        <a:lstStyle/>
        <a:p>
          <a:endParaRPr lang="en-GB"/>
        </a:p>
      </dgm:t>
    </dgm:pt>
    <dgm:pt modelId="{BABC589B-82E2-4E66-9C0D-5090BBA325F1}" type="pres">
      <dgm:prSet presAssocID="{19C32EC6-B07D-42E0-8AC8-B32333236676}" presName="Name0" presStyleCnt="0">
        <dgm:presLayoutVars>
          <dgm:dir/>
          <dgm:resizeHandles val="exact"/>
        </dgm:presLayoutVars>
      </dgm:prSet>
      <dgm:spPr/>
    </dgm:pt>
    <dgm:pt modelId="{8BD25313-1ABD-4C21-9DCD-A188E0A8FCF3}" type="pres">
      <dgm:prSet presAssocID="{86E34BD1-C6AF-4206-B2BD-565065CE2BD6}" presName="node" presStyleLbl="node1" presStyleIdx="0" presStyleCnt="3">
        <dgm:presLayoutVars>
          <dgm:bulletEnabled val="1"/>
        </dgm:presLayoutVars>
      </dgm:prSet>
      <dgm:spPr/>
    </dgm:pt>
    <dgm:pt modelId="{4073F97E-DF5E-4C50-9D1B-FE722C37BD67}" type="pres">
      <dgm:prSet presAssocID="{C02A01EA-3DE7-4EB8-B44D-E626C661D709}" presName="sibTrans" presStyleLbl="sibTrans2D1" presStyleIdx="0" presStyleCnt="2"/>
      <dgm:spPr/>
    </dgm:pt>
    <dgm:pt modelId="{C8E1FD70-E54B-4EBD-88AA-83CE9E3AEB3B}" type="pres">
      <dgm:prSet presAssocID="{C02A01EA-3DE7-4EB8-B44D-E626C661D709}" presName="connectorText" presStyleLbl="sibTrans2D1" presStyleIdx="0" presStyleCnt="2"/>
      <dgm:spPr/>
    </dgm:pt>
    <dgm:pt modelId="{DD13D0E4-F619-4EFB-ACE4-A312E1C0A0EF}" type="pres">
      <dgm:prSet presAssocID="{409DCA93-C2B6-4595-BF4F-CF36247A76D3}" presName="node" presStyleLbl="node1" presStyleIdx="1" presStyleCnt="3">
        <dgm:presLayoutVars>
          <dgm:bulletEnabled val="1"/>
        </dgm:presLayoutVars>
      </dgm:prSet>
      <dgm:spPr/>
    </dgm:pt>
    <dgm:pt modelId="{EB172F3C-BAE5-44A2-A0BA-09BEF812F5F0}" type="pres">
      <dgm:prSet presAssocID="{9B573D4D-486F-44D6-B59E-B54E1140D138}" presName="sibTrans" presStyleLbl="sibTrans2D1" presStyleIdx="1" presStyleCnt="2"/>
      <dgm:spPr/>
    </dgm:pt>
    <dgm:pt modelId="{6E469276-C212-4F35-9A74-CE873BD50AB5}" type="pres">
      <dgm:prSet presAssocID="{9B573D4D-486F-44D6-B59E-B54E1140D138}" presName="connectorText" presStyleLbl="sibTrans2D1" presStyleIdx="1" presStyleCnt="2"/>
      <dgm:spPr/>
    </dgm:pt>
    <dgm:pt modelId="{D2418AA8-6B29-4DA8-88D1-8571B47FF43C}" type="pres">
      <dgm:prSet presAssocID="{E90A2890-E0D6-43F2-A422-322AA9C5F350}" presName="node" presStyleLbl="node1" presStyleIdx="2" presStyleCnt="3">
        <dgm:presLayoutVars>
          <dgm:bulletEnabled val="1"/>
        </dgm:presLayoutVars>
      </dgm:prSet>
      <dgm:spPr/>
    </dgm:pt>
  </dgm:ptLst>
  <dgm:cxnLst>
    <dgm:cxn modelId="{BF09440A-7D9D-4132-8314-24F4C26EB9CE}" type="presOf" srcId="{C02A01EA-3DE7-4EB8-B44D-E626C661D709}" destId="{4073F97E-DF5E-4C50-9D1B-FE722C37BD67}" srcOrd="0" destOrd="0" presId="urn:microsoft.com/office/officeart/2005/8/layout/process1"/>
    <dgm:cxn modelId="{C87D1920-54CB-4AC7-8224-2A7209A3AB8A}" srcId="{19C32EC6-B07D-42E0-8AC8-B32333236676}" destId="{409DCA93-C2B6-4595-BF4F-CF36247A76D3}" srcOrd="1" destOrd="0" parTransId="{75A7922E-D7CF-467E-A96D-BCE69F927254}" sibTransId="{9B573D4D-486F-44D6-B59E-B54E1140D138}"/>
    <dgm:cxn modelId="{1AA9D222-9B70-453E-8A26-C5722182C4AD}" type="presOf" srcId="{E90A2890-E0D6-43F2-A422-322AA9C5F350}" destId="{D2418AA8-6B29-4DA8-88D1-8571B47FF43C}" srcOrd="0" destOrd="0" presId="urn:microsoft.com/office/officeart/2005/8/layout/process1"/>
    <dgm:cxn modelId="{7A1A952D-EA68-4A09-B8FD-76EBACAE2CC9}" type="presOf" srcId="{86E34BD1-C6AF-4206-B2BD-565065CE2BD6}" destId="{8BD25313-1ABD-4C21-9DCD-A188E0A8FCF3}" srcOrd="0" destOrd="0" presId="urn:microsoft.com/office/officeart/2005/8/layout/process1"/>
    <dgm:cxn modelId="{5D7ADD5E-ACB0-48A3-8F82-FD0F6C3A3E9D}" type="presOf" srcId="{9B573D4D-486F-44D6-B59E-B54E1140D138}" destId="{EB172F3C-BAE5-44A2-A0BA-09BEF812F5F0}" srcOrd="0" destOrd="0" presId="urn:microsoft.com/office/officeart/2005/8/layout/process1"/>
    <dgm:cxn modelId="{7E4FC677-9E1E-4C05-ADF4-507A9B18C8DA}" type="presOf" srcId="{409DCA93-C2B6-4595-BF4F-CF36247A76D3}" destId="{DD13D0E4-F619-4EFB-ACE4-A312E1C0A0EF}" srcOrd="0" destOrd="0" presId="urn:microsoft.com/office/officeart/2005/8/layout/process1"/>
    <dgm:cxn modelId="{7CA96259-3052-48F5-8400-2ED213020477}" srcId="{19C32EC6-B07D-42E0-8AC8-B32333236676}" destId="{86E34BD1-C6AF-4206-B2BD-565065CE2BD6}" srcOrd="0" destOrd="0" parTransId="{9095CC31-C2D8-4480-A564-DBA8868664F2}" sibTransId="{C02A01EA-3DE7-4EB8-B44D-E626C661D709}"/>
    <dgm:cxn modelId="{3D10C3A5-D285-483C-AD72-2E20C61569DD}" type="presOf" srcId="{9B573D4D-486F-44D6-B59E-B54E1140D138}" destId="{6E469276-C212-4F35-9A74-CE873BD50AB5}" srcOrd="1" destOrd="0" presId="urn:microsoft.com/office/officeart/2005/8/layout/process1"/>
    <dgm:cxn modelId="{49BF04C4-6CFA-49B8-8496-D61384732B38}" type="presOf" srcId="{C02A01EA-3DE7-4EB8-B44D-E626C661D709}" destId="{C8E1FD70-E54B-4EBD-88AA-83CE9E3AEB3B}" srcOrd="1" destOrd="0" presId="urn:microsoft.com/office/officeart/2005/8/layout/process1"/>
    <dgm:cxn modelId="{649185C9-4CBE-44C0-B103-8ADEC77F3674}" type="presOf" srcId="{19C32EC6-B07D-42E0-8AC8-B32333236676}" destId="{BABC589B-82E2-4E66-9C0D-5090BBA325F1}" srcOrd="0" destOrd="0" presId="urn:microsoft.com/office/officeart/2005/8/layout/process1"/>
    <dgm:cxn modelId="{04B694D5-41D2-44E6-9135-CC5E268C9111}" srcId="{19C32EC6-B07D-42E0-8AC8-B32333236676}" destId="{E90A2890-E0D6-43F2-A422-322AA9C5F350}" srcOrd="2" destOrd="0" parTransId="{4A1F09F2-C7D3-4507-8DA1-AB10C1E38C6C}" sibTransId="{98C36F1F-9DBB-4475-B0AB-0545EAFB2E52}"/>
    <dgm:cxn modelId="{95DFBDFB-D85C-494E-B4DA-79A22ABF30A4}" type="presParOf" srcId="{BABC589B-82E2-4E66-9C0D-5090BBA325F1}" destId="{8BD25313-1ABD-4C21-9DCD-A188E0A8FCF3}" srcOrd="0" destOrd="0" presId="urn:microsoft.com/office/officeart/2005/8/layout/process1"/>
    <dgm:cxn modelId="{3265FE5B-3D42-4665-AE14-AB2CE40AB42F}" type="presParOf" srcId="{BABC589B-82E2-4E66-9C0D-5090BBA325F1}" destId="{4073F97E-DF5E-4C50-9D1B-FE722C37BD67}" srcOrd="1" destOrd="0" presId="urn:microsoft.com/office/officeart/2005/8/layout/process1"/>
    <dgm:cxn modelId="{B35C17A5-F773-43FE-8219-2E3AE7CC7511}" type="presParOf" srcId="{4073F97E-DF5E-4C50-9D1B-FE722C37BD67}" destId="{C8E1FD70-E54B-4EBD-88AA-83CE9E3AEB3B}" srcOrd="0" destOrd="0" presId="urn:microsoft.com/office/officeart/2005/8/layout/process1"/>
    <dgm:cxn modelId="{F72634D4-31B3-4C93-B6F2-222D4AB2613D}" type="presParOf" srcId="{BABC589B-82E2-4E66-9C0D-5090BBA325F1}" destId="{DD13D0E4-F619-4EFB-ACE4-A312E1C0A0EF}" srcOrd="2" destOrd="0" presId="urn:microsoft.com/office/officeart/2005/8/layout/process1"/>
    <dgm:cxn modelId="{F725B700-2800-43F2-88E8-BAE56757BBAA}" type="presParOf" srcId="{BABC589B-82E2-4E66-9C0D-5090BBA325F1}" destId="{EB172F3C-BAE5-44A2-A0BA-09BEF812F5F0}" srcOrd="3" destOrd="0" presId="urn:microsoft.com/office/officeart/2005/8/layout/process1"/>
    <dgm:cxn modelId="{0296AB64-5D39-44A1-BC7D-078B2F645080}" type="presParOf" srcId="{EB172F3C-BAE5-44A2-A0BA-09BEF812F5F0}" destId="{6E469276-C212-4F35-9A74-CE873BD50AB5}" srcOrd="0" destOrd="0" presId="urn:microsoft.com/office/officeart/2005/8/layout/process1"/>
    <dgm:cxn modelId="{A97D23AC-8E03-426E-8FDF-D4CD459E8E76}" type="presParOf" srcId="{BABC589B-82E2-4E66-9C0D-5090BBA325F1}" destId="{D2418AA8-6B29-4DA8-88D1-8571B47FF43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660958-2234-4477-AD88-641E8709138D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177BE76-6ABC-4E1D-9057-C25CAB3C04B7}">
      <dgm:prSet phldrT="[Tekst]"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Ustawa z dnia 6 września 2001 r. </a:t>
          </a:r>
          <a:br>
            <a:rPr lang="pl-PL" b="0" i="0" dirty="0">
              <a:solidFill>
                <a:schemeClr val="tx1"/>
              </a:solidFill>
            </a:rPr>
          </a:br>
          <a:r>
            <a:rPr lang="pl-PL" b="0" i="0" dirty="0">
              <a:solidFill>
                <a:schemeClr val="tx1"/>
              </a:solidFill>
            </a:rPr>
            <a:t>o dostępie do informacji publicznej</a:t>
          </a:r>
          <a:endParaRPr lang="en-GB" dirty="0">
            <a:solidFill>
              <a:schemeClr val="tx1"/>
            </a:solidFill>
          </a:endParaRPr>
        </a:p>
      </dgm:t>
    </dgm:pt>
    <dgm:pt modelId="{CE60B99D-B870-4141-B53D-8B2F25761F28}" type="parTrans" cxnId="{40CC6A03-F611-42A8-8B63-24F49A2755BA}">
      <dgm:prSet/>
      <dgm:spPr/>
      <dgm:t>
        <a:bodyPr/>
        <a:lstStyle/>
        <a:p>
          <a:endParaRPr lang="en-GB"/>
        </a:p>
      </dgm:t>
    </dgm:pt>
    <dgm:pt modelId="{785DCDA2-B4B8-457B-8693-5B95594FB68B}" type="sibTrans" cxnId="{40CC6A03-F611-42A8-8B63-24F49A2755BA}">
      <dgm:prSet/>
      <dgm:spPr/>
      <dgm:t>
        <a:bodyPr/>
        <a:lstStyle/>
        <a:p>
          <a:endParaRPr lang="en-GB"/>
        </a:p>
      </dgm:t>
    </dgm:pt>
    <dgm:pt modelId="{36F985AA-9137-4B72-A8E9-FDDA9F545F0E}">
      <dgm:prSet phldrT="[Teks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l-PL" sz="2800" b="0" i="0" dirty="0">
              <a:solidFill>
                <a:schemeClr val="tx1"/>
              </a:solidFill>
            </a:rPr>
            <a:t>precyzuje konstytucyjny zapis art. 61 o prawie obywateli do informacji </a:t>
          </a:r>
          <a:br>
            <a:rPr lang="pl-PL" sz="2800" b="0" i="0" dirty="0">
              <a:solidFill>
                <a:schemeClr val="tx1"/>
              </a:solidFill>
            </a:rPr>
          </a:br>
          <a:r>
            <a:rPr lang="pl-PL" sz="2800" b="0" i="0" dirty="0">
              <a:solidFill>
                <a:schemeClr val="tx1"/>
              </a:solidFill>
            </a:rPr>
            <a:t>o działaniach władz publicznych</a:t>
          </a:r>
          <a:endParaRPr lang="en-GB" sz="2800" dirty="0">
            <a:solidFill>
              <a:schemeClr val="tx1"/>
            </a:solidFill>
          </a:endParaRPr>
        </a:p>
      </dgm:t>
    </dgm:pt>
    <dgm:pt modelId="{22591711-4DAA-4C09-BA23-C842733FD120}" type="parTrans" cxnId="{865A5F8F-0E52-4853-B8FF-FB6DD2456BA6}">
      <dgm:prSet/>
      <dgm:spPr/>
      <dgm:t>
        <a:bodyPr/>
        <a:lstStyle/>
        <a:p>
          <a:endParaRPr lang="en-GB"/>
        </a:p>
      </dgm:t>
    </dgm:pt>
    <dgm:pt modelId="{56AFC593-1465-4444-91B4-3E8E52EE3E0F}" type="sibTrans" cxnId="{865A5F8F-0E52-4853-B8FF-FB6DD2456BA6}">
      <dgm:prSet/>
      <dgm:spPr/>
      <dgm:t>
        <a:bodyPr/>
        <a:lstStyle/>
        <a:p>
          <a:endParaRPr lang="en-GB"/>
        </a:p>
      </dgm:t>
    </dgm:pt>
    <dgm:pt modelId="{634074F5-BB44-427D-916F-530673B823A6}" type="pres">
      <dgm:prSet presAssocID="{61660958-2234-4477-AD88-641E8709138D}" presName="Name0" presStyleCnt="0">
        <dgm:presLayoutVars>
          <dgm:dir/>
          <dgm:animLvl val="lvl"/>
          <dgm:resizeHandles val="exact"/>
        </dgm:presLayoutVars>
      </dgm:prSet>
      <dgm:spPr/>
    </dgm:pt>
    <dgm:pt modelId="{870B6460-3AD4-4B8E-8B5D-D015F6F29F31}" type="pres">
      <dgm:prSet presAssocID="{B177BE76-6ABC-4E1D-9057-C25CAB3C04B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8F388209-6279-4F67-BA0E-87F794D57D87}" type="pres">
      <dgm:prSet presAssocID="{785DCDA2-B4B8-457B-8693-5B95594FB68B}" presName="parTxOnlySpace" presStyleCnt="0"/>
      <dgm:spPr/>
    </dgm:pt>
    <dgm:pt modelId="{F53F8ED3-6DF3-4512-B27A-C6B10ECAE710}" type="pres">
      <dgm:prSet presAssocID="{36F985AA-9137-4B72-A8E9-FDDA9F545F0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0CC6A03-F611-42A8-8B63-24F49A2755BA}" srcId="{61660958-2234-4477-AD88-641E8709138D}" destId="{B177BE76-6ABC-4E1D-9057-C25CAB3C04B7}" srcOrd="0" destOrd="0" parTransId="{CE60B99D-B870-4141-B53D-8B2F25761F28}" sibTransId="{785DCDA2-B4B8-457B-8693-5B95594FB68B}"/>
    <dgm:cxn modelId="{516FE43B-B1AD-4D64-A793-14CDF7A58594}" type="presOf" srcId="{36F985AA-9137-4B72-A8E9-FDDA9F545F0E}" destId="{F53F8ED3-6DF3-4512-B27A-C6B10ECAE710}" srcOrd="0" destOrd="0" presId="urn:microsoft.com/office/officeart/2005/8/layout/chevron1"/>
    <dgm:cxn modelId="{7B7F4F4E-E28D-4110-A83D-A3BF04FDC767}" type="presOf" srcId="{B177BE76-6ABC-4E1D-9057-C25CAB3C04B7}" destId="{870B6460-3AD4-4B8E-8B5D-D015F6F29F31}" srcOrd="0" destOrd="0" presId="urn:microsoft.com/office/officeart/2005/8/layout/chevron1"/>
    <dgm:cxn modelId="{801CCF58-DF15-4D21-9D84-9E7658948EAA}" type="presOf" srcId="{61660958-2234-4477-AD88-641E8709138D}" destId="{634074F5-BB44-427D-916F-530673B823A6}" srcOrd="0" destOrd="0" presId="urn:microsoft.com/office/officeart/2005/8/layout/chevron1"/>
    <dgm:cxn modelId="{865A5F8F-0E52-4853-B8FF-FB6DD2456BA6}" srcId="{61660958-2234-4477-AD88-641E8709138D}" destId="{36F985AA-9137-4B72-A8E9-FDDA9F545F0E}" srcOrd="1" destOrd="0" parTransId="{22591711-4DAA-4C09-BA23-C842733FD120}" sibTransId="{56AFC593-1465-4444-91B4-3E8E52EE3E0F}"/>
    <dgm:cxn modelId="{ABCF272E-9004-4DD5-9834-F0D299CA16CB}" type="presParOf" srcId="{634074F5-BB44-427D-916F-530673B823A6}" destId="{870B6460-3AD4-4B8E-8B5D-D015F6F29F31}" srcOrd="0" destOrd="0" presId="urn:microsoft.com/office/officeart/2005/8/layout/chevron1"/>
    <dgm:cxn modelId="{2CC23EB5-E33D-4F23-97C3-59B3AA8D6F20}" type="presParOf" srcId="{634074F5-BB44-427D-916F-530673B823A6}" destId="{8F388209-6279-4F67-BA0E-87F794D57D87}" srcOrd="1" destOrd="0" presId="urn:microsoft.com/office/officeart/2005/8/layout/chevron1"/>
    <dgm:cxn modelId="{FA5C4B5C-D7A4-4559-81B9-5E609A135A7B}" type="presParOf" srcId="{634074F5-BB44-427D-916F-530673B823A6}" destId="{F53F8ED3-6DF3-4512-B27A-C6B10ECAE71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660958-2234-4477-AD88-641E8709138D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177BE76-6ABC-4E1D-9057-C25CAB3C04B7}">
      <dgm:prSet phldrT="[Tekst]"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Art. 1 ust. 1 </a:t>
          </a:r>
          <a:br>
            <a:rPr lang="pl-PL" b="0" i="0" dirty="0">
              <a:solidFill>
                <a:schemeClr val="tx1"/>
              </a:solidFill>
            </a:rPr>
          </a:br>
          <a:r>
            <a:rPr lang="pl-PL" b="0" i="0" dirty="0">
              <a:solidFill>
                <a:schemeClr val="tx1"/>
              </a:solidFill>
            </a:rPr>
            <a:t>Przepisy ustawy nie naruszają przepisów innych ustaw określających odmienne zasady i tryb dostępu do informacji będących informacjami publicznymi</a:t>
          </a:r>
          <a:endParaRPr lang="en-GB" dirty="0">
            <a:solidFill>
              <a:schemeClr val="tx1"/>
            </a:solidFill>
          </a:endParaRPr>
        </a:p>
      </dgm:t>
    </dgm:pt>
    <dgm:pt modelId="{CE60B99D-B870-4141-B53D-8B2F25761F28}" type="parTrans" cxnId="{40CC6A03-F611-42A8-8B63-24F49A2755BA}">
      <dgm:prSet/>
      <dgm:spPr/>
      <dgm:t>
        <a:bodyPr/>
        <a:lstStyle/>
        <a:p>
          <a:endParaRPr lang="en-GB"/>
        </a:p>
      </dgm:t>
    </dgm:pt>
    <dgm:pt modelId="{785DCDA2-B4B8-457B-8693-5B95594FB68B}" type="sibTrans" cxnId="{40CC6A03-F611-42A8-8B63-24F49A2755BA}">
      <dgm:prSet/>
      <dgm:spPr/>
      <dgm:t>
        <a:bodyPr/>
        <a:lstStyle/>
        <a:p>
          <a:endParaRPr lang="en-GB"/>
        </a:p>
      </dgm:t>
    </dgm:pt>
    <dgm:pt modelId="{36F985AA-9137-4B72-A8E9-FDDA9F545F0E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nie jest zatem jedynym aktem prawnym wyrażającym i konkretyzującym zasadę jawności działania organów władz publicznych, a inne akty prawne traktować należy jako </a:t>
          </a:r>
          <a:r>
            <a:rPr lang="pl-PL" b="0" i="1" dirty="0">
              <a:solidFill>
                <a:schemeClr val="tx1"/>
              </a:solidFill>
            </a:rPr>
            <a:t>lex specialis </a:t>
          </a:r>
          <a:r>
            <a:rPr lang="pl-PL" b="0" i="0" dirty="0">
              <a:solidFill>
                <a:schemeClr val="tx1"/>
              </a:solidFill>
            </a:rPr>
            <a:t>w stosunku do ustawy o dostępie do informacji publicznej</a:t>
          </a:r>
          <a:endParaRPr lang="en-GB" dirty="0">
            <a:solidFill>
              <a:schemeClr val="tx1"/>
            </a:solidFill>
          </a:endParaRPr>
        </a:p>
      </dgm:t>
    </dgm:pt>
    <dgm:pt modelId="{22591711-4DAA-4C09-BA23-C842733FD120}" type="parTrans" cxnId="{865A5F8F-0E52-4853-B8FF-FB6DD2456BA6}">
      <dgm:prSet/>
      <dgm:spPr/>
      <dgm:t>
        <a:bodyPr/>
        <a:lstStyle/>
        <a:p>
          <a:endParaRPr lang="en-GB"/>
        </a:p>
      </dgm:t>
    </dgm:pt>
    <dgm:pt modelId="{56AFC593-1465-4444-91B4-3E8E52EE3E0F}" type="sibTrans" cxnId="{865A5F8F-0E52-4853-B8FF-FB6DD2456BA6}">
      <dgm:prSet/>
      <dgm:spPr/>
      <dgm:t>
        <a:bodyPr/>
        <a:lstStyle/>
        <a:p>
          <a:endParaRPr lang="en-GB"/>
        </a:p>
      </dgm:t>
    </dgm:pt>
    <dgm:pt modelId="{66DDA1E7-A379-43BA-8D9C-F78FD8236B77}" type="pres">
      <dgm:prSet presAssocID="{61660958-2234-4477-AD88-641E8709138D}" presName="Name0" presStyleCnt="0">
        <dgm:presLayoutVars>
          <dgm:dir/>
          <dgm:animLvl val="lvl"/>
          <dgm:resizeHandles val="exact"/>
        </dgm:presLayoutVars>
      </dgm:prSet>
      <dgm:spPr/>
    </dgm:pt>
    <dgm:pt modelId="{578E50DA-C899-4DE8-8963-AF4565C10616}" type="pres">
      <dgm:prSet presAssocID="{B177BE76-6ABC-4E1D-9057-C25CAB3C04B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30077D4C-4D24-474D-B0C1-35915C52A40C}" type="pres">
      <dgm:prSet presAssocID="{785DCDA2-B4B8-457B-8693-5B95594FB68B}" presName="parTxOnlySpace" presStyleCnt="0"/>
      <dgm:spPr/>
    </dgm:pt>
    <dgm:pt modelId="{1D6D34DE-D18C-4DAD-9BDC-6183CAA562AB}" type="pres">
      <dgm:prSet presAssocID="{36F985AA-9137-4B72-A8E9-FDDA9F545F0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0CC6A03-F611-42A8-8B63-24F49A2755BA}" srcId="{61660958-2234-4477-AD88-641E8709138D}" destId="{B177BE76-6ABC-4E1D-9057-C25CAB3C04B7}" srcOrd="0" destOrd="0" parTransId="{CE60B99D-B870-4141-B53D-8B2F25761F28}" sibTransId="{785DCDA2-B4B8-457B-8693-5B95594FB68B}"/>
    <dgm:cxn modelId="{721C761D-25F2-4F2F-A86D-7F515449664B}" type="presOf" srcId="{B177BE76-6ABC-4E1D-9057-C25CAB3C04B7}" destId="{578E50DA-C899-4DE8-8963-AF4565C10616}" srcOrd="0" destOrd="0" presId="urn:microsoft.com/office/officeart/2005/8/layout/chevron1"/>
    <dgm:cxn modelId="{865A5F8F-0E52-4853-B8FF-FB6DD2456BA6}" srcId="{61660958-2234-4477-AD88-641E8709138D}" destId="{36F985AA-9137-4B72-A8E9-FDDA9F545F0E}" srcOrd="1" destOrd="0" parTransId="{22591711-4DAA-4C09-BA23-C842733FD120}" sibTransId="{56AFC593-1465-4444-91B4-3E8E52EE3E0F}"/>
    <dgm:cxn modelId="{D4843C9A-73DC-478A-8618-655120146B36}" type="presOf" srcId="{36F985AA-9137-4B72-A8E9-FDDA9F545F0E}" destId="{1D6D34DE-D18C-4DAD-9BDC-6183CAA562AB}" srcOrd="0" destOrd="0" presId="urn:microsoft.com/office/officeart/2005/8/layout/chevron1"/>
    <dgm:cxn modelId="{960430DB-CB81-472D-A7A9-1FF69BD94B76}" type="presOf" srcId="{61660958-2234-4477-AD88-641E8709138D}" destId="{66DDA1E7-A379-43BA-8D9C-F78FD8236B77}" srcOrd="0" destOrd="0" presId="urn:microsoft.com/office/officeart/2005/8/layout/chevron1"/>
    <dgm:cxn modelId="{AD3AA2DA-9773-4974-AA4D-E3991292301A}" type="presParOf" srcId="{66DDA1E7-A379-43BA-8D9C-F78FD8236B77}" destId="{578E50DA-C899-4DE8-8963-AF4565C10616}" srcOrd="0" destOrd="0" presId="urn:microsoft.com/office/officeart/2005/8/layout/chevron1"/>
    <dgm:cxn modelId="{790143AC-05BC-4DA9-B133-CF0525A2A5F7}" type="presParOf" srcId="{66DDA1E7-A379-43BA-8D9C-F78FD8236B77}" destId="{30077D4C-4D24-474D-B0C1-35915C52A40C}" srcOrd="1" destOrd="0" presId="urn:microsoft.com/office/officeart/2005/8/layout/chevron1"/>
    <dgm:cxn modelId="{7A87DA3A-6834-450D-9CD0-6F787ED2F7D8}" type="presParOf" srcId="{66DDA1E7-A379-43BA-8D9C-F78FD8236B77}" destId="{1D6D34DE-D18C-4DAD-9BDC-6183CAA562A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9CB9FF-0216-49EB-9551-94D8F1E8287B}" type="doc">
      <dgm:prSet loTypeId="urn:microsoft.com/office/officeart/2005/8/layout/hList1" loCatId="list" qsTypeId="urn:microsoft.com/office/officeart/2005/8/quickstyle/simple2" qsCatId="simple" csTypeId="urn:microsoft.com/office/officeart/2005/8/colors/accent4_4" csCatId="accent4" phldr="1"/>
      <dgm:spPr/>
      <dgm:t>
        <a:bodyPr/>
        <a:lstStyle/>
        <a:p>
          <a:endParaRPr lang="en-GB"/>
        </a:p>
      </dgm:t>
    </dgm:pt>
    <dgm:pt modelId="{2AD30C20-4341-419D-95EE-DD85AEB8EC52}">
      <dgm:prSet custT="1"/>
      <dgm:spPr/>
      <dgm:t>
        <a:bodyPr/>
        <a:lstStyle/>
        <a:p>
          <a:r>
            <a:rPr lang="pl-PL" sz="3200" b="1" i="0" u="none" dirty="0">
              <a:solidFill>
                <a:schemeClr val="tx1"/>
              </a:solidFill>
            </a:rPr>
            <a:t>Akty prawne </a:t>
          </a:r>
          <a:r>
            <a:rPr lang="pl-PL" sz="3200" b="1" i="1" u="none" dirty="0">
              <a:solidFill>
                <a:schemeClr val="tx1"/>
              </a:solidFill>
            </a:rPr>
            <a:t>lex specialis</a:t>
          </a:r>
          <a:r>
            <a:rPr lang="pl-PL" sz="3200" b="1" i="0" u="none" dirty="0">
              <a:solidFill>
                <a:schemeClr val="tx1"/>
              </a:solidFill>
            </a:rPr>
            <a:t>:</a:t>
          </a:r>
          <a:endParaRPr lang="pl-PL" sz="3200" b="1" u="none" dirty="0">
            <a:solidFill>
              <a:schemeClr val="tx1"/>
            </a:solidFill>
          </a:endParaRPr>
        </a:p>
      </dgm:t>
    </dgm:pt>
    <dgm:pt modelId="{EA514BFF-D38B-4CE6-B574-49C8BCCB1631}" type="parTrans" cxnId="{7D0673F3-9574-44AE-B767-A8862C9910BD}">
      <dgm:prSet/>
      <dgm:spPr/>
      <dgm:t>
        <a:bodyPr/>
        <a:lstStyle/>
        <a:p>
          <a:endParaRPr lang="en-GB"/>
        </a:p>
      </dgm:t>
    </dgm:pt>
    <dgm:pt modelId="{432CA832-E1E1-4BDA-9F56-5003B86D34A5}" type="sibTrans" cxnId="{7D0673F3-9574-44AE-B767-A8862C9910BD}">
      <dgm:prSet/>
      <dgm:spPr/>
      <dgm:t>
        <a:bodyPr/>
        <a:lstStyle/>
        <a:p>
          <a:endParaRPr lang="en-GB"/>
        </a:p>
      </dgm:t>
    </dgm:pt>
    <dgm:pt modelId="{E8027BD4-EC74-4C86-8F02-7F5D06319516}">
      <dgm:prSet/>
      <dgm:spPr/>
      <dgm:t>
        <a:bodyPr/>
        <a:lstStyle/>
        <a:p>
          <a:pPr algn="just"/>
          <a:r>
            <a:rPr lang="pl-PL" b="0" i="0" dirty="0"/>
            <a:t>Kodeks postępowania administracyjnego (zakłada jawność dokumentów w sprawie, w której obywatel jest stroną lub uczestnikiem postępowania);</a:t>
          </a:r>
          <a:endParaRPr lang="pl-PL" dirty="0"/>
        </a:p>
      </dgm:t>
    </dgm:pt>
    <dgm:pt modelId="{6A625CEC-8FB6-47F4-8300-41CD86BB7719}" type="parTrans" cxnId="{3DDC3541-AED4-4C50-81DE-0FD13CA67EB3}">
      <dgm:prSet/>
      <dgm:spPr/>
      <dgm:t>
        <a:bodyPr/>
        <a:lstStyle/>
        <a:p>
          <a:endParaRPr lang="en-GB"/>
        </a:p>
      </dgm:t>
    </dgm:pt>
    <dgm:pt modelId="{C8EE079C-78A7-48BD-9DFA-B605B588ED3F}" type="sibTrans" cxnId="{3DDC3541-AED4-4C50-81DE-0FD13CA67EB3}">
      <dgm:prSet/>
      <dgm:spPr/>
      <dgm:t>
        <a:bodyPr/>
        <a:lstStyle/>
        <a:p>
          <a:endParaRPr lang="en-GB"/>
        </a:p>
      </dgm:t>
    </dgm:pt>
    <dgm:pt modelId="{55C03CBF-1F5D-4848-83FE-5B6D2F244A3A}">
      <dgm:prSet/>
      <dgm:spPr/>
      <dgm:t>
        <a:bodyPr/>
        <a:lstStyle/>
        <a:p>
          <a:pPr algn="just"/>
          <a:r>
            <a:rPr lang="pl-PL" b="0" i="0" dirty="0"/>
            <a:t>ustawa z dnia 27 sierpnia 2009 r. o finansach publicznych (zasada jawności finansów publicznych);</a:t>
          </a:r>
          <a:endParaRPr lang="pl-PL" dirty="0"/>
        </a:p>
      </dgm:t>
    </dgm:pt>
    <dgm:pt modelId="{7FBE0248-2B61-4861-8D8B-658FF0BED874}" type="parTrans" cxnId="{7446A52A-E709-49D3-A235-7A319B35BE32}">
      <dgm:prSet/>
      <dgm:spPr/>
      <dgm:t>
        <a:bodyPr/>
        <a:lstStyle/>
        <a:p>
          <a:endParaRPr lang="en-GB"/>
        </a:p>
      </dgm:t>
    </dgm:pt>
    <dgm:pt modelId="{142454E3-95A6-4608-90DF-D60BCAD5B20A}" type="sibTrans" cxnId="{7446A52A-E709-49D3-A235-7A319B35BE32}">
      <dgm:prSet/>
      <dgm:spPr/>
      <dgm:t>
        <a:bodyPr/>
        <a:lstStyle/>
        <a:p>
          <a:endParaRPr lang="en-GB"/>
        </a:p>
      </dgm:t>
    </dgm:pt>
    <dgm:pt modelId="{9C3CF8D1-8AFB-4305-B4C2-DD4A26BA3AED}">
      <dgm:prSet/>
      <dgm:spPr/>
      <dgm:t>
        <a:bodyPr/>
        <a:lstStyle/>
        <a:p>
          <a:pPr algn="just"/>
          <a:r>
            <a:rPr lang="pl-PL" b="0" i="0" dirty="0"/>
            <a:t>ustawa z dnia 27 marca 2003 r. o planowaniu i zagospodarowaniu przestrzennym ;</a:t>
          </a:r>
          <a:endParaRPr lang="pl-PL" dirty="0"/>
        </a:p>
      </dgm:t>
    </dgm:pt>
    <dgm:pt modelId="{D0188549-79E5-4A9E-9670-AAA81B9BFF8C}" type="parTrans" cxnId="{02FF6981-B5A4-4A19-A7B3-BC2C5ADB590C}">
      <dgm:prSet/>
      <dgm:spPr/>
      <dgm:t>
        <a:bodyPr/>
        <a:lstStyle/>
        <a:p>
          <a:endParaRPr lang="en-GB"/>
        </a:p>
      </dgm:t>
    </dgm:pt>
    <dgm:pt modelId="{668D03D5-5483-47AF-B264-A198662CB48A}" type="sibTrans" cxnId="{02FF6981-B5A4-4A19-A7B3-BC2C5ADB590C}">
      <dgm:prSet/>
      <dgm:spPr/>
      <dgm:t>
        <a:bodyPr/>
        <a:lstStyle/>
        <a:p>
          <a:endParaRPr lang="en-GB"/>
        </a:p>
      </dgm:t>
    </dgm:pt>
    <dgm:pt modelId="{F0AFFE24-CC2A-4976-8558-FD6381DD2221}">
      <dgm:prSet/>
      <dgm:spPr/>
      <dgm:t>
        <a:bodyPr/>
        <a:lstStyle/>
        <a:p>
          <a:pPr algn="just"/>
          <a:r>
            <a:rPr lang="pl-PL" b="0" i="0" dirty="0"/>
            <a:t>ustawa z dnia 29 stycznia 2004 r. – Prawo zamówień publicznych ;</a:t>
          </a:r>
          <a:endParaRPr lang="pl-PL" dirty="0"/>
        </a:p>
      </dgm:t>
    </dgm:pt>
    <dgm:pt modelId="{1EE5752F-F2C6-4DCB-8073-AF39E7D774A5}" type="parTrans" cxnId="{F55F2E83-20B5-4421-922A-67F2E5023665}">
      <dgm:prSet/>
      <dgm:spPr/>
      <dgm:t>
        <a:bodyPr/>
        <a:lstStyle/>
        <a:p>
          <a:endParaRPr lang="en-GB"/>
        </a:p>
      </dgm:t>
    </dgm:pt>
    <dgm:pt modelId="{A5B99698-2C8F-46D4-8E22-6CBD5268B434}" type="sibTrans" cxnId="{F55F2E83-20B5-4421-922A-67F2E5023665}">
      <dgm:prSet/>
      <dgm:spPr/>
      <dgm:t>
        <a:bodyPr/>
        <a:lstStyle/>
        <a:p>
          <a:endParaRPr lang="en-GB"/>
        </a:p>
      </dgm:t>
    </dgm:pt>
    <dgm:pt modelId="{35A4AA04-FF63-4DAF-82F1-E49D023DDAC6}">
      <dgm:prSet/>
      <dgm:spPr/>
      <dgm:t>
        <a:bodyPr/>
        <a:lstStyle/>
        <a:p>
          <a:pPr algn="just"/>
          <a:r>
            <a:rPr lang="pl-PL" b="0" i="0" dirty="0"/>
            <a:t>ustawa z dnia 3 października 2008 r. o udostępnianiu informacji o środowisku i jego ochronie, udziale społeczeństwa w ochronie środowiska oraz o ocenach oddziaływania na środowisko ;</a:t>
          </a:r>
          <a:endParaRPr lang="pl-PL" dirty="0"/>
        </a:p>
      </dgm:t>
    </dgm:pt>
    <dgm:pt modelId="{304EBD78-9CC7-47E2-913D-DF191F1B3619}" type="parTrans" cxnId="{E2730EBB-81CF-4B81-AC95-99AC9D035DD4}">
      <dgm:prSet/>
      <dgm:spPr/>
      <dgm:t>
        <a:bodyPr/>
        <a:lstStyle/>
        <a:p>
          <a:endParaRPr lang="en-GB"/>
        </a:p>
      </dgm:t>
    </dgm:pt>
    <dgm:pt modelId="{13002841-8423-4572-AA78-D528445298B5}" type="sibTrans" cxnId="{E2730EBB-81CF-4B81-AC95-99AC9D035DD4}">
      <dgm:prSet/>
      <dgm:spPr/>
      <dgm:t>
        <a:bodyPr/>
        <a:lstStyle/>
        <a:p>
          <a:endParaRPr lang="en-GB"/>
        </a:p>
      </dgm:t>
    </dgm:pt>
    <dgm:pt modelId="{0DAB4AFA-7A41-48C3-B7B5-2F0A5681E722}">
      <dgm:prSet/>
      <dgm:spPr/>
      <dgm:t>
        <a:bodyPr/>
        <a:lstStyle/>
        <a:p>
          <a:pPr algn="just"/>
          <a:r>
            <a:rPr lang="pl-PL" b="0" i="0" dirty="0"/>
            <a:t>ustawy ustrojowe samorządu terytorialnego.</a:t>
          </a:r>
          <a:endParaRPr lang="pl-PL" dirty="0"/>
        </a:p>
      </dgm:t>
    </dgm:pt>
    <dgm:pt modelId="{3EBBD384-7FE8-4269-B122-2C956F1B5DC2}" type="parTrans" cxnId="{8F98D02C-5E40-498E-A757-86A7B0A7BF16}">
      <dgm:prSet/>
      <dgm:spPr/>
      <dgm:t>
        <a:bodyPr/>
        <a:lstStyle/>
        <a:p>
          <a:endParaRPr lang="en-GB"/>
        </a:p>
      </dgm:t>
    </dgm:pt>
    <dgm:pt modelId="{A86D0230-AD5B-4E9D-A599-3BAE12F3F820}" type="sibTrans" cxnId="{8F98D02C-5E40-498E-A757-86A7B0A7BF16}">
      <dgm:prSet/>
      <dgm:spPr/>
      <dgm:t>
        <a:bodyPr/>
        <a:lstStyle/>
        <a:p>
          <a:endParaRPr lang="en-GB"/>
        </a:p>
      </dgm:t>
    </dgm:pt>
    <dgm:pt modelId="{02D03900-5A25-4603-AA00-F02256294999}" type="pres">
      <dgm:prSet presAssocID="{8D9CB9FF-0216-49EB-9551-94D8F1E8287B}" presName="Name0" presStyleCnt="0">
        <dgm:presLayoutVars>
          <dgm:dir/>
          <dgm:animLvl val="lvl"/>
          <dgm:resizeHandles val="exact"/>
        </dgm:presLayoutVars>
      </dgm:prSet>
      <dgm:spPr/>
    </dgm:pt>
    <dgm:pt modelId="{54825176-C250-4630-A77F-A1BB82EE3880}" type="pres">
      <dgm:prSet presAssocID="{2AD30C20-4341-419D-95EE-DD85AEB8EC52}" presName="composite" presStyleCnt="0"/>
      <dgm:spPr/>
    </dgm:pt>
    <dgm:pt modelId="{114D5C13-E082-4B81-A384-254F605A01B8}" type="pres">
      <dgm:prSet presAssocID="{2AD30C20-4341-419D-95EE-DD85AEB8EC5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8DEE292-5F29-44CF-A9F2-4653782A9C52}" type="pres">
      <dgm:prSet presAssocID="{2AD30C20-4341-419D-95EE-DD85AEB8EC5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7446A52A-E709-49D3-A235-7A319B35BE32}" srcId="{2AD30C20-4341-419D-95EE-DD85AEB8EC52}" destId="{55C03CBF-1F5D-4848-83FE-5B6D2F244A3A}" srcOrd="1" destOrd="0" parTransId="{7FBE0248-2B61-4861-8D8B-658FF0BED874}" sibTransId="{142454E3-95A6-4608-90DF-D60BCAD5B20A}"/>
    <dgm:cxn modelId="{8F98D02C-5E40-498E-A757-86A7B0A7BF16}" srcId="{2AD30C20-4341-419D-95EE-DD85AEB8EC52}" destId="{0DAB4AFA-7A41-48C3-B7B5-2F0A5681E722}" srcOrd="5" destOrd="0" parTransId="{3EBBD384-7FE8-4269-B122-2C956F1B5DC2}" sibTransId="{A86D0230-AD5B-4E9D-A599-3BAE12F3F820}"/>
    <dgm:cxn modelId="{3DDC3541-AED4-4C50-81DE-0FD13CA67EB3}" srcId="{2AD30C20-4341-419D-95EE-DD85AEB8EC52}" destId="{E8027BD4-EC74-4C86-8F02-7F5D06319516}" srcOrd="0" destOrd="0" parTransId="{6A625CEC-8FB6-47F4-8300-41CD86BB7719}" sibTransId="{C8EE079C-78A7-48BD-9DFA-B605B588ED3F}"/>
    <dgm:cxn modelId="{8155014A-524B-4147-A445-625BB2FDDD6F}" type="presOf" srcId="{0DAB4AFA-7A41-48C3-B7B5-2F0A5681E722}" destId="{58DEE292-5F29-44CF-A9F2-4653782A9C52}" srcOrd="0" destOrd="5" presId="urn:microsoft.com/office/officeart/2005/8/layout/hList1"/>
    <dgm:cxn modelId="{79A90677-1D2A-4B58-BB57-D75980A05CBB}" type="presOf" srcId="{55C03CBF-1F5D-4848-83FE-5B6D2F244A3A}" destId="{58DEE292-5F29-44CF-A9F2-4653782A9C52}" srcOrd="0" destOrd="1" presId="urn:microsoft.com/office/officeart/2005/8/layout/hList1"/>
    <dgm:cxn modelId="{9C35D677-B1A5-4EE7-BF09-0251BFA1EE5B}" type="presOf" srcId="{9C3CF8D1-8AFB-4305-B4C2-DD4A26BA3AED}" destId="{58DEE292-5F29-44CF-A9F2-4653782A9C52}" srcOrd="0" destOrd="2" presId="urn:microsoft.com/office/officeart/2005/8/layout/hList1"/>
    <dgm:cxn modelId="{02FF6981-B5A4-4A19-A7B3-BC2C5ADB590C}" srcId="{2AD30C20-4341-419D-95EE-DD85AEB8EC52}" destId="{9C3CF8D1-8AFB-4305-B4C2-DD4A26BA3AED}" srcOrd="2" destOrd="0" parTransId="{D0188549-79E5-4A9E-9670-AAA81B9BFF8C}" sibTransId="{668D03D5-5483-47AF-B264-A198662CB48A}"/>
    <dgm:cxn modelId="{F55F2E83-20B5-4421-922A-67F2E5023665}" srcId="{2AD30C20-4341-419D-95EE-DD85AEB8EC52}" destId="{F0AFFE24-CC2A-4976-8558-FD6381DD2221}" srcOrd="3" destOrd="0" parTransId="{1EE5752F-F2C6-4DCB-8073-AF39E7D774A5}" sibTransId="{A5B99698-2C8F-46D4-8E22-6CBD5268B434}"/>
    <dgm:cxn modelId="{106C6D99-948B-458C-BDF2-3F5C509B1943}" type="presOf" srcId="{2AD30C20-4341-419D-95EE-DD85AEB8EC52}" destId="{114D5C13-E082-4B81-A384-254F605A01B8}" srcOrd="0" destOrd="0" presId="urn:microsoft.com/office/officeart/2005/8/layout/hList1"/>
    <dgm:cxn modelId="{F216EDB1-25D1-47BC-B543-7C2247C2D6BB}" type="presOf" srcId="{E8027BD4-EC74-4C86-8F02-7F5D06319516}" destId="{58DEE292-5F29-44CF-A9F2-4653782A9C52}" srcOrd="0" destOrd="0" presId="urn:microsoft.com/office/officeart/2005/8/layout/hList1"/>
    <dgm:cxn modelId="{E2730EBB-81CF-4B81-AC95-99AC9D035DD4}" srcId="{2AD30C20-4341-419D-95EE-DD85AEB8EC52}" destId="{35A4AA04-FF63-4DAF-82F1-E49D023DDAC6}" srcOrd="4" destOrd="0" parTransId="{304EBD78-9CC7-47E2-913D-DF191F1B3619}" sibTransId="{13002841-8423-4572-AA78-D528445298B5}"/>
    <dgm:cxn modelId="{9F900EBB-6CF4-42ED-844E-FD6FB2D00AF5}" type="presOf" srcId="{8D9CB9FF-0216-49EB-9551-94D8F1E8287B}" destId="{02D03900-5A25-4603-AA00-F02256294999}" srcOrd="0" destOrd="0" presId="urn:microsoft.com/office/officeart/2005/8/layout/hList1"/>
    <dgm:cxn modelId="{C4D418BE-D94E-40BA-9049-6A555D8C66D3}" type="presOf" srcId="{F0AFFE24-CC2A-4976-8558-FD6381DD2221}" destId="{58DEE292-5F29-44CF-A9F2-4653782A9C52}" srcOrd="0" destOrd="3" presId="urn:microsoft.com/office/officeart/2005/8/layout/hList1"/>
    <dgm:cxn modelId="{F59209CE-A192-43AA-A894-93F96EBFADC5}" type="presOf" srcId="{35A4AA04-FF63-4DAF-82F1-E49D023DDAC6}" destId="{58DEE292-5F29-44CF-A9F2-4653782A9C52}" srcOrd="0" destOrd="4" presId="urn:microsoft.com/office/officeart/2005/8/layout/hList1"/>
    <dgm:cxn modelId="{7D0673F3-9574-44AE-B767-A8862C9910BD}" srcId="{8D9CB9FF-0216-49EB-9551-94D8F1E8287B}" destId="{2AD30C20-4341-419D-95EE-DD85AEB8EC52}" srcOrd="0" destOrd="0" parTransId="{EA514BFF-D38B-4CE6-B574-49C8BCCB1631}" sibTransId="{432CA832-E1E1-4BDA-9F56-5003B86D34A5}"/>
    <dgm:cxn modelId="{47730DA6-7155-45D1-8707-500E691FB04E}" type="presParOf" srcId="{02D03900-5A25-4603-AA00-F02256294999}" destId="{54825176-C250-4630-A77F-A1BB82EE3880}" srcOrd="0" destOrd="0" presId="urn:microsoft.com/office/officeart/2005/8/layout/hList1"/>
    <dgm:cxn modelId="{3F067039-BD97-41F5-98A6-82C099CD38BE}" type="presParOf" srcId="{54825176-C250-4630-A77F-A1BB82EE3880}" destId="{114D5C13-E082-4B81-A384-254F605A01B8}" srcOrd="0" destOrd="0" presId="urn:microsoft.com/office/officeart/2005/8/layout/hList1"/>
    <dgm:cxn modelId="{88F5BBC6-4C0F-4CA4-A03E-5F55B548E757}" type="presParOf" srcId="{54825176-C250-4630-A77F-A1BB82EE3880}" destId="{58DEE292-5F29-44CF-A9F2-4653782A9C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10871A-C01D-493D-AEA0-7223D22E2519}" type="doc">
      <dgm:prSet loTypeId="urn:microsoft.com/office/officeart/2005/8/layout/vList5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en-GB"/>
        </a:p>
      </dgm:t>
    </dgm:pt>
    <dgm:pt modelId="{F163038D-C5EE-403D-883A-C1D9C0DA15BF}">
      <dgm:prSet/>
      <dgm:spPr/>
      <dgm:t>
        <a:bodyPr/>
        <a:lstStyle/>
        <a:p>
          <a:r>
            <a:rPr lang="pl-PL"/>
            <a:t>ART. 4A UST. 2;</a:t>
          </a:r>
        </a:p>
      </dgm:t>
    </dgm:pt>
    <dgm:pt modelId="{F00958DE-6DC9-4132-8ADF-AF99C722C3AB}" type="parTrans" cxnId="{BC1BBA9D-C13A-4CF2-8826-A9553ECEB065}">
      <dgm:prSet/>
      <dgm:spPr/>
      <dgm:t>
        <a:bodyPr/>
        <a:lstStyle/>
        <a:p>
          <a:endParaRPr lang="en-GB"/>
        </a:p>
      </dgm:t>
    </dgm:pt>
    <dgm:pt modelId="{49144B65-F591-41CB-B993-5498F3E4D1B6}" type="sibTrans" cxnId="{BC1BBA9D-C13A-4CF2-8826-A9553ECEB065}">
      <dgm:prSet/>
      <dgm:spPr/>
      <dgm:t>
        <a:bodyPr/>
        <a:lstStyle/>
        <a:p>
          <a:endParaRPr lang="en-GB"/>
        </a:p>
      </dgm:t>
    </dgm:pt>
    <dgm:pt modelId="{438B9F30-BF65-45CA-A940-3266A9A5C85D}">
      <dgm:prSet/>
      <dgm:spPr/>
      <dgm:t>
        <a:bodyPr/>
        <a:lstStyle/>
        <a:p>
          <a:r>
            <a:rPr lang="pl-PL"/>
            <a:t>ART. 5;</a:t>
          </a:r>
        </a:p>
      </dgm:t>
    </dgm:pt>
    <dgm:pt modelId="{5C07C737-F41B-4401-A091-588CC334FB1C}" type="parTrans" cxnId="{FB3D43BA-FC40-4542-B9F4-97A6592DBB5C}">
      <dgm:prSet/>
      <dgm:spPr/>
      <dgm:t>
        <a:bodyPr/>
        <a:lstStyle/>
        <a:p>
          <a:endParaRPr lang="en-GB"/>
        </a:p>
      </dgm:t>
    </dgm:pt>
    <dgm:pt modelId="{5E03D2DA-2FAC-4794-A59E-DD8BB670D98B}" type="sibTrans" cxnId="{FB3D43BA-FC40-4542-B9F4-97A6592DBB5C}">
      <dgm:prSet/>
      <dgm:spPr/>
      <dgm:t>
        <a:bodyPr/>
        <a:lstStyle/>
        <a:p>
          <a:endParaRPr lang="en-GB"/>
        </a:p>
      </dgm:t>
    </dgm:pt>
    <dgm:pt modelId="{8CCE6DB7-92AD-489B-99CF-E11CAB67CFC5}">
      <dgm:prSet/>
      <dgm:spPr/>
      <dgm:t>
        <a:bodyPr/>
        <a:lstStyle/>
        <a:p>
          <a:r>
            <a:rPr lang="pl-PL"/>
            <a:t>ART. 5A UST. 6;</a:t>
          </a:r>
        </a:p>
      </dgm:t>
    </dgm:pt>
    <dgm:pt modelId="{ACFB79FD-D21A-4FDF-8185-821FBB1CC4B4}" type="parTrans" cxnId="{4AB6967E-EE51-47FD-8662-1D38A2278F32}">
      <dgm:prSet/>
      <dgm:spPr/>
      <dgm:t>
        <a:bodyPr/>
        <a:lstStyle/>
        <a:p>
          <a:endParaRPr lang="en-GB"/>
        </a:p>
      </dgm:t>
    </dgm:pt>
    <dgm:pt modelId="{1270F24C-2CBD-470A-8B67-1EF99ED1815C}" type="sibTrans" cxnId="{4AB6967E-EE51-47FD-8662-1D38A2278F32}">
      <dgm:prSet/>
      <dgm:spPr/>
      <dgm:t>
        <a:bodyPr/>
        <a:lstStyle/>
        <a:p>
          <a:endParaRPr lang="en-GB"/>
        </a:p>
      </dgm:t>
    </dgm:pt>
    <dgm:pt modelId="{099284DF-0ED7-44EC-993A-FA73FD0C5650}">
      <dgm:prSet/>
      <dgm:spPr/>
      <dgm:t>
        <a:bodyPr/>
        <a:lstStyle/>
        <a:p>
          <a:r>
            <a:rPr lang="pl-PL"/>
            <a:t>ART. 5C UST. 6</a:t>
          </a:r>
        </a:p>
      </dgm:t>
    </dgm:pt>
    <dgm:pt modelId="{24E7E753-4140-441B-B7B8-6A8424D33561}" type="parTrans" cxnId="{0AA2C7A2-34CC-4DC5-B882-8F72092ECE0F}">
      <dgm:prSet/>
      <dgm:spPr/>
      <dgm:t>
        <a:bodyPr/>
        <a:lstStyle/>
        <a:p>
          <a:endParaRPr lang="en-GB"/>
        </a:p>
      </dgm:t>
    </dgm:pt>
    <dgm:pt modelId="{745B2C53-9406-4B69-BA9E-92E2B4DE0DD4}" type="sibTrans" cxnId="{0AA2C7A2-34CC-4DC5-B882-8F72092ECE0F}">
      <dgm:prSet/>
      <dgm:spPr/>
      <dgm:t>
        <a:bodyPr/>
        <a:lstStyle/>
        <a:p>
          <a:endParaRPr lang="en-GB"/>
        </a:p>
      </dgm:t>
    </dgm:pt>
    <dgm:pt modelId="{1CFC3A2F-E964-4556-9B70-F16E0B63B22E}">
      <dgm:prSet/>
      <dgm:spPr/>
      <dgm:t>
        <a:bodyPr/>
        <a:lstStyle/>
        <a:p>
          <a:r>
            <a:rPr lang="pl-PL"/>
            <a:t>ART. 7 UST. 1 PKT 17</a:t>
          </a:r>
        </a:p>
      </dgm:t>
    </dgm:pt>
    <dgm:pt modelId="{201EA754-40F7-4A8A-9C52-E53908FA72A2}" type="parTrans" cxnId="{5FABE0C4-69BE-4213-B887-A0C820D3B423}">
      <dgm:prSet/>
      <dgm:spPr/>
      <dgm:t>
        <a:bodyPr/>
        <a:lstStyle/>
        <a:p>
          <a:endParaRPr lang="en-GB"/>
        </a:p>
      </dgm:t>
    </dgm:pt>
    <dgm:pt modelId="{BEBAB9FD-F2A2-4716-8768-53A231DE71E6}" type="sibTrans" cxnId="{5FABE0C4-69BE-4213-B887-A0C820D3B423}">
      <dgm:prSet/>
      <dgm:spPr/>
      <dgm:t>
        <a:bodyPr/>
        <a:lstStyle/>
        <a:p>
          <a:endParaRPr lang="en-GB"/>
        </a:p>
      </dgm:t>
    </dgm:pt>
    <dgm:pt modelId="{31298B8E-E6C1-4646-B42E-11A67CA0DB44}">
      <dgm:prSet/>
      <dgm:spPr/>
      <dgm:t>
        <a:bodyPr/>
        <a:lstStyle/>
        <a:p>
          <a:r>
            <a:rPr lang="pl-PL"/>
            <a:t>ART. 18 UST. 2 PKT 7</a:t>
          </a:r>
        </a:p>
      </dgm:t>
    </dgm:pt>
    <dgm:pt modelId="{783342FB-9804-4F8E-AAB2-162831260C7C}" type="parTrans" cxnId="{822B98E1-5966-43CB-A874-D5F387F94EA0}">
      <dgm:prSet/>
      <dgm:spPr/>
      <dgm:t>
        <a:bodyPr/>
        <a:lstStyle/>
        <a:p>
          <a:endParaRPr lang="en-GB"/>
        </a:p>
      </dgm:t>
    </dgm:pt>
    <dgm:pt modelId="{3B54CC67-A5C9-4175-9DA5-09BD050E6DD6}" type="sibTrans" cxnId="{822B98E1-5966-43CB-A874-D5F387F94EA0}">
      <dgm:prSet/>
      <dgm:spPr/>
      <dgm:t>
        <a:bodyPr/>
        <a:lstStyle/>
        <a:p>
          <a:endParaRPr lang="en-GB"/>
        </a:p>
      </dgm:t>
    </dgm:pt>
    <dgm:pt modelId="{C6DDAF3F-EAAC-46E2-B9FC-78DDC5A088F6}">
      <dgm:prSet/>
      <dgm:spPr/>
      <dgm:t>
        <a:bodyPr/>
        <a:lstStyle/>
        <a:p>
          <a:r>
            <a:rPr lang="pl-PL"/>
            <a:t>ART. 18A UST. 1</a:t>
          </a:r>
        </a:p>
      </dgm:t>
    </dgm:pt>
    <dgm:pt modelId="{15286FED-1549-4717-A700-59F04618CDE3}" type="parTrans" cxnId="{DB84173C-04E0-474F-BF67-CB3AFD6F1756}">
      <dgm:prSet/>
      <dgm:spPr/>
      <dgm:t>
        <a:bodyPr/>
        <a:lstStyle/>
        <a:p>
          <a:endParaRPr lang="en-GB"/>
        </a:p>
      </dgm:t>
    </dgm:pt>
    <dgm:pt modelId="{4E338B60-9A4D-4D16-87C9-88EA3234380F}" type="sibTrans" cxnId="{DB84173C-04E0-474F-BF67-CB3AFD6F1756}">
      <dgm:prSet/>
      <dgm:spPr/>
      <dgm:t>
        <a:bodyPr/>
        <a:lstStyle/>
        <a:p>
          <a:endParaRPr lang="en-GB"/>
        </a:p>
      </dgm:t>
    </dgm:pt>
    <dgm:pt modelId="{5E9D5EC4-CD93-4EBE-A157-B037CE63AE88}">
      <dgm:prSet/>
      <dgm:spPr/>
      <dgm:t>
        <a:bodyPr/>
        <a:lstStyle/>
        <a:p>
          <a:r>
            <a:rPr lang="pl-PL"/>
            <a:t>ART. 35</a:t>
          </a:r>
        </a:p>
      </dgm:t>
    </dgm:pt>
    <dgm:pt modelId="{1A3A9594-94A1-401D-A614-9188AD511E1B}" type="parTrans" cxnId="{E9F425D2-26FE-4350-A42D-3C40E219B0E9}">
      <dgm:prSet/>
      <dgm:spPr/>
      <dgm:t>
        <a:bodyPr/>
        <a:lstStyle/>
        <a:p>
          <a:endParaRPr lang="en-GB"/>
        </a:p>
      </dgm:t>
    </dgm:pt>
    <dgm:pt modelId="{388BAB32-45B2-4EE3-8BD6-6C1EC69DBF90}" type="sibTrans" cxnId="{E9F425D2-26FE-4350-A42D-3C40E219B0E9}">
      <dgm:prSet/>
      <dgm:spPr/>
      <dgm:t>
        <a:bodyPr/>
        <a:lstStyle/>
        <a:p>
          <a:endParaRPr lang="en-GB"/>
        </a:p>
      </dgm:t>
    </dgm:pt>
    <dgm:pt modelId="{6BE7C3F4-52CE-413A-95F6-D1C89FE2724A}">
      <dgm:prSet/>
      <dgm:spPr/>
      <dgm:t>
        <a:bodyPr/>
        <a:lstStyle/>
        <a:p>
          <a:r>
            <a:rPr lang="pl-PL"/>
            <a:t>ART. 35A</a:t>
          </a:r>
        </a:p>
      </dgm:t>
    </dgm:pt>
    <dgm:pt modelId="{0B60DEEE-AF41-40CE-89F2-FFC4FD27DF1E}" type="parTrans" cxnId="{C2B219AD-5865-499C-9F04-8CB3F50D8347}">
      <dgm:prSet/>
      <dgm:spPr/>
      <dgm:t>
        <a:bodyPr/>
        <a:lstStyle/>
        <a:p>
          <a:endParaRPr lang="en-GB"/>
        </a:p>
      </dgm:t>
    </dgm:pt>
    <dgm:pt modelId="{7D4EF974-6309-47F3-B9A5-3BCA2815382A}" type="sibTrans" cxnId="{C2B219AD-5865-499C-9F04-8CB3F50D8347}">
      <dgm:prSet/>
      <dgm:spPr/>
      <dgm:t>
        <a:bodyPr/>
        <a:lstStyle/>
        <a:p>
          <a:endParaRPr lang="en-GB"/>
        </a:p>
      </dgm:t>
    </dgm:pt>
    <dgm:pt modelId="{EC3799B8-93AF-47E6-AE03-C4EEC0DD8A6B}">
      <dgm:prSet/>
      <dgm:spPr/>
      <dgm:t>
        <a:bodyPr/>
        <a:lstStyle/>
        <a:p>
          <a:r>
            <a:rPr lang="pl-PL"/>
            <a:t>ART. 37A</a:t>
          </a:r>
        </a:p>
      </dgm:t>
    </dgm:pt>
    <dgm:pt modelId="{A245C348-18AF-4A0B-8A26-AC6372FB26DF}" type="parTrans" cxnId="{1313F626-3083-4800-80C2-E4487EBA455A}">
      <dgm:prSet/>
      <dgm:spPr/>
      <dgm:t>
        <a:bodyPr/>
        <a:lstStyle/>
        <a:p>
          <a:endParaRPr lang="en-GB"/>
        </a:p>
      </dgm:t>
    </dgm:pt>
    <dgm:pt modelId="{3AB2B7B6-E96A-4784-B6FE-165E7A8D1D11}" type="sibTrans" cxnId="{1313F626-3083-4800-80C2-E4487EBA455A}">
      <dgm:prSet/>
      <dgm:spPr/>
      <dgm:t>
        <a:bodyPr/>
        <a:lstStyle/>
        <a:p>
          <a:endParaRPr lang="en-GB"/>
        </a:p>
      </dgm:t>
    </dgm:pt>
    <dgm:pt modelId="{3F5348C4-78E3-4FE1-B4A8-24CA8F3BA9FA}">
      <dgm:prSet/>
      <dgm:spPr/>
      <dgm:t>
        <a:bodyPr/>
        <a:lstStyle/>
        <a:p>
          <a:r>
            <a:rPr lang="pl-PL"/>
            <a:t>ART. 37B</a:t>
          </a:r>
        </a:p>
      </dgm:t>
    </dgm:pt>
    <dgm:pt modelId="{404FA32C-1BAB-4A12-B74F-4F6A44D53A85}" type="parTrans" cxnId="{84A414D7-3201-4C24-9880-4434E67D3C7D}">
      <dgm:prSet/>
      <dgm:spPr/>
      <dgm:t>
        <a:bodyPr/>
        <a:lstStyle/>
        <a:p>
          <a:endParaRPr lang="en-GB"/>
        </a:p>
      </dgm:t>
    </dgm:pt>
    <dgm:pt modelId="{87D9E346-68FF-45A3-A9F4-92BBEADC09F7}" type="sibTrans" cxnId="{84A414D7-3201-4C24-9880-4434E67D3C7D}">
      <dgm:prSet/>
      <dgm:spPr/>
      <dgm:t>
        <a:bodyPr/>
        <a:lstStyle/>
        <a:p>
          <a:endParaRPr lang="en-GB"/>
        </a:p>
      </dgm:t>
    </dgm:pt>
    <dgm:pt modelId="{4A9E92DC-4FEB-4EF9-97E8-8DA42E17B715}">
      <dgm:prSet/>
      <dgm:spPr/>
      <dgm:t>
        <a:bodyPr/>
        <a:lstStyle/>
        <a:p>
          <a:r>
            <a:rPr lang="pl-PL"/>
            <a:t>ART. 39 UST. 4</a:t>
          </a:r>
        </a:p>
      </dgm:t>
    </dgm:pt>
    <dgm:pt modelId="{A0672579-3DDE-4831-9E8D-A0588F478F2C}" type="parTrans" cxnId="{24E09615-6977-4491-BBAF-B6EBC3F5BBF5}">
      <dgm:prSet/>
      <dgm:spPr/>
      <dgm:t>
        <a:bodyPr/>
        <a:lstStyle/>
        <a:p>
          <a:endParaRPr lang="en-GB"/>
        </a:p>
      </dgm:t>
    </dgm:pt>
    <dgm:pt modelId="{29F5DBCC-F032-46EC-890B-EF4B79FD9378}" type="sibTrans" cxnId="{24E09615-6977-4491-BBAF-B6EBC3F5BBF5}">
      <dgm:prSet/>
      <dgm:spPr/>
      <dgm:t>
        <a:bodyPr/>
        <a:lstStyle/>
        <a:p>
          <a:endParaRPr lang="en-GB"/>
        </a:p>
      </dgm:t>
    </dgm:pt>
    <dgm:pt modelId="{1AE1CAF2-DBA2-45BC-985D-948F5002B2F8}">
      <dgm:prSet/>
      <dgm:spPr/>
      <dgm:t>
        <a:bodyPr/>
        <a:lstStyle/>
        <a:p>
          <a:r>
            <a:rPr lang="pl-PL"/>
            <a:t>ART. 40 UST. 2 PKT 1</a:t>
          </a:r>
        </a:p>
      </dgm:t>
    </dgm:pt>
    <dgm:pt modelId="{E4E77654-B168-4525-A30B-5C79AB040E36}" type="parTrans" cxnId="{AED91204-A3DB-4293-9B49-B82360C8BD25}">
      <dgm:prSet/>
      <dgm:spPr/>
      <dgm:t>
        <a:bodyPr/>
        <a:lstStyle/>
        <a:p>
          <a:endParaRPr lang="en-GB"/>
        </a:p>
      </dgm:t>
    </dgm:pt>
    <dgm:pt modelId="{8D56C231-586E-4809-93D3-059A643B848C}" type="sibTrans" cxnId="{AED91204-A3DB-4293-9B49-B82360C8BD25}">
      <dgm:prSet/>
      <dgm:spPr/>
      <dgm:t>
        <a:bodyPr/>
        <a:lstStyle/>
        <a:p>
          <a:endParaRPr lang="en-GB"/>
        </a:p>
      </dgm:t>
    </dgm:pt>
    <dgm:pt modelId="{BF3AB23D-B47A-439B-A09B-B87E8F3EA7A2}">
      <dgm:prSet/>
      <dgm:spPr/>
      <dgm:t>
        <a:bodyPr/>
        <a:lstStyle/>
        <a:p>
          <a:r>
            <a:rPr lang="pl-PL"/>
            <a:t>ART. 48</a:t>
          </a:r>
        </a:p>
      </dgm:t>
    </dgm:pt>
    <dgm:pt modelId="{AF284908-D57D-4D20-94B7-1D7843054DB0}" type="parTrans" cxnId="{9443880C-2E17-4DCD-B525-5404F1C8C081}">
      <dgm:prSet/>
      <dgm:spPr/>
      <dgm:t>
        <a:bodyPr/>
        <a:lstStyle/>
        <a:p>
          <a:endParaRPr lang="en-GB"/>
        </a:p>
      </dgm:t>
    </dgm:pt>
    <dgm:pt modelId="{11940023-2745-465C-845E-D8C806487DF2}" type="sibTrans" cxnId="{9443880C-2E17-4DCD-B525-5404F1C8C081}">
      <dgm:prSet/>
      <dgm:spPr/>
      <dgm:t>
        <a:bodyPr/>
        <a:lstStyle/>
        <a:p>
          <a:endParaRPr lang="en-GB"/>
        </a:p>
      </dgm:t>
    </dgm:pt>
    <dgm:pt modelId="{CDC81B77-2EFC-425A-A93F-734307201731}">
      <dgm:prSet/>
      <dgm:spPr/>
      <dgm:t>
        <a:bodyPr/>
        <a:lstStyle/>
        <a:p>
          <a:r>
            <a:rPr lang="pl-PL"/>
            <a:t>ART. 51 UST. 3 </a:t>
          </a:r>
        </a:p>
      </dgm:t>
    </dgm:pt>
    <dgm:pt modelId="{00C38C28-3935-4E0D-8B07-65243F0CE1CF}" type="parTrans" cxnId="{10F42BC4-79AC-49B8-82EB-1A1C190F8935}">
      <dgm:prSet/>
      <dgm:spPr/>
      <dgm:t>
        <a:bodyPr/>
        <a:lstStyle/>
        <a:p>
          <a:endParaRPr lang="en-GB"/>
        </a:p>
      </dgm:t>
    </dgm:pt>
    <dgm:pt modelId="{9E5302FE-BB53-4076-B373-14C3A838BA64}" type="sibTrans" cxnId="{10F42BC4-79AC-49B8-82EB-1A1C190F8935}">
      <dgm:prSet/>
      <dgm:spPr/>
      <dgm:t>
        <a:bodyPr/>
        <a:lstStyle/>
        <a:p>
          <a:endParaRPr lang="en-GB"/>
        </a:p>
      </dgm:t>
    </dgm:pt>
    <dgm:pt modelId="{1A0FDB40-1AB5-4363-A150-E78164BA0803}" type="pres">
      <dgm:prSet presAssocID="{9A10871A-C01D-493D-AEA0-7223D22E2519}" presName="Name0" presStyleCnt="0">
        <dgm:presLayoutVars>
          <dgm:dir/>
          <dgm:animLvl val="lvl"/>
          <dgm:resizeHandles val="exact"/>
        </dgm:presLayoutVars>
      </dgm:prSet>
      <dgm:spPr/>
    </dgm:pt>
    <dgm:pt modelId="{C487BE1A-EE54-41FE-A601-09B7B1F51D65}" type="pres">
      <dgm:prSet presAssocID="{F163038D-C5EE-403D-883A-C1D9C0DA15BF}" presName="linNode" presStyleCnt="0"/>
      <dgm:spPr/>
    </dgm:pt>
    <dgm:pt modelId="{BC090DAB-3E89-4CE4-ABE0-2D7B375FA2A1}" type="pres">
      <dgm:prSet presAssocID="{F163038D-C5EE-403D-883A-C1D9C0DA15BF}" presName="parentText" presStyleLbl="node1" presStyleIdx="0" presStyleCnt="15">
        <dgm:presLayoutVars>
          <dgm:chMax val="1"/>
          <dgm:bulletEnabled val="1"/>
        </dgm:presLayoutVars>
      </dgm:prSet>
      <dgm:spPr/>
    </dgm:pt>
    <dgm:pt modelId="{B8208D70-179F-43F2-94CF-DF4D4914B73E}" type="pres">
      <dgm:prSet presAssocID="{49144B65-F591-41CB-B993-5498F3E4D1B6}" presName="sp" presStyleCnt="0"/>
      <dgm:spPr/>
    </dgm:pt>
    <dgm:pt modelId="{B8C4764A-023B-4B53-8E6B-04563AE8E8B2}" type="pres">
      <dgm:prSet presAssocID="{438B9F30-BF65-45CA-A940-3266A9A5C85D}" presName="linNode" presStyleCnt="0"/>
      <dgm:spPr/>
    </dgm:pt>
    <dgm:pt modelId="{642AE7AF-EE68-4EDC-BE24-69A4731C766E}" type="pres">
      <dgm:prSet presAssocID="{438B9F30-BF65-45CA-A940-3266A9A5C85D}" presName="parentText" presStyleLbl="node1" presStyleIdx="1" presStyleCnt="15">
        <dgm:presLayoutVars>
          <dgm:chMax val="1"/>
          <dgm:bulletEnabled val="1"/>
        </dgm:presLayoutVars>
      </dgm:prSet>
      <dgm:spPr/>
    </dgm:pt>
    <dgm:pt modelId="{44DE9918-ED54-42C0-9680-827239189337}" type="pres">
      <dgm:prSet presAssocID="{5E03D2DA-2FAC-4794-A59E-DD8BB670D98B}" presName="sp" presStyleCnt="0"/>
      <dgm:spPr/>
    </dgm:pt>
    <dgm:pt modelId="{AD7A21E2-ED34-4639-8F8D-893127504407}" type="pres">
      <dgm:prSet presAssocID="{8CCE6DB7-92AD-489B-99CF-E11CAB67CFC5}" presName="linNode" presStyleCnt="0"/>
      <dgm:spPr/>
    </dgm:pt>
    <dgm:pt modelId="{BB790F39-A5F7-4E90-B565-5860042560D3}" type="pres">
      <dgm:prSet presAssocID="{8CCE6DB7-92AD-489B-99CF-E11CAB67CFC5}" presName="parentText" presStyleLbl="node1" presStyleIdx="2" presStyleCnt="15">
        <dgm:presLayoutVars>
          <dgm:chMax val="1"/>
          <dgm:bulletEnabled val="1"/>
        </dgm:presLayoutVars>
      </dgm:prSet>
      <dgm:spPr/>
    </dgm:pt>
    <dgm:pt modelId="{78756D23-65A3-44D9-9BC5-7897FFDE0A1F}" type="pres">
      <dgm:prSet presAssocID="{1270F24C-2CBD-470A-8B67-1EF99ED1815C}" presName="sp" presStyleCnt="0"/>
      <dgm:spPr/>
    </dgm:pt>
    <dgm:pt modelId="{F7422DE0-D289-4F4A-B78A-E89CB53C2F45}" type="pres">
      <dgm:prSet presAssocID="{099284DF-0ED7-44EC-993A-FA73FD0C5650}" presName="linNode" presStyleCnt="0"/>
      <dgm:spPr/>
    </dgm:pt>
    <dgm:pt modelId="{700721DF-ACAF-4078-B40D-3A7BE93B5ACB}" type="pres">
      <dgm:prSet presAssocID="{099284DF-0ED7-44EC-993A-FA73FD0C5650}" presName="parentText" presStyleLbl="node1" presStyleIdx="3" presStyleCnt="15">
        <dgm:presLayoutVars>
          <dgm:chMax val="1"/>
          <dgm:bulletEnabled val="1"/>
        </dgm:presLayoutVars>
      </dgm:prSet>
      <dgm:spPr/>
    </dgm:pt>
    <dgm:pt modelId="{78FF94E6-BD40-4E33-A631-7CB1691F578E}" type="pres">
      <dgm:prSet presAssocID="{745B2C53-9406-4B69-BA9E-92E2B4DE0DD4}" presName="sp" presStyleCnt="0"/>
      <dgm:spPr/>
    </dgm:pt>
    <dgm:pt modelId="{A240FA08-89C4-4A3C-9F20-ACB6F82B1B90}" type="pres">
      <dgm:prSet presAssocID="{1CFC3A2F-E964-4556-9B70-F16E0B63B22E}" presName="linNode" presStyleCnt="0"/>
      <dgm:spPr/>
    </dgm:pt>
    <dgm:pt modelId="{DD763012-0DDC-403F-83F9-91952383F5CF}" type="pres">
      <dgm:prSet presAssocID="{1CFC3A2F-E964-4556-9B70-F16E0B63B22E}" presName="parentText" presStyleLbl="node1" presStyleIdx="4" presStyleCnt="15">
        <dgm:presLayoutVars>
          <dgm:chMax val="1"/>
          <dgm:bulletEnabled val="1"/>
        </dgm:presLayoutVars>
      </dgm:prSet>
      <dgm:spPr/>
    </dgm:pt>
    <dgm:pt modelId="{36F76F70-C10F-4163-820A-819E4A8C0284}" type="pres">
      <dgm:prSet presAssocID="{BEBAB9FD-F2A2-4716-8768-53A231DE71E6}" presName="sp" presStyleCnt="0"/>
      <dgm:spPr/>
    </dgm:pt>
    <dgm:pt modelId="{84258001-2925-451D-BDD0-BD5FE9171F03}" type="pres">
      <dgm:prSet presAssocID="{31298B8E-E6C1-4646-B42E-11A67CA0DB44}" presName="linNode" presStyleCnt="0"/>
      <dgm:spPr/>
    </dgm:pt>
    <dgm:pt modelId="{B7C0F128-FE77-401E-B653-0A058AE955A0}" type="pres">
      <dgm:prSet presAssocID="{31298B8E-E6C1-4646-B42E-11A67CA0DB44}" presName="parentText" presStyleLbl="node1" presStyleIdx="5" presStyleCnt="15">
        <dgm:presLayoutVars>
          <dgm:chMax val="1"/>
          <dgm:bulletEnabled val="1"/>
        </dgm:presLayoutVars>
      </dgm:prSet>
      <dgm:spPr/>
    </dgm:pt>
    <dgm:pt modelId="{FBBFBAC2-08E2-42C7-9430-8FFBC5A2A7C9}" type="pres">
      <dgm:prSet presAssocID="{3B54CC67-A5C9-4175-9DA5-09BD050E6DD6}" presName="sp" presStyleCnt="0"/>
      <dgm:spPr/>
    </dgm:pt>
    <dgm:pt modelId="{7DB440FF-C956-4CB9-B3D7-F70114DF3118}" type="pres">
      <dgm:prSet presAssocID="{C6DDAF3F-EAAC-46E2-B9FC-78DDC5A088F6}" presName="linNode" presStyleCnt="0"/>
      <dgm:spPr/>
    </dgm:pt>
    <dgm:pt modelId="{65208317-CFEE-4A5E-9745-C0313F7B4455}" type="pres">
      <dgm:prSet presAssocID="{C6DDAF3F-EAAC-46E2-B9FC-78DDC5A088F6}" presName="parentText" presStyleLbl="node1" presStyleIdx="6" presStyleCnt="15">
        <dgm:presLayoutVars>
          <dgm:chMax val="1"/>
          <dgm:bulletEnabled val="1"/>
        </dgm:presLayoutVars>
      </dgm:prSet>
      <dgm:spPr/>
    </dgm:pt>
    <dgm:pt modelId="{F10E2C34-E027-4DDE-AA9F-4BB5746CF669}" type="pres">
      <dgm:prSet presAssocID="{4E338B60-9A4D-4D16-87C9-88EA3234380F}" presName="sp" presStyleCnt="0"/>
      <dgm:spPr/>
    </dgm:pt>
    <dgm:pt modelId="{84CB7FCE-71A4-43DD-818F-50F89D9F8C81}" type="pres">
      <dgm:prSet presAssocID="{5E9D5EC4-CD93-4EBE-A157-B037CE63AE88}" presName="linNode" presStyleCnt="0"/>
      <dgm:spPr/>
    </dgm:pt>
    <dgm:pt modelId="{F959D96E-D2B5-42D2-A068-31EB85464BF3}" type="pres">
      <dgm:prSet presAssocID="{5E9D5EC4-CD93-4EBE-A157-B037CE63AE88}" presName="parentText" presStyleLbl="node1" presStyleIdx="7" presStyleCnt="15">
        <dgm:presLayoutVars>
          <dgm:chMax val="1"/>
          <dgm:bulletEnabled val="1"/>
        </dgm:presLayoutVars>
      </dgm:prSet>
      <dgm:spPr/>
    </dgm:pt>
    <dgm:pt modelId="{E4896CD6-17B6-4948-9A08-2BCA2A434EB1}" type="pres">
      <dgm:prSet presAssocID="{388BAB32-45B2-4EE3-8BD6-6C1EC69DBF90}" presName="sp" presStyleCnt="0"/>
      <dgm:spPr/>
    </dgm:pt>
    <dgm:pt modelId="{705A83EE-4250-498C-AD48-77D8BE5AE627}" type="pres">
      <dgm:prSet presAssocID="{6BE7C3F4-52CE-413A-95F6-D1C89FE2724A}" presName="linNode" presStyleCnt="0"/>
      <dgm:spPr/>
    </dgm:pt>
    <dgm:pt modelId="{48A2D9FF-CC56-4889-98DE-3B69D67C67F2}" type="pres">
      <dgm:prSet presAssocID="{6BE7C3F4-52CE-413A-95F6-D1C89FE2724A}" presName="parentText" presStyleLbl="node1" presStyleIdx="8" presStyleCnt="15">
        <dgm:presLayoutVars>
          <dgm:chMax val="1"/>
          <dgm:bulletEnabled val="1"/>
        </dgm:presLayoutVars>
      </dgm:prSet>
      <dgm:spPr/>
    </dgm:pt>
    <dgm:pt modelId="{69815579-4D57-4807-8DE2-8F8D89CEDAB0}" type="pres">
      <dgm:prSet presAssocID="{7D4EF974-6309-47F3-B9A5-3BCA2815382A}" presName="sp" presStyleCnt="0"/>
      <dgm:spPr/>
    </dgm:pt>
    <dgm:pt modelId="{8196B734-4586-421D-9BB0-BF806B161A82}" type="pres">
      <dgm:prSet presAssocID="{EC3799B8-93AF-47E6-AE03-C4EEC0DD8A6B}" presName="linNode" presStyleCnt="0"/>
      <dgm:spPr/>
    </dgm:pt>
    <dgm:pt modelId="{EC7F7AB2-172F-43B9-8A95-FE19A9A4EED8}" type="pres">
      <dgm:prSet presAssocID="{EC3799B8-93AF-47E6-AE03-C4EEC0DD8A6B}" presName="parentText" presStyleLbl="node1" presStyleIdx="9" presStyleCnt="15">
        <dgm:presLayoutVars>
          <dgm:chMax val="1"/>
          <dgm:bulletEnabled val="1"/>
        </dgm:presLayoutVars>
      </dgm:prSet>
      <dgm:spPr/>
    </dgm:pt>
    <dgm:pt modelId="{96236E2E-EBE0-48DB-937F-95E847D858B4}" type="pres">
      <dgm:prSet presAssocID="{3AB2B7B6-E96A-4784-B6FE-165E7A8D1D11}" presName="sp" presStyleCnt="0"/>
      <dgm:spPr/>
    </dgm:pt>
    <dgm:pt modelId="{CC8015D7-D38C-4B40-9841-1A420618A187}" type="pres">
      <dgm:prSet presAssocID="{3F5348C4-78E3-4FE1-B4A8-24CA8F3BA9FA}" presName="linNode" presStyleCnt="0"/>
      <dgm:spPr/>
    </dgm:pt>
    <dgm:pt modelId="{FA61E5BA-5415-470F-90A3-B5898E3741A0}" type="pres">
      <dgm:prSet presAssocID="{3F5348C4-78E3-4FE1-B4A8-24CA8F3BA9FA}" presName="parentText" presStyleLbl="node1" presStyleIdx="10" presStyleCnt="15">
        <dgm:presLayoutVars>
          <dgm:chMax val="1"/>
          <dgm:bulletEnabled val="1"/>
        </dgm:presLayoutVars>
      </dgm:prSet>
      <dgm:spPr/>
    </dgm:pt>
    <dgm:pt modelId="{A365D1D8-3B4A-4EAD-8871-A917E519C864}" type="pres">
      <dgm:prSet presAssocID="{87D9E346-68FF-45A3-A9F4-92BBEADC09F7}" presName="sp" presStyleCnt="0"/>
      <dgm:spPr/>
    </dgm:pt>
    <dgm:pt modelId="{D4F07ED1-8D4D-4482-83FB-047DA87413D7}" type="pres">
      <dgm:prSet presAssocID="{4A9E92DC-4FEB-4EF9-97E8-8DA42E17B715}" presName="linNode" presStyleCnt="0"/>
      <dgm:spPr/>
    </dgm:pt>
    <dgm:pt modelId="{1AD2B7EE-B195-46C7-AD98-95065ABDCEC3}" type="pres">
      <dgm:prSet presAssocID="{4A9E92DC-4FEB-4EF9-97E8-8DA42E17B715}" presName="parentText" presStyleLbl="node1" presStyleIdx="11" presStyleCnt="15">
        <dgm:presLayoutVars>
          <dgm:chMax val="1"/>
          <dgm:bulletEnabled val="1"/>
        </dgm:presLayoutVars>
      </dgm:prSet>
      <dgm:spPr/>
    </dgm:pt>
    <dgm:pt modelId="{C2762077-EF4B-46FE-A65E-8741C4A50098}" type="pres">
      <dgm:prSet presAssocID="{29F5DBCC-F032-46EC-890B-EF4B79FD9378}" presName="sp" presStyleCnt="0"/>
      <dgm:spPr/>
    </dgm:pt>
    <dgm:pt modelId="{2C5574EB-9A27-407C-9DB3-9E412046CB7B}" type="pres">
      <dgm:prSet presAssocID="{1AE1CAF2-DBA2-45BC-985D-948F5002B2F8}" presName="linNode" presStyleCnt="0"/>
      <dgm:spPr/>
    </dgm:pt>
    <dgm:pt modelId="{B686FF5F-8A4D-4D9B-9D43-B4532D231D02}" type="pres">
      <dgm:prSet presAssocID="{1AE1CAF2-DBA2-45BC-985D-948F5002B2F8}" presName="parentText" presStyleLbl="node1" presStyleIdx="12" presStyleCnt="15">
        <dgm:presLayoutVars>
          <dgm:chMax val="1"/>
          <dgm:bulletEnabled val="1"/>
        </dgm:presLayoutVars>
      </dgm:prSet>
      <dgm:spPr/>
    </dgm:pt>
    <dgm:pt modelId="{DFE830DB-6E02-4E4E-AB5D-80EE8BC67441}" type="pres">
      <dgm:prSet presAssocID="{8D56C231-586E-4809-93D3-059A643B848C}" presName="sp" presStyleCnt="0"/>
      <dgm:spPr/>
    </dgm:pt>
    <dgm:pt modelId="{BD54ED21-D1C5-4DE7-AA19-FC64FBB1B5D4}" type="pres">
      <dgm:prSet presAssocID="{BF3AB23D-B47A-439B-A09B-B87E8F3EA7A2}" presName="linNode" presStyleCnt="0"/>
      <dgm:spPr/>
    </dgm:pt>
    <dgm:pt modelId="{6D2C1756-B8F8-469D-80F3-A8DAA0AC8AC5}" type="pres">
      <dgm:prSet presAssocID="{BF3AB23D-B47A-439B-A09B-B87E8F3EA7A2}" presName="parentText" presStyleLbl="node1" presStyleIdx="13" presStyleCnt="15">
        <dgm:presLayoutVars>
          <dgm:chMax val="1"/>
          <dgm:bulletEnabled val="1"/>
        </dgm:presLayoutVars>
      </dgm:prSet>
      <dgm:spPr/>
    </dgm:pt>
    <dgm:pt modelId="{400CA3D5-170E-4F05-BF44-BEED3FE40607}" type="pres">
      <dgm:prSet presAssocID="{11940023-2745-465C-845E-D8C806487DF2}" presName="sp" presStyleCnt="0"/>
      <dgm:spPr/>
    </dgm:pt>
    <dgm:pt modelId="{2217EF36-53B4-4A28-B49F-0B5B85612E1B}" type="pres">
      <dgm:prSet presAssocID="{CDC81B77-2EFC-425A-A93F-734307201731}" presName="linNode" presStyleCnt="0"/>
      <dgm:spPr/>
    </dgm:pt>
    <dgm:pt modelId="{D80437DF-A427-4C55-A8F4-CF04940FC58A}" type="pres">
      <dgm:prSet presAssocID="{CDC81B77-2EFC-425A-A93F-734307201731}" presName="parentText" presStyleLbl="node1" presStyleIdx="14" presStyleCnt="15">
        <dgm:presLayoutVars>
          <dgm:chMax val="1"/>
          <dgm:bulletEnabled val="1"/>
        </dgm:presLayoutVars>
      </dgm:prSet>
      <dgm:spPr/>
    </dgm:pt>
  </dgm:ptLst>
  <dgm:cxnLst>
    <dgm:cxn modelId="{AED91204-A3DB-4293-9B49-B82360C8BD25}" srcId="{9A10871A-C01D-493D-AEA0-7223D22E2519}" destId="{1AE1CAF2-DBA2-45BC-985D-948F5002B2F8}" srcOrd="12" destOrd="0" parTransId="{E4E77654-B168-4525-A30B-5C79AB040E36}" sibTransId="{8D56C231-586E-4809-93D3-059A643B848C}"/>
    <dgm:cxn modelId="{3DB19B05-179F-4889-BD0B-B98D838AD1F8}" type="presOf" srcId="{F163038D-C5EE-403D-883A-C1D9C0DA15BF}" destId="{BC090DAB-3E89-4CE4-ABE0-2D7B375FA2A1}" srcOrd="0" destOrd="0" presId="urn:microsoft.com/office/officeart/2005/8/layout/vList5"/>
    <dgm:cxn modelId="{9443880C-2E17-4DCD-B525-5404F1C8C081}" srcId="{9A10871A-C01D-493D-AEA0-7223D22E2519}" destId="{BF3AB23D-B47A-439B-A09B-B87E8F3EA7A2}" srcOrd="13" destOrd="0" parTransId="{AF284908-D57D-4D20-94B7-1D7843054DB0}" sibTransId="{11940023-2745-465C-845E-D8C806487DF2}"/>
    <dgm:cxn modelId="{24E09615-6977-4491-BBAF-B6EBC3F5BBF5}" srcId="{9A10871A-C01D-493D-AEA0-7223D22E2519}" destId="{4A9E92DC-4FEB-4EF9-97E8-8DA42E17B715}" srcOrd="11" destOrd="0" parTransId="{A0672579-3DDE-4831-9E8D-A0588F478F2C}" sibTransId="{29F5DBCC-F032-46EC-890B-EF4B79FD9378}"/>
    <dgm:cxn modelId="{CCA1241D-DC6D-4251-9AAE-F2C24E4F0FCD}" type="presOf" srcId="{31298B8E-E6C1-4646-B42E-11A67CA0DB44}" destId="{B7C0F128-FE77-401E-B653-0A058AE955A0}" srcOrd="0" destOrd="0" presId="urn:microsoft.com/office/officeart/2005/8/layout/vList5"/>
    <dgm:cxn modelId="{24FA0820-F074-4EEE-89D6-EF0706F54CEE}" type="presOf" srcId="{3F5348C4-78E3-4FE1-B4A8-24CA8F3BA9FA}" destId="{FA61E5BA-5415-470F-90A3-B5898E3741A0}" srcOrd="0" destOrd="0" presId="urn:microsoft.com/office/officeart/2005/8/layout/vList5"/>
    <dgm:cxn modelId="{1313F626-3083-4800-80C2-E4487EBA455A}" srcId="{9A10871A-C01D-493D-AEA0-7223D22E2519}" destId="{EC3799B8-93AF-47E6-AE03-C4EEC0DD8A6B}" srcOrd="9" destOrd="0" parTransId="{A245C348-18AF-4A0B-8A26-AC6372FB26DF}" sibTransId="{3AB2B7B6-E96A-4784-B6FE-165E7A8D1D11}"/>
    <dgm:cxn modelId="{DB84173C-04E0-474F-BF67-CB3AFD6F1756}" srcId="{9A10871A-C01D-493D-AEA0-7223D22E2519}" destId="{C6DDAF3F-EAAC-46E2-B9FC-78DDC5A088F6}" srcOrd="6" destOrd="0" parTransId="{15286FED-1549-4717-A700-59F04618CDE3}" sibTransId="{4E338B60-9A4D-4D16-87C9-88EA3234380F}"/>
    <dgm:cxn modelId="{12D12841-A9FC-4E85-93A8-C5BCE04AD064}" type="presOf" srcId="{EC3799B8-93AF-47E6-AE03-C4EEC0DD8A6B}" destId="{EC7F7AB2-172F-43B9-8A95-FE19A9A4EED8}" srcOrd="0" destOrd="0" presId="urn:microsoft.com/office/officeart/2005/8/layout/vList5"/>
    <dgm:cxn modelId="{63CFE863-EE85-4083-89E4-E6B47CFE2572}" type="presOf" srcId="{6BE7C3F4-52CE-413A-95F6-D1C89FE2724A}" destId="{48A2D9FF-CC56-4889-98DE-3B69D67C67F2}" srcOrd="0" destOrd="0" presId="urn:microsoft.com/office/officeart/2005/8/layout/vList5"/>
    <dgm:cxn modelId="{EC3CF66F-A0B1-4152-B9BD-27FD0C7666A8}" type="presOf" srcId="{C6DDAF3F-EAAC-46E2-B9FC-78DDC5A088F6}" destId="{65208317-CFEE-4A5E-9745-C0313F7B4455}" srcOrd="0" destOrd="0" presId="urn:microsoft.com/office/officeart/2005/8/layout/vList5"/>
    <dgm:cxn modelId="{C7239557-EEC0-4460-9182-85E0EF2EE64F}" type="presOf" srcId="{1CFC3A2F-E964-4556-9B70-F16E0B63B22E}" destId="{DD763012-0DDC-403F-83F9-91952383F5CF}" srcOrd="0" destOrd="0" presId="urn:microsoft.com/office/officeart/2005/8/layout/vList5"/>
    <dgm:cxn modelId="{90C9287C-D5C9-47C1-A8FA-B6AB5AC591CA}" type="presOf" srcId="{5E9D5EC4-CD93-4EBE-A157-B037CE63AE88}" destId="{F959D96E-D2B5-42D2-A068-31EB85464BF3}" srcOrd="0" destOrd="0" presId="urn:microsoft.com/office/officeart/2005/8/layout/vList5"/>
    <dgm:cxn modelId="{0EF98E7C-2EFE-4143-A5DB-4E36CEC1AD2B}" type="presOf" srcId="{099284DF-0ED7-44EC-993A-FA73FD0C5650}" destId="{700721DF-ACAF-4078-B40D-3A7BE93B5ACB}" srcOrd="0" destOrd="0" presId="urn:microsoft.com/office/officeart/2005/8/layout/vList5"/>
    <dgm:cxn modelId="{4AB6967E-EE51-47FD-8662-1D38A2278F32}" srcId="{9A10871A-C01D-493D-AEA0-7223D22E2519}" destId="{8CCE6DB7-92AD-489B-99CF-E11CAB67CFC5}" srcOrd="2" destOrd="0" parTransId="{ACFB79FD-D21A-4FDF-8185-821FBB1CC4B4}" sibTransId="{1270F24C-2CBD-470A-8B67-1EF99ED1815C}"/>
    <dgm:cxn modelId="{5EE35D83-46DB-4587-BFA7-5A0A174F6397}" type="presOf" srcId="{1AE1CAF2-DBA2-45BC-985D-948F5002B2F8}" destId="{B686FF5F-8A4D-4D9B-9D43-B4532D231D02}" srcOrd="0" destOrd="0" presId="urn:microsoft.com/office/officeart/2005/8/layout/vList5"/>
    <dgm:cxn modelId="{BC1BBA9D-C13A-4CF2-8826-A9553ECEB065}" srcId="{9A10871A-C01D-493D-AEA0-7223D22E2519}" destId="{F163038D-C5EE-403D-883A-C1D9C0DA15BF}" srcOrd="0" destOrd="0" parTransId="{F00958DE-6DC9-4132-8ADF-AF99C722C3AB}" sibTransId="{49144B65-F591-41CB-B993-5498F3E4D1B6}"/>
    <dgm:cxn modelId="{0AA2C7A2-34CC-4DC5-B882-8F72092ECE0F}" srcId="{9A10871A-C01D-493D-AEA0-7223D22E2519}" destId="{099284DF-0ED7-44EC-993A-FA73FD0C5650}" srcOrd="3" destOrd="0" parTransId="{24E7E753-4140-441B-B7B8-6A8424D33561}" sibTransId="{745B2C53-9406-4B69-BA9E-92E2B4DE0DD4}"/>
    <dgm:cxn modelId="{641DD7AB-34D2-438D-8A5D-0CBF74CE3949}" type="presOf" srcId="{CDC81B77-2EFC-425A-A93F-734307201731}" destId="{D80437DF-A427-4C55-A8F4-CF04940FC58A}" srcOrd="0" destOrd="0" presId="urn:microsoft.com/office/officeart/2005/8/layout/vList5"/>
    <dgm:cxn modelId="{C2B219AD-5865-499C-9F04-8CB3F50D8347}" srcId="{9A10871A-C01D-493D-AEA0-7223D22E2519}" destId="{6BE7C3F4-52CE-413A-95F6-D1C89FE2724A}" srcOrd="8" destOrd="0" parTransId="{0B60DEEE-AF41-40CE-89F2-FFC4FD27DF1E}" sibTransId="{7D4EF974-6309-47F3-B9A5-3BCA2815382A}"/>
    <dgm:cxn modelId="{1C51A1AF-19BA-493A-BB4A-D61234BDB0B3}" type="presOf" srcId="{4A9E92DC-4FEB-4EF9-97E8-8DA42E17B715}" destId="{1AD2B7EE-B195-46C7-AD98-95065ABDCEC3}" srcOrd="0" destOrd="0" presId="urn:microsoft.com/office/officeart/2005/8/layout/vList5"/>
    <dgm:cxn modelId="{77E12BB8-BFEA-4DD5-9B21-B11E3B162FEA}" type="presOf" srcId="{9A10871A-C01D-493D-AEA0-7223D22E2519}" destId="{1A0FDB40-1AB5-4363-A150-E78164BA0803}" srcOrd="0" destOrd="0" presId="urn:microsoft.com/office/officeart/2005/8/layout/vList5"/>
    <dgm:cxn modelId="{FB3D43BA-FC40-4542-B9F4-97A6592DBB5C}" srcId="{9A10871A-C01D-493D-AEA0-7223D22E2519}" destId="{438B9F30-BF65-45CA-A940-3266A9A5C85D}" srcOrd="1" destOrd="0" parTransId="{5C07C737-F41B-4401-A091-588CC334FB1C}" sibTransId="{5E03D2DA-2FAC-4794-A59E-DD8BB670D98B}"/>
    <dgm:cxn modelId="{10F42BC4-79AC-49B8-82EB-1A1C190F8935}" srcId="{9A10871A-C01D-493D-AEA0-7223D22E2519}" destId="{CDC81B77-2EFC-425A-A93F-734307201731}" srcOrd="14" destOrd="0" parTransId="{00C38C28-3935-4E0D-8B07-65243F0CE1CF}" sibTransId="{9E5302FE-BB53-4076-B373-14C3A838BA64}"/>
    <dgm:cxn modelId="{5FABE0C4-69BE-4213-B887-A0C820D3B423}" srcId="{9A10871A-C01D-493D-AEA0-7223D22E2519}" destId="{1CFC3A2F-E964-4556-9B70-F16E0B63B22E}" srcOrd="4" destOrd="0" parTransId="{201EA754-40F7-4A8A-9C52-E53908FA72A2}" sibTransId="{BEBAB9FD-F2A2-4716-8768-53A231DE71E6}"/>
    <dgm:cxn modelId="{E9F425D2-26FE-4350-A42D-3C40E219B0E9}" srcId="{9A10871A-C01D-493D-AEA0-7223D22E2519}" destId="{5E9D5EC4-CD93-4EBE-A157-B037CE63AE88}" srcOrd="7" destOrd="0" parTransId="{1A3A9594-94A1-401D-A614-9188AD511E1B}" sibTransId="{388BAB32-45B2-4EE3-8BD6-6C1EC69DBF90}"/>
    <dgm:cxn modelId="{D9D8D6D4-8B55-46C1-B3FF-2CA5EEF23320}" type="presOf" srcId="{438B9F30-BF65-45CA-A940-3266A9A5C85D}" destId="{642AE7AF-EE68-4EDC-BE24-69A4731C766E}" srcOrd="0" destOrd="0" presId="urn:microsoft.com/office/officeart/2005/8/layout/vList5"/>
    <dgm:cxn modelId="{84A414D7-3201-4C24-9880-4434E67D3C7D}" srcId="{9A10871A-C01D-493D-AEA0-7223D22E2519}" destId="{3F5348C4-78E3-4FE1-B4A8-24CA8F3BA9FA}" srcOrd="10" destOrd="0" parTransId="{404FA32C-1BAB-4A12-B74F-4F6A44D53A85}" sibTransId="{87D9E346-68FF-45A3-A9F4-92BBEADC09F7}"/>
    <dgm:cxn modelId="{F4B5FCE0-F9B4-4270-80E6-4CB957240E0B}" type="presOf" srcId="{BF3AB23D-B47A-439B-A09B-B87E8F3EA7A2}" destId="{6D2C1756-B8F8-469D-80F3-A8DAA0AC8AC5}" srcOrd="0" destOrd="0" presId="urn:microsoft.com/office/officeart/2005/8/layout/vList5"/>
    <dgm:cxn modelId="{822B98E1-5966-43CB-A874-D5F387F94EA0}" srcId="{9A10871A-C01D-493D-AEA0-7223D22E2519}" destId="{31298B8E-E6C1-4646-B42E-11A67CA0DB44}" srcOrd="5" destOrd="0" parTransId="{783342FB-9804-4F8E-AAB2-162831260C7C}" sibTransId="{3B54CC67-A5C9-4175-9DA5-09BD050E6DD6}"/>
    <dgm:cxn modelId="{55F8AAEB-9F16-497E-9523-73347A728210}" type="presOf" srcId="{8CCE6DB7-92AD-489B-99CF-E11CAB67CFC5}" destId="{BB790F39-A5F7-4E90-B565-5860042560D3}" srcOrd="0" destOrd="0" presId="urn:microsoft.com/office/officeart/2005/8/layout/vList5"/>
    <dgm:cxn modelId="{8593EC15-ED61-4B2B-8CA4-05E64E5272B0}" type="presParOf" srcId="{1A0FDB40-1AB5-4363-A150-E78164BA0803}" destId="{C487BE1A-EE54-41FE-A601-09B7B1F51D65}" srcOrd="0" destOrd="0" presId="urn:microsoft.com/office/officeart/2005/8/layout/vList5"/>
    <dgm:cxn modelId="{8CC7702C-B7B4-46F3-87BD-A66E8CE66ADF}" type="presParOf" srcId="{C487BE1A-EE54-41FE-A601-09B7B1F51D65}" destId="{BC090DAB-3E89-4CE4-ABE0-2D7B375FA2A1}" srcOrd="0" destOrd="0" presId="urn:microsoft.com/office/officeart/2005/8/layout/vList5"/>
    <dgm:cxn modelId="{311CAC9C-6840-45F5-9481-2F71DD92C03D}" type="presParOf" srcId="{1A0FDB40-1AB5-4363-A150-E78164BA0803}" destId="{B8208D70-179F-43F2-94CF-DF4D4914B73E}" srcOrd="1" destOrd="0" presId="urn:microsoft.com/office/officeart/2005/8/layout/vList5"/>
    <dgm:cxn modelId="{057BD93F-1EF6-491B-80D7-3C8699DA5A7B}" type="presParOf" srcId="{1A0FDB40-1AB5-4363-A150-E78164BA0803}" destId="{B8C4764A-023B-4B53-8E6B-04563AE8E8B2}" srcOrd="2" destOrd="0" presId="urn:microsoft.com/office/officeart/2005/8/layout/vList5"/>
    <dgm:cxn modelId="{4A8C53C6-7792-4EEC-A0F5-D54CC8B4D45C}" type="presParOf" srcId="{B8C4764A-023B-4B53-8E6B-04563AE8E8B2}" destId="{642AE7AF-EE68-4EDC-BE24-69A4731C766E}" srcOrd="0" destOrd="0" presId="urn:microsoft.com/office/officeart/2005/8/layout/vList5"/>
    <dgm:cxn modelId="{8CD98E9E-D149-4A6F-9EF4-A50187F0DC2F}" type="presParOf" srcId="{1A0FDB40-1AB5-4363-A150-E78164BA0803}" destId="{44DE9918-ED54-42C0-9680-827239189337}" srcOrd="3" destOrd="0" presId="urn:microsoft.com/office/officeart/2005/8/layout/vList5"/>
    <dgm:cxn modelId="{123C9950-7039-4185-BC79-C9AC36E5EC41}" type="presParOf" srcId="{1A0FDB40-1AB5-4363-A150-E78164BA0803}" destId="{AD7A21E2-ED34-4639-8F8D-893127504407}" srcOrd="4" destOrd="0" presId="urn:microsoft.com/office/officeart/2005/8/layout/vList5"/>
    <dgm:cxn modelId="{0CE1877C-634D-45B3-8971-2DEE748AFD32}" type="presParOf" srcId="{AD7A21E2-ED34-4639-8F8D-893127504407}" destId="{BB790F39-A5F7-4E90-B565-5860042560D3}" srcOrd="0" destOrd="0" presId="urn:microsoft.com/office/officeart/2005/8/layout/vList5"/>
    <dgm:cxn modelId="{62708D11-4FB4-42B6-859B-1DD85870F3F5}" type="presParOf" srcId="{1A0FDB40-1AB5-4363-A150-E78164BA0803}" destId="{78756D23-65A3-44D9-9BC5-7897FFDE0A1F}" srcOrd="5" destOrd="0" presId="urn:microsoft.com/office/officeart/2005/8/layout/vList5"/>
    <dgm:cxn modelId="{EE5AA8E2-740C-4409-B3C5-F5CAD886F845}" type="presParOf" srcId="{1A0FDB40-1AB5-4363-A150-E78164BA0803}" destId="{F7422DE0-D289-4F4A-B78A-E89CB53C2F45}" srcOrd="6" destOrd="0" presId="urn:microsoft.com/office/officeart/2005/8/layout/vList5"/>
    <dgm:cxn modelId="{F2A6E38D-7009-4939-9E1B-52AEAFE898B6}" type="presParOf" srcId="{F7422DE0-D289-4F4A-B78A-E89CB53C2F45}" destId="{700721DF-ACAF-4078-B40D-3A7BE93B5ACB}" srcOrd="0" destOrd="0" presId="urn:microsoft.com/office/officeart/2005/8/layout/vList5"/>
    <dgm:cxn modelId="{46FEC526-DC69-4FA8-9E66-347F30E6D34E}" type="presParOf" srcId="{1A0FDB40-1AB5-4363-A150-E78164BA0803}" destId="{78FF94E6-BD40-4E33-A631-7CB1691F578E}" srcOrd="7" destOrd="0" presId="urn:microsoft.com/office/officeart/2005/8/layout/vList5"/>
    <dgm:cxn modelId="{3A008F07-917F-4843-AEDC-9DBE0F8A67A1}" type="presParOf" srcId="{1A0FDB40-1AB5-4363-A150-E78164BA0803}" destId="{A240FA08-89C4-4A3C-9F20-ACB6F82B1B90}" srcOrd="8" destOrd="0" presId="urn:microsoft.com/office/officeart/2005/8/layout/vList5"/>
    <dgm:cxn modelId="{F73187F4-50BA-4C1F-B51D-3FFD220A6CAC}" type="presParOf" srcId="{A240FA08-89C4-4A3C-9F20-ACB6F82B1B90}" destId="{DD763012-0DDC-403F-83F9-91952383F5CF}" srcOrd="0" destOrd="0" presId="urn:microsoft.com/office/officeart/2005/8/layout/vList5"/>
    <dgm:cxn modelId="{83245B23-1F58-4FB5-92B0-717F58EF9021}" type="presParOf" srcId="{1A0FDB40-1AB5-4363-A150-E78164BA0803}" destId="{36F76F70-C10F-4163-820A-819E4A8C0284}" srcOrd="9" destOrd="0" presId="urn:microsoft.com/office/officeart/2005/8/layout/vList5"/>
    <dgm:cxn modelId="{D1AB8261-8BA1-4256-8F83-F3FC47F19116}" type="presParOf" srcId="{1A0FDB40-1AB5-4363-A150-E78164BA0803}" destId="{84258001-2925-451D-BDD0-BD5FE9171F03}" srcOrd="10" destOrd="0" presId="urn:microsoft.com/office/officeart/2005/8/layout/vList5"/>
    <dgm:cxn modelId="{118054C8-DF78-4FF6-A6ED-4407ECDF8001}" type="presParOf" srcId="{84258001-2925-451D-BDD0-BD5FE9171F03}" destId="{B7C0F128-FE77-401E-B653-0A058AE955A0}" srcOrd="0" destOrd="0" presId="urn:microsoft.com/office/officeart/2005/8/layout/vList5"/>
    <dgm:cxn modelId="{BB6A1B7B-E7D8-41CC-857B-FFF5C563A2D4}" type="presParOf" srcId="{1A0FDB40-1AB5-4363-A150-E78164BA0803}" destId="{FBBFBAC2-08E2-42C7-9430-8FFBC5A2A7C9}" srcOrd="11" destOrd="0" presId="urn:microsoft.com/office/officeart/2005/8/layout/vList5"/>
    <dgm:cxn modelId="{3E0A243B-3EE9-4C75-B572-C14C62A371B0}" type="presParOf" srcId="{1A0FDB40-1AB5-4363-A150-E78164BA0803}" destId="{7DB440FF-C956-4CB9-B3D7-F70114DF3118}" srcOrd="12" destOrd="0" presId="urn:microsoft.com/office/officeart/2005/8/layout/vList5"/>
    <dgm:cxn modelId="{521F81E7-888F-48D7-8803-5CF081BC8604}" type="presParOf" srcId="{7DB440FF-C956-4CB9-B3D7-F70114DF3118}" destId="{65208317-CFEE-4A5E-9745-C0313F7B4455}" srcOrd="0" destOrd="0" presId="urn:microsoft.com/office/officeart/2005/8/layout/vList5"/>
    <dgm:cxn modelId="{9FB8CAB1-2BD8-479E-91D0-BEA58975C3E6}" type="presParOf" srcId="{1A0FDB40-1AB5-4363-A150-E78164BA0803}" destId="{F10E2C34-E027-4DDE-AA9F-4BB5746CF669}" srcOrd="13" destOrd="0" presId="urn:microsoft.com/office/officeart/2005/8/layout/vList5"/>
    <dgm:cxn modelId="{2D9C6734-08E0-4652-925C-D615FFEB539E}" type="presParOf" srcId="{1A0FDB40-1AB5-4363-A150-E78164BA0803}" destId="{84CB7FCE-71A4-43DD-818F-50F89D9F8C81}" srcOrd="14" destOrd="0" presId="urn:microsoft.com/office/officeart/2005/8/layout/vList5"/>
    <dgm:cxn modelId="{941F3CC2-0FB3-4D1D-836D-F16A68AF5F61}" type="presParOf" srcId="{84CB7FCE-71A4-43DD-818F-50F89D9F8C81}" destId="{F959D96E-D2B5-42D2-A068-31EB85464BF3}" srcOrd="0" destOrd="0" presId="urn:microsoft.com/office/officeart/2005/8/layout/vList5"/>
    <dgm:cxn modelId="{1912FDD1-851B-4233-9F1A-2591B04C0191}" type="presParOf" srcId="{1A0FDB40-1AB5-4363-A150-E78164BA0803}" destId="{E4896CD6-17B6-4948-9A08-2BCA2A434EB1}" srcOrd="15" destOrd="0" presId="urn:microsoft.com/office/officeart/2005/8/layout/vList5"/>
    <dgm:cxn modelId="{EF8DE90B-AA23-481A-9DAF-7F5DD46BFC5D}" type="presParOf" srcId="{1A0FDB40-1AB5-4363-A150-E78164BA0803}" destId="{705A83EE-4250-498C-AD48-77D8BE5AE627}" srcOrd="16" destOrd="0" presId="urn:microsoft.com/office/officeart/2005/8/layout/vList5"/>
    <dgm:cxn modelId="{7BF85C8A-4078-4F06-A5DE-B749DFB831AC}" type="presParOf" srcId="{705A83EE-4250-498C-AD48-77D8BE5AE627}" destId="{48A2D9FF-CC56-4889-98DE-3B69D67C67F2}" srcOrd="0" destOrd="0" presId="urn:microsoft.com/office/officeart/2005/8/layout/vList5"/>
    <dgm:cxn modelId="{A5C92D25-2455-4C1F-8889-975A992D7C90}" type="presParOf" srcId="{1A0FDB40-1AB5-4363-A150-E78164BA0803}" destId="{69815579-4D57-4807-8DE2-8F8D89CEDAB0}" srcOrd="17" destOrd="0" presId="urn:microsoft.com/office/officeart/2005/8/layout/vList5"/>
    <dgm:cxn modelId="{1AD15525-B5B8-4D4D-B373-31F80491C6D1}" type="presParOf" srcId="{1A0FDB40-1AB5-4363-A150-E78164BA0803}" destId="{8196B734-4586-421D-9BB0-BF806B161A82}" srcOrd="18" destOrd="0" presId="urn:microsoft.com/office/officeart/2005/8/layout/vList5"/>
    <dgm:cxn modelId="{20A12C89-D177-44E0-A1D6-2A011EBF38C0}" type="presParOf" srcId="{8196B734-4586-421D-9BB0-BF806B161A82}" destId="{EC7F7AB2-172F-43B9-8A95-FE19A9A4EED8}" srcOrd="0" destOrd="0" presId="urn:microsoft.com/office/officeart/2005/8/layout/vList5"/>
    <dgm:cxn modelId="{2BB065AF-AC65-4710-95F8-D185E07F2FEC}" type="presParOf" srcId="{1A0FDB40-1AB5-4363-A150-E78164BA0803}" destId="{96236E2E-EBE0-48DB-937F-95E847D858B4}" srcOrd="19" destOrd="0" presId="urn:microsoft.com/office/officeart/2005/8/layout/vList5"/>
    <dgm:cxn modelId="{9BA39397-6A77-4387-8884-C5AFAAE39B9C}" type="presParOf" srcId="{1A0FDB40-1AB5-4363-A150-E78164BA0803}" destId="{CC8015D7-D38C-4B40-9841-1A420618A187}" srcOrd="20" destOrd="0" presId="urn:microsoft.com/office/officeart/2005/8/layout/vList5"/>
    <dgm:cxn modelId="{639788B7-8ADB-4C4C-BE99-06F14EE7C958}" type="presParOf" srcId="{CC8015D7-D38C-4B40-9841-1A420618A187}" destId="{FA61E5BA-5415-470F-90A3-B5898E3741A0}" srcOrd="0" destOrd="0" presId="urn:microsoft.com/office/officeart/2005/8/layout/vList5"/>
    <dgm:cxn modelId="{9E2723B4-7B29-4927-A2F3-B722388BF6EA}" type="presParOf" srcId="{1A0FDB40-1AB5-4363-A150-E78164BA0803}" destId="{A365D1D8-3B4A-4EAD-8871-A917E519C864}" srcOrd="21" destOrd="0" presId="urn:microsoft.com/office/officeart/2005/8/layout/vList5"/>
    <dgm:cxn modelId="{C24C9341-BF46-48FA-86D2-74E8A5B6C622}" type="presParOf" srcId="{1A0FDB40-1AB5-4363-A150-E78164BA0803}" destId="{D4F07ED1-8D4D-4482-83FB-047DA87413D7}" srcOrd="22" destOrd="0" presId="urn:microsoft.com/office/officeart/2005/8/layout/vList5"/>
    <dgm:cxn modelId="{59E8C801-10EB-44CD-AA4D-BD23EA58A482}" type="presParOf" srcId="{D4F07ED1-8D4D-4482-83FB-047DA87413D7}" destId="{1AD2B7EE-B195-46C7-AD98-95065ABDCEC3}" srcOrd="0" destOrd="0" presId="urn:microsoft.com/office/officeart/2005/8/layout/vList5"/>
    <dgm:cxn modelId="{75C861D3-C24F-4053-B5F3-433E8EEB1F65}" type="presParOf" srcId="{1A0FDB40-1AB5-4363-A150-E78164BA0803}" destId="{C2762077-EF4B-46FE-A65E-8741C4A50098}" srcOrd="23" destOrd="0" presId="urn:microsoft.com/office/officeart/2005/8/layout/vList5"/>
    <dgm:cxn modelId="{F4EC496B-9C6A-48AA-9339-5CC540AB8E8B}" type="presParOf" srcId="{1A0FDB40-1AB5-4363-A150-E78164BA0803}" destId="{2C5574EB-9A27-407C-9DB3-9E412046CB7B}" srcOrd="24" destOrd="0" presId="urn:microsoft.com/office/officeart/2005/8/layout/vList5"/>
    <dgm:cxn modelId="{71176B55-02CC-4CAB-B2EA-90133F7EBC40}" type="presParOf" srcId="{2C5574EB-9A27-407C-9DB3-9E412046CB7B}" destId="{B686FF5F-8A4D-4D9B-9D43-B4532D231D02}" srcOrd="0" destOrd="0" presId="urn:microsoft.com/office/officeart/2005/8/layout/vList5"/>
    <dgm:cxn modelId="{0CFD0366-A4B2-47CD-AFB1-3FD402552EBF}" type="presParOf" srcId="{1A0FDB40-1AB5-4363-A150-E78164BA0803}" destId="{DFE830DB-6E02-4E4E-AB5D-80EE8BC67441}" srcOrd="25" destOrd="0" presId="urn:microsoft.com/office/officeart/2005/8/layout/vList5"/>
    <dgm:cxn modelId="{E85235EB-1BAB-43AB-A4C3-9EB4BF6C86E2}" type="presParOf" srcId="{1A0FDB40-1AB5-4363-A150-E78164BA0803}" destId="{BD54ED21-D1C5-4DE7-AA19-FC64FBB1B5D4}" srcOrd="26" destOrd="0" presId="urn:microsoft.com/office/officeart/2005/8/layout/vList5"/>
    <dgm:cxn modelId="{7AD03858-8031-422D-B0DA-E7751C9F8255}" type="presParOf" srcId="{BD54ED21-D1C5-4DE7-AA19-FC64FBB1B5D4}" destId="{6D2C1756-B8F8-469D-80F3-A8DAA0AC8AC5}" srcOrd="0" destOrd="0" presId="urn:microsoft.com/office/officeart/2005/8/layout/vList5"/>
    <dgm:cxn modelId="{014F965C-0CA7-4C95-8481-277392872793}" type="presParOf" srcId="{1A0FDB40-1AB5-4363-A150-E78164BA0803}" destId="{400CA3D5-170E-4F05-BF44-BEED3FE40607}" srcOrd="27" destOrd="0" presId="urn:microsoft.com/office/officeart/2005/8/layout/vList5"/>
    <dgm:cxn modelId="{E53CA3C0-D0C0-4CBD-8AE4-FE803DAC6846}" type="presParOf" srcId="{1A0FDB40-1AB5-4363-A150-E78164BA0803}" destId="{2217EF36-53B4-4A28-B49F-0B5B85612E1B}" srcOrd="28" destOrd="0" presId="urn:microsoft.com/office/officeart/2005/8/layout/vList5"/>
    <dgm:cxn modelId="{CAA91743-9486-4977-A5F2-42F818AFFCFF}" type="presParOf" srcId="{2217EF36-53B4-4A28-B49F-0B5B85612E1B}" destId="{D80437DF-A427-4C55-A8F4-CF04940FC58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25313-1ABD-4C21-9DCD-A188E0A8FCF3}">
      <dsp:nvSpPr>
        <dsp:cNvPr id="0" name=""/>
        <dsp:cNvSpPr/>
      </dsp:nvSpPr>
      <dsp:spPr>
        <a:xfrm>
          <a:off x="9242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JAWNOŚĆ</a:t>
          </a:r>
          <a:endParaRPr lang="en-GB" sz="4000" kern="1200" dirty="0">
            <a:solidFill>
              <a:schemeClr val="tx1"/>
            </a:solidFill>
          </a:endParaRPr>
        </a:p>
      </dsp:txBody>
      <dsp:txXfrm>
        <a:off x="90150" y="534393"/>
        <a:ext cx="2600582" cy="3282550"/>
      </dsp:txXfrm>
    </dsp:sp>
    <dsp:sp modelId="{4073F97E-DF5E-4C50-9D1B-FE722C37BD67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047880" y="1970146"/>
        <a:ext cx="409940" cy="411044"/>
      </dsp:txXfrm>
    </dsp:sp>
    <dsp:sp modelId="{DD13D0E4-F619-4EFB-ACE4-A312E1C0A0EF}">
      <dsp:nvSpPr>
        <dsp:cNvPr id="0" name=""/>
        <dsp:cNvSpPr/>
      </dsp:nvSpPr>
      <dsp:spPr>
        <a:xfrm>
          <a:off x="3876600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PRAWO DO INFORMACJI</a:t>
          </a:r>
          <a:endParaRPr lang="en-GB" sz="3200" kern="1200" dirty="0">
            <a:solidFill>
              <a:schemeClr val="tx1"/>
            </a:solidFill>
          </a:endParaRPr>
        </a:p>
      </dsp:txBody>
      <dsp:txXfrm>
        <a:off x="3957508" y="534393"/>
        <a:ext cx="2600582" cy="3282550"/>
      </dsp:txXfrm>
    </dsp:sp>
    <dsp:sp modelId="{EB172F3C-BAE5-44A2-A0BA-09BEF812F5F0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6915239" y="1970146"/>
        <a:ext cx="409940" cy="411044"/>
      </dsp:txXfrm>
    </dsp:sp>
    <dsp:sp modelId="{D2418AA8-6B29-4DA8-88D1-8571B47FF43C}">
      <dsp:nvSpPr>
        <dsp:cNvPr id="0" name=""/>
        <dsp:cNvSpPr/>
      </dsp:nvSpPr>
      <dsp:spPr>
        <a:xfrm>
          <a:off x="7743958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 dirty="0">
              <a:solidFill>
                <a:schemeClr val="tx1"/>
              </a:solidFill>
            </a:rPr>
            <a:t>DOSTĘP DO INFROMACJI TO JEDNA Z KARDYNALNYCH ZASAD WSPÓŁCZESNEJ DEMOKRACJI I SPOŁECZEŃSTWA OBYWATELSKIEGO;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 dirty="0">
              <a:solidFill>
                <a:schemeClr val="tx1"/>
              </a:solidFill>
            </a:rPr>
            <a:t>PRAWO DO INFORMACJI TO JEDNO Z PRAW CZŁOWIEKA PRZYJĘTYCH PRZEZ WSPÓLNOTĘ MIĘDZYNARODOWĄ 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7824866" y="534393"/>
        <a:ext cx="2600582" cy="3282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B6460-3AD4-4B8E-8B5D-D015F6F29F31}">
      <dsp:nvSpPr>
        <dsp:cNvPr id="0" name=""/>
        <dsp:cNvSpPr/>
      </dsp:nvSpPr>
      <dsp:spPr>
        <a:xfrm>
          <a:off x="10715" y="332378"/>
          <a:ext cx="6405562" cy="25622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018" tIns="46673" rIns="46673" bIns="46673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0" i="0" kern="1200" dirty="0">
              <a:solidFill>
                <a:schemeClr val="tx1"/>
              </a:solidFill>
            </a:rPr>
            <a:t>Ustawa z dnia 6 września 2001 r. </a:t>
          </a:r>
          <a:br>
            <a:rPr lang="pl-PL" sz="3500" b="0" i="0" kern="1200" dirty="0">
              <a:solidFill>
                <a:schemeClr val="tx1"/>
              </a:solidFill>
            </a:rPr>
          </a:br>
          <a:r>
            <a:rPr lang="pl-PL" sz="3500" b="0" i="0" kern="1200" dirty="0">
              <a:solidFill>
                <a:schemeClr val="tx1"/>
              </a:solidFill>
            </a:rPr>
            <a:t>o dostępie do informacji publicznej</a:t>
          </a:r>
          <a:endParaRPr lang="en-GB" sz="3500" kern="1200" dirty="0">
            <a:solidFill>
              <a:schemeClr val="tx1"/>
            </a:solidFill>
          </a:endParaRPr>
        </a:p>
      </dsp:txBody>
      <dsp:txXfrm>
        <a:off x="1291827" y="332378"/>
        <a:ext cx="3843338" cy="2562224"/>
      </dsp:txXfrm>
    </dsp:sp>
    <dsp:sp modelId="{F53F8ED3-6DF3-4512-B27A-C6B10ECAE710}">
      <dsp:nvSpPr>
        <dsp:cNvPr id="0" name=""/>
        <dsp:cNvSpPr/>
      </dsp:nvSpPr>
      <dsp:spPr>
        <a:xfrm>
          <a:off x="5775721" y="332378"/>
          <a:ext cx="6405562" cy="256222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0" i="0" kern="1200" dirty="0">
              <a:solidFill>
                <a:schemeClr val="tx1"/>
              </a:solidFill>
            </a:rPr>
            <a:t>precyzuje konstytucyjny zapis art. 61 o prawie obywateli do informacji </a:t>
          </a:r>
          <a:br>
            <a:rPr lang="pl-PL" sz="2800" b="0" i="0" kern="1200" dirty="0">
              <a:solidFill>
                <a:schemeClr val="tx1"/>
              </a:solidFill>
            </a:rPr>
          </a:br>
          <a:r>
            <a:rPr lang="pl-PL" sz="2800" b="0" i="0" kern="1200" dirty="0">
              <a:solidFill>
                <a:schemeClr val="tx1"/>
              </a:solidFill>
            </a:rPr>
            <a:t>o działaniach władz publicznych</a:t>
          </a:r>
          <a:endParaRPr lang="en-GB" sz="2800" kern="1200" dirty="0">
            <a:solidFill>
              <a:schemeClr val="tx1"/>
            </a:solidFill>
          </a:endParaRPr>
        </a:p>
      </dsp:txBody>
      <dsp:txXfrm>
        <a:off x="7056833" y="332378"/>
        <a:ext cx="3843338" cy="2562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E50DA-C899-4DE8-8963-AF4565C10616}">
      <dsp:nvSpPr>
        <dsp:cNvPr id="0" name=""/>
        <dsp:cNvSpPr/>
      </dsp:nvSpPr>
      <dsp:spPr>
        <a:xfrm>
          <a:off x="10715" y="483892"/>
          <a:ext cx="6405562" cy="25622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>
              <a:solidFill>
                <a:schemeClr val="tx1"/>
              </a:solidFill>
            </a:rPr>
            <a:t>Art. 1 ust. 1 </a:t>
          </a:r>
          <a:br>
            <a:rPr lang="pl-PL" sz="2100" b="0" i="0" kern="1200" dirty="0">
              <a:solidFill>
                <a:schemeClr val="tx1"/>
              </a:solidFill>
            </a:rPr>
          </a:br>
          <a:r>
            <a:rPr lang="pl-PL" sz="2100" b="0" i="0" kern="1200" dirty="0">
              <a:solidFill>
                <a:schemeClr val="tx1"/>
              </a:solidFill>
            </a:rPr>
            <a:t>Przepisy ustawy nie naruszają przepisów innych ustaw określających odmienne zasady i tryb dostępu do informacji będących informacjami publicznymi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1291827" y="483892"/>
        <a:ext cx="3843338" cy="2562224"/>
      </dsp:txXfrm>
    </dsp:sp>
    <dsp:sp modelId="{1D6D34DE-D18C-4DAD-9BDC-6183CAA562AB}">
      <dsp:nvSpPr>
        <dsp:cNvPr id="0" name=""/>
        <dsp:cNvSpPr/>
      </dsp:nvSpPr>
      <dsp:spPr>
        <a:xfrm>
          <a:off x="5775721" y="483892"/>
          <a:ext cx="6405562" cy="256222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>
              <a:solidFill>
                <a:schemeClr val="tx1"/>
              </a:solidFill>
            </a:rPr>
            <a:t>nie jest zatem jedynym aktem prawnym wyrażającym i konkretyzującym zasadę jawności działania organów władz publicznych, a inne akty prawne traktować należy jako </a:t>
          </a:r>
          <a:r>
            <a:rPr lang="pl-PL" sz="2100" b="0" i="1" kern="1200" dirty="0">
              <a:solidFill>
                <a:schemeClr val="tx1"/>
              </a:solidFill>
            </a:rPr>
            <a:t>lex specialis </a:t>
          </a:r>
          <a:r>
            <a:rPr lang="pl-PL" sz="2100" b="0" i="0" kern="1200" dirty="0">
              <a:solidFill>
                <a:schemeClr val="tx1"/>
              </a:solidFill>
            </a:rPr>
            <a:t>w stosunku do ustawy o dostępie do informacji publicznej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7056833" y="483892"/>
        <a:ext cx="3843338" cy="2562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D5C13-E082-4B81-A384-254F605A01B8}">
      <dsp:nvSpPr>
        <dsp:cNvPr id="0" name=""/>
        <dsp:cNvSpPr/>
      </dsp:nvSpPr>
      <dsp:spPr>
        <a:xfrm>
          <a:off x="0" y="87646"/>
          <a:ext cx="10515600" cy="717344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i="0" u="none" kern="1200" dirty="0">
              <a:solidFill>
                <a:schemeClr val="tx1"/>
              </a:solidFill>
            </a:rPr>
            <a:t>Akty prawne </a:t>
          </a:r>
          <a:r>
            <a:rPr lang="pl-PL" sz="3200" b="1" i="1" u="none" kern="1200" dirty="0">
              <a:solidFill>
                <a:schemeClr val="tx1"/>
              </a:solidFill>
            </a:rPr>
            <a:t>lex specialis</a:t>
          </a:r>
          <a:r>
            <a:rPr lang="pl-PL" sz="3200" b="1" i="0" u="none" kern="1200" dirty="0">
              <a:solidFill>
                <a:schemeClr val="tx1"/>
              </a:solidFill>
            </a:rPr>
            <a:t>:</a:t>
          </a:r>
          <a:endParaRPr lang="pl-PL" sz="3200" b="1" u="none" kern="1200" dirty="0">
            <a:solidFill>
              <a:schemeClr val="tx1"/>
            </a:solidFill>
          </a:endParaRPr>
        </a:p>
      </dsp:txBody>
      <dsp:txXfrm>
        <a:off x="0" y="87646"/>
        <a:ext cx="10515600" cy="717344"/>
      </dsp:txXfrm>
    </dsp:sp>
    <dsp:sp modelId="{58DEE292-5F29-44CF-A9F2-4653782A9C52}">
      <dsp:nvSpPr>
        <dsp:cNvPr id="0" name=""/>
        <dsp:cNvSpPr/>
      </dsp:nvSpPr>
      <dsp:spPr>
        <a:xfrm>
          <a:off x="0" y="804991"/>
          <a:ext cx="10515600" cy="345870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Kodeks postępowania administracyjnego (zakłada jawność dokumentów w sprawie, w której obywatel jest stroną lub uczestnikiem postępowania);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27 sierpnia 2009 r. o finansach publicznych (zasada jawności finansów publicznych);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27 marca 2003 r. o planowaniu i zagospodarowaniu przestrzennym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29 stycznia 2004 r. – Prawo zamówień publicznych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3 października 2008 r. o udostępnianiu informacji o środowisku i jego ochronie, udziale społeczeństwa w ochronie środowiska oraz o ocenach oddziaływania na środowisko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ustawy ustrojowe samorządu terytorialnego.</a:t>
          </a:r>
          <a:endParaRPr lang="pl-PL" sz="2100" kern="1200" dirty="0"/>
        </a:p>
      </dsp:txBody>
      <dsp:txXfrm>
        <a:off x="0" y="804991"/>
        <a:ext cx="10515600" cy="3458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90DAB-3E89-4CE4-ABE0-2D7B375FA2A1}">
      <dsp:nvSpPr>
        <dsp:cNvPr id="0" name=""/>
        <dsp:cNvSpPr/>
      </dsp:nvSpPr>
      <dsp:spPr>
        <a:xfrm>
          <a:off x="3814111" y="3879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4A UST. 2;</a:t>
          </a:r>
        </a:p>
      </dsp:txBody>
      <dsp:txXfrm>
        <a:off x="3830154" y="19922"/>
        <a:ext cx="4258789" cy="296555"/>
      </dsp:txXfrm>
    </dsp:sp>
    <dsp:sp modelId="{642AE7AF-EE68-4EDC-BE24-69A4731C766E}">
      <dsp:nvSpPr>
        <dsp:cNvPr id="0" name=""/>
        <dsp:cNvSpPr/>
      </dsp:nvSpPr>
      <dsp:spPr>
        <a:xfrm>
          <a:off x="3814111" y="348952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5;</a:t>
          </a:r>
        </a:p>
      </dsp:txBody>
      <dsp:txXfrm>
        <a:off x="3830154" y="364995"/>
        <a:ext cx="4258789" cy="296555"/>
      </dsp:txXfrm>
    </dsp:sp>
    <dsp:sp modelId="{BB790F39-A5F7-4E90-B565-5860042560D3}">
      <dsp:nvSpPr>
        <dsp:cNvPr id="0" name=""/>
        <dsp:cNvSpPr/>
      </dsp:nvSpPr>
      <dsp:spPr>
        <a:xfrm>
          <a:off x="3814111" y="694025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5A UST. 6;</a:t>
          </a:r>
        </a:p>
      </dsp:txBody>
      <dsp:txXfrm>
        <a:off x="3830154" y="710068"/>
        <a:ext cx="4258789" cy="296555"/>
      </dsp:txXfrm>
    </dsp:sp>
    <dsp:sp modelId="{700721DF-ACAF-4078-B40D-3A7BE93B5ACB}">
      <dsp:nvSpPr>
        <dsp:cNvPr id="0" name=""/>
        <dsp:cNvSpPr/>
      </dsp:nvSpPr>
      <dsp:spPr>
        <a:xfrm>
          <a:off x="3814111" y="1039098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5C UST. 6</a:t>
          </a:r>
        </a:p>
      </dsp:txBody>
      <dsp:txXfrm>
        <a:off x="3830154" y="1055141"/>
        <a:ext cx="4258789" cy="296555"/>
      </dsp:txXfrm>
    </dsp:sp>
    <dsp:sp modelId="{DD763012-0DDC-403F-83F9-91952383F5CF}">
      <dsp:nvSpPr>
        <dsp:cNvPr id="0" name=""/>
        <dsp:cNvSpPr/>
      </dsp:nvSpPr>
      <dsp:spPr>
        <a:xfrm>
          <a:off x="3814111" y="1384171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7 UST. 1 PKT 17</a:t>
          </a:r>
        </a:p>
      </dsp:txBody>
      <dsp:txXfrm>
        <a:off x="3830154" y="1400214"/>
        <a:ext cx="4258789" cy="296555"/>
      </dsp:txXfrm>
    </dsp:sp>
    <dsp:sp modelId="{B7C0F128-FE77-401E-B653-0A058AE955A0}">
      <dsp:nvSpPr>
        <dsp:cNvPr id="0" name=""/>
        <dsp:cNvSpPr/>
      </dsp:nvSpPr>
      <dsp:spPr>
        <a:xfrm>
          <a:off x="3814111" y="1729245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18 UST. 2 PKT 7</a:t>
          </a:r>
        </a:p>
      </dsp:txBody>
      <dsp:txXfrm>
        <a:off x="3830154" y="1745288"/>
        <a:ext cx="4258789" cy="296555"/>
      </dsp:txXfrm>
    </dsp:sp>
    <dsp:sp modelId="{65208317-CFEE-4A5E-9745-C0313F7B4455}">
      <dsp:nvSpPr>
        <dsp:cNvPr id="0" name=""/>
        <dsp:cNvSpPr/>
      </dsp:nvSpPr>
      <dsp:spPr>
        <a:xfrm>
          <a:off x="3814111" y="2074318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18A UST. 1</a:t>
          </a:r>
        </a:p>
      </dsp:txBody>
      <dsp:txXfrm>
        <a:off x="3830154" y="2090361"/>
        <a:ext cx="4258789" cy="296555"/>
      </dsp:txXfrm>
    </dsp:sp>
    <dsp:sp modelId="{F959D96E-D2B5-42D2-A068-31EB85464BF3}">
      <dsp:nvSpPr>
        <dsp:cNvPr id="0" name=""/>
        <dsp:cNvSpPr/>
      </dsp:nvSpPr>
      <dsp:spPr>
        <a:xfrm>
          <a:off x="3814111" y="2419391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35</a:t>
          </a:r>
        </a:p>
      </dsp:txBody>
      <dsp:txXfrm>
        <a:off x="3830154" y="2435434"/>
        <a:ext cx="4258789" cy="296555"/>
      </dsp:txXfrm>
    </dsp:sp>
    <dsp:sp modelId="{48A2D9FF-CC56-4889-98DE-3B69D67C67F2}">
      <dsp:nvSpPr>
        <dsp:cNvPr id="0" name=""/>
        <dsp:cNvSpPr/>
      </dsp:nvSpPr>
      <dsp:spPr>
        <a:xfrm>
          <a:off x="3814111" y="2764464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35A</a:t>
          </a:r>
        </a:p>
      </dsp:txBody>
      <dsp:txXfrm>
        <a:off x="3830154" y="2780507"/>
        <a:ext cx="4258789" cy="296555"/>
      </dsp:txXfrm>
    </dsp:sp>
    <dsp:sp modelId="{EC7F7AB2-172F-43B9-8A95-FE19A9A4EED8}">
      <dsp:nvSpPr>
        <dsp:cNvPr id="0" name=""/>
        <dsp:cNvSpPr/>
      </dsp:nvSpPr>
      <dsp:spPr>
        <a:xfrm>
          <a:off x="3814111" y="3109537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37A</a:t>
          </a:r>
        </a:p>
      </dsp:txBody>
      <dsp:txXfrm>
        <a:off x="3830154" y="3125580"/>
        <a:ext cx="4258789" cy="296555"/>
      </dsp:txXfrm>
    </dsp:sp>
    <dsp:sp modelId="{FA61E5BA-5415-470F-90A3-B5898E3741A0}">
      <dsp:nvSpPr>
        <dsp:cNvPr id="0" name=""/>
        <dsp:cNvSpPr/>
      </dsp:nvSpPr>
      <dsp:spPr>
        <a:xfrm>
          <a:off x="3814111" y="3454610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37B</a:t>
          </a:r>
        </a:p>
      </dsp:txBody>
      <dsp:txXfrm>
        <a:off x="3830154" y="3470653"/>
        <a:ext cx="4258789" cy="296555"/>
      </dsp:txXfrm>
    </dsp:sp>
    <dsp:sp modelId="{1AD2B7EE-B195-46C7-AD98-95065ABDCEC3}">
      <dsp:nvSpPr>
        <dsp:cNvPr id="0" name=""/>
        <dsp:cNvSpPr/>
      </dsp:nvSpPr>
      <dsp:spPr>
        <a:xfrm>
          <a:off x="3814111" y="3799684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39 UST. 4</a:t>
          </a:r>
        </a:p>
      </dsp:txBody>
      <dsp:txXfrm>
        <a:off x="3830154" y="3815727"/>
        <a:ext cx="4258789" cy="296555"/>
      </dsp:txXfrm>
    </dsp:sp>
    <dsp:sp modelId="{B686FF5F-8A4D-4D9B-9D43-B4532D231D02}">
      <dsp:nvSpPr>
        <dsp:cNvPr id="0" name=""/>
        <dsp:cNvSpPr/>
      </dsp:nvSpPr>
      <dsp:spPr>
        <a:xfrm>
          <a:off x="3814111" y="4144757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40 UST. 2 PKT 1</a:t>
          </a:r>
        </a:p>
      </dsp:txBody>
      <dsp:txXfrm>
        <a:off x="3830154" y="4160800"/>
        <a:ext cx="4258789" cy="296555"/>
      </dsp:txXfrm>
    </dsp:sp>
    <dsp:sp modelId="{6D2C1756-B8F8-469D-80F3-A8DAA0AC8AC5}">
      <dsp:nvSpPr>
        <dsp:cNvPr id="0" name=""/>
        <dsp:cNvSpPr/>
      </dsp:nvSpPr>
      <dsp:spPr>
        <a:xfrm>
          <a:off x="3814111" y="4489830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48</a:t>
          </a:r>
        </a:p>
      </dsp:txBody>
      <dsp:txXfrm>
        <a:off x="3830154" y="4505873"/>
        <a:ext cx="4258789" cy="296555"/>
      </dsp:txXfrm>
    </dsp:sp>
    <dsp:sp modelId="{D80437DF-A427-4C55-A8F4-CF04940FC58A}">
      <dsp:nvSpPr>
        <dsp:cNvPr id="0" name=""/>
        <dsp:cNvSpPr/>
      </dsp:nvSpPr>
      <dsp:spPr>
        <a:xfrm>
          <a:off x="3814111" y="4834903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51 UST. 3 </a:t>
          </a:r>
        </a:p>
      </dsp:txBody>
      <dsp:txXfrm>
        <a:off x="3830154" y="4850946"/>
        <a:ext cx="4258789" cy="296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9B0856-FFE3-4FE4-B1D9-076CD4367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C0BC4EB-B0EB-4FAE-B57C-AB3BC53C2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0A75CF-06F2-4543-9F39-72BD8ADB8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FEC157-E67C-46FB-9532-02AF04B1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791B98-438F-45FB-84DF-8DEDFE0F9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4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21294F-2BEC-4643-85EC-9D6978AF0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B77DC9D-F91E-49BB-B58C-59D506B86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739D37-5784-4AF9-8575-2B109FFB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F99924-983F-423D-9DA3-90A2E84E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BC9131-DF21-4D87-930D-4C99368E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32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81EB418-21B3-49C2-B42F-B4996A44F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413DF31-CD0E-46F3-B477-12B62B931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336F22-7E1F-4E1B-9058-397D4CDD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A7655F-7F48-4E17-A0FA-38C18FF1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4CC0A6-4764-4655-9262-535F657AB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72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07DFBC-0D45-409A-BCE6-571FCDDDF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0B923-85EF-4C19-85AB-8DC614881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4B63FF-1EEC-4E5B-BC60-EC8CD6C2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C90C8B-8BF8-47BC-84D3-BC7791B1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CFBC74-D053-4F1A-AB47-67F4F317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81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1E590-E933-46AB-AEBD-43E119016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22721F-0E8C-412E-B8D6-D53EDAB9C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8C6F56-BA2D-4CC2-AF8C-3EFD0B7B5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ABED0CF-F127-435F-9C4B-DB750D06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875500-1B1B-4B97-ACE6-BA4BA981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28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46B389-1E5C-4489-B976-7A1CACB3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89D278-42CD-438B-A781-E0C9026D1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718126-9405-4089-B00B-7967FCA88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16B757-A15F-439F-87FA-DBD4CA0E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0654F8C-6B2A-49E9-8D84-4B4B4C3EA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C7BCA2-9049-48CE-B3BE-883BFB45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46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E1F5BE-8B70-48B3-9D72-902F063BF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6D81D6-81FE-4337-B5AF-CA4F6F98D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DEE1EC-38F0-4FB1-B70B-B7AB2745A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B55D73F-CD9C-41F1-8A41-65B702A40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221FF44-97A7-47EF-97DA-255987AF2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BBE225B-F32C-45EE-9943-39A1CF75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FE9A347-78C9-44CC-8E85-552A3A2FA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6459D78-310C-4136-A843-6AAADA3A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2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36521E-B645-4EBA-80C4-4A61866A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6610123-81F9-4CD1-B8EC-214B3D55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DF73725-5D37-4885-858A-C3B15674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E0FBF8B-F540-4144-8809-70C3699D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72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FB42510-1108-4A4E-9232-218E9AC0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1213C7C-30DF-4B82-8372-3BA89E81C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F2AB90-71CD-41EE-9CFB-C371DF31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2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969616-B8B3-449A-8B10-C7E600B64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9527E6-16B5-4110-BFB7-C80E6003D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CCA5554-4B0B-4037-8978-EAABC8680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6DDA763-3D74-4409-B689-3D5C2CF4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0E84862-F50C-439D-A9DE-0A4FE09D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22B4C5-6B8B-47C1-81DA-86E32FC9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74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40C3D7-B903-4585-AF28-1A0A34ED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F8EFBF2-87A8-416E-9C35-34A985732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01D21BB-19EC-462A-A985-906FC6237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3971F6E-3A26-49A7-9710-5E32A6C7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BD3B13-2082-4E0C-8917-E1476CB0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F00FFD-6912-466A-AFA4-8C7CA6E35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14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4171AD6-9993-4282-A0C4-674B5067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49F4C0-EBF8-4883-93F0-89D80EA6D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074A29-1DB7-4198-9AD5-D84AABFBA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2BFA-CAC6-4FAB-894B-45738A7B4F26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A133F5-6018-44EE-B67E-EE7B3E3F7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9625FD-97B7-4CE8-A1BB-AA926393D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67C08-7D45-4816-B140-C0E07B15F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19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mgr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4CB6AB-6E92-4274-B8AF-C8C7E30E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32B86F-1B81-40FB-A7D2-8E5564431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3100" b="1" i="0" dirty="0">
                <a:solidFill>
                  <a:srgbClr val="000000"/>
                </a:solidFill>
                <a:effectLst/>
              </a:rPr>
              <a:t>Art. 61.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Obywatel ma </a:t>
            </a:r>
            <a:r>
              <a:rPr lang="pl-PL" sz="3100" b="1" i="0" dirty="0">
                <a:solidFill>
                  <a:srgbClr val="0070C0"/>
                </a:solidFill>
                <a:effectLst/>
              </a:rPr>
              <a:t>prawo do uzyskiwania informacji o działalności organów władzy publicznej oraz osób pełniących funkcje publiczne</a:t>
            </a:r>
            <a:r>
              <a:rPr lang="pl-PL" sz="3100" b="0" i="0" dirty="0">
                <a:solidFill>
                  <a:srgbClr val="000000"/>
                </a:solidFill>
                <a:effectLst/>
              </a:rPr>
              <a:t>. Prawo to obejmuje również uzyskiwanie informacji o działalności organów samorządu gospodarczego i zawodowego a także innych osób oraz jednostek organizacyjnych w zakresie, w jakim wykonują one zadania władzy publicznej i gospodarują mieniem komunalnym lub majątkiem Skarbu Państwa.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Prawo do uzyskiwania informacji obejmuje </a:t>
            </a:r>
            <a:r>
              <a:rPr lang="pl-PL" sz="3100" b="0" i="0" dirty="0">
                <a:solidFill>
                  <a:schemeClr val="accent4">
                    <a:lumMod val="75000"/>
                  </a:schemeClr>
                </a:solidFill>
                <a:effectLst/>
              </a:rPr>
              <a:t>dostęp do dokumentów oraz wstęp na posiedzenia kolegialnych organów władzy publicznej pochodzących z powszechnych wyborów, z możliwością rejestracji dźwięku lub obrazu.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Ograniczenie prawa, o którym mowa w ust. 1 i 2, </a:t>
            </a:r>
            <a:r>
              <a:rPr lang="pl-PL" sz="3100" b="1" i="0" dirty="0">
                <a:solidFill>
                  <a:srgbClr val="00B050"/>
                </a:solidFill>
                <a:effectLst/>
              </a:rPr>
              <a:t>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Tryb udzielania informacji, o których mowa w ust. 1 i 2, określają ustawy, a w odniesieniu do Sejmu i Senatu ich regulaminy.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838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3C0AEAB-99FB-47ED-B3C3-B68F1196B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017801"/>
              </p:ext>
            </p:extLst>
          </p:nvPr>
        </p:nvGraphicFramePr>
        <p:xfrm>
          <a:off x="0" y="1"/>
          <a:ext cx="12192000" cy="3226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45AE5F94-4FA2-45B5-AC6F-5306709CE5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4618034"/>
              </p:ext>
            </p:extLst>
          </p:nvPr>
        </p:nvGraphicFramePr>
        <p:xfrm>
          <a:off x="0" y="3226983"/>
          <a:ext cx="12192000" cy="3530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5230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89315-BE51-4F45-BA8C-2F9B1FB0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1DCD3CD-C193-43C0-A8B4-033BA7E287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4564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512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2D934523-493A-460C-8194-BC90E45879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671312"/>
              </p:ext>
            </p:extLst>
          </p:nvPr>
        </p:nvGraphicFramePr>
        <p:xfrm>
          <a:off x="296623" y="2741820"/>
          <a:ext cx="11780547" cy="29499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45829">
                  <a:extLst>
                    <a:ext uri="{9D8B030D-6E8A-4147-A177-3AD203B41FA5}">
                      <a16:colId xmlns:a16="http://schemas.microsoft.com/office/drawing/2014/main" val="1024342622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3619960463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1480776751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1962491709"/>
                    </a:ext>
                  </a:extLst>
                </a:gridCol>
              </a:tblGrid>
              <a:tr h="377679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USG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USP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USW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64724"/>
                  </a:ext>
                </a:extLst>
              </a:tr>
              <a:tr h="377679">
                <a:tc>
                  <a:txBody>
                    <a:bodyPr/>
                    <a:lstStyle/>
                    <a:p>
                      <a:r>
                        <a:rPr lang="pl-PL" dirty="0"/>
                        <a:t>ZASADA JAWNOŚCI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11B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8A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15A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17825"/>
                  </a:ext>
                </a:extLst>
              </a:tr>
              <a:tr h="188840">
                <a:tc>
                  <a:txBody>
                    <a:bodyPr/>
                    <a:lstStyle/>
                    <a:p>
                      <a:r>
                        <a:rPr lang="pl-PL" dirty="0"/>
                        <a:t>UCHWAŁY ORGANÓW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19, ART. 31 UST. 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81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pl-PL" dirty="0"/>
                        <a:t>REJESTROWANIE OBRAD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20 UST. 1B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15 UST. 1A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21 UST. 1A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7459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pl-PL" dirty="0"/>
                        <a:t>TREŚĆ INTERPELACJI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24 UST. 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21 UST. 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23 UST. 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57767"/>
                  </a:ext>
                </a:extLst>
              </a:tr>
              <a:tr h="306516">
                <a:tc>
                  <a:txBody>
                    <a:bodyPr/>
                    <a:lstStyle/>
                    <a:p>
                      <a:r>
                        <a:rPr lang="pl-PL" dirty="0"/>
                        <a:t>OŚWIADCZENIA MAJĄTKOWE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24I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25D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27D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28822"/>
                  </a:ext>
                </a:extLst>
              </a:tr>
              <a:tr h="306516">
                <a:tc>
                  <a:txBody>
                    <a:bodyPr/>
                    <a:lstStyle/>
                    <a:p>
                      <a:r>
                        <a:rPr lang="pl-PL" dirty="0"/>
                        <a:t>UMOWA Z INWESTOREM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50A UST. 2 I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ART. 50A UST. 2 I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ART. 59A UST. 2 I 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525393"/>
                  </a:ext>
                </a:extLst>
              </a:tr>
              <a:tr h="351341">
                <a:tc>
                  <a:txBody>
                    <a:bodyPr/>
                    <a:lstStyle/>
                    <a:p>
                      <a:r>
                        <a:rPr lang="pl-PL" dirty="0"/>
                        <a:t>GOSPODARKA FINANSOWA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72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07"/>
                  </a:ext>
                </a:extLst>
              </a:tr>
            </a:tbl>
          </a:graphicData>
        </a:graphic>
      </p:graphicFrame>
      <p:sp>
        <p:nvSpPr>
          <p:cNvPr id="5" name="Tytuł 4">
            <a:extLst>
              <a:ext uri="{FF2B5EF4-FFF2-40B4-BE49-F238E27FC236}">
                <a16:creationId xmlns:a16="http://schemas.microsoft.com/office/drawing/2014/main" id="{A5AD0839-DADB-4D34-B842-E10C83A0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8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C9D4F-CD78-416E-B292-DFAED38E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JEDNOSTKI POMOCNICZE GMINY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192DE-85E4-4B9C-B39A-2A9D8D3D0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5. 1. Gmina może tworzyć jednostki pomocnicze: </a:t>
            </a:r>
            <a:r>
              <a:rPr lang="pl-PL" b="1" dirty="0">
                <a:solidFill>
                  <a:srgbClr val="FF5050"/>
                </a:solidFill>
              </a:rPr>
              <a:t>sołectwa</a:t>
            </a:r>
            <a:r>
              <a:rPr lang="pl-PL" dirty="0"/>
              <a:t> oraz </a:t>
            </a:r>
            <a:r>
              <a:rPr lang="pl-PL" b="1" dirty="0">
                <a:solidFill>
                  <a:srgbClr val="FF5050"/>
                </a:solidFill>
              </a:rPr>
              <a:t>dzielnice</a:t>
            </a:r>
            <a:r>
              <a:rPr lang="pl-PL" dirty="0"/>
              <a:t>, </a:t>
            </a:r>
            <a:r>
              <a:rPr lang="pl-PL" b="1" dirty="0">
                <a:solidFill>
                  <a:srgbClr val="FF5050"/>
                </a:solidFill>
              </a:rPr>
              <a:t>osiedla</a:t>
            </a:r>
            <a:r>
              <a:rPr lang="pl-PL" dirty="0"/>
              <a:t> </a:t>
            </a:r>
            <a:r>
              <a:rPr lang="pl-PL" u="sng" dirty="0"/>
              <a:t>i inne</a:t>
            </a:r>
            <a:r>
              <a:rPr lang="pl-PL" dirty="0"/>
              <a:t>. Jednostką pomocniczą może być również </a:t>
            </a:r>
            <a:r>
              <a:rPr lang="pl-PL" b="1" dirty="0">
                <a:solidFill>
                  <a:srgbClr val="FF5050"/>
                </a:solidFill>
              </a:rPr>
              <a:t>położone na terenie gminy miasto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Ponadto: cyrkuły, dystrykty, </a:t>
            </a:r>
            <a:r>
              <a:rPr lang="pl-PL" dirty="0" err="1"/>
              <a:t>subdystrykty</a:t>
            </a:r>
            <a:r>
              <a:rPr lang="pl-PL" dirty="0"/>
              <a:t>, sioła, przysiółki, kolonie, okręgi, obwody, rejony, rewiry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080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85BEE-1952-4203-8877-AA4657BB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REGULACJE PRAWNE – USG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E4B2E59-051C-4B26-AF29-1D36AD96E2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834365"/>
              </p:ext>
            </p:extLst>
          </p:nvPr>
        </p:nvGraphicFramePr>
        <p:xfrm>
          <a:off x="159488" y="1467293"/>
          <a:ext cx="11919098" cy="5167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73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164D7-A01F-4EB8-B122-C33340E6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USTROJU M.ST. WARSZAWY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606B18-53CA-4AD3-A052-51A9D4134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Art. 5. </a:t>
            </a:r>
          </a:p>
          <a:p>
            <a:pPr marL="514350" indent="-514350" algn="just">
              <a:buAutoNum type="arabicPeriod"/>
            </a:pPr>
            <a:r>
              <a:rPr lang="pl-PL" dirty="0"/>
              <a:t>W m.st. Warszawie </a:t>
            </a:r>
            <a:r>
              <a:rPr lang="pl-PL" b="1" dirty="0">
                <a:solidFill>
                  <a:srgbClr val="FF9933"/>
                </a:solidFill>
              </a:rPr>
              <a:t>utworzenie jednostek pomocniczych – dzielnic m.st. Warszawy</a:t>
            </a:r>
            <a:r>
              <a:rPr lang="pl-PL" dirty="0"/>
              <a:t>, zwanych dalej „dzielnicami”, jest </a:t>
            </a:r>
            <a:r>
              <a:rPr lang="pl-PL" b="1" dirty="0">
                <a:solidFill>
                  <a:srgbClr val="FF9933"/>
                </a:solidFill>
              </a:rPr>
              <a:t>obowiązkowe</a:t>
            </a:r>
            <a:r>
              <a:rPr lang="pl-PL" dirty="0"/>
              <a:t>. </a:t>
            </a:r>
          </a:p>
          <a:p>
            <a:pPr marL="514350" indent="-514350" algn="just">
              <a:buAutoNum type="arabicPeriod"/>
            </a:pPr>
            <a:r>
              <a:rPr lang="pl-PL" dirty="0"/>
              <a:t>Rada m.st. Warszawy, w drodze uchwały, po przeprowadzeniu konsultacji z mieszkańcami lub z ich inicjatywy tworzy, łączy, dzieli i znosi jednostki pomocnicze. Przepis art. 4 ust. 3 ustawy z dnia 8 marca 1990 r. o samorządzie gminnym (Dz. U. z 2018 r. poz. 994, 1000, 1349 i 1432) stosuje się odpowiednio. </a:t>
            </a:r>
          </a:p>
          <a:p>
            <a:pPr marL="514350" indent="-514350" algn="just">
              <a:buAutoNum type="arabicPeriod"/>
            </a:pPr>
            <a:r>
              <a:rPr lang="pl-PL" dirty="0"/>
              <a:t>Zmiany, o których mowa w ust. 2, następują z dniem 1 stycznia, a w roku, w którym odbywają się wybory do rad gmin, mogą następować z dniem wyborów. </a:t>
            </a:r>
          </a:p>
          <a:p>
            <a:pPr marL="514350" indent="-514350" algn="just">
              <a:buAutoNum type="arabicPeriod"/>
            </a:pPr>
            <a:r>
              <a:rPr lang="pl-PL" dirty="0"/>
              <a:t>Statut dzielnicy nadany przez Radę m.st. Warszawy określa nazwę dzielnicy, jej granice, zadania i kompetencje oraz zasady i tryb funkcjonowania jej organów.</a:t>
            </a:r>
          </a:p>
          <a:p>
            <a:pPr marL="514350" indent="-514350" algn="just">
              <a:buAutoNum type="arabicPeriod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+ ART. 6 – ART. 12 USTAWY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762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C49335-86C8-47E0-A6B9-948C3EBA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JEDNOSTKI NIŻSZEGO RZĘDU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802DC6-3D8F-495A-B7FA-90B5C55A3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21" y="1825624"/>
            <a:ext cx="11917345" cy="47560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highlight>
                  <a:srgbClr val="FF9933"/>
                </a:highlight>
              </a:rPr>
              <a:t>Art. 35 ust. 2 USG</a:t>
            </a:r>
          </a:p>
          <a:p>
            <a:pPr marL="0" indent="0" algn="just">
              <a:buNone/>
            </a:pPr>
            <a:r>
              <a:rPr lang="pl-PL" dirty="0"/>
              <a:t>Statut </a:t>
            </a:r>
            <a:r>
              <a:rPr lang="pl-PL" u="sng" dirty="0"/>
              <a:t>może przewidywać</a:t>
            </a:r>
            <a:r>
              <a:rPr lang="pl-PL" dirty="0"/>
              <a:t> powołanie </a:t>
            </a:r>
            <a:r>
              <a:rPr lang="pl-PL" b="1" dirty="0">
                <a:solidFill>
                  <a:schemeClr val="accent6"/>
                </a:solidFill>
              </a:rPr>
              <a:t>jednostki niższego rzędu </a:t>
            </a:r>
            <a:r>
              <a:rPr lang="pl-PL" dirty="0"/>
              <a:t>w ramach jednostki pomocniczej.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ighlight>
                  <a:srgbClr val="FF9933"/>
                </a:highlight>
              </a:rPr>
              <a:t>§ 48 STATUTU </a:t>
            </a:r>
            <a:r>
              <a:rPr lang="pl-PL">
                <a:highlight>
                  <a:srgbClr val="FF9933"/>
                </a:highlight>
              </a:rPr>
              <a:t>MIASTA STOŁECZNEGO </a:t>
            </a:r>
            <a:r>
              <a:rPr lang="pl-PL" dirty="0">
                <a:highlight>
                  <a:srgbClr val="FF9933"/>
                </a:highlight>
              </a:rPr>
              <a:t>WARSZAWY</a:t>
            </a:r>
          </a:p>
          <a:p>
            <a:pPr marL="514350" indent="-514350" algn="just">
              <a:buAutoNum type="arabicPeriod"/>
            </a:pPr>
            <a:r>
              <a:rPr lang="pl-PL" dirty="0"/>
              <a:t>Jednostki niższego rzędu w dzielnicy może tworzyć rada dzielnicy z inicjatywy własnej lub na wniosek co najmniej 10 procent osób posiadających czynne prawo wyborcze do organów Miasta, zamieszkałych na terenie projektowanej jednostki.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Organizację i zakres działania jednostki niższego rzędu w dzielnicy określa rada dzielnicy. </a:t>
            </a:r>
          </a:p>
          <a:p>
            <a:pPr marL="514350" indent="-514350" algn="just">
              <a:buAutoNum type="arabicPeriod"/>
            </a:pPr>
            <a:r>
              <a:rPr lang="pl-PL" dirty="0"/>
              <a:t>Łączenie, podział i likwidacja jednostek niższego rzędu w dzielnicy następuje analogicznie do ich tworzenia. </a:t>
            </a:r>
          </a:p>
          <a:p>
            <a:pPr marL="514350" indent="-514350" algn="just">
              <a:buAutoNum type="arabicPeriod"/>
            </a:pPr>
            <a:r>
              <a:rPr lang="pl-PL" dirty="0"/>
              <a:t>Warunki organizacyjno-techniczne jednostkom niższego rzędu w dzielnicy zapewnia zarząd dzielnicy.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Organem uchwałodawczym jednostki niższego rzędu w dzielnicy jest rada jednostki lub ogólne zebranie mieszkańców.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Organem wykonawczym jednostki niższego rzędu w dzielnicy jest zarząd wybierany przez organ uchwałodawczy tej jednostki.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97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582A5F-95FF-4685-A1E9-172721AF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D4F245-34D7-4CD5-B3D1-17C56CA05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/>
          </a:p>
          <a:p>
            <a:pPr marL="0" indent="0" algn="ctr">
              <a:buNone/>
            </a:pPr>
            <a:r>
              <a:rPr lang="pl-PL" sz="5400" b="1" dirty="0"/>
              <a:t>Ustawa z dnia 5 stycznia 2011 r. - Kodeks wyborczy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79862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A8FA64-47C0-4032-9903-95D8A706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Obsadzenie mandatów bez głosowania – organy stanowiące jst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380216-7370-4C3C-B899-28288F0C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380.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Jeżeli w okręgu wyborczym w wyborach do rady zarejestrowana liczba kandydatów jest równa liczbie radnych wybieranych w danym okręgu wyborczym lub od niej mniejsza, głosowania nie przeprowadza się</a:t>
            </a:r>
            <a:r>
              <a:rPr lang="pl-PL" dirty="0"/>
              <a:t>, </a:t>
            </a:r>
            <a:r>
              <a:rPr lang="pl-PL" b="1" dirty="0">
                <a:solidFill>
                  <a:srgbClr val="D60093"/>
                </a:solidFill>
              </a:rPr>
              <a:t>a za wybranych na radnych terytorialna komisja wyborcza uznaje zarejestrowanych kandydatów</a:t>
            </a:r>
            <a:r>
              <a:rPr lang="pl-PL" dirty="0"/>
              <a:t>, a odpowiednio pozostałe mandaty pozostają nieobsadzone.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0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E6BDE-1527-4849-BA77-745857C13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wykonawczy gminy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498305-E8EB-49AF-993B-7DAB27C1F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482. § 1. Jeżeli w terminie, o którym mowa w art. 478 § 3, nie zgłoszono żadnego kandydata lub zgłoszono tylko jednego kandydata, gminna komisja wyborcza niezwłocznie wzywa, przez rozplakatowanie </a:t>
            </a:r>
            <a:r>
              <a:rPr lang="pl-PL" dirty="0" err="1"/>
              <a:t>obwieszczeń</a:t>
            </a:r>
            <a:r>
              <a:rPr lang="pl-PL" dirty="0"/>
              <a:t>, do dokonania dodatkowych zgłoszeń. W takim przypadku termin zgłaszania kandydatów ulega przedłużeniu o 5 dni, licząc od dnia rozplakatowania </a:t>
            </a:r>
            <a:r>
              <a:rPr lang="pl-PL" dirty="0" err="1"/>
              <a:t>obwieszczeń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§ 2. Jeżeli mimo postępowania, o którym mowa w § 1, </a:t>
            </a:r>
            <a:r>
              <a:rPr lang="pl-PL" b="1" dirty="0">
                <a:solidFill>
                  <a:srgbClr val="00B050"/>
                </a:solidFill>
              </a:rPr>
              <a:t>nie zostanie zarejestrowany żaden kandydat, wyboru wójta dokonuje rada gminy bezwzględną większością głosów ustawowego składu rady w głosowaniu tajnym. </a:t>
            </a:r>
          </a:p>
          <a:p>
            <a:pPr marL="0" indent="0" algn="just">
              <a:buNone/>
            </a:pPr>
            <a:r>
              <a:rPr lang="pl-PL" dirty="0"/>
              <a:t>§ 3. Jeżeli mimo postępowania, o którym mowa w § 1, </a:t>
            </a:r>
            <a:r>
              <a:rPr lang="pl-PL" b="1" dirty="0">
                <a:solidFill>
                  <a:srgbClr val="FF5050"/>
                </a:solidFill>
              </a:rPr>
              <a:t>zostanie zarejestrowany tylko jeden kandydat, wybory przeprowadza się, z tym że tego kandydata uważa się za wybranego, jeżeli w głosowaniu uzyskał więcej niż połowę ważnie oddanych głosów. </a:t>
            </a:r>
          </a:p>
          <a:p>
            <a:pPr marL="0" indent="0" algn="just">
              <a:buNone/>
            </a:pPr>
            <a:r>
              <a:rPr lang="pl-PL" dirty="0"/>
              <a:t>§ 4. W przypadku gdy kandydat, o którym mowa w § 3, nie uzyskał więcej niż połowy ważnie oddanych głosów, </a:t>
            </a:r>
            <a:r>
              <a:rPr lang="pl-PL" dirty="0">
                <a:solidFill>
                  <a:srgbClr val="00B050"/>
                </a:solidFill>
              </a:rPr>
              <a:t>wyboru wójta dokonuje rada gminy bezwzględną większością głosów ustawowego składu rady w głosowaniu tajnym.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5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5FD4A0-13EF-4F13-A228-20E0B69A8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9220"/>
            <a:ext cx="12192000" cy="60711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000" dirty="0"/>
              <a:t>Art. 473. § 1. Za wybranego na wójta uważa się tego kandydata, który w głosowaniu otrzymał więcej niż połowę ważnie oddanych głosów. </a:t>
            </a:r>
          </a:p>
          <a:p>
            <a:pPr marL="0" indent="0" algn="just">
              <a:buNone/>
            </a:pPr>
            <a:r>
              <a:rPr lang="pl-PL" sz="2000" dirty="0"/>
              <a:t>§ 2. Jeżeli żaden z kandydatów nie otrzymał określonej w § 1 liczby ważnie oddanych głosów, </a:t>
            </a:r>
            <a:r>
              <a:rPr lang="pl-PL" sz="2000" b="1" u="sng" dirty="0">
                <a:solidFill>
                  <a:srgbClr val="D60093"/>
                </a:solidFill>
              </a:rPr>
              <a:t>czternastego dnia po pierwszym głosowaniu przeprowadza się ponowne głosowanie</a:t>
            </a:r>
            <a:r>
              <a:rPr lang="pl-PL" sz="2000" dirty="0"/>
              <a:t>. </a:t>
            </a:r>
          </a:p>
          <a:p>
            <a:pPr marL="0" indent="0" algn="just">
              <a:buNone/>
            </a:pPr>
            <a:r>
              <a:rPr lang="pl-PL" sz="2000" dirty="0"/>
              <a:t>§ 3. W ponownym głosowaniu wyboru dokonuje się spośród dwóch kandydatów, którzy w pierwszym głosowaniu otrzymali największą liczbę ważnie oddanych głosów. W przypadku gdy więcej niż dwóch kandydatów otrzyma liczbę głosów uprawniającą do udziału w ponownym głosowaniu, </a:t>
            </a:r>
            <a:r>
              <a:rPr lang="pl-PL" sz="2000" b="1" dirty="0"/>
              <a:t>o dopuszczeniu kandydata do wyborów w ponownym głosowaniu rozstrzyga większa liczba obwodów głosowania, w których jeden z kandydatów otrzymał większą liczbę głosów, a jeżeli liczba tych obwodów byłaby równa – rozstrzyga losowanie przeprowadzone przez gminną komisję wyborczą.</a:t>
            </a:r>
            <a:r>
              <a:rPr lang="pl-PL" sz="2000" dirty="0"/>
              <a:t> W losowaniu mają prawo uczestniczenia wszyscy kandydaci lub pełnomocnicy wyborczy ich komitetów wyborczych. </a:t>
            </a:r>
          </a:p>
          <a:p>
            <a:pPr marL="0" indent="0" algn="just">
              <a:buNone/>
            </a:pPr>
            <a:r>
              <a:rPr lang="pl-PL" sz="2000" dirty="0"/>
              <a:t>§ 4. Jeżeli którykolwiek z dwóch kandydatów, o których mowa w § 3, wycofa zgodę na kandydowanie, utraci prawo wyborcze albo umrze, w ponownym głosowaniu bierze udział jeden kandydat. </a:t>
            </a:r>
          </a:p>
          <a:p>
            <a:pPr marL="0" indent="0" algn="just">
              <a:buNone/>
            </a:pPr>
            <a:r>
              <a:rPr lang="pl-PL" sz="2000" dirty="0"/>
              <a:t>§ 5. </a:t>
            </a:r>
            <a:r>
              <a:rPr lang="pl-PL" sz="2000" b="1" dirty="0">
                <a:solidFill>
                  <a:srgbClr val="00B050"/>
                </a:solidFill>
              </a:rPr>
              <a:t>Za wybranego w ponownym głosowaniu uważa się tego kandydata, który otrzymał większą liczbę ważnie oddanych głosów.</a:t>
            </a:r>
          </a:p>
          <a:p>
            <a:pPr marL="0" indent="0" algn="just">
              <a:buNone/>
            </a:pPr>
            <a:r>
              <a:rPr lang="pl-PL" sz="2000" dirty="0"/>
              <a:t>(…)</a:t>
            </a:r>
          </a:p>
          <a:p>
            <a:pPr marL="0" indent="0" algn="just">
              <a:buNone/>
            </a:pPr>
            <a:r>
              <a:rPr lang="pl-PL" sz="2000" dirty="0"/>
              <a:t>§ 7. </a:t>
            </a:r>
            <a:r>
              <a:rPr lang="pl-PL" sz="2000" dirty="0">
                <a:solidFill>
                  <a:srgbClr val="00B0F0"/>
                </a:solidFill>
              </a:rPr>
              <a:t>W przypadku gdy obaj kandydaci w ponownym głosowaniu otrzymają tę samą liczbę głosów, za wybranego uważa się tego kandydata, który w większej liczbie obwodów głosowania otrzymał więcej głosów niż drugi kandydat. </a:t>
            </a:r>
            <a:r>
              <a:rPr lang="pl-PL" sz="2000" b="1" u="sng" dirty="0">
                <a:solidFill>
                  <a:srgbClr val="FF0000"/>
                </a:solidFill>
              </a:rPr>
              <a:t>Jeżeli liczby obwodów, o których mowa w zdaniu poprzednim, byłyby równe, o wyborze wójta rozstrzyga losowanie przeprowadzone przez gminną komisję wyborczą. </a:t>
            </a:r>
            <a:r>
              <a:rPr lang="pl-PL" sz="2000" dirty="0"/>
              <a:t>W losowaniu mają prawo uczestniczenia obaj kandydaci lub pełnomocnicy wyborczy ich komitetów wyborczych.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807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F014CE-B239-4832-991F-3AE3E530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JAWNOŚĆ W SAMORZĄDZIE TERYTORIALNYM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84E43E-CD8C-4C41-BC9D-6B45E0ECA9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6529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87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D8966E-895D-4D59-B9E0-00984850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/>
              <a:t>Konwencja o Ochronie Praw Człowieka i Podstawowych Wolności sporządzona w Rzymie dnia 4 listopada 1950 r.</a:t>
            </a:r>
            <a:endParaRPr lang="en-GB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DF47F8-B675-4F0B-AEBD-A4ECE69DC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ARTYKUŁ 10</a:t>
            </a:r>
          </a:p>
          <a:p>
            <a:pPr marL="0" indent="0" algn="just">
              <a:buNone/>
            </a:pPr>
            <a:r>
              <a:rPr lang="pl-PL" dirty="0"/>
              <a:t>1. Każdy ma prawo do wolności wyrażania opinii. </a:t>
            </a:r>
            <a:r>
              <a:rPr lang="pl-PL" b="1" dirty="0">
                <a:solidFill>
                  <a:srgbClr val="D60093"/>
                </a:solidFill>
              </a:rPr>
              <a:t>Prawo to obejmuje wolność posiadania poglądów oraz otrzymywania i przekazywania informacji i idei bez ingerencji władz publicznych i bez względu na granice państwowe.</a:t>
            </a:r>
            <a:r>
              <a:rPr lang="pl-PL" dirty="0"/>
              <a:t> Niniejszy przepis nie wyklucza prawa Państw do poddania procedurze zezwoleń przedsiębiorstw radiowych, telewizyjnych lub kinematograficznych.</a:t>
            </a:r>
          </a:p>
          <a:p>
            <a:pPr marL="0" indent="0" algn="just">
              <a:buNone/>
            </a:pPr>
            <a:r>
              <a:rPr lang="pl-PL" dirty="0"/>
              <a:t>2. Korzystanie z tych wolności pociągających za sobą obowiązki i odpowiedzialność </a:t>
            </a:r>
            <a:r>
              <a:rPr lang="pl-PL" u="sng" dirty="0"/>
              <a:t>może podlegać takim wymogom formalnym, warunkom, ograniczeniom i sankcjom, jakie są przewidziane przez ustawę i niezbędne w społeczeństwie demokratycznym </a:t>
            </a:r>
            <a:r>
              <a:rPr lang="pl-PL" dirty="0"/>
              <a:t>w interesie bezpieczeństwa państwowego, integralności terytorialnej lub bezpieczeństwa publicznego ze względu na konieczność zapobieżenia zakłóceniu porządku lub przestępstwu, z uwagi na ochronę zdrowia i moralności, ochronę dobrego imienia i praw innych osób oraz ze względu na zapobieżenie ujawnieniu informacji poufnych lub na zagwarantowanie powagi i bezstronności władzy sądowej.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72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1B643-E947-4A04-B864-3A092634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/>
              <a:t>MIĘDZYNARODOWY PAKT PRAW OBYWATELSKICH I POLITYCZNYCH otwarty do podpisu w Nowym Jorku dnia 16 grudnia 1966 r. </a:t>
            </a:r>
            <a:endParaRPr lang="en-GB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791E-C8FE-483F-A969-E3639DCF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Artykuł 19 </a:t>
            </a:r>
          </a:p>
          <a:p>
            <a:pPr marL="514350" indent="-514350">
              <a:buAutoNum type="arabicPeriod"/>
            </a:pPr>
            <a:r>
              <a:rPr lang="pl-PL" dirty="0"/>
              <a:t>Każdy człowiek ma prawo do posiadania bez przeszkód własnych poglądów. </a:t>
            </a:r>
          </a:p>
          <a:p>
            <a:pPr marL="514350" indent="-514350">
              <a:buAutoNum type="arabicPeriod"/>
            </a:pPr>
            <a:r>
              <a:rPr lang="pl-PL" dirty="0"/>
              <a:t>Każdy człowiek ma prawo do swobodnego wyrażania opinii; prawo to obejmuje </a:t>
            </a:r>
            <a:r>
              <a:rPr lang="pl-PL" b="1" dirty="0">
                <a:solidFill>
                  <a:srgbClr val="D60093"/>
                </a:solidFill>
              </a:rPr>
              <a:t>swobodę poszukiwania, otrzymywania i rozpowszechniania wszelkich informacji i poglądów, bez względu na granice państwowe</a:t>
            </a:r>
            <a:r>
              <a:rPr lang="pl-PL" dirty="0"/>
              <a:t>, ustnie, pismem lub drukiem, w postaci dzieła sztuki bądź w jakikolwiek inny sposób według własnego wyboru. </a:t>
            </a:r>
          </a:p>
          <a:p>
            <a:pPr marL="514350" indent="-514350">
              <a:buAutoNum type="arabicPeriod"/>
            </a:pPr>
            <a:r>
              <a:rPr lang="pl-PL" dirty="0"/>
              <a:t>Realizacja praw przewidzianych w ustępie 2 niniejszego artykułu pociąga za sobą specjalne obowiązki i specjalną odpowiedzialność. </a:t>
            </a:r>
            <a:r>
              <a:rPr lang="pl-PL" u="sng" dirty="0"/>
              <a:t>Może ona w konsekwencji podlegać pewnym ograniczeniom, które powinny być jednak wyraźnie przewidziane przez ustawę i które są niezbędne w celu</a:t>
            </a:r>
            <a:r>
              <a:rPr lang="pl-PL" dirty="0"/>
              <a:t>: </a:t>
            </a:r>
          </a:p>
          <a:p>
            <a:pPr marL="514350" indent="-514350">
              <a:buAutoNum type="alphaLcParenR"/>
            </a:pPr>
            <a:r>
              <a:rPr lang="pl-PL" dirty="0"/>
              <a:t>poszanowania praw i dobrego imienia innych; </a:t>
            </a:r>
          </a:p>
          <a:p>
            <a:pPr marL="542925" indent="-542925">
              <a:buNone/>
            </a:pPr>
            <a:r>
              <a:rPr lang="pl-PL" dirty="0"/>
              <a:t>b) 	ochrony bezpieczeństwa państwowego lub porządku publicznego albo zdrowia lub moralności publicznej.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96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334D79-F2BE-40E5-870A-C4C08D38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 z 1997 r.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4D36C-ED62-4EBF-9457-532F3801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3200" b="1" i="0" dirty="0">
                <a:solidFill>
                  <a:srgbClr val="000000"/>
                </a:solidFill>
                <a:effectLst/>
              </a:rPr>
              <a:t>Art. 54.</a:t>
            </a:r>
          </a:p>
          <a:p>
            <a:pPr algn="just">
              <a:buFont typeface="+mj-lt"/>
              <a:buAutoNum type="arabicPeriod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Każdemu zapewnia się </a:t>
            </a:r>
            <a:r>
              <a:rPr lang="pl-PL" sz="3200" b="1" i="0" dirty="0">
                <a:solidFill>
                  <a:srgbClr val="FF3300"/>
                </a:solidFill>
                <a:effectLst/>
              </a:rPr>
              <a:t>wolność wyrażania swoich poglądów oraz pozyskiwania i rozpowszechniania informacji.</a:t>
            </a:r>
          </a:p>
          <a:p>
            <a:pPr algn="just">
              <a:buFont typeface="+mj-lt"/>
              <a:buAutoNum type="arabicPeriod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Cenzura prewencyjna środków społecznego przekazu oraz koncesjonowanie prasy są zakazane. Ustawa może wprowadzić obowiązek uprzedniego uzyskania koncesji na prowadzenie stacji radiowej lub telewizyjnej.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97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1849</Words>
  <Application>Microsoft Office PowerPoint</Application>
  <PresentationFormat>Panoramiczny</PresentationFormat>
  <Paragraphs>127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Motyw pakietu Office</vt:lpstr>
      <vt:lpstr>USTRÓJ SAMORZĄDU TERYTORIALNEGO</vt:lpstr>
      <vt:lpstr>Prezentacja programu PowerPoint</vt:lpstr>
      <vt:lpstr>Obsadzenie mandatów bez głosowania – organy stanowiące jst</vt:lpstr>
      <vt:lpstr>Organ wykonawczy gminy</vt:lpstr>
      <vt:lpstr>Prezentacja programu PowerPoint</vt:lpstr>
      <vt:lpstr>JAWNOŚĆ W SAMORZĄDZIE TERYTORIALNYM</vt:lpstr>
      <vt:lpstr>Konwencja o Ochronie Praw Człowieka i Podstawowych Wolności sporządzona w Rzymie dnia 4 listopada 1950 r.</vt:lpstr>
      <vt:lpstr>MIĘDZYNARODOWY PAKT PRAW OBYWATELSKICH I POLITYCZNYCH otwarty do podpisu w Nowym Jorku dnia 16 grudnia 1966 r. </vt:lpstr>
      <vt:lpstr>Konstytucja RP z 1997 r.</vt:lpstr>
      <vt:lpstr>Prezentacja programu PowerPoint</vt:lpstr>
      <vt:lpstr>Prezentacja programu PowerPoint</vt:lpstr>
      <vt:lpstr>Prezentacja programu PowerPoint</vt:lpstr>
      <vt:lpstr>Prezentacja programu PowerPoint</vt:lpstr>
      <vt:lpstr>JEDNOSTKI POMOCNICZE GMINY</vt:lpstr>
      <vt:lpstr>REGULACJE PRAWNE – USG</vt:lpstr>
      <vt:lpstr>USTAWA O USTROJU M.ST. WARSZAWY</vt:lpstr>
      <vt:lpstr>JEDNOSTKI NIŻSZEGO RZĘDU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</dc:title>
  <dc:creator>Karina Pilarz</dc:creator>
  <cp:lastModifiedBy>Karina Pilarz</cp:lastModifiedBy>
  <cp:revision>4</cp:revision>
  <dcterms:created xsi:type="dcterms:W3CDTF">2022-03-30T14:52:04Z</dcterms:created>
  <dcterms:modified xsi:type="dcterms:W3CDTF">2022-04-13T10:39:54Z</dcterms:modified>
</cp:coreProperties>
</file>