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4" r:id="rId3"/>
    <p:sldId id="306" r:id="rId4"/>
    <p:sldId id="273" r:id="rId5"/>
    <p:sldId id="274" r:id="rId6"/>
    <p:sldId id="307" r:id="rId7"/>
    <p:sldId id="290" r:id="rId8"/>
    <p:sldId id="291" r:id="rId9"/>
    <p:sldId id="292" r:id="rId10"/>
    <p:sldId id="308" r:id="rId11"/>
    <p:sldId id="267" r:id="rId12"/>
    <p:sldId id="268" r:id="rId13"/>
    <p:sldId id="275" r:id="rId14"/>
    <p:sldId id="276" r:id="rId15"/>
    <p:sldId id="296" r:id="rId16"/>
    <p:sldId id="278" r:id="rId17"/>
    <p:sldId id="279" r:id="rId18"/>
    <p:sldId id="280" r:id="rId19"/>
    <p:sldId id="281" r:id="rId20"/>
    <p:sldId id="304" r:id="rId21"/>
    <p:sldId id="282" r:id="rId22"/>
    <p:sldId id="283" r:id="rId23"/>
    <p:sldId id="284" r:id="rId24"/>
    <p:sldId id="285" r:id="rId25"/>
    <p:sldId id="287" r:id="rId26"/>
    <p:sldId id="271" r:id="rId27"/>
    <p:sldId id="272" r:id="rId28"/>
    <p:sldId id="303" r:id="rId29"/>
    <p:sldId id="257" r:id="rId30"/>
    <p:sldId id="265" r:id="rId31"/>
    <p:sldId id="258" r:id="rId32"/>
    <p:sldId id="261" r:id="rId33"/>
    <p:sldId id="259" r:id="rId34"/>
    <p:sldId id="264" r:id="rId35"/>
    <p:sldId id="286" r:id="rId36"/>
    <p:sldId id="260" r:id="rId37"/>
    <p:sldId id="262" r:id="rId38"/>
    <p:sldId id="263" r:id="rId39"/>
    <p:sldId id="266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3C3B25A-3840-486C-A280-91B4CCA0BFA3}">
          <p14:sldIdLst>
            <p14:sldId id="305"/>
            <p14:sldId id="294"/>
            <p14:sldId id="306"/>
            <p14:sldId id="273"/>
            <p14:sldId id="274"/>
            <p14:sldId id="307"/>
            <p14:sldId id="290"/>
            <p14:sldId id="291"/>
            <p14:sldId id="292"/>
            <p14:sldId id="308"/>
            <p14:sldId id="267"/>
            <p14:sldId id="268"/>
            <p14:sldId id="275"/>
            <p14:sldId id="276"/>
            <p14:sldId id="296"/>
            <p14:sldId id="278"/>
            <p14:sldId id="279"/>
            <p14:sldId id="280"/>
            <p14:sldId id="281"/>
            <p14:sldId id="304"/>
            <p14:sldId id="282"/>
            <p14:sldId id="283"/>
            <p14:sldId id="284"/>
            <p14:sldId id="285"/>
            <p14:sldId id="287"/>
            <p14:sldId id="271"/>
            <p14:sldId id="272"/>
          </p14:sldIdLst>
        </p14:section>
        <p14:section name="Sekcja domyślna" id="{14E9D3FD-F578-410A-8EB2-FBCE5A723562}">
          <p14:sldIdLst>
            <p14:sldId id="303"/>
            <p14:sldId id="257"/>
            <p14:sldId id="265"/>
            <p14:sldId id="258"/>
            <p14:sldId id="261"/>
            <p14:sldId id="259"/>
            <p14:sldId id="264"/>
            <p14:sldId id="286"/>
            <p14:sldId id="260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73956-4453-478B-AB33-2AD63DC38465}" v="999" dt="2019-12-03T10:30:59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Pilarz" userId="c409dceb78efc5e5" providerId="LiveId" clId="{C1EA1824-C261-4C3D-B98F-00B6F3FFFC6D}"/>
    <pc:docChg chg="custSel addSld modSld">
      <pc:chgData name="Karina Pilarz" userId="c409dceb78efc5e5" providerId="LiveId" clId="{C1EA1824-C261-4C3D-B98F-00B6F3FFFC6D}" dt="2018-12-13T15:14:36.296" v="67" actId="20577"/>
      <pc:docMkLst>
        <pc:docMk/>
      </pc:docMkLst>
      <pc:sldChg chg="modSp">
        <pc:chgData name="Karina Pilarz" userId="c409dceb78efc5e5" providerId="LiveId" clId="{C1EA1824-C261-4C3D-B98F-00B6F3FFFC6D}" dt="2018-12-13T15:00:37.467" v="44" actId="27636"/>
        <pc:sldMkLst>
          <pc:docMk/>
          <pc:sldMk cId="5681116" sldId="278"/>
        </pc:sldMkLst>
        <pc:spChg chg="mod">
          <ac:chgData name="Karina Pilarz" userId="c409dceb78efc5e5" providerId="LiveId" clId="{C1EA1824-C261-4C3D-B98F-00B6F3FFFC6D}" dt="2018-12-13T15:00:37.467" v="44" actId="27636"/>
          <ac:spMkLst>
            <pc:docMk/>
            <pc:sldMk cId="5681116" sldId="278"/>
            <ac:spMk id="3" creationId="{22E5F250-D2C4-4294-A2AF-4ECA45F5EF3B}"/>
          </ac:spMkLst>
        </pc:spChg>
      </pc:sldChg>
      <pc:sldChg chg="modSp add">
        <pc:chgData name="Karina Pilarz" userId="c409dceb78efc5e5" providerId="LiveId" clId="{C1EA1824-C261-4C3D-B98F-00B6F3FFFC6D}" dt="2018-12-13T15:14:36.296" v="67" actId="20577"/>
        <pc:sldMkLst>
          <pc:docMk/>
          <pc:sldMk cId="938492677" sldId="287"/>
        </pc:sldMkLst>
        <pc:spChg chg="mod">
          <ac:chgData name="Karina Pilarz" userId="c409dceb78efc5e5" providerId="LiveId" clId="{C1EA1824-C261-4C3D-B98F-00B6F3FFFC6D}" dt="2018-12-13T15:14:36.296" v="67" actId="20577"/>
          <ac:spMkLst>
            <pc:docMk/>
            <pc:sldMk cId="938492677" sldId="287"/>
            <ac:spMk id="3" creationId="{EF67FFC3-B5C9-4F99-A842-4E63182AEC54}"/>
          </ac:spMkLst>
        </pc:spChg>
      </pc:sldChg>
    </pc:docChg>
  </pc:docChgLst>
  <pc:docChgLst>
    <pc:chgData name="Karina Pilarz" userId="c409dceb78efc5e5" providerId="LiveId" clId="{CE973956-4453-478B-AB33-2AD63DC38465}"/>
    <pc:docChg chg="undo custSel mod addSld delSld modSld sldOrd modSection">
      <pc:chgData name="Karina Pilarz" userId="c409dceb78efc5e5" providerId="LiveId" clId="{CE973956-4453-478B-AB33-2AD63DC38465}" dt="2019-12-03T10:31:30.475" v="2124" actId="20577"/>
      <pc:docMkLst>
        <pc:docMk/>
      </pc:docMkLst>
      <pc:sldChg chg="addSp delSp modSp del mod setBg setClrOvrMap">
        <pc:chgData name="Karina Pilarz" userId="c409dceb78efc5e5" providerId="LiveId" clId="{CE973956-4453-478B-AB33-2AD63DC38465}" dt="2019-11-20T11:56:41.187" v="1253" actId="2696"/>
        <pc:sldMkLst>
          <pc:docMk/>
          <pc:sldMk cId="1036460226" sldId="256"/>
        </pc:sldMkLst>
        <pc:spChg chg="mod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2" creationId="{F1600DBA-D266-4E4F-BE43-A461B5B0E296}"/>
          </ac:spMkLst>
        </pc:spChg>
        <pc:spChg chg="mod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3" creationId="{A528FC41-69C4-4142-BA39-49392E0E1A5C}"/>
          </ac:spMkLst>
        </pc:spChg>
        <pc:spChg chg="add del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16" creationId="{EBD2B2B2-1395-4E7B-87A0-BD34551C01B6}"/>
          </ac:spMkLst>
        </pc:spChg>
        <pc:spChg chg="add del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17" creationId="{0C45045A-6083-4B3E-956A-67582337527D}"/>
          </ac:spMkLst>
        </pc:spChg>
        <pc:spChg chg="add del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18" creationId="{42875DDC-0225-45F8-B745-78688F2D1ADC}"/>
          </ac:spMkLst>
        </pc:spChg>
        <pc:spChg chg="add del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20" creationId="{4F329563-0961-4426-90D2-2DF4888E5461}"/>
          </ac:spMkLst>
        </pc:spChg>
        <pc:spChg chg="add del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22" creationId="{12617755-D451-4BAF-9B55-518297BFF42D}"/>
          </ac:spMkLst>
        </pc:spChg>
        <pc:spChg chg="add del">
          <ac:chgData name="Karina Pilarz" userId="c409dceb78efc5e5" providerId="LiveId" clId="{CE973956-4453-478B-AB33-2AD63DC38465}" dt="2019-11-20T11:53:06.295" v="1231" actId="26606"/>
          <ac:spMkLst>
            <pc:docMk/>
            <pc:sldMk cId="1036460226" sldId="256"/>
            <ac:spMk id="24" creationId="{86C062C2-3673-4248-BE21-B51B16E63267}"/>
          </ac:spMkLst>
        </pc:spChg>
        <pc:picChg chg="add mod ord">
          <ac:chgData name="Karina Pilarz" userId="c409dceb78efc5e5" providerId="LiveId" clId="{CE973956-4453-478B-AB33-2AD63DC38465}" dt="2019-11-20T11:53:13.920" v="1233" actId="1076"/>
          <ac:picMkLst>
            <pc:docMk/>
            <pc:sldMk cId="1036460226" sldId="256"/>
            <ac:picMk id="5" creationId="{A7C11899-A1DC-4AE9-8537-5A478883FB83}"/>
          </ac:picMkLst>
        </pc:picChg>
        <pc:picChg chg="add mod ord">
          <ac:chgData name="Karina Pilarz" userId="c409dceb78efc5e5" providerId="LiveId" clId="{CE973956-4453-478B-AB33-2AD63DC38465}" dt="2019-11-20T11:53:06.295" v="1231" actId="26606"/>
          <ac:picMkLst>
            <pc:docMk/>
            <pc:sldMk cId="1036460226" sldId="256"/>
            <ac:picMk id="7" creationId="{F286C56D-9BEB-4FBF-AB9D-00905B6E5AA4}"/>
          </ac:picMkLst>
        </pc:picChg>
        <pc:picChg chg="add mod">
          <ac:chgData name="Karina Pilarz" userId="c409dceb78efc5e5" providerId="LiveId" clId="{CE973956-4453-478B-AB33-2AD63DC38465}" dt="2019-11-20T11:53:09.223" v="1232" actId="1076"/>
          <ac:picMkLst>
            <pc:docMk/>
            <pc:sldMk cId="1036460226" sldId="256"/>
            <ac:picMk id="9" creationId="{1BEC6FC9-CE0E-4ADC-A940-C793FB6F5E0C}"/>
          </ac:picMkLst>
        </pc:picChg>
        <pc:cxnChg chg="add del">
          <ac:chgData name="Karina Pilarz" userId="c409dceb78efc5e5" providerId="LiveId" clId="{CE973956-4453-478B-AB33-2AD63DC38465}" dt="2019-11-20T11:52:32.528" v="1223" actId="26606"/>
          <ac:cxnSpMkLst>
            <pc:docMk/>
            <pc:sldMk cId="1036460226" sldId="256"/>
            <ac:cxnSpMk id="14" creationId="{8F880EF2-DF79-4D9D-8F11-E91D48C79741}"/>
          </ac:cxnSpMkLst>
        </pc:cxnChg>
        <pc:cxnChg chg="add">
          <ac:chgData name="Karina Pilarz" userId="c409dceb78efc5e5" providerId="LiveId" clId="{CE973956-4453-478B-AB33-2AD63DC38465}" dt="2019-11-20T11:53:06.295" v="1231" actId="26606"/>
          <ac:cxnSpMkLst>
            <pc:docMk/>
            <pc:sldMk cId="1036460226" sldId="256"/>
            <ac:cxnSpMk id="29" creationId="{8F880EF2-DF79-4D9D-8F11-E91D48C79741}"/>
          </ac:cxnSpMkLst>
        </pc:cxnChg>
      </pc:sldChg>
      <pc:sldChg chg="modSp">
        <pc:chgData name="Karina Pilarz" userId="c409dceb78efc5e5" providerId="LiveId" clId="{CE973956-4453-478B-AB33-2AD63DC38465}" dt="2019-11-20T12:05:21.171" v="1409" actId="20577"/>
        <pc:sldMkLst>
          <pc:docMk/>
          <pc:sldMk cId="2727286677" sldId="257"/>
        </pc:sldMkLst>
        <pc:spChg chg="mod">
          <ac:chgData name="Karina Pilarz" userId="c409dceb78efc5e5" providerId="LiveId" clId="{CE973956-4453-478B-AB33-2AD63DC38465}" dt="2019-11-20T12:05:21.171" v="1409" actId="20577"/>
          <ac:spMkLst>
            <pc:docMk/>
            <pc:sldMk cId="2727286677" sldId="257"/>
            <ac:spMk id="3" creationId="{3BDBF2CD-9012-4623-A2DD-996EE4C80EBE}"/>
          </ac:spMkLst>
        </pc:spChg>
      </pc:sldChg>
      <pc:sldChg chg="addSp delSp modSp">
        <pc:chgData name="Karina Pilarz" userId="c409dceb78efc5e5" providerId="LiveId" clId="{CE973956-4453-478B-AB33-2AD63DC38465}" dt="2019-11-20T12:06:43.251" v="1452" actId="20577"/>
        <pc:sldMkLst>
          <pc:docMk/>
          <pc:sldMk cId="1965046045" sldId="258"/>
        </pc:sldMkLst>
        <pc:spChg chg="mod">
          <ac:chgData name="Karina Pilarz" userId="c409dceb78efc5e5" providerId="LiveId" clId="{CE973956-4453-478B-AB33-2AD63DC38465}" dt="2019-11-20T12:06:43.251" v="1452" actId="20577"/>
          <ac:spMkLst>
            <pc:docMk/>
            <pc:sldMk cId="1965046045" sldId="258"/>
            <ac:spMk id="2" creationId="{F370239E-AE5B-4F62-8A07-D53F62DE44C3}"/>
          </ac:spMkLst>
        </pc:spChg>
        <pc:spChg chg="add del mod">
          <ac:chgData name="Karina Pilarz" userId="c409dceb78efc5e5" providerId="LiveId" clId="{CE973956-4453-478B-AB33-2AD63DC38465}" dt="2019-11-20T11:43:29.648" v="1178" actId="20577"/>
          <ac:spMkLst>
            <pc:docMk/>
            <pc:sldMk cId="1965046045" sldId="258"/>
            <ac:spMk id="3" creationId="{D6271AF3-0C83-4153-BCF4-7FA8A5973D1F}"/>
          </ac:spMkLst>
        </pc:spChg>
        <pc:spChg chg="add del mod">
          <ac:chgData name="Karina Pilarz" userId="c409dceb78efc5e5" providerId="LiveId" clId="{CE973956-4453-478B-AB33-2AD63DC38465}" dt="2019-11-20T11:43:25.797" v="1177" actId="478"/>
          <ac:spMkLst>
            <pc:docMk/>
            <pc:sldMk cId="1965046045" sldId="258"/>
            <ac:spMk id="5" creationId="{F78E0605-3A1E-4B54-AB55-F237708BE636}"/>
          </ac:spMkLst>
        </pc:spChg>
      </pc:sldChg>
      <pc:sldChg chg="modSp">
        <pc:chgData name="Karina Pilarz" userId="c409dceb78efc5e5" providerId="LiveId" clId="{CE973956-4453-478B-AB33-2AD63DC38465}" dt="2019-11-20T11:49:40.940" v="1207" actId="20577"/>
        <pc:sldMkLst>
          <pc:docMk/>
          <pc:sldMk cId="540697613" sldId="259"/>
        </pc:sldMkLst>
        <pc:spChg chg="mod">
          <ac:chgData name="Karina Pilarz" userId="c409dceb78efc5e5" providerId="LiveId" clId="{CE973956-4453-478B-AB33-2AD63DC38465}" dt="2019-11-20T11:49:40.940" v="1207" actId="20577"/>
          <ac:spMkLst>
            <pc:docMk/>
            <pc:sldMk cId="540697613" sldId="259"/>
            <ac:spMk id="2" creationId="{9EA1B16A-55A9-477B-A571-09CE2740029B}"/>
          </ac:spMkLst>
        </pc:spChg>
      </pc:sldChg>
      <pc:sldChg chg="modSp">
        <pc:chgData name="Karina Pilarz" userId="c409dceb78efc5e5" providerId="LiveId" clId="{CE973956-4453-478B-AB33-2AD63DC38465}" dt="2019-11-20T12:12:57.545" v="1527" actId="113"/>
        <pc:sldMkLst>
          <pc:docMk/>
          <pc:sldMk cId="2862193644" sldId="261"/>
        </pc:sldMkLst>
        <pc:spChg chg="mod">
          <ac:chgData name="Karina Pilarz" userId="c409dceb78efc5e5" providerId="LiveId" clId="{CE973956-4453-478B-AB33-2AD63DC38465}" dt="2019-11-20T12:12:57.545" v="1527" actId="113"/>
          <ac:spMkLst>
            <pc:docMk/>
            <pc:sldMk cId="2862193644" sldId="261"/>
            <ac:spMk id="3" creationId="{B1EBD1C7-39F4-4DE0-A737-DE66F621DB2D}"/>
          </ac:spMkLst>
        </pc:spChg>
      </pc:sldChg>
      <pc:sldChg chg="modSp">
        <pc:chgData name="Karina Pilarz" userId="c409dceb78efc5e5" providerId="LiveId" clId="{CE973956-4453-478B-AB33-2AD63DC38465}" dt="2019-11-20T12:26:32.916" v="1568" actId="20577"/>
        <pc:sldMkLst>
          <pc:docMk/>
          <pc:sldMk cId="3695195563" sldId="262"/>
        </pc:sldMkLst>
        <pc:spChg chg="mod">
          <ac:chgData name="Karina Pilarz" userId="c409dceb78efc5e5" providerId="LiveId" clId="{CE973956-4453-478B-AB33-2AD63DC38465}" dt="2019-11-20T12:25:27.275" v="1551" actId="20577"/>
          <ac:spMkLst>
            <pc:docMk/>
            <pc:sldMk cId="3695195563" sldId="262"/>
            <ac:spMk id="2" creationId="{43D5B3CE-4827-4291-9436-4DF814547232}"/>
          </ac:spMkLst>
        </pc:spChg>
        <pc:spChg chg="mod">
          <ac:chgData name="Karina Pilarz" userId="c409dceb78efc5e5" providerId="LiveId" clId="{CE973956-4453-478B-AB33-2AD63DC38465}" dt="2019-11-20T12:26:32.916" v="1568" actId="20577"/>
          <ac:spMkLst>
            <pc:docMk/>
            <pc:sldMk cId="3695195563" sldId="262"/>
            <ac:spMk id="3" creationId="{7DD20D76-A7F9-4298-9D8E-D493E8387E78}"/>
          </ac:spMkLst>
        </pc:spChg>
      </pc:sldChg>
      <pc:sldChg chg="modSp">
        <pc:chgData name="Karina Pilarz" userId="c409dceb78efc5e5" providerId="LiveId" clId="{CE973956-4453-478B-AB33-2AD63DC38465}" dt="2019-12-02T14:34:57.450" v="1582" actId="20577"/>
        <pc:sldMkLst>
          <pc:docMk/>
          <pc:sldMk cId="3236964854" sldId="265"/>
        </pc:sldMkLst>
        <pc:spChg chg="mod">
          <ac:chgData name="Karina Pilarz" userId="c409dceb78efc5e5" providerId="LiveId" clId="{CE973956-4453-478B-AB33-2AD63DC38465}" dt="2019-12-02T14:34:57.450" v="1582" actId="20577"/>
          <ac:spMkLst>
            <pc:docMk/>
            <pc:sldMk cId="3236964854" sldId="265"/>
            <ac:spMk id="3" creationId="{E11B869A-D7E7-411E-BA72-EE47CD50C906}"/>
          </ac:spMkLst>
        </pc:spChg>
      </pc:sldChg>
      <pc:sldChg chg="addSp delSp modSp mod setBg setClrOvrMap">
        <pc:chgData name="Karina Pilarz" userId="c409dceb78efc5e5" providerId="LiveId" clId="{CE973956-4453-478B-AB33-2AD63DC38465}" dt="2019-11-20T11:58:28.797" v="1289" actId="27614"/>
        <pc:sldMkLst>
          <pc:docMk/>
          <pc:sldMk cId="3395132961" sldId="267"/>
        </pc:sldMkLst>
        <pc:spChg chg="mod ord">
          <ac:chgData name="Karina Pilarz" userId="c409dceb78efc5e5" providerId="LiveId" clId="{CE973956-4453-478B-AB33-2AD63DC38465}" dt="2019-11-20T11:58:14.186" v="1288" actId="26606"/>
          <ac:spMkLst>
            <pc:docMk/>
            <pc:sldMk cId="3395132961" sldId="267"/>
            <ac:spMk id="2" creationId="{EBAB7FA7-8ED8-46A6-A9E3-E947DE5EA3A4}"/>
          </ac:spMkLst>
        </pc:spChg>
        <pc:spChg chg="del mod">
          <ac:chgData name="Karina Pilarz" userId="c409dceb78efc5e5" providerId="LiveId" clId="{CE973956-4453-478B-AB33-2AD63DC38465}" dt="2019-11-20T11:27:19.367" v="1073"/>
          <ac:spMkLst>
            <pc:docMk/>
            <pc:sldMk cId="3395132961" sldId="267"/>
            <ac:spMk id="3" creationId="{0215B451-51FD-4D60-B6AC-92E3C5E25C9E}"/>
          </ac:spMkLst>
        </pc:spChg>
        <pc:spChg chg="add del mod">
          <ac:chgData name="Karina Pilarz" userId="c409dceb78efc5e5" providerId="LiveId" clId="{CE973956-4453-478B-AB33-2AD63DC38465}" dt="2019-11-20T11:55:05.281" v="1237"/>
          <ac:spMkLst>
            <pc:docMk/>
            <pc:sldMk cId="3395132961" sldId="267"/>
            <ac:spMk id="8" creationId="{65956CEC-2770-4622-BADD-C3A38B484A7F}"/>
          </ac:spMkLst>
        </pc:spChg>
        <pc:spChg chg="add mod">
          <ac:chgData name="Karina Pilarz" userId="c409dceb78efc5e5" providerId="LiveId" clId="{CE973956-4453-478B-AB33-2AD63DC38465}" dt="2019-11-20T11:58:14.186" v="1288" actId="26606"/>
          <ac:spMkLst>
            <pc:docMk/>
            <pc:sldMk cId="3395132961" sldId="267"/>
            <ac:spMk id="11" creationId="{4245DF98-D32D-467F-9F09-7343BE4DE7BB}"/>
          </ac:spMkLst>
        </pc:spChg>
        <pc:spChg chg="add del">
          <ac:chgData name="Karina Pilarz" userId="c409dceb78efc5e5" providerId="LiveId" clId="{CE973956-4453-478B-AB33-2AD63DC38465}" dt="2019-11-20T11:58:09.787" v="1283" actId="26606"/>
          <ac:spMkLst>
            <pc:docMk/>
            <pc:sldMk cId="3395132961" sldId="267"/>
            <ac:spMk id="16" creationId="{37C89E4B-3C9F-44B9-8B86-D9E3D112D8EC}"/>
          </ac:spMkLst>
        </pc:spChg>
        <pc:spChg chg="add del">
          <ac:chgData name="Karina Pilarz" userId="c409dceb78efc5e5" providerId="LiveId" clId="{CE973956-4453-478B-AB33-2AD63DC38465}" dt="2019-11-20T11:58:12.026" v="1285" actId="26606"/>
          <ac:spMkLst>
            <pc:docMk/>
            <pc:sldMk cId="3395132961" sldId="267"/>
            <ac:spMk id="22" creationId="{71B2258F-86CA-4D4D-8270-BC05FCDEBFB3}"/>
          </ac:spMkLst>
        </pc:spChg>
        <pc:spChg chg="add del">
          <ac:chgData name="Karina Pilarz" userId="c409dceb78efc5e5" providerId="LiveId" clId="{CE973956-4453-478B-AB33-2AD63DC38465}" dt="2019-11-20T11:58:14.174" v="1287" actId="26606"/>
          <ac:spMkLst>
            <pc:docMk/>
            <pc:sldMk cId="3395132961" sldId="267"/>
            <ac:spMk id="24" creationId="{ED49FE6D-E54D-4A15-9572-966ED42F812E}"/>
          </ac:spMkLst>
        </pc:spChg>
        <pc:picChg chg="add del mod">
          <ac:chgData name="Karina Pilarz" userId="c409dceb78efc5e5" providerId="LiveId" clId="{CE973956-4453-478B-AB33-2AD63DC38465}" dt="2019-11-20T11:55:05.281" v="1237"/>
          <ac:picMkLst>
            <pc:docMk/>
            <pc:sldMk cId="3395132961" sldId="267"/>
            <ac:picMk id="7" creationId="{5440976C-E764-428C-B740-46CC750BE7D7}"/>
          </ac:picMkLst>
        </pc:picChg>
        <pc:picChg chg="add mod">
          <ac:chgData name="Karina Pilarz" userId="c409dceb78efc5e5" providerId="LiveId" clId="{CE973956-4453-478B-AB33-2AD63DC38465}" dt="2019-11-20T11:58:28.797" v="1289" actId="27614"/>
          <ac:picMkLst>
            <pc:docMk/>
            <pc:sldMk cId="3395132961" sldId="267"/>
            <ac:picMk id="10" creationId="{4495FCDB-3A23-4F1C-93C1-F311A29152A5}"/>
          </ac:picMkLst>
        </pc:picChg>
        <pc:cxnChg chg="add del">
          <ac:chgData name="Karina Pilarz" userId="c409dceb78efc5e5" providerId="LiveId" clId="{CE973956-4453-478B-AB33-2AD63DC38465}" dt="2019-11-20T11:58:09.787" v="1283" actId="26606"/>
          <ac:cxnSpMkLst>
            <pc:docMk/>
            <pc:sldMk cId="3395132961" sldId="267"/>
            <ac:cxnSpMk id="18" creationId="{AA2EAA10-076F-46BD-8F0F-B9A2FB77A85C}"/>
          </ac:cxnSpMkLst>
        </pc:cxnChg>
        <pc:cxnChg chg="add del">
          <ac:chgData name="Karina Pilarz" userId="c409dceb78efc5e5" providerId="LiveId" clId="{CE973956-4453-478B-AB33-2AD63DC38465}" dt="2019-11-20T11:58:09.787" v="1283" actId="26606"/>
          <ac:cxnSpMkLst>
            <pc:docMk/>
            <pc:sldMk cId="3395132961" sldId="267"/>
            <ac:cxnSpMk id="20" creationId="{D891E407-403B-4764-86C9-33A56D3BCAA3}"/>
          </ac:cxnSpMkLst>
        </pc:cxnChg>
        <pc:cxnChg chg="add del">
          <ac:chgData name="Karina Pilarz" userId="c409dceb78efc5e5" providerId="LiveId" clId="{CE973956-4453-478B-AB33-2AD63DC38465}" dt="2019-11-20T11:58:14.174" v="1287" actId="26606"/>
          <ac:cxnSpMkLst>
            <pc:docMk/>
            <pc:sldMk cId="3395132961" sldId="267"/>
            <ac:cxnSpMk id="25" creationId="{EAFC8083-BBFA-464C-A805-4E844F66B23B}"/>
          </ac:cxnSpMkLst>
        </pc:cxnChg>
        <pc:cxnChg chg="add del">
          <ac:chgData name="Karina Pilarz" userId="c409dceb78efc5e5" providerId="LiveId" clId="{CE973956-4453-478B-AB33-2AD63DC38465}" dt="2019-11-20T11:58:14.174" v="1287" actId="26606"/>
          <ac:cxnSpMkLst>
            <pc:docMk/>
            <pc:sldMk cId="3395132961" sldId="267"/>
            <ac:cxnSpMk id="26" creationId="{CC752BC6-CDD2-4020-8DCF-B5E813CD3A55}"/>
          </ac:cxnSpMkLst>
        </pc:cxnChg>
      </pc:sldChg>
      <pc:sldChg chg="addSp modSp">
        <pc:chgData name="Karina Pilarz" userId="c409dceb78efc5e5" providerId="LiveId" clId="{CE973956-4453-478B-AB33-2AD63DC38465}" dt="2019-12-03T10:30:43.105" v="2102" actId="207"/>
        <pc:sldMkLst>
          <pc:docMk/>
          <pc:sldMk cId="720637548" sldId="268"/>
        </pc:sldMkLst>
        <pc:spChg chg="mod">
          <ac:chgData name="Karina Pilarz" userId="c409dceb78efc5e5" providerId="LiveId" clId="{CE973956-4453-478B-AB33-2AD63DC38465}" dt="2019-12-02T15:11:58.088" v="1626" actId="20577"/>
          <ac:spMkLst>
            <pc:docMk/>
            <pc:sldMk cId="720637548" sldId="268"/>
            <ac:spMk id="2" creationId="{B856460A-F92F-4EA4-B125-41514F4489DD}"/>
          </ac:spMkLst>
        </pc:spChg>
        <pc:spChg chg="mod">
          <ac:chgData name="Karina Pilarz" userId="c409dceb78efc5e5" providerId="LiveId" clId="{CE973956-4453-478B-AB33-2AD63DC38465}" dt="2019-12-02T15:12:03.566" v="1631" actId="20577"/>
          <ac:spMkLst>
            <pc:docMk/>
            <pc:sldMk cId="720637548" sldId="268"/>
            <ac:spMk id="3" creationId="{B143439F-A898-487C-9E63-378613095AE3}"/>
          </ac:spMkLst>
        </pc:spChg>
        <pc:graphicFrameChg chg="add mod">
          <ac:chgData name="Karina Pilarz" userId="c409dceb78efc5e5" providerId="LiveId" clId="{CE973956-4453-478B-AB33-2AD63DC38465}" dt="2019-12-03T10:30:43.105" v="2102" actId="207"/>
          <ac:graphicFrameMkLst>
            <pc:docMk/>
            <pc:sldMk cId="720637548" sldId="268"/>
            <ac:graphicFrameMk id="4" creationId="{2B598C06-A640-46DB-B0F1-3B9A5F556664}"/>
          </ac:graphicFrameMkLst>
        </pc:graphicFrameChg>
      </pc:sldChg>
      <pc:sldChg chg="addSp delSp modSp add">
        <pc:chgData name="Karina Pilarz" userId="c409dceb78efc5e5" providerId="LiveId" clId="{CE973956-4453-478B-AB33-2AD63DC38465}" dt="2019-11-20T11:05:25.843" v="356" actId="20577"/>
        <pc:sldMkLst>
          <pc:docMk/>
          <pc:sldMk cId="62460879" sldId="269"/>
        </pc:sldMkLst>
        <pc:spChg chg="mod">
          <ac:chgData name="Karina Pilarz" userId="c409dceb78efc5e5" providerId="LiveId" clId="{CE973956-4453-478B-AB33-2AD63DC38465}" dt="2019-11-20T11:05:25.843" v="356" actId="20577"/>
          <ac:spMkLst>
            <pc:docMk/>
            <pc:sldMk cId="62460879" sldId="269"/>
            <ac:spMk id="2" creationId="{D44D8412-8914-402B-88D5-A2D9C65EB49B}"/>
          </ac:spMkLst>
        </pc:spChg>
        <pc:spChg chg="mod">
          <ac:chgData name="Karina Pilarz" userId="c409dceb78efc5e5" providerId="LiveId" clId="{CE973956-4453-478B-AB33-2AD63DC38465}" dt="2019-11-20T10:56:02.067" v="179" actId="113"/>
          <ac:spMkLst>
            <pc:docMk/>
            <pc:sldMk cId="62460879" sldId="269"/>
            <ac:spMk id="3" creationId="{AF9DFAAE-9345-4467-A884-C54683D971AD}"/>
          </ac:spMkLst>
        </pc:spChg>
        <pc:graphicFrameChg chg="add del mod">
          <ac:chgData name="Karina Pilarz" userId="c409dceb78efc5e5" providerId="LiveId" clId="{CE973956-4453-478B-AB33-2AD63DC38465}" dt="2019-11-20T11:02:05.129" v="183" actId="1032"/>
          <ac:graphicFrameMkLst>
            <pc:docMk/>
            <pc:sldMk cId="62460879" sldId="269"/>
            <ac:graphicFrameMk id="6" creationId="{279F2411-3762-4C2B-A091-3B805E920FF1}"/>
          </ac:graphicFrameMkLst>
        </pc:graphicFrameChg>
      </pc:sldChg>
      <pc:sldChg chg="add del">
        <pc:chgData name="Karina Pilarz" userId="c409dceb78efc5e5" providerId="LiveId" clId="{CE973956-4453-478B-AB33-2AD63DC38465}" dt="2019-11-19T14:24:41.266" v="87" actId="2696"/>
        <pc:sldMkLst>
          <pc:docMk/>
          <pc:sldMk cId="1522153474" sldId="270"/>
        </pc:sldMkLst>
      </pc:sldChg>
      <pc:sldChg chg="modSp">
        <pc:chgData name="Karina Pilarz" userId="c409dceb78efc5e5" providerId="LiveId" clId="{CE973956-4453-478B-AB33-2AD63DC38465}" dt="2019-11-20T11:40:46.336" v="1175" actId="207"/>
        <pc:sldMkLst>
          <pc:docMk/>
          <pc:sldMk cId="850028003" sldId="271"/>
        </pc:sldMkLst>
        <pc:spChg chg="mod">
          <ac:chgData name="Karina Pilarz" userId="c409dceb78efc5e5" providerId="LiveId" clId="{CE973956-4453-478B-AB33-2AD63DC38465}" dt="2019-11-20T11:40:46.336" v="1175" actId="207"/>
          <ac:spMkLst>
            <pc:docMk/>
            <pc:sldMk cId="850028003" sldId="271"/>
            <ac:spMk id="3" creationId="{8D709846-3BF7-4039-8E0E-CF6613C72EA9}"/>
          </ac:spMkLst>
        </pc:spChg>
      </pc:sldChg>
      <pc:sldChg chg="modSp">
        <pc:chgData name="Karina Pilarz" userId="c409dceb78efc5e5" providerId="LiveId" clId="{CE973956-4453-478B-AB33-2AD63DC38465}" dt="2019-12-02T15:53:42.884" v="1872" actId="20577"/>
        <pc:sldMkLst>
          <pc:docMk/>
          <pc:sldMk cId="3595762887" sldId="273"/>
        </pc:sldMkLst>
        <pc:spChg chg="mod">
          <ac:chgData name="Karina Pilarz" userId="c409dceb78efc5e5" providerId="LiveId" clId="{CE973956-4453-478B-AB33-2AD63DC38465}" dt="2019-12-02T15:53:42.884" v="1872" actId="20577"/>
          <ac:spMkLst>
            <pc:docMk/>
            <pc:sldMk cId="3595762887" sldId="273"/>
            <ac:spMk id="3" creationId="{B7A50D8A-BC2C-4BEC-8530-DC550114F8F1}"/>
          </ac:spMkLst>
        </pc:spChg>
      </pc:sldChg>
      <pc:sldChg chg="modSp">
        <pc:chgData name="Karina Pilarz" userId="c409dceb78efc5e5" providerId="LiveId" clId="{CE973956-4453-478B-AB33-2AD63DC38465}" dt="2019-12-03T10:30:59.443" v="2107" actId="207"/>
        <pc:sldMkLst>
          <pc:docMk/>
          <pc:sldMk cId="1820256564" sldId="275"/>
        </pc:sldMkLst>
        <pc:graphicFrameChg chg="mod">
          <ac:chgData name="Karina Pilarz" userId="c409dceb78efc5e5" providerId="LiveId" clId="{CE973956-4453-478B-AB33-2AD63DC38465}" dt="2019-12-03T10:30:59.443" v="2107" actId="207"/>
          <ac:graphicFrameMkLst>
            <pc:docMk/>
            <pc:sldMk cId="1820256564" sldId="275"/>
            <ac:graphicFrameMk id="4" creationId="{579D4E81-2D47-4C6A-AED1-9530778E1A46}"/>
          </ac:graphicFrameMkLst>
        </pc:graphicFrameChg>
      </pc:sldChg>
      <pc:sldChg chg="modSp">
        <pc:chgData name="Karina Pilarz" userId="c409dceb78efc5e5" providerId="LiveId" clId="{CE973956-4453-478B-AB33-2AD63DC38465}" dt="2019-11-20T11:34:13.217" v="1155" actId="20577"/>
        <pc:sldMkLst>
          <pc:docMk/>
          <pc:sldMk cId="702961721" sldId="276"/>
        </pc:sldMkLst>
        <pc:graphicFrameChg chg="mod">
          <ac:chgData name="Karina Pilarz" userId="c409dceb78efc5e5" providerId="LiveId" clId="{CE973956-4453-478B-AB33-2AD63DC38465}" dt="2019-11-20T11:34:13.217" v="1155" actId="20577"/>
          <ac:graphicFrameMkLst>
            <pc:docMk/>
            <pc:sldMk cId="702961721" sldId="276"/>
            <ac:graphicFrameMk id="5" creationId="{B194D32D-4981-4D30-90BC-AD191B8937D9}"/>
          </ac:graphicFrameMkLst>
        </pc:graphicFrameChg>
      </pc:sldChg>
      <pc:sldChg chg="modSp">
        <pc:chgData name="Karina Pilarz" userId="c409dceb78efc5e5" providerId="LiveId" clId="{CE973956-4453-478B-AB33-2AD63DC38465}" dt="2019-11-19T14:30:34.374" v="110" actId="207"/>
        <pc:sldMkLst>
          <pc:docMk/>
          <pc:sldMk cId="1894699877" sldId="277"/>
        </pc:sldMkLst>
        <pc:spChg chg="mod">
          <ac:chgData name="Karina Pilarz" userId="c409dceb78efc5e5" providerId="LiveId" clId="{CE973956-4453-478B-AB33-2AD63DC38465}" dt="2019-11-19T14:30:34.374" v="110" actId="207"/>
          <ac:spMkLst>
            <pc:docMk/>
            <pc:sldMk cId="1894699877" sldId="277"/>
            <ac:spMk id="3" creationId="{4AEFF7C0-361E-43D8-9F5B-0187844DB4E1}"/>
          </ac:spMkLst>
        </pc:spChg>
      </pc:sldChg>
      <pc:sldChg chg="modSp">
        <pc:chgData name="Karina Pilarz" userId="c409dceb78efc5e5" providerId="LiveId" clId="{CE973956-4453-478B-AB33-2AD63DC38465}" dt="2019-11-15T15:33:43.034" v="29" actId="20577"/>
        <pc:sldMkLst>
          <pc:docMk/>
          <pc:sldMk cId="5681116" sldId="278"/>
        </pc:sldMkLst>
        <pc:spChg chg="mod">
          <ac:chgData name="Karina Pilarz" userId="c409dceb78efc5e5" providerId="LiveId" clId="{CE973956-4453-478B-AB33-2AD63DC38465}" dt="2019-11-15T15:33:43.034" v="29" actId="20577"/>
          <ac:spMkLst>
            <pc:docMk/>
            <pc:sldMk cId="5681116" sldId="278"/>
            <ac:spMk id="3" creationId="{22E5F250-D2C4-4294-A2AF-4ECA45F5EF3B}"/>
          </ac:spMkLst>
        </pc:spChg>
      </pc:sldChg>
      <pc:sldChg chg="modSp">
        <pc:chgData name="Karina Pilarz" userId="c409dceb78efc5e5" providerId="LiveId" clId="{CE973956-4453-478B-AB33-2AD63DC38465}" dt="2019-12-02T14:15:21.060" v="1578" actId="20577"/>
        <pc:sldMkLst>
          <pc:docMk/>
          <pc:sldMk cId="519275501" sldId="280"/>
        </pc:sldMkLst>
        <pc:spChg chg="mod">
          <ac:chgData name="Karina Pilarz" userId="c409dceb78efc5e5" providerId="LiveId" clId="{CE973956-4453-478B-AB33-2AD63DC38465}" dt="2019-12-02T14:15:21.060" v="1578" actId="20577"/>
          <ac:spMkLst>
            <pc:docMk/>
            <pc:sldMk cId="519275501" sldId="280"/>
            <ac:spMk id="3" creationId="{C72680F0-48AE-4B53-B6B2-EB4E157BB0A8}"/>
          </ac:spMkLst>
        </pc:spChg>
      </pc:sldChg>
      <pc:sldChg chg="modSp">
        <pc:chgData name="Karina Pilarz" userId="c409dceb78efc5e5" providerId="LiveId" clId="{CE973956-4453-478B-AB33-2AD63DC38465}" dt="2019-11-20T11:36:47.193" v="1171" actId="113"/>
        <pc:sldMkLst>
          <pc:docMk/>
          <pc:sldMk cId="3912051411" sldId="281"/>
        </pc:sldMkLst>
        <pc:spChg chg="mod">
          <ac:chgData name="Karina Pilarz" userId="c409dceb78efc5e5" providerId="LiveId" clId="{CE973956-4453-478B-AB33-2AD63DC38465}" dt="2019-11-20T11:36:47.193" v="1171" actId="113"/>
          <ac:spMkLst>
            <pc:docMk/>
            <pc:sldMk cId="3912051411" sldId="281"/>
            <ac:spMk id="3" creationId="{49DEE23C-625B-475A-ADBF-9C7B12DD7FA0}"/>
          </ac:spMkLst>
        </pc:spChg>
      </pc:sldChg>
      <pc:sldChg chg="modSp">
        <pc:chgData name="Karina Pilarz" userId="c409dceb78efc5e5" providerId="LiveId" clId="{CE973956-4453-478B-AB33-2AD63DC38465}" dt="2019-12-03T10:31:30.475" v="2124" actId="20577"/>
        <pc:sldMkLst>
          <pc:docMk/>
          <pc:sldMk cId="4168249196" sldId="284"/>
        </pc:sldMkLst>
        <pc:spChg chg="mod">
          <ac:chgData name="Karina Pilarz" userId="c409dceb78efc5e5" providerId="LiveId" clId="{CE973956-4453-478B-AB33-2AD63DC38465}" dt="2019-12-03T10:31:30.475" v="2124" actId="20577"/>
          <ac:spMkLst>
            <pc:docMk/>
            <pc:sldMk cId="4168249196" sldId="284"/>
            <ac:spMk id="3" creationId="{65600DA3-B45C-4C05-A21A-3C916F4B7C83}"/>
          </ac:spMkLst>
        </pc:spChg>
      </pc:sldChg>
      <pc:sldChg chg="addSp delSp modSp">
        <pc:chgData name="Karina Pilarz" userId="c409dceb78efc5e5" providerId="LiveId" clId="{CE973956-4453-478B-AB33-2AD63DC38465}" dt="2019-12-02T15:59:26.993" v="1873" actId="20577"/>
        <pc:sldMkLst>
          <pc:docMk/>
          <pc:sldMk cId="2280506730" sldId="286"/>
        </pc:sldMkLst>
        <pc:spChg chg="del mod">
          <ac:chgData name="Karina Pilarz" userId="c409dceb78efc5e5" providerId="LiveId" clId="{CE973956-4453-478B-AB33-2AD63DC38465}" dt="2019-11-20T11:49:13.866" v="1183" actId="12084"/>
          <ac:spMkLst>
            <pc:docMk/>
            <pc:sldMk cId="2280506730" sldId="286"/>
            <ac:spMk id="3" creationId="{F452E73C-DD29-4B31-AE7F-DD1014C24D67}"/>
          </ac:spMkLst>
        </pc:spChg>
        <pc:graphicFrameChg chg="add mod">
          <ac:chgData name="Karina Pilarz" userId="c409dceb78efc5e5" providerId="LiveId" clId="{CE973956-4453-478B-AB33-2AD63DC38465}" dt="2019-12-02T15:59:26.993" v="1873" actId="20577"/>
          <ac:graphicFrameMkLst>
            <pc:docMk/>
            <pc:sldMk cId="2280506730" sldId="286"/>
            <ac:graphicFrameMk id="4" creationId="{E497A74F-856C-4193-BF85-C5C4F7B69551}"/>
          </ac:graphicFrameMkLst>
        </pc:graphicFrameChg>
      </pc:sldChg>
      <pc:sldChg chg="modSp">
        <pc:chgData name="Karina Pilarz" userId="c409dceb78efc5e5" providerId="LiveId" clId="{CE973956-4453-478B-AB33-2AD63DC38465}" dt="2019-11-20T11:40:12.241" v="1174" actId="207"/>
        <pc:sldMkLst>
          <pc:docMk/>
          <pc:sldMk cId="938492677" sldId="287"/>
        </pc:sldMkLst>
        <pc:spChg chg="mod">
          <ac:chgData name="Karina Pilarz" userId="c409dceb78efc5e5" providerId="LiveId" clId="{CE973956-4453-478B-AB33-2AD63DC38465}" dt="2019-11-20T11:40:12.241" v="1174" actId="207"/>
          <ac:spMkLst>
            <pc:docMk/>
            <pc:sldMk cId="938492677" sldId="287"/>
            <ac:spMk id="3" creationId="{EF67FFC3-B5C9-4F99-A842-4E63182AEC54}"/>
          </ac:spMkLst>
        </pc:spChg>
      </pc:sldChg>
      <pc:sldChg chg="modSp add">
        <pc:chgData name="Karina Pilarz" userId="c409dceb78efc5e5" providerId="LiveId" clId="{CE973956-4453-478B-AB33-2AD63DC38465}" dt="2019-12-02T13:36:48.206" v="1570" actId="20577"/>
        <pc:sldMkLst>
          <pc:docMk/>
          <pc:sldMk cId="2922280531" sldId="288"/>
        </pc:sldMkLst>
        <pc:spChg chg="mod">
          <ac:chgData name="Karina Pilarz" userId="c409dceb78efc5e5" providerId="LiveId" clId="{CE973956-4453-478B-AB33-2AD63DC38465}" dt="2019-12-02T13:36:48.206" v="1570" actId="20577"/>
          <ac:spMkLst>
            <pc:docMk/>
            <pc:sldMk cId="2922280531" sldId="288"/>
            <ac:spMk id="3" creationId="{4DF66B4C-178B-4CE5-B739-0E18465425D4}"/>
          </ac:spMkLst>
        </pc:spChg>
      </pc:sldChg>
      <pc:sldChg chg="modSp add">
        <pc:chgData name="Karina Pilarz" userId="c409dceb78efc5e5" providerId="LiveId" clId="{CE973956-4453-478B-AB33-2AD63DC38465}" dt="2019-12-02T13:39:35.627" v="1576" actId="20577"/>
        <pc:sldMkLst>
          <pc:docMk/>
          <pc:sldMk cId="287347426" sldId="289"/>
        </pc:sldMkLst>
        <pc:spChg chg="mod">
          <ac:chgData name="Karina Pilarz" userId="c409dceb78efc5e5" providerId="LiveId" clId="{CE973956-4453-478B-AB33-2AD63DC38465}" dt="2019-12-02T13:39:35.627" v="1576" actId="20577"/>
          <ac:spMkLst>
            <pc:docMk/>
            <pc:sldMk cId="287347426" sldId="289"/>
            <ac:spMk id="3" creationId="{B3779986-165A-472A-8450-7EEA112A4B1A}"/>
          </ac:spMkLst>
        </pc:spChg>
      </pc:sldChg>
      <pc:sldChg chg="modSp add">
        <pc:chgData name="Karina Pilarz" userId="c409dceb78efc5e5" providerId="LiveId" clId="{CE973956-4453-478B-AB33-2AD63DC38465}" dt="2019-12-02T14:01:25.256" v="1577" actId="20577"/>
        <pc:sldMkLst>
          <pc:docMk/>
          <pc:sldMk cId="3198077275" sldId="290"/>
        </pc:sldMkLst>
        <pc:graphicFrameChg chg="mod">
          <ac:chgData name="Karina Pilarz" userId="c409dceb78efc5e5" providerId="LiveId" clId="{CE973956-4453-478B-AB33-2AD63DC38465}" dt="2019-12-02T14:01:25.256" v="1577" actId="20577"/>
          <ac:graphicFrameMkLst>
            <pc:docMk/>
            <pc:sldMk cId="3198077275" sldId="290"/>
            <ac:graphicFrameMk id="4" creationId="{3CD8FCE4-AEE6-4A13-8D47-F24767C97B89}"/>
          </ac:graphicFrameMkLst>
        </pc:graphicFrameChg>
      </pc:sldChg>
      <pc:sldChg chg="add">
        <pc:chgData name="Karina Pilarz" userId="c409dceb78efc5e5" providerId="LiveId" clId="{CE973956-4453-478B-AB33-2AD63DC38465}" dt="2019-11-19T14:22:57.984" v="32"/>
        <pc:sldMkLst>
          <pc:docMk/>
          <pc:sldMk cId="4232622677" sldId="291"/>
        </pc:sldMkLst>
      </pc:sldChg>
      <pc:sldChg chg="modSp add">
        <pc:chgData name="Karina Pilarz" userId="c409dceb78efc5e5" providerId="LiveId" clId="{CE973956-4453-478B-AB33-2AD63DC38465}" dt="2019-11-20T11:27:07.351" v="1072" actId="207"/>
        <pc:sldMkLst>
          <pc:docMk/>
          <pc:sldMk cId="779433298" sldId="292"/>
        </pc:sldMkLst>
        <pc:spChg chg="mod">
          <ac:chgData name="Karina Pilarz" userId="c409dceb78efc5e5" providerId="LiveId" clId="{CE973956-4453-478B-AB33-2AD63DC38465}" dt="2019-11-20T11:27:07.351" v="1072" actId="207"/>
          <ac:spMkLst>
            <pc:docMk/>
            <pc:sldMk cId="779433298" sldId="292"/>
            <ac:spMk id="3" creationId="{A4BCCAA6-BC8F-4212-B7E7-CDE53C95CFC3}"/>
          </ac:spMkLst>
        </pc:spChg>
      </pc:sldChg>
      <pc:sldChg chg="add del ord">
        <pc:chgData name="Karina Pilarz" userId="c409dceb78efc5e5" providerId="LiveId" clId="{CE973956-4453-478B-AB33-2AD63DC38465}" dt="2019-11-19T14:24:04.643" v="36" actId="2696"/>
        <pc:sldMkLst>
          <pc:docMk/>
          <pc:sldMk cId="2833464096" sldId="293"/>
        </pc:sldMkLst>
      </pc:sldChg>
      <pc:sldChg chg="addSp modSp add mod ord setBg">
        <pc:chgData name="Karina Pilarz" userId="c409dceb78efc5e5" providerId="LiveId" clId="{CE973956-4453-478B-AB33-2AD63DC38465}" dt="2019-12-02T16:04:28.773" v="1876" actId="20577"/>
        <pc:sldMkLst>
          <pc:docMk/>
          <pc:sldMk cId="2159396411" sldId="294"/>
        </pc:sldMkLst>
        <pc:spChg chg="mod">
          <ac:chgData name="Karina Pilarz" userId="c409dceb78efc5e5" providerId="LiveId" clId="{CE973956-4453-478B-AB33-2AD63DC38465}" dt="2019-11-20T11:56:30.975" v="1252" actId="26606"/>
          <ac:spMkLst>
            <pc:docMk/>
            <pc:sldMk cId="2159396411" sldId="294"/>
            <ac:spMk id="2" creationId="{EB4FD3AB-8E26-4D53-9105-3C98BF2436EE}"/>
          </ac:spMkLst>
        </pc:spChg>
        <pc:spChg chg="mod">
          <ac:chgData name="Karina Pilarz" userId="c409dceb78efc5e5" providerId="LiveId" clId="{CE973956-4453-478B-AB33-2AD63DC38465}" dt="2019-12-02T16:04:28.773" v="1876" actId="20577"/>
          <ac:spMkLst>
            <pc:docMk/>
            <pc:sldMk cId="2159396411" sldId="294"/>
            <ac:spMk id="3" creationId="{BC5581B7-ED08-451B-A95B-454FD51CE6A2}"/>
          </ac:spMkLst>
        </pc:spChg>
        <pc:picChg chg="add mod ord">
          <ac:chgData name="Karina Pilarz" userId="c409dceb78efc5e5" providerId="LiveId" clId="{CE973956-4453-478B-AB33-2AD63DC38465}" dt="2019-11-20T11:56:30.975" v="1252" actId="26606"/>
          <ac:picMkLst>
            <pc:docMk/>
            <pc:sldMk cId="2159396411" sldId="294"/>
            <ac:picMk id="4" creationId="{430B9A18-A892-4B15-AA82-F7B17683FFED}"/>
          </ac:picMkLst>
        </pc:picChg>
        <pc:picChg chg="add">
          <ac:chgData name="Karina Pilarz" userId="c409dceb78efc5e5" providerId="LiveId" clId="{CE973956-4453-478B-AB33-2AD63DC38465}" dt="2019-11-20T11:56:24.243" v="1251"/>
          <ac:picMkLst>
            <pc:docMk/>
            <pc:sldMk cId="2159396411" sldId="294"/>
            <ac:picMk id="5" creationId="{0DC95A4D-088F-4C9F-964C-F15B4482DC65}"/>
          </ac:picMkLst>
        </pc:picChg>
        <pc:picChg chg="add mod">
          <ac:chgData name="Karina Pilarz" userId="c409dceb78efc5e5" providerId="LiveId" clId="{CE973956-4453-478B-AB33-2AD63DC38465}" dt="2019-11-20T11:56:30.975" v="1252" actId="26606"/>
          <ac:picMkLst>
            <pc:docMk/>
            <pc:sldMk cId="2159396411" sldId="294"/>
            <ac:picMk id="6" creationId="{AC1D180C-F54F-442A-808E-EB3B25B42AED}"/>
          </ac:picMkLst>
        </pc:picChg>
        <pc:cxnChg chg="add">
          <ac:chgData name="Karina Pilarz" userId="c409dceb78efc5e5" providerId="LiveId" clId="{CE973956-4453-478B-AB33-2AD63DC38465}" dt="2019-11-20T11:56:30.975" v="1252" actId="26606"/>
          <ac:cxnSpMkLst>
            <pc:docMk/>
            <pc:sldMk cId="2159396411" sldId="294"/>
            <ac:cxnSpMk id="11" creationId="{8F880EF2-DF79-4D9D-8F11-E91D48C79741}"/>
          </ac:cxnSpMkLst>
        </pc:cxnChg>
      </pc:sldChg>
      <pc:sldChg chg="modSp add">
        <pc:chgData name="Karina Pilarz" userId="c409dceb78efc5e5" providerId="LiveId" clId="{CE973956-4453-478B-AB33-2AD63DC38465}" dt="2019-11-19T14:25:35.030" v="93" actId="115"/>
        <pc:sldMkLst>
          <pc:docMk/>
          <pc:sldMk cId="3791994148" sldId="295"/>
        </pc:sldMkLst>
        <pc:spChg chg="mod">
          <ac:chgData name="Karina Pilarz" userId="c409dceb78efc5e5" providerId="LiveId" clId="{CE973956-4453-478B-AB33-2AD63DC38465}" dt="2019-11-19T14:25:35.030" v="93" actId="115"/>
          <ac:spMkLst>
            <pc:docMk/>
            <pc:sldMk cId="3791994148" sldId="295"/>
            <ac:spMk id="3" creationId="{504A7849-B63D-4E6D-A2B7-690BF1E2302E}"/>
          </ac:spMkLst>
        </pc:spChg>
      </pc:sldChg>
      <pc:sldChg chg="modSp add">
        <pc:chgData name="Karina Pilarz" userId="c409dceb78efc5e5" providerId="LiveId" clId="{CE973956-4453-478B-AB33-2AD63DC38465}" dt="2019-11-19T14:27:08.780" v="100" actId="113"/>
        <pc:sldMkLst>
          <pc:docMk/>
          <pc:sldMk cId="3798526606" sldId="296"/>
        </pc:sldMkLst>
        <pc:spChg chg="mod">
          <ac:chgData name="Karina Pilarz" userId="c409dceb78efc5e5" providerId="LiveId" clId="{CE973956-4453-478B-AB33-2AD63DC38465}" dt="2019-11-19T14:27:08.780" v="100" actId="113"/>
          <ac:spMkLst>
            <pc:docMk/>
            <pc:sldMk cId="3798526606" sldId="296"/>
            <ac:spMk id="3" creationId="{F6893C62-2C6A-4B7F-9C1E-B7F4075BA81F}"/>
          </ac:spMkLst>
        </pc:spChg>
      </pc:sldChg>
      <pc:sldChg chg="modSp add">
        <pc:chgData name="Karina Pilarz" userId="c409dceb78efc5e5" providerId="LiveId" clId="{CE973956-4453-478B-AB33-2AD63DC38465}" dt="2019-11-20T11:28:19.709" v="1079" actId="20577"/>
        <pc:sldMkLst>
          <pc:docMk/>
          <pc:sldMk cId="237277182" sldId="297"/>
        </pc:sldMkLst>
        <pc:spChg chg="mod">
          <ac:chgData name="Karina Pilarz" userId="c409dceb78efc5e5" providerId="LiveId" clId="{CE973956-4453-478B-AB33-2AD63DC38465}" dt="2019-11-20T11:28:19.709" v="1079" actId="20577"/>
          <ac:spMkLst>
            <pc:docMk/>
            <pc:sldMk cId="237277182" sldId="297"/>
            <ac:spMk id="3" creationId="{FB8770EA-68B0-44BA-BE60-2FA50BBCB376}"/>
          </ac:spMkLst>
        </pc:spChg>
      </pc:sldChg>
      <pc:sldChg chg="modSp add">
        <pc:chgData name="Karina Pilarz" userId="c409dceb78efc5e5" providerId="LiveId" clId="{CE973956-4453-478B-AB33-2AD63DC38465}" dt="2019-11-19T14:30:20.452" v="108" actId="207"/>
        <pc:sldMkLst>
          <pc:docMk/>
          <pc:sldMk cId="3321348303" sldId="298"/>
        </pc:sldMkLst>
        <pc:spChg chg="mod">
          <ac:chgData name="Karina Pilarz" userId="c409dceb78efc5e5" providerId="LiveId" clId="{CE973956-4453-478B-AB33-2AD63DC38465}" dt="2019-11-19T14:30:20.452" v="108" actId="207"/>
          <ac:spMkLst>
            <pc:docMk/>
            <pc:sldMk cId="3321348303" sldId="298"/>
            <ac:spMk id="3" creationId="{8766DF46-8BA4-4912-BE06-BD6C604C671C}"/>
          </ac:spMkLst>
        </pc:spChg>
      </pc:sldChg>
      <pc:sldChg chg="addSp delSp modSp add ord">
        <pc:chgData name="Karina Pilarz" userId="c409dceb78efc5e5" providerId="LiveId" clId="{CE973956-4453-478B-AB33-2AD63DC38465}" dt="2019-12-03T10:29:59.488" v="2093" actId="207"/>
        <pc:sldMkLst>
          <pc:docMk/>
          <pc:sldMk cId="3235448292" sldId="299"/>
        </pc:sldMkLst>
        <pc:spChg chg="del">
          <ac:chgData name="Karina Pilarz" userId="c409dceb78efc5e5" providerId="LiveId" clId="{CE973956-4453-478B-AB33-2AD63DC38465}" dt="2019-11-20T11:02:15.174" v="184" actId="1032"/>
          <ac:spMkLst>
            <pc:docMk/>
            <pc:sldMk cId="3235448292" sldId="299"/>
            <ac:spMk id="3" creationId="{E6BE69F5-F0D7-470C-9454-B2331C12ED9A}"/>
          </ac:spMkLst>
        </pc:spChg>
        <pc:graphicFrameChg chg="add mod">
          <ac:chgData name="Karina Pilarz" userId="c409dceb78efc5e5" providerId="LiveId" clId="{CE973956-4453-478B-AB33-2AD63DC38465}" dt="2019-12-03T10:29:59.488" v="2093" actId="207"/>
          <ac:graphicFrameMkLst>
            <pc:docMk/>
            <pc:sldMk cId="3235448292" sldId="299"/>
            <ac:graphicFrameMk id="4" creationId="{A05AFAAE-5751-4167-8AFF-BF1E5587757E}"/>
          </ac:graphicFrameMkLst>
        </pc:graphicFrameChg>
      </pc:sldChg>
      <pc:sldChg chg="addSp delSp modSp add">
        <pc:chgData name="Karina Pilarz" userId="c409dceb78efc5e5" providerId="LiveId" clId="{CE973956-4453-478B-AB33-2AD63DC38465}" dt="2019-12-03T10:30:25.695" v="2098" actId="207"/>
        <pc:sldMkLst>
          <pc:docMk/>
          <pc:sldMk cId="3206979871" sldId="300"/>
        </pc:sldMkLst>
        <pc:spChg chg="mod">
          <ac:chgData name="Karina Pilarz" userId="c409dceb78efc5e5" providerId="LiveId" clId="{CE973956-4453-478B-AB33-2AD63DC38465}" dt="2019-11-20T11:14:18.450" v="786" actId="27636"/>
          <ac:spMkLst>
            <pc:docMk/>
            <pc:sldMk cId="3206979871" sldId="300"/>
            <ac:spMk id="2" creationId="{1EB0D480-304F-418C-9006-790F1167A736}"/>
          </ac:spMkLst>
        </pc:spChg>
        <pc:spChg chg="add del mod">
          <ac:chgData name="Karina Pilarz" userId="c409dceb78efc5e5" providerId="LiveId" clId="{CE973956-4453-478B-AB33-2AD63DC38465}" dt="2019-11-20T11:17:01.897" v="845" actId="12084"/>
          <ac:spMkLst>
            <pc:docMk/>
            <pc:sldMk cId="3206979871" sldId="300"/>
            <ac:spMk id="3" creationId="{6C019A78-056F-42C8-A980-0B082AC759C2}"/>
          </ac:spMkLst>
        </pc:spChg>
        <pc:spChg chg="add mod">
          <ac:chgData name="Karina Pilarz" userId="c409dceb78efc5e5" providerId="LiveId" clId="{CE973956-4453-478B-AB33-2AD63DC38465}" dt="2019-11-20T11:20:39.769" v="1014" actId="1076"/>
          <ac:spMkLst>
            <pc:docMk/>
            <pc:sldMk cId="3206979871" sldId="300"/>
            <ac:spMk id="9" creationId="{E5E0FD56-72EC-4EDF-A55F-1DA15BA89DA0}"/>
          </ac:spMkLst>
        </pc:spChg>
        <pc:graphicFrameChg chg="add del mod">
          <ac:chgData name="Karina Pilarz" userId="c409dceb78efc5e5" providerId="LiveId" clId="{CE973956-4453-478B-AB33-2AD63DC38465}" dt="2019-11-20T11:15:20.295" v="819" actId="12084"/>
          <ac:graphicFrameMkLst>
            <pc:docMk/>
            <pc:sldMk cId="3206979871" sldId="300"/>
            <ac:graphicFrameMk id="4" creationId="{ABCA3C3A-324C-4D37-B151-7545590F31E9}"/>
          </ac:graphicFrameMkLst>
        </pc:graphicFrameChg>
        <pc:graphicFrameChg chg="add del mod">
          <ac:chgData name="Karina Pilarz" userId="c409dceb78efc5e5" providerId="LiveId" clId="{CE973956-4453-478B-AB33-2AD63DC38465}" dt="2019-11-20T11:16:52.153" v="844" actId="12084"/>
          <ac:graphicFrameMkLst>
            <pc:docMk/>
            <pc:sldMk cId="3206979871" sldId="300"/>
            <ac:graphicFrameMk id="5" creationId="{844FE9DD-A61D-4D99-8CDF-0ED3338675C0}"/>
          </ac:graphicFrameMkLst>
        </pc:graphicFrameChg>
        <pc:graphicFrameChg chg="add mod">
          <ac:chgData name="Karina Pilarz" userId="c409dceb78efc5e5" providerId="LiveId" clId="{CE973956-4453-478B-AB33-2AD63DC38465}" dt="2019-12-03T10:30:25.695" v="2098" actId="207"/>
          <ac:graphicFrameMkLst>
            <pc:docMk/>
            <pc:sldMk cId="3206979871" sldId="300"/>
            <ac:graphicFrameMk id="6" creationId="{A54AF2DB-989E-485B-8A17-43BA3E21DABA}"/>
          </ac:graphicFrameMkLst>
        </pc:graphicFrameChg>
        <pc:cxnChg chg="add mod">
          <ac:chgData name="Karina Pilarz" userId="c409dceb78efc5e5" providerId="LiveId" clId="{CE973956-4453-478B-AB33-2AD63DC38465}" dt="2019-11-20T11:18:36.894" v="852" actId="11529"/>
          <ac:cxnSpMkLst>
            <pc:docMk/>
            <pc:sldMk cId="3206979871" sldId="300"/>
            <ac:cxnSpMk id="8" creationId="{7336927C-F664-4557-BF48-3709B47FBB2E}"/>
          </ac:cxnSpMkLst>
        </pc:cxnChg>
      </pc:sldChg>
      <pc:sldChg chg="modSp add">
        <pc:chgData name="Karina Pilarz" userId="c409dceb78efc5e5" providerId="LiveId" clId="{CE973956-4453-478B-AB33-2AD63DC38465}" dt="2019-11-20T11:22:24.642" v="1052" actId="207"/>
        <pc:sldMkLst>
          <pc:docMk/>
          <pc:sldMk cId="4142491590" sldId="301"/>
        </pc:sldMkLst>
        <pc:spChg chg="mod">
          <ac:chgData name="Karina Pilarz" userId="c409dceb78efc5e5" providerId="LiveId" clId="{CE973956-4453-478B-AB33-2AD63DC38465}" dt="2019-11-20T11:22:24.642" v="1052" actId="207"/>
          <ac:spMkLst>
            <pc:docMk/>
            <pc:sldMk cId="4142491590" sldId="301"/>
            <ac:spMk id="3" creationId="{07A88A59-2CAE-47EA-A90C-09B4507E40C7}"/>
          </ac:spMkLst>
        </pc:spChg>
      </pc:sldChg>
      <pc:sldChg chg="addSp delSp modSp add">
        <pc:chgData name="Karina Pilarz" userId="c409dceb78efc5e5" providerId="LiveId" clId="{CE973956-4453-478B-AB33-2AD63DC38465}" dt="2019-11-20T11:34:39.666" v="1159" actId="14100"/>
        <pc:sldMkLst>
          <pc:docMk/>
          <pc:sldMk cId="2845146774" sldId="302"/>
        </pc:sldMkLst>
        <pc:spChg chg="del">
          <ac:chgData name="Karina Pilarz" userId="c409dceb78efc5e5" providerId="LiveId" clId="{CE973956-4453-478B-AB33-2AD63DC38465}" dt="2019-11-20T11:34:34.174" v="1157"/>
          <ac:spMkLst>
            <pc:docMk/>
            <pc:sldMk cId="2845146774" sldId="302"/>
            <ac:spMk id="3" creationId="{48AA6BE4-030A-47DA-825D-3BC1B934A5BA}"/>
          </ac:spMkLst>
        </pc:spChg>
        <pc:graphicFrameChg chg="add mod">
          <ac:chgData name="Karina Pilarz" userId="c409dceb78efc5e5" providerId="LiveId" clId="{CE973956-4453-478B-AB33-2AD63DC38465}" dt="2019-11-20T11:34:39.666" v="1159" actId="14100"/>
          <ac:graphicFrameMkLst>
            <pc:docMk/>
            <pc:sldMk cId="2845146774" sldId="302"/>
            <ac:graphicFrameMk id="4" creationId="{FC2821F1-1D12-4654-8E47-2F7389A00E0E}"/>
          </ac:graphicFrameMkLst>
        </pc:graphicFrameChg>
      </pc:sldChg>
      <pc:sldChg chg="addSp delSp modSp add mod setBg">
        <pc:chgData name="Karina Pilarz" userId="c409dceb78efc5e5" providerId="LiveId" clId="{CE973956-4453-478B-AB33-2AD63DC38465}" dt="2019-11-20T11:57:05.824" v="1278" actId="26606"/>
        <pc:sldMkLst>
          <pc:docMk/>
          <pc:sldMk cId="2837195869" sldId="303"/>
        </pc:sldMkLst>
        <pc:spChg chg="mod">
          <ac:chgData name="Karina Pilarz" userId="c409dceb78efc5e5" providerId="LiveId" clId="{CE973956-4453-478B-AB33-2AD63DC38465}" dt="2019-11-20T11:57:05.824" v="1278" actId="26606"/>
          <ac:spMkLst>
            <pc:docMk/>
            <pc:sldMk cId="2837195869" sldId="303"/>
            <ac:spMk id="2" creationId="{7834EEA1-1AD7-4F21-90AD-53C1C46D42BE}"/>
          </ac:spMkLst>
        </pc:spChg>
        <pc:spChg chg="del">
          <ac:chgData name="Karina Pilarz" userId="c409dceb78efc5e5" providerId="LiveId" clId="{CE973956-4453-478B-AB33-2AD63DC38465}" dt="2019-11-20T11:55:57.298" v="1243" actId="931"/>
          <ac:spMkLst>
            <pc:docMk/>
            <pc:sldMk cId="2837195869" sldId="303"/>
            <ac:spMk id="3" creationId="{CC9C494C-ED1F-4F86-855C-8654CEF14E40}"/>
          </ac:spMkLst>
        </pc:spChg>
        <pc:spChg chg="add mod ord">
          <ac:chgData name="Karina Pilarz" userId="c409dceb78efc5e5" providerId="LiveId" clId="{CE973956-4453-478B-AB33-2AD63DC38465}" dt="2019-11-20T11:57:05.824" v="1278" actId="26606"/>
          <ac:spMkLst>
            <pc:docMk/>
            <pc:sldMk cId="2837195869" sldId="303"/>
            <ac:spMk id="5" creationId="{7990C1C9-6D72-4CA8-B444-E33C91125B07}"/>
          </ac:spMkLst>
        </pc:spChg>
        <pc:spChg chg="add mod">
          <ac:chgData name="Karina Pilarz" userId="c409dceb78efc5e5" providerId="LiveId" clId="{CE973956-4453-478B-AB33-2AD63DC38465}" dt="2019-11-20T11:57:05.824" v="1278" actId="26606"/>
          <ac:spMkLst>
            <pc:docMk/>
            <pc:sldMk cId="2837195869" sldId="303"/>
            <ac:spMk id="10" creationId="{1534325E-DE71-41F6-9CEB-24F69F473192}"/>
          </ac:spMkLst>
        </pc:spChg>
        <pc:spChg chg="add del">
          <ac:chgData name="Karina Pilarz" userId="c409dceb78efc5e5" providerId="LiveId" clId="{CE973956-4453-478B-AB33-2AD63DC38465}" dt="2019-11-20T11:57:05.815" v="1277" actId="26606"/>
          <ac:spMkLst>
            <pc:docMk/>
            <pc:sldMk cId="2837195869" sldId="303"/>
            <ac:spMk id="22" creationId="{A3473CF9-37EB-43E7-89EF-D2D1C53D1DAC}"/>
          </ac:spMkLst>
        </pc:spChg>
        <pc:spChg chg="add del">
          <ac:chgData name="Karina Pilarz" userId="c409dceb78efc5e5" providerId="LiveId" clId="{CE973956-4453-478B-AB33-2AD63DC38465}" dt="2019-11-20T11:57:05.815" v="1277" actId="26606"/>
          <ac:spMkLst>
            <pc:docMk/>
            <pc:sldMk cId="2837195869" sldId="303"/>
            <ac:spMk id="23" creationId="{FDC05A7B-3060-4D55-AD98-5814F79D46C2}"/>
          </ac:spMkLst>
        </pc:spChg>
        <pc:spChg chg="add del">
          <ac:chgData name="Karina Pilarz" userId="c409dceb78efc5e5" providerId="LiveId" clId="{CE973956-4453-478B-AB33-2AD63DC38465}" dt="2019-11-20T11:57:05.815" v="1277" actId="26606"/>
          <ac:spMkLst>
            <pc:docMk/>
            <pc:sldMk cId="2837195869" sldId="303"/>
            <ac:spMk id="24" creationId="{586B4EF9-43BA-4655-A6FF-1D8E21574C95}"/>
          </ac:spMkLst>
        </pc:spChg>
        <pc:picChg chg="add mod">
          <ac:chgData name="Karina Pilarz" userId="c409dceb78efc5e5" providerId="LiveId" clId="{CE973956-4453-478B-AB33-2AD63DC38465}" dt="2019-11-20T11:57:05.824" v="1278" actId="26606"/>
          <ac:picMkLst>
            <pc:docMk/>
            <pc:sldMk cId="2837195869" sldId="303"/>
            <ac:picMk id="4" creationId="{5D77EFC0-FD95-4FB2-8FCF-41E08874DA14}"/>
          </ac:picMkLst>
        </pc:picChg>
        <pc:picChg chg="add mod ord">
          <ac:chgData name="Karina Pilarz" userId="c409dceb78efc5e5" providerId="LiveId" clId="{CE973956-4453-478B-AB33-2AD63DC38465}" dt="2019-11-20T11:57:05.824" v="1278" actId="26606"/>
          <ac:picMkLst>
            <pc:docMk/>
            <pc:sldMk cId="2837195869" sldId="303"/>
            <ac:picMk id="7" creationId="{5E4E2893-A2E1-420B-AFD7-A09BE59262BA}"/>
          </ac:picMkLst>
        </pc:picChg>
        <pc:picChg chg="add mod ord">
          <ac:chgData name="Karina Pilarz" userId="c409dceb78efc5e5" providerId="LiveId" clId="{CE973956-4453-478B-AB33-2AD63DC38465}" dt="2019-11-20T11:57:05.824" v="1278" actId="26606"/>
          <ac:picMkLst>
            <pc:docMk/>
            <pc:sldMk cId="2837195869" sldId="303"/>
            <ac:picMk id="9" creationId="{0801257D-9A84-4A5B-AA06-2E629AFA06FB}"/>
          </ac:picMkLst>
        </pc:picChg>
        <pc:cxnChg chg="add del">
          <ac:chgData name="Karina Pilarz" userId="c409dceb78efc5e5" providerId="LiveId" clId="{CE973956-4453-478B-AB33-2AD63DC38465}" dt="2019-11-20T11:57:05.824" v="1278" actId="26606"/>
          <ac:cxnSpMkLst>
            <pc:docMk/>
            <pc:sldMk cId="2837195869" sldId="303"/>
            <ac:cxnSpMk id="15" creationId="{60188E89-AF78-40F6-B787-E9BD9C625686}"/>
          </ac:cxnSpMkLst>
        </pc:cxnChg>
        <pc:cxnChg chg="add del">
          <ac:chgData name="Karina Pilarz" userId="c409dceb78efc5e5" providerId="LiveId" clId="{CE973956-4453-478B-AB33-2AD63DC38465}" dt="2019-11-20T11:56:58.792" v="1275" actId="26606"/>
          <ac:cxnSpMkLst>
            <pc:docMk/>
            <pc:sldMk cId="2837195869" sldId="303"/>
            <ac:cxnSpMk id="20" creationId="{8F880EF2-DF79-4D9D-8F11-E91D48C79741}"/>
          </ac:cxnSpMkLst>
        </pc:cxnChg>
        <pc:cxnChg chg="add">
          <ac:chgData name="Karina Pilarz" userId="c409dceb78efc5e5" providerId="LiveId" clId="{CE973956-4453-478B-AB33-2AD63DC38465}" dt="2019-11-20T11:57:05.824" v="1278" actId="26606"/>
          <ac:cxnSpMkLst>
            <pc:docMk/>
            <pc:sldMk cId="2837195869" sldId="303"/>
            <ac:cxnSpMk id="26" creationId="{8F880EF2-DF79-4D9D-8F11-E91D48C79741}"/>
          </ac:cxnSpMkLst>
        </pc:cxnChg>
      </pc:sldChg>
      <pc:sldChg chg="addSp delSp modSp add">
        <pc:chgData name="Karina Pilarz" userId="c409dceb78efc5e5" providerId="LiveId" clId="{CE973956-4453-478B-AB33-2AD63DC38465}" dt="2019-12-02T15:16:42.738" v="1865" actId="12100"/>
        <pc:sldMkLst>
          <pc:docMk/>
          <pc:sldMk cId="715054893" sldId="304"/>
        </pc:sldMkLst>
        <pc:spChg chg="del">
          <ac:chgData name="Karina Pilarz" userId="c409dceb78efc5e5" providerId="LiveId" clId="{CE973956-4453-478B-AB33-2AD63DC38465}" dt="2019-12-02T15:13:57.191" v="1641" actId="1032"/>
          <ac:spMkLst>
            <pc:docMk/>
            <pc:sldMk cId="715054893" sldId="304"/>
            <ac:spMk id="3" creationId="{16BFAA0F-01EC-4508-8B2B-CE24D49D0B09}"/>
          </ac:spMkLst>
        </pc:spChg>
        <pc:spChg chg="add">
          <ac:chgData name="Karina Pilarz" userId="c409dceb78efc5e5" providerId="LiveId" clId="{CE973956-4453-478B-AB33-2AD63DC38465}" dt="2019-12-02T15:15:17.844" v="1720"/>
          <ac:spMkLst>
            <pc:docMk/>
            <pc:sldMk cId="715054893" sldId="304"/>
            <ac:spMk id="6" creationId="{8A0DC38D-4492-4FB8-9AE3-2E6298B69741}"/>
          </ac:spMkLst>
        </pc:spChg>
        <pc:spChg chg="add">
          <ac:chgData name="Karina Pilarz" userId="c409dceb78efc5e5" providerId="LiveId" clId="{CE973956-4453-478B-AB33-2AD63DC38465}" dt="2019-12-02T15:15:17.844" v="1720"/>
          <ac:spMkLst>
            <pc:docMk/>
            <pc:sldMk cId="715054893" sldId="304"/>
            <ac:spMk id="7" creationId="{E3B47A4F-212D-494D-BF96-ADBB455C83AF}"/>
          </ac:spMkLst>
        </pc:spChg>
        <pc:grpChg chg="add mod">
          <ac:chgData name="Karina Pilarz" userId="c409dceb78efc5e5" providerId="LiveId" clId="{CE973956-4453-478B-AB33-2AD63DC38465}" dt="2019-12-02T15:15:19.623" v="1721"/>
          <ac:grpSpMkLst>
            <pc:docMk/>
            <pc:sldMk cId="715054893" sldId="304"/>
            <ac:grpSpMk id="5" creationId="{9785A278-083E-4781-A923-01E11F4EB23C}"/>
          </ac:grpSpMkLst>
        </pc:grpChg>
        <pc:graphicFrameChg chg="add mod">
          <ac:chgData name="Karina Pilarz" userId="c409dceb78efc5e5" providerId="LiveId" clId="{CE973956-4453-478B-AB33-2AD63DC38465}" dt="2019-12-02T15:16:42.738" v="1865" actId="12100"/>
          <ac:graphicFrameMkLst>
            <pc:docMk/>
            <pc:sldMk cId="715054893" sldId="304"/>
            <ac:graphicFrameMk id="4" creationId="{B5EAC942-0965-4428-9E4D-35CC2292C8B1}"/>
          </ac:graphicFrameMkLst>
        </pc:graphicFrameChg>
        <pc:graphicFrameChg chg="add mod">
          <ac:chgData name="Karina Pilarz" userId="c409dceb78efc5e5" providerId="LiveId" clId="{CE973956-4453-478B-AB33-2AD63DC38465}" dt="2019-12-02T15:16:33.601" v="1864" actId="12100"/>
          <ac:graphicFrameMkLst>
            <pc:docMk/>
            <pc:sldMk cId="715054893" sldId="304"/>
            <ac:graphicFrameMk id="8" creationId="{28A10209-7B5D-4A51-AE2A-24E7B38DDD86}"/>
          </ac:graphicFrameMkLst>
        </pc:graphicFrameChg>
      </pc:sldChg>
      <pc:sldChg chg="addSp delSp modSp add del">
        <pc:chgData name="Karina Pilarz" userId="c409dceb78efc5e5" providerId="LiveId" clId="{CE973956-4453-478B-AB33-2AD63DC38465}" dt="2019-11-20T12:26:42.144" v="1569" actId="2696"/>
        <pc:sldMkLst>
          <pc:docMk/>
          <pc:sldMk cId="4222325103" sldId="304"/>
        </pc:sldMkLst>
        <pc:spChg chg="mod">
          <ac:chgData name="Karina Pilarz" userId="c409dceb78efc5e5" providerId="LiveId" clId="{CE973956-4453-478B-AB33-2AD63DC38465}" dt="2019-11-20T12:25:16.148" v="1537"/>
          <ac:spMkLst>
            <pc:docMk/>
            <pc:sldMk cId="4222325103" sldId="304"/>
            <ac:spMk id="3" creationId="{6B191F50-E5F2-4C76-ABE5-8F40A6F4DFA3}"/>
          </ac:spMkLst>
        </pc:spChg>
        <pc:spChg chg="add del">
          <ac:chgData name="Karina Pilarz" userId="c409dceb78efc5e5" providerId="LiveId" clId="{CE973956-4453-478B-AB33-2AD63DC38465}" dt="2019-11-20T12:23:30.868" v="1530"/>
          <ac:spMkLst>
            <pc:docMk/>
            <pc:sldMk cId="4222325103" sldId="304"/>
            <ac:spMk id="4" creationId="{080135E6-BC53-4358-921B-9532FC635FB4}"/>
          </ac:spMkLst>
        </pc:spChg>
      </pc:sldChg>
      <pc:sldChg chg="addSp delSp modSp add mod setBg setClrOvrMap">
        <pc:chgData name="Karina Pilarz" userId="c409dceb78efc5e5" providerId="LiveId" clId="{CE973956-4453-478B-AB33-2AD63DC38465}" dt="2019-12-02T16:09:59.318" v="2076" actId="26606"/>
        <pc:sldMkLst>
          <pc:docMk/>
          <pc:sldMk cId="382723076" sldId="305"/>
        </pc:sldMkLst>
        <pc:spChg chg="mod">
          <ac:chgData name="Karina Pilarz" userId="c409dceb78efc5e5" providerId="LiveId" clId="{CE973956-4453-478B-AB33-2AD63DC38465}" dt="2019-12-02T16:09:59.318" v="2076" actId="26606"/>
          <ac:spMkLst>
            <pc:docMk/>
            <pc:sldMk cId="382723076" sldId="305"/>
            <ac:spMk id="2" creationId="{B5BD9ECB-C005-4A51-9CF9-897FA95DFFC6}"/>
          </ac:spMkLst>
        </pc:spChg>
        <pc:spChg chg="mod">
          <ac:chgData name="Karina Pilarz" userId="c409dceb78efc5e5" providerId="LiveId" clId="{CE973956-4453-478B-AB33-2AD63DC38465}" dt="2019-12-02T16:09:59.318" v="2076" actId="26606"/>
          <ac:spMkLst>
            <pc:docMk/>
            <pc:sldMk cId="382723076" sldId="305"/>
            <ac:spMk id="3" creationId="{B4FA9AC6-1567-47D0-A705-C68D05EEEF04}"/>
          </ac:spMkLst>
        </pc:spChg>
        <pc:spChg chg="add mod">
          <ac:chgData name="Karina Pilarz" userId="c409dceb78efc5e5" providerId="LiveId" clId="{CE973956-4453-478B-AB33-2AD63DC38465}" dt="2019-12-02T16:09:59.318" v="2076" actId="26606"/>
          <ac:spMkLst>
            <pc:docMk/>
            <pc:sldMk cId="382723076" sldId="305"/>
            <ac:spMk id="6" creationId="{E2F5915C-070C-4677-B602-DA52F4C9AD52}"/>
          </ac:spMkLst>
        </pc:spChg>
        <pc:spChg chg="add del">
          <ac:chgData name="Karina Pilarz" userId="c409dceb78efc5e5" providerId="LiveId" clId="{CE973956-4453-478B-AB33-2AD63DC38465}" dt="2019-12-02T16:09:54.973" v="2071" actId="26606"/>
          <ac:spMkLst>
            <pc:docMk/>
            <pc:sldMk cId="382723076" sldId="305"/>
            <ac:spMk id="11" creationId="{AB45A142-4255-493C-8284-5D566C121B10}"/>
          </ac:spMkLst>
        </pc:spChg>
        <pc:spChg chg="add del">
          <ac:chgData name="Karina Pilarz" userId="c409dceb78efc5e5" providerId="LiveId" clId="{CE973956-4453-478B-AB33-2AD63DC38465}" dt="2019-12-02T16:09:57.538" v="2073" actId="26606"/>
          <ac:spMkLst>
            <pc:docMk/>
            <pc:sldMk cId="382723076" sldId="305"/>
            <ac:spMk id="15" creationId="{1DB7C82F-AB7E-4F0C-B829-FA1B9C415180}"/>
          </ac:spMkLst>
        </pc:spChg>
        <pc:spChg chg="add del">
          <ac:chgData name="Karina Pilarz" userId="c409dceb78efc5e5" providerId="LiveId" clId="{CE973956-4453-478B-AB33-2AD63DC38465}" dt="2019-12-02T16:09:59.271" v="2075" actId="26606"/>
          <ac:spMkLst>
            <pc:docMk/>
            <pc:sldMk cId="382723076" sldId="305"/>
            <ac:spMk id="17" creationId="{CF62D2A7-8207-488C-9F46-316BA81A16C8}"/>
          </ac:spMkLst>
        </pc:spChg>
        <pc:spChg chg="add">
          <ac:chgData name="Karina Pilarz" userId="c409dceb78efc5e5" providerId="LiveId" clId="{CE973956-4453-478B-AB33-2AD63DC38465}" dt="2019-12-02T16:09:59.318" v="2076" actId="26606"/>
          <ac:spMkLst>
            <pc:docMk/>
            <pc:sldMk cId="382723076" sldId="305"/>
            <ac:spMk id="19" creationId="{AB45A142-4255-493C-8284-5D566C121B10}"/>
          </ac:spMkLst>
        </pc:spChg>
        <pc:picChg chg="add mod">
          <ac:chgData name="Karina Pilarz" userId="c409dceb78efc5e5" providerId="LiveId" clId="{CE973956-4453-478B-AB33-2AD63DC38465}" dt="2019-12-02T16:09:59.318" v="2076" actId="26606"/>
          <ac:picMkLst>
            <pc:docMk/>
            <pc:sldMk cId="382723076" sldId="305"/>
            <ac:picMk id="5" creationId="{71CB0743-00B2-4505-91FE-E2FD49E88C3A}"/>
          </ac:picMkLst>
        </pc:picChg>
        <pc:cxnChg chg="add del">
          <ac:chgData name="Karina Pilarz" userId="c409dceb78efc5e5" providerId="LiveId" clId="{CE973956-4453-478B-AB33-2AD63DC38465}" dt="2019-12-02T16:09:54.973" v="2071" actId="26606"/>
          <ac:cxnSpMkLst>
            <pc:docMk/>
            <pc:sldMk cId="382723076" sldId="305"/>
            <ac:cxnSpMk id="13" creationId="{38FB9660-F42F-4313-BBC4-47C007FE484C}"/>
          </ac:cxnSpMkLst>
        </pc:cxnChg>
        <pc:cxnChg chg="add">
          <ac:chgData name="Karina Pilarz" userId="c409dceb78efc5e5" providerId="LiveId" clId="{CE973956-4453-478B-AB33-2AD63DC38465}" dt="2019-12-02T16:09:59.318" v="2076" actId="26606"/>
          <ac:cxnSpMkLst>
            <pc:docMk/>
            <pc:sldMk cId="382723076" sldId="305"/>
            <ac:cxnSpMk id="20" creationId="{38FB9660-F42F-4313-BBC4-47C007FE484C}"/>
          </ac:cxnSpMkLst>
        </pc:cxnChg>
      </pc:sldChg>
      <pc:sldChg chg="addSp delSp modSp add">
        <pc:chgData name="Karina Pilarz" userId="c409dceb78efc5e5" providerId="LiveId" clId="{CE973956-4453-478B-AB33-2AD63DC38465}" dt="2019-12-02T16:08:53.726" v="2065" actId="113"/>
        <pc:sldMkLst>
          <pc:docMk/>
          <pc:sldMk cId="2792236285" sldId="306"/>
        </pc:sldMkLst>
        <pc:spChg chg="mod">
          <ac:chgData name="Karina Pilarz" userId="c409dceb78efc5e5" providerId="LiveId" clId="{CE973956-4453-478B-AB33-2AD63DC38465}" dt="2019-12-02T16:08:53.726" v="2065" actId="113"/>
          <ac:spMkLst>
            <pc:docMk/>
            <pc:sldMk cId="2792236285" sldId="306"/>
            <ac:spMk id="3" creationId="{0674082C-1B75-4093-8114-DE363F7E6F46}"/>
          </ac:spMkLst>
        </pc:spChg>
        <pc:spChg chg="add del">
          <ac:chgData name="Karina Pilarz" userId="c409dceb78efc5e5" providerId="LiveId" clId="{CE973956-4453-478B-AB33-2AD63DC38465}" dt="2019-12-02T16:06:00.906" v="1979"/>
          <ac:spMkLst>
            <pc:docMk/>
            <pc:sldMk cId="2792236285" sldId="306"/>
            <ac:spMk id="4" creationId="{00315A6D-79DA-492E-84C5-60837AAC49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51349-B866-420A-A152-102235E7FC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F91F6E4-4CB0-4ADE-AB7B-5D04A1750740}">
      <dgm:prSet custT="1"/>
      <dgm:spPr/>
      <dgm:t>
        <a:bodyPr/>
        <a:lstStyle/>
        <a:p>
          <a:r>
            <a:rPr lang="pl-PL" sz="2000" b="1" dirty="0"/>
            <a:t>UŻYTKOWANIE OBIEKTU BUDOWLANEGO W SPOSÓB NIEZGODNY Z PRAWEM</a:t>
          </a:r>
        </a:p>
      </dgm:t>
    </dgm:pt>
    <dgm:pt modelId="{2EB27103-4188-4DB1-8756-DE4E18CE092E}" type="parTrans" cxnId="{E1F810D8-8489-41EA-B4DA-024AAF0B8DD2}">
      <dgm:prSet/>
      <dgm:spPr/>
      <dgm:t>
        <a:bodyPr/>
        <a:lstStyle/>
        <a:p>
          <a:endParaRPr lang="pl-PL"/>
        </a:p>
      </dgm:t>
    </dgm:pt>
    <dgm:pt modelId="{CF7B3F72-BA5B-4998-9FA7-735D8C57DA2B}" type="sibTrans" cxnId="{E1F810D8-8489-41EA-B4DA-024AAF0B8DD2}">
      <dgm:prSet/>
      <dgm:spPr/>
      <dgm:t>
        <a:bodyPr/>
        <a:lstStyle/>
        <a:p>
          <a:endParaRPr lang="pl-PL"/>
        </a:p>
      </dgm:t>
    </dgm:pt>
    <dgm:pt modelId="{6008A201-94FE-455F-9912-4D22A88C4E95}">
      <dgm:prSet custT="1"/>
      <dgm:spPr/>
      <dgm:t>
        <a:bodyPr/>
        <a:lstStyle/>
        <a:p>
          <a:r>
            <a:rPr lang="pl-PL" sz="1200" b="1" dirty="0"/>
            <a:t>Przystąpienie do użytkowania całości lub części obiektu budowlanego </a:t>
          </a:r>
          <a:r>
            <a:rPr lang="pl-PL" sz="1200" b="1" dirty="0">
              <a:solidFill>
                <a:srgbClr val="FF0000"/>
              </a:solidFill>
            </a:rPr>
            <a:t>bez wymaganego zawiadomienia o zakończeniu budowy, mimo sprzeciwu organu nadzoru budowlanego wobec zawiadomienia, bez ostatecznej decyzji o pozwoleniu na użytkowanie </a:t>
          </a:r>
          <a:r>
            <a:rPr lang="pl-PL" sz="1200" b="1" dirty="0"/>
            <a:t>-&gt; kara pieniężna wymierzona przez organ nadzoru budowlanego</a:t>
          </a:r>
        </a:p>
      </dgm:t>
    </dgm:pt>
    <dgm:pt modelId="{F6A84C2D-202F-4F23-B56B-F986073DE8AD}" type="parTrans" cxnId="{0AE98F5A-573E-4FDB-BB34-8CE12603B4FB}">
      <dgm:prSet/>
      <dgm:spPr/>
      <dgm:t>
        <a:bodyPr/>
        <a:lstStyle/>
        <a:p>
          <a:endParaRPr lang="pl-PL"/>
        </a:p>
      </dgm:t>
    </dgm:pt>
    <dgm:pt modelId="{5CDB34A0-4FD6-40CD-9BC9-D02B57EDA319}" type="sibTrans" cxnId="{0AE98F5A-573E-4FDB-BB34-8CE12603B4FB}">
      <dgm:prSet/>
      <dgm:spPr/>
      <dgm:t>
        <a:bodyPr/>
        <a:lstStyle/>
        <a:p>
          <a:endParaRPr lang="pl-PL"/>
        </a:p>
      </dgm:t>
    </dgm:pt>
    <dgm:pt modelId="{7AB85B24-93BE-4C34-B799-BBC926969CAC}">
      <dgm:prSet custT="1"/>
      <dgm:spPr/>
      <dgm:t>
        <a:bodyPr/>
        <a:lstStyle/>
        <a:p>
          <a:r>
            <a:rPr lang="pl-PL" sz="1800" b="1" dirty="0"/>
            <a:t>Zmiana sposobu użytkowania całości lub części obiektu budowlanego bez wymaganego zgłoszenia</a:t>
          </a:r>
        </a:p>
      </dgm:t>
    </dgm:pt>
    <dgm:pt modelId="{00F7FA32-E208-4F54-9E70-A5035737EEDA}" type="parTrans" cxnId="{32B0654B-D8F3-4461-8ECE-822DDFC341A7}">
      <dgm:prSet/>
      <dgm:spPr/>
      <dgm:t>
        <a:bodyPr/>
        <a:lstStyle/>
        <a:p>
          <a:endParaRPr lang="pl-PL"/>
        </a:p>
      </dgm:t>
    </dgm:pt>
    <dgm:pt modelId="{AA043A93-40BC-4123-B8F6-D3F386191579}" type="sibTrans" cxnId="{32B0654B-D8F3-4461-8ECE-822DDFC341A7}">
      <dgm:prSet/>
      <dgm:spPr/>
      <dgm:t>
        <a:bodyPr/>
        <a:lstStyle/>
        <a:p>
          <a:endParaRPr lang="pl-PL"/>
        </a:p>
      </dgm:t>
    </dgm:pt>
    <dgm:pt modelId="{65ACF08A-40AA-4D70-8497-B4C0F7D05726}">
      <dgm:prSet custT="1"/>
      <dgm:spPr/>
      <dgm:t>
        <a:bodyPr/>
        <a:lstStyle/>
        <a:p>
          <a:r>
            <a:rPr lang="pl-PL" sz="2800" b="1" dirty="0"/>
            <a:t>SAMOWOLA UŻYTKOWANIA</a:t>
          </a:r>
        </a:p>
      </dgm:t>
    </dgm:pt>
    <dgm:pt modelId="{7FD39684-0A1E-4070-BA33-3440755899D2}" type="parTrans" cxnId="{EB71B954-AA35-4A00-9BC6-910BBC1E3634}">
      <dgm:prSet/>
      <dgm:spPr/>
      <dgm:t>
        <a:bodyPr/>
        <a:lstStyle/>
        <a:p>
          <a:endParaRPr lang="pl-PL"/>
        </a:p>
      </dgm:t>
    </dgm:pt>
    <dgm:pt modelId="{29CFC46E-E88E-416A-9130-9F3A3A345E40}" type="sibTrans" cxnId="{EB71B954-AA35-4A00-9BC6-910BBC1E3634}">
      <dgm:prSet/>
      <dgm:spPr/>
      <dgm:t>
        <a:bodyPr/>
        <a:lstStyle/>
        <a:p>
          <a:endParaRPr lang="pl-PL"/>
        </a:p>
      </dgm:t>
    </dgm:pt>
    <dgm:pt modelId="{A8B089B1-EB22-486E-BED8-B227A95701A4}" type="pres">
      <dgm:prSet presAssocID="{2BD51349-B866-420A-A152-102235E7FC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873F42-928C-41FF-953D-F6CF055B478E}" type="pres">
      <dgm:prSet presAssocID="{65ACF08A-40AA-4D70-8497-B4C0F7D05726}" presName="hierRoot1" presStyleCnt="0"/>
      <dgm:spPr/>
    </dgm:pt>
    <dgm:pt modelId="{97882F70-1558-40B1-8C8F-EF1E35D1D253}" type="pres">
      <dgm:prSet presAssocID="{65ACF08A-40AA-4D70-8497-B4C0F7D05726}" presName="composite" presStyleCnt="0"/>
      <dgm:spPr/>
    </dgm:pt>
    <dgm:pt modelId="{45A86B87-FB72-41FD-A0CF-4637043B3BE8}" type="pres">
      <dgm:prSet presAssocID="{65ACF08A-40AA-4D70-8497-B4C0F7D05726}" presName="background" presStyleLbl="node0" presStyleIdx="0" presStyleCnt="1"/>
      <dgm:spPr/>
    </dgm:pt>
    <dgm:pt modelId="{EEB9FF26-D122-44B7-98C7-890DCF2516C0}" type="pres">
      <dgm:prSet presAssocID="{65ACF08A-40AA-4D70-8497-B4C0F7D05726}" presName="text" presStyleLbl="fgAcc0" presStyleIdx="0" presStyleCnt="1">
        <dgm:presLayoutVars>
          <dgm:chPref val="3"/>
        </dgm:presLayoutVars>
      </dgm:prSet>
      <dgm:spPr/>
    </dgm:pt>
    <dgm:pt modelId="{5B9830A4-0791-463B-9833-06366ECA5787}" type="pres">
      <dgm:prSet presAssocID="{65ACF08A-40AA-4D70-8497-B4C0F7D05726}" presName="hierChild2" presStyleCnt="0"/>
      <dgm:spPr/>
    </dgm:pt>
    <dgm:pt modelId="{2376D061-FC73-4C79-B159-BDCA58558D66}" type="pres">
      <dgm:prSet presAssocID="{2EB27103-4188-4DB1-8756-DE4E18CE092E}" presName="Name10" presStyleLbl="parChTrans1D2" presStyleIdx="0" presStyleCnt="1"/>
      <dgm:spPr/>
    </dgm:pt>
    <dgm:pt modelId="{4213D739-7941-4DEF-BFBC-C5FDA81485FA}" type="pres">
      <dgm:prSet presAssocID="{FF91F6E4-4CB0-4ADE-AB7B-5D04A1750740}" presName="hierRoot2" presStyleCnt="0"/>
      <dgm:spPr/>
    </dgm:pt>
    <dgm:pt modelId="{BE18765A-D583-4ADB-AA7D-4868A5DC29E9}" type="pres">
      <dgm:prSet presAssocID="{FF91F6E4-4CB0-4ADE-AB7B-5D04A1750740}" presName="composite2" presStyleCnt="0"/>
      <dgm:spPr/>
    </dgm:pt>
    <dgm:pt modelId="{F8745D2A-5494-4C55-B06B-799D9F34D92B}" type="pres">
      <dgm:prSet presAssocID="{FF91F6E4-4CB0-4ADE-AB7B-5D04A1750740}" presName="background2" presStyleLbl="node2" presStyleIdx="0" presStyleCnt="1"/>
      <dgm:spPr/>
    </dgm:pt>
    <dgm:pt modelId="{333E1DCE-5879-4006-B59B-EBA038044D35}" type="pres">
      <dgm:prSet presAssocID="{FF91F6E4-4CB0-4ADE-AB7B-5D04A1750740}" presName="text2" presStyleLbl="fgAcc2" presStyleIdx="0" presStyleCnt="1">
        <dgm:presLayoutVars>
          <dgm:chPref val="3"/>
        </dgm:presLayoutVars>
      </dgm:prSet>
      <dgm:spPr/>
    </dgm:pt>
    <dgm:pt modelId="{9DCAF5C7-E389-4891-9E88-069724F09272}" type="pres">
      <dgm:prSet presAssocID="{FF91F6E4-4CB0-4ADE-AB7B-5D04A1750740}" presName="hierChild3" presStyleCnt="0"/>
      <dgm:spPr/>
    </dgm:pt>
    <dgm:pt modelId="{7072CF8A-AF23-456A-B957-1357BB4F3184}" type="pres">
      <dgm:prSet presAssocID="{F6A84C2D-202F-4F23-B56B-F986073DE8AD}" presName="Name17" presStyleLbl="parChTrans1D3" presStyleIdx="0" presStyleCnt="2"/>
      <dgm:spPr/>
    </dgm:pt>
    <dgm:pt modelId="{30B5FAD4-C03F-4DBE-9D45-52BD0CADFA2F}" type="pres">
      <dgm:prSet presAssocID="{6008A201-94FE-455F-9912-4D22A88C4E95}" presName="hierRoot3" presStyleCnt="0"/>
      <dgm:spPr/>
    </dgm:pt>
    <dgm:pt modelId="{7180F874-6CB0-4903-AF1B-B1462F36B6FC}" type="pres">
      <dgm:prSet presAssocID="{6008A201-94FE-455F-9912-4D22A88C4E95}" presName="composite3" presStyleCnt="0"/>
      <dgm:spPr/>
    </dgm:pt>
    <dgm:pt modelId="{2D287A13-288E-40F0-87F5-7EFD4B1C90D6}" type="pres">
      <dgm:prSet presAssocID="{6008A201-94FE-455F-9912-4D22A88C4E95}" presName="background3" presStyleLbl="node3" presStyleIdx="0" presStyleCnt="2"/>
      <dgm:spPr/>
    </dgm:pt>
    <dgm:pt modelId="{48C5F6EB-8B7F-4772-AF3F-2ABD0F639E20}" type="pres">
      <dgm:prSet presAssocID="{6008A201-94FE-455F-9912-4D22A88C4E95}" presName="text3" presStyleLbl="fgAcc3" presStyleIdx="0" presStyleCnt="2">
        <dgm:presLayoutVars>
          <dgm:chPref val="3"/>
        </dgm:presLayoutVars>
      </dgm:prSet>
      <dgm:spPr/>
    </dgm:pt>
    <dgm:pt modelId="{D9196A11-CAB9-4415-9948-6108895C3249}" type="pres">
      <dgm:prSet presAssocID="{6008A201-94FE-455F-9912-4D22A88C4E95}" presName="hierChild4" presStyleCnt="0"/>
      <dgm:spPr/>
    </dgm:pt>
    <dgm:pt modelId="{0C9C5D32-0BDC-4CFF-AC94-2AD8B3FFC752}" type="pres">
      <dgm:prSet presAssocID="{00F7FA32-E208-4F54-9E70-A5035737EEDA}" presName="Name17" presStyleLbl="parChTrans1D3" presStyleIdx="1" presStyleCnt="2"/>
      <dgm:spPr/>
    </dgm:pt>
    <dgm:pt modelId="{B8E3B9F6-F61B-4946-AB2B-FB458D74F77D}" type="pres">
      <dgm:prSet presAssocID="{7AB85B24-93BE-4C34-B799-BBC926969CAC}" presName="hierRoot3" presStyleCnt="0"/>
      <dgm:spPr/>
    </dgm:pt>
    <dgm:pt modelId="{EF6F9F52-3D82-4587-A92E-43F6D4E146F2}" type="pres">
      <dgm:prSet presAssocID="{7AB85B24-93BE-4C34-B799-BBC926969CAC}" presName="composite3" presStyleCnt="0"/>
      <dgm:spPr/>
    </dgm:pt>
    <dgm:pt modelId="{F7F57319-3B1E-4FCB-A9C5-FB15F972DBC8}" type="pres">
      <dgm:prSet presAssocID="{7AB85B24-93BE-4C34-B799-BBC926969CAC}" presName="background3" presStyleLbl="node3" presStyleIdx="1" presStyleCnt="2"/>
      <dgm:spPr/>
    </dgm:pt>
    <dgm:pt modelId="{3502CC8C-AFE9-4F52-8007-394E997526E7}" type="pres">
      <dgm:prSet presAssocID="{7AB85B24-93BE-4C34-B799-BBC926969CAC}" presName="text3" presStyleLbl="fgAcc3" presStyleIdx="1" presStyleCnt="2">
        <dgm:presLayoutVars>
          <dgm:chPref val="3"/>
        </dgm:presLayoutVars>
      </dgm:prSet>
      <dgm:spPr/>
    </dgm:pt>
    <dgm:pt modelId="{C1730A87-9185-4895-960E-3550C76FF347}" type="pres">
      <dgm:prSet presAssocID="{7AB85B24-93BE-4C34-B799-BBC926969CAC}" presName="hierChild4" presStyleCnt="0"/>
      <dgm:spPr/>
    </dgm:pt>
  </dgm:ptLst>
  <dgm:cxnLst>
    <dgm:cxn modelId="{8F35CE26-F6FA-4A32-8ED6-D25C3296B302}" type="presOf" srcId="{6008A201-94FE-455F-9912-4D22A88C4E95}" destId="{48C5F6EB-8B7F-4772-AF3F-2ABD0F639E20}" srcOrd="0" destOrd="0" presId="urn:microsoft.com/office/officeart/2005/8/layout/hierarchy1"/>
    <dgm:cxn modelId="{ED11C53C-867B-4C33-A741-5094E8453A53}" type="presOf" srcId="{65ACF08A-40AA-4D70-8497-B4C0F7D05726}" destId="{EEB9FF26-D122-44B7-98C7-890DCF2516C0}" srcOrd="0" destOrd="0" presId="urn:microsoft.com/office/officeart/2005/8/layout/hierarchy1"/>
    <dgm:cxn modelId="{8DB63442-524C-473C-AF3B-328178BF7162}" type="presOf" srcId="{FF91F6E4-4CB0-4ADE-AB7B-5D04A1750740}" destId="{333E1DCE-5879-4006-B59B-EBA038044D35}" srcOrd="0" destOrd="0" presId="urn:microsoft.com/office/officeart/2005/8/layout/hierarchy1"/>
    <dgm:cxn modelId="{61413F49-5A26-4423-A394-6BA25FC27DE9}" type="presOf" srcId="{00F7FA32-E208-4F54-9E70-A5035737EEDA}" destId="{0C9C5D32-0BDC-4CFF-AC94-2AD8B3FFC752}" srcOrd="0" destOrd="0" presId="urn:microsoft.com/office/officeart/2005/8/layout/hierarchy1"/>
    <dgm:cxn modelId="{32B0654B-D8F3-4461-8ECE-822DDFC341A7}" srcId="{FF91F6E4-4CB0-4ADE-AB7B-5D04A1750740}" destId="{7AB85B24-93BE-4C34-B799-BBC926969CAC}" srcOrd="1" destOrd="0" parTransId="{00F7FA32-E208-4F54-9E70-A5035737EEDA}" sibTransId="{AA043A93-40BC-4123-B8F6-D3F386191579}"/>
    <dgm:cxn modelId="{EB71B954-AA35-4A00-9BC6-910BBC1E3634}" srcId="{2BD51349-B866-420A-A152-102235E7FC45}" destId="{65ACF08A-40AA-4D70-8497-B4C0F7D05726}" srcOrd="0" destOrd="0" parTransId="{7FD39684-0A1E-4070-BA33-3440755899D2}" sibTransId="{29CFC46E-E88E-416A-9130-9F3A3A345E40}"/>
    <dgm:cxn modelId="{0AE98F5A-573E-4FDB-BB34-8CE12603B4FB}" srcId="{FF91F6E4-4CB0-4ADE-AB7B-5D04A1750740}" destId="{6008A201-94FE-455F-9912-4D22A88C4E95}" srcOrd="0" destOrd="0" parTransId="{F6A84C2D-202F-4F23-B56B-F986073DE8AD}" sibTransId="{5CDB34A0-4FD6-40CD-9BC9-D02B57EDA319}"/>
    <dgm:cxn modelId="{DC5490B5-28B5-4631-BF4B-E43FC599D7FD}" type="presOf" srcId="{2EB27103-4188-4DB1-8756-DE4E18CE092E}" destId="{2376D061-FC73-4C79-B159-BDCA58558D66}" srcOrd="0" destOrd="0" presId="urn:microsoft.com/office/officeart/2005/8/layout/hierarchy1"/>
    <dgm:cxn modelId="{E1F810D8-8489-41EA-B4DA-024AAF0B8DD2}" srcId="{65ACF08A-40AA-4D70-8497-B4C0F7D05726}" destId="{FF91F6E4-4CB0-4ADE-AB7B-5D04A1750740}" srcOrd="0" destOrd="0" parTransId="{2EB27103-4188-4DB1-8756-DE4E18CE092E}" sibTransId="{CF7B3F72-BA5B-4998-9FA7-735D8C57DA2B}"/>
    <dgm:cxn modelId="{3DF460DD-6238-404B-8C22-6672E1C6758E}" type="presOf" srcId="{2BD51349-B866-420A-A152-102235E7FC45}" destId="{A8B089B1-EB22-486E-BED8-B227A95701A4}" srcOrd="0" destOrd="0" presId="urn:microsoft.com/office/officeart/2005/8/layout/hierarchy1"/>
    <dgm:cxn modelId="{8239FAE3-18C8-48B7-A74C-B4D7B3433CAF}" type="presOf" srcId="{7AB85B24-93BE-4C34-B799-BBC926969CAC}" destId="{3502CC8C-AFE9-4F52-8007-394E997526E7}" srcOrd="0" destOrd="0" presId="urn:microsoft.com/office/officeart/2005/8/layout/hierarchy1"/>
    <dgm:cxn modelId="{EC1970F5-B6A3-43B1-A32F-6F23F5E24D03}" type="presOf" srcId="{F6A84C2D-202F-4F23-B56B-F986073DE8AD}" destId="{7072CF8A-AF23-456A-B957-1357BB4F3184}" srcOrd="0" destOrd="0" presId="urn:microsoft.com/office/officeart/2005/8/layout/hierarchy1"/>
    <dgm:cxn modelId="{684CF1EE-C370-4FB9-8A51-0235A575D3B5}" type="presParOf" srcId="{A8B089B1-EB22-486E-BED8-B227A95701A4}" destId="{D2873F42-928C-41FF-953D-F6CF055B478E}" srcOrd="0" destOrd="0" presId="urn:microsoft.com/office/officeart/2005/8/layout/hierarchy1"/>
    <dgm:cxn modelId="{42E7418B-0C16-4D33-A217-7C79C750EE9D}" type="presParOf" srcId="{D2873F42-928C-41FF-953D-F6CF055B478E}" destId="{97882F70-1558-40B1-8C8F-EF1E35D1D253}" srcOrd="0" destOrd="0" presId="urn:microsoft.com/office/officeart/2005/8/layout/hierarchy1"/>
    <dgm:cxn modelId="{151E557E-48CC-41DE-A41F-108A5E37C5CF}" type="presParOf" srcId="{97882F70-1558-40B1-8C8F-EF1E35D1D253}" destId="{45A86B87-FB72-41FD-A0CF-4637043B3BE8}" srcOrd="0" destOrd="0" presId="urn:microsoft.com/office/officeart/2005/8/layout/hierarchy1"/>
    <dgm:cxn modelId="{F490D6A4-CF65-439B-8930-44FE6828A35B}" type="presParOf" srcId="{97882F70-1558-40B1-8C8F-EF1E35D1D253}" destId="{EEB9FF26-D122-44B7-98C7-890DCF2516C0}" srcOrd="1" destOrd="0" presId="urn:microsoft.com/office/officeart/2005/8/layout/hierarchy1"/>
    <dgm:cxn modelId="{ABE9B0A8-8112-48E4-A1B7-91ABC430D41F}" type="presParOf" srcId="{D2873F42-928C-41FF-953D-F6CF055B478E}" destId="{5B9830A4-0791-463B-9833-06366ECA5787}" srcOrd="1" destOrd="0" presId="urn:microsoft.com/office/officeart/2005/8/layout/hierarchy1"/>
    <dgm:cxn modelId="{04DCCAF9-79D7-431F-9003-D767C165BA07}" type="presParOf" srcId="{5B9830A4-0791-463B-9833-06366ECA5787}" destId="{2376D061-FC73-4C79-B159-BDCA58558D66}" srcOrd="0" destOrd="0" presId="urn:microsoft.com/office/officeart/2005/8/layout/hierarchy1"/>
    <dgm:cxn modelId="{C96E9E68-5187-47CF-89EE-4A2834E6186B}" type="presParOf" srcId="{5B9830A4-0791-463B-9833-06366ECA5787}" destId="{4213D739-7941-4DEF-BFBC-C5FDA81485FA}" srcOrd="1" destOrd="0" presId="urn:microsoft.com/office/officeart/2005/8/layout/hierarchy1"/>
    <dgm:cxn modelId="{01EF5FD8-B49B-4E28-A56E-57EDAAB92CF7}" type="presParOf" srcId="{4213D739-7941-4DEF-BFBC-C5FDA81485FA}" destId="{BE18765A-D583-4ADB-AA7D-4868A5DC29E9}" srcOrd="0" destOrd="0" presId="urn:microsoft.com/office/officeart/2005/8/layout/hierarchy1"/>
    <dgm:cxn modelId="{D4BDF25C-4CA7-417F-9B51-E584F12183DB}" type="presParOf" srcId="{BE18765A-D583-4ADB-AA7D-4868A5DC29E9}" destId="{F8745D2A-5494-4C55-B06B-799D9F34D92B}" srcOrd="0" destOrd="0" presId="urn:microsoft.com/office/officeart/2005/8/layout/hierarchy1"/>
    <dgm:cxn modelId="{1E906504-C697-4C32-AC8C-5C269EE5D157}" type="presParOf" srcId="{BE18765A-D583-4ADB-AA7D-4868A5DC29E9}" destId="{333E1DCE-5879-4006-B59B-EBA038044D35}" srcOrd="1" destOrd="0" presId="urn:microsoft.com/office/officeart/2005/8/layout/hierarchy1"/>
    <dgm:cxn modelId="{FA483737-F1DC-4E92-9263-F3D9367FF1F6}" type="presParOf" srcId="{4213D739-7941-4DEF-BFBC-C5FDA81485FA}" destId="{9DCAF5C7-E389-4891-9E88-069724F09272}" srcOrd="1" destOrd="0" presId="urn:microsoft.com/office/officeart/2005/8/layout/hierarchy1"/>
    <dgm:cxn modelId="{F5FBD5D2-7B56-4871-A112-73905EBD5D81}" type="presParOf" srcId="{9DCAF5C7-E389-4891-9E88-069724F09272}" destId="{7072CF8A-AF23-456A-B957-1357BB4F3184}" srcOrd="0" destOrd="0" presId="urn:microsoft.com/office/officeart/2005/8/layout/hierarchy1"/>
    <dgm:cxn modelId="{01CADB10-77AC-47A4-A589-A3FD0F11F108}" type="presParOf" srcId="{9DCAF5C7-E389-4891-9E88-069724F09272}" destId="{30B5FAD4-C03F-4DBE-9D45-52BD0CADFA2F}" srcOrd="1" destOrd="0" presId="urn:microsoft.com/office/officeart/2005/8/layout/hierarchy1"/>
    <dgm:cxn modelId="{5E7113BA-0035-4EF1-A7D7-2D899CFF5B0E}" type="presParOf" srcId="{30B5FAD4-C03F-4DBE-9D45-52BD0CADFA2F}" destId="{7180F874-6CB0-4903-AF1B-B1462F36B6FC}" srcOrd="0" destOrd="0" presId="urn:microsoft.com/office/officeart/2005/8/layout/hierarchy1"/>
    <dgm:cxn modelId="{18C7FE62-047E-486A-B491-3D26163AD126}" type="presParOf" srcId="{7180F874-6CB0-4903-AF1B-B1462F36B6FC}" destId="{2D287A13-288E-40F0-87F5-7EFD4B1C90D6}" srcOrd="0" destOrd="0" presId="urn:microsoft.com/office/officeart/2005/8/layout/hierarchy1"/>
    <dgm:cxn modelId="{1C021074-E16B-4CCA-912D-44DB75EA5565}" type="presParOf" srcId="{7180F874-6CB0-4903-AF1B-B1462F36B6FC}" destId="{48C5F6EB-8B7F-4772-AF3F-2ABD0F639E20}" srcOrd="1" destOrd="0" presId="urn:microsoft.com/office/officeart/2005/8/layout/hierarchy1"/>
    <dgm:cxn modelId="{AF2C7353-094F-4141-B61A-130C837205B1}" type="presParOf" srcId="{30B5FAD4-C03F-4DBE-9D45-52BD0CADFA2F}" destId="{D9196A11-CAB9-4415-9948-6108895C3249}" srcOrd="1" destOrd="0" presId="urn:microsoft.com/office/officeart/2005/8/layout/hierarchy1"/>
    <dgm:cxn modelId="{DEDF29EC-DBED-448D-B64A-AF14372DF25F}" type="presParOf" srcId="{9DCAF5C7-E389-4891-9E88-069724F09272}" destId="{0C9C5D32-0BDC-4CFF-AC94-2AD8B3FFC752}" srcOrd="2" destOrd="0" presId="urn:microsoft.com/office/officeart/2005/8/layout/hierarchy1"/>
    <dgm:cxn modelId="{12996DB2-1D0F-474F-90A7-1A62A5D06583}" type="presParOf" srcId="{9DCAF5C7-E389-4891-9E88-069724F09272}" destId="{B8E3B9F6-F61B-4946-AB2B-FB458D74F77D}" srcOrd="3" destOrd="0" presId="urn:microsoft.com/office/officeart/2005/8/layout/hierarchy1"/>
    <dgm:cxn modelId="{F019D9D5-8F9D-4C3E-8DD4-6F35DA8DFC20}" type="presParOf" srcId="{B8E3B9F6-F61B-4946-AB2B-FB458D74F77D}" destId="{EF6F9F52-3D82-4587-A92E-43F6D4E146F2}" srcOrd="0" destOrd="0" presId="urn:microsoft.com/office/officeart/2005/8/layout/hierarchy1"/>
    <dgm:cxn modelId="{FEED94F1-D6CB-450A-9E6B-DCB5B00A002A}" type="presParOf" srcId="{EF6F9F52-3D82-4587-A92E-43F6D4E146F2}" destId="{F7F57319-3B1E-4FCB-A9C5-FB15F972DBC8}" srcOrd="0" destOrd="0" presId="urn:microsoft.com/office/officeart/2005/8/layout/hierarchy1"/>
    <dgm:cxn modelId="{B2AF5CC8-36CD-480A-A6C2-904A5A7BB89A}" type="presParOf" srcId="{EF6F9F52-3D82-4587-A92E-43F6D4E146F2}" destId="{3502CC8C-AFE9-4F52-8007-394E997526E7}" srcOrd="1" destOrd="0" presId="urn:microsoft.com/office/officeart/2005/8/layout/hierarchy1"/>
    <dgm:cxn modelId="{80DC3955-CA39-406D-9163-587116331613}" type="presParOf" srcId="{B8E3B9F6-F61B-4946-AB2B-FB458D74F77D}" destId="{C1730A87-9185-4895-960E-3550C76FF3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D7C3CD-1044-4B37-8861-F8A2EF00896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DE8616B-2CAD-4550-AE3D-C6D6EA1420A1}">
      <dgm:prSet/>
      <dgm:spPr/>
      <dgm:t>
        <a:bodyPr/>
        <a:lstStyle/>
        <a:p>
          <a:r>
            <a:rPr lang="pl-PL"/>
            <a:t>KOMISJA</a:t>
          </a:r>
        </a:p>
      </dgm:t>
    </dgm:pt>
    <dgm:pt modelId="{8A6ADDB7-B518-41D1-BBE9-0A6947B3E0C0}" type="parTrans" cxnId="{C2C76570-39E5-42F5-A0AA-B8844B00C86C}">
      <dgm:prSet/>
      <dgm:spPr/>
      <dgm:t>
        <a:bodyPr/>
        <a:lstStyle/>
        <a:p>
          <a:endParaRPr lang="pl-PL"/>
        </a:p>
      </dgm:t>
    </dgm:pt>
    <dgm:pt modelId="{ED5B3BFE-2EA4-4B2E-B5DE-0802361E01BB}" type="sibTrans" cxnId="{C2C76570-39E5-42F5-A0AA-B8844B00C86C}">
      <dgm:prSet/>
      <dgm:spPr/>
      <dgm:t>
        <a:bodyPr/>
        <a:lstStyle/>
        <a:p>
          <a:endParaRPr lang="pl-PL"/>
        </a:p>
      </dgm:t>
    </dgm:pt>
    <dgm:pt modelId="{FD8909DB-3012-4E66-BAB6-F253CA2663D1}">
      <dgm:prSet/>
      <dgm:spPr/>
      <dgm:t>
        <a:bodyPr/>
        <a:lstStyle/>
        <a:p>
          <a:r>
            <a:rPr lang="pl-PL" dirty="0"/>
            <a:t>Powoływana przez właściwy organ nadzoru budowlanego, który prowadzi postępowanie w sprawie katastrofy</a:t>
          </a:r>
        </a:p>
      </dgm:t>
    </dgm:pt>
    <dgm:pt modelId="{1716E26E-5628-4A56-A110-2B9847DB7965}" type="parTrans" cxnId="{9A4E1AAC-2684-49AA-9708-CF3FDAC9BB0A}">
      <dgm:prSet/>
      <dgm:spPr/>
      <dgm:t>
        <a:bodyPr/>
        <a:lstStyle/>
        <a:p>
          <a:endParaRPr lang="pl-PL"/>
        </a:p>
      </dgm:t>
    </dgm:pt>
    <dgm:pt modelId="{B5CE2388-12CD-4662-84E6-2D94F2D87B40}" type="sibTrans" cxnId="{9A4E1AAC-2684-49AA-9708-CF3FDAC9BB0A}">
      <dgm:prSet/>
      <dgm:spPr/>
      <dgm:t>
        <a:bodyPr/>
        <a:lstStyle/>
        <a:p>
          <a:endParaRPr lang="pl-PL"/>
        </a:p>
      </dgm:t>
    </dgm:pt>
    <dgm:pt modelId="{F740C252-3963-4781-92D2-E89CBC126E04}">
      <dgm:prSet/>
      <dgm:spPr/>
      <dgm:t>
        <a:bodyPr/>
        <a:lstStyle/>
        <a:p>
          <a:r>
            <a:rPr lang="pl-PL" dirty="0"/>
            <a:t>W celu ustalenia przyczyn i okoliczności katastrofy oraz zakresu czynności niezbędnych do likwidacji zagrożenia bezpieczeństwa ludzi lub mienia</a:t>
          </a:r>
        </a:p>
      </dgm:t>
    </dgm:pt>
    <dgm:pt modelId="{68D90C54-7B91-4E43-B388-046BC53D4FD3}" type="parTrans" cxnId="{7E94B8C7-09A0-4C61-8400-019F10DEE956}">
      <dgm:prSet/>
      <dgm:spPr/>
      <dgm:t>
        <a:bodyPr/>
        <a:lstStyle/>
        <a:p>
          <a:endParaRPr lang="pl-PL"/>
        </a:p>
      </dgm:t>
    </dgm:pt>
    <dgm:pt modelId="{67615257-478B-45D7-A237-0FFF709AFFAC}" type="sibTrans" cxnId="{7E94B8C7-09A0-4C61-8400-019F10DEE956}">
      <dgm:prSet/>
      <dgm:spPr/>
      <dgm:t>
        <a:bodyPr/>
        <a:lstStyle/>
        <a:p>
          <a:endParaRPr lang="pl-PL"/>
        </a:p>
      </dgm:t>
    </dgm:pt>
    <dgm:pt modelId="{F3FF9896-5021-4D4D-BC57-77C5A7D227C2}">
      <dgm:prSet/>
      <dgm:spPr/>
      <dgm:t>
        <a:bodyPr/>
        <a:lstStyle/>
        <a:p>
          <a:r>
            <a:rPr lang="pl-PL" dirty="0"/>
            <a:t>Nie wydaje decyzji administracyjnych, co wiąże się z brakiem możliwości nakładania obowiązków na podmioty procesu budowlanego</a:t>
          </a:r>
        </a:p>
      </dgm:t>
    </dgm:pt>
    <dgm:pt modelId="{57978DA0-198B-49E1-BCA2-C06586A30C9A}" type="parTrans" cxnId="{2E2C3059-4DA6-44A5-B6AA-E1454374B01F}">
      <dgm:prSet/>
      <dgm:spPr/>
      <dgm:t>
        <a:bodyPr/>
        <a:lstStyle/>
        <a:p>
          <a:endParaRPr lang="pl-PL"/>
        </a:p>
      </dgm:t>
    </dgm:pt>
    <dgm:pt modelId="{2FEF667C-399B-4E9B-801B-CAC4A7759257}" type="sibTrans" cxnId="{2E2C3059-4DA6-44A5-B6AA-E1454374B01F}">
      <dgm:prSet/>
      <dgm:spPr/>
      <dgm:t>
        <a:bodyPr/>
        <a:lstStyle/>
        <a:p>
          <a:endParaRPr lang="pl-PL"/>
        </a:p>
      </dgm:t>
    </dgm:pt>
    <dgm:pt modelId="{AEB69201-AD7D-459E-95AB-E9B406336B7C}" type="pres">
      <dgm:prSet presAssocID="{D5D7C3CD-1044-4B37-8861-F8A2EF0089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7F1967-F6C6-4D65-962B-827BD3F9E343}" type="pres">
      <dgm:prSet presAssocID="{0DE8616B-2CAD-4550-AE3D-C6D6EA1420A1}" presName="hierRoot1" presStyleCnt="0"/>
      <dgm:spPr/>
    </dgm:pt>
    <dgm:pt modelId="{CA6AC758-E702-43AC-BE73-C1CF4818D683}" type="pres">
      <dgm:prSet presAssocID="{0DE8616B-2CAD-4550-AE3D-C6D6EA1420A1}" presName="composite" presStyleCnt="0"/>
      <dgm:spPr/>
    </dgm:pt>
    <dgm:pt modelId="{CDC2049D-48F4-46AC-B14B-6485DCAA31E6}" type="pres">
      <dgm:prSet presAssocID="{0DE8616B-2CAD-4550-AE3D-C6D6EA1420A1}" presName="background" presStyleLbl="node0" presStyleIdx="0" presStyleCnt="1"/>
      <dgm:spPr/>
    </dgm:pt>
    <dgm:pt modelId="{308B456B-8B87-42C7-8887-3EBC9BFCDE38}" type="pres">
      <dgm:prSet presAssocID="{0DE8616B-2CAD-4550-AE3D-C6D6EA1420A1}" presName="text" presStyleLbl="fgAcc0" presStyleIdx="0" presStyleCnt="1">
        <dgm:presLayoutVars>
          <dgm:chPref val="3"/>
        </dgm:presLayoutVars>
      </dgm:prSet>
      <dgm:spPr/>
    </dgm:pt>
    <dgm:pt modelId="{7E415554-E2D5-4152-B0D1-93A9A5F60434}" type="pres">
      <dgm:prSet presAssocID="{0DE8616B-2CAD-4550-AE3D-C6D6EA1420A1}" presName="hierChild2" presStyleCnt="0"/>
      <dgm:spPr/>
    </dgm:pt>
    <dgm:pt modelId="{36FD8796-D79B-4C78-877B-96CD8EC936C6}" type="pres">
      <dgm:prSet presAssocID="{1716E26E-5628-4A56-A110-2B9847DB7965}" presName="Name10" presStyleLbl="parChTrans1D2" presStyleIdx="0" presStyleCnt="3"/>
      <dgm:spPr/>
    </dgm:pt>
    <dgm:pt modelId="{67DE6174-994B-4C94-B4DD-7DEF9D22290D}" type="pres">
      <dgm:prSet presAssocID="{FD8909DB-3012-4E66-BAB6-F253CA2663D1}" presName="hierRoot2" presStyleCnt="0"/>
      <dgm:spPr/>
    </dgm:pt>
    <dgm:pt modelId="{638E8155-884A-48FB-83D4-9A29F5338299}" type="pres">
      <dgm:prSet presAssocID="{FD8909DB-3012-4E66-BAB6-F253CA2663D1}" presName="composite2" presStyleCnt="0"/>
      <dgm:spPr/>
    </dgm:pt>
    <dgm:pt modelId="{27F53D52-C9C4-4E65-B98C-763469647C62}" type="pres">
      <dgm:prSet presAssocID="{FD8909DB-3012-4E66-BAB6-F253CA2663D1}" presName="background2" presStyleLbl="node2" presStyleIdx="0" presStyleCnt="3"/>
      <dgm:spPr/>
    </dgm:pt>
    <dgm:pt modelId="{326D4B34-E6DA-48E0-AE75-69893D0F8BEB}" type="pres">
      <dgm:prSet presAssocID="{FD8909DB-3012-4E66-BAB6-F253CA2663D1}" presName="text2" presStyleLbl="fgAcc2" presStyleIdx="0" presStyleCnt="3">
        <dgm:presLayoutVars>
          <dgm:chPref val="3"/>
        </dgm:presLayoutVars>
      </dgm:prSet>
      <dgm:spPr/>
    </dgm:pt>
    <dgm:pt modelId="{E08D26F0-65F5-4588-803B-FF2D0E8892D4}" type="pres">
      <dgm:prSet presAssocID="{FD8909DB-3012-4E66-BAB6-F253CA2663D1}" presName="hierChild3" presStyleCnt="0"/>
      <dgm:spPr/>
    </dgm:pt>
    <dgm:pt modelId="{8D5ABD68-40D2-460F-9ED1-74C1D41E4B1B}" type="pres">
      <dgm:prSet presAssocID="{68D90C54-7B91-4E43-B388-046BC53D4FD3}" presName="Name10" presStyleLbl="parChTrans1D2" presStyleIdx="1" presStyleCnt="3"/>
      <dgm:spPr/>
    </dgm:pt>
    <dgm:pt modelId="{116837AB-C1CC-4CDE-BC74-C5820321344B}" type="pres">
      <dgm:prSet presAssocID="{F740C252-3963-4781-92D2-E89CBC126E04}" presName="hierRoot2" presStyleCnt="0"/>
      <dgm:spPr/>
    </dgm:pt>
    <dgm:pt modelId="{25BA57E9-AA77-4D80-8D21-23396B82B007}" type="pres">
      <dgm:prSet presAssocID="{F740C252-3963-4781-92D2-E89CBC126E04}" presName="composite2" presStyleCnt="0"/>
      <dgm:spPr/>
    </dgm:pt>
    <dgm:pt modelId="{14499669-4CB6-4B02-A60C-919B903A45F9}" type="pres">
      <dgm:prSet presAssocID="{F740C252-3963-4781-92D2-E89CBC126E04}" presName="background2" presStyleLbl="node2" presStyleIdx="1" presStyleCnt="3"/>
      <dgm:spPr/>
    </dgm:pt>
    <dgm:pt modelId="{7780FCC0-92FA-4E71-AD47-A67C6F6B1844}" type="pres">
      <dgm:prSet presAssocID="{F740C252-3963-4781-92D2-E89CBC126E04}" presName="text2" presStyleLbl="fgAcc2" presStyleIdx="1" presStyleCnt="3">
        <dgm:presLayoutVars>
          <dgm:chPref val="3"/>
        </dgm:presLayoutVars>
      </dgm:prSet>
      <dgm:spPr/>
    </dgm:pt>
    <dgm:pt modelId="{88DD8DCB-3869-4F2C-AEB2-9D34F634E555}" type="pres">
      <dgm:prSet presAssocID="{F740C252-3963-4781-92D2-E89CBC126E04}" presName="hierChild3" presStyleCnt="0"/>
      <dgm:spPr/>
    </dgm:pt>
    <dgm:pt modelId="{0928F1C0-5F85-4F8F-B030-A1EA5033824D}" type="pres">
      <dgm:prSet presAssocID="{57978DA0-198B-49E1-BCA2-C06586A30C9A}" presName="Name10" presStyleLbl="parChTrans1D2" presStyleIdx="2" presStyleCnt="3"/>
      <dgm:spPr/>
    </dgm:pt>
    <dgm:pt modelId="{0833CEE3-7DD7-4B1E-9F5A-AE983803D432}" type="pres">
      <dgm:prSet presAssocID="{F3FF9896-5021-4D4D-BC57-77C5A7D227C2}" presName="hierRoot2" presStyleCnt="0"/>
      <dgm:spPr/>
    </dgm:pt>
    <dgm:pt modelId="{89E83C85-2A99-4E6E-9F01-ECB74DD80A56}" type="pres">
      <dgm:prSet presAssocID="{F3FF9896-5021-4D4D-BC57-77C5A7D227C2}" presName="composite2" presStyleCnt="0"/>
      <dgm:spPr/>
    </dgm:pt>
    <dgm:pt modelId="{50002486-DE0F-4945-AE83-DA3854419874}" type="pres">
      <dgm:prSet presAssocID="{F3FF9896-5021-4D4D-BC57-77C5A7D227C2}" presName="background2" presStyleLbl="node2" presStyleIdx="2" presStyleCnt="3"/>
      <dgm:spPr/>
    </dgm:pt>
    <dgm:pt modelId="{F27F0C78-9EBE-48A3-94BA-FEBD7326ABEE}" type="pres">
      <dgm:prSet presAssocID="{F3FF9896-5021-4D4D-BC57-77C5A7D227C2}" presName="text2" presStyleLbl="fgAcc2" presStyleIdx="2" presStyleCnt="3">
        <dgm:presLayoutVars>
          <dgm:chPref val="3"/>
        </dgm:presLayoutVars>
      </dgm:prSet>
      <dgm:spPr/>
    </dgm:pt>
    <dgm:pt modelId="{DC49749E-1197-4085-9D9B-0092A3B1C19D}" type="pres">
      <dgm:prSet presAssocID="{F3FF9896-5021-4D4D-BC57-77C5A7D227C2}" presName="hierChild3" presStyleCnt="0"/>
      <dgm:spPr/>
    </dgm:pt>
  </dgm:ptLst>
  <dgm:cxnLst>
    <dgm:cxn modelId="{A7D8AA36-440E-4723-B549-4F920A4F871B}" type="presOf" srcId="{1716E26E-5628-4A56-A110-2B9847DB7965}" destId="{36FD8796-D79B-4C78-877B-96CD8EC936C6}" srcOrd="0" destOrd="0" presId="urn:microsoft.com/office/officeart/2005/8/layout/hierarchy1"/>
    <dgm:cxn modelId="{C2C76570-39E5-42F5-A0AA-B8844B00C86C}" srcId="{D5D7C3CD-1044-4B37-8861-F8A2EF00896B}" destId="{0DE8616B-2CAD-4550-AE3D-C6D6EA1420A1}" srcOrd="0" destOrd="0" parTransId="{8A6ADDB7-B518-41D1-BBE9-0A6947B3E0C0}" sibTransId="{ED5B3BFE-2EA4-4B2E-B5DE-0802361E01BB}"/>
    <dgm:cxn modelId="{C6443753-4DB6-41F5-8A6A-943DBEDD3F79}" type="presOf" srcId="{68D90C54-7B91-4E43-B388-046BC53D4FD3}" destId="{8D5ABD68-40D2-460F-9ED1-74C1D41E4B1B}" srcOrd="0" destOrd="0" presId="urn:microsoft.com/office/officeart/2005/8/layout/hierarchy1"/>
    <dgm:cxn modelId="{2E2C3059-4DA6-44A5-B6AA-E1454374B01F}" srcId="{0DE8616B-2CAD-4550-AE3D-C6D6EA1420A1}" destId="{F3FF9896-5021-4D4D-BC57-77C5A7D227C2}" srcOrd="2" destOrd="0" parTransId="{57978DA0-198B-49E1-BCA2-C06586A30C9A}" sibTransId="{2FEF667C-399B-4E9B-801B-CAC4A7759257}"/>
    <dgm:cxn modelId="{9EF09A8C-2BF6-46E9-9677-AF9C295635CC}" type="presOf" srcId="{F3FF9896-5021-4D4D-BC57-77C5A7D227C2}" destId="{F27F0C78-9EBE-48A3-94BA-FEBD7326ABEE}" srcOrd="0" destOrd="0" presId="urn:microsoft.com/office/officeart/2005/8/layout/hierarchy1"/>
    <dgm:cxn modelId="{3C59359B-1662-4097-921C-81C923582977}" type="presOf" srcId="{D5D7C3CD-1044-4B37-8861-F8A2EF00896B}" destId="{AEB69201-AD7D-459E-95AB-E9B406336B7C}" srcOrd="0" destOrd="0" presId="urn:microsoft.com/office/officeart/2005/8/layout/hierarchy1"/>
    <dgm:cxn modelId="{9A4E1AAC-2684-49AA-9708-CF3FDAC9BB0A}" srcId="{0DE8616B-2CAD-4550-AE3D-C6D6EA1420A1}" destId="{FD8909DB-3012-4E66-BAB6-F253CA2663D1}" srcOrd="0" destOrd="0" parTransId="{1716E26E-5628-4A56-A110-2B9847DB7965}" sibTransId="{B5CE2388-12CD-4662-84E6-2D94F2D87B40}"/>
    <dgm:cxn modelId="{7E94B8C7-09A0-4C61-8400-019F10DEE956}" srcId="{0DE8616B-2CAD-4550-AE3D-C6D6EA1420A1}" destId="{F740C252-3963-4781-92D2-E89CBC126E04}" srcOrd="1" destOrd="0" parTransId="{68D90C54-7B91-4E43-B388-046BC53D4FD3}" sibTransId="{67615257-478B-45D7-A237-0FFF709AFFAC}"/>
    <dgm:cxn modelId="{6F5280D2-B9F4-474F-839F-69E32A4B5B16}" type="presOf" srcId="{F740C252-3963-4781-92D2-E89CBC126E04}" destId="{7780FCC0-92FA-4E71-AD47-A67C6F6B1844}" srcOrd="0" destOrd="0" presId="urn:microsoft.com/office/officeart/2005/8/layout/hierarchy1"/>
    <dgm:cxn modelId="{DBB020D3-1C1B-4BFE-B845-80E0B9F61FFC}" type="presOf" srcId="{57978DA0-198B-49E1-BCA2-C06586A30C9A}" destId="{0928F1C0-5F85-4F8F-B030-A1EA5033824D}" srcOrd="0" destOrd="0" presId="urn:microsoft.com/office/officeart/2005/8/layout/hierarchy1"/>
    <dgm:cxn modelId="{F04F7CDC-7687-4C3F-9C14-BA3E17314670}" type="presOf" srcId="{0DE8616B-2CAD-4550-AE3D-C6D6EA1420A1}" destId="{308B456B-8B87-42C7-8887-3EBC9BFCDE38}" srcOrd="0" destOrd="0" presId="urn:microsoft.com/office/officeart/2005/8/layout/hierarchy1"/>
    <dgm:cxn modelId="{A605C9E3-098D-4267-9CF9-77E0AAE1DAB5}" type="presOf" srcId="{FD8909DB-3012-4E66-BAB6-F253CA2663D1}" destId="{326D4B34-E6DA-48E0-AE75-69893D0F8BEB}" srcOrd="0" destOrd="0" presId="urn:microsoft.com/office/officeart/2005/8/layout/hierarchy1"/>
    <dgm:cxn modelId="{D8B686AE-2D00-46BD-B70F-8D03C998B6B8}" type="presParOf" srcId="{AEB69201-AD7D-459E-95AB-E9B406336B7C}" destId="{357F1967-F6C6-4D65-962B-827BD3F9E343}" srcOrd="0" destOrd="0" presId="urn:microsoft.com/office/officeart/2005/8/layout/hierarchy1"/>
    <dgm:cxn modelId="{A8CB78E5-C16A-4359-BAC3-E28475E0A10E}" type="presParOf" srcId="{357F1967-F6C6-4D65-962B-827BD3F9E343}" destId="{CA6AC758-E702-43AC-BE73-C1CF4818D683}" srcOrd="0" destOrd="0" presId="urn:microsoft.com/office/officeart/2005/8/layout/hierarchy1"/>
    <dgm:cxn modelId="{4F43DDF2-57A5-4B39-8068-F0E684B59C5D}" type="presParOf" srcId="{CA6AC758-E702-43AC-BE73-C1CF4818D683}" destId="{CDC2049D-48F4-46AC-B14B-6485DCAA31E6}" srcOrd="0" destOrd="0" presId="urn:microsoft.com/office/officeart/2005/8/layout/hierarchy1"/>
    <dgm:cxn modelId="{6EC37725-6C41-47FE-A3EC-C9F2260CD6DD}" type="presParOf" srcId="{CA6AC758-E702-43AC-BE73-C1CF4818D683}" destId="{308B456B-8B87-42C7-8887-3EBC9BFCDE38}" srcOrd="1" destOrd="0" presId="urn:microsoft.com/office/officeart/2005/8/layout/hierarchy1"/>
    <dgm:cxn modelId="{8BC48DD3-B8BC-4ED3-A80F-23F405C84989}" type="presParOf" srcId="{357F1967-F6C6-4D65-962B-827BD3F9E343}" destId="{7E415554-E2D5-4152-B0D1-93A9A5F60434}" srcOrd="1" destOrd="0" presId="urn:microsoft.com/office/officeart/2005/8/layout/hierarchy1"/>
    <dgm:cxn modelId="{6ABFE75E-FE4C-4BFE-83EE-BE6E08A6E217}" type="presParOf" srcId="{7E415554-E2D5-4152-B0D1-93A9A5F60434}" destId="{36FD8796-D79B-4C78-877B-96CD8EC936C6}" srcOrd="0" destOrd="0" presId="urn:microsoft.com/office/officeart/2005/8/layout/hierarchy1"/>
    <dgm:cxn modelId="{B2ECEC02-B9E8-45E0-B319-E792C6CE6A99}" type="presParOf" srcId="{7E415554-E2D5-4152-B0D1-93A9A5F60434}" destId="{67DE6174-994B-4C94-B4DD-7DEF9D22290D}" srcOrd="1" destOrd="0" presId="urn:microsoft.com/office/officeart/2005/8/layout/hierarchy1"/>
    <dgm:cxn modelId="{8F5C6095-EB22-49DC-8113-3AB484C95601}" type="presParOf" srcId="{67DE6174-994B-4C94-B4DD-7DEF9D22290D}" destId="{638E8155-884A-48FB-83D4-9A29F5338299}" srcOrd="0" destOrd="0" presId="urn:microsoft.com/office/officeart/2005/8/layout/hierarchy1"/>
    <dgm:cxn modelId="{4C581B2E-FAA9-4055-A626-D49BD46FFEE9}" type="presParOf" srcId="{638E8155-884A-48FB-83D4-9A29F5338299}" destId="{27F53D52-C9C4-4E65-B98C-763469647C62}" srcOrd="0" destOrd="0" presId="urn:microsoft.com/office/officeart/2005/8/layout/hierarchy1"/>
    <dgm:cxn modelId="{0B249643-319E-4775-A2B9-E42C2E82B3FA}" type="presParOf" srcId="{638E8155-884A-48FB-83D4-9A29F5338299}" destId="{326D4B34-E6DA-48E0-AE75-69893D0F8BEB}" srcOrd="1" destOrd="0" presId="urn:microsoft.com/office/officeart/2005/8/layout/hierarchy1"/>
    <dgm:cxn modelId="{ADE909D8-3529-4117-B140-0C23E040107A}" type="presParOf" srcId="{67DE6174-994B-4C94-B4DD-7DEF9D22290D}" destId="{E08D26F0-65F5-4588-803B-FF2D0E8892D4}" srcOrd="1" destOrd="0" presId="urn:microsoft.com/office/officeart/2005/8/layout/hierarchy1"/>
    <dgm:cxn modelId="{201ED10C-9E05-40DF-B14C-3B9A888ABA42}" type="presParOf" srcId="{7E415554-E2D5-4152-B0D1-93A9A5F60434}" destId="{8D5ABD68-40D2-460F-9ED1-74C1D41E4B1B}" srcOrd="2" destOrd="0" presId="urn:microsoft.com/office/officeart/2005/8/layout/hierarchy1"/>
    <dgm:cxn modelId="{2725267A-FC36-4608-A65B-E8EDA0F22C72}" type="presParOf" srcId="{7E415554-E2D5-4152-B0D1-93A9A5F60434}" destId="{116837AB-C1CC-4CDE-BC74-C5820321344B}" srcOrd="3" destOrd="0" presId="urn:microsoft.com/office/officeart/2005/8/layout/hierarchy1"/>
    <dgm:cxn modelId="{8AC62D7E-D796-4000-B8D6-828D30A0C7AC}" type="presParOf" srcId="{116837AB-C1CC-4CDE-BC74-C5820321344B}" destId="{25BA57E9-AA77-4D80-8D21-23396B82B007}" srcOrd="0" destOrd="0" presId="urn:microsoft.com/office/officeart/2005/8/layout/hierarchy1"/>
    <dgm:cxn modelId="{048D2ED0-B073-45EB-9ED4-8E2A0170FFDA}" type="presParOf" srcId="{25BA57E9-AA77-4D80-8D21-23396B82B007}" destId="{14499669-4CB6-4B02-A60C-919B903A45F9}" srcOrd="0" destOrd="0" presId="urn:microsoft.com/office/officeart/2005/8/layout/hierarchy1"/>
    <dgm:cxn modelId="{CEE90958-A666-4B66-A3FE-8CDBA862327C}" type="presParOf" srcId="{25BA57E9-AA77-4D80-8D21-23396B82B007}" destId="{7780FCC0-92FA-4E71-AD47-A67C6F6B1844}" srcOrd="1" destOrd="0" presId="urn:microsoft.com/office/officeart/2005/8/layout/hierarchy1"/>
    <dgm:cxn modelId="{3F119B88-9FA5-42CE-99B6-0B67BAFB0B9F}" type="presParOf" srcId="{116837AB-C1CC-4CDE-BC74-C5820321344B}" destId="{88DD8DCB-3869-4F2C-AEB2-9D34F634E555}" srcOrd="1" destOrd="0" presId="urn:microsoft.com/office/officeart/2005/8/layout/hierarchy1"/>
    <dgm:cxn modelId="{FECFA694-D9FC-4B70-BC9B-39242048AED2}" type="presParOf" srcId="{7E415554-E2D5-4152-B0D1-93A9A5F60434}" destId="{0928F1C0-5F85-4F8F-B030-A1EA5033824D}" srcOrd="4" destOrd="0" presId="urn:microsoft.com/office/officeart/2005/8/layout/hierarchy1"/>
    <dgm:cxn modelId="{595785F6-F65E-4838-8DA5-1DA3F900A7A2}" type="presParOf" srcId="{7E415554-E2D5-4152-B0D1-93A9A5F60434}" destId="{0833CEE3-7DD7-4B1E-9F5A-AE983803D432}" srcOrd="5" destOrd="0" presId="urn:microsoft.com/office/officeart/2005/8/layout/hierarchy1"/>
    <dgm:cxn modelId="{548291A4-EE8D-4A54-9863-51B1E039B2D0}" type="presParOf" srcId="{0833CEE3-7DD7-4B1E-9F5A-AE983803D432}" destId="{89E83C85-2A99-4E6E-9F01-ECB74DD80A56}" srcOrd="0" destOrd="0" presId="urn:microsoft.com/office/officeart/2005/8/layout/hierarchy1"/>
    <dgm:cxn modelId="{71247B33-8258-4BEC-A18A-188FFC47342A}" type="presParOf" srcId="{89E83C85-2A99-4E6E-9F01-ECB74DD80A56}" destId="{50002486-DE0F-4945-AE83-DA3854419874}" srcOrd="0" destOrd="0" presId="urn:microsoft.com/office/officeart/2005/8/layout/hierarchy1"/>
    <dgm:cxn modelId="{8E35CAC6-BF8C-4C52-B8C1-F6835929149E}" type="presParOf" srcId="{89E83C85-2A99-4E6E-9F01-ECB74DD80A56}" destId="{F27F0C78-9EBE-48A3-94BA-FEBD7326ABEE}" srcOrd="1" destOrd="0" presId="urn:microsoft.com/office/officeart/2005/8/layout/hierarchy1"/>
    <dgm:cxn modelId="{84E4C47E-34DC-44D4-9FB3-C82108D7C76A}" type="presParOf" srcId="{0833CEE3-7DD7-4B1E-9F5A-AE983803D432}" destId="{DC49749E-1197-4085-9D9B-0092A3B1C1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288E49-F822-462E-9568-17506801552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CE6F122-6CFE-43B7-BB32-5FAC5A90C5AA}">
      <dgm:prSet/>
      <dgm:spPr/>
      <dgm:t>
        <a:bodyPr/>
        <a:lstStyle/>
        <a:p>
          <a:r>
            <a:rPr lang="pl-PL" dirty="0"/>
            <a:t>SKŁAD KOMISJI</a:t>
          </a:r>
        </a:p>
      </dgm:t>
    </dgm:pt>
    <dgm:pt modelId="{D08052AE-C12E-401D-A185-3AB20B71D70F}" type="parTrans" cxnId="{389D9EB7-15F1-4CA0-9E3B-FB1DE3004D46}">
      <dgm:prSet/>
      <dgm:spPr/>
      <dgm:t>
        <a:bodyPr/>
        <a:lstStyle/>
        <a:p>
          <a:endParaRPr lang="pl-PL"/>
        </a:p>
      </dgm:t>
    </dgm:pt>
    <dgm:pt modelId="{D03BF545-CD4E-4626-9EFD-5EDBDC8C6E3A}" type="sibTrans" cxnId="{389D9EB7-15F1-4CA0-9E3B-FB1DE3004D46}">
      <dgm:prSet/>
      <dgm:spPr/>
      <dgm:t>
        <a:bodyPr/>
        <a:lstStyle/>
        <a:p>
          <a:endParaRPr lang="pl-PL"/>
        </a:p>
      </dgm:t>
    </dgm:pt>
    <dgm:pt modelId="{71F02079-D1D5-4B6F-8ACF-15BBBE9DB52C}">
      <dgm:prSet/>
      <dgm:spPr/>
      <dgm:t>
        <a:bodyPr/>
        <a:lstStyle/>
        <a:p>
          <a:r>
            <a:rPr lang="pl-PL" dirty="0"/>
            <a:t>przedstawiciel organu nadzoru budowlanego jako przewodniczący</a:t>
          </a:r>
        </a:p>
      </dgm:t>
    </dgm:pt>
    <dgm:pt modelId="{A21CABA6-D4AB-4C2A-9DDF-B459FD82D366}" type="parTrans" cxnId="{6235BE8B-FF20-4FA6-BF19-3241DAA7B872}">
      <dgm:prSet/>
      <dgm:spPr/>
      <dgm:t>
        <a:bodyPr/>
        <a:lstStyle/>
        <a:p>
          <a:endParaRPr lang="pl-PL"/>
        </a:p>
      </dgm:t>
    </dgm:pt>
    <dgm:pt modelId="{A9D5FA45-D150-477B-8764-EEB25DA39A76}" type="sibTrans" cxnId="{6235BE8B-FF20-4FA6-BF19-3241DAA7B872}">
      <dgm:prSet/>
      <dgm:spPr/>
      <dgm:t>
        <a:bodyPr/>
        <a:lstStyle/>
        <a:p>
          <a:endParaRPr lang="pl-PL"/>
        </a:p>
      </dgm:t>
    </dgm:pt>
    <dgm:pt modelId="{5974FCE4-18D8-4761-BF18-B1DD7D9E26F5}">
      <dgm:prSet/>
      <dgm:spPr/>
      <dgm:t>
        <a:bodyPr/>
        <a:lstStyle/>
        <a:p>
          <a:r>
            <a:rPr lang="pl-PL" dirty="0"/>
            <a:t>przedstawiciele innych zainteresowanych lub właściwych rzeczowo organów administracji rządowej</a:t>
          </a:r>
        </a:p>
      </dgm:t>
    </dgm:pt>
    <dgm:pt modelId="{FBDC00A8-B458-4505-B597-50BFB3F128FF}" type="parTrans" cxnId="{C489E276-C86E-47EE-ADBB-684818FEA296}">
      <dgm:prSet/>
      <dgm:spPr/>
      <dgm:t>
        <a:bodyPr/>
        <a:lstStyle/>
        <a:p>
          <a:endParaRPr lang="pl-PL"/>
        </a:p>
      </dgm:t>
    </dgm:pt>
    <dgm:pt modelId="{AA6C7A9A-0E88-4022-96E6-D45AFE07A782}" type="sibTrans" cxnId="{C489E276-C86E-47EE-ADBB-684818FEA296}">
      <dgm:prSet/>
      <dgm:spPr/>
      <dgm:t>
        <a:bodyPr/>
        <a:lstStyle/>
        <a:p>
          <a:endParaRPr lang="pl-PL"/>
        </a:p>
      </dgm:t>
    </dgm:pt>
    <dgm:pt modelId="{BB19B6A3-B9F6-4598-BD21-6E9FDF770B43}">
      <dgm:prSet/>
      <dgm:spPr/>
      <dgm:t>
        <a:bodyPr/>
        <a:lstStyle/>
        <a:p>
          <a:r>
            <a:rPr lang="pl-PL" dirty="0"/>
            <a:t>przedstawiciele samorządu terytorialnego </a:t>
          </a:r>
        </a:p>
      </dgm:t>
    </dgm:pt>
    <dgm:pt modelId="{D066FE25-5FE5-4A57-978B-D6D6541B2631}" type="parTrans" cxnId="{27A833C5-EA34-4B05-B21B-70934EADCD51}">
      <dgm:prSet/>
      <dgm:spPr/>
      <dgm:t>
        <a:bodyPr/>
        <a:lstStyle/>
        <a:p>
          <a:endParaRPr lang="pl-PL"/>
        </a:p>
      </dgm:t>
    </dgm:pt>
    <dgm:pt modelId="{548D737C-1B2E-43A5-B937-4C79C0151848}" type="sibTrans" cxnId="{27A833C5-EA34-4B05-B21B-70934EADCD51}">
      <dgm:prSet/>
      <dgm:spPr/>
      <dgm:t>
        <a:bodyPr/>
        <a:lstStyle/>
        <a:p>
          <a:endParaRPr lang="pl-PL"/>
        </a:p>
      </dgm:t>
    </dgm:pt>
    <dgm:pt modelId="{D2CDAD10-15F7-4A9B-B63A-D86B9989A4D5}">
      <dgm:prSet/>
      <dgm:spPr/>
      <dgm:t>
        <a:bodyPr/>
        <a:lstStyle/>
        <a:p>
          <a:r>
            <a:rPr lang="pl-PL" b="1" u="sng" dirty="0"/>
            <a:t>w miarę potrzeby</a:t>
          </a:r>
          <a:r>
            <a:rPr lang="pl-PL" dirty="0"/>
            <a:t>, rzeczoznawca budowlany lub inne osoby posiadające wymagane kwalifikacje zawodowe</a:t>
          </a:r>
        </a:p>
      </dgm:t>
    </dgm:pt>
    <dgm:pt modelId="{56EC30F2-7AA4-453C-99FA-079384523BE2}" type="parTrans" cxnId="{8CEC728C-0156-4313-8F1A-857F0531D399}">
      <dgm:prSet/>
      <dgm:spPr/>
      <dgm:t>
        <a:bodyPr/>
        <a:lstStyle/>
        <a:p>
          <a:endParaRPr lang="pl-PL"/>
        </a:p>
      </dgm:t>
    </dgm:pt>
    <dgm:pt modelId="{C00EC29E-E630-4539-8825-3635171AFAFD}" type="sibTrans" cxnId="{8CEC728C-0156-4313-8F1A-857F0531D399}">
      <dgm:prSet/>
      <dgm:spPr/>
      <dgm:t>
        <a:bodyPr/>
        <a:lstStyle/>
        <a:p>
          <a:endParaRPr lang="pl-PL"/>
        </a:p>
      </dgm:t>
    </dgm:pt>
    <dgm:pt modelId="{7F9FD972-0180-419A-820D-45FBB52B244A}" type="pres">
      <dgm:prSet presAssocID="{F8288E49-F822-462E-9568-1750680155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05C56D-1BA5-4258-9DF8-3EE9A4DE48A5}" type="pres">
      <dgm:prSet presAssocID="{3CE6F122-6CFE-43B7-BB32-5FAC5A90C5AA}" presName="hierRoot1" presStyleCnt="0"/>
      <dgm:spPr/>
    </dgm:pt>
    <dgm:pt modelId="{5BE595AC-5649-44D6-8D21-13EEA1DCF310}" type="pres">
      <dgm:prSet presAssocID="{3CE6F122-6CFE-43B7-BB32-5FAC5A90C5AA}" presName="composite" presStyleCnt="0"/>
      <dgm:spPr/>
    </dgm:pt>
    <dgm:pt modelId="{25377D03-4A25-4899-87A2-F94294885C66}" type="pres">
      <dgm:prSet presAssocID="{3CE6F122-6CFE-43B7-BB32-5FAC5A90C5AA}" presName="background" presStyleLbl="node0" presStyleIdx="0" presStyleCnt="1"/>
      <dgm:spPr/>
    </dgm:pt>
    <dgm:pt modelId="{B4959DBB-5A3C-47FF-8541-E9A3DC44E296}" type="pres">
      <dgm:prSet presAssocID="{3CE6F122-6CFE-43B7-BB32-5FAC5A90C5AA}" presName="text" presStyleLbl="fgAcc0" presStyleIdx="0" presStyleCnt="1">
        <dgm:presLayoutVars>
          <dgm:chPref val="3"/>
        </dgm:presLayoutVars>
      </dgm:prSet>
      <dgm:spPr/>
    </dgm:pt>
    <dgm:pt modelId="{72F1D385-F224-4809-B6B8-BAE3C46A1F34}" type="pres">
      <dgm:prSet presAssocID="{3CE6F122-6CFE-43B7-BB32-5FAC5A90C5AA}" presName="hierChild2" presStyleCnt="0"/>
      <dgm:spPr/>
    </dgm:pt>
    <dgm:pt modelId="{B5370054-9CAE-46C8-AC59-51D22596FE0E}" type="pres">
      <dgm:prSet presAssocID="{A21CABA6-D4AB-4C2A-9DDF-B459FD82D366}" presName="Name10" presStyleLbl="parChTrans1D2" presStyleIdx="0" presStyleCnt="4"/>
      <dgm:spPr/>
    </dgm:pt>
    <dgm:pt modelId="{52F81126-86FC-4FA5-9735-E0EADAD9BA1D}" type="pres">
      <dgm:prSet presAssocID="{71F02079-D1D5-4B6F-8ACF-15BBBE9DB52C}" presName="hierRoot2" presStyleCnt="0"/>
      <dgm:spPr/>
    </dgm:pt>
    <dgm:pt modelId="{9E417B34-629D-448C-86E4-1B506DE81E15}" type="pres">
      <dgm:prSet presAssocID="{71F02079-D1D5-4B6F-8ACF-15BBBE9DB52C}" presName="composite2" presStyleCnt="0"/>
      <dgm:spPr/>
    </dgm:pt>
    <dgm:pt modelId="{3FB4A465-A1DF-4987-BDE3-1E930011B637}" type="pres">
      <dgm:prSet presAssocID="{71F02079-D1D5-4B6F-8ACF-15BBBE9DB52C}" presName="background2" presStyleLbl="node2" presStyleIdx="0" presStyleCnt="4"/>
      <dgm:spPr/>
    </dgm:pt>
    <dgm:pt modelId="{1F676C1B-9336-4BBF-8888-C9347BC71B17}" type="pres">
      <dgm:prSet presAssocID="{71F02079-D1D5-4B6F-8ACF-15BBBE9DB52C}" presName="text2" presStyleLbl="fgAcc2" presStyleIdx="0" presStyleCnt="4">
        <dgm:presLayoutVars>
          <dgm:chPref val="3"/>
        </dgm:presLayoutVars>
      </dgm:prSet>
      <dgm:spPr/>
    </dgm:pt>
    <dgm:pt modelId="{DBA0EAF1-6C9E-4FB8-B388-0A3886F914BB}" type="pres">
      <dgm:prSet presAssocID="{71F02079-D1D5-4B6F-8ACF-15BBBE9DB52C}" presName="hierChild3" presStyleCnt="0"/>
      <dgm:spPr/>
    </dgm:pt>
    <dgm:pt modelId="{628204C8-7C4B-465E-BC51-9992B77E6672}" type="pres">
      <dgm:prSet presAssocID="{FBDC00A8-B458-4505-B597-50BFB3F128FF}" presName="Name10" presStyleLbl="parChTrans1D2" presStyleIdx="1" presStyleCnt="4"/>
      <dgm:spPr/>
    </dgm:pt>
    <dgm:pt modelId="{57211A32-8EE2-458B-B46B-13F35F83ED6E}" type="pres">
      <dgm:prSet presAssocID="{5974FCE4-18D8-4761-BF18-B1DD7D9E26F5}" presName="hierRoot2" presStyleCnt="0"/>
      <dgm:spPr/>
    </dgm:pt>
    <dgm:pt modelId="{DBE8472C-8EE8-412E-A00A-CAB85C0F6B4F}" type="pres">
      <dgm:prSet presAssocID="{5974FCE4-18D8-4761-BF18-B1DD7D9E26F5}" presName="composite2" presStyleCnt="0"/>
      <dgm:spPr/>
    </dgm:pt>
    <dgm:pt modelId="{668E14D5-08AE-45FA-B5D9-BACD7C7EA4F1}" type="pres">
      <dgm:prSet presAssocID="{5974FCE4-18D8-4761-BF18-B1DD7D9E26F5}" presName="background2" presStyleLbl="node2" presStyleIdx="1" presStyleCnt="4"/>
      <dgm:spPr/>
    </dgm:pt>
    <dgm:pt modelId="{6CEC7E95-0E85-487E-9316-B36181B2CF20}" type="pres">
      <dgm:prSet presAssocID="{5974FCE4-18D8-4761-BF18-B1DD7D9E26F5}" presName="text2" presStyleLbl="fgAcc2" presStyleIdx="1" presStyleCnt="4">
        <dgm:presLayoutVars>
          <dgm:chPref val="3"/>
        </dgm:presLayoutVars>
      </dgm:prSet>
      <dgm:spPr/>
    </dgm:pt>
    <dgm:pt modelId="{3EAC62A4-C722-4AF6-A6B1-A7B9FC450F90}" type="pres">
      <dgm:prSet presAssocID="{5974FCE4-18D8-4761-BF18-B1DD7D9E26F5}" presName="hierChild3" presStyleCnt="0"/>
      <dgm:spPr/>
    </dgm:pt>
    <dgm:pt modelId="{4584085F-0960-4891-B131-CE469D543869}" type="pres">
      <dgm:prSet presAssocID="{D066FE25-5FE5-4A57-978B-D6D6541B2631}" presName="Name10" presStyleLbl="parChTrans1D2" presStyleIdx="2" presStyleCnt="4"/>
      <dgm:spPr/>
    </dgm:pt>
    <dgm:pt modelId="{05634D15-27E4-4791-9159-BA1317734508}" type="pres">
      <dgm:prSet presAssocID="{BB19B6A3-B9F6-4598-BD21-6E9FDF770B43}" presName="hierRoot2" presStyleCnt="0"/>
      <dgm:spPr/>
    </dgm:pt>
    <dgm:pt modelId="{EEDFAFB7-13FC-4CC5-8BDB-9F9F16621ABF}" type="pres">
      <dgm:prSet presAssocID="{BB19B6A3-B9F6-4598-BD21-6E9FDF770B43}" presName="composite2" presStyleCnt="0"/>
      <dgm:spPr/>
    </dgm:pt>
    <dgm:pt modelId="{7FB0B9E0-2511-46D3-BCC5-64B09BF2E8B4}" type="pres">
      <dgm:prSet presAssocID="{BB19B6A3-B9F6-4598-BD21-6E9FDF770B43}" presName="background2" presStyleLbl="node2" presStyleIdx="2" presStyleCnt="4"/>
      <dgm:spPr/>
    </dgm:pt>
    <dgm:pt modelId="{F97276A4-1BEB-4D0F-9295-54569EF40C16}" type="pres">
      <dgm:prSet presAssocID="{BB19B6A3-B9F6-4598-BD21-6E9FDF770B43}" presName="text2" presStyleLbl="fgAcc2" presStyleIdx="2" presStyleCnt="4">
        <dgm:presLayoutVars>
          <dgm:chPref val="3"/>
        </dgm:presLayoutVars>
      </dgm:prSet>
      <dgm:spPr/>
    </dgm:pt>
    <dgm:pt modelId="{A02A4FBC-E372-44DA-ABC0-129E02B3FC9A}" type="pres">
      <dgm:prSet presAssocID="{BB19B6A3-B9F6-4598-BD21-6E9FDF770B43}" presName="hierChild3" presStyleCnt="0"/>
      <dgm:spPr/>
    </dgm:pt>
    <dgm:pt modelId="{C7776C7B-0037-4CFC-BBF2-4FF735C543F4}" type="pres">
      <dgm:prSet presAssocID="{56EC30F2-7AA4-453C-99FA-079384523BE2}" presName="Name10" presStyleLbl="parChTrans1D2" presStyleIdx="3" presStyleCnt="4"/>
      <dgm:spPr/>
    </dgm:pt>
    <dgm:pt modelId="{88DEE56C-189E-454F-A55C-92D0E1EC1602}" type="pres">
      <dgm:prSet presAssocID="{D2CDAD10-15F7-4A9B-B63A-D86B9989A4D5}" presName="hierRoot2" presStyleCnt="0"/>
      <dgm:spPr/>
    </dgm:pt>
    <dgm:pt modelId="{AB54BBDA-5339-4547-A274-A5E6AAF85F5B}" type="pres">
      <dgm:prSet presAssocID="{D2CDAD10-15F7-4A9B-B63A-D86B9989A4D5}" presName="composite2" presStyleCnt="0"/>
      <dgm:spPr/>
    </dgm:pt>
    <dgm:pt modelId="{5B468305-AF0C-427B-86AC-5AFBE619CCF7}" type="pres">
      <dgm:prSet presAssocID="{D2CDAD10-15F7-4A9B-B63A-D86B9989A4D5}" presName="background2" presStyleLbl="node2" presStyleIdx="3" presStyleCnt="4"/>
      <dgm:spPr/>
    </dgm:pt>
    <dgm:pt modelId="{2F80C6C2-1135-47C0-A0D3-13E0A3283FF4}" type="pres">
      <dgm:prSet presAssocID="{D2CDAD10-15F7-4A9B-B63A-D86B9989A4D5}" presName="text2" presStyleLbl="fgAcc2" presStyleIdx="3" presStyleCnt="4">
        <dgm:presLayoutVars>
          <dgm:chPref val="3"/>
        </dgm:presLayoutVars>
      </dgm:prSet>
      <dgm:spPr/>
    </dgm:pt>
    <dgm:pt modelId="{77DC30CC-5ADF-41F2-801A-21DB16780C50}" type="pres">
      <dgm:prSet presAssocID="{D2CDAD10-15F7-4A9B-B63A-D86B9989A4D5}" presName="hierChild3" presStyleCnt="0"/>
      <dgm:spPr/>
    </dgm:pt>
  </dgm:ptLst>
  <dgm:cxnLst>
    <dgm:cxn modelId="{4AA9EF06-75EA-4976-BB1C-C50F99959F39}" type="presOf" srcId="{3CE6F122-6CFE-43B7-BB32-5FAC5A90C5AA}" destId="{B4959DBB-5A3C-47FF-8541-E9A3DC44E296}" srcOrd="0" destOrd="0" presId="urn:microsoft.com/office/officeart/2005/8/layout/hierarchy1"/>
    <dgm:cxn modelId="{8C7AEC14-E96D-441C-B4FF-78F373B3115A}" type="presOf" srcId="{56EC30F2-7AA4-453C-99FA-079384523BE2}" destId="{C7776C7B-0037-4CFC-BBF2-4FF735C543F4}" srcOrd="0" destOrd="0" presId="urn:microsoft.com/office/officeart/2005/8/layout/hierarchy1"/>
    <dgm:cxn modelId="{692BB116-18C3-4373-BE86-7A383DB5FC70}" type="presOf" srcId="{FBDC00A8-B458-4505-B597-50BFB3F128FF}" destId="{628204C8-7C4B-465E-BC51-9992B77E6672}" srcOrd="0" destOrd="0" presId="urn:microsoft.com/office/officeart/2005/8/layout/hierarchy1"/>
    <dgm:cxn modelId="{DED1021E-6DD2-45A9-A116-0AE63EF0A726}" type="presOf" srcId="{D2CDAD10-15F7-4A9B-B63A-D86B9989A4D5}" destId="{2F80C6C2-1135-47C0-A0D3-13E0A3283FF4}" srcOrd="0" destOrd="0" presId="urn:microsoft.com/office/officeart/2005/8/layout/hierarchy1"/>
    <dgm:cxn modelId="{37920923-E7D9-4661-9C7E-284B264A216F}" type="presOf" srcId="{71F02079-D1D5-4B6F-8ACF-15BBBE9DB52C}" destId="{1F676C1B-9336-4BBF-8888-C9347BC71B17}" srcOrd="0" destOrd="0" presId="urn:microsoft.com/office/officeart/2005/8/layout/hierarchy1"/>
    <dgm:cxn modelId="{8E591660-269E-449F-9F52-2EA7F049D3E5}" type="presOf" srcId="{BB19B6A3-B9F6-4598-BD21-6E9FDF770B43}" destId="{F97276A4-1BEB-4D0F-9295-54569EF40C16}" srcOrd="0" destOrd="0" presId="urn:microsoft.com/office/officeart/2005/8/layout/hierarchy1"/>
    <dgm:cxn modelId="{EBFF2660-336A-4644-8654-80A0B9132940}" type="presOf" srcId="{F8288E49-F822-462E-9568-175068015525}" destId="{7F9FD972-0180-419A-820D-45FBB52B244A}" srcOrd="0" destOrd="0" presId="urn:microsoft.com/office/officeart/2005/8/layout/hierarchy1"/>
    <dgm:cxn modelId="{C489E276-C86E-47EE-ADBB-684818FEA296}" srcId="{3CE6F122-6CFE-43B7-BB32-5FAC5A90C5AA}" destId="{5974FCE4-18D8-4761-BF18-B1DD7D9E26F5}" srcOrd="1" destOrd="0" parTransId="{FBDC00A8-B458-4505-B597-50BFB3F128FF}" sibTransId="{AA6C7A9A-0E88-4022-96E6-D45AFE07A782}"/>
    <dgm:cxn modelId="{297A0187-BE02-40E2-9940-D2600A91812E}" type="presOf" srcId="{5974FCE4-18D8-4761-BF18-B1DD7D9E26F5}" destId="{6CEC7E95-0E85-487E-9316-B36181B2CF20}" srcOrd="0" destOrd="0" presId="urn:microsoft.com/office/officeart/2005/8/layout/hierarchy1"/>
    <dgm:cxn modelId="{6235BE8B-FF20-4FA6-BF19-3241DAA7B872}" srcId="{3CE6F122-6CFE-43B7-BB32-5FAC5A90C5AA}" destId="{71F02079-D1D5-4B6F-8ACF-15BBBE9DB52C}" srcOrd="0" destOrd="0" parTransId="{A21CABA6-D4AB-4C2A-9DDF-B459FD82D366}" sibTransId="{A9D5FA45-D150-477B-8764-EEB25DA39A76}"/>
    <dgm:cxn modelId="{8CEC728C-0156-4313-8F1A-857F0531D399}" srcId="{3CE6F122-6CFE-43B7-BB32-5FAC5A90C5AA}" destId="{D2CDAD10-15F7-4A9B-B63A-D86B9989A4D5}" srcOrd="3" destOrd="0" parTransId="{56EC30F2-7AA4-453C-99FA-079384523BE2}" sibTransId="{C00EC29E-E630-4539-8825-3635171AFAFD}"/>
    <dgm:cxn modelId="{0A01FB8D-F526-493C-879E-C08ED7D04B44}" type="presOf" srcId="{A21CABA6-D4AB-4C2A-9DDF-B459FD82D366}" destId="{B5370054-9CAE-46C8-AC59-51D22596FE0E}" srcOrd="0" destOrd="0" presId="urn:microsoft.com/office/officeart/2005/8/layout/hierarchy1"/>
    <dgm:cxn modelId="{389D9EB7-15F1-4CA0-9E3B-FB1DE3004D46}" srcId="{F8288E49-F822-462E-9568-175068015525}" destId="{3CE6F122-6CFE-43B7-BB32-5FAC5A90C5AA}" srcOrd="0" destOrd="0" parTransId="{D08052AE-C12E-401D-A185-3AB20B71D70F}" sibTransId="{D03BF545-CD4E-4626-9EFD-5EDBDC8C6E3A}"/>
    <dgm:cxn modelId="{B10556BC-D364-4C4C-A70B-AAF563182098}" type="presOf" srcId="{D066FE25-5FE5-4A57-978B-D6D6541B2631}" destId="{4584085F-0960-4891-B131-CE469D543869}" srcOrd="0" destOrd="0" presId="urn:microsoft.com/office/officeart/2005/8/layout/hierarchy1"/>
    <dgm:cxn modelId="{27A833C5-EA34-4B05-B21B-70934EADCD51}" srcId="{3CE6F122-6CFE-43B7-BB32-5FAC5A90C5AA}" destId="{BB19B6A3-B9F6-4598-BD21-6E9FDF770B43}" srcOrd="2" destOrd="0" parTransId="{D066FE25-5FE5-4A57-978B-D6D6541B2631}" sibTransId="{548D737C-1B2E-43A5-B937-4C79C0151848}"/>
    <dgm:cxn modelId="{0B1E2E2E-E4E3-4C71-A2D7-C69A570D4726}" type="presParOf" srcId="{7F9FD972-0180-419A-820D-45FBB52B244A}" destId="{E705C56D-1BA5-4258-9DF8-3EE9A4DE48A5}" srcOrd="0" destOrd="0" presId="urn:microsoft.com/office/officeart/2005/8/layout/hierarchy1"/>
    <dgm:cxn modelId="{DB2F41EE-33F6-4DC1-9171-C824E68FBE7F}" type="presParOf" srcId="{E705C56D-1BA5-4258-9DF8-3EE9A4DE48A5}" destId="{5BE595AC-5649-44D6-8D21-13EEA1DCF310}" srcOrd="0" destOrd="0" presId="urn:microsoft.com/office/officeart/2005/8/layout/hierarchy1"/>
    <dgm:cxn modelId="{7AB05FA2-9F60-423B-827A-4C078BAAAE8B}" type="presParOf" srcId="{5BE595AC-5649-44D6-8D21-13EEA1DCF310}" destId="{25377D03-4A25-4899-87A2-F94294885C66}" srcOrd="0" destOrd="0" presId="urn:microsoft.com/office/officeart/2005/8/layout/hierarchy1"/>
    <dgm:cxn modelId="{C8E2F12E-8A17-4351-9319-33BFF0B73670}" type="presParOf" srcId="{5BE595AC-5649-44D6-8D21-13EEA1DCF310}" destId="{B4959DBB-5A3C-47FF-8541-E9A3DC44E296}" srcOrd="1" destOrd="0" presId="urn:microsoft.com/office/officeart/2005/8/layout/hierarchy1"/>
    <dgm:cxn modelId="{5F42B800-8DE1-4BD6-A885-125A88FE9FF2}" type="presParOf" srcId="{E705C56D-1BA5-4258-9DF8-3EE9A4DE48A5}" destId="{72F1D385-F224-4809-B6B8-BAE3C46A1F34}" srcOrd="1" destOrd="0" presId="urn:microsoft.com/office/officeart/2005/8/layout/hierarchy1"/>
    <dgm:cxn modelId="{49C3DB20-FF20-4DE6-9D45-0FE033D8B1B8}" type="presParOf" srcId="{72F1D385-F224-4809-B6B8-BAE3C46A1F34}" destId="{B5370054-9CAE-46C8-AC59-51D22596FE0E}" srcOrd="0" destOrd="0" presId="urn:microsoft.com/office/officeart/2005/8/layout/hierarchy1"/>
    <dgm:cxn modelId="{4A6AABC2-6C4C-4A1D-A486-472C5DA8B10B}" type="presParOf" srcId="{72F1D385-F224-4809-B6B8-BAE3C46A1F34}" destId="{52F81126-86FC-4FA5-9735-E0EADAD9BA1D}" srcOrd="1" destOrd="0" presId="urn:microsoft.com/office/officeart/2005/8/layout/hierarchy1"/>
    <dgm:cxn modelId="{FCCB92C5-3DED-4F82-9455-E443168A5963}" type="presParOf" srcId="{52F81126-86FC-4FA5-9735-E0EADAD9BA1D}" destId="{9E417B34-629D-448C-86E4-1B506DE81E15}" srcOrd="0" destOrd="0" presId="urn:microsoft.com/office/officeart/2005/8/layout/hierarchy1"/>
    <dgm:cxn modelId="{4DE72C39-A4CF-4EF8-AE46-CB65D2082C09}" type="presParOf" srcId="{9E417B34-629D-448C-86E4-1B506DE81E15}" destId="{3FB4A465-A1DF-4987-BDE3-1E930011B637}" srcOrd="0" destOrd="0" presId="urn:microsoft.com/office/officeart/2005/8/layout/hierarchy1"/>
    <dgm:cxn modelId="{936697F3-3A8A-42B5-8DA6-43C2584B3A33}" type="presParOf" srcId="{9E417B34-629D-448C-86E4-1B506DE81E15}" destId="{1F676C1B-9336-4BBF-8888-C9347BC71B17}" srcOrd="1" destOrd="0" presId="urn:microsoft.com/office/officeart/2005/8/layout/hierarchy1"/>
    <dgm:cxn modelId="{CC3E50EC-3A01-4547-A4D9-4DF7FF89ABE8}" type="presParOf" srcId="{52F81126-86FC-4FA5-9735-E0EADAD9BA1D}" destId="{DBA0EAF1-6C9E-4FB8-B388-0A3886F914BB}" srcOrd="1" destOrd="0" presId="urn:microsoft.com/office/officeart/2005/8/layout/hierarchy1"/>
    <dgm:cxn modelId="{3FAEC952-5303-4C9D-9E2C-28C935DA736D}" type="presParOf" srcId="{72F1D385-F224-4809-B6B8-BAE3C46A1F34}" destId="{628204C8-7C4B-465E-BC51-9992B77E6672}" srcOrd="2" destOrd="0" presId="urn:microsoft.com/office/officeart/2005/8/layout/hierarchy1"/>
    <dgm:cxn modelId="{D2E151D9-C292-4BF1-9426-A7F72071B28B}" type="presParOf" srcId="{72F1D385-F224-4809-B6B8-BAE3C46A1F34}" destId="{57211A32-8EE2-458B-B46B-13F35F83ED6E}" srcOrd="3" destOrd="0" presId="urn:microsoft.com/office/officeart/2005/8/layout/hierarchy1"/>
    <dgm:cxn modelId="{64E04E68-9057-48A2-B94C-AA9DE1D0C987}" type="presParOf" srcId="{57211A32-8EE2-458B-B46B-13F35F83ED6E}" destId="{DBE8472C-8EE8-412E-A00A-CAB85C0F6B4F}" srcOrd="0" destOrd="0" presId="urn:microsoft.com/office/officeart/2005/8/layout/hierarchy1"/>
    <dgm:cxn modelId="{7558C0CF-3776-409A-ADC0-19F2F04D5F33}" type="presParOf" srcId="{DBE8472C-8EE8-412E-A00A-CAB85C0F6B4F}" destId="{668E14D5-08AE-45FA-B5D9-BACD7C7EA4F1}" srcOrd="0" destOrd="0" presId="urn:microsoft.com/office/officeart/2005/8/layout/hierarchy1"/>
    <dgm:cxn modelId="{596DF990-C5CE-49DA-A2DD-21713849C7B4}" type="presParOf" srcId="{DBE8472C-8EE8-412E-A00A-CAB85C0F6B4F}" destId="{6CEC7E95-0E85-487E-9316-B36181B2CF20}" srcOrd="1" destOrd="0" presId="urn:microsoft.com/office/officeart/2005/8/layout/hierarchy1"/>
    <dgm:cxn modelId="{15ACBC0C-0654-4265-ADC4-5D2862423BCB}" type="presParOf" srcId="{57211A32-8EE2-458B-B46B-13F35F83ED6E}" destId="{3EAC62A4-C722-4AF6-A6B1-A7B9FC450F90}" srcOrd="1" destOrd="0" presId="urn:microsoft.com/office/officeart/2005/8/layout/hierarchy1"/>
    <dgm:cxn modelId="{8043BA21-7644-47D4-BB37-7755933A5BC8}" type="presParOf" srcId="{72F1D385-F224-4809-B6B8-BAE3C46A1F34}" destId="{4584085F-0960-4891-B131-CE469D543869}" srcOrd="4" destOrd="0" presId="urn:microsoft.com/office/officeart/2005/8/layout/hierarchy1"/>
    <dgm:cxn modelId="{2DABECF8-9BC8-41E0-9819-E7851219761D}" type="presParOf" srcId="{72F1D385-F224-4809-B6B8-BAE3C46A1F34}" destId="{05634D15-27E4-4791-9159-BA1317734508}" srcOrd="5" destOrd="0" presId="urn:microsoft.com/office/officeart/2005/8/layout/hierarchy1"/>
    <dgm:cxn modelId="{9421C224-FA33-4C37-AF39-BAF974FF55C5}" type="presParOf" srcId="{05634D15-27E4-4791-9159-BA1317734508}" destId="{EEDFAFB7-13FC-4CC5-8BDB-9F9F16621ABF}" srcOrd="0" destOrd="0" presId="urn:microsoft.com/office/officeart/2005/8/layout/hierarchy1"/>
    <dgm:cxn modelId="{FEECC6F8-B072-4F79-ADF3-81D2834FFFBE}" type="presParOf" srcId="{EEDFAFB7-13FC-4CC5-8BDB-9F9F16621ABF}" destId="{7FB0B9E0-2511-46D3-BCC5-64B09BF2E8B4}" srcOrd="0" destOrd="0" presId="urn:microsoft.com/office/officeart/2005/8/layout/hierarchy1"/>
    <dgm:cxn modelId="{A5104C13-3D0B-4C67-A91B-9B676A48A385}" type="presParOf" srcId="{EEDFAFB7-13FC-4CC5-8BDB-9F9F16621ABF}" destId="{F97276A4-1BEB-4D0F-9295-54569EF40C16}" srcOrd="1" destOrd="0" presId="urn:microsoft.com/office/officeart/2005/8/layout/hierarchy1"/>
    <dgm:cxn modelId="{34268CCA-F5ED-478D-A2BD-607DA326979C}" type="presParOf" srcId="{05634D15-27E4-4791-9159-BA1317734508}" destId="{A02A4FBC-E372-44DA-ABC0-129E02B3FC9A}" srcOrd="1" destOrd="0" presId="urn:microsoft.com/office/officeart/2005/8/layout/hierarchy1"/>
    <dgm:cxn modelId="{38CEAC66-08AC-4983-BF18-C12D97E5241C}" type="presParOf" srcId="{72F1D385-F224-4809-B6B8-BAE3C46A1F34}" destId="{C7776C7B-0037-4CFC-BBF2-4FF735C543F4}" srcOrd="6" destOrd="0" presId="urn:microsoft.com/office/officeart/2005/8/layout/hierarchy1"/>
    <dgm:cxn modelId="{5A4864B6-D443-4109-9D8D-2A8940A44A64}" type="presParOf" srcId="{72F1D385-F224-4809-B6B8-BAE3C46A1F34}" destId="{88DEE56C-189E-454F-A55C-92D0E1EC1602}" srcOrd="7" destOrd="0" presId="urn:microsoft.com/office/officeart/2005/8/layout/hierarchy1"/>
    <dgm:cxn modelId="{94E09FE5-A56C-44BF-A747-984961697031}" type="presParOf" srcId="{88DEE56C-189E-454F-A55C-92D0E1EC1602}" destId="{AB54BBDA-5339-4547-A274-A5E6AAF85F5B}" srcOrd="0" destOrd="0" presId="urn:microsoft.com/office/officeart/2005/8/layout/hierarchy1"/>
    <dgm:cxn modelId="{1D94471B-DF55-4435-9273-19AE2C0CBD1D}" type="presParOf" srcId="{AB54BBDA-5339-4547-A274-A5E6AAF85F5B}" destId="{5B468305-AF0C-427B-86AC-5AFBE619CCF7}" srcOrd="0" destOrd="0" presId="urn:microsoft.com/office/officeart/2005/8/layout/hierarchy1"/>
    <dgm:cxn modelId="{84241631-2502-4067-B20B-86BD9861AC0E}" type="presParOf" srcId="{AB54BBDA-5339-4547-A274-A5E6AAF85F5B}" destId="{2F80C6C2-1135-47C0-A0D3-13E0A3283FF4}" srcOrd="1" destOrd="0" presId="urn:microsoft.com/office/officeart/2005/8/layout/hierarchy1"/>
    <dgm:cxn modelId="{B7613D88-B14A-4891-B308-225896CB40CC}" type="presParOf" srcId="{88DEE56C-189E-454F-A55C-92D0E1EC1602}" destId="{77DC30CC-5ADF-41F2-801A-21DB16780C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CF8BEA-8B52-4BAD-B6FA-8949CE8C70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46ADE52A-EA9A-4B40-8DFE-802834B06078}">
      <dgm:prSet/>
      <dgm:spPr/>
      <dgm:t>
        <a:bodyPr/>
        <a:lstStyle/>
        <a:p>
          <a:r>
            <a:rPr lang="pl-PL" u="sng" dirty="0"/>
            <a:t>Do udziału w czynnościach komisji mogą być wezwani </a:t>
          </a:r>
          <a:endParaRPr lang="pl-PL" dirty="0"/>
        </a:p>
      </dgm:t>
    </dgm:pt>
    <dgm:pt modelId="{EB071974-2517-4D00-B43F-AA8216EDE433}" type="parTrans" cxnId="{0A45318D-5C53-4908-A0A7-92CC98FADF63}">
      <dgm:prSet/>
      <dgm:spPr/>
      <dgm:t>
        <a:bodyPr/>
        <a:lstStyle/>
        <a:p>
          <a:endParaRPr lang="pl-PL"/>
        </a:p>
      </dgm:t>
    </dgm:pt>
    <dgm:pt modelId="{CFC0D375-07FE-4F6B-B78A-E5904E15F26D}" type="sibTrans" cxnId="{0A45318D-5C53-4908-A0A7-92CC98FADF63}">
      <dgm:prSet/>
      <dgm:spPr/>
      <dgm:t>
        <a:bodyPr/>
        <a:lstStyle/>
        <a:p>
          <a:endParaRPr lang="pl-PL"/>
        </a:p>
      </dgm:t>
    </dgm:pt>
    <dgm:pt modelId="{2DB4D6FA-D378-41B2-8570-608825509E22}">
      <dgm:prSet/>
      <dgm:spPr/>
      <dgm:t>
        <a:bodyPr/>
        <a:lstStyle/>
        <a:p>
          <a:r>
            <a:rPr lang="pl-PL" dirty="0"/>
            <a:t>inwestor, właściciel lub zarządca oraz użytkownik obiektu budowlanego</a:t>
          </a:r>
        </a:p>
      </dgm:t>
    </dgm:pt>
    <dgm:pt modelId="{4BE5A2E8-D670-4E9D-AE9A-77F9287426C2}" type="parTrans" cxnId="{20EE2049-1828-456E-943E-34105536466D}">
      <dgm:prSet/>
      <dgm:spPr/>
      <dgm:t>
        <a:bodyPr/>
        <a:lstStyle/>
        <a:p>
          <a:endParaRPr lang="pl-PL"/>
        </a:p>
      </dgm:t>
    </dgm:pt>
    <dgm:pt modelId="{80661347-90CE-40DC-AB2C-416B7E4B015C}" type="sibTrans" cxnId="{20EE2049-1828-456E-943E-34105536466D}">
      <dgm:prSet/>
      <dgm:spPr/>
      <dgm:t>
        <a:bodyPr/>
        <a:lstStyle/>
        <a:p>
          <a:endParaRPr lang="pl-PL"/>
        </a:p>
      </dgm:t>
    </dgm:pt>
    <dgm:pt modelId="{714F85CD-64F3-430D-AE2D-D84E28267D79}">
      <dgm:prSet/>
      <dgm:spPr/>
      <dgm:t>
        <a:bodyPr/>
        <a:lstStyle/>
        <a:p>
          <a:r>
            <a:rPr lang="pl-PL" dirty="0"/>
            <a:t>projektant, przedstawiciel wykonawcy i producenta lub importera wyrobów budowlanych </a:t>
          </a:r>
        </a:p>
      </dgm:t>
    </dgm:pt>
    <dgm:pt modelId="{363E0535-BC8F-4B0A-A6F7-1904388DEE1A}" type="parTrans" cxnId="{A09AAECF-A18F-41E2-8F25-AF285FC26E0D}">
      <dgm:prSet/>
      <dgm:spPr/>
      <dgm:t>
        <a:bodyPr/>
        <a:lstStyle/>
        <a:p>
          <a:endParaRPr lang="pl-PL"/>
        </a:p>
      </dgm:t>
    </dgm:pt>
    <dgm:pt modelId="{32B00AF0-679D-46D5-B1B0-0822F70A1B39}" type="sibTrans" cxnId="{A09AAECF-A18F-41E2-8F25-AF285FC26E0D}">
      <dgm:prSet/>
      <dgm:spPr/>
      <dgm:t>
        <a:bodyPr/>
        <a:lstStyle/>
        <a:p>
          <a:endParaRPr lang="pl-PL"/>
        </a:p>
      </dgm:t>
    </dgm:pt>
    <dgm:pt modelId="{D894D694-A5F0-4BBE-9FD5-9CB8BE746578}">
      <dgm:prSet/>
      <dgm:spPr/>
      <dgm:t>
        <a:bodyPr/>
        <a:lstStyle/>
        <a:p>
          <a:r>
            <a:rPr lang="pl-PL" dirty="0"/>
            <a:t>osoby odpowiedzialne za nadzór nad wykonywanymi robotami budowlanymi</a:t>
          </a:r>
        </a:p>
      </dgm:t>
    </dgm:pt>
    <dgm:pt modelId="{B7374AC8-912C-409C-A0A8-2B8EAB6E068C}" type="parTrans" cxnId="{AB35FEFB-C6FF-43B8-8471-B229692243D9}">
      <dgm:prSet/>
      <dgm:spPr/>
      <dgm:t>
        <a:bodyPr/>
        <a:lstStyle/>
        <a:p>
          <a:endParaRPr lang="pl-PL"/>
        </a:p>
      </dgm:t>
    </dgm:pt>
    <dgm:pt modelId="{6A30E4B7-FB0F-4503-B49D-FC3A2CE82CD9}" type="sibTrans" cxnId="{AB35FEFB-C6FF-43B8-8471-B229692243D9}">
      <dgm:prSet/>
      <dgm:spPr/>
      <dgm:t>
        <a:bodyPr/>
        <a:lstStyle/>
        <a:p>
          <a:endParaRPr lang="pl-PL"/>
        </a:p>
      </dgm:t>
    </dgm:pt>
    <dgm:pt modelId="{0063011E-76D8-4DCB-9F5C-1536A398276D}" type="pres">
      <dgm:prSet presAssocID="{3CCF8BEA-8B52-4BAD-B6FA-8949CE8C70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414DE9-65D9-447D-A5C6-BA6F69487DAD}" type="pres">
      <dgm:prSet presAssocID="{46ADE52A-EA9A-4B40-8DFE-802834B06078}" presName="hierRoot1" presStyleCnt="0"/>
      <dgm:spPr/>
    </dgm:pt>
    <dgm:pt modelId="{03976891-D250-4111-938C-24C7B7FBCE19}" type="pres">
      <dgm:prSet presAssocID="{46ADE52A-EA9A-4B40-8DFE-802834B06078}" presName="composite" presStyleCnt="0"/>
      <dgm:spPr/>
    </dgm:pt>
    <dgm:pt modelId="{5698A3A1-2F19-438C-B659-437F67F8D2AB}" type="pres">
      <dgm:prSet presAssocID="{46ADE52A-EA9A-4B40-8DFE-802834B06078}" presName="background" presStyleLbl="node0" presStyleIdx="0" presStyleCnt="1"/>
      <dgm:spPr/>
    </dgm:pt>
    <dgm:pt modelId="{F8C16CA5-2225-4A6C-BBD9-F1B1A0E1C3BE}" type="pres">
      <dgm:prSet presAssocID="{46ADE52A-EA9A-4B40-8DFE-802834B06078}" presName="text" presStyleLbl="fgAcc0" presStyleIdx="0" presStyleCnt="1">
        <dgm:presLayoutVars>
          <dgm:chPref val="3"/>
        </dgm:presLayoutVars>
      </dgm:prSet>
      <dgm:spPr/>
    </dgm:pt>
    <dgm:pt modelId="{3488CC0E-CFF3-4418-A00A-304339896B98}" type="pres">
      <dgm:prSet presAssocID="{46ADE52A-EA9A-4B40-8DFE-802834B06078}" presName="hierChild2" presStyleCnt="0"/>
      <dgm:spPr/>
    </dgm:pt>
    <dgm:pt modelId="{A17A9AA6-D232-4683-BCD3-E570B944828A}" type="pres">
      <dgm:prSet presAssocID="{4BE5A2E8-D670-4E9D-AE9A-77F9287426C2}" presName="Name10" presStyleLbl="parChTrans1D2" presStyleIdx="0" presStyleCnt="3"/>
      <dgm:spPr/>
    </dgm:pt>
    <dgm:pt modelId="{12F87CEC-E01A-4037-834E-9A2EB20B8725}" type="pres">
      <dgm:prSet presAssocID="{2DB4D6FA-D378-41B2-8570-608825509E22}" presName="hierRoot2" presStyleCnt="0"/>
      <dgm:spPr/>
    </dgm:pt>
    <dgm:pt modelId="{40863316-291A-432D-8CC0-56A6862D9CF8}" type="pres">
      <dgm:prSet presAssocID="{2DB4D6FA-D378-41B2-8570-608825509E22}" presName="composite2" presStyleCnt="0"/>
      <dgm:spPr/>
    </dgm:pt>
    <dgm:pt modelId="{9738AF2D-D6D9-4D33-BBEF-12B17EF745B1}" type="pres">
      <dgm:prSet presAssocID="{2DB4D6FA-D378-41B2-8570-608825509E22}" presName="background2" presStyleLbl="node2" presStyleIdx="0" presStyleCnt="3"/>
      <dgm:spPr/>
    </dgm:pt>
    <dgm:pt modelId="{2D938C89-672A-4A8D-8DC8-886B9FAAB232}" type="pres">
      <dgm:prSet presAssocID="{2DB4D6FA-D378-41B2-8570-608825509E22}" presName="text2" presStyleLbl="fgAcc2" presStyleIdx="0" presStyleCnt="3">
        <dgm:presLayoutVars>
          <dgm:chPref val="3"/>
        </dgm:presLayoutVars>
      </dgm:prSet>
      <dgm:spPr/>
    </dgm:pt>
    <dgm:pt modelId="{BE28CB05-477A-4C01-B4DC-68212762328D}" type="pres">
      <dgm:prSet presAssocID="{2DB4D6FA-D378-41B2-8570-608825509E22}" presName="hierChild3" presStyleCnt="0"/>
      <dgm:spPr/>
    </dgm:pt>
    <dgm:pt modelId="{E90E4CB3-BD9E-431F-8BCA-8453B510D76A}" type="pres">
      <dgm:prSet presAssocID="{363E0535-BC8F-4B0A-A6F7-1904388DEE1A}" presName="Name10" presStyleLbl="parChTrans1D2" presStyleIdx="1" presStyleCnt="3"/>
      <dgm:spPr/>
    </dgm:pt>
    <dgm:pt modelId="{A98AB6C8-6B88-4FFD-A78B-0FC2887588C2}" type="pres">
      <dgm:prSet presAssocID="{714F85CD-64F3-430D-AE2D-D84E28267D79}" presName="hierRoot2" presStyleCnt="0"/>
      <dgm:spPr/>
    </dgm:pt>
    <dgm:pt modelId="{19EC8454-1DD6-4197-920C-B58B00418DD1}" type="pres">
      <dgm:prSet presAssocID="{714F85CD-64F3-430D-AE2D-D84E28267D79}" presName="composite2" presStyleCnt="0"/>
      <dgm:spPr/>
    </dgm:pt>
    <dgm:pt modelId="{5A5E29EC-0ACF-4987-86EB-A841C1FDB7AD}" type="pres">
      <dgm:prSet presAssocID="{714F85CD-64F3-430D-AE2D-D84E28267D79}" presName="background2" presStyleLbl="node2" presStyleIdx="1" presStyleCnt="3"/>
      <dgm:spPr/>
    </dgm:pt>
    <dgm:pt modelId="{5842A887-D762-4215-B440-48B52DD8FC04}" type="pres">
      <dgm:prSet presAssocID="{714F85CD-64F3-430D-AE2D-D84E28267D79}" presName="text2" presStyleLbl="fgAcc2" presStyleIdx="1" presStyleCnt="3">
        <dgm:presLayoutVars>
          <dgm:chPref val="3"/>
        </dgm:presLayoutVars>
      </dgm:prSet>
      <dgm:spPr/>
    </dgm:pt>
    <dgm:pt modelId="{77523B7F-3129-4F0C-B46C-422CB4C6150C}" type="pres">
      <dgm:prSet presAssocID="{714F85CD-64F3-430D-AE2D-D84E28267D79}" presName="hierChild3" presStyleCnt="0"/>
      <dgm:spPr/>
    </dgm:pt>
    <dgm:pt modelId="{EB589138-EE04-431C-BDBD-55021F774DF0}" type="pres">
      <dgm:prSet presAssocID="{B7374AC8-912C-409C-A0A8-2B8EAB6E068C}" presName="Name10" presStyleLbl="parChTrans1D2" presStyleIdx="2" presStyleCnt="3"/>
      <dgm:spPr/>
    </dgm:pt>
    <dgm:pt modelId="{B44D8DAD-3861-4A79-96C2-1F3496DB7134}" type="pres">
      <dgm:prSet presAssocID="{D894D694-A5F0-4BBE-9FD5-9CB8BE746578}" presName="hierRoot2" presStyleCnt="0"/>
      <dgm:spPr/>
    </dgm:pt>
    <dgm:pt modelId="{590B2D70-C94E-4EEB-975D-8C4881BDD451}" type="pres">
      <dgm:prSet presAssocID="{D894D694-A5F0-4BBE-9FD5-9CB8BE746578}" presName="composite2" presStyleCnt="0"/>
      <dgm:spPr/>
    </dgm:pt>
    <dgm:pt modelId="{0D64B395-EA94-471F-A237-9B71EE46BAE5}" type="pres">
      <dgm:prSet presAssocID="{D894D694-A5F0-4BBE-9FD5-9CB8BE746578}" presName="background2" presStyleLbl="node2" presStyleIdx="2" presStyleCnt="3"/>
      <dgm:spPr/>
    </dgm:pt>
    <dgm:pt modelId="{480CAE8C-6F89-4D91-9633-FA94789E2A40}" type="pres">
      <dgm:prSet presAssocID="{D894D694-A5F0-4BBE-9FD5-9CB8BE746578}" presName="text2" presStyleLbl="fgAcc2" presStyleIdx="2" presStyleCnt="3">
        <dgm:presLayoutVars>
          <dgm:chPref val="3"/>
        </dgm:presLayoutVars>
      </dgm:prSet>
      <dgm:spPr/>
    </dgm:pt>
    <dgm:pt modelId="{17F206C0-8F80-4692-BA92-C801E37E4458}" type="pres">
      <dgm:prSet presAssocID="{D894D694-A5F0-4BBE-9FD5-9CB8BE746578}" presName="hierChild3" presStyleCnt="0"/>
      <dgm:spPr/>
    </dgm:pt>
  </dgm:ptLst>
  <dgm:cxnLst>
    <dgm:cxn modelId="{296BAF22-B442-45CD-B725-99D118E458CD}" type="presOf" srcId="{46ADE52A-EA9A-4B40-8DFE-802834B06078}" destId="{F8C16CA5-2225-4A6C-BBD9-F1B1A0E1C3BE}" srcOrd="0" destOrd="0" presId="urn:microsoft.com/office/officeart/2005/8/layout/hierarchy1"/>
    <dgm:cxn modelId="{3F33E433-88BF-4928-A369-A65DA32B90B9}" type="presOf" srcId="{2DB4D6FA-D378-41B2-8570-608825509E22}" destId="{2D938C89-672A-4A8D-8DC8-886B9FAAB232}" srcOrd="0" destOrd="0" presId="urn:microsoft.com/office/officeart/2005/8/layout/hierarchy1"/>
    <dgm:cxn modelId="{39F8CB44-920E-42A7-B8E1-C636952C6E94}" type="presOf" srcId="{B7374AC8-912C-409C-A0A8-2B8EAB6E068C}" destId="{EB589138-EE04-431C-BDBD-55021F774DF0}" srcOrd="0" destOrd="0" presId="urn:microsoft.com/office/officeart/2005/8/layout/hierarchy1"/>
    <dgm:cxn modelId="{20EE2049-1828-456E-943E-34105536466D}" srcId="{46ADE52A-EA9A-4B40-8DFE-802834B06078}" destId="{2DB4D6FA-D378-41B2-8570-608825509E22}" srcOrd="0" destOrd="0" parTransId="{4BE5A2E8-D670-4E9D-AE9A-77F9287426C2}" sibTransId="{80661347-90CE-40DC-AB2C-416B7E4B015C}"/>
    <dgm:cxn modelId="{C36E4A51-9357-4EA4-A6D7-FA5E5030F1D8}" type="presOf" srcId="{D894D694-A5F0-4BBE-9FD5-9CB8BE746578}" destId="{480CAE8C-6F89-4D91-9633-FA94789E2A40}" srcOrd="0" destOrd="0" presId="urn:microsoft.com/office/officeart/2005/8/layout/hierarchy1"/>
    <dgm:cxn modelId="{1AC43556-BEC5-49C6-B600-A559E02FF7F6}" type="presOf" srcId="{363E0535-BC8F-4B0A-A6F7-1904388DEE1A}" destId="{E90E4CB3-BD9E-431F-8BCA-8453B510D76A}" srcOrd="0" destOrd="0" presId="urn:microsoft.com/office/officeart/2005/8/layout/hierarchy1"/>
    <dgm:cxn modelId="{0A45318D-5C53-4908-A0A7-92CC98FADF63}" srcId="{3CCF8BEA-8B52-4BAD-B6FA-8949CE8C709A}" destId="{46ADE52A-EA9A-4B40-8DFE-802834B06078}" srcOrd="0" destOrd="0" parTransId="{EB071974-2517-4D00-B43F-AA8216EDE433}" sibTransId="{CFC0D375-07FE-4F6B-B78A-E5904E15F26D}"/>
    <dgm:cxn modelId="{B0902699-4318-48E2-AA33-557233B3B4E3}" type="presOf" srcId="{4BE5A2E8-D670-4E9D-AE9A-77F9287426C2}" destId="{A17A9AA6-D232-4683-BCD3-E570B944828A}" srcOrd="0" destOrd="0" presId="urn:microsoft.com/office/officeart/2005/8/layout/hierarchy1"/>
    <dgm:cxn modelId="{3F1191BA-2138-4B0D-A176-DED0DA21FF9E}" type="presOf" srcId="{714F85CD-64F3-430D-AE2D-D84E28267D79}" destId="{5842A887-D762-4215-B440-48B52DD8FC04}" srcOrd="0" destOrd="0" presId="urn:microsoft.com/office/officeart/2005/8/layout/hierarchy1"/>
    <dgm:cxn modelId="{A09AAECF-A18F-41E2-8F25-AF285FC26E0D}" srcId="{46ADE52A-EA9A-4B40-8DFE-802834B06078}" destId="{714F85CD-64F3-430D-AE2D-D84E28267D79}" srcOrd="1" destOrd="0" parTransId="{363E0535-BC8F-4B0A-A6F7-1904388DEE1A}" sibTransId="{32B00AF0-679D-46D5-B1B0-0822F70A1B39}"/>
    <dgm:cxn modelId="{6ECAD4F0-D46A-4759-BCB0-303FDE13E2C1}" type="presOf" srcId="{3CCF8BEA-8B52-4BAD-B6FA-8949CE8C709A}" destId="{0063011E-76D8-4DCB-9F5C-1536A398276D}" srcOrd="0" destOrd="0" presId="urn:microsoft.com/office/officeart/2005/8/layout/hierarchy1"/>
    <dgm:cxn modelId="{AB35FEFB-C6FF-43B8-8471-B229692243D9}" srcId="{46ADE52A-EA9A-4B40-8DFE-802834B06078}" destId="{D894D694-A5F0-4BBE-9FD5-9CB8BE746578}" srcOrd="2" destOrd="0" parTransId="{B7374AC8-912C-409C-A0A8-2B8EAB6E068C}" sibTransId="{6A30E4B7-FB0F-4503-B49D-FC3A2CE82CD9}"/>
    <dgm:cxn modelId="{44BA9315-A14C-40B8-9273-09CF628A49A1}" type="presParOf" srcId="{0063011E-76D8-4DCB-9F5C-1536A398276D}" destId="{34414DE9-65D9-447D-A5C6-BA6F69487DAD}" srcOrd="0" destOrd="0" presId="urn:microsoft.com/office/officeart/2005/8/layout/hierarchy1"/>
    <dgm:cxn modelId="{7FB9C26E-607A-4416-BC69-66508AA707DD}" type="presParOf" srcId="{34414DE9-65D9-447D-A5C6-BA6F69487DAD}" destId="{03976891-D250-4111-938C-24C7B7FBCE19}" srcOrd="0" destOrd="0" presId="urn:microsoft.com/office/officeart/2005/8/layout/hierarchy1"/>
    <dgm:cxn modelId="{D720ADF8-CFC4-4022-A129-24B60EF102BF}" type="presParOf" srcId="{03976891-D250-4111-938C-24C7B7FBCE19}" destId="{5698A3A1-2F19-438C-B659-437F67F8D2AB}" srcOrd="0" destOrd="0" presId="urn:microsoft.com/office/officeart/2005/8/layout/hierarchy1"/>
    <dgm:cxn modelId="{5FC6D5C5-61AF-417E-A60B-C276C0A32BE3}" type="presParOf" srcId="{03976891-D250-4111-938C-24C7B7FBCE19}" destId="{F8C16CA5-2225-4A6C-BBD9-F1B1A0E1C3BE}" srcOrd="1" destOrd="0" presId="urn:microsoft.com/office/officeart/2005/8/layout/hierarchy1"/>
    <dgm:cxn modelId="{EA956C32-5653-4E52-89BE-A6ACFF103AE3}" type="presParOf" srcId="{34414DE9-65D9-447D-A5C6-BA6F69487DAD}" destId="{3488CC0E-CFF3-4418-A00A-304339896B98}" srcOrd="1" destOrd="0" presId="urn:microsoft.com/office/officeart/2005/8/layout/hierarchy1"/>
    <dgm:cxn modelId="{63E5D3F0-582A-4E98-BA60-7BD6F04478A9}" type="presParOf" srcId="{3488CC0E-CFF3-4418-A00A-304339896B98}" destId="{A17A9AA6-D232-4683-BCD3-E570B944828A}" srcOrd="0" destOrd="0" presId="urn:microsoft.com/office/officeart/2005/8/layout/hierarchy1"/>
    <dgm:cxn modelId="{DD91186A-D14F-43F3-BF37-091EC8A6269A}" type="presParOf" srcId="{3488CC0E-CFF3-4418-A00A-304339896B98}" destId="{12F87CEC-E01A-4037-834E-9A2EB20B8725}" srcOrd="1" destOrd="0" presId="urn:microsoft.com/office/officeart/2005/8/layout/hierarchy1"/>
    <dgm:cxn modelId="{043B33A2-64B9-40B3-AC11-51A81FBF2023}" type="presParOf" srcId="{12F87CEC-E01A-4037-834E-9A2EB20B8725}" destId="{40863316-291A-432D-8CC0-56A6862D9CF8}" srcOrd="0" destOrd="0" presId="urn:microsoft.com/office/officeart/2005/8/layout/hierarchy1"/>
    <dgm:cxn modelId="{CFBD13AC-9D4B-4199-9A28-3181FC0658B9}" type="presParOf" srcId="{40863316-291A-432D-8CC0-56A6862D9CF8}" destId="{9738AF2D-D6D9-4D33-BBEF-12B17EF745B1}" srcOrd="0" destOrd="0" presId="urn:microsoft.com/office/officeart/2005/8/layout/hierarchy1"/>
    <dgm:cxn modelId="{1F821F1E-358C-434D-A54D-B54EC7BE7677}" type="presParOf" srcId="{40863316-291A-432D-8CC0-56A6862D9CF8}" destId="{2D938C89-672A-4A8D-8DC8-886B9FAAB232}" srcOrd="1" destOrd="0" presId="urn:microsoft.com/office/officeart/2005/8/layout/hierarchy1"/>
    <dgm:cxn modelId="{99091D96-206B-4890-A5B9-56052365878C}" type="presParOf" srcId="{12F87CEC-E01A-4037-834E-9A2EB20B8725}" destId="{BE28CB05-477A-4C01-B4DC-68212762328D}" srcOrd="1" destOrd="0" presId="urn:microsoft.com/office/officeart/2005/8/layout/hierarchy1"/>
    <dgm:cxn modelId="{E244E19C-BF9C-4547-975D-1BEFA0FCA9BD}" type="presParOf" srcId="{3488CC0E-CFF3-4418-A00A-304339896B98}" destId="{E90E4CB3-BD9E-431F-8BCA-8453B510D76A}" srcOrd="2" destOrd="0" presId="urn:microsoft.com/office/officeart/2005/8/layout/hierarchy1"/>
    <dgm:cxn modelId="{87CAAB37-2C0B-4FE2-A86D-C3167467BB73}" type="presParOf" srcId="{3488CC0E-CFF3-4418-A00A-304339896B98}" destId="{A98AB6C8-6B88-4FFD-A78B-0FC2887588C2}" srcOrd="3" destOrd="0" presId="urn:microsoft.com/office/officeart/2005/8/layout/hierarchy1"/>
    <dgm:cxn modelId="{1A7A282A-10A4-462D-8D84-9A49648D9D1E}" type="presParOf" srcId="{A98AB6C8-6B88-4FFD-A78B-0FC2887588C2}" destId="{19EC8454-1DD6-4197-920C-B58B00418DD1}" srcOrd="0" destOrd="0" presId="urn:microsoft.com/office/officeart/2005/8/layout/hierarchy1"/>
    <dgm:cxn modelId="{15DF2767-0997-4708-9660-674E8FC74B70}" type="presParOf" srcId="{19EC8454-1DD6-4197-920C-B58B00418DD1}" destId="{5A5E29EC-0ACF-4987-86EB-A841C1FDB7AD}" srcOrd="0" destOrd="0" presId="urn:microsoft.com/office/officeart/2005/8/layout/hierarchy1"/>
    <dgm:cxn modelId="{BD5193AF-5A8F-4483-8F87-928619FB8790}" type="presParOf" srcId="{19EC8454-1DD6-4197-920C-B58B00418DD1}" destId="{5842A887-D762-4215-B440-48B52DD8FC04}" srcOrd="1" destOrd="0" presId="urn:microsoft.com/office/officeart/2005/8/layout/hierarchy1"/>
    <dgm:cxn modelId="{D5E783A4-1B78-4224-A06A-4FC7476A5754}" type="presParOf" srcId="{A98AB6C8-6B88-4FFD-A78B-0FC2887588C2}" destId="{77523B7F-3129-4F0C-B46C-422CB4C6150C}" srcOrd="1" destOrd="0" presId="urn:microsoft.com/office/officeart/2005/8/layout/hierarchy1"/>
    <dgm:cxn modelId="{38DA9A2A-7763-4C25-AB8C-FB634222E4F3}" type="presParOf" srcId="{3488CC0E-CFF3-4418-A00A-304339896B98}" destId="{EB589138-EE04-431C-BDBD-55021F774DF0}" srcOrd="4" destOrd="0" presId="urn:microsoft.com/office/officeart/2005/8/layout/hierarchy1"/>
    <dgm:cxn modelId="{FA301B15-AD21-482E-88B4-1FA4AFEB74CE}" type="presParOf" srcId="{3488CC0E-CFF3-4418-A00A-304339896B98}" destId="{B44D8DAD-3861-4A79-96C2-1F3496DB7134}" srcOrd="5" destOrd="0" presId="urn:microsoft.com/office/officeart/2005/8/layout/hierarchy1"/>
    <dgm:cxn modelId="{240DE1A6-07CA-437E-B71A-47EC6B2A9517}" type="presParOf" srcId="{B44D8DAD-3861-4A79-96C2-1F3496DB7134}" destId="{590B2D70-C94E-4EEB-975D-8C4881BDD451}" srcOrd="0" destOrd="0" presId="urn:microsoft.com/office/officeart/2005/8/layout/hierarchy1"/>
    <dgm:cxn modelId="{150BADFC-3CFB-4659-B220-2C5D7CD69A43}" type="presParOf" srcId="{590B2D70-C94E-4EEB-975D-8C4881BDD451}" destId="{0D64B395-EA94-471F-A237-9B71EE46BAE5}" srcOrd="0" destOrd="0" presId="urn:microsoft.com/office/officeart/2005/8/layout/hierarchy1"/>
    <dgm:cxn modelId="{3C4A689A-A688-436F-9C2B-C681842E8DD6}" type="presParOf" srcId="{590B2D70-C94E-4EEB-975D-8C4881BDD451}" destId="{480CAE8C-6F89-4D91-9633-FA94789E2A40}" srcOrd="1" destOrd="0" presId="urn:microsoft.com/office/officeart/2005/8/layout/hierarchy1"/>
    <dgm:cxn modelId="{49CF3518-A4C2-4DDC-BDF2-56C62F7D8423}" type="presParOf" srcId="{B44D8DAD-3861-4A79-96C2-1F3496DB7134}" destId="{17F206C0-8F80-4692-BA92-C801E37E44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D56F2-0AF1-4181-9961-0820F695B40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74C899D-6CA0-4A24-BE47-0A3746AF550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ZMIANA SPOSOBU UŻYTKOWANIA OBIEKTU BUD. LUB JEGO CZ. BEZ WYMAGANEGO ZGŁOSZENIA</a:t>
          </a:r>
        </a:p>
      </dgm:t>
    </dgm:pt>
    <dgm:pt modelId="{D77FB3EA-A1CA-46F8-A2C6-EFDF6D17F8F4}" type="parTrans" cxnId="{BF664C3D-4126-420B-8280-C878EE50C12A}">
      <dgm:prSet/>
      <dgm:spPr/>
      <dgm:t>
        <a:bodyPr/>
        <a:lstStyle/>
        <a:p>
          <a:endParaRPr lang="pl-PL"/>
        </a:p>
      </dgm:t>
    </dgm:pt>
    <dgm:pt modelId="{B32ABBD0-CA78-4980-A212-1340E97B4D58}" type="sibTrans" cxnId="{BF664C3D-4126-420B-8280-C878EE50C12A}">
      <dgm:prSet/>
      <dgm:spPr/>
      <dgm:t>
        <a:bodyPr/>
        <a:lstStyle/>
        <a:p>
          <a:endParaRPr lang="pl-PL"/>
        </a:p>
      </dgm:t>
    </dgm:pt>
    <dgm:pt modelId="{52E86D98-2278-4E04-BDE8-C99E5ECEEDE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POSTANOWIENIE ORGANU NADZORU BUDOWLANEGO – ART. 71A UST. 1 PB</a:t>
          </a:r>
        </a:p>
      </dgm:t>
    </dgm:pt>
    <dgm:pt modelId="{BFF2C0CC-3753-43B8-98F9-3C805F54665D}" type="parTrans" cxnId="{FE0D0D2A-C9D8-4CA6-BDD3-71C5C8448281}">
      <dgm:prSet/>
      <dgm:spPr/>
      <dgm:t>
        <a:bodyPr/>
        <a:lstStyle/>
        <a:p>
          <a:endParaRPr lang="pl-PL"/>
        </a:p>
      </dgm:t>
    </dgm:pt>
    <dgm:pt modelId="{8D11F97B-B856-472D-977A-5468236DFC5F}" type="sibTrans" cxnId="{FE0D0D2A-C9D8-4CA6-BDD3-71C5C8448281}">
      <dgm:prSet/>
      <dgm:spPr/>
      <dgm:t>
        <a:bodyPr/>
        <a:lstStyle/>
        <a:p>
          <a:endParaRPr lang="pl-PL"/>
        </a:p>
      </dgm:t>
    </dgm:pt>
    <dgm:pt modelId="{EEF9A68D-D2F5-4F7D-A4E6-B4D6A9EB186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SPRAWDZENIE WYKONANIA OBOWIĄZKÓW NAŁOŻONYCH W POSTANOWIENIU</a:t>
          </a:r>
        </a:p>
      </dgm:t>
    </dgm:pt>
    <dgm:pt modelId="{CFBF5B49-E539-4479-81F3-6DE986CBA676}" type="parTrans" cxnId="{F7AA359A-1084-43B8-8742-620150BD11B0}">
      <dgm:prSet/>
      <dgm:spPr/>
      <dgm:t>
        <a:bodyPr/>
        <a:lstStyle/>
        <a:p>
          <a:endParaRPr lang="pl-PL"/>
        </a:p>
      </dgm:t>
    </dgm:pt>
    <dgm:pt modelId="{1F87DC9A-B392-4F96-A33C-A3A111115EF7}" type="sibTrans" cxnId="{F7AA359A-1084-43B8-8742-620150BD11B0}">
      <dgm:prSet/>
      <dgm:spPr/>
      <dgm:t>
        <a:bodyPr/>
        <a:lstStyle/>
        <a:p>
          <a:endParaRPr lang="pl-PL"/>
        </a:p>
      </dgm:t>
    </dgm:pt>
    <dgm:pt modelId="{F040E3AA-6E15-405D-BD7B-0AC6D7E5538C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WYKONANIE OBOWIĄZKU – </a:t>
          </a:r>
          <a:r>
            <a:rPr lang="pl-PL" b="1" u="sng" dirty="0">
              <a:solidFill>
                <a:schemeClr val="tx1"/>
              </a:solidFill>
            </a:rPr>
            <a:t>POSTANOWIENIE O WYSOKOŚCI OPŁATY LEGALIZACYJNEJ</a:t>
          </a:r>
        </a:p>
      </dgm:t>
    </dgm:pt>
    <dgm:pt modelId="{834652DB-A6BF-4872-89E6-A791FC2FAB21}" type="parTrans" cxnId="{B11B3E20-A374-434E-90EB-6EC484E42C44}">
      <dgm:prSet/>
      <dgm:spPr/>
      <dgm:t>
        <a:bodyPr/>
        <a:lstStyle/>
        <a:p>
          <a:endParaRPr lang="pl-PL"/>
        </a:p>
      </dgm:t>
    </dgm:pt>
    <dgm:pt modelId="{CCF2B793-2CCA-485C-AAEA-7A9DF7BC336C}" type="sibTrans" cxnId="{B11B3E20-A374-434E-90EB-6EC484E42C44}">
      <dgm:prSet/>
      <dgm:spPr/>
      <dgm:t>
        <a:bodyPr/>
        <a:lstStyle/>
        <a:p>
          <a:endParaRPr lang="pl-PL"/>
        </a:p>
      </dgm:t>
    </dgm:pt>
    <dgm:pt modelId="{0ACF9088-6869-4CB9-9E03-741202D10BC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NIEWYKONANIE OBOWIĄZKU – </a:t>
          </a:r>
          <a:r>
            <a:rPr lang="pl-PL" b="1" u="sng" dirty="0">
              <a:solidFill>
                <a:schemeClr val="tx1"/>
              </a:solidFill>
            </a:rPr>
            <a:t>DECYZJA O PRZYWRÓCENIU POPRZEDNIEGO SPOSOBU UŻYTKOWANIA OBIEKTU BUD. LUB JEGO CZ.</a:t>
          </a:r>
        </a:p>
      </dgm:t>
    </dgm:pt>
    <dgm:pt modelId="{2058220B-3AFD-4F58-8803-B588E81F9F87}" type="parTrans" cxnId="{94F393E0-A3C5-41A2-88B8-AF5CDA7CE2D9}">
      <dgm:prSet/>
      <dgm:spPr/>
      <dgm:t>
        <a:bodyPr/>
        <a:lstStyle/>
        <a:p>
          <a:endParaRPr lang="pl-PL"/>
        </a:p>
      </dgm:t>
    </dgm:pt>
    <dgm:pt modelId="{3C75E0F2-DC2E-4F87-B380-EDFBB4574DB8}" type="sibTrans" cxnId="{94F393E0-A3C5-41A2-88B8-AF5CDA7CE2D9}">
      <dgm:prSet/>
      <dgm:spPr/>
      <dgm:t>
        <a:bodyPr/>
        <a:lstStyle/>
        <a:p>
          <a:endParaRPr lang="pl-PL"/>
        </a:p>
      </dgm:t>
    </dgm:pt>
    <dgm:pt modelId="{692E11E1-2A0E-4DC6-9A27-92E6EA72DED4}" type="pres">
      <dgm:prSet presAssocID="{377D56F2-0AF1-4181-9961-0820F695B40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6F361F-6AA1-42F9-8D96-BC20F094209C}" type="pres">
      <dgm:prSet presAssocID="{674C899D-6CA0-4A24-BE47-0A3746AF5504}" presName="root1" presStyleCnt="0"/>
      <dgm:spPr/>
    </dgm:pt>
    <dgm:pt modelId="{79C0B88D-6CD4-4824-9D72-3E20D15526CF}" type="pres">
      <dgm:prSet presAssocID="{674C899D-6CA0-4A24-BE47-0A3746AF5504}" presName="LevelOneTextNode" presStyleLbl="node0" presStyleIdx="0" presStyleCnt="1">
        <dgm:presLayoutVars>
          <dgm:chPref val="3"/>
        </dgm:presLayoutVars>
      </dgm:prSet>
      <dgm:spPr/>
    </dgm:pt>
    <dgm:pt modelId="{3EB78ED7-628A-40B5-AB60-BD70CC0A5889}" type="pres">
      <dgm:prSet presAssocID="{674C899D-6CA0-4A24-BE47-0A3746AF5504}" presName="level2hierChild" presStyleCnt="0"/>
      <dgm:spPr/>
    </dgm:pt>
    <dgm:pt modelId="{E43E8C73-A135-4901-8E51-233FF79C95E5}" type="pres">
      <dgm:prSet presAssocID="{BFF2C0CC-3753-43B8-98F9-3C805F54665D}" presName="conn2-1" presStyleLbl="parChTrans1D2" presStyleIdx="0" presStyleCnt="1"/>
      <dgm:spPr/>
    </dgm:pt>
    <dgm:pt modelId="{9C5DC1A0-0CB6-4B84-A582-BAAF456B81FD}" type="pres">
      <dgm:prSet presAssocID="{BFF2C0CC-3753-43B8-98F9-3C805F54665D}" presName="connTx" presStyleLbl="parChTrans1D2" presStyleIdx="0" presStyleCnt="1"/>
      <dgm:spPr/>
    </dgm:pt>
    <dgm:pt modelId="{549C4430-CC0E-45ED-A961-B6E8C15661BE}" type="pres">
      <dgm:prSet presAssocID="{52E86D98-2278-4E04-BDE8-C99E5ECEEDE8}" presName="root2" presStyleCnt="0"/>
      <dgm:spPr/>
    </dgm:pt>
    <dgm:pt modelId="{7F763089-346C-4754-9DF5-59252F300FC9}" type="pres">
      <dgm:prSet presAssocID="{52E86D98-2278-4E04-BDE8-C99E5ECEEDE8}" presName="LevelTwoTextNode" presStyleLbl="node2" presStyleIdx="0" presStyleCnt="1">
        <dgm:presLayoutVars>
          <dgm:chPref val="3"/>
        </dgm:presLayoutVars>
      </dgm:prSet>
      <dgm:spPr/>
    </dgm:pt>
    <dgm:pt modelId="{02B86A5B-E127-4E33-85AC-C34A61116C17}" type="pres">
      <dgm:prSet presAssocID="{52E86D98-2278-4E04-BDE8-C99E5ECEEDE8}" presName="level3hierChild" presStyleCnt="0"/>
      <dgm:spPr/>
    </dgm:pt>
    <dgm:pt modelId="{781A7683-9CCC-48E4-9E76-947085D9E69F}" type="pres">
      <dgm:prSet presAssocID="{CFBF5B49-E539-4479-81F3-6DE986CBA676}" presName="conn2-1" presStyleLbl="parChTrans1D3" presStyleIdx="0" presStyleCnt="1"/>
      <dgm:spPr/>
    </dgm:pt>
    <dgm:pt modelId="{7B24BDD7-7790-4F38-8C36-25982DE886F3}" type="pres">
      <dgm:prSet presAssocID="{CFBF5B49-E539-4479-81F3-6DE986CBA676}" presName="connTx" presStyleLbl="parChTrans1D3" presStyleIdx="0" presStyleCnt="1"/>
      <dgm:spPr/>
    </dgm:pt>
    <dgm:pt modelId="{620B2564-E6B7-46AD-AF13-DBC0308A620C}" type="pres">
      <dgm:prSet presAssocID="{EEF9A68D-D2F5-4F7D-A4E6-B4D6A9EB1869}" presName="root2" presStyleCnt="0"/>
      <dgm:spPr/>
    </dgm:pt>
    <dgm:pt modelId="{6061E553-1103-4619-8C37-ABD3926484C8}" type="pres">
      <dgm:prSet presAssocID="{EEF9A68D-D2F5-4F7D-A4E6-B4D6A9EB1869}" presName="LevelTwoTextNode" presStyleLbl="node3" presStyleIdx="0" presStyleCnt="1">
        <dgm:presLayoutVars>
          <dgm:chPref val="3"/>
        </dgm:presLayoutVars>
      </dgm:prSet>
      <dgm:spPr/>
    </dgm:pt>
    <dgm:pt modelId="{1D3B5547-0885-478D-BD42-BF158AE09447}" type="pres">
      <dgm:prSet presAssocID="{EEF9A68D-D2F5-4F7D-A4E6-B4D6A9EB1869}" presName="level3hierChild" presStyleCnt="0"/>
      <dgm:spPr/>
    </dgm:pt>
    <dgm:pt modelId="{10574126-2EFA-4F89-8475-8F3EB74BCAF7}" type="pres">
      <dgm:prSet presAssocID="{834652DB-A6BF-4872-89E6-A791FC2FAB21}" presName="conn2-1" presStyleLbl="parChTrans1D4" presStyleIdx="0" presStyleCnt="2"/>
      <dgm:spPr/>
    </dgm:pt>
    <dgm:pt modelId="{D320DBD2-5A88-4386-832C-FFEC76FA0109}" type="pres">
      <dgm:prSet presAssocID="{834652DB-A6BF-4872-89E6-A791FC2FAB21}" presName="connTx" presStyleLbl="parChTrans1D4" presStyleIdx="0" presStyleCnt="2"/>
      <dgm:spPr/>
    </dgm:pt>
    <dgm:pt modelId="{31BB25B7-AC59-4E49-8963-06D1905F73C4}" type="pres">
      <dgm:prSet presAssocID="{F040E3AA-6E15-405D-BD7B-0AC6D7E5538C}" presName="root2" presStyleCnt="0"/>
      <dgm:spPr/>
    </dgm:pt>
    <dgm:pt modelId="{C46D7331-2C8A-4508-AE03-D9B524CA1CF0}" type="pres">
      <dgm:prSet presAssocID="{F040E3AA-6E15-405D-BD7B-0AC6D7E5538C}" presName="LevelTwoTextNode" presStyleLbl="node4" presStyleIdx="0" presStyleCnt="2">
        <dgm:presLayoutVars>
          <dgm:chPref val="3"/>
        </dgm:presLayoutVars>
      </dgm:prSet>
      <dgm:spPr/>
    </dgm:pt>
    <dgm:pt modelId="{0B131DFE-10AC-4850-A746-F4D3F210716C}" type="pres">
      <dgm:prSet presAssocID="{F040E3AA-6E15-405D-BD7B-0AC6D7E5538C}" presName="level3hierChild" presStyleCnt="0"/>
      <dgm:spPr/>
    </dgm:pt>
    <dgm:pt modelId="{7C2373FF-5D04-4B7D-9A0D-011569AD2075}" type="pres">
      <dgm:prSet presAssocID="{2058220B-3AFD-4F58-8803-B588E81F9F87}" presName="conn2-1" presStyleLbl="parChTrans1D4" presStyleIdx="1" presStyleCnt="2"/>
      <dgm:spPr/>
    </dgm:pt>
    <dgm:pt modelId="{3A03D678-EDAD-4E97-9164-181239DED4EF}" type="pres">
      <dgm:prSet presAssocID="{2058220B-3AFD-4F58-8803-B588E81F9F87}" presName="connTx" presStyleLbl="parChTrans1D4" presStyleIdx="1" presStyleCnt="2"/>
      <dgm:spPr/>
    </dgm:pt>
    <dgm:pt modelId="{FEAAB213-2FE3-4BDD-AE3F-97388E758F5B}" type="pres">
      <dgm:prSet presAssocID="{0ACF9088-6869-4CB9-9E03-741202D10BC5}" presName="root2" presStyleCnt="0"/>
      <dgm:spPr/>
    </dgm:pt>
    <dgm:pt modelId="{858D6E46-D3CA-41BA-821B-6898E08B6ABE}" type="pres">
      <dgm:prSet presAssocID="{0ACF9088-6869-4CB9-9E03-741202D10BC5}" presName="LevelTwoTextNode" presStyleLbl="node4" presStyleIdx="1" presStyleCnt="2">
        <dgm:presLayoutVars>
          <dgm:chPref val="3"/>
        </dgm:presLayoutVars>
      </dgm:prSet>
      <dgm:spPr/>
    </dgm:pt>
    <dgm:pt modelId="{3B0FA69F-58DA-4CE5-BD14-9B1B3FDB44AB}" type="pres">
      <dgm:prSet presAssocID="{0ACF9088-6869-4CB9-9E03-741202D10BC5}" presName="level3hierChild" presStyleCnt="0"/>
      <dgm:spPr/>
    </dgm:pt>
  </dgm:ptLst>
  <dgm:cxnLst>
    <dgm:cxn modelId="{5C274603-E73D-4DA1-9C80-97D480E090AA}" type="presOf" srcId="{CFBF5B49-E539-4479-81F3-6DE986CBA676}" destId="{7B24BDD7-7790-4F38-8C36-25982DE886F3}" srcOrd="1" destOrd="0" presId="urn:microsoft.com/office/officeart/2005/8/layout/hierarchy2"/>
    <dgm:cxn modelId="{EDC04D0A-1CDD-480C-A431-BCB1DCCC8C02}" type="presOf" srcId="{BFF2C0CC-3753-43B8-98F9-3C805F54665D}" destId="{E43E8C73-A135-4901-8E51-233FF79C95E5}" srcOrd="0" destOrd="0" presId="urn:microsoft.com/office/officeart/2005/8/layout/hierarchy2"/>
    <dgm:cxn modelId="{78B7CA11-BFE8-486B-96B0-E268A7533D52}" type="presOf" srcId="{BFF2C0CC-3753-43B8-98F9-3C805F54665D}" destId="{9C5DC1A0-0CB6-4B84-A582-BAAF456B81FD}" srcOrd="1" destOrd="0" presId="urn:microsoft.com/office/officeart/2005/8/layout/hierarchy2"/>
    <dgm:cxn modelId="{60136515-53CD-40FE-B8CD-B7544871162A}" type="presOf" srcId="{2058220B-3AFD-4F58-8803-B588E81F9F87}" destId="{3A03D678-EDAD-4E97-9164-181239DED4EF}" srcOrd="1" destOrd="0" presId="urn:microsoft.com/office/officeart/2005/8/layout/hierarchy2"/>
    <dgm:cxn modelId="{377BF31C-2321-4F7B-A958-3532CCDA30B8}" type="presOf" srcId="{834652DB-A6BF-4872-89E6-A791FC2FAB21}" destId="{10574126-2EFA-4F89-8475-8F3EB74BCAF7}" srcOrd="0" destOrd="0" presId="urn:microsoft.com/office/officeart/2005/8/layout/hierarchy2"/>
    <dgm:cxn modelId="{B11B3E20-A374-434E-90EB-6EC484E42C44}" srcId="{EEF9A68D-D2F5-4F7D-A4E6-B4D6A9EB1869}" destId="{F040E3AA-6E15-405D-BD7B-0AC6D7E5538C}" srcOrd="0" destOrd="0" parTransId="{834652DB-A6BF-4872-89E6-A791FC2FAB21}" sibTransId="{CCF2B793-2CCA-485C-AAEA-7A9DF7BC336C}"/>
    <dgm:cxn modelId="{FE0D0D2A-C9D8-4CA6-BDD3-71C5C8448281}" srcId="{674C899D-6CA0-4A24-BE47-0A3746AF5504}" destId="{52E86D98-2278-4E04-BDE8-C99E5ECEEDE8}" srcOrd="0" destOrd="0" parTransId="{BFF2C0CC-3753-43B8-98F9-3C805F54665D}" sibTransId="{8D11F97B-B856-472D-977A-5468236DFC5F}"/>
    <dgm:cxn modelId="{BF664C3D-4126-420B-8280-C878EE50C12A}" srcId="{377D56F2-0AF1-4181-9961-0820F695B402}" destId="{674C899D-6CA0-4A24-BE47-0A3746AF5504}" srcOrd="0" destOrd="0" parTransId="{D77FB3EA-A1CA-46F8-A2C6-EFDF6D17F8F4}" sibTransId="{B32ABBD0-CA78-4980-A212-1340E97B4D58}"/>
    <dgm:cxn modelId="{A8CA743F-343F-48F4-82B4-B80EE2302DA9}" type="presOf" srcId="{2058220B-3AFD-4F58-8803-B588E81F9F87}" destId="{7C2373FF-5D04-4B7D-9A0D-011569AD2075}" srcOrd="0" destOrd="0" presId="urn:microsoft.com/office/officeart/2005/8/layout/hierarchy2"/>
    <dgm:cxn modelId="{1E0FE464-19A7-4F5B-A4FA-1C4E37EB43A1}" type="presOf" srcId="{F040E3AA-6E15-405D-BD7B-0AC6D7E5538C}" destId="{C46D7331-2C8A-4508-AE03-D9B524CA1CF0}" srcOrd="0" destOrd="0" presId="urn:microsoft.com/office/officeart/2005/8/layout/hierarchy2"/>
    <dgm:cxn modelId="{C740E174-D5F0-4B91-9A0A-EA41AF7491EA}" type="presOf" srcId="{0ACF9088-6869-4CB9-9E03-741202D10BC5}" destId="{858D6E46-D3CA-41BA-821B-6898E08B6ABE}" srcOrd="0" destOrd="0" presId="urn:microsoft.com/office/officeart/2005/8/layout/hierarchy2"/>
    <dgm:cxn modelId="{96EEF95A-C211-477D-A467-93723013C378}" type="presOf" srcId="{674C899D-6CA0-4A24-BE47-0A3746AF5504}" destId="{79C0B88D-6CD4-4824-9D72-3E20D15526CF}" srcOrd="0" destOrd="0" presId="urn:microsoft.com/office/officeart/2005/8/layout/hierarchy2"/>
    <dgm:cxn modelId="{EA16DD8A-2107-4245-A574-0AFBC859CBFA}" type="presOf" srcId="{52E86D98-2278-4E04-BDE8-C99E5ECEEDE8}" destId="{7F763089-346C-4754-9DF5-59252F300FC9}" srcOrd="0" destOrd="0" presId="urn:microsoft.com/office/officeart/2005/8/layout/hierarchy2"/>
    <dgm:cxn modelId="{C96E4796-185A-4250-B351-95C6BA369A0B}" type="presOf" srcId="{EEF9A68D-D2F5-4F7D-A4E6-B4D6A9EB1869}" destId="{6061E553-1103-4619-8C37-ABD3926484C8}" srcOrd="0" destOrd="0" presId="urn:microsoft.com/office/officeart/2005/8/layout/hierarchy2"/>
    <dgm:cxn modelId="{F7AA359A-1084-43B8-8742-620150BD11B0}" srcId="{52E86D98-2278-4E04-BDE8-C99E5ECEEDE8}" destId="{EEF9A68D-D2F5-4F7D-A4E6-B4D6A9EB1869}" srcOrd="0" destOrd="0" parTransId="{CFBF5B49-E539-4479-81F3-6DE986CBA676}" sibTransId="{1F87DC9A-B392-4F96-A33C-A3A111115EF7}"/>
    <dgm:cxn modelId="{F12FDACD-5636-4A58-8368-E5DD207F0E0D}" type="presOf" srcId="{834652DB-A6BF-4872-89E6-A791FC2FAB21}" destId="{D320DBD2-5A88-4386-832C-FFEC76FA0109}" srcOrd="1" destOrd="0" presId="urn:microsoft.com/office/officeart/2005/8/layout/hierarchy2"/>
    <dgm:cxn modelId="{94F393E0-A3C5-41A2-88B8-AF5CDA7CE2D9}" srcId="{EEF9A68D-D2F5-4F7D-A4E6-B4D6A9EB1869}" destId="{0ACF9088-6869-4CB9-9E03-741202D10BC5}" srcOrd="1" destOrd="0" parTransId="{2058220B-3AFD-4F58-8803-B588E81F9F87}" sibTransId="{3C75E0F2-DC2E-4F87-B380-EDFBB4574DB8}"/>
    <dgm:cxn modelId="{F5FAB9E3-67AE-4219-9311-BD55EFE393E9}" type="presOf" srcId="{CFBF5B49-E539-4479-81F3-6DE986CBA676}" destId="{781A7683-9CCC-48E4-9E76-947085D9E69F}" srcOrd="0" destOrd="0" presId="urn:microsoft.com/office/officeart/2005/8/layout/hierarchy2"/>
    <dgm:cxn modelId="{C9543CF6-8D75-46A7-9EAB-CF9167B2A824}" type="presOf" srcId="{377D56F2-0AF1-4181-9961-0820F695B402}" destId="{692E11E1-2A0E-4DC6-9A27-92E6EA72DED4}" srcOrd="0" destOrd="0" presId="urn:microsoft.com/office/officeart/2005/8/layout/hierarchy2"/>
    <dgm:cxn modelId="{54BF885B-1E3F-473B-A2E0-7B042BBB1306}" type="presParOf" srcId="{692E11E1-2A0E-4DC6-9A27-92E6EA72DED4}" destId="{776F361F-6AA1-42F9-8D96-BC20F094209C}" srcOrd="0" destOrd="0" presId="urn:microsoft.com/office/officeart/2005/8/layout/hierarchy2"/>
    <dgm:cxn modelId="{D34DE0F9-B085-43A7-9935-03744FEBE39E}" type="presParOf" srcId="{776F361F-6AA1-42F9-8D96-BC20F094209C}" destId="{79C0B88D-6CD4-4824-9D72-3E20D15526CF}" srcOrd="0" destOrd="0" presId="urn:microsoft.com/office/officeart/2005/8/layout/hierarchy2"/>
    <dgm:cxn modelId="{FCCAC882-0C58-4CFA-9815-AE5B30B5BC56}" type="presParOf" srcId="{776F361F-6AA1-42F9-8D96-BC20F094209C}" destId="{3EB78ED7-628A-40B5-AB60-BD70CC0A5889}" srcOrd="1" destOrd="0" presId="urn:microsoft.com/office/officeart/2005/8/layout/hierarchy2"/>
    <dgm:cxn modelId="{4382E3EE-75F4-44A9-8DEF-417224ABB0F9}" type="presParOf" srcId="{3EB78ED7-628A-40B5-AB60-BD70CC0A5889}" destId="{E43E8C73-A135-4901-8E51-233FF79C95E5}" srcOrd="0" destOrd="0" presId="urn:microsoft.com/office/officeart/2005/8/layout/hierarchy2"/>
    <dgm:cxn modelId="{B5B1E81B-8EE3-4AB2-A915-000A2DD46768}" type="presParOf" srcId="{E43E8C73-A135-4901-8E51-233FF79C95E5}" destId="{9C5DC1A0-0CB6-4B84-A582-BAAF456B81FD}" srcOrd="0" destOrd="0" presId="urn:microsoft.com/office/officeart/2005/8/layout/hierarchy2"/>
    <dgm:cxn modelId="{F2D42C91-F0B9-4F50-BC2C-6B5F6941DB65}" type="presParOf" srcId="{3EB78ED7-628A-40B5-AB60-BD70CC0A5889}" destId="{549C4430-CC0E-45ED-A961-B6E8C15661BE}" srcOrd="1" destOrd="0" presId="urn:microsoft.com/office/officeart/2005/8/layout/hierarchy2"/>
    <dgm:cxn modelId="{605E3FFE-83F1-4260-BB41-F26CE48DB225}" type="presParOf" srcId="{549C4430-CC0E-45ED-A961-B6E8C15661BE}" destId="{7F763089-346C-4754-9DF5-59252F300FC9}" srcOrd="0" destOrd="0" presId="urn:microsoft.com/office/officeart/2005/8/layout/hierarchy2"/>
    <dgm:cxn modelId="{272E22AB-32C2-4104-B12D-82169AB5D389}" type="presParOf" srcId="{549C4430-CC0E-45ED-A961-B6E8C15661BE}" destId="{02B86A5B-E127-4E33-85AC-C34A61116C17}" srcOrd="1" destOrd="0" presId="urn:microsoft.com/office/officeart/2005/8/layout/hierarchy2"/>
    <dgm:cxn modelId="{20C87E0F-25BF-4713-9DC4-D2CFE6A9E06F}" type="presParOf" srcId="{02B86A5B-E127-4E33-85AC-C34A61116C17}" destId="{781A7683-9CCC-48E4-9E76-947085D9E69F}" srcOrd="0" destOrd="0" presId="urn:microsoft.com/office/officeart/2005/8/layout/hierarchy2"/>
    <dgm:cxn modelId="{71EA8677-DD3E-4E3C-A437-C3A2EED7A148}" type="presParOf" srcId="{781A7683-9CCC-48E4-9E76-947085D9E69F}" destId="{7B24BDD7-7790-4F38-8C36-25982DE886F3}" srcOrd="0" destOrd="0" presId="urn:microsoft.com/office/officeart/2005/8/layout/hierarchy2"/>
    <dgm:cxn modelId="{796766BE-4023-4957-A372-414FEED23496}" type="presParOf" srcId="{02B86A5B-E127-4E33-85AC-C34A61116C17}" destId="{620B2564-E6B7-46AD-AF13-DBC0308A620C}" srcOrd="1" destOrd="0" presId="urn:microsoft.com/office/officeart/2005/8/layout/hierarchy2"/>
    <dgm:cxn modelId="{57ED4074-53A0-4628-91E4-65853E1D99C5}" type="presParOf" srcId="{620B2564-E6B7-46AD-AF13-DBC0308A620C}" destId="{6061E553-1103-4619-8C37-ABD3926484C8}" srcOrd="0" destOrd="0" presId="urn:microsoft.com/office/officeart/2005/8/layout/hierarchy2"/>
    <dgm:cxn modelId="{E10FEFFA-0D21-43C1-991C-95C54F4C1700}" type="presParOf" srcId="{620B2564-E6B7-46AD-AF13-DBC0308A620C}" destId="{1D3B5547-0885-478D-BD42-BF158AE09447}" srcOrd="1" destOrd="0" presId="urn:microsoft.com/office/officeart/2005/8/layout/hierarchy2"/>
    <dgm:cxn modelId="{095162DD-D46E-4A9C-8C00-498025C8CD11}" type="presParOf" srcId="{1D3B5547-0885-478D-BD42-BF158AE09447}" destId="{10574126-2EFA-4F89-8475-8F3EB74BCAF7}" srcOrd="0" destOrd="0" presId="urn:microsoft.com/office/officeart/2005/8/layout/hierarchy2"/>
    <dgm:cxn modelId="{304871BB-38B1-47E1-B546-6C00979D5776}" type="presParOf" srcId="{10574126-2EFA-4F89-8475-8F3EB74BCAF7}" destId="{D320DBD2-5A88-4386-832C-FFEC76FA0109}" srcOrd="0" destOrd="0" presId="urn:microsoft.com/office/officeart/2005/8/layout/hierarchy2"/>
    <dgm:cxn modelId="{67217D6B-2790-4A69-9AC0-07313844760B}" type="presParOf" srcId="{1D3B5547-0885-478D-BD42-BF158AE09447}" destId="{31BB25B7-AC59-4E49-8963-06D1905F73C4}" srcOrd="1" destOrd="0" presId="urn:microsoft.com/office/officeart/2005/8/layout/hierarchy2"/>
    <dgm:cxn modelId="{8E230AB8-C89F-4C84-8119-21325411A22B}" type="presParOf" srcId="{31BB25B7-AC59-4E49-8963-06D1905F73C4}" destId="{C46D7331-2C8A-4508-AE03-D9B524CA1CF0}" srcOrd="0" destOrd="0" presId="urn:microsoft.com/office/officeart/2005/8/layout/hierarchy2"/>
    <dgm:cxn modelId="{DE42227E-323D-4461-94A7-0C2B5AFDB482}" type="presParOf" srcId="{31BB25B7-AC59-4E49-8963-06D1905F73C4}" destId="{0B131DFE-10AC-4850-A746-F4D3F210716C}" srcOrd="1" destOrd="0" presId="urn:microsoft.com/office/officeart/2005/8/layout/hierarchy2"/>
    <dgm:cxn modelId="{CE075076-8356-42F7-9A60-E690045D356F}" type="presParOf" srcId="{1D3B5547-0885-478D-BD42-BF158AE09447}" destId="{7C2373FF-5D04-4B7D-9A0D-011569AD2075}" srcOrd="2" destOrd="0" presId="urn:microsoft.com/office/officeart/2005/8/layout/hierarchy2"/>
    <dgm:cxn modelId="{8FF61F52-9135-4351-9106-A40FD7B4D152}" type="presParOf" srcId="{7C2373FF-5D04-4B7D-9A0D-011569AD2075}" destId="{3A03D678-EDAD-4E97-9164-181239DED4EF}" srcOrd="0" destOrd="0" presId="urn:microsoft.com/office/officeart/2005/8/layout/hierarchy2"/>
    <dgm:cxn modelId="{68A2B23B-E677-4D09-AF71-5DAB68131380}" type="presParOf" srcId="{1D3B5547-0885-478D-BD42-BF158AE09447}" destId="{FEAAB213-2FE3-4BDD-AE3F-97388E758F5B}" srcOrd="3" destOrd="0" presId="urn:microsoft.com/office/officeart/2005/8/layout/hierarchy2"/>
    <dgm:cxn modelId="{FF1264BB-32BA-4127-8FD5-62427143E5BE}" type="presParOf" srcId="{FEAAB213-2FE3-4BDD-AE3F-97388E758F5B}" destId="{858D6E46-D3CA-41BA-821B-6898E08B6ABE}" srcOrd="0" destOrd="0" presId="urn:microsoft.com/office/officeart/2005/8/layout/hierarchy2"/>
    <dgm:cxn modelId="{5D152866-61A7-4C12-B62B-2220BFA21474}" type="presParOf" srcId="{FEAAB213-2FE3-4BDD-AE3F-97388E758F5B}" destId="{3B0FA69F-58DA-4CE5-BD14-9B1B3FDB44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1CCA5-9DE5-4E75-8961-BE140D3843D7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ABE485E-0769-4CB7-801A-364719A983BB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ROZBIÓRKA OBIEKTU BUDOWLANEGO</a:t>
          </a:r>
        </a:p>
      </dgm:t>
    </dgm:pt>
    <dgm:pt modelId="{EF0C73F3-3F04-492D-8C37-D6326E978C17}" type="parTrans" cxnId="{9F386E93-288C-4B67-8F7B-774E64F1CECF}">
      <dgm:prSet/>
      <dgm:spPr/>
      <dgm:t>
        <a:bodyPr/>
        <a:lstStyle/>
        <a:p>
          <a:endParaRPr lang="pl-PL"/>
        </a:p>
      </dgm:t>
    </dgm:pt>
    <dgm:pt modelId="{0781F2C9-CE21-44BD-A0AE-5A72E6BF7886}" type="sibTrans" cxnId="{9F386E93-288C-4B67-8F7B-774E64F1CECF}">
      <dgm:prSet/>
      <dgm:spPr/>
      <dgm:t>
        <a:bodyPr/>
        <a:lstStyle/>
        <a:p>
          <a:endParaRPr lang="pl-PL"/>
        </a:p>
      </dgm:t>
    </dgm:pt>
    <dgm:pt modelId="{6F12CBC8-6B92-47D5-90FF-023E383265A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Ostatni etap procesu budowlanego, skutkujący likwidacją obiektu budowlanego</a:t>
          </a:r>
        </a:p>
      </dgm:t>
    </dgm:pt>
    <dgm:pt modelId="{C7DC9DA8-3F21-410F-8BD8-1613B112FBE7}" type="parTrans" cxnId="{B255DEF5-F7D7-4769-A284-A1869D4574DB}">
      <dgm:prSet/>
      <dgm:spPr/>
      <dgm:t>
        <a:bodyPr/>
        <a:lstStyle/>
        <a:p>
          <a:endParaRPr lang="pl-PL"/>
        </a:p>
      </dgm:t>
    </dgm:pt>
    <dgm:pt modelId="{92CE7010-BCEF-4C14-B339-A969E1654635}" type="sibTrans" cxnId="{B255DEF5-F7D7-4769-A284-A1869D4574DB}">
      <dgm:prSet/>
      <dgm:spPr/>
      <dgm:t>
        <a:bodyPr/>
        <a:lstStyle/>
        <a:p>
          <a:endParaRPr lang="pl-PL"/>
        </a:p>
      </dgm:t>
    </dgm:pt>
    <dgm:pt modelId="{9A5C52FB-2F3A-4629-9EA9-D49C39AF427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Jeden z rodzajów robót budowlanych (art. 3 pkt 7)</a:t>
          </a:r>
        </a:p>
      </dgm:t>
    </dgm:pt>
    <dgm:pt modelId="{B53CA5CD-6060-401C-836D-549D8610A670}" type="parTrans" cxnId="{A67BB7A4-74FA-4C66-9A33-8E3FE4C8915B}">
      <dgm:prSet/>
      <dgm:spPr/>
      <dgm:t>
        <a:bodyPr/>
        <a:lstStyle/>
        <a:p>
          <a:endParaRPr lang="pl-PL"/>
        </a:p>
      </dgm:t>
    </dgm:pt>
    <dgm:pt modelId="{472AACFA-0EA5-4667-BCE3-3BA1877A52EB}" type="sibTrans" cxnId="{A67BB7A4-74FA-4C66-9A33-8E3FE4C8915B}">
      <dgm:prSet/>
      <dgm:spPr/>
      <dgm:t>
        <a:bodyPr/>
        <a:lstStyle/>
        <a:p>
          <a:endParaRPr lang="pl-PL"/>
        </a:p>
      </dgm:t>
    </dgm:pt>
    <dgm:pt modelId="{FF2C87C0-9E65-48A3-8666-D8FC10AE6E15}" type="pres">
      <dgm:prSet presAssocID="{D501CCA5-9DE5-4E75-8961-BE140D3843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4F0B1D3-916E-4D4B-9EF0-4EAE549E9506}" type="pres">
      <dgm:prSet presAssocID="{5ABE485E-0769-4CB7-801A-364719A983BB}" presName="singleCycle" presStyleCnt="0"/>
      <dgm:spPr/>
    </dgm:pt>
    <dgm:pt modelId="{77D8277C-7030-4B4B-A7B3-DD0CAE4FD165}" type="pres">
      <dgm:prSet presAssocID="{5ABE485E-0769-4CB7-801A-364719A983BB}" presName="singleCenter" presStyleLbl="node1" presStyleIdx="0" presStyleCnt="3">
        <dgm:presLayoutVars>
          <dgm:chMax val="7"/>
          <dgm:chPref val="7"/>
        </dgm:presLayoutVars>
      </dgm:prSet>
      <dgm:spPr/>
    </dgm:pt>
    <dgm:pt modelId="{533D4E41-FCE1-43A9-B3EC-72E21F1BA1E1}" type="pres">
      <dgm:prSet presAssocID="{C7DC9DA8-3F21-410F-8BD8-1613B112FBE7}" presName="Name56" presStyleLbl="parChTrans1D2" presStyleIdx="0" presStyleCnt="2"/>
      <dgm:spPr/>
    </dgm:pt>
    <dgm:pt modelId="{3F9D9CA8-ECAB-4B48-AD9D-345967C87276}" type="pres">
      <dgm:prSet presAssocID="{6F12CBC8-6B92-47D5-90FF-023E383265AF}" presName="text0" presStyleLbl="node1" presStyleIdx="1" presStyleCnt="3" custRadScaleRad="111659" custRadScaleInc="-100000">
        <dgm:presLayoutVars>
          <dgm:bulletEnabled val="1"/>
        </dgm:presLayoutVars>
      </dgm:prSet>
      <dgm:spPr/>
    </dgm:pt>
    <dgm:pt modelId="{2B0846C3-E500-4B4A-A9DE-1C2167397CC1}" type="pres">
      <dgm:prSet presAssocID="{B53CA5CD-6060-401C-836D-549D8610A670}" presName="Name56" presStyleLbl="parChTrans1D2" presStyleIdx="1" presStyleCnt="2"/>
      <dgm:spPr/>
    </dgm:pt>
    <dgm:pt modelId="{718AFC58-C95B-48B8-8553-F03DA6F24DEA}" type="pres">
      <dgm:prSet presAssocID="{9A5C52FB-2F3A-4629-9EA9-D49C39AF4270}" presName="text0" presStyleLbl="node1" presStyleIdx="2" presStyleCnt="3" custRadScaleRad="103037" custRadScaleInc="-100000">
        <dgm:presLayoutVars>
          <dgm:bulletEnabled val="1"/>
        </dgm:presLayoutVars>
      </dgm:prSet>
      <dgm:spPr/>
    </dgm:pt>
  </dgm:ptLst>
  <dgm:cxnLst>
    <dgm:cxn modelId="{FE606818-4A99-46E9-A48B-AC0299285D6A}" type="presOf" srcId="{C7DC9DA8-3F21-410F-8BD8-1613B112FBE7}" destId="{533D4E41-FCE1-43A9-B3EC-72E21F1BA1E1}" srcOrd="0" destOrd="0" presId="urn:microsoft.com/office/officeart/2008/layout/RadialCluster"/>
    <dgm:cxn modelId="{BB087572-82E4-43CB-A682-C0A87693F3D9}" type="presOf" srcId="{6F12CBC8-6B92-47D5-90FF-023E383265AF}" destId="{3F9D9CA8-ECAB-4B48-AD9D-345967C87276}" srcOrd="0" destOrd="0" presId="urn:microsoft.com/office/officeart/2008/layout/RadialCluster"/>
    <dgm:cxn modelId="{9F386E93-288C-4B67-8F7B-774E64F1CECF}" srcId="{D501CCA5-9DE5-4E75-8961-BE140D3843D7}" destId="{5ABE485E-0769-4CB7-801A-364719A983BB}" srcOrd="0" destOrd="0" parTransId="{EF0C73F3-3F04-492D-8C37-D6326E978C17}" sibTransId="{0781F2C9-CE21-44BD-A0AE-5A72E6BF7886}"/>
    <dgm:cxn modelId="{A67BB7A4-74FA-4C66-9A33-8E3FE4C8915B}" srcId="{5ABE485E-0769-4CB7-801A-364719A983BB}" destId="{9A5C52FB-2F3A-4629-9EA9-D49C39AF4270}" srcOrd="1" destOrd="0" parTransId="{B53CA5CD-6060-401C-836D-549D8610A670}" sibTransId="{472AACFA-0EA5-4667-BCE3-3BA1877A52EB}"/>
    <dgm:cxn modelId="{D287C9AC-ABE3-496D-8787-67746CF6E856}" type="presOf" srcId="{5ABE485E-0769-4CB7-801A-364719A983BB}" destId="{77D8277C-7030-4B4B-A7B3-DD0CAE4FD165}" srcOrd="0" destOrd="0" presId="urn:microsoft.com/office/officeart/2008/layout/RadialCluster"/>
    <dgm:cxn modelId="{246D09B9-24C0-4199-B727-663DC4E2A02E}" type="presOf" srcId="{B53CA5CD-6060-401C-836D-549D8610A670}" destId="{2B0846C3-E500-4B4A-A9DE-1C2167397CC1}" srcOrd="0" destOrd="0" presId="urn:microsoft.com/office/officeart/2008/layout/RadialCluster"/>
    <dgm:cxn modelId="{13C8F9D8-6125-4379-9DD5-7169CCCE952A}" type="presOf" srcId="{D501CCA5-9DE5-4E75-8961-BE140D3843D7}" destId="{FF2C87C0-9E65-48A3-8666-D8FC10AE6E15}" srcOrd="0" destOrd="0" presId="urn:microsoft.com/office/officeart/2008/layout/RadialCluster"/>
    <dgm:cxn modelId="{54C8A4D9-5ACA-4BAB-8296-B863D920C4AD}" type="presOf" srcId="{9A5C52FB-2F3A-4629-9EA9-D49C39AF4270}" destId="{718AFC58-C95B-48B8-8553-F03DA6F24DEA}" srcOrd="0" destOrd="0" presId="urn:microsoft.com/office/officeart/2008/layout/RadialCluster"/>
    <dgm:cxn modelId="{B255DEF5-F7D7-4769-A284-A1869D4574DB}" srcId="{5ABE485E-0769-4CB7-801A-364719A983BB}" destId="{6F12CBC8-6B92-47D5-90FF-023E383265AF}" srcOrd="0" destOrd="0" parTransId="{C7DC9DA8-3F21-410F-8BD8-1613B112FBE7}" sibTransId="{92CE7010-BCEF-4C14-B339-A969E1654635}"/>
    <dgm:cxn modelId="{A07D8945-F9F0-4BCF-8C8E-C0CE7D9B85B7}" type="presParOf" srcId="{FF2C87C0-9E65-48A3-8666-D8FC10AE6E15}" destId="{74F0B1D3-916E-4D4B-9EF0-4EAE549E9506}" srcOrd="0" destOrd="0" presId="urn:microsoft.com/office/officeart/2008/layout/RadialCluster"/>
    <dgm:cxn modelId="{EE17589F-B43B-4C2C-91DE-43CE91D1F82A}" type="presParOf" srcId="{74F0B1D3-916E-4D4B-9EF0-4EAE549E9506}" destId="{77D8277C-7030-4B4B-A7B3-DD0CAE4FD165}" srcOrd="0" destOrd="0" presId="urn:microsoft.com/office/officeart/2008/layout/RadialCluster"/>
    <dgm:cxn modelId="{B585C215-848A-4ECA-97E0-F7CD91E65184}" type="presParOf" srcId="{74F0B1D3-916E-4D4B-9EF0-4EAE549E9506}" destId="{533D4E41-FCE1-43A9-B3EC-72E21F1BA1E1}" srcOrd="1" destOrd="0" presId="urn:microsoft.com/office/officeart/2008/layout/RadialCluster"/>
    <dgm:cxn modelId="{0D881EDD-F8E0-4DE1-972A-003F67A7501B}" type="presParOf" srcId="{74F0B1D3-916E-4D4B-9EF0-4EAE549E9506}" destId="{3F9D9CA8-ECAB-4B48-AD9D-345967C87276}" srcOrd="2" destOrd="0" presId="urn:microsoft.com/office/officeart/2008/layout/RadialCluster"/>
    <dgm:cxn modelId="{6EF9CDBB-7481-4FA2-92A6-E65DA0A44795}" type="presParOf" srcId="{74F0B1D3-916E-4D4B-9EF0-4EAE549E9506}" destId="{2B0846C3-E500-4B4A-A9DE-1C2167397CC1}" srcOrd="3" destOrd="0" presId="urn:microsoft.com/office/officeart/2008/layout/RadialCluster"/>
    <dgm:cxn modelId="{BBA4CA5E-E0D9-4487-81C2-95A1C07C3ECD}" type="presParOf" srcId="{74F0B1D3-916E-4D4B-9EF0-4EAE549E9506}" destId="{718AFC58-C95B-48B8-8553-F03DA6F24DE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8E50DD-9CB5-438E-BE35-E4FF478CBA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0347204-8EB5-4DAD-AEEF-DD60772C3E5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ROZBIÓRKA</a:t>
          </a:r>
        </a:p>
      </dgm:t>
    </dgm:pt>
    <dgm:pt modelId="{4ACEC75E-15D2-40DD-A09B-57521FE7619E}" type="parTrans" cxnId="{671E5071-710E-4D75-88E8-A3597225CEEA}">
      <dgm:prSet/>
      <dgm:spPr/>
      <dgm:t>
        <a:bodyPr/>
        <a:lstStyle/>
        <a:p>
          <a:endParaRPr lang="pl-PL"/>
        </a:p>
      </dgm:t>
    </dgm:pt>
    <dgm:pt modelId="{2D02F5D8-EF72-4F02-A326-EE091F4CC568}" type="sibTrans" cxnId="{671E5071-710E-4D75-88E8-A3597225CEEA}">
      <dgm:prSet/>
      <dgm:spPr/>
      <dgm:t>
        <a:bodyPr/>
        <a:lstStyle/>
        <a:p>
          <a:endParaRPr lang="pl-PL"/>
        </a:p>
      </dgm:t>
    </dgm:pt>
    <dgm:pt modelId="{B09ADDD0-7940-48D1-8D4C-96F41F447AF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OBLIGATORYJNA</a:t>
          </a:r>
        </a:p>
      </dgm:t>
    </dgm:pt>
    <dgm:pt modelId="{07BF0D37-829D-4AB1-BFB0-7FB65DA3BF3A}" type="parTrans" cxnId="{D1FDD1CB-367B-46C2-AF69-60647EA025B8}">
      <dgm:prSet/>
      <dgm:spPr/>
      <dgm:t>
        <a:bodyPr/>
        <a:lstStyle/>
        <a:p>
          <a:endParaRPr lang="pl-PL"/>
        </a:p>
      </dgm:t>
    </dgm:pt>
    <dgm:pt modelId="{105737A6-CCD7-4730-85FB-AC4457C48C99}" type="sibTrans" cxnId="{D1FDD1CB-367B-46C2-AF69-60647EA025B8}">
      <dgm:prSet/>
      <dgm:spPr/>
      <dgm:t>
        <a:bodyPr/>
        <a:lstStyle/>
        <a:p>
          <a:endParaRPr lang="pl-PL"/>
        </a:p>
      </dgm:t>
    </dgm:pt>
    <dgm:pt modelId="{B718F898-8271-4013-AC68-4ABB6CB81B0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FAKULTATYWNA</a:t>
          </a:r>
        </a:p>
      </dgm:t>
    </dgm:pt>
    <dgm:pt modelId="{0BA51821-931A-4E72-A681-8F75D9B0564C}" type="parTrans" cxnId="{4A711217-24A5-47D6-9F73-D1B51DBEF175}">
      <dgm:prSet/>
      <dgm:spPr/>
      <dgm:t>
        <a:bodyPr/>
        <a:lstStyle/>
        <a:p>
          <a:endParaRPr lang="pl-PL"/>
        </a:p>
      </dgm:t>
    </dgm:pt>
    <dgm:pt modelId="{8A573867-5BDC-4171-AEFB-9A46FB86457B}" type="sibTrans" cxnId="{4A711217-24A5-47D6-9F73-D1B51DBEF175}">
      <dgm:prSet/>
      <dgm:spPr/>
      <dgm:t>
        <a:bodyPr/>
        <a:lstStyle/>
        <a:p>
          <a:endParaRPr lang="pl-PL"/>
        </a:p>
      </dgm:t>
    </dgm:pt>
    <dgm:pt modelId="{2403B833-E7DA-4CEE-9A32-68653B1B4EB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NAKAZ ROZBIÓRKI</a:t>
          </a:r>
        </a:p>
      </dgm:t>
    </dgm:pt>
    <dgm:pt modelId="{7746BD20-C7C8-47E7-BCDA-F5BD66B63041}" type="parTrans" cxnId="{9D5C0CCA-ADC3-4D38-828C-6ADCBBFD074B}">
      <dgm:prSet/>
      <dgm:spPr/>
      <dgm:t>
        <a:bodyPr/>
        <a:lstStyle/>
        <a:p>
          <a:endParaRPr lang="pl-PL"/>
        </a:p>
      </dgm:t>
    </dgm:pt>
    <dgm:pt modelId="{EC72F01A-FFBB-4642-B991-7CD6076BBC9F}" type="sibTrans" cxnId="{9D5C0CCA-ADC3-4D38-828C-6ADCBBFD074B}">
      <dgm:prSet/>
      <dgm:spPr/>
      <dgm:t>
        <a:bodyPr/>
        <a:lstStyle/>
        <a:p>
          <a:endParaRPr lang="pl-PL"/>
        </a:p>
      </dgm:t>
    </dgm:pt>
    <dgm:pt modelId="{8C45B0EC-22FF-44B5-ABD0-07A75635494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DECYZJA O POZWOLENIU NA ROZBIÓRKĘ/ZGŁOSZENIE ROZBIÓRKI</a:t>
          </a:r>
        </a:p>
      </dgm:t>
    </dgm:pt>
    <dgm:pt modelId="{25FDD504-A440-46C2-B0B1-4CBF52EF1703}" type="parTrans" cxnId="{C680B808-8A93-4C4E-88D1-9304FEB988C7}">
      <dgm:prSet/>
      <dgm:spPr/>
      <dgm:t>
        <a:bodyPr/>
        <a:lstStyle/>
        <a:p>
          <a:endParaRPr lang="pl-PL"/>
        </a:p>
      </dgm:t>
    </dgm:pt>
    <dgm:pt modelId="{B886D79D-A2A3-48B8-807A-50AFE72F2469}" type="sibTrans" cxnId="{C680B808-8A93-4C4E-88D1-9304FEB988C7}">
      <dgm:prSet/>
      <dgm:spPr/>
      <dgm:t>
        <a:bodyPr/>
        <a:lstStyle/>
        <a:p>
          <a:endParaRPr lang="pl-PL"/>
        </a:p>
      </dgm:t>
    </dgm:pt>
    <dgm:pt modelId="{983062A9-A30B-4AD3-81AE-52F7EF762F30}" type="pres">
      <dgm:prSet presAssocID="{D48E50DD-9CB5-438E-BE35-E4FF478CBA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E39A8D-4416-4793-B69D-508382E3178E}" type="pres">
      <dgm:prSet presAssocID="{F0347204-8EB5-4DAD-AEEF-DD60772C3E5B}" presName="root1" presStyleCnt="0"/>
      <dgm:spPr/>
    </dgm:pt>
    <dgm:pt modelId="{5DC2A639-204F-4602-A7C1-14F816ED07EB}" type="pres">
      <dgm:prSet presAssocID="{F0347204-8EB5-4DAD-AEEF-DD60772C3E5B}" presName="LevelOneTextNode" presStyleLbl="node0" presStyleIdx="0" presStyleCnt="1">
        <dgm:presLayoutVars>
          <dgm:chPref val="3"/>
        </dgm:presLayoutVars>
      </dgm:prSet>
      <dgm:spPr/>
    </dgm:pt>
    <dgm:pt modelId="{4F3D777F-A19A-4823-924E-5E4DDF989A74}" type="pres">
      <dgm:prSet presAssocID="{F0347204-8EB5-4DAD-AEEF-DD60772C3E5B}" presName="level2hierChild" presStyleCnt="0"/>
      <dgm:spPr/>
    </dgm:pt>
    <dgm:pt modelId="{18016E2B-7664-43DF-9C2E-D928D6FF0757}" type="pres">
      <dgm:prSet presAssocID="{07BF0D37-829D-4AB1-BFB0-7FB65DA3BF3A}" presName="conn2-1" presStyleLbl="parChTrans1D2" presStyleIdx="0" presStyleCnt="2"/>
      <dgm:spPr/>
    </dgm:pt>
    <dgm:pt modelId="{D77CD8E5-2783-41C8-90DD-68F4B83DC1D9}" type="pres">
      <dgm:prSet presAssocID="{07BF0D37-829D-4AB1-BFB0-7FB65DA3BF3A}" presName="connTx" presStyleLbl="parChTrans1D2" presStyleIdx="0" presStyleCnt="2"/>
      <dgm:spPr/>
    </dgm:pt>
    <dgm:pt modelId="{C8C3F378-5A67-4D11-8380-A79EC12C67BC}" type="pres">
      <dgm:prSet presAssocID="{B09ADDD0-7940-48D1-8D4C-96F41F447AF1}" presName="root2" presStyleCnt="0"/>
      <dgm:spPr/>
    </dgm:pt>
    <dgm:pt modelId="{D9D8D6B6-6203-42ED-AA83-AA502C9F3DB1}" type="pres">
      <dgm:prSet presAssocID="{B09ADDD0-7940-48D1-8D4C-96F41F447AF1}" presName="LevelTwoTextNode" presStyleLbl="node2" presStyleIdx="0" presStyleCnt="2">
        <dgm:presLayoutVars>
          <dgm:chPref val="3"/>
        </dgm:presLayoutVars>
      </dgm:prSet>
      <dgm:spPr/>
    </dgm:pt>
    <dgm:pt modelId="{054C6D6E-069A-4933-9B19-BA11478027D0}" type="pres">
      <dgm:prSet presAssocID="{B09ADDD0-7940-48D1-8D4C-96F41F447AF1}" presName="level3hierChild" presStyleCnt="0"/>
      <dgm:spPr/>
    </dgm:pt>
    <dgm:pt modelId="{C6E90CD7-2ADA-4B68-8266-B4BE1C92C705}" type="pres">
      <dgm:prSet presAssocID="{7746BD20-C7C8-47E7-BCDA-F5BD66B63041}" presName="conn2-1" presStyleLbl="parChTrans1D3" presStyleIdx="0" presStyleCnt="2"/>
      <dgm:spPr/>
    </dgm:pt>
    <dgm:pt modelId="{532128D8-F094-4C9C-85E0-148D8ABE19D2}" type="pres">
      <dgm:prSet presAssocID="{7746BD20-C7C8-47E7-BCDA-F5BD66B63041}" presName="connTx" presStyleLbl="parChTrans1D3" presStyleIdx="0" presStyleCnt="2"/>
      <dgm:spPr/>
    </dgm:pt>
    <dgm:pt modelId="{EE86EAC3-EF05-4EF6-88A4-8A7F410996A0}" type="pres">
      <dgm:prSet presAssocID="{2403B833-E7DA-4CEE-9A32-68653B1B4EB2}" presName="root2" presStyleCnt="0"/>
      <dgm:spPr/>
    </dgm:pt>
    <dgm:pt modelId="{9DBF2E45-B7BD-454A-88C5-976DC56481AD}" type="pres">
      <dgm:prSet presAssocID="{2403B833-E7DA-4CEE-9A32-68653B1B4EB2}" presName="LevelTwoTextNode" presStyleLbl="node3" presStyleIdx="0" presStyleCnt="2">
        <dgm:presLayoutVars>
          <dgm:chPref val="3"/>
        </dgm:presLayoutVars>
      </dgm:prSet>
      <dgm:spPr/>
    </dgm:pt>
    <dgm:pt modelId="{3D720692-BFC8-4D11-BAB7-830B00205A69}" type="pres">
      <dgm:prSet presAssocID="{2403B833-E7DA-4CEE-9A32-68653B1B4EB2}" presName="level3hierChild" presStyleCnt="0"/>
      <dgm:spPr/>
    </dgm:pt>
    <dgm:pt modelId="{F4DEAC8D-0E58-4144-B088-D862D776DB6E}" type="pres">
      <dgm:prSet presAssocID="{0BA51821-931A-4E72-A681-8F75D9B0564C}" presName="conn2-1" presStyleLbl="parChTrans1D2" presStyleIdx="1" presStyleCnt="2"/>
      <dgm:spPr/>
    </dgm:pt>
    <dgm:pt modelId="{39175ADE-30ED-4B17-85D7-30B7474F2CE3}" type="pres">
      <dgm:prSet presAssocID="{0BA51821-931A-4E72-A681-8F75D9B0564C}" presName="connTx" presStyleLbl="parChTrans1D2" presStyleIdx="1" presStyleCnt="2"/>
      <dgm:spPr/>
    </dgm:pt>
    <dgm:pt modelId="{553A364A-926C-40E5-9E7A-5256195F703B}" type="pres">
      <dgm:prSet presAssocID="{B718F898-8271-4013-AC68-4ABB6CB81B0B}" presName="root2" presStyleCnt="0"/>
      <dgm:spPr/>
    </dgm:pt>
    <dgm:pt modelId="{9889F057-0D18-499B-8A6C-F064CCDF55E2}" type="pres">
      <dgm:prSet presAssocID="{B718F898-8271-4013-AC68-4ABB6CB81B0B}" presName="LevelTwoTextNode" presStyleLbl="node2" presStyleIdx="1" presStyleCnt="2">
        <dgm:presLayoutVars>
          <dgm:chPref val="3"/>
        </dgm:presLayoutVars>
      </dgm:prSet>
      <dgm:spPr/>
    </dgm:pt>
    <dgm:pt modelId="{13127DE5-6141-47DC-A59E-60DA69F1B3A0}" type="pres">
      <dgm:prSet presAssocID="{B718F898-8271-4013-AC68-4ABB6CB81B0B}" presName="level3hierChild" presStyleCnt="0"/>
      <dgm:spPr/>
    </dgm:pt>
    <dgm:pt modelId="{13F36B92-3C87-469F-BD14-B6A062E72591}" type="pres">
      <dgm:prSet presAssocID="{25FDD504-A440-46C2-B0B1-4CBF52EF1703}" presName="conn2-1" presStyleLbl="parChTrans1D3" presStyleIdx="1" presStyleCnt="2"/>
      <dgm:spPr/>
    </dgm:pt>
    <dgm:pt modelId="{FA4940FD-532C-4278-911B-944F58851252}" type="pres">
      <dgm:prSet presAssocID="{25FDD504-A440-46C2-B0B1-4CBF52EF1703}" presName="connTx" presStyleLbl="parChTrans1D3" presStyleIdx="1" presStyleCnt="2"/>
      <dgm:spPr/>
    </dgm:pt>
    <dgm:pt modelId="{AB815833-576B-4DF4-99C2-36D5A8BFCD66}" type="pres">
      <dgm:prSet presAssocID="{8C45B0EC-22FF-44B5-ABD0-07A75635494D}" presName="root2" presStyleCnt="0"/>
      <dgm:spPr/>
    </dgm:pt>
    <dgm:pt modelId="{A4993135-20EF-4DC8-B9EE-4B97AEC35DE1}" type="pres">
      <dgm:prSet presAssocID="{8C45B0EC-22FF-44B5-ABD0-07A75635494D}" presName="LevelTwoTextNode" presStyleLbl="node3" presStyleIdx="1" presStyleCnt="2">
        <dgm:presLayoutVars>
          <dgm:chPref val="3"/>
        </dgm:presLayoutVars>
      </dgm:prSet>
      <dgm:spPr/>
    </dgm:pt>
    <dgm:pt modelId="{FE93977F-905C-4896-969A-348FE1120F14}" type="pres">
      <dgm:prSet presAssocID="{8C45B0EC-22FF-44B5-ABD0-07A75635494D}" presName="level3hierChild" presStyleCnt="0"/>
      <dgm:spPr/>
    </dgm:pt>
  </dgm:ptLst>
  <dgm:cxnLst>
    <dgm:cxn modelId="{C680B808-8A93-4C4E-88D1-9304FEB988C7}" srcId="{B718F898-8271-4013-AC68-4ABB6CB81B0B}" destId="{8C45B0EC-22FF-44B5-ABD0-07A75635494D}" srcOrd="0" destOrd="0" parTransId="{25FDD504-A440-46C2-B0B1-4CBF52EF1703}" sibTransId="{B886D79D-A2A3-48B8-807A-50AFE72F2469}"/>
    <dgm:cxn modelId="{4A711217-24A5-47D6-9F73-D1B51DBEF175}" srcId="{F0347204-8EB5-4DAD-AEEF-DD60772C3E5B}" destId="{B718F898-8271-4013-AC68-4ABB6CB81B0B}" srcOrd="1" destOrd="0" parTransId="{0BA51821-931A-4E72-A681-8F75D9B0564C}" sibTransId="{8A573867-5BDC-4171-AEFB-9A46FB86457B}"/>
    <dgm:cxn modelId="{41D3A519-7320-4B81-A170-7D35C4091229}" type="presOf" srcId="{7746BD20-C7C8-47E7-BCDA-F5BD66B63041}" destId="{532128D8-F094-4C9C-85E0-148D8ABE19D2}" srcOrd="1" destOrd="0" presId="urn:microsoft.com/office/officeart/2008/layout/HorizontalMultiLevelHierarchy"/>
    <dgm:cxn modelId="{CDC6E346-59D4-4E93-9185-1C644E3E9CB9}" type="presOf" srcId="{7746BD20-C7C8-47E7-BCDA-F5BD66B63041}" destId="{C6E90CD7-2ADA-4B68-8266-B4BE1C92C705}" srcOrd="0" destOrd="0" presId="urn:microsoft.com/office/officeart/2008/layout/HorizontalMultiLevelHierarchy"/>
    <dgm:cxn modelId="{671E5071-710E-4D75-88E8-A3597225CEEA}" srcId="{D48E50DD-9CB5-438E-BE35-E4FF478CBAC0}" destId="{F0347204-8EB5-4DAD-AEEF-DD60772C3E5B}" srcOrd="0" destOrd="0" parTransId="{4ACEC75E-15D2-40DD-A09B-57521FE7619E}" sibTransId="{2D02F5D8-EF72-4F02-A326-EE091F4CC568}"/>
    <dgm:cxn modelId="{E33C6973-F4DA-4F75-A5B1-C038DCD3FC2E}" type="presOf" srcId="{0BA51821-931A-4E72-A681-8F75D9B0564C}" destId="{F4DEAC8D-0E58-4144-B088-D862D776DB6E}" srcOrd="0" destOrd="0" presId="urn:microsoft.com/office/officeart/2008/layout/HorizontalMultiLevelHierarchy"/>
    <dgm:cxn modelId="{D048BD55-2A64-4746-BAF0-3B0E038019E4}" type="presOf" srcId="{25FDD504-A440-46C2-B0B1-4CBF52EF1703}" destId="{13F36B92-3C87-469F-BD14-B6A062E72591}" srcOrd="0" destOrd="0" presId="urn:microsoft.com/office/officeart/2008/layout/HorizontalMultiLevelHierarchy"/>
    <dgm:cxn modelId="{0ADE0185-1E97-41BA-A7F4-6663BCD42BA3}" type="presOf" srcId="{25FDD504-A440-46C2-B0B1-4CBF52EF1703}" destId="{FA4940FD-532C-4278-911B-944F58851252}" srcOrd="1" destOrd="0" presId="urn:microsoft.com/office/officeart/2008/layout/HorizontalMultiLevelHierarchy"/>
    <dgm:cxn modelId="{A3FB3787-E243-49CA-A44E-371B0D07F12B}" type="presOf" srcId="{07BF0D37-829D-4AB1-BFB0-7FB65DA3BF3A}" destId="{18016E2B-7664-43DF-9C2E-D928D6FF0757}" srcOrd="0" destOrd="0" presId="urn:microsoft.com/office/officeart/2008/layout/HorizontalMultiLevelHierarchy"/>
    <dgm:cxn modelId="{B906BC88-A805-4A84-B1E7-60FA39BC6260}" type="presOf" srcId="{B718F898-8271-4013-AC68-4ABB6CB81B0B}" destId="{9889F057-0D18-499B-8A6C-F064CCDF55E2}" srcOrd="0" destOrd="0" presId="urn:microsoft.com/office/officeart/2008/layout/HorizontalMultiLevelHierarchy"/>
    <dgm:cxn modelId="{FE3F75B3-11BF-4F59-B361-2D70E8801C3B}" type="presOf" srcId="{2403B833-E7DA-4CEE-9A32-68653B1B4EB2}" destId="{9DBF2E45-B7BD-454A-88C5-976DC56481AD}" srcOrd="0" destOrd="0" presId="urn:microsoft.com/office/officeart/2008/layout/HorizontalMultiLevelHierarchy"/>
    <dgm:cxn modelId="{C0B274B7-12D7-469C-83E8-5183262EB370}" type="presOf" srcId="{0BA51821-931A-4E72-A681-8F75D9B0564C}" destId="{39175ADE-30ED-4B17-85D7-30B7474F2CE3}" srcOrd="1" destOrd="0" presId="urn:microsoft.com/office/officeart/2008/layout/HorizontalMultiLevelHierarchy"/>
    <dgm:cxn modelId="{F2F359BC-ADAB-44FB-AD48-388C251F82F4}" type="presOf" srcId="{07BF0D37-829D-4AB1-BFB0-7FB65DA3BF3A}" destId="{D77CD8E5-2783-41C8-90DD-68F4B83DC1D9}" srcOrd="1" destOrd="0" presId="urn:microsoft.com/office/officeart/2008/layout/HorizontalMultiLevelHierarchy"/>
    <dgm:cxn modelId="{F8277ABC-1A1C-47C7-AEFB-07FC46A7168E}" type="presOf" srcId="{8C45B0EC-22FF-44B5-ABD0-07A75635494D}" destId="{A4993135-20EF-4DC8-B9EE-4B97AEC35DE1}" srcOrd="0" destOrd="0" presId="urn:microsoft.com/office/officeart/2008/layout/HorizontalMultiLevelHierarchy"/>
    <dgm:cxn modelId="{05A7C2C2-22DF-4BB4-B1ED-3ABB105D3041}" type="presOf" srcId="{F0347204-8EB5-4DAD-AEEF-DD60772C3E5B}" destId="{5DC2A639-204F-4602-A7C1-14F816ED07EB}" srcOrd="0" destOrd="0" presId="urn:microsoft.com/office/officeart/2008/layout/HorizontalMultiLevelHierarchy"/>
    <dgm:cxn modelId="{7DBA8EC4-165D-443B-BD7F-C14DA1F491F1}" type="presOf" srcId="{B09ADDD0-7940-48D1-8D4C-96F41F447AF1}" destId="{D9D8D6B6-6203-42ED-AA83-AA502C9F3DB1}" srcOrd="0" destOrd="0" presId="urn:microsoft.com/office/officeart/2008/layout/HorizontalMultiLevelHierarchy"/>
    <dgm:cxn modelId="{B9F27BC7-FC9B-4B09-9009-405D3621610D}" type="presOf" srcId="{D48E50DD-9CB5-438E-BE35-E4FF478CBAC0}" destId="{983062A9-A30B-4AD3-81AE-52F7EF762F30}" srcOrd="0" destOrd="0" presId="urn:microsoft.com/office/officeart/2008/layout/HorizontalMultiLevelHierarchy"/>
    <dgm:cxn modelId="{9D5C0CCA-ADC3-4D38-828C-6ADCBBFD074B}" srcId="{B09ADDD0-7940-48D1-8D4C-96F41F447AF1}" destId="{2403B833-E7DA-4CEE-9A32-68653B1B4EB2}" srcOrd="0" destOrd="0" parTransId="{7746BD20-C7C8-47E7-BCDA-F5BD66B63041}" sibTransId="{EC72F01A-FFBB-4642-B991-7CD6076BBC9F}"/>
    <dgm:cxn modelId="{D1FDD1CB-367B-46C2-AF69-60647EA025B8}" srcId="{F0347204-8EB5-4DAD-AEEF-DD60772C3E5B}" destId="{B09ADDD0-7940-48D1-8D4C-96F41F447AF1}" srcOrd="0" destOrd="0" parTransId="{07BF0D37-829D-4AB1-BFB0-7FB65DA3BF3A}" sibTransId="{105737A6-CCD7-4730-85FB-AC4457C48C99}"/>
    <dgm:cxn modelId="{6972726D-FF56-426F-B8BE-896B8D9E4470}" type="presParOf" srcId="{983062A9-A30B-4AD3-81AE-52F7EF762F30}" destId="{B5E39A8D-4416-4793-B69D-508382E3178E}" srcOrd="0" destOrd="0" presId="urn:microsoft.com/office/officeart/2008/layout/HorizontalMultiLevelHierarchy"/>
    <dgm:cxn modelId="{9346C5E8-13F5-409A-97C5-FAC21C4A2A6F}" type="presParOf" srcId="{B5E39A8D-4416-4793-B69D-508382E3178E}" destId="{5DC2A639-204F-4602-A7C1-14F816ED07EB}" srcOrd="0" destOrd="0" presId="urn:microsoft.com/office/officeart/2008/layout/HorizontalMultiLevelHierarchy"/>
    <dgm:cxn modelId="{D4AB6FAB-A2EE-4C47-B5B0-8754F25884B1}" type="presParOf" srcId="{B5E39A8D-4416-4793-B69D-508382E3178E}" destId="{4F3D777F-A19A-4823-924E-5E4DDF989A74}" srcOrd="1" destOrd="0" presId="urn:microsoft.com/office/officeart/2008/layout/HorizontalMultiLevelHierarchy"/>
    <dgm:cxn modelId="{F7822731-7E97-437E-A5C2-0E056EB47241}" type="presParOf" srcId="{4F3D777F-A19A-4823-924E-5E4DDF989A74}" destId="{18016E2B-7664-43DF-9C2E-D928D6FF0757}" srcOrd="0" destOrd="0" presId="urn:microsoft.com/office/officeart/2008/layout/HorizontalMultiLevelHierarchy"/>
    <dgm:cxn modelId="{94BC6A57-1D4B-402D-B37D-EB06517E9EB3}" type="presParOf" srcId="{18016E2B-7664-43DF-9C2E-D928D6FF0757}" destId="{D77CD8E5-2783-41C8-90DD-68F4B83DC1D9}" srcOrd="0" destOrd="0" presId="urn:microsoft.com/office/officeart/2008/layout/HorizontalMultiLevelHierarchy"/>
    <dgm:cxn modelId="{170E0A03-BF17-41A0-866E-55EB923CB6E9}" type="presParOf" srcId="{4F3D777F-A19A-4823-924E-5E4DDF989A74}" destId="{C8C3F378-5A67-4D11-8380-A79EC12C67BC}" srcOrd="1" destOrd="0" presId="urn:microsoft.com/office/officeart/2008/layout/HorizontalMultiLevelHierarchy"/>
    <dgm:cxn modelId="{FBECCAA1-2A35-4475-A83C-EDBDEDA0D974}" type="presParOf" srcId="{C8C3F378-5A67-4D11-8380-A79EC12C67BC}" destId="{D9D8D6B6-6203-42ED-AA83-AA502C9F3DB1}" srcOrd="0" destOrd="0" presId="urn:microsoft.com/office/officeart/2008/layout/HorizontalMultiLevelHierarchy"/>
    <dgm:cxn modelId="{80CB24B5-592F-49DB-8567-98C230A89426}" type="presParOf" srcId="{C8C3F378-5A67-4D11-8380-A79EC12C67BC}" destId="{054C6D6E-069A-4933-9B19-BA11478027D0}" srcOrd="1" destOrd="0" presId="urn:microsoft.com/office/officeart/2008/layout/HorizontalMultiLevelHierarchy"/>
    <dgm:cxn modelId="{083C5972-B2CB-4C78-8402-41B50EA88D3A}" type="presParOf" srcId="{054C6D6E-069A-4933-9B19-BA11478027D0}" destId="{C6E90CD7-2ADA-4B68-8266-B4BE1C92C705}" srcOrd="0" destOrd="0" presId="urn:microsoft.com/office/officeart/2008/layout/HorizontalMultiLevelHierarchy"/>
    <dgm:cxn modelId="{DBF17F45-D5C7-4D15-BAF7-D585D9D702E5}" type="presParOf" srcId="{C6E90CD7-2ADA-4B68-8266-B4BE1C92C705}" destId="{532128D8-F094-4C9C-85E0-148D8ABE19D2}" srcOrd="0" destOrd="0" presId="urn:microsoft.com/office/officeart/2008/layout/HorizontalMultiLevelHierarchy"/>
    <dgm:cxn modelId="{E79CD7FC-2646-4D96-BE0E-B33E59D0B45A}" type="presParOf" srcId="{054C6D6E-069A-4933-9B19-BA11478027D0}" destId="{EE86EAC3-EF05-4EF6-88A4-8A7F410996A0}" srcOrd="1" destOrd="0" presId="urn:microsoft.com/office/officeart/2008/layout/HorizontalMultiLevelHierarchy"/>
    <dgm:cxn modelId="{78A77F95-91ED-46C6-8BB5-A4B25B87FB29}" type="presParOf" srcId="{EE86EAC3-EF05-4EF6-88A4-8A7F410996A0}" destId="{9DBF2E45-B7BD-454A-88C5-976DC56481AD}" srcOrd="0" destOrd="0" presId="urn:microsoft.com/office/officeart/2008/layout/HorizontalMultiLevelHierarchy"/>
    <dgm:cxn modelId="{547A9411-42CB-4A4D-A25B-751A9B8F58B8}" type="presParOf" srcId="{EE86EAC3-EF05-4EF6-88A4-8A7F410996A0}" destId="{3D720692-BFC8-4D11-BAB7-830B00205A69}" srcOrd="1" destOrd="0" presId="urn:microsoft.com/office/officeart/2008/layout/HorizontalMultiLevelHierarchy"/>
    <dgm:cxn modelId="{8C5D282D-1AA7-4B93-B41E-CB2F81BD250A}" type="presParOf" srcId="{4F3D777F-A19A-4823-924E-5E4DDF989A74}" destId="{F4DEAC8D-0E58-4144-B088-D862D776DB6E}" srcOrd="2" destOrd="0" presId="urn:microsoft.com/office/officeart/2008/layout/HorizontalMultiLevelHierarchy"/>
    <dgm:cxn modelId="{2167FA07-3BE2-4CDB-98C0-6FCE4E51BACC}" type="presParOf" srcId="{F4DEAC8D-0E58-4144-B088-D862D776DB6E}" destId="{39175ADE-30ED-4B17-85D7-30B7474F2CE3}" srcOrd="0" destOrd="0" presId="urn:microsoft.com/office/officeart/2008/layout/HorizontalMultiLevelHierarchy"/>
    <dgm:cxn modelId="{94FA9678-B5F7-445B-B8BB-1F49F3739160}" type="presParOf" srcId="{4F3D777F-A19A-4823-924E-5E4DDF989A74}" destId="{553A364A-926C-40E5-9E7A-5256195F703B}" srcOrd="3" destOrd="0" presId="urn:microsoft.com/office/officeart/2008/layout/HorizontalMultiLevelHierarchy"/>
    <dgm:cxn modelId="{9C1E600F-2FCE-4581-8570-299CC2371CE7}" type="presParOf" srcId="{553A364A-926C-40E5-9E7A-5256195F703B}" destId="{9889F057-0D18-499B-8A6C-F064CCDF55E2}" srcOrd="0" destOrd="0" presId="urn:microsoft.com/office/officeart/2008/layout/HorizontalMultiLevelHierarchy"/>
    <dgm:cxn modelId="{00607076-FC86-4B1A-A16B-7E416F5FD7D4}" type="presParOf" srcId="{553A364A-926C-40E5-9E7A-5256195F703B}" destId="{13127DE5-6141-47DC-A59E-60DA69F1B3A0}" srcOrd="1" destOrd="0" presId="urn:microsoft.com/office/officeart/2008/layout/HorizontalMultiLevelHierarchy"/>
    <dgm:cxn modelId="{EA7330EF-9EDE-491D-B6F8-323568C773CE}" type="presParOf" srcId="{13127DE5-6141-47DC-A59E-60DA69F1B3A0}" destId="{13F36B92-3C87-469F-BD14-B6A062E72591}" srcOrd="0" destOrd="0" presId="urn:microsoft.com/office/officeart/2008/layout/HorizontalMultiLevelHierarchy"/>
    <dgm:cxn modelId="{624DAADD-2DB6-4591-AEE5-50F8941F63B3}" type="presParOf" srcId="{13F36B92-3C87-469F-BD14-B6A062E72591}" destId="{FA4940FD-532C-4278-911B-944F58851252}" srcOrd="0" destOrd="0" presId="urn:microsoft.com/office/officeart/2008/layout/HorizontalMultiLevelHierarchy"/>
    <dgm:cxn modelId="{6BF3EABD-04EB-4C5E-8CE0-33437A7D34F1}" type="presParOf" srcId="{13127DE5-6141-47DC-A59E-60DA69F1B3A0}" destId="{AB815833-576B-4DF4-99C2-36D5A8BFCD66}" srcOrd="1" destOrd="0" presId="urn:microsoft.com/office/officeart/2008/layout/HorizontalMultiLevelHierarchy"/>
    <dgm:cxn modelId="{43A9FE89-01F2-4FEF-8289-27BCCFAF43A4}" type="presParOf" srcId="{AB815833-576B-4DF4-99C2-36D5A8BFCD66}" destId="{A4993135-20EF-4DC8-B9EE-4B97AEC35DE1}" srcOrd="0" destOrd="0" presId="urn:microsoft.com/office/officeart/2008/layout/HorizontalMultiLevelHierarchy"/>
    <dgm:cxn modelId="{47BAAC41-FB39-48D1-839B-8F8F4362B0F0}" type="presParOf" srcId="{AB815833-576B-4DF4-99C2-36D5A8BFCD66}" destId="{FE93977F-905C-4896-969A-348FE1120F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C0F066-88FB-4CD9-B40F-2DF551442EC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A73F4F6-0C42-435C-AAFF-AACAD8249AD1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PODMIOT</a:t>
          </a:r>
        </a:p>
      </dgm:t>
    </dgm:pt>
    <dgm:pt modelId="{70F2F672-68E9-4537-8FAC-D120D16CA1B5}" type="parTrans" cxnId="{4F2BD6E8-29C9-4261-9B0C-5CE5463DE807}">
      <dgm:prSet/>
      <dgm:spPr/>
      <dgm:t>
        <a:bodyPr/>
        <a:lstStyle/>
        <a:p>
          <a:endParaRPr lang="pl-PL"/>
        </a:p>
      </dgm:t>
    </dgm:pt>
    <dgm:pt modelId="{CD9ACC10-E8CC-4D43-8A6F-E6D9379F6E1B}" type="sibTrans" cxnId="{4F2BD6E8-29C9-4261-9B0C-5CE5463DE807}">
      <dgm:prSet/>
      <dgm:spPr/>
      <dgm:t>
        <a:bodyPr/>
        <a:lstStyle/>
        <a:p>
          <a:endParaRPr lang="pl-PL"/>
        </a:p>
      </dgm:t>
    </dgm:pt>
    <dgm:pt modelId="{EDADED6F-8448-4FAE-A141-C23E25DE4DBE}">
      <dgm:prSet phldrT="[Tekst]"/>
      <dgm:spPr/>
      <dgm:t>
        <a:bodyPr/>
        <a:lstStyle/>
        <a:p>
          <a:r>
            <a:rPr lang="pl-PL" dirty="0"/>
            <a:t>ORGAN NADZORU BUDOWLANEGO </a:t>
          </a:r>
        </a:p>
      </dgm:t>
    </dgm:pt>
    <dgm:pt modelId="{97FAEC24-98D6-4709-865E-1DC7A8A637D7}" type="parTrans" cxnId="{CD4414DE-FE66-472A-B208-42A78D4DA90E}">
      <dgm:prSet/>
      <dgm:spPr/>
      <dgm:t>
        <a:bodyPr/>
        <a:lstStyle/>
        <a:p>
          <a:endParaRPr lang="pl-PL"/>
        </a:p>
      </dgm:t>
    </dgm:pt>
    <dgm:pt modelId="{1B9D89A3-B251-46CF-BA25-747D6AA2EC78}" type="sibTrans" cxnId="{CD4414DE-FE66-472A-B208-42A78D4DA90E}">
      <dgm:prSet/>
      <dgm:spPr/>
      <dgm:t>
        <a:bodyPr/>
        <a:lstStyle/>
        <a:p>
          <a:endParaRPr lang="pl-PL"/>
        </a:p>
      </dgm:t>
    </dgm:pt>
    <dgm:pt modelId="{16AB0071-AC8E-4217-A6EE-80A88EB595D4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FORMA</a:t>
          </a:r>
        </a:p>
      </dgm:t>
    </dgm:pt>
    <dgm:pt modelId="{49A0676E-008C-4F3F-96C6-346A08832DD0}" type="parTrans" cxnId="{D1AEDB0A-62EC-4812-9E33-00C93398B116}">
      <dgm:prSet/>
      <dgm:spPr/>
      <dgm:t>
        <a:bodyPr/>
        <a:lstStyle/>
        <a:p>
          <a:endParaRPr lang="pl-PL"/>
        </a:p>
      </dgm:t>
    </dgm:pt>
    <dgm:pt modelId="{BB840542-41F6-434D-8BDE-873B501D4D19}" type="sibTrans" cxnId="{D1AEDB0A-62EC-4812-9E33-00C93398B116}">
      <dgm:prSet/>
      <dgm:spPr/>
      <dgm:t>
        <a:bodyPr/>
        <a:lstStyle/>
        <a:p>
          <a:endParaRPr lang="pl-PL"/>
        </a:p>
      </dgm:t>
    </dgm:pt>
    <dgm:pt modelId="{70F5A791-0F45-4879-A7B4-FBBEF97D19BC}">
      <dgm:prSet phldrT="[Tekst]"/>
      <dgm:spPr/>
      <dgm:t>
        <a:bodyPr/>
        <a:lstStyle/>
        <a:p>
          <a:r>
            <a:rPr lang="pl-PL" dirty="0"/>
            <a:t>DECYZJA ADMINISTRACYJNA</a:t>
          </a:r>
        </a:p>
      </dgm:t>
    </dgm:pt>
    <dgm:pt modelId="{D81D0880-1EC9-4745-BC49-EBACDF2CAA51}" type="parTrans" cxnId="{4D7DA2A6-218A-4FD0-A045-F4C38D551ECA}">
      <dgm:prSet/>
      <dgm:spPr/>
      <dgm:t>
        <a:bodyPr/>
        <a:lstStyle/>
        <a:p>
          <a:endParaRPr lang="pl-PL"/>
        </a:p>
      </dgm:t>
    </dgm:pt>
    <dgm:pt modelId="{73A8A59F-A4BB-4525-8826-FE58B2EDF91C}" type="sibTrans" cxnId="{4D7DA2A6-218A-4FD0-A045-F4C38D551ECA}">
      <dgm:prSet/>
      <dgm:spPr/>
      <dgm:t>
        <a:bodyPr/>
        <a:lstStyle/>
        <a:p>
          <a:endParaRPr lang="pl-PL"/>
        </a:p>
      </dgm:t>
    </dgm:pt>
    <dgm:pt modelId="{A7B3AF43-6BCC-4743-A497-879DB8A4522B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W JAKICH PRZYPADKACH</a:t>
          </a:r>
        </a:p>
      </dgm:t>
    </dgm:pt>
    <dgm:pt modelId="{99AF0741-DBAD-41F3-B2BC-23B87DE87F58}" type="parTrans" cxnId="{5F0B6D52-458C-4E38-BB52-22DCB4FF8C76}">
      <dgm:prSet/>
      <dgm:spPr/>
      <dgm:t>
        <a:bodyPr/>
        <a:lstStyle/>
        <a:p>
          <a:endParaRPr lang="pl-PL"/>
        </a:p>
      </dgm:t>
    </dgm:pt>
    <dgm:pt modelId="{9B8232A3-FEC1-4CFD-9D7B-3E95ECD8FECD}" type="sibTrans" cxnId="{5F0B6D52-458C-4E38-BB52-22DCB4FF8C76}">
      <dgm:prSet/>
      <dgm:spPr/>
      <dgm:t>
        <a:bodyPr/>
        <a:lstStyle/>
        <a:p>
          <a:endParaRPr lang="pl-PL"/>
        </a:p>
      </dgm:t>
    </dgm:pt>
    <dgm:pt modelId="{2EF78ABF-F512-4A31-9A29-7F92A8A5D4C3}">
      <dgm:prSet phldrT="[Tekst]"/>
      <dgm:spPr/>
      <dgm:t>
        <a:bodyPr/>
        <a:lstStyle/>
        <a:p>
          <a:r>
            <a:rPr lang="pl-PL" dirty="0"/>
            <a:t>Art. 49e, art. 49i ust. 1 pkt 2, art. 50a pkt 2, art. 51 ust. 1 pkt 1, ust. 3 pkt 2 oraz ust. 5, art. 67 ust. 1 </a:t>
          </a:r>
        </a:p>
      </dgm:t>
    </dgm:pt>
    <dgm:pt modelId="{E1BD757A-F06D-4F3E-9663-D56567D0D620}" type="parTrans" cxnId="{B7415797-FF1E-4754-ABF0-31D54749BFEF}">
      <dgm:prSet/>
      <dgm:spPr/>
      <dgm:t>
        <a:bodyPr/>
        <a:lstStyle/>
        <a:p>
          <a:endParaRPr lang="pl-PL"/>
        </a:p>
      </dgm:t>
    </dgm:pt>
    <dgm:pt modelId="{7C4C4095-69A8-49AC-B0CA-3E8C9570694E}" type="sibTrans" cxnId="{B7415797-FF1E-4754-ABF0-31D54749BFEF}">
      <dgm:prSet/>
      <dgm:spPr/>
      <dgm:t>
        <a:bodyPr/>
        <a:lstStyle/>
        <a:p>
          <a:endParaRPr lang="pl-PL"/>
        </a:p>
      </dgm:t>
    </dgm:pt>
    <dgm:pt modelId="{EAF6DAE2-FA5C-45F9-B9B5-045883401DD0}" type="pres">
      <dgm:prSet presAssocID="{C8C0F066-88FB-4CD9-B40F-2DF551442EC3}" presName="Name0" presStyleCnt="0">
        <dgm:presLayoutVars>
          <dgm:dir/>
          <dgm:animLvl val="lvl"/>
          <dgm:resizeHandles val="exact"/>
        </dgm:presLayoutVars>
      </dgm:prSet>
      <dgm:spPr/>
    </dgm:pt>
    <dgm:pt modelId="{8D1B5D8C-6655-4C23-B2B1-6B2CA495D0BE}" type="pres">
      <dgm:prSet presAssocID="{5A73F4F6-0C42-435C-AAFF-AACAD8249AD1}" presName="linNode" presStyleCnt="0"/>
      <dgm:spPr/>
    </dgm:pt>
    <dgm:pt modelId="{9C2EEF84-0A41-429D-AC9A-EE750B00AD5A}" type="pres">
      <dgm:prSet presAssocID="{5A73F4F6-0C42-435C-AAFF-AACAD8249AD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B7DF371-284B-4357-A569-588DD5055F2D}" type="pres">
      <dgm:prSet presAssocID="{5A73F4F6-0C42-435C-AAFF-AACAD8249AD1}" presName="descendantText" presStyleLbl="alignAccFollowNode1" presStyleIdx="0" presStyleCnt="3">
        <dgm:presLayoutVars>
          <dgm:bulletEnabled val="1"/>
        </dgm:presLayoutVars>
      </dgm:prSet>
      <dgm:spPr/>
    </dgm:pt>
    <dgm:pt modelId="{31EB1C24-E15B-4F16-BDE6-E7E58C306F82}" type="pres">
      <dgm:prSet presAssocID="{CD9ACC10-E8CC-4D43-8A6F-E6D9379F6E1B}" presName="sp" presStyleCnt="0"/>
      <dgm:spPr/>
    </dgm:pt>
    <dgm:pt modelId="{0334E240-9BA4-4506-9950-77ABE0ECD2C2}" type="pres">
      <dgm:prSet presAssocID="{16AB0071-AC8E-4217-A6EE-80A88EB595D4}" presName="linNode" presStyleCnt="0"/>
      <dgm:spPr/>
    </dgm:pt>
    <dgm:pt modelId="{FF5E102F-AB75-43ED-BEF7-CC6ABCE57FF8}" type="pres">
      <dgm:prSet presAssocID="{16AB0071-AC8E-4217-A6EE-80A88EB595D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894CBB3-5CC9-4739-94E4-70DA0D395C01}" type="pres">
      <dgm:prSet presAssocID="{16AB0071-AC8E-4217-A6EE-80A88EB595D4}" presName="descendantText" presStyleLbl="alignAccFollowNode1" presStyleIdx="1" presStyleCnt="3">
        <dgm:presLayoutVars>
          <dgm:bulletEnabled val="1"/>
        </dgm:presLayoutVars>
      </dgm:prSet>
      <dgm:spPr/>
    </dgm:pt>
    <dgm:pt modelId="{32913B2A-EDD4-4F56-9470-87D895D61345}" type="pres">
      <dgm:prSet presAssocID="{BB840542-41F6-434D-8BDE-873B501D4D19}" presName="sp" presStyleCnt="0"/>
      <dgm:spPr/>
    </dgm:pt>
    <dgm:pt modelId="{C1A94089-4059-4E96-B2D0-F68F32B52628}" type="pres">
      <dgm:prSet presAssocID="{A7B3AF43-6BCC-4743-A497-879DB8A4522B}" presName="linNode" presStyleCnt="0"/>
      <dgm:spPr/>
    </dgm:pt>
    <dgm:pt modelId="{5C88168C-CE0C-4D89-880B-F032BA6CCB9F}" type="pres">
      <dgm:prSet presAssocID="{A7B3AF43-6BCC-4743-A497-879DB8A4522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F32B9DD-A063-4ECE-85D1-E0AE7826CDD9}" type="pres">
      <dgm:prSet presAssocID="{A7B3AF43-6BCC-4743-A497-879DB8A4522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BC3B01-9C50-4390-BDE0-11F62F66919B}" type="presOf" srcId="{5A73F4F6-0C42-435C-AAFF-AACAD8249AD1}" destId="{9C2EEF84-0A41-429D-AC9A-EE750B00AD5A}" srcOrd="0" destOrd="0" presId="urn:microsoft.com/office/officeart/2005/8/layout/vList5"/>
    <dgm:cxn modelId="{D1AEDB0A-62EC-4812-9E33-00C93398B116}" srcId="{C8C0F066-88FB-4CD9-B40F-2DF551442EC3}" destId="{16AB0071-AC8E-4217-A6EE-80A88EB595D4}" srcOrd="1" destOrd="0" parTransId="{49A0676E-008C-4F3F-96C6-346A08832DD0}" sibTransId="{BB840542-41F6-434D-8BDE-873B501D4D19}"/>
    <dgm:cxn modelId="{2DEDCC1D-0394-4494-90B5-84713AE2842E}" type="presOf" srcId="{2EF78ABF-F512-4A31-9A29-7F92A8A5D4C3}" destId="{7F32B9DD-A063-4ECE-85D1-E0AE7826CDD9}" srcOrd="0" destOrd="0" presId="urn:microsoft.com/office/officeart/2005/8/layout/vList5"/>
    <dgm:cxn modelId="{4571A13D-4E5F-4C8D-BB1A-DF8B5B7B1BD8}" type="presOf" srcId="{16AB0071-AC8E-4217-A6EE-80A88EB595D4}" destId="{FF5E102F-AB75-43ED-BEF7-CC6ABCE57FF8}" srcOrd="0" destOrd="0" presId="urn:microsoft.com/office/officeart/2005/8/layout/vList5"/>
    <dgm:cxn modelId="{5F0B6D52-458C-4E38-BB52-22DCB4FF8C76}" srcId="{C8C0F066-88FB-4CD9-B40F-2DF551442EC3}" destId="{A7B3AF43-6BCC-4743-A497-879DB8A4522B}" srcOrd="2" destOrd="0" parTransId="{99AF0741-DBAD-41F3-B2BC-23B87DE87F58}" sibTransId="{9B8232A3-FEC1-4CFD-9D7B-3E95ECD8FECD}"/>
    <dgm:cxn modelId="{20555F75-B744-4DD3-A972-3AA5413B4C6C}" type="presOf" srcId="{A7B3AF43-6BCC-4743-A497-879DB8A4522B}" destId="{5C88168C-CE0C-4D89-880B-F032BA6CCB9F}" srcOrd="0" destOrd="0" presId="urn:microsoft.com/office/officeart/2005/8/layout/vList5"/>
    <dgm:cxn modelId="{B7415797-FF1E-4754-ABF0-31D54749BFEF}" srcId="{A7B3AF43-6BCC-4743-A497-879DB8A4522B}" destId="{2EF78ABF-F512-4A31-9A29-7F92A8A5D4C3}" srcOrd="0" destOrd="0" parTransId="{E1BD757A-F06D-4F3E-9663-D56567D0D620}" sibTransId="{7C4C4095-69A8-49AC-B0CA-3E8C9570694E}"/>
    <dgm:cxn modelId="{4D7DA2A6-218A-4FD0-A045-F4C38D551ECA}" srcId="{16AB0071-AC8E-4217-A6EE-80A88EB595D4}" destId="{70F5A791-0F45-4879-A7B4-FBBEF97D19BC}" srcOrd="0" destOrd="0" parTransId="{D81D0880-1EC9-4745-BC49-EBACDF2CAA51}" sibTransId="{73A8A59F-A4BB-4525-8826-FE58B2EDF91C}"/>
    <dgm:cxn modelId="{C75A94AF-5F70-4B3B-9DB7-61E87A908CB0}" type="presOf" srcId="{EDADED6F-8448-4FAE-A141-C23E25DE4DBE}" destId="{AB7DF371-284B-4357-A569-588DD5055F2D}" srcOrd="0" destOrd="0" presId="urn:microsoft.com/office/officeart/2005/8/layout/vList5"/>
    <dgm:cxn modelId="{1A51B5BB-BA77-48F8-A115-02EECE90D9F0}" type="presOf" srcId="{C8C0F066-88FB-4CD9-B40F-2DF551442EC3}" destId="{EAF6DAE2-FA5C-45F9-B9B5-045883401DD0}" srcOrd="0" destOrd="0" presId="urn:microsoft.com/office/officeart/2005/8/layout/vList5"/>
    <dgm:cxn modelId="{CD4414DE-FE66-472A-B208-42A78D4DA90E}" srcId="{5A73F4F6-0C42-435C-AAFF-AACAD8249AD1}" destId="{EDADED6F-8448-4FAE-A141-C23E25DE4DBE}" srcOrd="0" destOrd="0" parTransId="{97FAEC24-98D6-4709-865E-1DC7A8A637D7}" sibTransId="{1B9D89A3-B251-46CF-BA25-747D6AA2EC78}"/>
    <dgm:cxn modelId="{4F2BD6E8-29C9-4261-9B0C-5CE5463DE807}" srcId="{C8C0F066-88FB-4CD9-B40F-2DF551442EC3}" destId="{5A73F4F6-0C42-435C-AAFF-AACAD8249AD1}" srcOrd="0" destOrd="0" parTransId="{70F2F672-68E9-4537-8FAC-D120D16CA1B5}" sibTransId="{CD9ACC10-E8CC-4D43-8A6F-E6D9379F6E1B}"/>
    <dgm:cxn modelId="{6CAB36EB-9592-47F1-88D2-716544AD53CC}" type="presOf" srcId="{70F5A791-0F45-4879-A7B4-FBBEF97D19BC}" destId="{F894CBB3-5CC9-4739-94E4-70DA0D395C01}" srcOrd="0" destOrd="0" presId="urn:microsoft.com/office/officeart/2005/8/layout/vList5"/>
    <dgm:cxn modelId="{E8463BD3-B029-486A-A590-1FD53196C669}" type="presParOf" srcId="{EAF6DAE2-FA5C-45F9-B9B5-045883401DD0}" destId="{8D1B5D8C-6655-4C23-B2B1-6B2CA495D0BE}" srcOrd="0" destOrd="0" presId="urn:microsoft.com/office/officeart/2005/8/layout/vList5"/>
    <dgm:cxn modelId="{EAEFFCFF-99C1-4E0D-B46A-405B55E0C473}" type="presParOf" srcId="{8D1B5D8C-6655-4C23-B2B1-6B2CA495D0BE}" destId="{9C2EEF84-0A41-429D-AC9A-EE750B00AD5A}" srcOrd="0" destOrd="0" presId="urn:microsoft.com/office/officeart/2005/8/layout/vList5"/>
    <dgm:cxn modelId="{5824CCBE-7AF7-4436-A8DD-9CC3967952C4}" type="presParOf" srcId="{8D1B5D8C-6655-4C23-B2B1-6B2CA495D0BE}" destId="{AB7DF371-284B-4357-A569-588DD5055F2D}" srcOrd="1" destOrd="0" presId="urn:microsoft.com/office/officeart/2005/8/layout/vList5"/>
    <dgm:cxn modelId="{2ED1620A-9956-4A72-931B-EECC130A82C1}" type="presParOf" srcId="{EAF6DAE2-FA5C-45F9-B9B5-045883401DD0}" destId="{31EB1C24-E15B-4F16-BDE6-E7E58C306F82}" srcOrd="1" destOrd="0" presId="urn:microsoft.com/office/officeart/2005/8/layout/vList5"/>
    <dgm:cxn modelId="{77600EC4-DFFD-4193-9AC8-01E86D717799}" type="presParOf" srcId="{EAF6DAE2-FA5C-45F9-B9B5-045883401DD0}" destId="{0334E240-9BA4-4506-9950-77ABE0ECD2C2}" srcOrd="2" destOrd="0" presId="urn:microsoft.com/office/officeart/2005/8/layout/vList5"/>
    <dgm:cxn modelId="{D87C1E11-BF1D-441A-9B5D-BDBA160D1080}" type="presParOf" srcId="{0334E240-9BA4-4506-9950-77ABE0ECD2C2}" destId="{FF5E102F-AB75-43ED-BEF7-CC6ABCE57FF8}" srcOrd="0" destOrd="0" presId="urn:microsoft.com/office/officeart/2005/8/layout/vList5"/>
    <dgm:cxn modelId="{4DEF0042-BF4D-4B26-9899-CADA941BAA9A}" type="presParOf" srcId="{0334E240-9BA4-4506-9950-77ABE0ECD2C2}" destId="{F894CBB3-5CC9-4739-94E4-70DA0D395C01}" srcOrd="1" destOrd="0" presId="urn:microsoft.com/office/officeart/2005/8/layout/vList5"/>
    <dgm:cxn modelId="{F37A261E-2F7C-4CCB-826E-79CD78B3A117}" type="presParOf" srcId="{EAF6DAE2-FA5C-45F9-B9B5-045883401DD0}" destId="{32913B2A-EDD4-4F56-9470-87D895D61345}" srcOrd="3" destOrd="0" presId="urn:microsoft.com/office/officeart/2005/8/layout/vList5"/>
    <dgm:cxn modelId="{C066E4B8-3200-4495-9583-49994DD92D87}" type="presParOf" srcId="{EAF6DAE2-FA5C-45F9-B9B5-045883401DD0}" destId="{C1A94089-4059-4E96-B2D0-F68F32B52628}" srcOrd="4" destOrd="0" presId="urn:microsoft.com/office/officeart/2005/8/layout/vList5"/>
    <dgm:cxn modelId="{C355A8F6-B5D4-45DD-B75D-47642FF785EA}" type="presParOf" srcId="{C1A94089-4059-4E96-B2D0-F68F32B52628}" destId="{5C88168C-CE0C-4D89-880B-F032BA6CCB9F}" srcOrd="0" destOrd="0" presId="urn:microsoft.com/office/officeart/2005/8/layout/vList5"/>
    <dgm:cxn modelId="{56D4793A-09AE-4DC1-9C47-ACB1637C7FE0}" type="presParOf" srcId="{C1A94089-4059-4E96-B2D0-F68F32B52628}" destId="{7F32B9DD-A063-4ECE-85D1-E0AE7826CD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53E299-E791-42EF-981E-88435E5E9D7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97719C2-2A9B-4625-9A7C-ADB072E7975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br>
            <a:rPr lang="pl-PL" sz="2800" dirty="0"/>
          </a:br>
          <a:r>
            <a:rPr lang="pl-PL" sz="2800" b="1" dirty="0">
              <a:solidFill>
                <a:schemeClr val="tx1"/>
              </a:solidFill>
            </a:rPr>
            <a:t>Likwidacja obiektu budowlanego z woli inwestora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dirty="0"/>
        </a:p>
      </dgm:t>
    </dgm:pt>
    <dgm:pt modelId="{0085781A-5652-4E47-B4E3-ACBDF26F3FAF}" type="parTrans" cxnId="{47AE512A-2047-4859-89D2-A2D272C6A459}">
      <dgm:prSet/>
      <dgm:spPr/>
      <dgm:t>
        <a:bodyPr/>
        <a:lstStyle/>
        <a:p>
          <a:endParaRPr lang="pl-PL"/>
        </a:p>
      </dgm:t>
    </dgm:pt>
    <dgm:pt modelId="{DE2DBF88-492F-42EC-9ECF-8511A9C13CAB}" type="sibTrans" cxnId="{47AE512A-2047-4859-89D2-A2D272C6A459}">
      <dgm:prSet/>
      <dgm:spPr/>
      <dgm:t>
        <a:bodyPr/>
        <a:lstStyle/>
        <a:p>
          <a:endParaRPr lang="pl-PL"/>
        </a:p>
      </dgm:t>
    </dgm:pt>
    <dgm:pt modelId="{BBC24FAA-35B3-40F9-9238-59392AF484D8}">
      <dgm:prSet custT="1"/>
      <dgm:spPr/>
      <dgm:t>
        <a:bodyPr/>
        <a:lstStyle/>
        <a:p>
          <a:br>
            <a:rPr lang="pl-PL" sz="1700" dirty="0"/>
          </a:br>
          <a:r>
            <a:rPr lang="pl-PL" sz="2800" b="1" dirty="0">
              <a:solidFill>
                <a:schemeClr val="tx1"/>
              </a:solidFill>
            </a:rPr>
            <a:t>Brak pełnej swobody, ograniczenie przepisami prawa</a:t>
          </a:r>
        </a:p>
      </dgm:t>
    </dgm:pt>
    <dgm:pt modelId="{1BDE7DC3-6DB7-4BA7-9CC5-A5022CE58A8B}" type="parTrans" cxnId="{9E8173C0-98CB-44C7-8EAA-DAD9FAB334E7}">
      <dgm:prSet/>
      <dgm:spPr/>
      <dgm:t>
        <a:bodyPr/>
        <a:lstStyle/>
        <a:p>
          <a:endParaRPr lang="pl-PL"/>
        </a:p>
      </dgm:t>
    </dgm:pt>
    <dgm:pt modelId="{0FF9BEFD-8D84-4866-B54C-4B73437593C8}" type="sibTrans" cxnId="{9E8173C0-98CB-44C7-8EAA-DAD9FAB334E7}">
      <dgm:prSet/>
      <dgm:spPr/>
      <dgm:t>
        <a:bodyPr/>
        <a:lstStyle/>
        <a:p>
          <a:endParaRPr lang="pl-PL"/>
        </a:p>
      </dgm:t>
    </dgm:pt>
    <dgm:pt modelId="{0354C5D2-4DA6-45E2-9F94-C1D5D6B840BC}">
      <dgm:prSet/>
      <dgm:spPr/>
      <dgm:t>
        <a:bodyPr/>
        <a:lstStyle/>
        <a:p>
          <a:endParaRPr lang="pl-PL" sz="1300" dirty="0"/>
        </a:p>
      </dgm:t>
    </dgm:pt>
    <dgm:pt modelId="{F49DD2EA-F8C0-4137-A990-D5D047906005}" type="parTrans" cxnId="{F1C7660D-04D5-4399-A111-745D7DD4C51F}">
      <dgm:prSet/>
      <dgm:spPr/>
      <dgm:t>
        <a:bodyPr/>
        <a:lstStyle/>
        <a:p>
          <a:endParaRPr lang="pl-PL"/>
        </a:p>
      </dgm:t>
    </dgm:pt>
    <dgm:pt modelId="{AF21AEE6-3F86-4128-B185-375F96033F68}" type="sibTrans" cxnId="{F1C7660D-04D5-4399-A111-745D7DD4C51F}">
      <dgm:prSet/>
      <dgm:spPr/>
      <dgm:t>
        <a:bodyPr/>
        <a:lstStyle/>
        <a:p>
          <a:endParaRPr lang="pl-PL"/>
        </a:p>
      </dgm:t>
    </dgm:pt>
    <dgm:pt modelId="{7C77A8F4-7F9D-4B7F-8F9F-F4F59011FB13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Co do zasady wymagane jest </a:t>
          </a:r>
          <a:r>
            <a:rPr lang="pl-PL" sz="2800" b="1" u="sng" dirty="0">
              <a:solidFill>
                <a:schemeClr val="tx1"/>
              </a:solidFill>
            </a:rPr>
            <a:t>uzyskanie decyzji o pozwoleniu na rozbiórkę, ewentualnie zgłoszenie rozbiórki</a:t>
          </a:r>
          <a:endParaRPr lang="pl-PL" sz="4000" b="1" dirty="0">
            <a:solidFill>
              <a:schemeClr val="tx1"/>
            </a:solidFill>
          </a:endParaRPr>
        </a:p>
      </dgm:t>
    </dgm:pt>
    <dgm:pt modelId="{2A457EB5-A04D-46DB-B335-F8CD43D30463}" type="parTrans" cxnId="{9031D35B-A339-4A63-B4EC-D40BD96CF3DF}">
      <dgm:prSet/>
      <dgm:spPr/>
      <dgm:t>
        <a:bodyPr/>
        <a:lstStyle/>
        <a:p>
          <a:endParaRPr lang="pl-PL"/>
        </a:p>
      </dgm:t>
    </dgm:pt>
    <dgm:pt modelId="{D4BBA041-B36C-443D-9CA2-2263E5098719}" type="sibTrans" cxnId="{9031D35B-A339-4A63-B4EC-D40BD96CF3DF}">
      <dgm:prSet/>
      <dgm:spPr/>
      <dgm:t>
        <a:bodyPr/>
        <a:lstStyle/>
        <a:p>
          <a:endParaRPr lang="pl-PL"/>
        </a:p>
      </dgm:t>
    </dgm:pt>
    <dgm:pt modelId="{F34AF04D-6B22-45B3-81FD-8A569EC93BC2}" type="pres">
      <dgm:prSet presAssocID="{9053E299-E791-42EF-981E-88435E5E9D75}" presName="Name0" presStyleCnt="0">
        <dgm:presLayoutVars>
          <dgm:chMax val="7"/>
          <dgm:chPref val="7"/>
          <dgm:dir/>
        </dgm:presLayoutVars>
      </dgm:prSet>
      <dgm:spPr/>
    </dgm:pt>
    <dgm:pt modelId="{BE8B7117-C4D0-4417-9BB3-0784F1ADD8D8}" type="pres">
      <dgm:prSet presAssocID="{9053E299-E791-42EF-981E-88435E5E9D75}" presName="Name1" presStyleCnt="0"/>
      <dgm:spPr/>
    </dgm:pt>
    <dgm:pt modelId="{9777058D-368C-448A-8C5C-E910C5FBC3D4}" type="pres">
      <dgm:prSet presAssocID="{9053E299-E791-42EF-981E-88435E5E9D75}" presName="cycle" presStyleCnt="0"/>
      <dgm:spPr/>
    </dgm:pt>
    <dgm:pt modelId="{6AB81C66-E35F-4A0C-9EB6-8A9439505345}" type="pres">
      <dgm:prSet presAssocID="{9053E299-E791-42EF-981E-88435E5E9D75}" presName="srcNode" presStyleLbl="node1" presStyleIdx="0" presStyleCnt="3"/>
      <dgm:spPr/>
    </dgm:pt>
    <dgm:pt modelId="{B47961D4-E6BE-4482-B379-127617C9784B}" type="pres">
      <dgm:prSet presAssocID="{9053E299-E791-42EF-981E-88435E5E9D75}" presName="conn" presStyleLbl="parChTrans1D2" presStyleIdx="0" presStyleCnt="1"/>
      <dgm:spPr/>
    </dgm:pt>
    <dgm:pt modelId="{24D5C2B4-7748-406D-914D-F88372CC0C7C}" type="pres">
      <dgm:prSet presAssocID="{9053E299-E791-42EF-981E-88435E5E9D75}" presName="extraNode" presStyleLbl="node1" presStyleIdx="0" presStyleCnt="3"/>
      <dgm:spPr/>
    </dgm:pt>
    <dgm:pt modelId="{B028FFD5-09C9-45D3-93D4-96E46DC0DA74}" type="pres">
      <dgm:prSet presAssocID="{9053E299-E791-42EF-981E-88435E5E9D75}" presName="dstNode" presStyleLbl="node1" presStyleIdx="0" presStyleCnt="3"/>
      <dgm:spPr/>
    </dgm:pt>
    <dgm:pt modelId="{C6586967-96D0-4E76-B4B3-B76E46343A77}" type="pres">
      <dgm:prSet presAssocID="{097719C2-2A9B-4625-9A7C-ADB072E7975D}" presName="text_1" presStyleLbl="node1" presStyleIdx="0" presStyleCnt="3">
        <dgm:presLayoutVars>
          <dgm:bulletEnabled val="1"/>
        </dgm:presLayoutVars>
      </dgm:prSet>
      <dgm:spPr/>
    </dgm:pt>
    <dgm:pt modelId="{A8B75FB2-BFE5-40AC-921E-FD9B458B2B0E}" type="pres">
      <dgm:prSet presAssocID="{097719C2-2A9B-4625-9A7C-ADB072E7975D}" presName="accent_1" presStyleCnt="0"/>
      <dgm:spPr/>
    </dgm:pt>
    <dgm:pt modelId="{68D09448-99FD-4B84-9228-ED8E7EC71A16}" type="pres">
      <dgm:prSet presAssocID="{097719C2-2A9B-4625-9A7C-ADB072E7975D}" presName="accentRepeatNode" presStyleLbl="solidFgAcc1" presStyleIdx="0" presStyleCnt="3"/>
      <dgm:spPr/>
    </dgm:pt>
    <dgm:pt modelId="{09646400-A353-4931-9148-1DD611CD40BC}" type="pres">
      <dgm:prSet presAssocID="{BBC24FAA-35B3-40F9-9238-59392AF484D8}" presName="text_2" presStyleLbl="node1" presStyleIdx="1" presStyleCnt="3">
        <dgm:presLayoutVars>
          <dgm:bulletEnabled val="1"/>
        </dgm:presLayoutVars>
      </dgm:prSet>
      <dgm:spPr/>
    </dgm:pt>
    <dgm:pt modelId="{182F7A94-1610-4E13-8E2D-5676335C216D}" type="pres">
      <dgm:prSet presAssocID="{BBC24FAA-35B3-40F9-9238-59392AF484D8}" presName="accent_2" presStyleCnt="0"/>
      <dgm:spPr/>
    </dgm:pt>
    <dgm:pt modelId="{568E0809-9A89-48F3-8F81-3C76087662C5}" type="pres">
      <dgm:prSet presAssocID="{BBC24FAA-35B3-40F9-9238-59392AF484D8}" presName="accentRepeatNode" presStyleLbl="solidFgAcc1" presStyleIdx="1" presStyleCnt="3"/>
      <dgm:spPr/>
    </dgm:pt>
    <dgm:pt modelId="{BABD95A3-646F-4CAB-9B2D-A3C2FED6357C}" type="pres">
      <dgm:prSet presAssocID="{7C77A8F4-7F9D-4B7F-8F9F-F4F59011FB13}" presName="text_3" presStyleLbl="node1" presStyleIdx="2" presStyleCnt="3">
        <dgm:presLayoutVars>
          <dgm:bulletEnabled val="1"/>
        </dgm:presLayoutVars>
      </dgm:prSet>
      <dgm:spPr/>
    </dgm:pt>
    <dgm:pt modelId="{F50EA59E-7412-4AE3-8DFD-885756BE1CAF}" type="pres">
      <dgm:prSet presAssocID="{7C77A8F4-7F9D-4B7F-8F9F-F4F59011FB13}" presName="accent_3" presStyleCnt="0"/>
      <dgm:spPr/>
    </dgm:pt>
    <dgm:pt modelId="{467277F4-7E08-43E3-B9C3-D83ADBCF1C96}" type="pres">
      <dgm:prSet presAssocID="{7C77A8F4-7F9D-4B7F-8F9F-F4F59011FB13}" presName="accentRepeatNode" presStyleLbl="solidFgAcc1" presStyleIdx="2" presStyleCnt="3"/>
      <dgm:spPr/>
    </dgm:pt>
  </dgm:ptLst>
  <dgm:cxnLst>
    <dgm:cxn modelId="{F1C7660D-04D5-4399-A111-745D7DD4C51F}" srcId="{BBC24FAA-35B3-40F9-9238-59392AF484D8}" destId="{0354C5D2-4DA6-45E2-9F94-C1D5D6B840BC}" srcOrd="0" destOrd="0" parTransId="{F49DD2EA-F8C0-4137-A990-D5D047906005}" sibTransId="{AF21AEE6-3F86-4128-B185-375F96033F68}"/>
    <dgm:cxn modelId="{47AE512A-2047-4859-89D2-A2D272C6A459}" srcId="{9053E299-E791-42EF-981E-88435E5E9D75}" destId="{097719C2-2A9B-4625-9A7C-ADB072E7975D}" srcOrd="0" destOrd="0" parTransId="{0085781A-5652-4E47-B4E3-ACBDF26F3FAF}" sibTransId="{DE2DBF88-492F-42EC-9ECF-8511A9C13CAB}"/>
    <dgm:cxn modelId="{EB292C3F-0807-4900-9AC8-7EAC0550FE58}" type="presOf" srcId="{9053E299-E791-42EF-981E-88435E5E9D75}" destId="{F34AF04D-6B22-45B3-81FD-8A569EC93BC2}" srcOrd="0" destOrd="0" presId="urn:microsoft.com/office/officeart/2008/layout/VerticalCurvedList"/>
    <dgm:cxn modelId="{9031D35B-A339-4A63-B4EC-D40BD96CF3DF}" srcId="{9053E299-E791-42EF-981E-88435E5E9D75}" destId="{7C77A8F4-7F9D-4B7F-8F9F-F4F59011FB13}" srcOrd="2" destOrd="0" parTransId="{2A457EB5-A04D-46DB-B335-F8CD43D30463}" sibTransId="{D4BBA041-B36C-443D-9CA2-2263E5098719}"/>
    <dgm:cxn modelId="{4EDA0954-839D-4A70-8808-A3CC33672186}" type="presOf" srcId="{0354C5D2-4DA6-45E2-9F94-C1D5D6B840BC}" destId="{09646400-A353-4931-9148-1DD611CD40BC}" srcOrd="0" destOrd="1" presId="urn:microsoft.com/office/officeart/2008/layout/VerticalCurvedList"/>
    <dgm:cxn modelId="{AEFA8F88-D887-4575-9F62-13C29487056F}" type="presOf" srcId="{7C77A8F4-7F9D-4B7F-8F9F-F4F59011FB13}" destId="{BABD95A3-646F-4CAB-9B2D-A3C2FED6357C}" srcOrd="0" destOrd="0" presId="urn:microsoft.com/office/officeart/2008/layout/VerticalCurvedList"/>
    <dgm:cxn modelId="{38B33B8D-6F65-45E7-811F-3B4CDCE6AB37}" type="presOf" srcId="{DE2DBF88-492F-42EC-9ECF-8511A9C13CAB}" destId="{B47961D4-E6BE-4482-B379-127617C9784B}" srcOrd="0" destOrd="0" presId="urn:microsoft.com/office/officeart/2008/layout/VerticalCurvedList"/>
    <dgm:cxn modelId="{9E8173C0-98CB-44C7-8EAA-DAD9FAB334E7}" srcId="{9053E299-E791-42EF-981E-88435E5E9D75}" destId="{BBC24FAA-35B3-40F9-9238-59392AF484D8}" srcOrd="1" destOrd="0" parTransId="{1BDE7DC3-6DB7-4BA7-9CC5-A5022CE58A8B}" sibTransId="{0FF9BEFD-8D84-4866-B54C-4B73437593C8}"/>
    <dgm:cxn modelId="{A9DC27D1-E734-4CAD-9FB2-FEB18011935E}" type="presOf" srcId="{097719C2-2A9B-4625-9A7C-ADB072E7975D}" destId="{C6586967-96D0-4E76-B4B3-B76E46343A77}" srcOrd="0" destOrd="0" presId="urn:microsoft.com/office/officeart/2008/layout/VerticalCurvedList"/>
    <dgm:cxn modelId="{B22F65FE-07C8-4EE1-92C7-12BCD55E2223}" type="presOf" srcId="{BBC24FAA-35B3-40F9-9238-59392AF484D8}" destId="{09646400-A353-4931-9148-1DD611CD40BC}" srcOrd="0" destOrd="0" presId="urn:microsoft.com/office/officeart/2008/layout/VerticalCurvedList"/>
    <dgm:cxn modelId="{D1AD8E82-2802-4021-A864-9F4DF4C14C55}" type="presParOf" srcId="{F34AF04D-6B22-45B3-81FD-8A569EC93BC2}" destId="{BE8B7117-C4D0-4417-9BB3-0784F1ADD8D8}" srcOrd="0" destOrd="0" presId="urn:microsoft.com/office/officeart/2008/layout/VerticalCurvedList"/>
    <dgm:cxn modelId="{B0CE7200-9948-4116-8174-E660333F3D9B}" type="presParOf" srcId="{BE8B7117-C4D0-4417-9BB3-0784F1ADD8D8}" destId="{9777058D-368C-448A-8C5C-E910C5FBC3D4}" srcOrd="0" destOrd="0" presId="urn:microsoft.com/office/officeart/2008/layout/VerticalCurvedList"/>
    <dgm:cxn modelId="{CB12081F-1ACA-4025-81AB-9A1139E44F5A}" type="presParOf" srcId="{9777058D-368C-448A-8C5C-E910C5FBC3D4}" destId="{6AB81C66-E35F-4A0C-9EB6-8A9439505345}" srcOrd="0" destOrd="0" presId="urn:microsoft.com/office/officeart/2008/layout/VerticalCurvedList"/>
    <dgm:cxn modelId="{85D8F50C-DA56-46C6-82FA-D14FADED11FC}" type="presParOf" srcId="{9777058D-368C-448A-8C5C-E910C5FBC3D4}" destId="{B47961D4-E6BE-4482-B379-127617C9784B}" srcOrd="1" destOrd="0" presId="urn:microsoft.com/office/officeart/2008/layout/VerticalCurvedList"/>
    <dgm:cxn modelId="{157D6393-277B-4F91-9CEF-CD5EF9491681}" type="presParOf" srcId="{9777058D-368C-448A-8C5C-E910C5FBC3D4}" destId="{24D5C2B4-7748-406D-914D-F88372CC0C7C}" srcOrd="2" destOrd="0" presId="urn:microsoft.com/office/officeart/2008/layout/VerticalCurvedList"/>
    <dgm:cxn modelId="{90987BDF-125A-41A7-9EAC-EA24E77CD3DA}" type="presParOf" srcId="{9777058D-368C-448A-8C5C-E910C5FBC3D4}" destId="{B028FFD5-09C9-45D3-93D4-96E46DC0DA74}" srcOrd="3" destOrd="0" presId="urn:microsoft.com/office/officeart/2008/layout/VerticalCurvedList"/>
    <dgm:cxn modelId="{9F14D605-7D4A-4F3E-8554-712F61405D2B}" type="presParOf" srcId="{BE8B7117-C4D0-4417-9BB3-0784F1ADD8D8}" destId="{C6586967-96D0-4E76-B4B3-B76E46343A77}" srcOrd="1" destOrd="0" presId="urn:microsoft.com/office/officeart/2008/layout/VerticalCurvedList"/>
    <dgm:cxn modelId="{A26C3EDB-A7F1-4E86-B309-9E61C9600BA3}" type="presParOf" srcId="{BE8B7117-C4D0-4417-9BB3-0784F1ADD8D8}" destId="{A8B75FB2-BFE5-40AC-921E-FD9B458B2B0E}" srcOrd="2" destOrd="0" presId="urn:microsoft.com/office/officeart/2008/layout/VerticalCurvedList"/>
    <dgm:cxn modelId="{659B9AC2-9D5D-4A1C-8EF9-8ED6BB8B7024}" type="presParOf" srcId="{A8B75FB2-BFE5-40AC-921E-FD9B458B2B0E}" destId="{68D09448-99FD-4B84-9228-ED8E7EC71A16}" srcOrd="0" destOrd="0" presId="urn:microsoft.com/office/officeart/2008/layout/VerticalCurvedList"/>
    <dgm:cxn modelId="{F78C4FD6-2358-4322-94B0-5BE71453DF1C}" type="presParOf" srcId="{BE8B7117-C4D0-4417-9BB3-0784F1ADD8D8}" destId="{09646400-A353-4931-9148-1DD611CD40BC}" srcOrd="3" destOrd="0" presId="urn:microsoft.com/office/officeart/2008/layout/VerticalCurvedList"/>
    <dgm:cxn modelId="{846FE474-36A9-45A1-83F2-E6FBABE52350}" type="presParOf" srcId="{BE8B7117-C4D0-4417-9BB3-0784F1ADD8D8}" destId="{182F7A94-1610-4E13-8E2D-5676335C216D}" srcOrd="4" destOrd="0" presId="urn:microsoft.com/office/officeart/2008/layout/VerticalCurvedList"/>
    <dgm:cxn modelId="{6AA7A417-3B8B-44C2-B2B2-C934C9B47918}" type="presParOf" srcId="{182F7A94-1610-4E13-8E2D-5676335C216D}" destId="{568E0809-9A89-48F3-8F81-3C76087662C5}" srcOrd="0" destOrd="0" presId="urn:microsoft.com/office/officeart/2008/layout/VerticalCurvedList"/>
    <dgm:cxn modelId="{424722F9-B732-476A-ACD1-F0CBA66360BB}" type="presParOf" srcId="{BE8B7117-C4D0-4417-9BB3-0784F1ADD8D8}" destId="{BABD95A3-646F-4CAB-9B2D-A3C2FED6357C}" srcOrd="5" destOrd="0" presId="urn:microsoft.com/office/officeart/2008/layout/VerticalCurvedList"/>
    <dgm:cxn modelId="{4EF1586E-5C8C-40C0-9E05-5E41D50057A6}" type="presParOf" srcId="{BE8B7117-C4D0-4417-9BB3-0784F1ADD8D8}" destId="{F50EA59E-7412-4AE3-8DFD-885756BE1CAF}" srcOrd="6" destOrd="0" presId="urn:microsoft.com/office/officeart/2008/layout/VerticalCurvedList"/>
    <dgm:cxn modelId="{D0AE44FF-7BF5-4942-AEC4-0E34DAB630CC}" type="presParOf" srcId="{F50EA59E-7412-4AE3-8DFD-885756BE1CAF}" destId="{467277F4-7E08-43E3-B9C3-D83ADBCF1C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BB9845-D661-46F2-A1B9-E72AD891D1FD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E045D4D8-EA09-477E-8DFF-E795468E4900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REJESTR ZABYTKÓW</a:t>
          </a:r>
        </a:p>
      </dgm:t>
    </dgm:pt>
    <dgm:pt modelId="{191DB16A-791E-4B69-9E2E-1B0C24D16E7A}" type="parTrans" cxnId="{83F4CEB6-ABF2-4A82-8C58-7C81319D3CFE}">
      <dgm:prSet/>
      <dgm:spPr/>
      <dgm:t>
        <a:bodyPr/>
        <a:lstStyle/>
        <a:p>
          <a:endParaRPr lang="pl-PL"/>
        </a:p>
      </dgm:t>
    </dgm:pt>
    <dgm:pt modelId="{5C94F146-E214-4EE4-8757-66BAF52FF809}" type="sibTrans" cxnId="{83F4CEB6-ABF2-4A82-8C58-7C81319D3CFE}">
      <dgm:prSet/>
      <dgm:spPr/>
      <dgm:t>
        <a:bodyPr/>
        <a:lstStyle/>
        <a:p>
          <a:endParaRPr lang="pl-PL"/>
        </a:p>
      </dgm:t>
    </dgm:pt>
    <dgm:pt modelId="{E0AAC954-F0FE-4349-A64D-790EB032A402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decyzja Generalnego Konserwatora Zabytków o skreśleniu zabytku z rejestru </a:t>
          </a:r>
          <a:endParaRPr lang="pl-PL" dirty="0">
            <a:solidFill>
              <a:schemeClr val="tx1"/>
            </a:solidFill>
          </a:endParaRPr>
        </a:p>
      </dgm:t>
    </dgm:pt>
    <dgm:pt modelId="{E7460DA6-16C9-4BFB-80CA-6738502DADC9}" type="parTrans" cxnId="{7FC0C8E0-49AF-4A8E-9068-05E491941C59}">
      <dgm:prSet/>
      <dgm:spPr/>
      <dgm:t>
        <a:bodyPr/>
        <a:lstStyle/>
        <a:p>
          <a:endParaRPr lang="pl-PL"/>
        </a:p>
      </dgm:t>
    </dgm:pt>
    <dgm:pt modelId="{F92B3DD8-F177-4356-99B9-62C74A82944C}" type="sibTrans" cxnId="{7FC0C8E0-49AF-4A8E-9068-05E491941C59}">
      <dgm:prSet/>
      <dgm:spPr/>
      <dgm:t>
        <a:bodyPr/>
        <a:lstStyle/>
        <a:p>
          <a:endParaRPr lang="pl-PL"/>
        </a:p>
      </dgm:t>
    </dgm:pt>
    <dgm:pt modelId="{0F727DEA-2B47-4EB8-8FCB-B3AE7A61E567}" type="pres">
      <dgm:prSet presAssocID="{3DBB9845-D661-46F2-A1B9-E72AD891D1FD}" presName="Name0" presStyleCnt="0">
        <dgm:presLayoutVars>
          <dgm:dir/>
          <dgm:resizeHandles val="exact"/>
        </dgm:presLayoutVars>
      </dgm:prSet>
      <dgm:spPr/>
    </dgm:pt>
    <dgm:pt modelId="{A4E029F3-933A-40A3-BDA1-52F91313A455}" type="pres">
      <dgm:prSet presAssocID="{E045D4D8-EA09-477E-8DFF-E795468E4900}" presName="node" presStyleLbl="node1" presStyleIdx="0" presStyleCnt="2">
        <dgm:presLayoutVars>
          <dgm:bulletEnabled val="1"/>
        </dgm:presLayoutVars>
      </dgm:prSet>
      <dgm:spPr/>
    </dgm:pt>
    <dgm:pt modelId="{58294297-EE1B-4ADC-A0DB-CA06008EDDB5}" type="pres">
      <dgm:prSet presAssocID="{5C94F146-E214-4EE4-8757-66BAF52FF809}" presName="sibTrans" presStyleLbl="sibTrans2D1" presStyleIdx="0" presStyleCnt="1"/>
      <dgm:spPr/>
    </dgm:pt>
    <dgm:pt modelId="{D2C80E70-A5F1-48DB-A68C-25166A232782}" type="pres">
      <dgm:prSet presAssocID="{5C94F146-E214-4EE4-8757-66BAF52FF809}" presName="connectorText" presStyleLbl="sibTrans2D1" presStyleIdx="0" presStyleCnt="1"/>
      <dgm:spPr/>
    </dgm:pt>
    <dgm:pt modelId="{FE25823B-A24E-4047-A432-6DBD5F77C6E9}" type="pres">
      <dgm:prSet presAssocID="{E0AAC954-F0FE-4349-A64D-790EB032A402}" presName="node" presStyleLbl="node1" presStyleIdx="1" presStyleCnt="2">
        <dgm:presLayoutVars>
          <dgm:bulletEnabled val="1"/>
        </dgm:presLayoutVars>
      </dgm:prSet>
      <dgm:spPr/>
    </dgm:pt>
  </dgm:ptLst>
  <dgm:cxnLst>
    <dgm:cxn modelId="{7EE04909-EAFA-4F27-83A3-16E6FA79B2C9}" type="presOf" srcId="{5C94F146-E214-4EE4-8757-66BAF52FF809}" destId="{58294297-EE1B-4ADC-A0DB-CA06008EDDB5}" srcOrd="0" destOrd="0" presId="urn:microsoft.com/office/officeart/2005/8/layout/process1"/>
    <dgm:cxn modelId="{6472E527-79F6-4848-843B-6AFC40B4CF17}" type="presOf" srcId="{5C94F146-E214-4EE4-8757-66BAF52FF809}" destId="{D2C80E70-A5F1-48DB-A68C-25166A232782}" srcOrd="1" destOrd="0" presId="urn:microsoft.com/office/officeart/2005/8/layout/process1"/>
    <dgm:cxn modelId="{22F07C5D-EB88-4C8F-956A-CF5151630109}" type="presOf" srcId="{3DBB9845-D661-46F2-A1B9-E72AD891D1FD}" destId="{0F727DEA-2B47-4EB8-8FCB-B3AE7A61E567}" srcOrd="0" destOrd="0" presId="urn:microsoft.com/office/officeart/2005/8/layout/process1"/>
    <dgm:cxn modelId="{31EB725A-D986-4A81-B6CE-BEFC46B1CEA4}" type="presOf" srcId="{E045D4D8-EA09-477E-8DFF-E795468E4900}" destId="{A4E029F3-933A-40A3-BDA1-52F91313A455}" srcOrd="0" destOrd="0" presId="urn:microsoft.com/office/officeart/2005/8/layout/process1"/>
    <dgm:cxn modelId="{47F96C8D-A509-40E3-8CBC-09A2A68322BF}" type="presOf" srcId="{E0AAC954-F0FE-4349-A64D-790EB032A402}" destId="{FE25823B-A24E-4047-A432-6DBD5F77C6E9}" srcOrd="0" destOrd="0" presId="urn:microsoft.com/office/officeart/2005/8/layout/process1"/>
    <dgm:cxn modelId="{83F4CEB6-ABF2-4A82-8C58-7C81319D3CFE}" srcId="{3DBB9845-D661-46F2-A1B9-E72AD891D1FD}" destId="{E045D4D8-EA09-477E-8DFF-E795468E4900}" srcOrd="0" destOrd="0" parTransId="{191DB16A-791E-4B69-9E2E-1B0C24D16E7A}" sibTransId="{5C94F146-E214-4EE4-8757-66BAF52FF809}"/>
    <dgm:cxn modelId="{7FC0C8E0-49AF-4A8E-9068-05E491941C59}" srcId="{3DBB9845-D661-46F2-A1B9-E72AD891D1FD}" destId="{E0AAC954-F0FE-4349-A64D-790EB032A402}" srcOrd="1" destOrd="0" parTransId="{E7460DA6-16C9-4BFB-80CA-6738502DADC9}" sibTransId="{F92B3DD8-F177-4356-99B9-62C74A82944C}"/>
    <dgm:cxn modelId="{E1676376-0A0F-4295-B6E0-31968C12EA59}" type="presParOf" srcId="{0F727DEA-2B47-4EB8-8FCB-B3AE7A61E567}" destId="{A4E029F3-933A-40A3-BDA1-52F91313A455}" srcOrd="0" destOrd="0" presId="urn:microsoft.com/office/officeart/2005/8/layout/process1"/>
    <dgm:cxn modelId="{D5E87460-96E7-44D7-BD7E-7A9443C21BF0}" type="presParOf" srcId="{0F727DEA-2B47-4EB8-8FCB-B3AE7A61E567}" destId="{58294297-EE1B-4ADC-A0DB-CA06008EDDB5}" srcOrd="1" destOrd="0" presId="urn:microsoft.com/office/officeart/2005/8/layout/process1"/>
    <dgm:cxn modelId="{131E3B60-2100-457C-96BE-A90BA7D2BB4B}" type="presParOf" srcId="{58294297-EE1B-4ADC-A0DB-CA06008EDDB5}" destId="{D2C80E70-A5F1-48DB-A68C-25166A232782}" srcOrd="0" destOrd="0" presId="urn:microsoft.com/office/officeart/2005/8/layout/process1"/>
    <dgm:cxn modelId="{774CF96E-086A-41FF-89D7-36092FA28F94}" type="presParOf" srcId="{0F727DEA-2B47-4EB8-8FCB-B3AE7A61E567}" destId="{FE25823B-A24E-4047-A432-6DBD5F77C6E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BB9845-D661-46F2-A1B9-E72AD891D1FD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E045D4D8-EA09-477E-8DFF-E795468E4900}">
      <dgm:prSet phldrT="[Tekst]"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GMINNA EWIDENCJA ZABYTKÓW</a:t>
          </a:r>
        </a:p>
      </dgm:t>
    </dgm:pt>
    <dgm:pt modelId="{191DB16A-791E-4B69-9E2E-1B0C24D16E7A}" type="parTrans" cxnId="{83F4CEB6-ABF2-4A82-8C58-7C81319D3CFE}">
      <dgm:prSet/>
      <dgm:spPr/>
      <dgm:t>
        <a:bodyPr/>
        <a:lstStyle/>
        <a:p>
          <a:endParaRPr lang="pl-PL"/>
        </a:p>
      </dgm:t>
    </dgm:pt>
    <dgm:pt modelId="{5C94F146-E214-4EE4-8757-66BAF52FF809}" type="sibTrans" cxnId="{83F4CEB6-ABF2-4A82-8C58-7C81319D3CFE}">
      <dgm:prSet/>
      <dgm:spPr/>
      <dgm:t>
        <a:bodyPr/>
        <a:lstStyle/>
        <a:p>
          <a:endParaRPr lang="pl-PL"/>
        </a:p>
      </dgm:t>
    </dgm:pt>
    <dgm:pt modelId="{E0AAC954-F0FE-4349-A64D-790EB032A402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decyzja o pozwoleniu na rozbiórkę wydawana po uzgodnieniu z wojewódzkim konserwatorem zabytków</a:t>
          </a:r>
          <a:endParaRPr lang="pl-PL" dirty="0">
            <a:solidFill>
              <a:schemeClr val="tx1"/>
            </a:solidFill>
          </a:endParaRPr>
        </a:p>
      </dgm:t>
    </dgm:pt>
    <dgm:pt modelId="{E7460DA6-16C9-4BFB-80CA-6738502DADC9}" type="parTrans" cxnId="{7FC0C8E0-49AF-4A8E-9068-05E491941C59}">
      <dgm:prSet/>
      <dgm:spPr/>
      <dgm:t>
        <a:bodyPr/>
        <a:lstStyle/>
        <a:p>
          <a:endParaRPr lang="pl-PL"/>
        </a:p>
      </dgm:t>
    </dgm:pt>
    <dgm:pt modelId="{F92B3DD8-F177-4356-99B9-62C74A82944C}" type="sibTrans" cxnId="{7FC0C8E0-49AF-4A8E-9068-05E491941C59}">
      <dgm:prSet/>
      <dgm:spPr/>
      <dgm:t>
        <a:bodyPr/>
        <a:lstStyle/>
        <a:p>
          <a:endParaRPr lang="pl-PL"/>
        </a:p>
      </dgm:t>
    </dgm:pt>
    <dgm:pt modelId="{0F727DEA-2B47-4EB8-8FCB-B3AE7A61E567}" type="pres">
      <dgm:prSet presAssocID="{3DBB9845-D661-46F2-A1B9-E72AD891D1FD}" presName="Name0" presStyleCnt="0">
        <dgm:presLayoutVars>
          <dgm:dir/>
          <dgm:resizeHandles val="exact"/>
        </dgm:presLayoutVars>
      </dgm:prSet>
      <dgm:spPr/>
    </dgm:pt>
    <dgm:pt modelId="{A4E029F3-933A-40A3-BDA1-52F91313A455}" type="pres">
      <dgm:prSet presAssocID="{E045D4D8-EA09-477E-8DFF-E795468E4900}" presName="node" presStyleLbl="node1" presStyleIdx="0" presStyleCnt="2" custLinFactY="100000" custLinFactNeighborX="-9365" custLinFactNeighborY="136292">
        <dgm:presLayoutVars>
          <dgm:bulletEnabled val="1"/>
        </dgm:presLayoutVars>
      </dgm:prSet>
      <dgm:spPr/>
    </dgm:pt>
    <dgm:pt modelId="{58294297-EE1B-4ADC-A0DB-CA06008EDDB5}" type="pres">
      <dgm:prSet presAssocID="{5C94F146-E214-4EE4-8757-66BAF52FF809}" presName="sibTrans" presStyleLbl="sibTrans2D1" presStyleIdx="0" presStyleCnt="1"/>
      <dgm:spPr/>
    </dgm:pt>
    <dgm:pt modelId="{D2C80E70-A5F1-48DB-A68C-25166A232782}" type="pres">
      <dgm:prSet presAssocID="{5C94F146-E214-4EE4-8757-66BAF52FF809}" presName="connectorText" presStyleLbl="sibTrans2D1" presStyleIdx="0" presStyleCnt="1"/>
      <dgm:spPr/>
    </dgm:pt>
    <dgm:pt modelId="{FE25823B-A24E-4047-A432-6DBD5F77C6E9}" type="pres">
      <dgm:prSet presAssocID="{E0AAC954-F0FE-4349-A64D-790EB032A402}" presName="node" presStyleLbl="node1" presStyleIdx="1" presStyleCnt="2">
        <dgm:presLayoutVars>
          <dgm:bulletEnabled val="1"/>
        </dgm:presLayoutVars>
      </dgm:prSet>
      <dgm:spPr/>
    </dgm:pt>
  </dgm:ptLst>
  <dgm:cxnLst>
    <dgm:cxn modelId="{7EE04909-EAFA-4F27-83A3-16E6FA79B2C9}" type="presOf" srcId="{5C94F146-E214-4EE4-8757-66BAF52FF809}" destId="{58294297-EE1B-4ADC-A0DB-CA06008EDDB5}" srcOrd="0" destOrd="0" presId="urn:microsoft.com/office/officeart/2005/8/layout/process1"/>
    <dgm:cxn modelId="{6472E527-79F6-4848-843B-6AFC40B4CF17}" type="presOf" srcId="{5C94F146-E214-4EE4-8757-66BAF52FF809}" destId="{D2C80E70-A5F1-48DB-A68C-25166A232782}" srcOrd="1" destOrd="0" presId="urn:microsoft.com/office/officeart/2005/8/layout/process1"/>
    <dgm:cxn modelId="{22F07C5D-EB88-4C8F-956A-CF5151630109}" type="presOf" srcId="{3DBB9845-D661-46F2-A1B9-E72AD891D1FD}" destId="{0F727DEA-2B47-4EB8-8FCB-B3AE7A61E567}" srcOrd="0" destOrd="0" presId="urn:microsoft.com/office/officeart/2005/8/layout/process1"/>
    <dgm:cxn modelId="{31EB725A-D986-4A81-B6CE-BEFC46B1CEA4}" type="presOf" srcId="{E045D4D8-EA09-477E-8DFF-E795468E4900}" destId="{A4E029F3-933A-40A3-BDA1-52F91313A455}" srcOrd="0" destOrd="0" presId="urn:microsoft.com/office/officeart/2005/8/layout/process1"/>
    <dgm:cxn modelId="{47F96C8D-A509-40E3-8CBC-09A2A68322BF}" type="presOf" srcId="{E0AAC954-F0FE-4349-A64D-790EB032A402}" destId="{FE25823B-A24E-4047-A432-6DBD5F77C6E9}" srcOrd="0" destOrd="0" presId="urn:microsoft.com/office/officeart/2005/8/layout/process1"/>
    <dgm:cxn modelId="{83F4CEB6-ABF2-4A82-8C58-7C81319D3CFE}" srcId="{3DBB9845-D661-46F2-A1B9-E72AD891D1FD}" destId="{E045D4D8-EA09-477E-8DFF-E795468E4900}" srcOrd="0" destOrd="0" parTransId="{191DB16A-791E-4B69-9E2E-1B0C24D16E7A}" sibTransId="{5C94F146-E214-4EE4-8757-66BAF52FF809}"/>
    <dgm:cxn modelId="{7FC0C8E0-49AF-4A8E-9068-05E491941C59}" srcId="{3DBB9845-D661-46F2-A1B9-E72AD891D1FD}" destId="{E0AAC954-F0FE-4349-A64D-790EB032A402}" srcOrd="1" destOrd="0" parTransId="{E7460DA6-16C9-4BFB-80CA-6738502DADC9}" sibTransId="{F92B3DD8-F177-4356-99B9-62C74A82944C}"/>
    <dgm:cxn modelId="{E1676376-0A0F-4295-B6E0-31968C12EA59}" type="presParOf" srcId="{0F727DEA-2B47-4EB8-8FCB-B3AE7A61E567}" destId="{A4E029F3-933A-40A3-BDA1-52F91313A455}" srcOrd="0" destOrd="0" presId="urn:microsoft.com/office/officeart/2005/8/layout/process1"/>
    <dgm:cxn modelId="{D5E87460-96E7-44D7-BD7E-7A9443C21BF0}" type="presParOf" srcId="{0F727DEA-2B47-4EB8-8FCB-B3AE7A61E567}" destId="{58294297-EE1B-4ADC-A0DB-CA06008EDDB5}" srcOrd="1" destOrd="0" presId="urn:microsoft.com/office/officeart/2005/8/layout/process1"/>
    <dgm:cxn modelId="{131E3B60-2100-457C-96BE-A90BA7D2BB4B}" type="presParOf" srcId="{58294297-EE1B-4ADC-A0DB-CA06008EDDB5}" destId="{D2C80E70-A5F1-48DB-A68C-25166A232782}" srcOrd="0" destOrd="0" presId="urn:microsoft.com/office/officeart/2005/8/layout/process1"/>
    <dgm:cxn modelId="{774CF96E-086A-41FF-89D7-36092FA28F94}" type="presParOf" srcId="{0F727DEA-2B47-4EB8-8FCB-B3AE7A61E567}" destId="{FE25823B-A24E-4047-A432-6DBD5F77C6E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4E52B1-BCD2-43F4-85BB-9BD25CC40B6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140C152-192E-4DCC-A63C-66BD32324857}">
      <dgm:prSet phldrT="[Tekst]" custT="1"/>
      <dgm:spPr/>
      <dgm:t>
        <a:bodyPr/>
        <a:lstStyle/>
        <a:p>
          <a:r>
            <a:rPr lang="pl-PL" sz="2400" b="1" dirty="0"/>
            <a:t>DECYZJI O POZWOLENIU NA ROBIÓRKĘ NIE WYMAGA ROZBIÓRKA:</a:t>
          </a:r>
        </a:p>
      </dgm:t>
    </dgm:pt>
    <dgm:pt modelId="{3EEDBE70-E7B0-4D0F-B28C-FE77540C0175}" type="parTrans" cxnId="{5AD82113-E97B-460E-B6F6-FE5329C0283B}">
      <dgm:prSet/>
      <dgm:spPr/>
      <dgm:t>
        <a:bodyPr/>
        <a:lstStyle/>
        <a:p>
          <a:endParaRPr lang="pl-PL"/>
        </a:p>
      </dgm:t>
    </dgm:pt>
    <dgm:pt modelId="{26817D02-A105-4385-8C61-7C2F71333381}" type="sibTrans" cxnId="{5AD82113-E97B-460E-B6F6-FE5329C0283B}">
      <dgm:prSet/>
      <dgm:spPr/>
      <dgm:t>
        <a:bodyPr/>
        <a:lstStyle/>
        <a:p>
          <a:endParaRPr lang="pl-PL"/>
        </a:p>
      </dgm:t>
    </dgm:pt>
    <dgm:pt modelId="{D23085AE-3615-4521-BBE6-41D6D2990E9D}">
      <dgm:prSet phldrT="[Tekst]" custT="1"/>
      <dgm:spPr/>
      <dgm:t>
        <a:bodyPr/>
        <a:lstStyle/>
        <a:p>
          <a:r>
            <a:rPr lang="pl-PL" sz="2000" b="1" dirty="0"/>
            <a:t>ART. 31 UST. 1 PKT 1</a:t>
          </a:r>
        </a:p>
      </dgm:t>
    </dgm:pt>
    <dgm:pt modelId="{FAB5B02A-0999-4AE5-B5DD-5EB3E343F255}" type="parTrans" cxnId="{1B7D208C-5243-4956-852F-F9F614992BDF}">
      <dgm:prSet/>
      <dgm:spPr/>
      <dgm:t>
        <a:bodyPr/>
        <a:lstStyle/>
        <a:p>
          <a:endParaRPr lang="pl-PL"/>
        </a:p>
      </dgm:t>
    </dgm:pt>
    <dgm:pt modelId="{7E280869-2CED-4A9F-A132-F390963B3A93}" type="sibTrans" cxnId="{1B7D208C-5243-4956-852F-F9F614992BDF}">
      <dgm:prSet/>
      <dgm:spPr/>
      <dgm:t>
        <a:bodyPr/>
        <a:lstStyle/>
        <a:p>
          <a:endParaRPr lang="pl-PL"/>
        </a:p>
      </dgm:t>
    </dgm:pt>
    <dgm:pt modelId="{81A2AA72-43F3-4CC4-9224-3995D5DFD09A}">
      <dgm:prSet phldrT="[Tekst]"/>
      <dgm:spPr/>
      <dgm:t>
        <a:bodyPr/>
        <a:lstStyle/>
        <a:p>
          <a:r>
            <a:rPr lang="pl-PL" dirty="0"/>
            <a:t>BUDYNKÓW I BUDOWLI – NIEWPISANYCH DO REJESTRU ZABYTKÓW ORAZ NIEOBJĘTYCH OCHRONĄ KONSERWATORSKĄ – O WYSOKOŚCI PONIŻEJ 8 M, JEŻELI ICH ODLEGŁOŚĆ OD GRANICY DZIAŁKI JEST NIE MNIEJSZA NIŻ POŁOWA WYSOKOŚCI</a:t>
          </a:r>
        </a:p>
      </dgm:t>
    </dgm:pt>
    <dgm:pt modelId="{FB52C169-7159-4FE8-A1B4-3C96792A9867}" type="parTrans" cxnId="{04DE1302-C73D-4E1A-A784-781154C4FAB9}">
      <dgm:prSet/>
      <dgm:spPr/>
      <dgm:t>
        <a:bodyPr/>
        <a:lstStyle/>
        <a:p>
          <a:endParaRPr lang="pl-PL"/>
        </a:p>
      </dgm:t>
    </dgm:pt>
    <dgm:pt modelId="{D1289E93-4521-4BD5-A5F1-B7ABAD5FA1DA}" type="sibTrans" cxnId="{04DE1302-C73D-4E1A-A784-781154C4FAB9}">
      <dgm:prSet/>
      <dgm:spPr/>
      <dgm:t>
        <a:bodyPr/>
        <a:lstStyle/>
        <a:p>
          <a:endParaRPr lang="pl-PL"/>
        </a:p>
      </dgm:t>
    </dgm:pt>
    <dgm:pt modelId="{9A5880DF-75C6-46DB-9C64-0636CF769BBC}">
      <dgm:prSet phldrT="[Tekst]" custT="1"/>
      <dgm:spPr/>
      <dgm:t>
        <a:bodyPr/>
        <a:lstStyle/>
        <a:p>
          <a:r>
            <a:rPr lang="pl-PL" sz="2000" b="1" dirty="0"/>
            <a:t>ART. 31 UST. 1A PKT 1</a:t>
          </a:r>
        </a:p>
      </dgm:t>
    </dgm:pt>
    <dgm:pt modelId="{4C2EF612-8C24-42FC-890A-BF401FBD2677}" type="parTrans" cxnId="{234DAE4B-8A17-40C1-BF7E-9475A5430875}">
      <dgm:prSet/>
      <dgm:spPr/>
      <dgm:t>
        <a:bodyPr/>
        <a:lstStyle/>
        <a:p>
          <a:endParaRPr lang="pl-PL"/>
        </a:p>
      </dgm:t>
    </dgm:pt>
    <dgm:pt modelId="{7A2EB488-E8A2-42AC-884E-81B0A2EB3E17}" type="sibTrans" cxnId="{234DAE4B-8A17-40C1-BF7E-9475A5430875}">
      <dgm:prSet/>
      <dgm:spPr/>
      <dgm:t>
        <a:bodyPr/>
        <a:lstStyle/>
        <a:p>
          <a:endParaRPr lang="pl-PL"/>
        </a:p>
      </dgm:t>
    </dgm:pt>
    <dgm:pt modelId="{E4C3FCDA-2A21-48B7-9A39-DD96FAFDCF19}">
      <dgm:prSet phldrT="[Tekst]"/>
      <dgm:spPr/>
      <dgm:t>
        <a:bodyPr/>
        <a:lstStyle/>
        <a:p>
          <a:r>
            <a:rPr lang="pl-PL" dirty="0"/>
            <a:t>OBIEKTÓW I URZĄDZEŃ BUDOWLANYCH, NA BUDOWĘ KTÓRYCH NIE JEST WYMAGANE POZWOLENIE NA BUDOWĘ</a:t>
          </a:r>
        </a:p>
      </dgm:t>
    </dgm:pt>
    <dgm:pt modelId="{E9927189-3D6D-4078-A401-470FDB84A059}" type="parTrans" cxnId="{75A09CDF-F193-4A1D-8A0A-DE73FC0752D6}">
      <dgm:prSet/>
      <dgm:spPr/>
      <dgm:t>
        <a:bodyPr/>
        <a:lstStyle/>
        <a:p>
          <a:endParaRPr lang="pl-PL"/>
        </a:p>
      </dgm:t>
    </dgm:pt>
    <dgm:pt modelId="{A837BC7B-3D9F-432F-8D78-3C28A4A27932}" type="sibTrans" cxnId="{75A09CDF-F193-4A1D-8A0A-DE73FC0752D6}">
      <dgm:prSet/>
      <dgm:spPr/>
      <dgm:t>
        <a:bodyPr/>
        <a:lstStyle/>
        <a:p>
          <a:endParaRPr lang="pl-PL"/>
        </a:p>
      </dgm:t>
    </dgm:pt>
    <dgm:pt modelId="{899ECAB1-8A93-4649-BEE5-67F662E8BDD4}">
      <dgm:prSet custT="1"/>
      <dgm:spPr/>
      <dgm:t>
        <a:bodyPr/>
        <a:lstStyle/>
        <a:p>
          <a:r>
            <a:rPr lang="pl-PL" sz="2000" b="1" dirty="0"/>
            <a:t>ART. 31 UST. 1A PKT 2</a:t>
          </a:r>
        </a:p>
      </dgm:t>
    </dgm:pt>
    <dgm:pt modelId="{79E4E78B-3613-4624-B060-594FAB60A4D0}" type="parTrans" cxnId="{A5BB4BB8-EB61-4C14-9AB9-E38305CB3DDB}">
      <dgm:prSet/>
      <dgm:spPr/>
      <dgm:t>
        <a:bodyPr/>
        <a:lstStyle/>
        <a:p>
          <a:endParaRPr lang="pl-PL"/>
        </a:p>
      </dgm:t>
    </dgm:pt>
    <dgm:pt modelId="{3802D52D-93C5-4810-B6AB-DA15762823B0}" type="sibTrans" cxnId="{A5BB4BB8-EB61-4C14-9AB9-E38305CB3DDB}">
      <dgm:prSet/>
      <dgm:spPr/>
      <dgm:t>
        <a:bodyPr/>
        <a:lstStyle/>
        <a:p>
          <a:endParaRPr lang="pl-PL"/>
        </a:p>
      </dgm:t>
    </dgm:pt>
    <dgm:pt modelId="{4E2D47AE-EEDA-4E69-973E-43CF33A1A639}">
      <dgm:prSet/>
      <dgm:spPr/>
      <dgm:t>
        <a:bodyPr/>
        <a:lstStyle/>
        <a:p>
          <a:r>
            <a:rPr lang="pl-PL" dirty="0"/>
            <a:t>BUDYNKÓW I BUDOWLI ZLOKALIZOWANYCH NA TERENACH ZAMKNIĘTYCH USTALONYCH DECYZJĄ MINISTRA OBRONY NARODOWEJ, Z WYŁĄCZENIEM OBIEKTÓW WPISANYCH DO REJESTRU ZABYTKÓW ORAZ OBJĘTYCH OCHRONĄ KONSERWATORSKĄ</a:t>
          </a:r>
        </a:p>
      </dgm:t>
    </dgm:pt>
    <dgm:pt modelId="{AD22C41D-EEE5-4BCE-9681-736E9C29DD14}" type="parTrans" cxnId="{4F7A268D-3032-4950-A63B-9C5AB58AE78C}">
      <dgm:prSet/>
      <dgm:spPr/>
      <dgm:t>
        <a:bodyPr/>
        <a:lstStyle/>
        <a:p>
          <a:endParaRPr lang="pl-PL"/>
        </a:p>
      </dgm:t>
    </dgm:pt>
    <dgm:pt modelId="{609210CB-ACDC-4D53-AEE7-FF8846191518}" type="sibTrans" cxnId="{4F7A268D-3032-4950-A63B-9C5AB58AE78C}">
      <dgm:prSet/>
      <dgm:spPr/>
      <dgm:t>
        <a:bodyPr/>
        <a:lstStyle/>
        <a:p>
          <a:endParaRPr lang="pl-PL"/>
        </a:p>
      </dgm:t>
    </dgm:pt>
    <dgm:pt modelId="{281ABCEF-29DB-48C8-BA33-DEB0A3A750E4}" type="pres">
      <dgm:prSet presAssocID="{124E52B1-BCD2-43F4-85BB-9BD25CC40B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25828C-BB9E-43B7-807D-048B1C318481}" type="pres">
      <dgm:prSet presAssocID="{5140C152-192E-4DCC-A63C-66BD32324857}" presName="hierRoot1" presStyleCnt="0"/>
      <dgm:spPr/>
    </dgm:pt>
    <dgm:pt modelId="{81C1DC9D-A493-4F3B-B46A-82F6599CC926}" type="pres">
      <dgm:prSet presAssocID="{5140C152-192E-4DCC-A63C-66BD32324857}" presName="composite" presStyleCnt="0"/>
      <dgm:spPr/>
    </dgm:pt>
    <dgm:pt modelId="{20E0CF21-7940-439D-BE9D-31AA51AB5DF2}" type="pres">
      <dgm:prSet presAssocID="{5140C152-192E-4DCC-A63C-66BD32324857}" presName="background" presStyleLbl="node0" presStyleIdx="0" presStyleCnt="1"/>
      <dgm:spPr/>
    </dgm:pt>
    <dgm:pt modelId="{E64B72AB-A5CB-4E08-8FF9-D04BC27E64A0}" type="pres">
      <dgm:prSet presAssocID="{5140C152-192E-4DCC-A63C-66BD32324857}" presName="text" presStyleLbl="fgAcc0" presStyleIdx="0" presStyleCnt="1">
        <dgm:presLayoutVars>
          <dgm:chPref val="3"/>
        </dgm:presLayoutVars>
      </dgm:prSet>
      <dgm:spPr/>
    </dgm:pt>
    <dgm:pt modelId="{11AEBC24-FC2C-4E67-A4F8-D4C4A82EFC8B}" type="pres">
      <dgm:prSet presAssocID="{5140C152-192E-4DCC-A63C-66BD32324857}" presName="hierChild2" presStyleCnt="0"/>
      <dgm:spPr/>
    </dgm:pt>
    <dgm:pt modelId="{B22A086F-B158-47F1-8FB9-11DB2837B85A}" type="pres">
      <dgm:prSet presAssocID="{FAB5B02A-0999-4AE5-B5DD-5EB3E343F255}" presName="Name10" presStyleLbl="parChTrans1D2" presStyleIdx="0" presStyleCnt="3"/>
      <dgm:spPr/>
    </dgm:pt>
    <dgm:pt modelId="{8BF5861E-DC31-4B37-9F50-65EF11F0AECB}" type="pres">
      <dgm:prSet presAssocID="{D23085AE-3615-4521-BBE6-41D6D2990E9D}" presName="hierRoot2" presStyleCnt="0"/>
      <dgm:spPr/>
    </dgm:pt>
    <dgm:pt modelId="{00205033-40AC-4296-8C79-F5138F8A2797}" type="pres">
      <dgm:prSet presAssocID="{D23085AE-3615-4521-BBE6-41D6D2990E9D}" presName="composite2" presStyleCnt="0"/>
      <dgm:spPr/>
    </dgm:pt>
    <dgm:pt modelId="{FB0F9481-7009-4D3D-9B1A-32A814D64C6E}" type="pres">
      <dgm:prSet presAssocID="{D23085AE-3615-4521-BBE6-41D6D2990E9D}" presName="background2" presStyleLbl="node2" presStyleIdx="0" presStyleCnt="3"/>
      <dgm:spPr/>
    </dgm:pt>
    <dgm:pt modelId="{9E6F089C-B4FA-4E62-9D14-3A03D6D5E3B1}" type="pres">
      <dgm:prSet presAssocID="{D23085AE-3615-4521-BBE6-41D6D2990E9D}" presName="text2" presStyleLbl="fgAcc2" presStyleIdx="0" presStyleCnt="3">
        <dgm:presLayoutVars>
          <dgm:chPref val="3"/>
        </dgm:presLayoutVars>
      </dgm:prSet>
      <dgm:spPr/>
    </dgm:pt>
    <dgm:pt modelId="{D65509B1-09CB-43F3-8350-51DB010E21E2}" type="pres">
      <dgm:prSet presAssocID="{D23085AE-3615-4521-BBE6-41D6D2990E9D}" presName="hierChild3" presStyleCnt="0"/>
      <dgm:spPr/>
    </dgm:pt>
    <dgm:pt modelId="{32A82B20-7963-4B0C-AED0-89F3BE051310}" type="pres">
      <dgm:prSet presAssocID="{FB52C169-7159-4FE8-A1B4-3C96792A9867}" presName="Name17" presStyleLbl="parChTrans1D3" presStyleIdx="0" presStyleCnt="3"/>
      <dgm:spPr/>
    </dgm:pt>
    <dgm:pt modelId="{C3243236-B12C-4313-8E53-52E458947F78}" type="pres">
      <dgm:prSet presAssocID="{81A2AA72-43F3-4CC4-9224-3995D5DFD09A}" presName="hierRoot3" presStyleCnt="0"/>
      <dgm:spPr/>
    </dgm:pt>
    <dgm:pt modelId="{E76F259E-586E-4814-B224-2C6D46786B90}" type="pres">
      <dgm:prSet presAssocID="{81A2AA72-43F3-4CC4-9224-3995D5DFD09A}" presName="composite3" presStyleCnt="0"/>
      <dgm:spPr/>
    </dgm:pt>
    <dgm:pt modelId="{5A79829C-ADB0-419E-A37B-9F1503A6F566}" type="pres">
      <dgm:prSet presAssocID="{81A2AA72-43F3-4CC4-9224-3995D5DFD09A}" presName="background3" presStyleLbl="node3" presStyleIdx="0" presStyleCnt="3"/>
      <dgm:spPr/>
    </dgm:pt>
    <dgm:pt modelId="{DC13DDC4-ED49-45FF-B9A5-992C5E47AEE2}" type="pres">
      <dgm:prSet presAssocID="{81A2AA72-43F3-4CC4-9224-3995D5DFD09A}" presName="text3" presStyleLbl="fgAcc3" presStyleIdx="0" presStyleCnt="3">
        <dgm:presLayoutVars>
          <dgm:chPref val="3"/>
        </dgm:presLayoutVars>
      </dgm:prSet>
      <dgm:spPr/>
    </dgm:pt>
    <dgm:pt modelId="{90AD3855-0426-44BC-9F1E-7A928114A6E5}" type="pres">
      <dgm:prSet presAssocID="{81A2AA72-43F3-4CC4-9224-3995D5DFD09A}" presName="hierChild4" presStyleCnt="0"/>
      <dgm:spPr/>
    </dgm:pt>
    <dgm:pt modelId="{E525143A-526C-4379-99B6-C0C88E4AAB42}" type="pres">
      <dgm:prSet presAssocID="{4C2EF612-8C24-42FC-890A-BF401FBD2677}" presName="Name10" presStyleLbl="parChTrans1D2" presStyleIdx="1" presStyleCnt="3"/>
      <dgm:spPr/>
    </dgm:pt>
    <dgm:pt modelId="{75B5EB4D-296C-4505-AD5F-7C3453DC2301}" type="pres">
      <dgm:prSet presAssocID="{9A5880DF-75C6-46DB-9C64-0636CF769BBC}" presName="hierRoot2" presStyleCnt="0"/>
      <dgm:spPr/>
    </dgm:pt>
    <dgm:pt modelId="{3D00410A-F701-4D2F-B5A6-F0A421804DA3}" type="pres">
      <dgm:prSet presAssocID="{9A5880DF-75C6-46DB-9C64-0636CF769BBC}" presName="composite2" presStyleCnt="0"/>
      <dgm:spPr/>
    </dgm:pt>
    <dgm:pt modelId="{08BCFB3C-3557-48AC-BDDB-F59C7F26ED9C}" type="pres">
      <dgm:prSet presAssocID="{9A5880DF-75C6-46DB-9C64-0636CF769BBC}" presName="background2" presStyleLbl="node2" presStyleIdx="1" presStyleCnt="3"/>
      <dgm:spPr/>
    </dgm:pt>
    <dgm:pt modelId="{2F7DD82F-6B2F-4784-8C48-D4EB2FBB47F7}" type="pres">
      <dgm:prSet presAssocID="{9A5880DF-75C6-46DB-9C64-0636CF769BBC}" presName="text2" presStyleLbl="fgAcc2" presStyleIdx="1" presStyleCnt="3">
        <dgm:presLayoutVars>
          <dgm:chPref val="3"/>
        </dgm:presLayoutVars>
      </dgm:prSet>
      <dgm:spPr/>
    </dgm:pt>
    <dgm:pt modelId="{26E23DAE-64DF-4880-ADC1-05B10FCAC361}" type="pres">
      <dgm:prSet presAssocID="{9A5880DF-75C6-46DB-9C64-0636CF769BBC}" presName="hierChild3" presStyleCnt="0"/>
      <dgm:spPr/>
    </dgm:pt>
    <dgm:pt modelId="{998EBED0-E2B2-4B5D-B99F-02060A500E1B}" type="pres">
      <dgm:prSet presAssocID="{E9927189-3D6D-4078-A401-470FDB84A059}" presName="Name17" presStyleLbl="parChTrans1D3" presStyleIdx="1" presStyleCnt="3"/>
      <dgm:spPr/>
    </dgm:pt>
    <dgm:pt modelId="{20EFA0A3-A6BE-48FC-BD7D-C088BC717745}" type="pres">
      <dgm:prSet presAssocID="{E4C3FCDA-2A21-48B7-9A39-DD96FAFDCF19}" presName="hierRoot3" presStyleCnt="0"/>
      <dgm:spPr/>
    </dgm:pt>
    <dgm:pt modelId="{1884DB9F-44E6-40EC-8CEA-9FAC5B701DA0}" type="pres">
      <dgm:prSet presAssocID="{E4C3FCDA-2A21-48B7-9A39-DD96FAFDCF19}" presName="composite3" presStyleCnt="0"/>
      <dgm:spPr/>
    </dgm:pt>
    <dgm:pt modelId="{29565A81-7C5A-4F27-9C35-8A308D14BD9C}" type="pres">
      <dgm:prSet presAssocID="{E4C3FCDA-2A21-48B7-9A39-DD96FAFDCF19}" presName="background3" presStyleLbl="node3" presStyleIdx="1" presStyleCnt="3"/>
      <dgm:spPr/>
    </dgm:pt>
    <dgm:pt modelId="{5CC06BEF-871A-418C-A591-B09217174D57}" type="pres">
      <dgm:prSet presAssocID="{E4C3FCDA-2A21-48B7-9A39-DD96FAFDCF19}" presName="text3" presStyleLbl="fgAcc3" presStyleIdx="1" presStyleCnt="3">
        <dgm:presLayoutVars>
          <dgm:chPref val="3"/>
        </dgm:presLayoutVars>
      </dgm:prSet>
      <dgm:spPr/>
    </dgm:pt>
    <dgm:pt modelId="{CAA3079D-1D22-49C2-BF83-D030C9C6C9A7}" type="pres">
      <dgm:prSet presAssocID="{E4C3FCDA-2A21-48B7-9A39-DD96FAFDCF19}" presName="hierChild4" presStyleCnt="0"/>
      <dgm:spPr/>
    </dgm:pt>
    <dgm:pt modelId="{D68EB682-75B3-40B5-9B43-0A23ADBADADF}" type="pres">
      <dgm:prSet presAssocID="{79E4E78B-3613-4624-B060-594FAB60A4D0}" presName="Name10" presStyleLbl="parChTrans1D2" presStyleIdx="2" presStyleCnt="3"/>
      <dgm:spPr/>
    </dgm:pt>
    <dgm:pt modelId="{2290BD9C-07A4-42B0-B552-D3C91CD6CFAB}" type="pres">
      <dgm:prSet presAssocID="{899ECAB1-8A93-4649-BEE5-67F662E8BDD4}" presName="hierRoot2" presStyleCnt="0"/>
      <dgm:spPr/>
    </dgm:pt>
    <dgm:pt modelId="{BFA02AA5-1C83-438D-8ADD-3563B36E4985}" type="pres">
      <dgm:prSet presAssocID="{899ECAB1-8A93-4649-BEE5-67F662E8BDD4}" presName="composite2" presStyleCnt="0"/>
      <dgm:spPr/>
    </dgm:pt>
    <dgm:pt modelId="{D026DA9D-1232-4E93-8209-0C9EC7C42830}" type="pres">
      <dgm:prSet presAssocID="{899ECAB1-8A93-4649-BEE5-67F662E8BDD4}" presName="background2" presStyleLbl="node2" presStyleIdx="2" presStyleCnt="3"/>
      <dgm:spPr/>
    </dgm:pt>
    <dgm:pt modelId="{0B701F2C-1FF9-4B92-9786-23D2835B7117}" type="pres">
      <dgm:prSet presAssocID="{899ECAB1-8A93-4649-BEE5-67F662E8BDD4}" presName="text2" presStyleLbl="fgAcc2" presStyleIdx="2" presStyleCnt="3">
        <dgm:presLayoutVars>
          <dgm:chPref val="3"/>
        </dgm:presLayoutVars>
      </dgm:prSet>
      <dgm:spPr/>
    </dgm:pt>
    <dgm:pt modelId="{BCFD283B-18EE-4AEB-A3C7-EF52A67F9D33}" type="pres">
      <dgm:prSet presAssocID="{899ECAB1-8A93-4649-BEE5-67F662E8BDD4}" presName="hierChild3" presStyleCnt="0"/>
      <dgm:spPr/>
    </dgm:pt>
    <dgm:pt modelId="{A9E4A4FF-547D-487F-A452-21B6B74A5ADE}" type="pres">
      <dgm:prSet presAssocID="{AD22C41D-EEE5-4BCE-9681-736E9C29DD14}" presName="Name17" presStyleLbl="parChTrans1D3" presStyleIdx="2" presStyleCnt="3"/>
      <dgm:spPr/>
    </dgm:pt>
    <dgm:pt modelId="{ADEF0443-F2E0-4976-9E87-E94EE3C2E51C}" type="pres">
      <dgm:prSet presAssocID="{4E2D47AE-EEDA-4E69-973E-43CF33A1A639}" presName="hierRoot3" presStyleCnt="0"/>
      <dgm:spPr/>
    </dgm:pt>
    <dgm:pt modelId="{35B4762B-DB4F-4964-945B-50A0DCBC463F}" type="pres">
      <dgm:prSet presAssocID="{4E2D47AE-EEDA-4E69-973E-43CF33A1A639}" presName="composite3" presStyleCnt="0"/>
      <dgm:spPr/>
    </dgm:pt>
    <dgm:pt modelId="{55CF2A60-B6CA-4ECE-B2BE-3DF41D578A42}" type="pres">
      <dgm:prSet presAssocID="{4E2D47AE-EEDA-4E69-973E-43CF33A1A639}" presName="background3" presStyleLbl="node3" presStyleIdx="2" presStyleCnt="3"/>
      <dgm:spPr/>
    </dgm:pt>
    <dgm:pt modelId="{B16CC1CA-ECE6-4B42-A35C-AD1CB21482E7}" type="pres">
      <dgm:prSet presAssocID="{4E2D47AE-EEDA-4E69-973E-43CF33A1A639}" presName="text3" presStyleLbl="fgAcc3" presStyleIdx="2" presStyleCnt="3">
        <dgm:presLayoutVars>
          <dgm:chPref val="3"/>
        </dgm:presLayoutVars>
      </dgm:prSet>
      <dgm:spPr/>
    </dgm:pt>
    <dgm:pt modelId="{2E765D7C-EF69-4766-846E-7DA5CFCABD03}" type="pres">
      <dgm:prSet presAssocID="{4E2D47AE-EEDA-4E69-973E-43CF33A1A639}" presName="hierChild4" presStyleCnt="0"/>
      <dgm:spPr/>
    </dgm:pt>
  </dgm:ptLst>
  <dgm:cxnLst>
    <dgm:cxn modelId="{04DE1302-C73D-4E1A-A784-781154C4FAB9}" srcId="{D23085AE-3615-4521-BBE6-41D6D2990E9D}" destId="{81A2AA72-43F3-4CC4-9224-3995D5DFD09A}" srcOrd="0" destOrd="0" parTransId="{FB52C169-7159-4FE8-A1B4-3C96792A9867}" sibTransId="{D1289E93-4521-4BD5-A5F1-B7ABAD5FA1DA}"/>
    <dgm:cxn modelId="{886FDD09-F82B-4E49-92A8-2CF6E85DD33E}" type="presOf" srcId="{9A5880DF-75C6-46DB-9C64-0636CF769BBC}" destId="{2F7DD82F-6B2F-4784-8C48-D4EB2FBB47F7}" srcOrd="0" destOrd="0" presId="urn:microsoft.com/office/officeart/2005/8/layout/hierarchy1"/>
    <dgm:cxn modelId="{5AD82113-E97B-460E-B6F6-FE5329C0283B}" srcId="{124E52B1-BCD2-43F4-85BB-9BD25CC40B66}" destId="{5140C152-192E-4DCC-A63C-66BD32324857}" srcOrd="0" destOrd="0" parTransId="{3EEDBE70-E7B0-4D0F-B28C-FE77540C0175}" sibTransId="{26817D02-A105-4385-8C61-7C2F71333381}"/>
    <dgm:cxn modelId="{9A07443D-8A0F-4C57-A9A1-60EE9038E665}" type="presOf" srcId="{E4C3FCDA-2A21-48B7-9A39-DD96FAFDCF19}" destId="{5CC06BEF-871A-418C-A591-B09217174D57}" srcOrd="0" destOrd="0" presId="urn:microsoft.com/office/officeart/2005/8/layout/hierarchy1"/>
    <dgm:cxn modelId="{E130DD41-6295-49A1-9DEC-E3BD2C1FA378}" type="presOf" srcId="{FAB5B02A-0999-4AE5-B5DD-5EB3E343F255}" destId="{B22A086F-B158-47F1-8FB9-11DB2837B85A}" srcOrd="0" destOrd="0" presId="urn:microsoft.com/office/officeart/2005/8/layout/hierarchy1"/>
    <dgm:cxn modelId="{B8410B63-C7CF-4332-B265-F1FC27720B71}" type="presOf" srcId="{124E52B1-BCD2-43F4-85BB-9BD25CC40B66}" destId="{281ABCEF-29DB-48C8-BA33-DEB0A3A750E4}" srcOrd="0" destOrd="0" presId="urn:microsoft.com/office/officeart/2005/8/layout/hierarchy1"/>
    <dgm:cxn modelId="{234DAE4B-8A17-40C1-BF7E-9475A5430875}" srcId="{5140C152-192E-4DCC-A63C-66BD32324857}" destId="{9A5880DF-75C6-46DB-9C64-0636CF769BBC}" srcOrd="1" destOrd="0" parTransId="{4C2EF612-8C24-42FC-890A-BF401FBD2677}" sibTransId="{7A2EB488-E8A2-42AC-884E-81B0A2EB3E17}"/>
    <dgm:cxn modelId="{3B833C53-C4D7-413C-A0B0-01FDDB721953}" type="presOf" srcId="{4E2D47AE-EEDA-4E69-973E-43CF33A1A639}" destId="{B16CC1CA-ECE6-4B42-A35C-AD1CB21482E7}" srcOrd="0" destOrd="0" presId="urn:microsoft.com/office/officeart/2005/8/layout/hierarchy1"/>
    <dgm:cxn modelId="{1B7D208C-5243-4956-852F-F9F614992BDF}" srcId="{5140C152-192E-4DCC-A63C-66BD32324857}" destId="{D23085AE-3615-4521-BBE6-41D6D2990E9D}" srcOrd="0" destOrd="0" parTransId="{FAB5B02A-0999-4AE5-B5DD-5EB3E343F255}" sibTransId="{7E280869-2CED-4A9F-A132-F390963B3A93}"/>
    <dgm:cxn modelId="{4F7A268D-3032-4950-A63B-9C5AB58AE78C}" srcId="{899ECAB1-8A93-4649-BEE5-67F662E8BDD4}" destId="{4E2D47AE-EEDA-4E69-973E-43CF33A1A639}" srcOrd="0" destOrd="0" parTransId="{AD22C41D-EEE5-4BCE-9681-736E9C29DD14}" sibTransId="{609210CB-ACDC-4D53-AEE7-FF8846191518}"/>
    <dgm:cxn modelId="{507DFF98-8902-424F-BD24-AD21706FD4F0}" type="presOf" srcId="{E9927189-3D6D-4078-A401-470FDB84A059}" destId="{998EBED0-E2B2-4B5D-B99F-02060A500E1B}" srcOrd="0" destOrd="0" presId="urn:microsoft.com/office/officeart/2005/8/layout/hierarchy1"/>
    <dgm:cxn modelId="{367B209A-5FF6-4775-8E46-8646E61B3C39}" type="presOf" srcId="{4C2EF612-8C24-42FC-890A-BF401FBD2677}" destId="{E525143A-526C-4379-99B6-C0C88E4AAB42}" srcOrd="0" destOrd="0" presId="urn:microsoft.com/office/officeart/2005/8/layout/hierarchy1"/>
    <dgm:cxn modelId="{19EB59AB-AA5D-459F-9600-9BDA8D5A558D}" type="presOf" srcId="{AD22C41D-EEE5-4BCE-9681-736E9C29DD14}" destId="{A9E4A4FF-547D-487F-A452-21B6B74A5ADE}" srcOrd="0" destOrd="0" presId="urn:microsoft.com/office/officeart/2005/8/layout/hierarchy1"/>
    <dgm:cxn modelId="{A5BB4BB8-EB61-4C14-9AB9-E38305CB3DDB}" srcId="{5140C152-192E-4DCC-A63C-66BD32324857}" destId="{899ECAB1-8A93-4649-BEE5-67F662E8BDD4}" srcOrd="2" destOrd="0" parTransId="{79E4E78B-3613-4624-B060-594FAB60A4D0}" sibTransId="{3802D52D-93C5-4810-B6AB-DA15762823B0}"/>
    <dgm:cxn modelId="{656D5CBA-86B2-460E-8F7E-FEA189310905}" type="presOf" srcId="{899ECAB1-8A93-4649-BEE5-67F662E8BDD4}" destId="{0B701F2C-1FF9-4B92-9786-23D2835B7117}" srcOrd="0" destOrd="0" presId="urn:microsoft.com/office/officeart/2005/8/layout/hierarchy1"/>
    <dgm:cxn modelId="{B1BAA5BE-ACFC-4B9D-84E0-D3BEC74531E2}" type="presOf" srcId="{D23085AE-3615-4521-BBE6-41D6D2990E9D}" destId="{9E6F089C-B4FA-4E62-9D14-3A03D6D5E3B1}" srcOrd="0" destOrd="0" presId="urn:microsoft.com/office/officeart/2005/8/layout/hierarchy1"/>
    <dgm:cxn modelId="{69D4FAC4-CDEA-425D-A0DB-3E4B8743A497}" type="presOf" srcId="{79E4E78B-3613-4624-B060-594FAB60A4D0}" destId="{D68EB682-75B3-40B5-9B43-0A23ADBADADF}" srcOrd="0" destOrd="0" presId="urn:microsoft.com/office/officeart/2005/8/layout/hierarchy1"/>
    <dgm:cxn modelId="{75A09CDF-F193-4A1D-8A0A-DE73FC0752D6}" srcId="{9A5880DF-75C6-46DB-9C64-0636CF769BBC}" destId="{E4C3FCDA-2A21-48B7-9A39-DD96FAFDCF19}" srcOrd="0" destOrd="0" parTransId="{E9927189-3D6D-4078-A401-470FDB84A059}" sibTransId="{A837BC7B-3D9F-432F-8D78-3C28A4A27932}"/>
    <dgm:cxn modelId="{7605ADF5-B515-47BD-9F93-E601D42AD5FC}" type="presOf" srcId="{FB52C169-7159-4FE8-A1B4-3C96792A9867}" destId="{32A82B20-7963-4B0C-AED0-89F3BE051310}" srcOrd="0" destOrd="0" presId="urn:microsoft.com/office/officeart/2005/8/layout/hierarchy1"/>
    <dgm:cxn modelId="{4B0977FA-F696-4717-A655-F39A94A6BBAC}" type="presOf" srcId="{5140C152-192E-4DCC-A63C-66BD32324857}" destId="{E64B72AB-A5CB-4E08-8FF9-D04BC27E64A0}" srcOrd="0" destOrd="0" presId="urn:microsoft.com/office/officeart/2005/8/layout/hierarchy1"/>
    <dgm:cxn modelId="{6CE42AFD-9813-43A5-994B-66B9EE30B6DE}" type="presOf" srcId="{81A2AA72-43F3-4CC4-9224-3995D5DFD09A}" destId="{DC13DDC4-ED49-45FF-B9A5-992C5E47AEE2}" srcOrd="0" destOrd="0" presId="urn:microsoft.com/office/officeart/2005/8/layout/hierarchy1"/>
    <dgm:cxn modelId="{E0FF1CC6-DD1C-47AD-984C-BE5638F2645B}" type="presParOf" srcId="{281ABCEF-29DB-48C8-BA33-DEB0A3A750E4}" destId="{B825828C-BB9E-43B7-807D-048B1C318481}" srcOrd="0" destOrd="0" presId="urn:microsoft.com/office/officeart/2005/8/layout/hierarchy1"/>
    <dgm:cxn modelId="{DD6D4CE9-28AC-4CD2-BB33-253BDB403720}" type="presParOf" srcId="{B825828C-BB9E-43B7-807D-048B1C318481}" destId="{81C1DC9D-A493-4F3B-B46A-82F6599CC926}" srcOrd="0" destOrd="0" presId="urn:microsoft.com/office/officeart/2005/8/layout/hierarchy1"/>
    <dgm:cxn modelId="{98ED2159-87E3-4AF3-A54E-CA3C8E112E2B}" type="presParOf" srcId="{81C1DC9D-A493-4F3B-B46A-82F6599CC926}" destId="{20E0CF21-7940-439D-BE9D-31AA51AB5DF2}" srcOrd="0" destOrd="0" presId="urn:microsoft.com/office/officeart/2005/8/layout/hierarchy1"/>
    <dgm:cxn modelId="{2D774423-09B6-436F-AE7E-2D94349A57A2}" type="presParOf" srcId="{81C1DC9D-A493-4F3B-B46A-82F6599CC926}" destId="{E64B72AB-A5CB-4E08-8FF9-D04BC27E64A0}" srcOrd="1" destOrd="0" presId="urn:microsoft.com/office/officeart/2005/8/layout/hierarchy1"/>
    <dgm:cxn modelId="{CF724522-9912-432E-8C1E-9A1C03CD0467}" type="presParOf" srcId="{B825828C-BB9E-43B7-807D-048B1C318481}" destId="{11AEBC24-FC2C-4E67-A4F8-D4C4A82EFC8B}" srcOrd="1" destOrd="0" presId="urn:microsoft.com/office/officeart/2005/8/layout/hierarchy1"/>
    <dgm:cxn modelId="{0B9A8975-711F-4FCF-8175-8B550B0F413F}" type="presParOf" srcId="{11AEBC24-FC2C-4E67-A4F8-D4C4A82EFC8B}" destId="{B22A086F-B158-47F1-8FB9-11DB2837B85A}" srcOrd="0" destOrd="0" presId="urn:microsoft.com/office/officeart/2005/8/layout/hierarchy1"/>
    <dgm:cxn modelId="{81116F3A-0AE6-4236-AA07-05497524AD2D}" type="presParOf" srcId="{11AEBC24-FC2C-4E67-A4F8-D4C4A82EFC8B}" destId="{8BF5861E-DC31-4B37-9F50-65EF11F0AECB}" srcOrd="1" destOrd="0" presId="urn:microsoft.com/office/officeart/2005/8/layout/hierarchy1"/>
    <dgm:cxn modelId="{CA58F2E4-C71D-44E8-9127-B07F74893A17}" type="presParOf" srcId="{8BF5861E-DC31-4B37-9F50-65EF11F0AECB}" destId="{00205033-40AC-4296-8C79-F5138F8A2797}" srcOrd="0" destOrd="0" presId="urn:microsoft.com/office/officeart/2005/8/layout/hierarchy1"/>
    <dgm:cxn modelId="{1C09E475-C4B1-408C-BFD0-43EDFA6CF34C}" type="presParOf" srcId="{00205033-40AC-4296-8C79-F5138F8A2797}" destId="{FB0F9481-7009-4D3D-9B1A-32A814D64C6E}" srcOrd="0" destOrd="0" presId="urn:microsoft.com/office/officeart/2005/8/layout/hierarchy1"/>
    <dgm:cxn modelId="{58DACC01-E74F-4772-82AD-514B3FC2B477}" type="presParOf" srcId="{00205033-40AC-4296-8C79-F5138F8A2797}" destId="{9E6F089C-B4FA-4E62-9D14-3A03D6D5E3B1}" srcOrd="1" destOrd="0" presId="urn:microsoft.com/office/officeart/2005/8/layout/hierarchy1"/>
    <dgm:cxn modelId="{90EB322C-ADF3-4010-87DD-ABE8E27186A1}" type="presParOf" srcId="{8BF5861E-DC31-4B37-9F50-65EF11F0AECB}" destId="{D65509B1-09CB-43F3-8350-51DB010E21E2}" srcOrd="1" destOrd="0" presId="urn:microsoft.com/office/officeart/2005/8/layout/hierarchy1"/>
    <dgm:cxn modelId="{6C6DC44C-241D-47F5-8C90-C431114F6E25}" type="presParOf" srcId="{D65509B1-09CB-43F3-8350-51DB010E21E2}" destId="{32A82B20-7963-4B0C-AED0-89F3BE051310}" srcOrd="0" destOrd="0" presId="urn:microsoft.com/office/officeart/2005/8/layout/hierarchy1"/>
    <dgm:cxn modelId="{FED12651-AC87-43A4-B0DA-4C98EACD1567}" type="presParOf" srcId="{D65509B1-09CB-43F3-8350-51DB010E21E2}" destId="{C3243236-B12C-4313-8E53-52E458947F78}" srcOrd="1" destOrd="0" presId="urn:microsoft.com/office/officeart/2005/8/layout/hierarchy1"/>
    <dgm:cxn modelId="{EF07EF0C-9679-4F96-96F6-76FD3281A622}" type="presParOf" srcId="{C3243236-B12C-4313-8E53-52E458947F78}" destId="{E76F259E-586E-4814-B224-2C6D46786B90}" srcOrd="0" destOrd="0" presId="urn:microsoft.com/office/officeart/2005/8/layout/hierarchy1"/>
    <dgm:cxn modelId="{0F4177C8-D338-4957-B90A-E8759467AB5F}" type="presParOf" srcId="{E76F259E-586E-4814-B224-2C6D46786B90}" destId="{5A79829C-ADB0-419E-A37B-9F1503A6F566}" srcOrd="0" destOrd="0" presId="urn:microsoft.com/office/officeart/2005/8/layout/hierarchy1"/>
    <dgm:cxn modelId="{A0F57B16-49F4-498A-9B9E-03E9AF5767E8}" type="presParOf" srcId="{E76F259E-586E-4814-B224-2C6D46786B90}" destId="{DC13DDC4-ED49-45FF-B9A5-992C5E47AEE2}" srcOrd="1" destOrd="0" presId="urn:microsoft.com/office/officeart/2005/8/layout/hierarchy1"/>
    <dgm:cxn modelId="{61D62FC6-1597-44B1-AE21-4581C4073487}" type="presParOf" srcId="{C3243236-B12C-4313-8E53-52E458947F78}" destId="{90AD3855-0426-44BC-9F1E-7A928114A6E5}" srcOrd="1" destOrd="0" presId="urn:microsoft.com/office/officeart/2005/8/layout/hierarchy1"/>
    <dgm:cxn modelId="{F3F0B308-3154-4E98-8F90-3191EF28F28C}" type="presParOf" srcId="{11AEBC24-FC2C-4E67-A4F8-D4C4A82EFC8B}" destId="{E525143A-526C-4379-99B6-C0C88E4AAB42}" srcOrd="2" destOrd="0" presId="urn:microsoft.com/office/officeart/2005/8/layout/hierarchy1"/>
    <dgm:cxn modelId="{72FA7197-7289-47F7-A64C-51C8C550B7EF}" type="presParOf" srcId="{11AEBC24-FC2C-4E67-A4F8-D4C4A82EFC8B}" destId="{75B5EB4D-296C-4505-AD5F-7C3453DC2301}" srcOrd="3" destOrd="0" presId="urn:microsoft.com/office/officeart/2005/8/layout/hierarchy1"/>
    <dgm:cxn modelId="{B21A3234-4E72-454E-9389-DE88653BD724}" type="presParOf" srcId="{75B5EB4D-296C-4505-AD5F-7C3453DC2301}" destId="{3D00410A-F701-4D2F-B5A6-F0A421804DA3}" srcOrd="0" destOrd="0" presId="urn:microsoft.com/office/officeart/2005/8/layout/hierarchy1"/>
    <dgm:cxn modelId="{8E34BFF6-55B7-4215-8771-B92F3EA5737A}" type="presParOf" srcId="{3D00410A-F701-4D2F-B5A6-F0A421804DA3}" destId="{08BCFB3C-3557-48AC-BDDB-F59C7F26ED9C}" srcOrd="0" destOrd="0" presId="urn:microsoft.com/office/officeart/2005/8/layout/hierarchy1"/>
    <dgm:cxn modelId="{4AEBCDD4-CFA9-4DB5-8BC4-17A81E1341F9}" type="presParOf" srcId="{3D00410A-F701-4D2F-B5A6-F0A421804DA3}" destId="{2F7DD82F-6B2F-4784-8C48-D4EB2FBB47F7}" srcOrd="1" destOrd="0" presId="urn:microsoft.com/office/officeart/2005/8/layout/hierarchy1"/>
    <dgm:cxn modelId="{ECF4EF89-DD33-4065-9CCA-476DB14D5B29}" type="presParOf" srcId="{75B5EB4D-296C-4505-AD5F-7C3453DC2301}" destId="{26E23DAE-64DF-4880-ADC1-05B10FCAC361}" srcOrd="1" destOrd="0" presId="urn:microsoft.com/office/officeart/2005/8/layout/hierarchy1"/>
    <dgm:cxn modelId="{411E06B0-EBCC-431D-B688-90C3CF236CFD}" type="presParOf" srcId="{26E23DAE-64DF-4880-ADC1-05B10FCAC361}" destId="{998EBED0-E2B2-4B5D-B99F-02060A500E1B}" srcOrd="0" destOrd="0" presId="urn:microsoft.com/office/officeart/2005/8/layout/hierarchy1"/>
    <dgm:cxn modelId="{92BA4779-9126-4811-B850-9EBCC72FDB0A}" type="presParOf" srcId="{26E23DAE-64DF-4880-ADC1-05B10FCAC361}" destId="{20EFA0A3-A6BE-48FC-BD7D-C088BC717745}" srcOrd="1" destOrd="0" presId="urn:microsoft.com/office/officeart/2005/8/layout/hierarchy1"/>
    <dgm:cxn modelId="{7015461A-A8EB-4EC9-B1F8-6F61AC18AC12}" type="presParOf" srcId="{20EFA0A3-A6BE-48FC-BD7D-C088BC717745}" destId="{1884DB9F-44E6-40EC-8CEA-9FAC5B701DA0}" srcOrd="0" destOrd="0" presId="urn:microsoft.com/office/officeart/2005/8/layout/hierarchy1"/>
    <dgm:cxn modelId="{D6D5791A-65E3-4725-B3E6-96CBB326D0A6}" type="presParOf" srcId="{1884DB9F-44E6-40EC-8CEA-9FAC5B701DA0}" destId="{29565A81-7C5A-4F27-9C35-8A308D14BD9C}" srcOrd="0" destOrd="0" presId="urn:microsoft.com/office/officeart/2005/8/layout/hierarchy1"/>
    <dgm:cxn modelId="{1598A707-BEFA-4321-93F9-52CE74DFB58C}" type="presParOf" srcId="{1884DB9F-44E6-40EC-8CEA-9FAC5B701DA0}" destId="{5CC06BEF-871A-418C-A591-B09217174D57}" srcOrd="1" destOrd="0" presId="urn:microsoft.com/office/officeart/2005/8/layout/hierarchy1"/>
    <dgm:cxn modelId="{DC8A5923-8F0E-43F8-9142-F722CD88EA21}" type="presParOf" srcId="{20EFA0A3-A6BE-48FC-BD7D-C088BC717745}" destId="{CAA3079D-1D22-49C2-BF83-D030C9C6C9A7}" srcOrd="1" destOrd="0" presId="urn:microsoft.com/office/officeart/2005/8/layout/hierarchy1"/>
    <dgm:cxn modelId="{80C6F0A6-29F6-4B59-A007-373588D18F81}" type="presParOf" srcId="{11AEBC24-FC2C-4E67-A4F8-D4C4A82EFC8B}" destId="{D68EB682-75B3-40B5-9B43-0A23ADBADADF}" srcOrd="4" destOrd="0" presId="urn:microsoft.com/office/officeart/2005/8/layout/hierarchy1"/>
    <dgm:cxn modelId="{F2EE88E3-834F-4C77-AAE0-2FA00EC685F7}" type="presParOf" srcId="{11AEBC24-FC2C-4E67-A4F8-D4C4A82EFC8B}" destId="{2290BD9C-07A4-42B0-B552-D3C91CD6CFAB}" srcOrd="5" destOrd="0" presId="urn:microsoft.com/office/officeart/2005/8/layout/hierarchy1"/>
    <dgm:cxn modelId="{EA774F1C-B8B2-48D6-83A2-265A938B3B79}" type="presParOf" srcId="{2290BD9C-07A4-42B0-B552-D3C91CD6CFAB}" destId="{BFA02AA5-1C83-438D-8ADD-3563B36E4985}" srcOrd="0" destOrd="0" presId="urn:microsoft.com/office/officeart/2005/8/layout/hierarchy1"/>
    <dgm:cxn modelId="{81BF5C48-34C9-4569-A22B-64584CEE0860}" type="presParOf" srcId="{BFA02AA5-1C83-438D-8ADD-3563B36E4985}" destId="{D026DA9D-1232-4E93-8209-0C9EC7C42830}" srcOrd="0" destOrd="0" presId="urn:microsoft.com/office/officeart/2005/8/layout/hierarchy1"/>
    <dgm:cxn modelId="{3D1F5917-DEC9-4EDE-82B3-D69F6DE7133D}" type="presParOf" srcId="{BFA02AA5-1C83-438D-8ADD-3563B36E4985}" destId="{0B701F2C-1FF9-4B92-9786-23D2835B7117}" srcOrd="1" destOrd="0" presId="urn:microsoft.com/office/officeart/2005/8/layout/hierarchy1"/>
    <dgm:cxn modelId="{2F9E5B41-3ADC-4D53-98B2-722B02B76DDA}" type="presParOf" srcId="{2290BD9C-07A4-42B0-B552-D3C91CD6CFAB}" destId="{BCFD283B-18EE-4AEB-A3C7-EF52A67F9D33}" srcOrd="1" destOrd="0" presId="urn:microsoft.com/office/officeart/2005/8/layout/hierarchy1"/>
    <dgm:cxn modelId="{C8C67D09-2016-45F2-899F-2670431EBF57}" type="presParOf" srcId="{BCFD283B-18EE-4AEB-A3C7-EF52A67F9D33}" destId="{A9E4A4FF-547D-487F-A452-21B6B74A5ADE}" srcOrd="0" destOrd="0" presId="urn:microsoft.com/office/officeart/2005/8/layout/hierarchy1"/>
    <dgm:cxn modelId="{05A79DEC-0F61-4EB0-99E7-D1177C877957}" type="presParOf" srcId="{BCFD283B-18EE-4AEB-A3C7-EF52A67F9D33}" destId="{ADEF0443-F2E0-4976-9E87-E94EE3C2E51C}" srcOrd="1" destOrd="0" presId="urn:microsoft.com/office/officeart/2005/8/layout/hierarchy1"/>
    <dgm:cxn modelId="{54A71C64-B660-445D-BF33-AD3374D032CD}" type="presParOf" srcId="{ADEF0443-F2E0-4976-9E87-E94EE3C2E51C}" destId="{35B4762B-DB4F-4964-945B-50A0DCBC463F}" srcOrd="0" destOrd="0" presId="urn:microsoft.com/office/officeart/2005/8/layout/hierarchy1"/>
    <dgm:cxn modelId="{94413619-FE24-4934-B2BE-EB34E995C0E3}" type="presParOf" srcId="{35B4762B-DB4F-4964-945B-50A0DCBC463F}" destId="{55CF2A60-B6CA-4ECE-B2BE-3DF41D578A42}" srcOrd="0" destOrd="0" presId="urn:microsoft.com/office/officeart/2005/8/layout/hierarchy1"/>
    <dgm:cxn modelId="{729B696D-DC34-403B-B9A7-D628C4758704}" type="presParOf" srcId="{35B4762B-DB4F-4964-945B-50A0DCBC463F}" destId="{B16CC1CA-ECE6-4B42-A35C-AD1CB21482E7}" srcOrd="1" destOrd="0" presId="urn:microsoft.com/office/officeart/2005/8/layout/hierarchy1"/>
    <dgm:cxn modelId="{D9FD2037-83E8-450D-AE66-749389396CF4}" type="presParOf" srcId="{ADEF0443-F2E0-4976-9E87-E94EE3C2E51C}" destId="{2E765D7C-EF69-4766-846E-7DA5CFCABD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C5D32-0BDC-4CFF-AC94-2AD8B3FFC752}">
      <dsp:nvSpPr>
        <dsp:cNvPr id="0" name=""/>
        <dsp:cNvSpPr/>
      </dsp:nvSpPr>
      <dsp:spPr>
        <a:xfrm>
          <a:off x="5949106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2CF8A-AF23-456A-B957-1357BB4F3184}">
      <dsp:nvSpPr>
        <dsp:cNvPr id="0" name=""/>
        <dsp:cNvSpPr/>
      </dsp:nvSpPr>
      <dsp:spPr>
        <a:xfrm>
          <a:off x="4333279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6D061-FC73-4C79-B159-BDCA58558D66}">
      <dsp:nvSpPr>
        <dsp:cNvPr id="0" name=""/>
        <dsp:cNvSpPr/>
      </dsp:nvSpPr>
      <dsp:spPr>
        <a:xfrm>
          <a:off x="5903386" y="1680969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6B87-FB72-41FD-A0CF-4637043B3BE8}">
      <dsp:nvSpPr>
        <dsp:cNvPr id="0" name=""/>
        <dsp:cNvSpPr/>
      </dsp:nvSpPr>
      <dsp:spPr>
        <a:xfrm>
          <a:off x="4627066" y="1977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FF26-D122-44B7-98C7-890DCF2516C0}">
      <dsp:nvSpPr>
        <dsp:cNvPr id="0" name=""/>
        <dsp:cNvSpPr/>
      </dsp:nvSpPr>
      <dsp:spPr>
        <a:xfrm>
          <a:off x="4920853" y="281075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SAMOWOLA UŻYTKOWANIA</a:t>
          </a:r>
        </a:p>
      </dsp:txBody>
      <dsp:txXfrm>
        <a:off x="4970029" y="330251"/>
        <a:ext cx="2545728" cy="1580639"/>
      </dsp:txXfrm>
    </dsp:sp>
    <dsp:sp modelId="{F8745D2A-5494-4C55-B06B-799D9F34D92B}">
      <dsp:nvSpPr>
        <dsp:cNvPr id="0" name=""/>
        <dsp:cNvSpPr/>
      </dsp:nvSpPr>
      <dsp:spPr>
        <a:xfrm>
          <a:off x="4627066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E1DCE-5879-4006-B59B-EBA038044D35}">
      <dsp:nvSpPr>
        <dsp:cNvPr id="0" name=""/>
        <dsp:cNvSpPr/>
      </dsp:nvSpPr>
      <dsp:spPr>
        <a:xfrm>
          <a:off x="4920853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UŻYTKOWANIE OBIEKTU BUDOWLANEGO W SPOSÓB NIEZGODNY Z PRAWEM</a:t>
          </a:r>
        </a:p>
      </dsp:txBody>
      <dsp:txXfrm>
        <a:off x="4970029" y="2778229"/>
        <a:ext cx="2545728" cy="1580639"/>
      </dsp:txXfrm>
    </dsp:sp>
    <dsp:sp modelId="{2D287A13-288E-40F0-87F5-7EFD4B1C90D6}">
      <dsp:nvSpPr>
        <dsp:cNvPr id="0" name=""/>
        <dsp:cNvSpPr/>
      </dsp:nvSpPr>
      <dsp:spPr>
        <a:xfrm>
          <a:off x="3011239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5F6EB-8B7F-4772-AF3F-2ABD0F639E20}">
      <dsp:nvSpPr>
        <dsp:cNvPr id="0" name=""/>
        <dsp:cNvSpPr/>
      </dsp:nvSpPr>
      <dsp:spPr>
        <a:xfrm>
          <a:off x="3305026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Przystąpienie do użytkowania całości lub części obiektu budowlanego </a:t>
          </a:r>
          <a:r>
            <a:rPr lang="pl-PL" sz="1200" b="1" kern="1200" dirty="0">
              <a:solidFill>
                <a:srgbClr val="FF0000"/>
              </a:solidFill>
            </a:rPr>
            <a:t>bez wymaganego zawiadomienia o zakończeniu budowy, mimo sprzeciwu organu nadzoru budowlanego wobec zawiadomienia, bez ostatecznej decyzji o pozwoleniu na użytkowanie </a:t>
          </a:r>
          <a:r>
            <a:rPr lang="pl-PL" sz="1200" b="1" kern="1200" dirty="0"/>
            <a:t>-&gt; kara pieniężna wymierzona przez organ nadzoru budowlanego</a:t>
          </a:r>
        </a:p>
      </dsp:txBody>
      <dsp:txXfrm>
        <a:off x="3354202" y="5226206"/>
        <a:ext cx="2545728" cy="1580639"/>
      </dsp:txXfrm>
    </dsp:sp>
    <dsp:sp modelId="{F7F57319-3B1E-4FCB-A9C5-FB15F972DBC8}">
      <dsp:nvSpPr>
        <dsp:cNvPr id="0" name=""/>
        <dsp:cNvSpPr/>
      </dsp:nvSpPr>
      <dsp:spPr>
        <a:xfrm>
          <a:off x="6242893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2CC8C-AFE9-4F52-8007-394E997526E7}">
      <dsp:nvSpPr>
        <dsp:cNvPr id="0" name=""/>
        <dsp:cNvSpPr/>
      </dsp:nvSpPr>
      <dsp:spPr>
        <a:xfrm>
          <a:off x="6536680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Zmiana sposobu użytkowania całości lub części obiektu budowlanego bez wymaganego zgłoszenia</a:t>
          </a:r>
        </a:p>
      </dsp:txBody>
      <dsp:txXfrm>
        <a:off x="6585856" y="5226206"/>
        <a:ext cx="2545728" cy="15806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8F1C0-5F85-4F8F-B030-A1EA5033824D}">
      <dsp:nvSpPr>
        <dsp:cNvPr id="0" name=""/>
        <dsp:cNvSpPr/>
      </dsp:nvSpPr>
      <dsp:spPr>
        <a:xfrm>
          <a:off x="5509198" y="1917912"/>
          <a:ext cx="3689430" cy="87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274"/>
              </a:lnTo>
              <a:lnTo>
                <a:pt x="3689430" y="598274"/>
              </a:lnTo>
              <a:lnTo>
                <a:pt x="3689430" y="877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ABD68-40D2-460F-9ED1-74C1D41E4B1B}">
      <dsp:nvSpPr>
        <dsp:cNvPr id="0" name=""/>
        <dsp:cNvSpPr/>
      </dsp:nvSpPr>
      <dsp:spPr>
        <a:xfrm>
          <a:off x="5463478" y="1917912"/>
          <a:ext cx="91440" cy="877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7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D8796-D79B-4C78-877B-96CD8EC936C6}">
      <dsp:nvSpPr>
        <dsp:cNvPr id="0" name=""/>
        <dsp:cNvSpPr/>
      </dsp:nvSpPr>
      <dsp:spPr>
        <a:xfrm>
          <a:off x="1819767" y="1917912"/>
          <a:ext cx="3689430" cy="877916"/>
        </a:xfrm>
        <a:custGeom>
          <a:avLst/>
          <a:gdLst/>
          <a:ahLst/>
          <a:cxnLst/>
          <a:rect l="0" t="0" r="0" b="0"/>
          <a:pathLst>
            <a:path>
              <a:moveTo>
                <a:pt x="3689430" y="0"/>
              </a:moveTo>
              <a:lnTo>
                <a:pt x="3689430" y="598274"/>
              </a:lnTo>
              <a:lnTo>
                <a:pt x="0" y="598274"/>
              </a:lnTo>
              <a:lnTo>
                <a:pt x="0" y="877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2049D-48F4-46AC-B14B-6485DCAA31E6}">
      <dsp:nvSpPr>
        <dsp:cNvPr id="0" name=""/>
        <dsp:cNvSpPr/>
      </dsp:nvSpPr>
      <dsp:spPr>
        <a:xfrm>
          <a:off x="3999886" y="1085"/>
          <a:ext cx="3018625" cy="191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456B-8B87-42C7-8887-3EBC9BFCDE38}">
      <dsp:nvSpPr>
        <dsp:cNvPr id="0" name=""/>
        <dsp:cNvSpPr/>
      </dsp:nvSpPr>
      <dsp:spPr>
        <a:xfrm>
          <a:off x="4335288" y="319718"/>
          <a:ext cx="3018625" cy="191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KOMISJA</a:t>
          </a:r>
        </a:p>
      </dsp:txBody>
      <dsp:txXfrm>
        <a:off x="4391430" y="375860"/>
        <a:ext cx="2906341" cy="1804542"/>
      </dsp:txXfrm>
    </dsp:sp>
    <dsp:sp modelId="{27F53D52-C9C4-4E65-B98C-763469647C62}">
      <dsp:nvSpPr>
        <dsp:cNvPr id="0" name=""/>
        <dsp:cNvSpPr/>
      </dsp:nvSpPr>
      <dsp:spPr>
        <a:xfrm>
          <a:off x="310455" y="2795829"/>
          <a:ext cx="3018625" cy="1916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D4B34-E6DA-48E0-AE75-69893D0F8BEB}">
      <dsp:nvSpPr>
        <dsp:cNvPr id="0" name=""/>
        <dsp:cNvSpPr/>
      </dsp:nvSpPr>
      <dsp:spPr>
        <a:xfrm>
          <a:off x="645858" y="3114462"/>
          <a:ext cx="3018625" cy="191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Powoływana przez właściwy organ nadzoru budowlanego, który prowadzi postępowanie w sprawie katastrofy</a:t>
          </a:r>
        </a:p>
      </dsp:txBody>
      <dsp:txXfrm>
        <a:off x="702000" y="3170604"/>
        <a:ext cx="2906341" cy="1804542"/>
      </dsp:txXfrm>
    </dsp:sp>
    <dsp:sp modelId="{14499669-4CB6-4B02-A60C-919B903A45F9}">
      <dsp:nvSpPr>
        <dsp:cNvPr id="0" name=""/>
        <dsp:cNvSpPr/>
      </dsp:nvSpPr>
      <dsp:spPr>
        <a:xfrm>
          <a:off x="3999886" y="2795829"/>
          <a:ext cx="3018625" cy="1916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0FCC0-92FA-4E71-AD47-A67C6F6B1844}">
      <dsp:nvSpPr>
        <dsp:cNvPr id="0" name=""/>
        <dsp:cNvSpPr/>
      </dsp:nvSpPr>
      <dsp:spPr>
        <a:xfrm>
          <a:off x="4335288" y="3114462"/>
          <a:ext cx="3018625" cy="191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 celu ustalenia przyczyn i okoliczności katastrofy oraz zakresu czynności niezbędnych do likwidacji zagrożenia bezpieczeństwa ludzi lub mienia</a:t>
          </a:r>
        </a:p>
      </dsp:txBody>
      <dsp:txXfrm>
        <a:off x="4391430" y="3170604"/>
        <a:ext cx="2906341" cy="1804542"/>
      </dsp:txXfrm>
    </dsp:sp>
    <dsp:sp modelId="{50002486-DE0F-4945-AE83-DA3854419874}">
      <dsp:nvSpPr>
        <dsp:cNvPr id="0" name=""/>
        <dsp:cNvSpPr/>
      </dsp:nvSpPr>
      <dsp:spPr>
        <a:xfrm>
          <a:off x="7689316" y="2795829"/>
          <a:ext cx="3018625" cy="1916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F0C78-9EBE-48A3-94BA-FEBD7326ABEE}">
      <dsp:nvSpPr>
        <dsp:cNvPr id="0" name=""/>
        <dsp:cNvSpPr/>
      </dsp:nvSpPr>
      <dsp:spPr>
        <a:xfrm>
          <a:off x="8024719" y="3114462"/>
          <a:ext cx="3018625" cy="191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Nie wydaje decyzji administracyjnych, co wiąże się z brakiem możliwości nakładania obowiązków na podmioty procesu budowlanego</a:t>
          </a:r>
        </a:p>
      </dsp:txBody>
      <dsp:txXfrm>
        <a:off x="8080861" y="3170604"/>
        <a:ext cx="2906341" cy="18045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76C7B-0037-4CFC-BBF2-4FF735C543F4}">
      <dsp:nvSpPr>
        <dsp:cNvPr id="0" name=""/>
        <dsp:cNvSpPr/>
      </dsp:nvSpPr>
      <dsp:spPr>
        <a:xfrm>
          <a:off x="5135597" y="1739710"/>
          <a:ext cx="4032691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4032691" y="435958"/>
              </a:lnTo>
              <a:lnTo>
                <a:pt x="4032691" y="63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4085F-0960-4891-B131-CE469D543869}">
      <dsp:nvSpPr>
        <dsp:cNvPr id="0" name=""/>
        <dsp:cNvSpPr/>
      </dsp:nvSpPr>
      <dsp:spPr>
        <a:xfrm>
          <a:off x="5135597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204C8-7C4B-465E-BC51-9992B77E6672}">
      <dsp:nvSpPr>
        <dsp:cNvPr id="0" name=""/>
        <dsp:cNvSpPr/>
      </dsp:nvSpPr>
      <dsp:spPr>
        <a:xfrm>
          <a:off x="3791366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70054-9CAE-46C8-AC59-51D22596FE0E}">
      <dsp:nvSpPr>
        <dsp:cNvPr id="0" name=""/>
        <dsp:cNvSpPr/>
      </dsp:nvSpPr>
      <dsp:spPr>
        <a:xfrm>
          <a:off x="1102905" y="1739710"/>
          <a:ext cx="4032691" cy="639731"/>
        </a:xfrm>
        <a:custGeom>
          <a:avLst/>
          <a:gdLst/>
          <a:ahLst/>
          <a:cxnLst/>
          <a:rect l="0" t="0" r="0" b="0"/>
          <a:pathLst>
            <a:path>
              <a:moveTo>
                <a:pt x="4032691" y="0"/>
              </a:moveTo>
              <a:lnTo>
                <a:pt x="4032691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77D03-4A25-4899-87A2-F94294885C66}">
      <dsp:nvSpPr>
        <dsp:cNvPr id="0" name=""/>
        <dsp:cNvSpPr/>
      </dsp:nvSpPr>
      <dsp:spPr>
        <a:xfrm>
          <a:off x="4035772" y="342932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59DBB-5A3C-47FF-8541-E9A3DC44E296}">
      <dsp:nvSpPr>
        <dsp:cNvPr id="0" name=""/>
        <dsp:cNvSpPr/>
      </dsp:nvSpPr>
      <dsp:spPr>
        <a:xfrm>
          <a:off x="4280177" y="575118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SKŁAD KOMISJI</a:t>
          </a:r>
        </a:p>
      </dsp:txBody>
      <dsp:txXfrm>
        <a:off x="4321087" y="616028"/>
        <a:ext cx="2117829" cy="1314957"/>
      </dsp:txXfrm>
    </dsp:sp>
    <dsp:sp modelId="{3FB4A465-A1DF-4987-BDE3-1E930011B637}">
      <dsp:nvSpPr>
        <dsp:cNvPr id="0" name=""/>
        <dsp:cNvSpPr/>
      </dsp:nvSpPr>
      <dsp:spPr>
        <a:xfrm>
          <a:off x="3080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76C1B-9336-4BBF-8888-C9347BC71B17}">
      <dsp:nvSpPr>
        <dsp:cNvPr id="0" name=""/>
        <dsp:cNvSpPr/>
      </dsp:nvSpPr>
      <dsp:spPr>
        <a:xfrm>
          <a:off x="247486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przedstawiciel organu nadzoru budowlanego jako przewodniczący</a:t>
          </a:r>
        </a:p>
      </dsp:txBody>
      <dsp:txXfrm>
        <a:off x="288396" y="2652537"/>
        <a:ext cx="2117829" cy="1314957"/>
      </dsp:txXfrm>
    </dsp:sp>
    <dsp:sp modelId="{668E14D5-08AE-45FA-B5D9-BACD7C7EA4F1}">
      <dsp:nvSpPr>
        <dsp:cNvPr id="0" name=""/>
        <dsp:cNvSpPr/>
      </dsp:nvSpPr>
      <dsp:spPr>
        <a:xfrm>
          <a:off x="2691541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C7E95-0E85-487E-9316-B36181B2CF20}">
      <dsp:nvSpPr>
        <dsp:cNvPr id="0" name=""/>
        <dsp:cNvSpPr/>
      </dsp:nvSpPr>
      <dsp:spPr>
        <a:xfrm>
          <a:off x="2935947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przedstawiciele innych zainteresowanych lub właściwych rzeczowo organów administracji rządowej</a:t>
          </a:r>
        </a:p>
      </dsp:txBody>
      <dsp:txXfrm>
        <a:off x="2976857" y="2652537"/>
        <a:ext cx="2117829" cy="1314957"/>
      </dsp:txXfrm>
    </dsp:sp>
    <dsp:sp modelId="{7FB0B9E0-2511-46D3-BCC5-64B09BF2E8B4}">
      <dsp:nvSpPr>
        <dsp:cNvPr id="0" name=""/>
        <dsp:cNvSpPr/>
      </dsp:nvSpPr>
      <dsp:spPr>
        <a:xfrm>
          <a:off x="5380002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276A4-1BEB-4D0F-9295-54569EF40C16}">
      <dsp:nvSpPr>
        <dsp:cNvPr id="0" name=""/>
        <dsp:cNvSpPr/>
      </dsp:nvSpPr>
      <dsp:spPr>
        <a:xfrm>
          <a:off x="5624408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przedstawiciele samorządu terytorialnego </a:t>
          </a:r>
        </a:p>
      </dsp:txBody>
      <dsp:txXfrm>
        <a:off x="5665318" y="2652537"/>
        <a:ext cx="2117829" cy="1314957"/>
      </dsp:txXfrm>
    </dsp:sp>
    <dsp:sp modelId="{5B468305-AF0C-427B-86AC-5AFBE619CCF7}">
      <dsp:nvSpPr>
        <dsp:cNvPr id="0" name=""/>
        <dsp:cNvSpPr/>
      </dsp:nvSpPr>
      <dsp:spPr>
        <a:xfrm>
          <a:off x="8068463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0C6C2-1135-47C0-A0D3-13E0A3283FF4}">
      <dsp:nvSpPr>
        <dsp:cNvPr id="0" name=""/>
        <dsp:cNvSpPr/>
      </dsp:nvSpPr>
      <dsp:spPr>
        <a:xfrm>
          <a:off x="8312869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u="sng" kern="1200" dirty="0"/>
            <a:t>w miarę potrzeby</a:t>
          </a:r>
          <a:r>
            <a:rPr lang="pl-PL" sz="1500" kern="1200" dirty="0"/>
            <a:t>, rzeczoznawca budowlany lub inne osoby posiadające wymagane kwalifikacje zawodowe</a:t>
          </a:r>
        </a:p>
      </dsp:txBody>
      <dsp:txXfrm>
        <a:off x="8353779" y="2652537"/>
        <a:ext cx="2117829" cy="13149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9138-EE04-431C-BDBD-55021F774DF0}">
      <dsp:nvSpPr>
        <dsp:cNvPr id="0" name=""/>
        <dsp:cNvSpPr/>
      </dsp:nvSpPr>
      <dsp:spPr>
        <a:xfrm>
          <a:off x="5112748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3191135" y="517471"/>
              </a:lnTo>
              <a:lnTo>
                <a:pt x="3191135" y="7593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E4CB3-BD9E-431F-8BCA-8453B510D76A}">
      <dsp:nvSpPr>
        <dsp:cNvPr id="0" name=""/>
        <dsp:cNvSpPr/>
      </dsp:nvSpPr>
      <dsp:spPr>
        <a:xfrm>
          <a:off x="5067028" y="1658197"/>
          <a:ext cx="91440" cy="75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3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A9AA6-D232-4683-BCD3-E570B944828A}">
      <dsp:nvSpPr>
        <dsp:cNvPr id="0" name=""/>
        <dsp:cNvSpPr/>
      </dsp:nvSpPr>
      <dsp:spPr>
        <a:xfrm>
          <a:off x="1921612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3191135" y="0"/>
              </a:moveTo>
              <a:lnTo>
                <a:pt x="3191135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A3A1-2F19-438C-B659-437F67F8D2AB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16CA5-2225-4A6C-BBD9-F1B1A0E1C3BE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u="sng" kern="1200" dirty="0"/>
            <a:t>Do udziału w czynnościach komisji mogą być wezwani </a:t>
          </a:r>
          <a:endParaRPr lang="pl-PL" sz="1800" kern="1200" dirty="0"/>
        </a:p>
      </dsp:txBody>
      <dsp:txXfrm>
        <a:off x="4145946" y="324414"/>
        <a:ext cx="2513811" cy="1560821"/>
      </dsp:txXfrm>
    </dsp:sp>
    <dsp:sp modelId="{9738AF2D-D6D9-4D33-BBEF-12B17EF745B1}">
      <dsp:nvSpPr>
        <dsp:cNvPr id="0" name=""/>
        <dsp:cNvSpPr/>
      </dsp:nvSpPr>
      <dsp:spPr>
        <a:xfrm>
          <a:off x="616148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8C89-672A-4A8D-8DC8-886B9FAAB232}">
      <dsp:nvSpPr>
        <dsp:cNvPr id="0" name=""/>
        <dsp:cNvSpPr/>
      </dsp:nvSpPr>
      <dsp:spPr>
        <a:xfrm>
          <a:off x="906251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inwestor, właściciel lub zarządca oraz użytkownik obiektu budowlanego</a:t>
          </a:r>
        </a:p>
      </dsp:txBody>
      <dsp:txXfrm>
        <a:off x="954810" y="2741699"/>
        <a:ext cx="2513811" cy="1560821"/>
      </dsp:txXfrm>
    </dsp:sp>
    <dsp:sp modelId="{5A5E29EC-0ACF-4987-86EB-A841C1FDB7AD}">
      <dsp:nvSpPr>
        <dsp:cNvPr id="0" name=""/>
        <dsp:cNvSpPr/>
      </dsp:nvSpPr>
      <dsp:spPr>
        <a:xfrm>
          <a:off x="3807283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2A887-D762-4215-B440-48B52DD8FC04}">
      <dsp:nvSpPr>
        <dsp:cNvPr id="0" name=""/>
        <dsp:cNvSpPr/>
      </dsp:nvSpPr>
      <dsp:spPr>
        <a:xfrm>
          <a:off x="4097387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projektant, przedstawiciel wykonawcy i producenta lub importera wyrobów budowlanych </a:t>
          </a:r>
        </a:p>
      </dsp:txBody>
      <dsp:txXfrm>
        <a:off x="4145946" y="2741699"/>
        <a:ext cx="2513811" cy="1560821"/>
      </dsp:txXfrm>
    </dsp:sp>
    <dsp:sp modelId="{0D64B395-EA94-471F-A237-9B71EE46BAE5}">
      <dsp:nvSpPr>
        <dsp:cNvPr id="0" name=""/>
        <dsp:cNvSpPr/>
      </dsp:nvSpPr>
      <dsp:spPr>
        <a:xfrm>
          <a:off x="6998419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CAE8C-6F89-4D91-9633-FA94789E2A40}">
      <dsp:nvSpPr>
        <dsp:cNvPr id="0" name=""/>
        <dsp:cNvSpPr/>
      </dsp:nvSpPr>
      <dsp:spPr>
        <a:xfrm>
          <a:off x="7288522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osoby odpowiedzialne za nadzór nad wykonywanymi robotami budowlanymi</a:t>
          </a:r>
        </a:p>
      </dsp:txBody>
      <dsp:txXfrm>
        <a:off x="7337081" y="2741699"/>
        <a:ext cx="2513811" cy="156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0B88D-6CD4-4824-9D72-3E20D15526CF}">
      <dsp:nvSpPr>
        <dsp:cNvPr id="0" name=""/>
        <dsp:cNvSpPr/>
      </dsp:nvSpPr>
      <dsp:spPr>
        <a:xfrm>
          <a:off x="1489" y="2842988"/>
          <a:ext cx="2344042" cy="1172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ZMIANA SPOSOBU UŻYTKOWANIA OBIEKTU BUD. LUB JEGO CZ. BEZ WYMAGANEGO ZGŁOSZENIA</a:t>
          </a:r>
        </a:p>
      </dsp:txBody>
      <dsp:txXfrm>
        <a:off x="35816" y="2877315"/>
        <a:ext cx="2275388" cy="1103367"/>
      </dsp:txXfrm>
    </dsp:sp>
    <dsp:sp modelId="{E43E8C73-A135-4901-8E51-233FF79C95E5}">
      <dsp:nvSpPr>
        <dsp:cNvPr id="0" name=""/>
        <dsp:cNvSpPr/>
      </dsp:nvSpPr>
      <dsp:spPr>
        <a:xfrm>
          <a:off x="2345531" y="3413618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90899" y="3405559"/>
        <a:ext cx="46880" cy="46880"/>
      </dsp:txXfrm>
    </dsp:sp>
    <dsp:sp modelId="{7F763089-346C-4754-9DF5-59252F300FC9}">
      <dsp:nvSpPr>
        <dsp:cNvPr id="0" name=""/>
        <dsp:cNvSpPr/>
      </dsp:nvSpPr>
      <dsp:spPr>
        <a:xfrm>
          <a:off x="3283148" y="2842988"/>
          <a:ext cx="2344042" cy="11720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POSTANOWIENIE ORGANU NADZORU BUDOWLANEGO – ART. 71A UST. 1 PB</a:t>
          </a:r>
        </a:p>
      </dsp:txBody>
      <dsp:txXfrm>
        <a:off x="3317475" y="2877315"/>
        <a:ext cx="2275388" cy="1103367"/>
      </dsp:txXfrm>
    </dsp:sp>
    <dsp:sp modelId="{781A7683-9CCC-48E4-9E76-947085D9E69F}">
      <dsp:nvSpPr>
        <dsp:cNvPr id="0" name=""/>
        <dsp:cNvSpPr/>
      </dsp:nvSpPr>
      <dsp:spPr>
        <a:xfrm>
          <a:off x="5627191" y="3413618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72559" y="3405559"/>
        <a:ext cx="46880" cy="46880"/>
      </dsp:txXfrm>
    </dsp:sp>
    <dsp:sp modelId="{6061E553-1103-4619-8C37-ABD3926484C8}">
      <dsp:nvSpPr>
        <dsp:cNvPr id="0" name=""/>
        <dsp:cNvSpPr/>
      </dsp:nvSpPr>
      <dsp:spPr>
        <a:xfrm>
          <a:off x="6564808" y="2842988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SPRAWDZENIE WYKONANIA OBOWIĄZKÓW NAŁOŻONYCH W POSTANOWIENIU</a:t>
          </a:r>
        </a:p>
      </dsp:txBody>
      <dsp:txXfrm>
        <a:off x="6599135" y="2877315"/>
        <a:ext cx="2275388" cy="1103367"/>
      </dsp:txXfrm>
    </dsp:sp>
    <dsp:sp modelId="{10574126-2EFA-4F89-8475-8F3EB74BCAF7}">
      <dsp:nvSpPr>
        <dsp:cNvPr id="0" name=""/>
        <dsp:cNvSpPr/>
      </dsp:nvSpPr>
      <dsp:spPr>
        <a:xfrm rot="19457599">
          <a:off x="8800320" y="3076662"/>
          <a:ext cx="115467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154678" y="153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348792" y="3063176"/>
        <a:ext cx="57733" cy="57733"/>
      </dsp:txXfrm>
    </dsp:sp>
    <dsp:sp modelId="{C46D7331-2C8A-4508-AE03-D9B524CA1CF0}">
      <dsp:nvSpPr>
        <dsp:cNvPr id="0" name=""/>
        <dsp:cNvSpPr/>
      </dsp:nvSpPr>
      <dsp:spPr>
        <a:xfrm>
          <a:off x="9846468" y="2169076"/>
          <a:ext cx="2344042" cy="1172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WYKONANIE OBOWIĄZKU – </a:t>
          </a:r>
          <a:r>
            <a:rPr lang="pl-PL" sz="1400" b="1" u="sng" kern="1200" dirty="0">
              <a:solidFill>
                <a:schemeClr val="tx1"/>
              </a:solidFill>
            </a:rPr>
            <a:t>POSTANOWIENIE O WYSOKOŚCI OPŁATY LEGALIZACYJNEJ</a:t>
          </a:r>
        </a:p>
      </dsp:txBody>
      <dsp:txXfrm>
        <a:off x="9880795" y="2203403"/>
        <a:ext cx="2275388" cy="1103367"/>
      </dsp:txXfrm>
    </dsp:sp>
    <dsp:sp modelId="{7C2373FF-5D04-4B7D-9A0D-011569AD2075}">
      <dsp:nvSpPr>
        <dsp:cNvPr id="0" name=""/>
        <dsp:cNvSpPr/>
      </dsp:nvSpPr>
      <dsp:spPr>
        <a:xfrm rot="2142401">
          <a:off x="8800320" y="3750574"/>
          <a:ext cx="115467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154678" y="153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348792" y="3737088"/>
        <a:ext cx="57733" cy="57733"/>
      </dsp:txXfrm>
    </dsp:sp>
    <dsp:sp modelId="{858D6E46-D3CA-41BA-821B-6898E08B6ABE}">
      <dsp:nvSpPr>
        <dsp:cNvPr id="0" name=""/>
        <dsp:cNvSpPr/>
      </dsp:nvSpPr>
      <dsp:spPr>
        <a:xfrm>
          <a:off x="9846468" y="3516901"/>
          <a:ext cx="2344042" cy="1172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NIEWYKONANIE OBOWIĄZKU – </a:t>
          </a:r>
          <a:r>
            <a:rPr lang="pl-PL" sz="1400" b="1" u="sng" kern="1200" dirty="0">
              <a:solidFill>
                <a:schemeClr val="tx1"/>
              </a:solidFill>
            </a:rPr>
            <a:t>DECYZJA O PRZYWRÓCENIU POPRZEDNIEGO SPOSOBU UŻYTKOWANIA OBIEKTU BUD. LUB JEGO CZ.</a:t>
          </a:r>
        </a:p>
      </dsp:txBody>
      <dsp:txXfrm>
        <a:off x="9880795" y="3551228"/>
        <a:ext cx="2275388" cy="1103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8277C-7030-4B4B-A7B3-DD0CAE4FD165}">
      <dsp:nvSpPr>
        <dsp:cNvPr id="0" name=""/>
        <dsp:cNvSpPr/>
      </dsp:nvSpPr>
      <dsp:spPr>
        <a:xfrm>
          <a:off x="5592302" y="2485208"/>
          <a:ext cx="2130178" cy="2130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ROZBIÓRKA OBIEKTU BUDOWLANEGO</a:t>
          </a:r>
        </a:p>
      </dsp:txBody>
      <dsp:txXfrm>
        <a:off x="5696289" y="2589195"/>
        <a:ext cx="1922204" cy="1922204"/>
      </dsp:txXfrm>
    </dsp:sp>
    <dsp:sp modelId="{533D4E41-FCE1-43A9-B3EC-72E21F1BA1E1}">
      <dsp:nvSpPr>
        <dsp:cNvPr id="0" name=""/>
        <dsp:cNvSpPr/>
      </dsp:nvSpPr>
      <dsp:spPr>
        <a:xfrm rot="10800000">
          <a:off x="4204265" y="3550298"/>
          <a:ext cx="1388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803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D9CA8-ECAB-4B48-AD9D-345967C87276}">
      <dsp:nvSpPr>
        <dsp:cNvPr id="0" name=""/>
        <dsp:cNvSpPr/>
      </dsp:nvSpPr>
      <dsp:spPr>
        <a:xfrm>
          <a:off x="2777045" y="2836688"/>
          <a:ext cx="1427219" cy="14272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Ostatni etap procesu budowlanego, skutkujący likwidacją obiektu budowlanego</a:t>
          </a:r>
        </a:p>
      </dsp:txBody>
      <dsp:txXfrm>
        <a:off x="2846716" y="2906359"/>
        <a:ext cx="1287877" cy="1287877"/>
      </dsp:txXfrm>
    </dsp:sp>
    <dsp:sp modelId="{2B0846C3-E500-4B4A-A9DE-1C2167397CC1}">
      <dsp:nvSpPr>
        <dsp:cNvPr id="0" name=""/>
        <dsp:cNvSpPr/>
      </dsp:nvSpPr>
      <dsp:spPr>
        <a:xfrm>
          <a:off x="7722481" y="3550298"/>
          <a:ext cx="11435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351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AFC58-C95B-48B8-8553-F03DA6F24DEA}">
      <dsp:nvSpPr>
        <dsp:cNvPr id="0" name=""/>
        <dsp:cNvSpPr/>
      </dsp:nvSpPr>
      <dsp:spPr>
        <a:xfrm>
          <a:off x="8865991" y="2836688"/>
          <a:ext cx="1427219" cy="14272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Jeden z rodzajów robót budowlanych (art. 3 pkt 7)</a:t>
          </a:r>
        </a:p>
      </dsp:txBody>
      <dsp:txXfrm>
        <a:off x="8935662" y="2906359"/>
        <a:ext cx="1287877" cy="1287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6B92-3C87-469F-BD14-B6A062E72591}">
      <dsp:nvSpPr>
        <dsp:cNvPr id="0" name=""/>
        <dsp:cNvSpPr/>
      </dsp:nvSpPr>
      <dsp:spPr>
        <a:xfrm>
          <a:off x="6555649" y="2948047"/>
          <a:ext cx="6030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059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842102" y="2978690"/>
        <a:ext cx="30152" cy="30152"/>
      </dsp:txXfrm>
    </dsp:sp>
    <dsp:sp modelId="{F4DEAC8D-0E58-4144-B088-D862D776DB6E}">
      <dsp:nvSpPr>
        <dsp:cNvPr id="0" name=""/>
        <dsp:cNvSpPr/>
      </dsp:nvSpPr>
      <dsp:spPr>
        <a:xfrm>
          <a:off x="2937291" y="2419205"/>
          <a:ext cx="603059" cy="574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529" y="0"/>
              </a:lnTo>
              <a:lnTo>
                <a:pt x="301529" y="574561"/>
              </a:lnTo>
              <a:lnTo>
                <a:pt x="603059" y="5745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17997" y="2685663"/>
        <a:ext cx="41647" cy="41647"/>
      </dsp:txXfrm>
    </dsp:sp>
    <dsp:sp modelId="{C6E90CD7-2ADA-4B68-8266-B4BE1C92C705}">
      <dsp:nvSpPr>
        <dsp:cNvPr id="0" name=""/>
        <dsp:cNvSpPr/>
      </dsp:nvSpPr>
      <dsp:spPr>
        <a:xfrm>
          <a:off x="6555649" y="1798924"/>
          <a:ext cx="6030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059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842102" y="1829568"/>
        <a:ext cx="30152" cy="30152"/>
      </dsp:txXfrm>
    </dsp:sp>
    <dsp:sp modelId="{18016E2B-7664-43DF-9C2E-D928D6FF0757}">
      <dsp:nvSpPr>
        <dsp:cNvPr id="0" name=""/>
        <dsp:cNvSpPr/>
      </dsp:nvSpPr>
      <dsp:spPr>
        <a:xfrm>
          <a:off x="2937291" y="1844644"/>
          <a:ext cx="603059" cy="574561"/>
        </a:xfrm>
        <a:custGeom>
          <a:avLst/>
          <a:gdLst/>
          <a:ahLst/>
          <a:cxnLst/>
          <a:rect l="0" t="0" r="0" b="0"/>
          <a:pathLst>
            <a:path>
              <a:moveTo>
                <a:pt x="0" y="574561"/>
              </a:moveTo>
              <a:lnTo>
                <a:pt x="301529" y="574561"/>
              </a:lnTo>
              <a:lnTo>
                <a:pt x="301529" y="0"/>
              </a:lnTo>
              <a:lnTo>
                <a:pt x="6030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17997" y="2111101"/>
        <a:ext cx="41647" cy="41647"/>
      </dsp:txXfrm>
    </dsp:sp>
    <dsp:sp modelId="{5DC2A639-204F-4602-A7C1-14F816ED07EB}">
      <dsp:nvSpPr>
        <dsp:cNvPr id="0" name=""/>
        <dsp:cNvSpPr/>
      </dsp:nvSpPr>
      <dsp:spPr>
        <a:xfrm rot="16200000">
          <a:off x="58435" y="1959556"/>
          <a:ext cx="4838411" cy="919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>
              <a:solidFill>
                <a:schemeClr val="tx1"/>
              </a:solidFill>
            </a:rPr>
            <a:t>ROZBIÓRKA</a:t>
          </a:r>
        </a:p>
      </dsp:txBody>
      <dsp:txXfrm>
        <a:off x="58435" y="1959556"/>
        <a:ext cx="4838411" cy="919298"/>
      </dsp:txXfrm>
    </dsp:sp>
    <dsp:sp modelId="{D9D8D6B6-6203-42ED-AA83-AA502C9F3DB1}">
      <dsp:nvSpPr>
        <dsp:cNvPr id="0" name=""/>
        <dsp:cNvSpPr/>
      </dsp:nvSpPr>
      <dsp:spPr>
        <a:xfrm>
          <a:off x="3540350" y="1384995"/>
          <a:ext cx="3015298" cy="919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OBLIGATORYJNA</a:t>
          </a:r>
        </a:p>
      </dsp:txBody>
      <dsp:txXfrm>
        <a:off x="3540350" y="1384995"/>
        <a:ext cx="3015298" cy="919298"/>
      </dsp:txXfrm>
    </dsp:sp>
    <dsp:sp modelId="{9DBF2E45-B7BD-454A-88C5-976DC56481AD}">
      <dsp:nvSpPr>
        <dsp:cNvPr id="0" name=""/>
        <dsp:cNvSpPr/>
      </dsp:nvSpPr>
      <dsp:spPr>
        <a:xfrm>
          <a:off x="7158708" y="1384995"/>
          <a:ext cx="3015298" cy="919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NAKAZ ROZBIÓRKI</a:t>
          </a:r>
        </a:p>
      </dsp:txBody>
      <dsp:txXfrm>
        <a:off x="7158708" y="1384995"/>
        <a:ext cx="3015298" cy="919298"/>
      </dsp:txXfrm>
    </dsp:sp>
    <dsp:sp modelId="{9889F057-0D18-499B-8A6C-F064CCDF55E2}">
      <dsp:nvSpPr>
        <dsp:cNvPr id="0" name=""/>
        <dsp:cNvSpPr/>
      </dsp:nvSpPr>
      <dsp:spPr>
        <a:xfrm>
          <a:off x="3540350" y="2534118"/>
          <a:ext cx="3015298" cy="919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FAKULTATYWNA</a:t>
          </a:r>
        </a:p>
      </dsp:txBody>
      <dsp:txXfrm>
        <a:off x="3540350" y="2534118"/>
        <a:ext cx="3015298" cy="919298"/>
      </dsp:txXfrm>
    </dsp:sp>
    <dsp:sp modelId="{A4993135-20EF-4DC8-B9EE-4B97AEC35DE1}">
      <dsp:nvSpPr>
        <dsp:cNvPr id="0" name=""/>
        <dsp:cNvSpPr/>
      </dsp:nvSpPr>
      <dsp:spPr>
        <a:xfrm>
          <a:off x="7158708" y="2534118"/>
          <a:ext cx="3015298" cy="919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DECYZJA O POZWOLENIU NA ROZBIÓRKĘ/ZGŁOSZENIE ROZBIÓRKI</a:t>
          </a:r>
        </a:p>
      </dsp:txBody>
      <dsp:txXfrm>
        <a:off x="7158708" y="2534118"/>
        <a:ext cx="3015298" cy="919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DF371-284B-4357-A569-588DD5055F2D}">
      <dsp:nvSpPr>
        <dsp:cNvPr id="0" name=""/>
        <dsp:cNvSpPr/>
      </dsp:nvSpPr>
      <dsp:spPr>
        <a:xfrm rot="5400000">
          <a:off x="6839080" y="-2793211"/>
          <a:ext cx="1085749" cy="69477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/>
            <a:t>ORGAN NADZORU BUDOWLANEGO </a:t>
          </a:r>
        </a:p>
      </dsp:txBody>
      <dsp:txXfrm rot="-5400000">
        <a:off x="3908094" y="190777"/>
        <a:ext cx="6894720" cy="979745"/>
      </dsp:txXfrm>
    </dsp:sp>
    <dsp:sp modelId="{9C2EEF84-0A41-429D-AC9A-EE750B00AD5A}">
      <dsp:nvSpPr>
        <dsp:cNvPr id="0" name=""/>
        <dsp:cNvSpPr/>
      </dsp:nvSpPr>
      <dsp:spPr>
        <a:xfrm>
          <a:off x="0" y="2056"/>
          <a:ext cx="3908094" cy="13571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b="1" kern="1200" dirty="0">
              <a:solidFill>
                <a:schemeClr val="tx1"/>
              </a:solidFill>
            </a:rPr>
            <a:t>PODMIOT</a:t>
          </a:r>
        </a:p>
      </dsp:txBody>
      <dsp:txXfrm>
        <a:off x="66252" y="68308"/>
        <a:ext cx="3775590" cy="1224682"/>
      </dsp:txXfrm>
    </dsp:sp>
    <dsp:sp modelId="{F894CBB3-5CC9-4739-94E4-70DA0D395C01}">
      <dsp:nvSpPr>
        <dsp:cNvPr id="0" name=""/>
        <dsp:cNvSpPr/>
      </dsp:nvSpPr>
      <dsp:spPr>
        <a:xfrm rot="5400000">
          <a:off x="6839080" y="-1368165"/>
          <a:ext cx="1085749" cy="69477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/>
            <a:t>DECYZJA ADMINISTRACYJNA</a:t>
          </a:r>
        </a:p>
      </dsp:txBody>
      <dsp:txXfrm rot="-5400000">
        <a:off x="3908094" y="1615823"/>
        <a:ext cx="6894720" cy="979745"/>
      </dsp:txXfrm>
    </dsp:sp>
    <dsp:sp modelId="{FF5E102F-AB75-43ED-BEF7-CC6ABCE57FF8}">
      <dsp:nvSpPr>
        <dsp:cNvPr id="0" name=""/>
        <dsp:cNvSpPr/>
      </dsp:nvSpPr>
      <dsp:spPr>
        <a:xfrm>
          <a:off x="0" y="1427102"/>
          <a:ext cx="3908094" cy="13571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b="1" kern="1200" dirty="0">
              <a:solidFill>
                <a:schemeClr val="tx1"/>
              </a:solidFill>
            </a:rPr>
            <a:t>FORMA</a:t>
          </a:r>
        </a:p>
      </dsp:txBody>
      <dsp:txXfrm>
        <a:off x="66252" y="1493354"/>
        <a:ext cx="3775590" cy="1224682"/>
      </dsp:txXfrm>
    </dsp:sp>
    <dsp:sp modelId="{7F32B9DD-A063-4ECE-85D1-E0AE7826CDD9}">
      <dsp:nvSpPr>
        <dsp:cNvPr id="0" name=""/>
        <dsp:cNvSpPr/>
      </dsp:nvSpPr>
      <dsp:spPr>
        <a:xfrm rot="5400000">
          <a:off x="6839080" y="56879"/>
          <a:ext cx="1085749" cy="69477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/>
            <a:t>Art. 49e, art. 49i ust. 1 pkt 2, art. 50a pkt 2, art. 51 ust. 1 pkt 1, ust. 3 pkt 2 oraz ust. 5, art. 67 ust. 1 </a:t>
          </a:r>
        </a:p>
      </dsp:txBody>
      <dsp:txXfrm rot="-5400000">
        <a:off x="3908094" y="3040867"/>
        <a:ext cx="6894720" cy="979745"/>
      </dsp:txXfrm>
    </dsp:sp>
    <dsp:sp modelId="{5C88168C-CE0C-4D89-880B-F032BA6CCB9F}">
      <dsp:nvSpPr>
        <dsp:cNvPr id="0" name=""/>
        <dsp:cNvSpPr/>
      </dsp:nvSpPr>
      <dsp:spPr>
        <a:xfrm>
          <a:off x="0" y="2852148"/>
          <a:ext cx="3908094" cy="13571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b="1" kern="1200" dirty="0">
              <a:solidFill>
                <a:schemeClr val="tx1"/>
              </a:solidFill>
            </a:rPr>
            <a:t>W JAKICH PRZYPADKACH</a:t>
          </a:r>
        </a:p>
      </dsp:txBody>
      <dsp:txXfrm>
        <a:off x="66252" y="2918400"/>
        <a:ext cx="3775590" cy="1224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961D4-E6BE-4482-B379-127617C9784B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86967-96D0-4E76-B4B3-B76E46343A77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br>
            <a:rPr lang="pl-PL" sz="2800" kern="1200" dirty="0"/>
          </a:br>
          <a:r>
            <a:rPr lang="pl-PL" sz="2800" b="1" kern="1200" dirty="0">
              <a:solidFill>
                <a:schemeClr val="tx1"/>
              </a:solidFill>
            </a:rPr>
            <a:t>Likwidacja obiektu budowlanego z woli inwestora</a:t>
          </a:r>
        </a:p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 dirty="0"/>
        </a:p>
      </dsp:txBody>
      <dsp:txXfrm>
        <a:off x="604289" y="435133"/>
        <a:ext cx="9851585" cy="870267"/>
      </dsp:txXfrm>
    </dsp:sp>
    <dsp:sp modelId="{68D09448-99FD-4B84-9228-ED8E7EC71A16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46400-A353-4931-9148-1DD611CD40BC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3180" rIns="43180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700" kern="1200" dirty="0"/>
          </a:br>
          <a:r>
            <a:rPr lang="pl-PL" sz="2800" b="1" kern="1200" dirty="0">
              <a:solidFill>
                <a:schemeClr val="tx1"/>
              </a:solidFill>
            </a:rPr>
            <a:t>Brak pełnej swobody, ograniczenie przepisami prawa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/>
        </a:p>
      </dsp:txBody>
      <dsp:txXfrm>
        <a:off x="920631" y="1740535"/>
        <a:ext cx="9535243" cy="870267"/>
      </dsp:txXfrm>
    </dsp:sp>
    <dsp:sp modelId="{568E0809-9A89-48F3-8F81-3C76087662C5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D95A3-646F-4CAB-9B2D-A3C2FED6357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Co do zasady wymagane jest </a:t>
          </a:r>
          <a:r>
            <a:rPr lang="pl-PL" sz="2800" b="1" u="sng" kern="1200" dirty="0">
              <a:solidFill>
                <a:schemeClr val="tx1"/>
              </a:solidFill>
            </a:rPr>
            <a:t>uzyskanie decyzji o pozwoleniu na rozbiórkę, ewentualnie zgłoszenie rozbiórki</a:t>
          </a:r>
          <a:endParaRPr lang="pl-PL" sz="4000" b="1" kern="1200" dirty="0">
            <a:solidFill>
              <a:schemeClr val="tx1"/>
            </a:solidFill>
          </a:endParaRPr>
        </a:p>
      </dsp:txBody>
      <dsp:txXfrm>
        <a:off x="604289" y="3045936"/>
        <a:ext cx="9851585" cy="870267"/>
      </dsp:txXfrm>
    </dsp:sp>
    <dsp:sp modelId="{467277F4-7E08-43E3-B9C3-D83ADBCF1C96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029F3-933A-40A3-BDA1-52F91313A455}">
      <dsp:nvSpPr>
        <dsp:cNvPr id="0" name=""/>
        <dsp:cNvSpPr/>
      </dsp:nvSpPr>
      <dsp:spPr>
        <a:xfrm>
          <a:off x="1932" y="0"/>
          <a:ext cx="4120058" cy="908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REJESTR ZABYTKÓW</a:t>
          </a:r>
        </a:p>
      </dsp:txBody>
      <dsp:txXfrm>
        <a:off x="28534" y="26602"/>
        <a:ext cx="4066854" cy="855040"/>
      </dsp:txXfrm>
    </dsp:sp>
    <dsp:sp modelId="{58294297-EE1B-4ADC-A0DB-CA06008EDDB5}">
      <dsp:nvSpPr>
        <dsp:cNvPr id="0" name=""/>
        <dsp:cNvSpPr/>
      </dsp:nvSpPr>
      <dsp:spPr>
        <a:xfrm>
          <a:off x="4533996" y="0"/>
          <a:ext cx="873452" cy="90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533996" y="181649"/>
        <a:ext cx="611416" cy="544946"/>
      </dsp:txXfrm>
    </dsp:sp>
    <dsp:sp modelId="{FE25823B-A24E-4047-A432-6DBD5F77C6E9}">
      <dsp:nvSpPr>
        <dsp:cNvPr id="0" name=""/>
        <dsp:cNvSpPr/>
      </dsp:nvSpPr>
      <dsp:spPr>
        <a:xfrm>
          <a:off x="5770013" y="0"/>
          <a:ext cx="4120058" cy="908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decyzja Generalnego Konserwatora Zabytków o skreśleniu zabytku z rejestru 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5796615" y="26602"/>
        <a:ext cx="4066854" cy="855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029F3-933A-40A3-BDA1-52F91313A455}">
      <dsp:nvSpPr>
        <dsp:cNvPr id="0" name=""/>
        <dsp:cNvSpPr/>
      </dsp:nvSpPr>
      <dsp:spPr>
        <a:xfrm>
          <a:off x="0" y="0"/>
          <a:ext cx="4116034" cy="908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GMINNA EWIDENCJA ZABYTKÓW</a:t>
          </a:r>
        </a:p>
      </dsp:txBody>
      <dsp:txXfrm>
        <a:off x="26602" y="26602"/>
        <a:ext cx="4062830" cy="855040"/>
      </dsp:txXfrm>
    </dsp:sp>
    <dsp:sp modelId="{58294297-EE1B-4ADC-A0DB-CA06008EDDB5}">
      <dsp:nvSpPr>
        <dsp:cNvPr id="0" name=""/>
        <dsp:cNvSpPr/>
      </dsp:nvSpPr>
      <dsp:spPr>
        <a:xfrm>
          <a:off x="4529328" y="0"/>
          <a:ext cx="876182" cy="90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529328" y="181649"/>
        <a:ext cx="613327" cy="544946"/>
      </dsp:txXfrm>
    </dsp:sp>
    <dsp:sp modelId="{FE25823B-A24E-4047-A432-6DBD5F77C6E9}">
      <dsp:nvSpPr>
        <dsp:cNvPr id="0" name=""/>
        <dsp:cNvSpPr/>
      </dsp:nvSpPr>
      <dsp:spPr>
        <a:xfrm>
          <a:off x="5769208" y="0"/>
          <a:ext cx="4116034" cy="908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</a:rPr>
            <a:t>decyzja o pozwoleniu na rozbiórkę wydawana po uzgodnieniu z wojewódzkim konserwatorem zabytków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5795810" y="26602"/>
        <a:ext cx="4062830" cy="855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4A4FF-547D-487F-A452-21B6B74A5ADE}">
      <dsp:nvSpPr>
        <dsp:cNvPr id="0" name=""/>
        <dsp:cNvSpPr/>
      </dsp:nvSpPr>
      <dsp:spPr>
        <a:xfrm>
          <a:off x="9107008" y="4086682"/>
          <a:ext cx="91440" cy="761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4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EB682-75B3-40B5-9B43-0A23ADBADADF}">
      <dsp:nvSpPr>
        <dsp:cNvPr id="0" name=""/>
        <dsp:cNvSpPr/>
      </dsp:nvSpPr>
      <dsp:spPr>
        <a:xfrm>
          <a:off x="5952690" y="1662653"/>
          <a:ext cx="3200038" cy="761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15"/>
              </a:lnTo>
              <a:lnTo>
                <a:pt x="3200038" y="518915"/>
              </a:lnTo>
              <a:lnTo>
                <a:pt x="3200038" y="7614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EBED0-E2B2-4B5D-B99F-02060A500E1B}">
      <dsp:nvSpPr>
        <dsp:cNvPr id="0" name=""/>
        <dsp:cNvSpPr/>
      </dsp:nvSpPr>
      <dsp:spPr>
        <a:xfrm>
          <a:off x="5906970" y="4086682"/>
          <a:ext cx="91440" cy="761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4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5143A-526C-4379-99B6-C0C88E4AAB42}">
      <dsp:nvSpPr>
        <dsp:cNvPr id="0" name=""/>
        <dsp:cNvSpPr/>
      </dsp:nvSpPr>
      <dsp:spPr>
        <a:xfrm>
          <a:off x="5906970" y="1662653"/>
          <a:ext cx="91440" cy="761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4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82B20-7963-4B0C-AED0-89F3BE051310}">
      <dsp:nvSpPr>
        <dsp:cNvPr id="0" name=""/>
        <dsp:cNvSpPr/>
      </dsp:nvSpPr>
      <dsp:spPr>
        <a:xfrm>
          <a:off x="2706932" y="4086682"/>
          <a:ext cx="91440" cy="761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4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A086F-B158-47F1-8FB9-11DB2837B85A}">
      <dsp:nvSpPr>
        <dsp:cNvPr id="0" name=""/>
        <dsp:cNvSpPr/>
      </dsp:nvSpPr>
      <dsp:spPr>
        <a:xfrm>
          <a:off x="2752652" y="1662653"/>
          <a:ext cx="3200038" cy="761463"/>
        </a:xfrm>
        <a:custGeom>
          <a:avLst/>
          <a:gdLst/>
          <a:ahLst/>
          <a:cxnLst/>
          <a:rect l="0" t="0" r="0" b="0"/>
          <a:pathLst>
            <a:path>
              <a:moveTo>
                <a:pt x="3200038" y="0"/>
              </a:moveTo>
              <a:lnTo>
                <a:pt x="3200038" y="518915"/>
              </a:lnTo>
              <a:lnTo>
                <a:pt x="0" y="518915"/>
              </a:lnTo>
              <a:lnTo>
                <a:pt x="0" y="7614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0CF21-7940-439D-BE9D-31AA51AB5DF2}">
      <dsp:nvSpPr>
        <dsp:cNvPr id="0" name=""/>
        <dsp:cNvSpPr/>
      </dsp:nvSpPr>
      <dsp:spPr>
        <a:xfrm>
          <a:off x="4643583" y="88"/>
          <a:ext cx="2618212" cy="1662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72AB-A5CB-4E08-8FF9-D04BC27E64A0}">
      <dsp:nvSpPr>
        <dsp:cNvPr id="0" name=""/>
        <dsp:cNvSpPr/>
      </dsp:nvSpPr>
      <dsp:spPr>
        <a:xfrm>
          <a:off x="4934496" y="276454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DECYZJI O POZWOLENIU NA ROBIÓRKĘ NIE WYMAGA ROZBIÓRKA:</a:t>
          </a:r>
        </a:p>
      </dsp:txBody>
      <dsp:txXfrm>
        <a:off x="4983191" y="325149"/>
        <a:ext cx="2520822" cy="1565175"/>
      </dsp:txXfrm>
    </dsp:sp>
    <dsp:sp modelId="{FB0F9481-7009-4D3D-9B1A-32A814D64C6E}">
      <dsp:nvSpPr>
        <dsp:cNvPr id="0" name=""/>
        <dsp:cNvSpPr/>
      </dsp:nvSpPr>
      <dsp:spPr>
        <a:xfrm>
          <a:off x="1443545" y="2424116"/>
          <a:ext cx="2618212" cy="166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F089C-B4FA-4E62-9D14-3A03D6D5E3B1}">
      <dsp:nvSpPr>
        <dsp:cNvPr id="0" name=""/>
        <dsp:cNvSpPr/>
      </dsp:nvSpPr>
      <dsp:spPr>
        <a:xfrm>
          <a:off x="1734458" y="2700483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ART. 31 UST. 1 PKT 1</a:t>
          </a:r>
        </a:p>
      </dsp:txBody>
      <dsp:txXfrm>
        <a:off x="1783153" y="2749178"/>
        <a:ext cx="2520822" cy="1565175"/>
      </dsp:txXfrm>
    </dsp:sp>
    <dsp:sp modelId="{5A79829C-ADB0-419E-A37B-9F1503A6F566}">
      <dsp:nvSpPr>
        <dsp:cNvPr id="0" name=""/>
        <dsp:cNvSpPr/>
      </dsp:nvSpPr>
      <dsp:spPr>
        <a:xfrm>
          <a:off x="1443545" y="4848145"/>
          <a:ext cx="2618212" cy="1662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3DDC4-ED49-45FF-B9A5-992C5E47AEE2}">
      <dsp:nvSpPr>
        <dsp:cNvPr id="0" name=""/>
        <dsp:cNvSpPr/>
      </dsp:nvSpPr>
      <dsp:spPr>
        <a:xfrm>
          <a:off x="1734458" y="5124512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BUDYNKÓW I BUDOWLI – NIEWPISANYCH DO REJESTRU ZABYTKÓW ORAZ NIEOBJĘTYCH OCHRONĄ KONSERWATORSKĄ – O WYSOKOŚCI PONIŻEJ 8 M, JEŻELI ICH ODLEGŁOŚĆ OD GRANICY DZIAŁKI JEST NIE MNIEJSZA NIŻ POŁOWA WYSOKOŚCI</a:t>
          </a:r>
        </a:p>
      </dsp:txBody>
      <dsp:txXfrm>
        <a:off x="1783153" y="5173207"/>
        <a:ext cx="2520822" cy="1565175"/>
      </dsp:txXfrm>
    </dsp:sp>
    <dsp:sp modelId="{08BCFB3C-3557-48AC-BDDB-F59C7F26ED9C}">
      <dsp:nvSpPr>
        <dsp:cNvPr id="0" name=""/>
        <dsp:cNvSpPr/>
      </dsp:nvSpPr>
      <dsp:spPr>
        <a:xfrm>
          <a:off x="4643583" y="2424116"/>
          <a:ext cx="2618212" cy="166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DD82F-6B2F-4784-8C48-D4EB2FBB47F7}">
      <dsp:nvSpPr>
        <dsp:cNvPr id="0" name=""/>
        <dsp:cNvSpPr/>
      </dsp:nvSpPr>
      <dsp:spPr>
        <a:xfrm>
          <a:off x="4934496" y="2700483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ART. 31 UST. 1A PKT 1</a:t>
          </a:r>
        </a:p>
      </dsp:txBody>
      <dsp:txXfrm>
        <a:off x="4983191" y="2749178"/>
        <a:ext cx="2520822" cy="1565175"/>
      </dsp:txXfrm>
    </dsp:sp>
    <dsp:sp modelId="{29565A81-7C5A-4F27-9C35-8A308D14BD9C}">
      <dsp:nvSpPr>
        <dsp:cNvPr id="0" name=""/>
        <dsp:cNvSpPr/>
      </dsp:nvSpPr>
      <dsp:spPr>
        <a:xfrm>
          <a:off x="4643583" y="4848145"/>
          <a:ext cx="2618212" cy="1662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06BEF-871A-418C-A591-B09217174D57}">
      <dsp:nvSpPr>
        <dsp:cNvPr id="0" name=""/>
        <dsp:cNvSpPr/>
      </dsp:nvSpPr>
      <dsp:spPr>
        <a:xfrm>
          <a:off x="4934496" y="5124512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OBIEKTÓW I URZĄDZEŃ BUDOWLANYCH, NA BUDOWĘ KTÓRYCH NIE JEST WYMAGANE POZWOLENIE NA BUDOWĘ</a:t>
          </a:r>
        </a:p>
      </dsp:txBody>
      <dsp:txXfrm>
        <a:off x="4983191" y="5173207"/>
        <a:ext cx="2520822" cy="1565175"/>
      </dsp:txXfrm>
    </dsp:sp>
    <dsp:sp modelId="{D026DA9D-1232-4E93-8209-0C9EC7C42830}">
      <dsp:nvSpPr>
        <dsp:cNvPr id="0" name=""/>
        <dsp:cNvSpPr/>
      </dsp:nvSpPr>
      <dsp:spPr>
        <a:xfrm>
          <a:off x="7843621" y="2424116"/>
          <a:ext cx="2618212" cy="166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01F2C-1FF9-4B92-9786-23D2835B7117}">
      <dsp:nvSpPr>
        <dsp:cNvPr id="0" name=""/>
        <dsp:cNvSpPr/>
      </dsp:nvSpPr>
      <dsp:spPr>
        <a:xfrm>
          <a:off x="8134534" y="2700483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ART. 31 UST. 1A PKT 2</a:t>
          </a:r>
        </a:p>
      </dsp:txBody>
      <dsp:txXfrm>
        <a:off x="8183229" y="2749178"/>
        <a:ext cx="2520822" cy="1565175"/>
      </dsp:txXfrm>
    </dsp:sp>
    <dsp:sp modelId="{55CF2A60-B6CA-4ECE-B2BE-3DF41D578A42}">
      <dsp:nvSpPr>
        <dsp:cNvPr id="0" name=""/>
        <dsp:cNvSpPr/>
      </dsp:nvSpPr>
      <dsp:spPr>
        <a:xfrm>
          <a:off x="7843621" y="4848145"/>
          <a:ext cx="2618212" cy="1662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CC1CA-ECE6-4B42-A35C-AD1CB21482E7}">
      <dsp:nvSpPr>
        <dsp:cNvPr id="0" name=""/>
        <dsp:cNvSpPr/>
      </dsp:nvSpPr>
      <dsp:spPr>
        <a:xfrm>
          <a:off x="8134534" y="5124512"/>
          <a:ext cx="2618212" cy="166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BUDYNKÓW I BUDOWLI ZLOKALIZOWANYCH NA TERENACH ZAMKNIĘTYCH USTALONYCH DECYZJĄ MINISTRA OBRONY NARODOWEJ, Z WYŁĄCZENIEM OBIEKTÓW WPISANYCH DO REJESTRU ZABYTKÓW ORAZ OBJĘTYCH OCHRONĄ KONSERWATORSKĄ</a:t>
          </a:r>
        </a:p>
      </dsp:txBody>
      <dsp:txXfrm>
        <a:off x="8183229" y="5173207"/>
        <a:ext cx="2520822" cy="156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3636F5-ECFA-4A61-A0D1-9BF9633B2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559FFE-488E-44AF-8698-5901DE66E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FFD1CF-45A7-4061-AFF8-DA7294A0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E27F3E-0540-4DAC-B282-D2506CE2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B3859F-7D7B-46BD-8CD2-0A67EDFE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89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82BDC-09A7-4B91-8B61-D2C8B4AB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2BBCB0-66C3-4B6F-BA84-2B18F0A6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AC0BE6-0ED3-44C6-A941-EF8EBA64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6BD25A-A06A-4010-A250-26181BA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05335B-3ECC-4422-871C-78383357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31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8EF3C5-6B52-43FB-94F5-0EA6CCC2C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E0598E-BEFE-4414-857D-A8DD6E77A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34A21F-E479-4C3D-9482-119109A4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96B3E-800A-4324-8500-4CBCBB5E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D31A59-40A4-4D18-BB99-B295F0AF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5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79906-789E-46C3-B375-0BBE8F39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6EED1A-D047-4DDF-9C66-0E3DBAAF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B3D8A7-F037-413D-80D7-E4827692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E6BEA9-2656-4461-96C6-3CE1273B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0AAF99-BA10-44C3-BF94-CE6C2FDA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69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A6C5E1-7B0E-45B2-A84A-BF2499B7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B5A7C4-4D0D-41D6-96C6-829C37235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D394D4-087B-4CAC-A623-6F5E9AC3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D4522B-2395-4555-A13F-61E66C63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0B24DC-8255-4452-9861-A0ACC27E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03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9DFF1-4FC4-4D09-8FB2-81EB6C26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405D0-27B4-4801-AEFB-C89C19C1E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86D533-1951-43FE-AD81-643523E6F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EAAE83-DA80-492D-B1B5-C19F59DC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1918F5-EF8E-41DC-AC86-AF937382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8DFE51-AE87-49B9-857E-1D2D2EC2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6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3DBCA-3CF8-4858-B547-2F9313DD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7BBE55-7488-4BD3-B5BE-8120E50E2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F4D85D-E157-402A-9E6F-7298B48EF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5A4812-714C-47AD-923C-CF7E12CDC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592CB2-93A2-46C1-B739-4DA26B274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B64B9-FCF7-4905-AF79-12E65F0D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A82C2D0-294C-4349-B3D2-39169DB5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CD8B2C-D78A-4E01-AAA6-8EC3B9B9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83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494C2-8E1E-465D-A1BE-A9D83BA4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FBFC67A-D2D8-4676-8AF3-7395DA25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65275EC-E2E8-4C68-98E2-7384E242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D6591A-DB58-456D-A46A-1136D3A0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89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5EA7D84-6F53-45C8-B5A8-645F62DA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73DB0BA-982A-433B-B08B-8272B00E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F0B9EF-C3F3-4E59-83BE-2AF3C90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86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E06E7-CA8A-4562-A776-B6F4FC22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FDBAAD-B4E3-412E-B569-9C7C80BC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01A303-0D54-41C1-B557-DD4F1D12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E55815-5D4F-4BFE-A711-81D031E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72C820-3454-47ED-9839-E6B8AA98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BCB35C-4F66-4FE4-A767-E36E4D6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51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5BAF7-32DB-433B-A44C-9564A60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1A16295-3A36-47A6-B0F9-09C2F4869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41326C-71F9-4594-AAEA-AE370ECBF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AB71A1-747B-4F33-8606-CFDF5BA3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B8E58E-62B6-4D9D-98B4-6945895C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4997A4-4890-48AE-BE57-CDB797CE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57F1EBD-0F3D-45E8-BB29-218A7B11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5F2F32-453A-45CF-AF2D-42F0564B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5C67C9-6A55-4062-9B0B-36B0DDA6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1A23-9F25-407C-8DB0-CCDC1152CD24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B7367C-A97A-4267-9A82-9D7FB6CCB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39CE6B-03C4-425A-AA3F-1CB15D12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1B74-523F-40E3-9FA3-A6F5DD861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es.pl/blog/2015/02/23/krzywulski-jak-nie-reformowac-prawa-budowlaneg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ieboczowy_rozbi%C3%B3rka_budynku_przy_ul._Rzecznej_2011_p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pxhere.com/en/photo/1152509" TargetMode="External"/><Relationship Id="rId7" Type="http://schemas.openxmlformats.org/officeDocument/2006/relationships/hyperlink" Target="https://commons.wikimedia.org/wiki/File:Kamienica_Sieraczka_w_Warszawie_(rozbi%C3%B3rka,_katastrofa_budowlana)_01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aliem.com/2013/07/aliem-sim-case-series-mass-casualty-building-bombing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reativecommons.org/licenses/by-sa/3.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BD9ECB-C005-4A51-9CF9-897FA95D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 UTRZYMANIA 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 ROZBIÓRKI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KATASTROFA BUDOWLANA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FA9AC6-1567-47D0-A705-C68D05EE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mgr Karina Pilarz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zabawka&#10;&#10;Opis wygenerowany automatycznie">
            <a:extLst>
              <a:ext uri="{FF2B5EF4-FFF2-40B4-BE49-F238E27FC236}">
                <a16:creationId xmlns:a16="http://schemas.microsoft.com/office/drawing/2014/main" id="{71CB0743-00B2-4505-91FE-E2FD49E8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631331"/>
            <a:ext cx="6553545" cy="56032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2F5915C-070C-4677-B602-DA52F4C9AD52}"/>
              </a:ext>
            </a:extLst>
          </p:cNvPr>
          <p:cNvSpPr txBox="1"/>
          <p:nvPr/>
        </p:nvSpPr>
        <p:spPr>
          <a:xfrm>
            <a:off x="9610319" y="6034556"/>
            <a:ext cx="20970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mises.pl/blog/2015/02/23/krzywulski-jak-nie-reformowac-prawa-budowlaneg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47951A2-372A-4223-A5D3-F139D770A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18608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0C2F6EF8-33F0-44C7-91C1-44CEA16EA3AD}"/>
              </a:ext>
            </a:extLst>
          </p:cNvPr>
          <p:cNvSpPr/>
          <p:nvPr/>
        </p:nvSpPr>
        <p:spPr>
          <a:xfrm>
            <a:off x="9825135" y="5374433"/>
            <a:ext cx="2366865" cy="11663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A90CFA9-D7E4-46FA-A05E-4494B9C4628F}"/>
              </a:ext>
            </a:extLst>
          </p:cNvPr>
          <p:cNvSpPr txBox="1"/>
          <p:nvPr/>
        </p:nvSpPr>
        <p:spPr>
          <a:xfrm>
            <a:off x="9907555" y="5374433"/>
            <a:ext cx="220202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ZMIANA SPOSOBU UŻYTKOWANIA OBIEKTU BUD. LUB JEGO CZ. MIMO WNIESIENIA SPRZECIWU PRZEZ ORGAN</a:t>
            </a:r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0E14FBDD-58FD-40C2-A81B-5F23F33E2671}"/>
              </a:ext>
            </a:extLst>
          </p:cNvPr>
          <p:cNvSpPr/>
          <p:nvPr/>
        </p:nvSpPr>
        <p:spPr>
          <a:xfrm>
            <a:off x="10991461" y="4805265"/>
            <a:ext cx="205274" cy="47586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06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B7FA7-8ED8-46A6-A9E3-E947DE5EA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pl-PL"/>
              <a:t>PROCES ROZBIÓRKI </a:t>
            </a:r>
            <a:endParaRPr lang="pl-PL" dirty="0"/>
          </a:p>
        </p:txBody>
      </p:sp>
      <p:pic>
        <p:nvPicPr>
          <p:cNvPr id="10" name="Obraz 9" descr="Obraz zawierający budynek, dom, stare, kamień&#10;&#10;Opis wygenerowany automatycznie">
            <a:extLst>
              <a:ext uri="{FF2B5EF4-FFF2-40B4-BE49-F238E27FC236}">
                <a16:creationId xmlns:a16="http://schemas.microsoft.com/office/drawing/2014/main" id="{4495FCDB-3A23-4F1C-93C1-F311A2915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44" b="26562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245DF98-D32D-467F-9F09-7343BE4DE7BB}"/>
              </a:ext>
            </a:extLst>
          </p:cNvPr>
          <p:cNvSpPr txBox="1"/>
          <p:nvPr/>
        </p:nvSpPr>
        <p:spPr>
          <a:xfrm>
            <a:off x="10107775" y="4039428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commons.wikimedia.org/wiki/File:Nieboczowy_rozbi%C3%B3rka_budynku_przy_ul._Rzecznej_2011_p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3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6460A-F92F-4EA4-B125-41514F44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3439F-A898-487C-9E63-37861309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598C06-A640-46DB-B0F1-3B9A5F556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786113"/>
              </p:ext>
            </p:extLst>
          </p:nvPr>
        </p:nvGraphicFramePr>
        <p:xfrm>
          <a:off x="-625151" y="0"/>
          <a:ext cx="13314784" cy="710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63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ADEBD-C0FA-4B9C-BA34-4CA152FC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79D4E81-2D47-4C6A-AED1-9530778E1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80781"/>
              </p:ext>
            </p:extLst>
          </p:nvPr>
        </p:nvGraphicFramePr>
        <p:xfrm>
          <a:off x="0" y="1825625"/>
          <a:ext cx="12192000" cy="483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25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DB5AD-C2FB-4DC0-AC11-ADBD4B3C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Rozbiórka obligatoryjna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58D714-8ECE-4227-B75C-B940DCF54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NAKAZ ROZBIÓRKI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94D32D-4981-4D30-90BC-AD191B893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175961"/>
              </p:ext>
            </p:extLst>
          </p:nvPr>
        </p:nvGraphicFramePr>
        <p:xfrm>
          <a:off x="838199" y="2459864"/>
          <a:ext cx="10855817" cy="421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96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8BBDE-D153-49F4-B96D-BFD70BC9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93C62-2C6A-4B7F-9C1E-B7F4075BA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67. 1. Jeżeli nieużytkowany lub niewykończony obiekt budowlany nie nadaje się do remontu, odbudowy lub wykończenia, organ nadzoru budowlanego wydaje </a:t>
            </a:r>
            <a:r>
              <a:rPr lang="pl-PL" b="1" dirty="0">
                <a:solidFill>
                  <a:srgbClr val="FF0066"/>
                </a:solidFill>
              </a:rPr>
              <a:t>decyzję nakazującą właścicielowi lub zarządcy rozbiórkę tego obiektu</a:t>
            </a:r>
            <a:r>
              <a:rPr lang="pl-PL" dirty="0"/>
              <a:t> i uporządkowanie terenu oraz określającą terminy przystąpienia do tych robót i ich zakończenia. </a:t>
            </a:r>
          </a:p>
        </p:txBody>
      </p:sp>
    </p:spTree>
    <p:extLst>
      <p:ext uri="{BB962C8B-B14F-4D97-AF65-F5344CB8AC3E}">
        <p14:creationId xmlns:p14="http://schemas.microsoft.com/office/powerpoint/2010/main" val="379852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4B25C-97FC-4F56-A29F-13A06AAD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E5F250-D2C4-4294-A2AF-4ECA45F5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u="sng" dirty="0"/>
              <a:t>Podmiotem zobowiązanym w nakazie rozbiórki do likwidacji obiektu budowlanego jest inwestor, właściciel lub zarządca obiektu budowlanego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Proces rozbiórki ma miejsce w ostateczności;</a:t>
            </a:r>
          </a:p>
          <a:p>
            <a:pPr marL="0" indent="0">
              <a:buNone/>
            </a:pPr>
            <a:r>
              <a:rPr lang="pl-PL" dirty="0"/>
              <a:t>Istnieje </a:t>
            </a:r>
            <a:r>
              <a:rPr lang="pl-PL" b="1" dirty="0"/>
              <a:t>możliwość doprowadzenia samowoli budowlanej do stanu zgodnego z prawem w toku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postępowania legalizacyjnego/legalizacyjnego uproszczonego/naprawczego</a:t>
            </a:r>
            <a:r>
              <a:rPr lang="pl-PL" b="1" dirty="0"/>
              <a:t>;</a:t>
            </a:r>
          </a:p>
          <a:p>
            <a:pPr marL="0" indent="0">
              <a:buNone/>
            </a:pPr>
            <a:r>
              <a:rPr lang="pl-PL" dirty="0"/>
              <a:t>Wiąże się ono z obowiązkiem uiszczenia opłaty legalizacyjnej (jej wysokość ustalana jest przez organ nadzoru budowlanego w drodze postanowienia, na które służy zażalenie).</a:t>
            </a:r>
          </a:p>
        </p:txBody>
      </p:sp>
    </p:spTree>
    <p:extLst>
      <p:ext uri="{BB962C8B-B14F-4D97-AF65-F5344CB8AC3E}">
        <p14:creationId xmlns:p14="http://schemas.microsoft.com/office/powerpoint/2010/main" val="568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A7FF6-0D57-47FA-8A55-63A9E8A2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Rozbiórka fakultatywna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DC19D9A-6ECD-45AE-A46C-311B4861A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047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70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8DA75-2CAA-4DBF-A177-CCC01C30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Pozwolenie na rozbiórkę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2680F0-48AE-4B53-B6B2-EB4E157B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Art. 32. </a:t>
            </a:r>
            <a:r>
              <a:rPr lang="pl-PL" dirty="0"/>
              <a:t>1. Decyzja o pozwoleniu na budowę lub </a:t>
            </a:r>
            <a:r>
              <a:rPr lang="pl-PL" b="1" i="1" dirty="0">
                <a:solidFill>
                  <a:srgbClr val="FF0066"/>
                </a:solidFill>
              </a:rPr>
              <a:t>rozbiórkę obiektu budowlanego </a:t>
            </a:r>
            <a:r>
              <a:rPr lang="pl-PL" b="1" i="1" dirty="0"/>
              <a:t>może być wydana po uprzednim: </a:t>
            </a:r>
          </a:p>
          <a:p>
            <a:pPr marL="0" indent="0">
              <a:buNone/>
            </a:pPr>
            <a:r>
              <a:rPr lang="pl-PL" dirty="0"/>
              <a:t>1) przeprowadzeniu oceny oddziaływania przedsięwzięcia na środowisko albo oceny oddziaływania przedsięwzięcia na obszar Natura 2000, jeżeli jest ona wymagana przepisami ustawy z dnia 3 października 2008 r. o udostępnianiu informacji o środowisku i jego ochronie, udziale społeczeństwa w ochronie środowiska oraz o ocenach oddziaływania na środowisko; </a:t>
            </a:r>
          </a:p>
          <a:p>
            <a:pPr marL="0" indent="0">
              <a:buNone/>
            </a:pPr>
            <a:r>
              <a:rPr lang="pl-PL" dirty="0"/>
              <a:t>2) uzyskaniu przez inwestora, wymaganych przepisami szczególnymi, pozwoleń, uzgodnień lub opinii innych organów; </a:t>
            </a:r>
          </a:p>
          <a:p>
            <a:pPr marL="0" indent="0">
              <a:buNone/>
            </a:pPr>
            <a:r>
              <a:rPr lang="pl-PL" dirty="0"/>
              <a:t>3) wyrażeniu zgody przez ministra właściwego do spraw energii – w przypadku budowy gazociągu przesyłowego, gazociągu o zasiągu krajowym lub jeżeli budowa ta wynika z umów międzynarodowych.</a:t>
            </a:r>
          </a:p>
        </p:txBody>
      </p:sp>
    </p:spTree>
    <p:extLst>
      <p:ext uri="{BB962C8B-B14F-4D97-AF65-F5344CB8AC3E}">
        <p14:creationId xmlns:p14="http://schemas.microsoft.com/office/powerpoint/2010/main" val="51927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91404-3B24-434C-901E-940D1C42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Rozbiórka zabytkowych obiektów budowlanych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DEE23C-625B-475A-ADBF-9C7B12DD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Art. 39. </a:t>
            </a: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chemeClr val="accent1"/>
                </a:solidFill>
              </a:rPr>
              <a:t>Decyzja o pozwoleniu na rozbiórkę obiektu budowlanego wpisanego do rejestru zabytków może być wydana po uzyskaniu decyzji Generalnego Konserwatora Zabytków </a:t>
            </a:r>
            <a:r>
              <a:rPr lang="pl-PL" dirty="0"/>
              <a:t>działającego w imieniu ministra właściwego do spraw kultury i ochrony dziedzictwa narodowego</a:t>
            </a:r>
            <a:r>
              <a:rPr lang="pl-PL" b="1" dirty="0"/>
              <a:t> </a:t>
            </a:r>
            <a:r>
              <a:rPr lang="pl-PL" b="1" dirty="0">
                <a:solidFill>
                  <a:schemeClr val="accent1"/>
                </a:solidFill>
              </a:rPr>
              <a:t>o skreśleniu tego obiektu z rejestru zabytków.</a:t>
            </a:r>
            <a:r>
              <a:rPr lang="pl-PL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/>
              <a:t>3. W stosunku do obiektów budowlanych oraz obszarów niewpisanych do rejestru zabytków, a </a:t>
            </a:r>
            <a:r>
              <a:rPr lang="pl-PL" b="1" dirty="0">
                <a:solidFill>
                  <a:schemeClr val="accent1"/>
                </a:solidFill>
              </a:rPr>
              <a:t>ujętych w gminnej ewidencji zabytków, pozwolenie na budowę lub rozbiórkę obiektu budowlanego wydaje organ administracji architektoniczno-budowlanej w uzgodnieniu z wojewódzkim konserwatorem zabytków</a:t>
            </a:r>
            <a:r>
              <a:rPr lang="pl-PL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pl-PL" dirty="0"/>
              <a:t>4. Wojewódzki konserwator zabytków jest obowiązany zająć stanowisko w sprawie wniosku o pozwolenie na budowę lub rozbiórkę obiektów budowlanych, o których mowa w ust. 3, w terminie 30 dni od dnia jego doręczenia. Niezajęcie stanowiska w tym terminie uznaje się jako brak zastrzeżeń do przedstawionych we wniosku rozwiązań projektowych.</a:t>
            </a:r>
          </a:p>
        </p:txBody>
      </p:sp>
    </p:spTree>
    <p:extLst>
      <p:ext uri="{BB962C8B-B14F-4D97-AF65-F5344CB8AC3E}">
        <p14:creationId xmlns:p14="http://schemas.microsoft.com/office/powerpoint/2010/main" val="391205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FD3AB-8E26-4D53-9105-3C98BF243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/>
          </a:bodyPr>
          <a:lstStyle/>
          <a:p>
            <a:r>
              <a:rPr lang="pl-PL" dirty="0"/>
              <a:t>PROCES UTRZYMANIA CD.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5581B7-ED08-451B-A95B-454FD51C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5" name="Grafika 4" descr="Dom">
            <a:extLst>
              <a:ext uri="{FF2B5EF4-FFF2-40B4-BE49-F238E27FC236}">
                <a16:creationId xmlns:a16="http://schemas.microsoft.com/office/drawing/2014/main" id="{0DC95A4D-088F-4C9F-964C-F15B4482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46" y="599476"/>
            <a:ext cx="3529109" cy="3529109"/>
          </a:xfrm>
          <a:prstGeom prst="rect">
            <a:avLst/>
          </a:prstGeom>
        </p:spPr>
      </p:pic>
      <p:pic>
        <p:nvPicPr>
          <p:cNvPr id="4" name="Grafika 3" descr="Żuraw">
            <a:extLst>
              <a:ext uri="{FF2B5EF4-FFF2-40B4-BE49-F238E27FC236}">
                <a16:creationId xmlns:a16="http://schemas.microsoft.com/office/drawing/2014/main" id="{430B9A18-A892-4B15-AA82-F7B17683F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2788" y="600819"/>
            <a:ext cx="3526424" cy="3526424"/>
          </a:xfrm>
          <a:prstGeom prst="rect">
            <a:avLst/>
          </a:prstGeom>
        </p:spPr>
      </p:pic>
      <p:pic>
        <p:nvPicPr>
          <p:cNvPr id="6" name="Grafika 5" descr="Miasto">
            <a:extLst>
              <a:ext uri="{FF2B5EF4-FFF2-40B4-BE49-F238E27FC236}">
                <a16:creationId xmlns:a16="http://schemas.microsoft.com/office/drawing/2014/main" id="{AC1D180C-F54F-442A-808E-EB3B25B42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587047"/>
            <a:ext cx="3553968" cy="35539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9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BC98CF-D849-44F9-9920-88BBB3D3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5EAC942-0965-4428-9E4D-35CC2292C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573085"/>
              </p:ext>
            </p:extLst>
          </p:nvPr>
        </p:nvGraphicFramePr>
        <p:xfrm>
          <a:off x="838200" y="1825625"/>
          <a:ext cx="9892004" cy="90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28A10209-7B5D-4A51-AE2A-24E7B38DD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46059"/>
              </p:ext>
            </p:extLst>
          </p:nvPr>
        </p:nvGraphicFramePr>
        <p:xfrm>
          <a:off x="838200" y="4040090"/>
          <a:ext cx="9892004" cy="90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505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9E861B-A283-4408-A011-F937EF93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ochronie zabytków i opiece nad zabytkami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868823-8B57-401C-ADBC-B6E8C94E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u="sng" dirty="0">
                <a:solidFill>
                  <a:srgbClr val="FF0066"/>
                </a:solidFill>
              </a:rPr>
              <a:t>Definicja legalna zabytku – art. 3 pkt 1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Zabytek</a:t>
            </a:r>
            <a:r>
              <a:rPr lang="pl-PL" dirty="0"/>
              <a:t> – nieruchomość lub rzecz ruchoma, ich część lub zespoły, będące dziełem człowieka lub związane z jego działalnością i stanowiące świadectwo minionej epoki bądź zdarzenia, których zachowanie leży w interesie społecznym ze względu na posiadaną wartość historyczną, artystyczną lub naukową.</a:t>
            </a:r>
          </a:p>
        </p:txBody>
      </p:sp>
    </p:spTree>
    <p:extLst>
      <p:ext uri="{BB962C8B-B14F-4D97-AF65-F5344CB8AC3E}">
        <p14:creationId xmlns:p14="http://schemas.microsoft.com/office/powerpoint/2010/main" val="38311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74DE6-280A-4B45-8484-1D1F09A1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A24BC-145C-4C31-9C3D-85290B4D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8. 1. </a:t>
            </a:r>
            <a:r>
              <a:rPr lang="pl-PL" dirty="0">
                <a:solidFill>
                  <a:srgbClr val="00B050"/>
                </a:solidFill>
              </a:rPr>
              <a:t>Rejestr zabytków dla zabytków znajdujących się na terenie województwa prowadzi wojewódzki konserwator zabytków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2. Rejestr prowadzi się w formie odrębnych ksiąg dla zabytków:</a:t>
            </a:r>
          </a:p>
          <a:p>
            <a:pPr marL="0" indent="0">
              <a:buNone/>
            </a:pPr>
            <a:r>
              <a:rPr lang="pl-PL" dirty="0"/>
              <a:t>1) nieruchomych; 2) ruchomych; 3) archeologicznych.</a:t>
            </a:r>
          </a:p>
        </p:txBody>
      </p:sp>
    </p:spTree>
    <p:extLst>
      <p:ext uri="{BB962C8B-B14F-4D97-AF65-F5344CB8AC3E}">
        <p14:creationId xmlns:p14="http://schemas.microsoft.com/office/powerpoint/2010/main" val="295976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C555-A082-4713-B839-DBBE696B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600DA3-B45C-4C05-A21A-3C916F4B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Art. 22 ust. 4 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Wójt (burmistrz, prezydent miasta) prowadzi gminną ewidencję zabytków</a:t>
            </a:r>
            <a:r>
              <a:rPr lang="pl-PL" dirty="0"/>
              <a:t> w formie zbioru kart adresowych zabytków nieruchomych z terenu gminy. </a:t>
            </a:r>
          </a:p>
          <a:p>
            <a:pPr marL="0" indent="0">
              <a:buNone/>
            </a:pPr>
            <a:r>
              <a:rPr lang="pl-PL" dirty="0"/>
              <a:t>u</a:t>
            </a:r>
            <a:r>
              <a:rPr lang="pl-PL"/>
              <a:t>st</a:t>
            </a:r>
            <a:r>
              <a:rPr lang="pl-PL" dirty="0"/>
              <a:t>. 5</a:t>
            </a:r>
          </a:p>
          <a:p>
            <a:pPr marL="0" indent="0">
              <a:buNone/>
            </a:pPr>
            <a:r>
              <a:rPr lang="pl-PL" u="sng" dirty="0"/>
              <a:t>W gminnej ewidencji zabytków powinny być ujęte:</a:t>
            </a:r>
          </a:p>
          <a:p>
            <a:pPr marL="0" indent="0">
              <a:buNone/>
            </a:pPr>
            <a:r>
              <a:rPr lang="pl-PL" dirty="0"/>
              <a:t>1) zabytki nieruchome wpisane do rejestru;</a:t>
            </a:r>
          </a:p>
          <a:p>
            <a:pPr marL="0" indent="0">
              <a:buNone/>
            </a:pPr>
            <a:r>
              <a:rPr lang="pl-PL" dirty="0"/>
              <a:t>2) inne zabytki nieruchome znajdujące się w wojewódzkiej ewidencji zabytków; </a:t>
            </a:r>
          </a:p>
          <a:p>
            <a:pPr marL="0" indent="0">
              <a:buNone/>
            </a:pPr>
            <a:r>
              <a:rPr lang="pl-PL" dirty="0"/>
              <a:t>3) inne zabytki nieruchome wyznaczone przez wójta (burmistrza, prezydenta miasta) w porozumieniu z wojewódzkim konserwatorem zabytków.</a:t>
            </a:r>
          </a:p>
        </p:txBody>
      </p:sp>
    </p:spTree>
    <p:extLst>
      <p:ext uri="{BB962C8B-B14F-4D97-AF65-F5344CB8AC3E}">
        <p14:creationId xmlns:p14="http://schemas.microsoft.com/office/powerpoint/2010/main" val="416824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5042C-FA8D-47B0-B489-7E89E8AB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195751A-E458-487D-AF8D-3F8B14262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5458"/>
              </p:ext>
            </p:extLst>
          </p:nvPr>
        </p:nvGraphicFramePr>
        <p:xfrm>
          <a:off x="-1" y="0"/>
          <a:ext cx="12196293" cy="678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wal 4">
            <a:extLst>
              <a:ext uri="{FF2B5EF4-FFF2-40B4-BE49-F238E27FC236}">
                <a16:creationId xmlns:a16="http://schemas.microsoft.com/office/drawing/2014/main" id="{C6EA605F-E310-4C18-8878-1CBFF40B723C}"/>
              </a:ext>
            </a:extLst>
          </p:cNvPr>
          <p:cNvSpPr/>
          <p:nvPr/>
        </p:nvSpPr>
        <p:spPr>
          <a:xfrm>
            <a:off x="9617102" y="140350"/>
            <a:ext cx="2498502" cy="202390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319807A-5BDA-4EF6-80AA-CAB53354B56F}"/>
              </a:ext>
            </a:extLst>
          </p:cNvPr>
          <p:cNvSpPr txBox="1"/>
          <p:nvPr/>
        </p:nvSpPr>
        <p:spPr>
          <a:xfrm>
            <a:off x="9915199" y="413639"/>
            <a:ext cx="2060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nie jest wymagane uzyskanie pozwolenia na rozbiórkę ani zgłoszenie rozbiórki</a:t>
            </a:r>
            <a:endParaRPr lang="pl-PL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CA13D198-0939-46AA-8994-0907A98C8E7A}"/>
              </a:ext>
            </a:extLst>
          </p:cNvPr>
          <p:cNvSpPr/>
          <p:nvPr/>
        </p:nvSpPr>
        <p:spPr>
          <a:xfrm>
            <a:off x="216181" y="140350"/>
            <a:ext cx="2498502" cy="202390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949CF60-FBD5-4A59-8662-E3507EB50744}"/>
              </a:ext>
            </a:extLst>
          </p:cNvPr>
          <p:cNvSpPr txBox="1"/>
          <p:nvPr/>
        </p:nvSpPr>
        <p:spPr>
          <a:xfrm>
            <a:off x="344969" y="552138"/>
            <a:ext cx="236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wymaga uprzedniego zgłoszenia organowi administracji architektoniczno-budowlanej, w którym należy określić rodzaj, zakres i sposób wykonywania tych      robót</a:t>
            </a:r>
            <a:endParaRPr lang="pl-PL" sz="1200" dirty="0"/>
          </a:p>
        </p:txBody>
      </p:sp>
      <p:cxnSp>
        <p:nvCxnSpPr>
          <p:cNvPr id="6" name="Łącznik: zakrzywiony 5">
            <a:extLst>
              <a:ext uri="{FF2B5EF4-FFF2-40B4-BE49-F238E27FC236}">
                <a16:creationId xmlns:a16="http://schemas.microsoft.com/office/drawing/2014/main" id="{7F31D1BF-461F-4E2B-A97B-DAAAF31B6610}"/>
              </a:ext>
            </a:extLst>
          </p:cNvPr>
          <p:cNvCxnSpPr/>
          <p:nvPr/>
        </p:nvCxnSpPr>
        <p:spPr>
          <a:xfrm rot="16200000" flipH="1">
            <a:off x="897278" y="2072934"/>
            <a:ext cx="1265885" cy="123164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: zakrzywiony 12">
            <a:extLst>
              <a:ext uri="{FF2B5EF4-FFF2-40B4-BE49-F238E27FC236}">
                <a16:creationId xmlns:a16="http://schemas.microsoft.com/office/drawing/2014/main" id="{AE2B363B-6C80-4727-8EA7-EECC4840A0B4}"/>
              </a:ext>
            </a:extLst>
          </p:cNvPr>
          <p:cNvCxnSpPr>
            <a:stCxn id="5" idx="2"/>
          </p:cNvCxnSpPr>
          <p:nvPr/>
        </p:nvCxnSpPr>
        <p:spPr>
          <a:xfrm rot="10800000" flipV="1">
            <a:off x="6979298" y="1152303"/>
            <a:ext cx="2637804" cy="21693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zakrzywiony 14">
            <a:extLst>
              <a:ext uri="{FF2B5EF4-FFF2-40B4-BE49-F238E27FC236}">
                <a16:creationId xmlns:a16="http://schemas.microsoft.com/office/drawing/2014/main" id="{222B2156-5E21-4571-8EE7-009291ED98CB}"/>
              </a:ext>
            </a:extLst>
          </p:cNvPr>
          <p:cNvCxnSpPr>
            <a:stCxn id="5" idx="4"/>
          </p:cNvCxnSpPr>
          <p:nvPr/>
        </p:nvCxnSpPr>
        <p:spPr>
          <a:xfrm rot="5400000">
            <a:off x="9812056" y="2267399"/>
            <a:ext cx="1157441" cy="9511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64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8F574-8F66-4DDE-AE7C-EE14081E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67FFC3-B5C9-4F99-A842-4E63182A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pl-PL" dirty="0"/>
            </a:br>
            <a:r>
              <a:rPr lang="pl-PL" dirty="0"/>
              <a:t>Art. 31 </a:t>
            </a:r>
          </a:p>
          <a:p>
            <a:pPr marL="0" indent="0">
              <a:buNone/>
            </a:pPr>
            <a:r>
              <a:rPr lang="pl-PL" dirty="0"/>
              <a:t>3. Organ administracji architektoniczno-budowlanej </a:t>
            </a:r>
            <a:r>
              <a:rPr lang="pl-PL" dirty="0">
                <a:solidFill>
                  <a:srgbClr val="FF0066"/>
                </a:solidFill>
              </a:rPr>
              <a:t>może nałożyć obowiązek uzyskania decyzji o pozwoleniu na rozbiórkę obiektów</a:t>
            </a:r>
            <a:r>
              <a:rPr lang="pl-PL" dirty="0"/>
              <a:t>, o których mowa w ust. 1 pkt 1, jeżeli rozbiórka tych obiektów:</a:t>
            </a:r>
          </a:p>
          <a:p>
            <a:pPr marL="0" indent="0">
              <a:buNone/>
            </a:pPr>
            <a:r>
              <a:rPr lang="pl-PL" b="1" dirty="0"/>
              <a:t>1) </a:t>
            </a:r>
            <a:r>
              <a:rPr lang="pl-PL" dirty="0">
                <a:solidFill>
                  <a:srgbClr val="0070C0"/>
                </a:solidFill>
              </a:rPr>
              <a:t>może wpłynąć na pogorszenie stosunków wodnych, warunków sanitarnych oraz stanu środowiska</a:t>
            </a:r>
            <a:r>
              <a:rPr lang="pl-PL" dirty="0"/>
              <a:t> lub</a:t>
            </a:r>
          </a:p>
          <a:p>
            <a:pPr marL="0" indent="0">
              <a:buNone/>
            </a:pPr>
            <a:r>
              <a:rPr lang="pl-PL" b="1" dirty="0"/>
              <a:t>2) </a:t>
            </a:r>
            <a:r>
              <a:rPr lang="pl-PL" dirty="0">
                <a:solidFill>
                  <a:srgbClr val="0070C0"/>
                </a:solidFill>
              </a:rPr>
              <a:t>wymaga zachowania warunków</a:t>
            </a:r>
            <a:r>
              <a:rPr lang="pl-PL" dirty="0"/>
              <a:t>, od których spełnienia może być uzależnione prowadzenie robót związanych z rozbiórką.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492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345E0-EDFB-47AA-8F25-BDEAB562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Rozbiórka w stanie wyższej konieczności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709846-3BF7-4039-8E0E-CF6613C7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  31a.  </a:t>
            </a:r>
          </a:p>
          <a:p>
            <a:pPr marL="0" indent="0">
              <a:buNone/>
            </a:pPr>
            <a:r>
              <a:rPr lang="pl-PL" dirty="0"/>
              <a:t>1. Roboty zabezpieczające i rozbiórkowe </a:t>
            </a:r>
            <a:r>
              <a:rPr lang="pl-PL" dirty="0">
                <a:solidFill>
                  <a:srgbClr val="00B050"/>
                </a:solidFill>
              </a:rPr>
              <a:t>można rozpocząć przed uzyskaniem decyzji o pozwoleniu na rozbiórkę lub przed dokonaniem zgłoszenia</a:t>
            </a:r>
            <a:r>
              <a:rPr lang="pl-PL" dirty="0"/>
              <a:t>, o którym mowa w art. 31 ust. 1, </a:t>
            </a:r>
            <a:r>
              <a:rPr lang="pl-PL" dirty="0">
                <a:solidFill>
                  <a:srgbClr val="FF0066"/>
                </a:solidFill>
              </a:rPr>
              <a:t>jeżeli mają one na celu usunięcie bezpośredniego zagrożenia bezpieczeństwa ludzi lub mienia.</a:t>
            </a:r>
          </a:p>
          <a:p>
            <a:pPr marL="0" indent="0">
              <a:buNone/>
            </a:pPr>
            <a:r>
              <a:rPr lang="pl-PL" dirty="0"/>
              <a:t>2. Rozpoczęcie robót, o których mowa w ust. 1, </a:t>
            </a:r>
            <a:r>
              <a:rPr lang="pl-PL" dirty="0">
                <a:solidFill>
                  <a:srgbClr val="00B0F0"/>
                </a:solidFill>
              </a:rPr>
              <a:t>nie zwalnia od obowiązku bezzwłocznego uzyskania decyzji o pozwoleniu na rozbiórkę lub dokonania zgłoszenia.</a:t>
            </a:r>
          </a:p>
        </p:txBody>
      </p:sp>
    </p:spTree>
    <p:extLst>
      <p:ext uri="{BB962C8B-B14F-4D97-AF65-F5344CB8AC3E}">
        <p14:creationId xmlns:p14="http://schemas.microsoft.com/office/powerpoint/2010/main" val="85002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7E73D-E1A6-4356-AEF6-AFF9791B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638E1-C70F-45B4-BA82-96B3D20E0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Art. 46. </a:t>
            </a:r>
            <a:r>
              <a:rPr lang="pl-PL" dirty="0"/>
              <a:t>Kierownik budowy (rozbiórki), a jeżeli jego ustanowienie nie jest wymagane – inwestor, jest obowiązany przez okres wykonywania robót budowlanych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przechowywać dokumenty stanowiące podstawę ich wykonania, a także oświadczenie dotyczące wyrobów budowlanych jednostkowo zastosowanych w obiekcie budowlanym</a:t>
            </a:r>
            <a:r>
              <a:rPr lang="pl-PL" dirty="0"/>
              <a:t>, o których mowa w art. 10 ust. 1 ustawy z dnia 16 kwietnia 2004 r. o wyrobach budowlanych, </a:t>
            </a:r>
            <a:r>
              <a:rPr lang="pl-PL" b="1" dirty="0">
                <a:solidFill>
                  <a:srgbClr val="7030A0"/>
                </a:solidFill>
              </a:rPr>
              <a:t>oraz udostępniać te dokumenty przedstawicielom uprawnionych organów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7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4EEA1-1AD7-4F21-90AD-53C1C46D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KATASTROFA BUDOWLANA</a:t>
            </a:r>
          </a:p>
        </p:txBody>
      </p:sp>
      <p:pic>
        <p:nvPicPr>
          <p:cNvPr id="7" name="Symbol zastępczy zawartości 6" descr="Obraz zawierający budynek, zewnętrzne, obszar, stare&#10;&#10;Opis wygenerowany automatycznie">
            <a:extLst>
              <a:ext uri="{FF2B5EF4-FFF2-40B4-BE49-F238E27FC236}">
                <a16:creationId xmlns:a16="http://schemas.microsoft.com/office/drawing/2014/main" id="{5E4E2893-A2E1-420B-AFD7-A09BE5926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57" r="22607" b="2"/>
          <a:stretch/>
        </p:blipFill>
        <p:spPr>
          <a:xfrm>
            <a:off x="481946" y="536145"/>
            <a:ext cx="3529109" cy="3655771"/>
          </a:xfrm>
          <a:prstGeom prst="rect">
            <a:avLst/>
          </a:prstGeom>
        </p:spPr>
      </p:pic>
      <p:pic>
        <p:nvPicPr>
          <p:cNvPr id="4" name="Obraz 3" descr="Obraz zawierający zewnętrzne, budynek, ciężarówka, duży&#10;&#10;Opis wygenerowany automatycznie">
            <a:extLst>
              <a:ext uri="{FF2B5EF4-FFF2-40B4-BE49-F238E27FC236}">
                <a16:creationId xmlns:a16="http://schemas.microsoft.com/office/drawing/2014/main" id="{5D77EFC0-FD95-4FB2-8FCF-41E08874DA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573" r="-3" b="8581"/>
          <a:stretch/>
        </p:blipFill>
        <p:spPr>
          <a:xfrm>
            <a:off x="4332788" y="537545"/>
            <a:ext cx="3526424" cy="3652973"/>
          </a:xfrm>
          <a:prstGeom prst="rect">
            <a:avLst/>
          </a:prstGeom>
        </p:spPr>
      </p:pic>
      <p:pic>
        <p:nvPicPr>
          <p:cNvPr id="9" name="Obraz 8" descr="Obraz zawierający zewnętrzne, budynek, droga, ulica&#10;&#10;Opis wygenerowany automatycznie">
            <a:extLst>
              <a:ext uri="{FF2B5EF4-FFF2-40B4-BE49-F238E27FC236}">
                <a16:creationId xmlns:a16="http://schemas.microsoft.com/office/drawing/2014/main" id="{0801257D-9A84-4A5B-AA06-2E629AFA06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5612" r="9952" b="2"/>
          <a:stretch/>
        </p:blipFill>
        <p:spPr>
          <a:xfrm>
            <a:off x="8153400" y="523270"/>
            <a:ext cx="3553968" cy="3681522"/>
          </a:xfrm>
          <a:prstGeom prst="rect">
            <a:avLst/>
          </a:prstGeom>
        </p:spPr>
      </p:pic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6E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990C1C9-6D72-4CA8-B444-E33C91125B07}"/>
              </a:ext>
            </a:extLst>
          </p:cNvPr>
          <p:cNvSpPr txBox="1"/>
          <p:nvPr/>
        </p:nvSpPr>
        <p:spPr>
          <a:xfrm>
            <a:off x="5622702" y="3990463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www.aliem.com/2013/07/aliem-sim-case-series-mass-casualty-building-bomb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34325E-DE71-41F6-9CEB-24F69F473192}"/>
              </a:ext>
            </a:extLst>
          </p:cNvPr>
          <p:cNvSpPr txBox="1"/>
          <p:nvPr/>
        </p:nvSpPr>
        <p:spPr>
          <a:xfrm>
            <a:off x="9623144" y="4004737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commons.wikimedia.org/wiki/File:Kamienica_Sieraczka_w_Warszawie_(rozbi%C3%B3rka,_katastrofa_budowlana)_0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5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80462-2667-46B9-B576-81FCC988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legalna katastrofy budowlanej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BF2CD-9012-4623-A2DD-996EE4C8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Art. 73.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1. Katastrofą budowlaną jest niezamierzone, gwałtowne zniszczenie obiektu budowlanego lub jego części, a także konstrukcyjnych elementów rusztowań, elementów urządzeń formujących, ścianek szczelnych i obudowy wykopów.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2. Nie jest katastrofą budowlaną: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1) uszkodzenie elementu wbudowanego w obiekt budowlany, nadającego się do naprawy lub wymiany;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2) uszkodzenie lub zniszczenie urządzeń budowlanych związanych z budynkiem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(definicja legalna urządzeń budowlanych – art. 3 pkt 9 PB);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3) awaria instalacji. </a:t>
            </a:r>
          </a:p>
          <a:p>
            <a:pPr marL="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Część pozytywna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Część negatywna</a:t>
            </a:r>
          </a:p>
        </p:txBody>
      </p:sp>
    </p:spTree>
    <p:extLst>
      <p:ext uri="{BB962C8B-B14F-4D97-AF65-F5344CB8AC3E}">
        <p14:creationId xmlns:p14="http://schemas.microsoft.com/office/powerpoint/2010/main" val="27272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D99B6-56DD-4D8E-9E90-DB46CDED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prawidłowego użytkowania obiektu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5B10-FD4E-4415-8151-CAA4C905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Art. 5 ust. 2 PB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Obiekt budowlany należy użytkować w sposób zgodny z jego przeznaczeniem i wymaganiami ochrony środowiska oraz utrzymywać w należytym stanie technicznym i estetycznym, nie dopuszczając do nadmiernego pogorszenia jego właściwości użytkowych i sprawności technicznej, w szczególności w zakresie związanym z wymaganiami, o których mowa w ust. 1 pkt 1–7. </a:t>
            </a:r>
          </a:p>
        </p:txBody>
      </p:sp>
    </p:spTree>
    <p:extLst>
      <p:ext uri="{BB962C8B-B14F-4D97-AF65-F5344CB8AC3E}">
        <p14:creationId xmlns:p14="http://schemas.microsoft.com/office/powerpoint/2010/main" val="377341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FF154-D3FD-47DF-810C-9DA25119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B869A-D7E7-411E-BA72-EE47CD50C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Podstawowym warunkiem uznania zdarzenia za katastrofę budowlaną jest jego </a:t>
            </a:r>
            <a:r>
              <a:rPr lang="pl-PL" b="1" u="sng" dirty="0">
                <a:solidFill>
                  <a:srgbClr val="FF0066"/>
                </a:solidFill>
              </a:rPr>
              <a:t>niezamierzony przez człowieka i jednocześnie gwałtowny charakter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/>
              <a:t>Niezawiniony charakter może się wiązać z działaniem (zaniechaniem) człowieka, który swoim zachowaniem, pozbawionym konkretnego zamiaru w tym zakresie, wywołał skutek w postaci katastrofy budowlanej;</a:t>
            </a:r>
          </a:p>
          <a:p>
            <a:pPr marL="0" indent="0">
              <a:buNone/>
            </a:pPr>
            <a:r>
              <a:rPr lang="pl-PL" dirty="0"/>
              <a:t>Najczęściej występuje </a:t>
            </a:r>
            <a:r>
              <a:rPr lang="pl-PL" b="1" i="1" dirty="0"/>
              <a:t>na skutek użycia do budowy nieodpowiednich materiałów budowlanych, zastosowania niewłaściwych elementów konstrukcyjnych, bez zamiaru spowodowania katastrofy budowlanej, a także oddziaływania na obiekt sił przyrody.</a:t>
            </a:r>
          </a:p>
        </p:txBody>
      </p:sp>
    </p:spTree>
    <p:extLst>
      <p:ext uri="{BB962C8B-B14F-4D97-AF65-F5344CB8AC3E}">
        <p14:creationId xmlns:p14="http://schemas.microsoft.com/office/powerpoint/2010/main" val="323696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70239E-AE5B-4F62-8A07-D53F62DE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formalne szczególnego rodzaju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271AF3-0C83-4153-BCF4-7FA8A597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Art. 74.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Postępowanie wyjaśniające </a:t>
            </a:r>
            <a:r>
              <a:rPr lang="pl-PL" dirty="0"/>
              <a:t>w sprawie przyczyn katastrofy budowlanej prowadzi właściwy organ nadzoru budowlanego.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Zbadanie przyczyn i okoliczności katastrofy, zabezpieczenie i uporządkowanie miejsca katastrofy budowlanej.</a:t>
            </a:r>
          </a:p>
          <a:p>
            <a:pPr marL="0" indent="0">
              <a:buNone/>
            </a:pP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pl-PL" dirty="0"/>
              <a:t>Wynikiem postępowania jest ustalenie przyczyn katastrofy budowlanej, m.in. po to, aby w jak największym stopniu zapobiegać podobnym katastrofom.</a:t>
            </a:r>
          </a:p>
          <a:p>
            <a:pPr marL="0" indent="0">
              <a:buNone/>
            </a:pPr>
            <a:r>
              <a:rPr lang="pl-PL" dirty="0"/>
              <a:t>Ustalenie przyczyn katastrofy może również ujawnić okoliczności i osoby, których zaniedbania doprowadziły do katastrofy budowlanej.</a:t>
            </a:r>
          </a:p>
        </p:txBody>
      </p:sp>
    </p:spTree>
    <p:extLst>
      <p:ext uri="{BB962C8B-B14F-4D97-AF65-F5344CB8AC3E}">
        <p14:creationId xmlns:p14="http://schemas.microsoft.com/office/powerpoint/2010/main" val="196504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82BF9-3785-411B-8CF6-EFA6A115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w przypadku katastrofy budowlanej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EBD1C7-39F4-4DE0-A737-DE66F621D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Art. 75. </a:t>
            </a:r>
            <a:r>
              <a:rPr lang="pl-PL" dirty="0"/>
              <a:t>1. W razie katastrofy budowlanej w budowanym, rozbieranym lub użytkowanym obiekcie budowlanym, </a:t>
            </a:r>
            <a:r>
              <a:rPr lang="pl-PL" sz="3400" b="1" dirty="0">
                <a:solidFill>
                  <a:srgbClr val="00B050"/>
                </a:solidFill>
              </a:rPr>
              <a:t>kierownik budowy (robót), właściciel, zarządca lub użytkownik jest obowiązany</a:t>
            </a:r>
            <a:r>
              <a:rPr lang="pl-PL" dirty="0"/>
              <a:t>: </a:t>
            </a:r>
          </a:p>
          <a:p>
            <a:pPr marL="0" indent="0">
              <a:buNone/>
            </a:pPr>
            <a:r>
              <a:rPr lang="pl-PL" dirty="0"/>
              <a:t>1) zorganizować doraźną pomoc poszkodowanym i przeciwdziałać rozszerzaniu się skutków katastrofy; </a:t>
            </a:r>
          </a:p>
          <a:p>
            <a:pPr marL="0" indent="0">
              <a:buNone/>
            </a:pPr>
            <a:r>
              <a:rPr lang="pl-PL" dirty="0"/>
              <a:t>2) zabezpieczyć miejsce katastrofy przed zmianami uniemożliwiającymi prowadzenie postępowania;</a:t>
            </a:r>
          </a:p>
          <a:p>
            <a:pPr marL="0" indent="0">
              <a:buNone/>
            </a:pPr>
            <a:r>
              <a:rPr lang="pl-PL" dirty="0"/>
              <a:t>3) niezwłocznie zawiadomić o katastrofie: </a:t>
            </a:r>
          </a:p>
          <a:p>
            <a:pPr marL="0" indent="0">
              <a:buNone/>
            </a:pPr>
            <a:r>
              <a:rPr lang="pl-PL" dirty="0"/>
              <a:t>a) organ nadzoru budowlanego, </a:t>
            </a:r>
          </a:p>
          <a:p>
            <a:pPr marL="0" indent="0">
              <a:buNone/>
            </a:pPr>
            <a:r>
              <a:rPr lang="pl-PL" dirty="0"/>
              <a:t>b) właściwego miejscowo prokuratora i Policję, </a:t>
            </a:r>
          </a:p>
          <a:p>
            <a:pPr marL="0" indent="0">
              <a:buNone/>
            </a:pPr>
            <a:r>
              <a:rPr lang="pl-PL" dirty="0"/>
              <a:t>c) inwestora, inspektora nadzoru inwestorskiego i projektanta obiektu budowlanego, jeżeli katastrofa nastąpiła w trakcie budowy, </a:t>
            </a:r>
          </a:p>
          <a:p>
            <a:pPr marL="0" indent="0">
              <a:buNone/>
            </a:pPr>
            <a:r>
              <a:rPr lang="pl-PL" dirty="0"/>
              <a:t>d) inne organy lub jednostki organizacyjne zainteresowane przyczynami lub skutkami katastrofy z mocy szczególnych przepisów.    </a:t>
            </a:r>
            <a:r>
              <a:rPr lang="pl-PL" b="1" dirty="0"/>
              <a:t>&lt;np. organ Państwowej Inspekcji Sanitarnej, dozoru technicznego&gt;</a:t>
            </a:r>
          </a:p>
          <a:p>
            <a:pPr marL="0" indent="0">
              <a:buNone/>
            </a:pPr>
            <a:r>
              <a:rPr lang="pl-PL" dirty="0"/>
              <a:t>2. Przepisu ust. 1 pkt 2 </a:t>
            </a:r>
            <a:r>
              <a:rPr lang="pl-PL" b="1" dirty="0">
                <a:solidFill>
                  <a:srgbClr val="FF0066"/>
                </a:solidFill>
              </a:rPr>
              <a:t>nie stosuje się do czynności mających na celu ratowanie życia lub zabezpieczenie przed rozszerzaniem się skutków katastrofy</a:t>
            </a:r>
            <a:r>
              <a:rPr lang="pl-PL" b="1" dirty="0"/>
              <a:t>.</a:t>
            </a:r>
            <a:r>
              <a:rPr lang="pl-PL" dirty="0"/>
              <a:t> W tych przypadkach należy szczegółowo opisać stan po katastrofie oraz zmiany w nim wprowadzone, z oznaczeniem miejsc ich wprowadzenia na szkicach i, w miarę możliwości, na fotografiach. </a:t>
            </a:r>
          </a:p>
        </p:txBody>
      </p:sp>
    </p:spTree>
    <p:extLst>
      <p:ext uri="{BB962C8B-B14F-4D97-AF65-F5344CB8AC3E}">
        <p14:creationId xmlns:p14="http://schemas.microsoft.com/office/powerpoint/2010/main" val="2862193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1B16A-55A9-477B-A571-09CE2740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76PB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C488930-C040-40EA-967D-61F979093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58866"/>
              </p:ext>
            </p:extLst>
          </p:nvPr>
        </p:nvGraphicFramePr>
        <p:xfrm>
          <a:off x="419100" y="821072"/>
          <a:ext cx="113538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697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0B8DB-F177-45A5-8892-8A512D46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43C25D4-EE3B-4433-A111-FC25561A2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8505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205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22DC4-F03E-4DDC-AB72-91B21736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497A74F-856C-4193-BF85-C5C4F7B69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2603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506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0F754-7AE5-4DD9-B7A5-FD7F1CBA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76CC9-6FF8-47B8-B7C4-423C1ED7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76 ust. 1 pkt 2</a:t>
            </a:r>
          </a:p>
          <a:p>
            <a:pPr marL="0" indent="0">
              <a:buNone/>
            </a:pPr>
            <a:r>
              <a:rPr lang="pl-PL" dirty="0"/>
              <a:t>Organ nadzoru budowlanego prowadzący postępowanie w sprawie po otrzymaniu zawiadomienia o katastrofie budowlanej jest również zobowiązany do </a:t>
            </a:r>
            <a:r>
              <a:rPr lang="pl-PL" b="1" dirty="0">
                <a:solidFill>
                  <a:srgbClr val="FF0066"/>
                </a:solidFill>
              </a:rPr>
              <a:t>niezwłocznego zawiadomienia o katastrofie budowlanej właściwy organ nadzoru budowlanego wyższego stopnia oraz Głównego Inspektora Nadzoru Budowlanego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5040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5B3CE-4827-4291-9436-4DF81454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D20D76-A7F9-4298-9D8E-D493E838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3770"/>
            <a:ext cx="12192000" cy="6074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76a. W przypadku, kiedy okoliczności wskazują na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duże prawdopodobieństwo wspólnej przyczyny katastrofy budowlanej obejmującej kilka obiektów budowlanych</a:t>
            </a:r>
            <a:r>
              <a:rPr lang="pl-PL" dirty="0"/>
              <a:t>, 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organ nadzoru budowlanego może prowadzić jedno postępowanie wyjaśniające </a:t>
            </a:r>
            <a:r>
              <a:rPr lang="pl-PL" dirty="0"/>
              <a:t>dla wszystkich obiektów uszkodzonych w wyniku katastrofy.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77. Właściwy organ nadzoru budowlanego wyższego stopnia oraz Główny Inspektor Nadzoru Budowlanego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mogą przejąć prowadzenie postępowania wyjaśniającego </a:t>
            </a:r>
            <a:r>
              <a:rPr lang="pl-PL" dirty="0"/>
              <a:t>przyczyny i okoliczności powstania katastrofy budowlanej.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400" dirty="0"/>
              <a:t>Wynika  z tego, że przejęcie postępowania jest uzależnione od oceny organu przejmującego;</a:t>
            </a:r>
          </a:p>
          <a:p>
            <a:pPr marL="0" indent="0" algn="just">
              <a:buNone/>
            </a:pPr>
            <a:r>
              <a:rPr lang="pl-PL" sz="2400" dirty="0"/>
              <a:t>Organ przejmujący powołuje nową komisję wyjaśniającą przyczyny i okoliczności katastrofy.</a:t>
            </a:r>
          </a:p>
        </p:txBody>
      </p:sp>
    </p:spTree>
    <p:extLst>
      <p:ext uri="{BB962C8B-B14F-4D97-AF65-F5344CB8AC3E}">
        <p14:creationId xmlns:p14="http://schemas.microsoft.com/office/powerpoint/2010/main" val="3695195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6961A-62A1-4C6E-AD79-51637A00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zabezpieczające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3EAAC0-0C00-4DB2-9E55-8A64D203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Art. 78. </a:t>
            </a:r>
            <a:r>
              <a:rPr lang="pl-PL" dirty="0"/>
              <a:t>1. Po zakończeniu prac komisji organ nadzoru budowlanego niezwłocznie wydaje </a:t>
            </a:r>
            <a:r>
              <a:rPr lang="pl-PL" b="1" dirty="0">
                <a:solidFill>
                  <a:srgbClr val="92D050"/>
                </a:solidFill>
              </a:rPr>
              <a:t>decyzję określającą zakres i termin wykonania niezbędnych robót w celu uporządkowania terenu katastrofy i zabezpieczenia obiektu budowlanego </a:t>
            </a:r>
            <a:r>
              <a:rPr lang="pl-PL" dirty="0"/>
              <a:t>do czasu wykonania robót doprowadzających obiekt do stanu właściwego.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Dodatkowo organ nadzoru budowlanego może zlecić na koszt inwestora, właściciela lub zarządcy obiektu budowlanego sporządzenie ekspertyzy, jeżeli jest to niezbędne do wydania decyzji lub do ustalenia przyczyn katastrofy.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450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F83F3-D83B-4F2B-ABF1-1FB7F3FF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Usunięcie skutków katastrofy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199C30-77B1-4E86-86E3-5970B44D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Art. 79. </a:t>
            </a:r>
            <a:r>
              <a:rPr lang="pl-PL" dirty="0"/>
              <a:t>Inwestor, właściciel lub zarządca obiektu budowlanego po zakończeniu postępowania, o którym mowa w art. 78, jest obowiązany </a:t>
            </a:r>
            <a:r>
              <a:rPr lang="pl-PL" b="1" u="sng" dirty="0">
                <a:solidFill>
                  <a:srgbClr val="7030A0"/>
                </a:solidFill>
              </a:rPr>
              <a:t>podjąć niezwłocznie działania niezbędne do usunięcia skutków katastrofy budowlanej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582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E8ED4-0EDD-40EF-8963-860DDA8F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sposobu użytkowania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A53CDF-9B56-48FE-B308-010D3779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Art. 71. 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zmianę sposobu użytkowania obiektu budowlanego lub jego części rozumie się w szczególności </a:t>
            </a:r>
            <a:r>
              <a:rPr lang="pl-PL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podjęcie bądź zaniechanie w obiekcie budowlanym lub jego części działalności zmieniającej warunki: bezpieczeństwa pożarowego, powodziowego, pracy, zdrowotne, higieniczno-sanitarne, ochrony środowiska bądź wielkość lub układ obciążeń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pl-PL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podjęcie w obiekcie budowlanym lub jego części działalności zaliczanej do przedsięwzięć mogących znacząco oddziaływać na środowisko</a:t>
            </a:r>
            <a:r>
              <a:rPr lang="pl-PL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rozumieniu ustawy z dnia 3 października 2008 r. o udostępnianiu informacji o środowisku i jego ochronie, udziale społeczeństwa w ochronie środowiska oraz o ocenach oddziaływania na środowisko</a:t>
            </a:r>
            <a:r>
              <a:rPr lang="pl-PL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Zmiana sposobu użytkowania obiektu budowlanego lub jego części wymaga </a:t>
            </a:r>
            <a:r>
              <a:rPr lang="pl-PL" sz="2400" b="1" dirty="0"/>
              <a:t>zgłoszenia organowi administracji architektoniczno-budowlanej</a:t>
            </a:r>
            <a:r>
              <a:rPr lang="pl-PL" sz="2400" dirty="0"/>
              <a:t>. W zgłoszeniu należy określić dotychczasowy i zamierzony sposób użytkowania obiektu budowlanego lub jego części. </a:t>
            </a:r>
          </a:p>
        </p:txBody>
      </p:sp>
    </p:spTree>
    <p:extLst>
      <p:ext uri="{BB962C8B-B14F-4D97-AF65-F5344CB8AC3E}">
        <p14:creationId xmlns:p14="http://schemas.microsoft.com/office/powerpoint/2010/main" val="7668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B588-1DEA-4820-A15D-9F7FA3DC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1B365F-B936-4070-AE2A-53AD4B35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Art. 71 ust. 4 PB</a:t>
            </a:r>
          </a:p>
          <a:p>
            <a:pPr marL="0" indent="0">
              <a:buNone/>
            </a:pPr>
            <a:r>
              <a:rPr lang="pl-PL" dirty="0"/>
              <a:t>Zgłoszenia należy dokonać </a:t>
            </a: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przed dokonaniem zmiany sposobu użytkowania obiektu budowlanego lub jego części</a:t>
            </a:r>
            <a:r>
              <a:rPr lang="pl-PL" dirty="0"/>
              <a:t>. Zmiana sposobu użytkowania może nastąpić, </a:t>
            </a:r>
            <a:r>
              <a:rPr lang="pl-PL" b="1" dirty="0">
                <a:solidFill>
                  <a:srgbClr val="FF0000"/>
                </a:solidFill>
              </a:rPr>
              <a:t>jeżeli w terminie 30 dni, od dnia doręczenia zgłoszenia, organ administracji architektoniczno-budowlanej, nie wniesie sprzeciwu w drodze decyzji </a:t>
            </a:r>
            <a:r>
              <a:rPr lang="pl-PL" dirty="0"/>
              <a:t>i nie później niż po upływie 2 lat od doręczenia zgłoszenia. </a:t>
            </a:r>
          </a:p>
          <a:p>
            <a:pPr marL="0" indent="0">
              <a:buNone/>
            </a:pPr>
            <a:r>
              <a:rPr lang="pl-PL" b="1" dirty="0"/>
              <a:t>4c.</a:t>
            </a:r>
            <a:r>
              <a:rPr lang="pl-PL" dirty="0"/>
              <a:t> </a:t>
            </a:r>
            <a:r>
              <a:rPr lang="pl-PL" dirty="0">
                <a:solidFill>
                  <a:srgbClr val="0070C0"/>
                </a:solidFill>
              </a:rPr>
              <a:t>Organ administracji architektoniczno-budowlanej może z urzędu przed upływem terminu</a:t>
            </a:r>
            <a:r>
              <a:rPr lang="pl-PL" dirty="0"/>
              <a:t>, o którym mowa w ust. 4, </a:t>
            </a:r>
            <a:r>
              <a:rPr lang="pl-PL" b="1" u="sng" dirty="0">
                <a:solidFill>
                  <a:srgbClr val="0070C0"/>
                </a:solidFill>
              </a:rPr>
              <a:t>wydać zaświadczenie o braku podstaw do wniesienia sprzeciwu. </a:t>
            </a:r>
            <a:r>
              <a:rPr lang="pl-PL" dirty="0"/>
              <a:t>Wydanie zaświadczenia wyłącza możliwość wniesienia sprzeciwu, o którym mowa w ust. 4, oraz uprawnia inwestora do zmiany sposobu użytkowania obiektu budowlanego lub jego części. </a:t>
            </a:r>
          </a:p>
        </p:txBody>
      </p:sp>
    </p:spTree>
    <p:extLst>
      <p:ext uri="{BB962C8B-B14F-4D97-AF65-F5344CB8AC3E}">
        <p14:creationId xmlns:p14="http://schemas.microsoft.com/office/powerpoint/2010/main" val="304879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E8EF6-F8FC-42BD-AC62-12F89E5F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8F9CF-9E01-49C1-B5BE-5B4C4E12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b="1" u="sng" dirty="0"/>
              <a:t>Art. 71 ust. 5 PB </a:t>
            </a:r>
          </a:p>
          <a:p>
            <a:pPr marL="0" indent="0" algn="just">
              <a:buNone/>
            </a:pPr>
            <a:r>
              <a:rPr lang="pl-PL" b="1" u="sng" dirty="0"/>
              <a:t>Sprzeciw organu administracji architektoniczno-budowlanej: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Zamierzona zmiana sposobu użytkowania obiektu budowlanego lub jego części:</a:t>
            </a:r>
          </a:p>
          <a:p>
            <a:pPr marL="0" indent="0" algn="just">
              <a:buNone/>
            </a:pPr>
            <a:r>
              <a:rPr lang="pl-PL" dirty="0"/>
              <a:t>1) wymaga wykonania robót budowlanych, objętych obowiązkiem uzyskania pozwolenia na budowę; </a:t>
            </a:r>
          </a:p>
          <a:p>
            <a:pPr marL="0" indent="0" algn="just">
              <a:buNone/>
            </a:pPr>
            <a:r>
              <a:rPr lang="pl-PL" dirty="0"/>
              <a:t>2) narusza ustalenia obowiązującego miejscowego planu zagospodarowania przestrzennego i innych aktów prawa miejscowego albo decyzji o warunkach budowy i zagospodarowania terenu, w przypadku braku obowiązującego miejscowego planu zagospodarowania przestrzennego; </a:t>
            </a:r>
          </a:p>
          <a:p>
            <a:pPr marL="0" indent="0" algn="just">
              <a:buNone/>
            </a:pPr>
            <a:r>
              <a:rPr lang="pl-PL" dirty="0"/>
              <a:t>3) może spowodować niedopuszczalne: </a:t>
            </a:r>
          </a:p>
          <a:p>
            <a:pPr marL="714375" indent="-171450" algn="just">
              <a:buNone/>
            </a:pPr>
            <a:r>
              <a:rPr lang="pl-PL" dirty="0"/>
              <a:t>a) zagrożenia bezpieczeństwa ludzi lub mienia, </a:t>
            </a:r>
          </a:p>
          <a:p>
            <a:pPr marL="714375" indent="-171450" algn="just">
              <a:buNone/>
            </a:pPr>
            <a:r>
              <a:rPr lang="pl-PL" dirty="0"/>
              <a:t>b) pogorszenie stanu środowiska lub stanu zachowania zabytków, </a:t>
            </a:r>
          </a:p>
          <a:p>
            <a:pPr marL="714375" indent="-171450" algn="just">
              <a:buNone/>
            </a:pPr>
            <a:r>
              <a:rPr lang="pl-PL" dirty="0"/>
              <a:t>c) pogorszenie warunków zdrowotno-sanitarnych, </a:t>
            </a:r>
          </a:p>
          <a:p>
            <a:pPr marL="714375" indent="-171450" algn="just">
              <a:buNone/>
            </a:pPr>
            <a:r>
              <a:rPr lang="pl-PL" dirty="0"/>
              <a:t>d) wprowadzenie, utrwalenie bądź zwiększenie ograniczeń lub uciążliwości dla terenów sąsiednich. </a:t>
            </a:r>
          </a:p>
        </p:txBody>
      </p:sp>
    </p:spTree>
    <p:extLst>
      <p:ext uri="{BB962C8B-B14F-4D97-AF65-F5344CB8AC3E}">
        <p14:creationId xmlns:p14="http://schemas.microsoft.com/office/powerpoint/2010/main" val="149620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831E0D-A8BC-47A9-9FD1-146D0C9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CD8FCE4-AEE6-4A13-8D47-F24767C97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4703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07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85FA0-9714-433B-B99B-642DB1D8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3642-862E-48E1-9F80-34326D4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r>
              <a:rPr lang="pl-PL" u="sng" dirty="0"/>
              <a:t>Legalizacja samowoli użytkowania:</a:t>
            </a:r>
          </a:p>
          <a:p>
            <a:pPr>
              <a:buFontTx/>
              <a:buChar char="-"/>
            </a:pPr>
            <a:r>
              <a:rPr lang="pl-PL" dirty="0"/>
              <a:t>Możliwa wyłącznie w przypadku niezgłoszenia zmiany sposobu użytkowania;</a:t>
            </a:r>
          </a:p>
          <a:p>
            <a:pPr>
              <a:buFontTx/>
              <a:buChar char="-"/>
            </a:pPr>
            <a:r>
              <a:rPr lang="pl-PL" dirty="0"/>
              <a:t>Nie jest możliwa w przypadku zmiany sposobu użytkowania mimo wniesienia sprzeciwu od zgłoszenia zmiany </a:t>
            </a:r>
          </a:p>
        </p:txBody>
      </p:sp>
    </p:spTree>
    <p:extLst>
      <p:ext uri="{BB962C8B-B14F-4D97-AF65-F5344CB8AC3E}">
        <p14:creationId xmlns:p14="http://schemas.microsoft.com/office/powerpoint/2010/main" val="423262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984B9C9-0A32-4260-B110-62078BA5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BCCAA6-BC8F-4212-B7E7-CDE53C95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Art. 71a. </a:t>
            </a:r>
            <a:r>
              <a:rPr lang="pl-PL" dirty="0"/>
              <a:t>1. W razie zmiany sposobu użytkowania obiektu budowlanego lub jego części bez wymaganego zgłoszenia, </a:t>
            </a:r>
            <a:r>
              <a:rPr lang="pl-PL" u="sng" dirty="0">
                <a:solidFill>
                  <a:srgbClr val="FF0000"/>
                </a:solidFill>
              </a:rPr>
              <a:t>organ nadzoru budowlanego, w drodze postanowienia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1) </a:t>
            </a:r>
            <a:r>
              <a:rPr lang="pl-PL" b="1" dirty="0">
                <a:solidFill>
                  <a:srgbClr val="00B050"/>
                </a:solidFill>
              </a:rPr>
              <a:t>wstrzymuje użytkowanie obiektu budowlanego </a:t>
            </a:r>
            <a:r>
              <a:rPr lang="pl-PL" dirty="0"/>
              <a:t>lub jego części; </a:t>
            </a:r>
          </a:p>
          <a:p>
            <a:pPr marL="0" indent="0">
              <a:buNone/>
            </a:pPr>
            <a:r>
              <a:rPr lang="pl-PL" dirty="0"/>
              <a:t>2) </a:t>
            </a:r>
            <a:r>
              <a:rPr lang="pl-PL" b="1" dirty="0">
                <a:solidFill>
                  <a:srgbClr val="00B050"/>
                </a:solidFill>
              </a:rPr>
              <a:t>nakłada obowiązek przedstawienia w wyznaczonym terminie dokumentów</a:t>
            </a:r>
            <a:r>
              <a:rPr lang="pl-PL" dirty="0"/>
              <a:t>, o których mowa w art. 71 ust. 2. </a:t>
            </a:r>
          </a:p>
          <a:p>
            <a:pPr marL="0" indent="0">
              <a:buNone/>
            </a:pPr>
            <a:r>
              <a:rPr lang="pl-PL" dirty="0"/>
              <a:t>2. Po upływie terminu lub na wniosek zobowiązanego, </a:t>
            </a:r>
            <a:r>
              <a:rPr lang="pl-PL" dirty="0">
                <a:solidFill>
                  <a:srgbClr val="00B0F0"/>
                </a:solidFill>
              </a:rPr>
              <a:t>organ nadzoru budowlanego sprawdza wykonanie obowiązku</a:t>
            </a:r>
            <a:r>
              <a:rPr lang="pl-PL" dirty="0"/>
              <a:t>, o którym mowa w ust. 1 pkt 2, i – </a:t>
            </a:r>
            <a:r>
              <a:rPr lang="pl-PL" dirty="0">
                <a:solidFill>
                  <a:srgbClr val="00B0F0"/>
                </a:solidFill>
              </a:rPr>
              <a:t>w przypadku stwierdzenia jego wykonania – w drodze postanowienia ustala wysokość opłaty legalizacyjnej</a:t>
            </a:r>
            <a:r>
              <a:rPr lang="pl-PL" dirty="0"/>
              <a:t>. Na postanowienie przysługuje zażalenie. 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4. </a:t>
            </a:r>
            <a:r>
              <a:rPr lang="pl-PL" b="1" dirty="0">
                <a:solidFill>
                  <a:srgbClr val="FF0066"/>
                </a:solidFill>
              </a:rPr>
              <a:t>W przypadku niewykonania w terminie obowiązku</a:t>
            </a:r>
            <a:r>
              <a:rPr lang="pl-PL" dirty="0"/>
              <a:t>, o którym mowa w ust. 1, albo dalszego użytkowania obiektu budowlanego lub jego części, pomimo jego wstrzymania, </a:t>
            </a:r>
            <a:r>
              <a:rPr lang="pl-PL" b="1" dirty="0">
                <a:solidFill>
                  <a:srgbClr val="FF0066"/>
                </a:solidFill>
              </a:rPr>
              <a:t>albo zmiany sposobu użytkowania obiektu budowlanego lub jego części, pomimo wniesienia sprzeciwu</a:t>
            </a:r>
            <a:r>
              <a:rPr lang="pl-PL" dirty="0"/>
              <a:t>, o którym mowa w art. 71 ust. 3–5, </a:t>
            </a:r>
            <a:r>
              <a:rPr lang="pl-PL" b="1" dirty="0">
                <a:solidFill>
                  <a:srgbClr val="FF0066"/>
                </a:solidFill>
              </a:rPr>
              <a:t>organ nadzoru budowlanego, w drodze decyzji, nakazuje przywrócenie poprzedniego sposobu użytkowania obiektu budowlanego lub jego części. </a:t>
            </a:r>
          </a:p>
        </p:txBody>
      </p:sp>
    </p:spTree>
    <p:extLst>
      <p:ext uri="{BB962C8B-B14F-4D97-AF65-F5344CB8AC3E}">
        <p14:creationId xmlns:p14="http://schemas.microsoft.com/office/powerpoint/2010/main" val="779433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2704</Words>
  <Application>Microsoft Office PowerPoint</Application>
  <PresentationFormat>Panoramiczny</PresentationFormat>
  <Paragraphs>195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Motyw pakietu Office</vt:lpstr>
      <vt:lpstr>PROCES UTRZYMANIA  PROCES ROZBIÓRKI KATASTROFA BUDOWLANA</vt:lpstr>
      <vt:lpstr>PROCES UTRZYMANIA CD.</vt:lpstr>
      <vt:lpstr>Zasada prawidłowego użytkowania obiektu</vt:lpstr>
      <vt:lpstr>Zmiana sposobu użytkowania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PROCES ROZBIÓRKI </vt:lpstr>
      <vt:lpstr>Prezentacja programu PowerPoint</vt:lpstr>
      <vt:lpstr>Prezentacja programu PowerPoint</vt:lpstr>
      <vt:lpstr>Rozbiórka obligatoryjna</vt:lpstr>
      <vt:lpstr>Prezentacja programu PowerPoint</vt:lpstr>
      <vt:lpstr>Prezentacja programu PowerPoint</vt:lpstr>
      <vt:lpstr>Rozbiórka fakultatywna</vt:lpstr>
      <vt:lpstr>Pozwolenie na rozbiórkę</vt:lpstr>
      <vt:lpstr>Rozbiórka zabytkowych obiektów budowlanych</vt:lpstr>
      <vt:lpstr>Prezentacja programu PowerPoint</vt:lpstr>
      <vt:lpstr>Ustawa o ochronie zabytków i opiece nad zabytkami</vt:lpstr>
      <vt:lpstr>Prezentacja programu PowerPoint</vt:lpstr>
      <vt:lpstr>Prezentacja programu PowerPoint</vt:lpstr>
      <vt:lpstr>Prezentacja programu PowerPoint</vt:lpstr>
      <vt:lpstr>Prezentacja programu PowerPoint</vt:lpstr>
      <vt:lpstr>Rozbiórka w stanie wyższej konieczności </vt:lpstr>
      <vt:lpstr>Prezentacja programu PowerPoint</vt:lpstr>
      <vt:lpstr>KATASTROFA BUDOWLANA</vt:lpstr>
      <vt:lpstr>Definicja legalna katastrofy budowlanej</vt:lpstr>
      <vt:lpstr>Prezentacja programu PowerPoint</vt:lpstr>
      <vt:lpstr>Postępowanie formalne szczególnego rodzaju</vt:lpstr>
      <vt:lpstr>Czynności w przypadku katastrofy budowlanej</vt:lpstr>
      <vt:lpstr>Art. 76PB</vt:lpstr>
      <vt:lpstr>Prezentacja programu PowerPoint</vt:lpstr>
      <vt:lpstr>Prezentacja programu PowerPoint</vt:lpstr>
      <vt:lpstr>Prezentacja programu PowerPoint</vt:lpstr>
      <vt:lpstr>Prezentacja programu PowerPoint</vt:lpstr>
      <vt:lpstr>Czynności zabezpieczające</vt:lpstr>
      <vt:lpstr>Usunięcie skutków katastrofy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UTRZYMANIA  PROCES ROZBIÓRKI KATASTROFA BUDOWLANA</dc:title>
  <dc:creator>Karina Pilarz</dc:creator>
  <cp:lastModifiedBy>Karina Pilarz</cp:lastModifiedBy>
  <cp:revision>11</cp:revision>
  <dcterms:created xsi:type="dcterms:W3CDTF">2019-12-02T16:09:59Z</dcterms:created>
  <dcterms:modified xsi:type="dcterms:W3CDTF">2021-11-29T13:39:37Z</dcterms:modified>
</cp:coreProperties>
</file>