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8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83" r:id="rId12"/>
    <p:sldId id="411" r:id="rId13"/>
    <p:sldId id="384" r:id="rId14"/>
    <p:sldId id="329" r:id="rId15"/>
    <p:sldId id="412" r:id="rId16"/>
    <p:sldId id="413" r:id="rId17"/>
    <p:sldId id="414" r:id="rId18"/>
    <p:sldId id="415" r:id="rId19"/>
    <p:sldId id="416" r:id="rId20"/>
    <p:sldId id="334" r:id="rId21"/>
    <p:sldId id="335" r:id="rId22"/>
    <p:sldId id="417" r:id="rId23"/>
    <p:sldId id="373" r:id="rId24"/>
    <p:sldId id="374" r:id="rId25"/>
    <p:sldId id="336" r:id="rId26"/>
    <p:sldId id="337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AFA427-4FE4-4C1C-9988-20FAE5AA172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DE6E7F9-DBC8-4A20-9385-1A9E416EF2B1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gm:t>
    </dgm:pt>
    <dgm:pt modelId="{C7B821D0-224D-4441-9A54-46DE17E56BC5}" type="parTrans" cxnId="{21542E4A-3A89-47D3-AFA7-387D1E9863B6}">
      <dgm:prSet/>
      <dgm:spPr/>
      <dgm:t>
        <a:bodyPr/>
        <a:lstStyle/>
        <a:p>
          <a:endParaRPr lang="pl-PL"/>
        </a:p>
      </dgm:t>
    </dgm:pt>
    <dgm:pt modelId="{13B5694E-E85B-42A1-8667-38CA94C13975}" type="sibTrans" cxnId="{21542E4A-3A89-47D3-AFA7-387D1E9863B6}">
      <dgm:prSet/>
      <dgm:spPr/>
      <dgm:t>
        <a:bodyPr/>
        <a:lstStyle/>
        <a:p>
          <a:endParaRPr lang="pl-PL"/>
        </a:p>
      </dgm:t>
    </dgm:pt>
    <dgm:pt modelId="{24396F14-4B4B-4DA2-AA83-53B7CE2C340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MOŻLIWOŚĆ DEKONCENTROWANIA ZADAŃ I KOMPETENCJI NA ORGANY NIŻSZEGO STOPNIA;</a:t>
          </a:r>
        </a:p>
      </dgm:t>
    </dgm:pt>
    <dgm:pt modelId="{F9083188-38FA-4017-9086-33C0064F38E3}" type="parTrans" cxnId="{A995BFA5-457A-458C-9B3E-A500E5D3836C}">
      <dgm:prSet/>
      <dgm:spPr/>
      <dgm:t>
        <a:bodyPr/>
        <a:lstStyle/>
        <a:p>
          <a:endParaRPr lang="pl-PL"/>
        </a:p>
      </dgm:t>
    </dgm:pt>
    <dgm:pt modelId="{DEEC0AB6-AFB4-464B-9674-ACD6F4829FAC}" type="sibTrans" cxnId="{A995BFA5-457A-458C-9B3E-A500E5D3836C}">
      <dgm:prSet/>
      <dgm:spPr/>
      <dgm:t>
        <a:bodyPr/>
        <a:lstStyle/>
        <a:p>
          <a:endParaRPr lang="pl-PL"/>
        </a:p>
      </dgm:t>
    </dgm:pt>
    <dgm:pt modelId="{880FEE33-FA90-4A01-81F8-9520B6A426B6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ZACHOWANIE HIERARCHICZNEGO PODPORZĄDKOWANIA W SFERZE REALIZACJI KOMPETENCJI.</a:t>
          </a:r>
        </a:p>
      </dgm:t>
    </dgm:pt>
    <dgm:pt modelId="{BC0ED566-A9DB-4040-907B-B135614DEEE4}" type="parTrans" cxnId="{D53D5D46-1D51-488F-A51B-A74C9865D279}">
      <dgm:prSet/>
      <dgm:spPr/>
      <dgm:t>
        <a:bodyPr/>
        <a:lstStyle/>
        <a:p>
          <a:endParaRPr lang="pl-PL"/>
        </a:p>
      </dgm:t>
    </dgm:pt>
    <dgm:pt modelId="{DEF86DED-59B1-4CB3-A89B-8BCE2B4A916F}" type="sibTrans" cxnId="{D53D5D46-1D51-488F-A51B-A74C9865D279}">
      <dgm:prSet/>
      <dgm:spPr/>
      <dgm:t>
        <a:bodyPr/>
        <a:lstStyle/>
        <a:p>
          <a:endParaRPr lang="pl-PL"/>
        </a:p>
      </dgm:t>
    </dgm:pt>
    <dgm:pt modelId="{D2B014EC-2761-43AC-98EB-1C7FAF0263CA}" type="pres">
      <dgm:prSet presAssocID="{02AFA427-4FE4-4C1C-9988-20FAE5AA172C}" presName="Name0" presStyleCnt="0">
        <dgm:presLayoutVars>
          <dgm:chMax val="7"/>
          <dgm:chPref val="7"/>
          <dgm:dir/>
        </dgm:presLayoutVars>
      </dgm:prSet>
      <dgm:spPr/>
    </dgm:pt>
    <dgm:pt modelId="{A003B5B0-C9FE-45BF-9789-5F4C23F9D981}" type="pres">
      <dgm:prSet presAssocID="{02AFA427-4FE4-4C1C-9988-20FAE5AA172C}" presName="Name1" presStyleCnt="0"/>
      <dgm:spPr/>
    </dgm:pt>
    <dgm:pt modelId="{4BB062CE-894F-400A-8CF4-E2BA7F689062}" type="pres">
      <dgm:prSet presAssocID="{02AFA427-4FE4-4C1C-9988-20FAE5AA172C}" presName="cycle" presStyleCnt="0"/>
      <dgm:spPr/>
    </dgm:pt>
    <dgm:pt modelId="{A77DB6E0-5446-4E6B-8558-BF90A3D76256}" type="pres">
      <dgm:prSet presAssocID="{02AFA427-4FE4-4C1C-9988-20FAE5AA172C}" presName="srcNode" presStyleLbl="node1" presStyleIdx="0" presStyleCnt="3"/>
      <dgm:spPr/>
    </dgm:pt>
    <dgm:pt modelId="{F213A6DC-AA2C-4481-8BB1-8C9C10D31210}" type="pres">
      <dgm:prSet presAssocID="{02AFA427-4FE4-4C1C-9988-20FAE5AA172C}" presName="conn" presStyleLbl="parChTrans1D2" presStyleIdx="0" presStyleCnt="1"/>
      <dgm:spPr/>
    </dgm:pt>
    <dgm:pt modelId="{73E12B0F-DF5E-48D2-89BD-C2CB36831133}" type="pres">
      <dgm:prSet presAssocID="{02AFA427-4FE4-4C1C-9988-20FAE5AA172C}" presName="extraNode" presStyleLbl="node1" presStyleIdx="0" presStyleCnt="3"/>
      <dgm:spPr/>
    </dgm:pt>
    <dgm:pt modelId="{A8036CD7-B069-4D6F-A295-834AB3654FA0}" type="pres">
      <dgm:prSet presAssocID="{02AFA427-4FE4-4C1C-9988-20FAE5AA172C}" presName="dstNode" presStyleLbl="node1" presStyleIdx="0" presStyleCnt="3"/>
      <dgm:spPr/>
    </dgm:pt>
    <dgm:pt modelId="{89C39FC2-FB6B-4A1E-8E28-8AC486F2A2D2}" type="pres">
      <dgm:prSet presAssocID="{1DE6E7F9-DBC8-4A20-9385-1A9E416EF2B1}" presName="text_1" presStyleLbl="node1" presStyleIdx="0" presStyleCnt="3">
        <dgm:presLayoutVars>
          <dgm:bulletEnabled val="1"/>
        </dgm:presLayoutVars>
      </dgm:prSet>
      <dgm:spPr/>
    </dgm:pt>
    <dgm:pt modelId="{699D020C-0C93-40E4-94F6-D09B9B4AC670}" type="pres">
      <dgm:prSet presAssocID="{1DE6E7F9-DBC8-4A20-9385-1A9E416EF2B1}" presName="accent_1" presStyleCnt="0"/>
      <dgm:spPr/>
    </dgm:pt>
    <dgm:pt modelId="{F0B44E01-0E56-444A-87C0-589AAA145AF7}" type="pres">
      <dgm:prSet presAssocID="{1DE6E7F9-DBC8-4A20-9385-1A9E416EF2B1}" presName="accentRepeatNode" presStyleLbl="solidFgAcc1" presStyleIdx="0" presStyleCnt="3"/>
      <dgm:spPr/>
    </dgm:pt>
    <dgm:pt modelId="{B42CCCB6-6A60-4EC9-9C59-A1BB0E5237AE}" type="pres">
      <dgm:prSet presAssocID="{24396F14-4B4B-4DA2-AA83-53B7CE2C3406}" presName="text_2" presStyleLbl="node1" presStyleIdx="1" presStyleCnt="3">
        <dgm:presLayoutVars>
          <dgm:bulletEnabled val="1"/>
        </dgm:presLayoutVars>
      </dgm:prSet>
      <dgm:spPr/>
    </dgm:pt>
    <dgm:pt modelId="{958A68E8-AE97-4A90-A457-5B4A693E1F24}" type="pres">
      <dgm:prSet presAssocID="{24396F14-4B4B-4DA2-AA83-53B7CE2C3406}" presName="accent_2" presStyleCnt="0"/>
      <dgm:spPr/>
    </dgm:pt>
    <dgm:pt modelId="{ECE622B7-8915-4EFD-87D1-7573C4550075}" type="pres">
      <dgm:prSet presAssocID="{24396F14-4B4B-4DA2-AA83-53B7CE2C3406}" presName="accentRepeatNode" presStyleLbl="solidFgAcc1" presStyleIdx="1" presStyleCnt="3"/>
      <dgm:spPr/>
    </dgm:pt>
    <dgm:pt modelId="{CF49413C-AB23-410E-B128-E9C708258106}" type="pres">
      <dgm:prSet presAssocID="{880FEE33-FA90-4A01-81F8-9520B6A426B6}" presName="text_3" presStyleLbl="node1" presStyleIdx="2" presStyleCnt="3">
        <dgm:presLayoutVars>
          <dgm:bulletEnabled val="1"/>
        </dgm:presLayoutVars>
      </dgm:prSet>
      <dgm:spPr/>
    </dgm:pt>
    <dgm:pt modelId="{96706468-8CAC-4C6A-B8D9-5119009C58A3}" type="pres">
      <dgm:prSet presAssocID="{880FEE33-FA90-4A01-81F8-9520B6A426B6}" presName="accent_3" presStyleCnt="0"/>
      <dgm:spPr/>
    </dgm:pt>
    <dgm:pt modelId="{0FB29229-D5C8-4837-9F3B-2690271B354D}" type="pres">
      <dgm:prSet presAssocID="{880FEE33-FA90-4A01-81F8-9520B6A426B6}" presName="accentRepeatNode" presStyleLbl="solidFgAcc1" presStyleIdx="2" presStyleCnt="3"/>
      <dgm:spPr/>
    </dgm:pt>
  </dgm:ptLst>
  <dgm:cxnLst>
    <dgm:cxn modelId="{32600E28-C1F0-45A4-9826-D2CB8624CB77}" type="presOf" srcId="{1DE6E7F9-DBC8-4A20-9385-1A9E416EF2B1}" destId="{89C39FC2-FB6B-4A1E-8E28-8AC486F2A2D2}" srcOrd="0" destOrd="0" presId="urn:microsoft.com/office/officeart/2008/layout/VerticalCurvedList"/>
    <dgm:cxn modelId="{3652522D-9E96-4AFB-A86F-AB7B5D67FEA1}" type="presOf" srcId="{02AFA427-4FE4-4C1C-9988-20FAE5AA172C}" destId="{D2B014EC-2761-43AC-98EB-1C7FAF0263CA}" srcOrd="0" destOrd="0" presId="urn:microsoft.com/office/officeart/2008/layout/VerticalCurvedList"/>
    <dgm:cxn modelId="{43D5D545-A276-47B1-8337-013991E71F30}" type="presOf" srcId="{13B5694E-E85B-42A1-8667-38CA94C13975}" destId="{F213A6DC-AA2C-4481-8BB1-8C9C10D31210}" srcOrd="0" destOrd="0" presId="urn:microsoft.com/office/officeart/2008/layout/VerticalCurvedList"/>
    <dgm:cxn modelId="{D53D5D46-1D51-488F-A51B-A74C9865D279}" srcId="{02AFA427-4FE4-4C1C-9988-20FAE5AA172C}" destId="{880FEE33-FA90-4A01-81F8-9520B6A426B6}" srcOrd="2" destOrd="0" parTransId="{BC0ED566-A9DB-4040-907B-B135614DEEE4}" sibTransId="{DEF86DED-59B1-4CB3-A89B-8BCE2B4A916F}"/>
    <dgm:cxn modelId="{21542E4A-3A89-47D3-AFA7-387D1E9863B6}" srcId="{02AFA427-4FE4-4C1C-9988-20FAE5AA172C}" destId="{1DE6E7F9-DBC8-4A20-9385-1A9E416EF2B1}" srcOrd="0" destOrd="0" parTransId="{C7B821D0-224D-4441-9A54-46DE17E56BC5}" sibTransId="{13B5694E-E85B-42A1-8667-38CA94C13975}"/>
    <dgm:cxn modelId="{0B07997F-0662-42BD-89AA-4777674677DD}" type="presOf" srcId="{24396F14-4B4B-4DA2-AA83-53B7CE2C3406}" destId="{B42CCCB6-6A60-4EC9-9C59-A1BB0E5237AE}" srcOrd="0" destOrd="0" presId="urn:microsoft.com/office/officeart/2008/layout/VerticalCurvedList"/>
    <dgm:cxn modelId="{A995BFA5-457A-458C-9B3E-A500E5D3836C}" srcId="{02AFA427-4FE4-4C1C-9988-20FAE5AA172C}" destId="{24396F14-4B4B-4DA2-AA83-53B7CE2C3406}" srcOrd="1" destOrd="0" parTransId="{F9083188-38FA-4017-9086-33C0064F38E3}" sibTransId="{DEEC0AB6-AFB4-464B-9674-ACD6F4829FAC}"/>
    <dgm:cxn modelId="{D7EA4EC7-165D-4B1D-A940-C0F168E36F70}" type="presOf" srcId="{880FEE33-FA90-4A01-81F8-9520B6A426B6}" destId="{CF49413C-AB23-410E-B128-E9C708258106}" srcOrd="0" destOrd="0" presId="urn:microsoft.com/office/officeart/2008/layout/VerticalCurvedList"/>
    <dgm:cxn modelId="{601CA505-B264-47A9-BEB6-D6F733844197}" type="presParOf" srcId="{D2B014EC-2761-43AC-98EB-1C7FAF0263CA}" destId="{A003B5B0-C9FE-45BF-9789-5F4C23F9D981}" srcOrd="0" destOrd="0" presId="urn:microsoft.com/office/officeart/2008/layout/VerticalCurvedList"/>
    <dgm:cxn modelId="{98EEAFCA-6545-4ECF-AB8B-185494357CDA}" type="presParOf" srcId="{A003B5B0-C9FE-45BF-9789-5F4C23F9D981}" destId="{4BB062CE-894F-400A-8CF4-E2BA7F689062}" srcOrd="0" destOrd="0" presId="urn:microsoft.com/office/officeart/2008/layout/VerticalCurvedList"/>
    <dgm:cxn modelId="{5EAF855F-5F93-4296-87B8-D3AC87DDA06F}" type="presParOf" srcId="{4BB062CE-894F-400A-8CF4-E2BA7F689062}" destId="{A77DB6E0-5446-4E6B-8558-BF90A3D76256}" srcOrd="0" destOrd="0" presId="urn:microsoft.com/office/officeart/2008/layout/VerticalCurvedList"/>
    <dgm:cxn modelId="{38D8D8AB-7C4E-47AD-9F4A-386E7458F5B5}" type="presParOf" srcId="{4BB062CE-894F-400A-8CF4-E2BA7F689062}" destId="{F213A6DC-AA2C-4481-8BB1-8C9C10D31210}" srcOrd="1" destOrd="0" presId="urn:microsoft.com/office/officeart/2008/layout/VerticalCurvedList"/>
    <dgm:cxn modelId="{BA5110EE-2241-4789-8537-C44C118390EB}" type="presParOf" srcId="{4BB062CE-894F-400A-8CF4-E2BA7F689062}" destId="{73E12B0F-DF5E-48D2-89BD-C2CB36831133}" srcOrd="2" destOrd="0" presId="urn:microsoft.com/office/officeart/2008/layout/VerticalCurvedList"/>
    <dgm:cxn modelId="{FD5837E4-E6C6-4416-B652-8D3C465DA620}" type="presParOf" srcId="{4BB062CE-894F-400A-8CF4-E2BA7F689062}" destId="{A8036CD7-B069-4D6F-A295-834AB3654FA0}" srcOrd="3" destOrd="0" presId="urn:microsoft.com/office/officeart/2008/layout/VerticalCurvedList"/>
    <dgm:cxn modelId="{C6D26BD7-26CD-436B-B322-D5046796EA55}" type="presParOf" srcId="{A003B5B0-C9FE-45BF-9789-5F4C23F9D981}" destId="{89C39FC2-FB6B-4A1E-8E28-8AC486F2A2D2}" srcOrd="1" destOrd="0" presId="urn:microsoft.com/office/officeart/2008/layout/VerticalCurvedList"/>
    <dgm:cxn modelId="{8A1582A0-A1D3-4939-B0CA-FE6B9FC99610}" type="presParOf" srcId="{A003B5B0-C9FE-45BF-9789-5F4C23F9D981}" destId="{699D020C-0C93-40E4-94F6-D09B9B4AC670}" srcOrd="2" destOrd="0" presId="urn:microsoft.com/office/officeart/2008/layout/VerticalCurvedList"/>
    <dgm:cxn modelId="{241E8673-1C73-4D8A-BABD-F62EB12B1F81}" type="presParOf" srcId="{699D020C-0C93-40E4-94F6-D09B9B4AC670}" destId="{F0B44E01-0E56-444A-87C0-589AAA145AF7}" srcOrd="0" destOrd="0" presId="urn:microsoft.com/office/officeart/2008/layout/VerticalCurvedList"/>
    <dgm:cxn modelId="{D7E383F5-497C-4D23-9F56-2934EED7A2B2}" type="presParOf" srcId="{A003B5B0-C9FE-45BF-9789-5F4C23F9D981}" destId="{B42CCCB6-6A60-4EC9-9C59-A1BB0E5237AE}" srcOrd="3" destOrd="0" presId="urn:microsoft.com/office/officeart/2008/layout/VerticalCurvedList"/>
    <dgm:cxn modelId="{3E0E4B3B-CF59-4025-814A-EA22EBCEC987}" type="presParOf" srcId="{A003B5B0-C9FE-45BF-9789-5F4C23F9D981}" destId="{958A68E8-AE97-4A90-A457-5B4A693E1F24}" srcOrd="4" destOrd="0" presId="urn:microsoft.com/office/officeart/2008/layout/VerticalCurvedList"/>
    <dgm:cxn modelId="{95C73D14-01D5-4681-B8BE-1200CD98053C}" type="presParOf" srcId="{958A68E8-AE97-4A90-A457-5B4A693E1F24}" destId="{ECE622B7-8915-4EFD-87D1-7573C4550075}" srcOrd="0" destOrd="0" presId="urn:microsoft.com/office/officeart/2008/layout/VerticalCurvedList"/>
    <dgm:cxn modelId="{1176C4BB-7A64-4DE8-95A6-31B09F0F8DFE}" type="presParOf" srcId="{A003B5B0-C9FE-45BF-9789-5F4C23F9D981}" destId="{CF49413C-AB23-410E-B128-E9C708258106}" srcOrd="5" destOrd="0" presId="urn:microsoft.com/office/officeart/2008/layout/VerticalCurvedList"/>
    <dgm:cxn modelId="{4DE9B25B-3C73-4066-89EC-6F84114D9AC1}" type="presParOf" srcId="{A003B5B0-C9FE-45BF-9789-5F4C23F9D981}" destId="{96706468-8CAC-4C6A-B8D9-5119009C58A3}" srcOrd="6" destOrd="0" presId="urn:microsoft.com/office/officeart/2008/layout/VerticalCurvedList"/>
    <dgm:cxn modelId="{B9490A39-5B18-4894-95D1-BEAC0E652E1F}" type="presParOf" srcId="{96706468-8CAC-4C6A-B8D9-5119009C58A3}" destId="{0FB29229-D5C8-4837-9F3B-2690271B35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4DE10F-FC89-4734-AB78-A0FB19832A07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976B942-4917-4DBD-9391-B3D4D1050513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DEKONCENTRACJA</a:t>
          </a:r>
          <a:endParaRPr lang="pl-PL" sz="1200" b="1" dirty="0">
            <a:solidFill>
              <a:schemeClr val="tx1"/>
            </a:solidFill>
          </a:endParaRPr>
        </a:p>
      </dgm:t>
    </dgm:pt>
    <dgm:pt modelId="{CE4B9D55-6C95-45D7-BE74-E809C4660A61}" type="parTrans" cxnId="{C1267254-858C-4C7F-9F28-7A8A524F7215}">
      <dgm:prSet/>
      <dgm:spPr/>
      <dgm:t>
        <a:bodyPr/>
        <a:lstStyle/>
        <a:p>
          <a:endParaRPr lang="pl-PL"/>
        </a:p>
      </dgm:t>
    </dgm:pt>
    <dgm:pt modelId="{3E085702-FCE0-423F-8A5F-1C6590999232}" type="sibTrans" cxnId="{C1267254-858C-4C7F-9F28-7A8A524F7215}">
      <dgm:prSet/>
      <dgm:spPr/>
      <dgm:t>
        <a:bodyPr/>
        <a:lstStyle/>
        <a:p>
          <a:endParaRPr lang="pl-PL"/>
        </a:p>
      </dgm:t>
    </dgm:pt>
    <dgm:pt modelId="{FB5FA26C-311C-4295-87E3-E62EDECCAA99}">
      <dgm:prSet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W SENSIE STATYCZNYM </a:t>
          </a:r>
          <a:r>
            <a:rPr lang="pl-PL" sz="1200" dirty="0">
              <a:solidFill>
                <a:schemeClr val="tx1"/>
              </a:solidFill>
            </a:rPr>
            <a:t>– RZECZYWISTY ROZKŁAD KOMPETENCJI MIĘDZY POSZCZEGÓLNYMI ORGANAMI</a:t>
          </a:r>
        </a:p>
      </dgm:t>
    </dgm:pt>
    <dgm:pt modelId="{107271FB-3E54-420A-AE3D-45CFC3635EA3}" type="parTrans" cxnId="{4BFDCA16-0C2B-48E0-9435-BC508C477F84}">
      <dgm:prSet/>
      <dgm:spPr/>
      <dgm:t>
        <a:bodyPr/>
        <a:lstStyle/>
        <a:p>
          <a:endParaRPr lang="pl-PL"/>
        </a:p>
      </dgm:t>
    </dgm:pt>
    <dgm:pt modelId="{B618D32C-3197-435D-81FE-AF59FA5B086D}" type="sibTrans" cxnId="{4BFDCA16-0C2B-48E0-9435-BC508C477F84}">
      <dgm:prSet/>
      <dgm:spPr/>
      <dgm:t>
        <a:bodyPr/>
        <a:lstStyle/>
        <a:p>
          <a:endParaRPr lang="pl-PL"/>
        </a:p>
      </dgm:t>
    </dgm:pt>
    <dgm:pt modelId="{7F895E33-159C-4B67-B63F-FFFA87697242}">
      <dgm:prSet custT="1"/>
      <dgm:spPr/>
      <dgm:t>
        <a:bodyPr/>
        <a:lstStyle/>
        <a:p>
          <a:r>
            <a:rPr lang="pl-PL" sz="1050" b="1" dirty="0">
              <a:solidFill>
                <a:schemeClr val="tx1"/>
              </a:solidFill>
            </a:rPr>
            <a:t>W SENSIE DYNAMICZNYM </a:t>
          </a:r>
          <a:r>
            <a:rPr lang="pl-PL" sz="105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gm:t>
    </dgm:pt>
    <dgm:pt modelId="{C2E94B5E-AEF5-4C4A-A32F-8DB388AC41B9}" type="parTrans" cxnId="{DEFBDE72-41DE-486D-947F-C2A63D3C1F59}">
      <dgm:prSet/>
      <dgm:spPr/>
      <dgm:t>
        <a:bodyPr/>
        <a:lstStyle/>
        <a:p>
          <a:endParaRPr lang="pl-PL"/>
        </a:p>
      </dgm:t>
    </dgm:pt>
    <dgm:pt modelId="{F4EF2D2F-BC5C-47D2-82F9-8153EE5E161A}" type="sibTrans" cxnId="{DEFBDE72-41DE-486D-947F-C2A63D3C1F59}">
      <dgm:prSet/>
      <dgm:spPr/>
      <dgm:t>
        <a:bodyPr/>
        <a:lstStyle/>
        <a:p>
          <a:endParaRPr lang="pl-PL"/>
        </a:p>
      </dgm:t>
    </dgm:pt>
    <dgm:pt modelId="{8BBC58C7-8EA4-45A8-AD2E-670C47A5B9BB}" type="pres">
      <dgm:prSet presAssocID="{104DE10F-FC89-4734-AB78-A0FB19832A0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984C0B-D74D-499C-A1B0-1F68049FC288}" type="pres">
      <dgm:prSet presAssocID="{D976B942-4917-4DBD-9391-B3D4D1050513}" presName="centerShape" presStyleLbl="node0" presStyleIdx="0" presStyleCnt="1" custScaleX="143458" custScaleY="140182"/>
      <dgm:spPr/>
    </dgm:pt>
    <dgm:pt modelId="{C99C20DF-357C-4A35-8836-E85D7FA690D7}" type="pres">
      <dgm:prSet presAssocID="{107271FB-3E54-420A-AE3D-45CFC3635EA3}" presName="parTrans" presStyleLbl="sibTrans2D1" presStyleIdx="0" presStyleCnt="2"/>
      <dgm:spPr/>
    </dgm:pt>
    <dgm:pt modelId="{C4EDF09D-9167-4E5E-AF45-AC5C065D1CEE}" type="pres">
      <dgm:prSet presAssocID="{107271FB-3E54-420A-AE3D-45CFC3635EA3}" presName="connectorText" presStyleLbl="sibTrans2D1" presStyleIdx="0" presStyleCnt="2"/>
      <dgm:spPr/>
    </dgm:pt>
    <dgm:pt modelId="{295866FA-4B76-4F76-AD60-79CE90CDC29D}" type="pres">
      <dgm:prSet presAssocID="{FB5FA26C-311C-4295-87E3-E62EDECCAA99}" presName="node" presStyleLbl="node1" presStyleIdx="0" presStyleCnt="2">
        <dgm:presLayoutVars>
          <dgm:bulletEnabled val="1"/>
        </dgm:presLayoutVars>
      </dgm:prSet>
      <dgm:spPr/>
    </dgm:pt>
    <dgm:pt modelId="{398127DC-24C7-4080-BFBE-44387AC29C14}" type="pres">
      <dgm:prSet presAssocID="{C2E94B5E-AEF5-4C4A-A32F-8DB388AC41B9}" presName="parTrans" presStyleLbl="sibTrans2D1" presStyleIdx="1" presStyleCnt="2"/>
      <dgm:spPr/>
    </dgm:pt>
    <dgm:pt modelId="{B6B75CE0-2C4C-468E-A98B-B3DD064F48D4}" type="pres">
      <dgm:prSet presAssocID="{C2E94B5E-AEF5-4C4A-A32F-8DB388AC41B9}" presName="connectorText" presStyleLbl="sibTrans2D1" presStyleIdx="1" presStyleCnt="2"/>
      <dgm:spPr/>
    </dgm:pt>
    <dgm:pt modelId="{183B2964-072B-41CA-886D-7568A408A4CC}" type="pres">
      <dgm:prSet presAssocID="{7F895E33-159C-4B67-B63F-FFFA87697242}" presName="node" presStyleLbl="node1" presStyleIdx="1" presStyleCnt="2">
        <dgm:presLayoutVars>
          <dgm:bulletEnabled val="1"/>
        </dgm:presLayoutVars>
      </dgm:prSet>
      <dgm:spPr/>
    </dgm:pt>
  </dgm:ptLst>
  <dgm:cxnLst>
    <dgm:cxn modelId="{51C5F20A-E8D8-4707-8671-4A83C6751616}" type="presOf" srcId="{D976B942-4917-4DBD-9391-B3D4D1050513}" destId="{82984C0B-D74D-499C-A1B0-1F68049FC288}" srcOrd="0" destOrd="0" presId="urn:microsoft.com/office/officeart/2005/8/layout/radial5"/>
    <dgm:cxn modelId="{4BFDCA16-0C2B-48E0-9435-BC508C477F84}" srcId="{D976B942-4917-4DBD-9391-B3D4D1050513}" destId="{FB5FA26C-311C-4295-87E3-E62EDECCAA99}" srcOrd="0" destOrd="0" parTransId="{107271FB-3E54-420A-AE3D-45CFC3635EA3}" sibTransId="{B618D32C-3197-435D-81FE-AF59FA5B086D}"/>
    <dgm:cxn modelId="{D9E1B520-7CA2-49DD-834A-E30D73D1BAB2}" type="presOf" srcId="{C2E94B5E-AEF5-4C4A-A32F-8DB388AC41B9}" destId="{B6B75CE0-2C4C-468E-A98B-B3DD064F48D4}" srcOrd="1" destOrd="0" presId="urn:microsoft.com/office/officeart/2005/8/layout/radial5"/>
    <dgm:cxn modelId="{F2D2A439-A8B8-4C32-811D-3D451E2AA0CB}" type="presOf" srcId="{FB5FA26C-311C-4295-87E3-E62EDECCAA99}" destId="{295866FA-4B76-4F76-AD60-79CE90CDC29D}" srcOrd="0" destOrd="0" presId="urn:microsoft.com/office/officeart/2005/8/layout/radial5"/>
    <dgm:cxn modelId="{EA1F415F-F21E-4BFF-A0F1-422B3828E5FC}" type="presOf" srcId="{C2E94B5E-AEF5-4C4A-A32F-8DB388AC41B9}" destId="{398127DC-24C7-4080-BFBE-44387AC29C14}" srcOrd="0" destOrd="0" presId="urn:microsoft.com/office/officeart/2005/8/layout/radial5"/>
    <dgm:cxn modelId="{B51D9362-A48D-4767-AC85-06240A683B6F}" type="presOf" srcId="{107271FB-3E54-420A-AE3D-45CFC3635EA3}" destId="{C99C20DF-357C-4A35-8836-E85D7FA690D7}" srcOrd="0" destOrd="0" presId="urn:microsoft.com/office/officeart/2005/8/layout/radial5"/>
    <dgm:cxn modelId="{92024C66-4FAE-454A-827E-6103B0F98303}" type="presOf" srcId="{104DE10F-FC89-4734-AB78-A0FB19832A07}" destId="{8BBC58C7-8EA4-45A8-AD2E-670C47A5B9BB}" srcOrd="0" destOrd="0" presId="urn:microsoft.com/office/officeart/2005/8/layout/radial5"/>
    <dgm:cxn modelId="{DEFBDE72-41DE-486D-947F-C2A63D3C1F59}" srcId="{D976B942-4917-4DBD-9391-B3D4D1050513}" destId="{7F895E33-159C-4B67-B63F-FFFA87697242}" srcOrd="1" destOrd="0" parTransId="{C2E94B5E-AEF5-4C4A-A32F-8DB388AC41B9}" sibTransId="{F4EF2D2F-BC5C-47D2-82F9-8153EE5E161A}"/>
    <dgm:cxn modelId="{C1267254-858C-4C7F-9F28-7A8A524F7215}" srcId="{104DE10F-FC89-4734-AB78-A0FB19832A07}" destId="{D976B942-4917-4DBD-9391-B3D4D1050513}" srcOrd="0" destOrd="0" parTransId="{CE4B9D55-6C95-45D7-BE74-E809C4660A61}" sibTransId="{3E085702-FCE0-423F-8A5F-1C6590999232}"/>
    <dgm:cxn modelId="{E83E1676-C385-4944-BF7A-3B7E23834D53}" type="presOf" srcId="{7F895E33-159C-4B67-B63F-FFFA87697242}" destId="{183B2964-072B-41CA-886D-7568A408A4CC}" srcOrd="0" destOrd="0" presId="urn:microsoft.com/office/officeart/2005/8/layout/radial5"/>
    <dgm:cxn modelId="{0B308CD8-D807-4434-83C7-D69B88EA86EE}" type="presOf" srcId="{107271FB-3E54-420A-AE3D-45CFC3635EA3}" destId="{C4EDF09D-9167-4E5E-AF45-AC5C065D1CEE}" srcOrd="1" destOrd="0" presId="urn:microsoft.com/office/officeart/2005/8/layout/radial5"/>
    <dgm:cxn modelId="{4695F523-5D81-4342-B38F-FBF04F1F4184}" type="presParOf" srcId="{8BBC58C7-8EA4-45A8-AD2E-670C47A5B9BB}" destId="{82984C0B-D74D-499C-A1B0-1F68049FC288}" srcOrd="0" destOrd="0" presId="urn:microsoft.com/office/officeart/2005/8/layout/radial5"/>
    <dgm:cxn modelId="{C8B8FB54-6794-4BEB-8EE3-F5502A71FCFF}" type="presParOf" srcId="{8BBC58C7-8EA4-45A8-AD2E-670C47A5B9BB}" destId="{C99C20DF-357C-4A35-8836-E85D7FA690D7}" srcOrd="1" destOrd="0" presId="urn:microsoft.com/office/officeart/2005/8/layout/radial5"/>
    <dgm:cxn modelId="{95AB8D92-B63F-4E65-8626-851C01C2B2EF}" type="presParOf" srcId="{C99C20DF-357C-4A35-8836-E85D7FA690D7}" destId="{C4EDF09D-9167-4E5E-AF45-AC5C065D1CEE}" srcOrd="0" destOrd="0" presId="urn:microsoft.com/office/officeart/2005/8/layout/radial5"/>
    <dgm:cxn modelId="{182F5A6A-92CF-4FB3-B5F4-ABCF9DB2309A}" type="presParOf" srcId="{8BBC58C7-8EA4-45A8-AD2E-670C47A5B9BB}" destId="{295866FA-4B76-4F76-AD60-79CE90CDC29D}" srcOrd="2" destOrd="0" presId="urn:microsoft.com/office/officeart/2005/8/layout/radial5"/>
    <dgm:cxn modelId="{7D90CA90-8331-4449-872D-FD71E0843D7B}" type="presParOf" srcId="{8BBC58C7-8EA4-45A8-AD2E-670C47A5B9BB}" destId="{398127DC-24C7-4080-BFBE-44387AC29C14}" srcOrd="3" destOrd="0" presId="urn:microsoft.com/office/officeart/2005/8/layout/radial5"/>
    <dgm:cxn modelId="{D4FEC9B0-A9CF-4CBA-97AB-635A154C6E9B}" type="presParOf" srcId="{398127DC-24C7-4080-BFBE-44387AC29C14}" destId="{B6B75CE0-2C4C-468E-A98B-B3DD064F48D4}" srcOrd="0" destOrd="0" presId="urn:microsoft.com/office/officeart/2005/8/layout/radial5"/>
    <dgm:cxn modelId="{1D3C637A-43DE-431E-9AA1-7DD6F8901425}" type="presParOf" srcId="{8BBC58C7-8EA4-45A8-AD2E-670C47A5B9BB}" destId="{183B2964-072B-41CA-886D-7568A408A4CC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B72AC7-2A56-4B36-BA3B-010336C7A1E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DF5FFAED-6206-48E9-9EFA-6731D40375E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PRZENIESIENIE KOMPETENCJI NA ORGANY NIŻSZE LUB RÓWNORZĘDNE;</a:t>
          </a:r>
        </a:p>
      </dgm:t>
    </dgm:pt>
    <dgm:pt modelId="{EA45E0D9-8A77-415C-AAA0-A1D2BA3F7B3C}" type="parTrans" cxnId="{B73BBBE2-C968-4D50-A3AC-B7A5FF15DF62}">
      <dgm:prSet/>
      <dgm:spPr/>
      <dgm:t>
        <a:bodyPr/>
        <a:lstStyle/>
        <a:p>
          <a:endParaRPr lang="pl-PL"/>
        </a:p>
      </dgm:t>
    </dgm:pt>
    <dgm:pt modelId="{5EC36A77-B354-4D33-B83B-E214E92349EA}" type="sibTrans" cxnId="{B73BBBE2-C968-4D50-A3AC-B7A5FF15DF62}">
      <dgm:prSet/>
      <dgm:spPr/>
      <dgm:t>
        <a:bodyPr/>
        <a:lstStyle/>
        <a:p>
          <a:endParaRPr lang="pl-PL"/>
        </a:p>
      </dgm:t>
    </dgm:pt>
    <dgm:pt modelId="{3435B5A9-8F2B-43EF-9E04-95CEAA7FA119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gm:t>
    </dgm:pt>
    <dgm:pt modelId="{59BA5BE3-95C2-46B0-89A3-EEE3B3EA70BC}" type="parTrans" cxnId="{01C99649-D83A-41BB-AA46-B96FA01B3601}">
      <dgm:prSet/>
      <dgm:spPr/>
      <dgm:t>
        <a:bodyPr/>
        <a:lstStyle/>
        <a:p>
          <a:endParaRPr lang="pl-PL"/>
        </a:p>
      </dgm:t>
    </dgm:pt>
    <dgm:pt modelId="{F569C198-F391-479A-9B9E-81045B9BFC2F}" type="sibTrans" cxnId="{01C99649-D83A-41BB-AA46-B96FA01B3601}">
      <dgm:prSet/>
      <dgm:spPr/>
      <dgm:t>
        <a:bodyPr/>
        <a:lstStyle/>
        <a:p>
          <a:endParaRPr lang="pl-PL"/>
        </a:p>
      </dgm:t>
    </dgm:pt>
    <dgm:pt modelId="{8E67C857-3348-4A32-A4EC-9DDAEAF57B7B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gm:t>
    </dgm:pt>
    <dgm:pt modelId="{D0007129-8AAF-4D7C-930F-E4CA1271B49B}" type="parTrans" cxnId="{4506C662-8424-40A4-96A0-1BD83AC0FFA3}">
      <dgm:prSet/>
      <dgm:spPr/>
      <dgm:t>
        <a:bodyPr/>
        <a:lstStyle/>
        <a:p>
          <a:endParaRPr lang="pl-PL"/>
        </a:p>
      </dgm:t>
    </dgm:pt>
    <dgm:pt modelId="{96E07910-5C33-4AEB-80D8-1F3E53D93724}" type="sibTrans" cxnId="{4506C662-8424-40A4-96A0-1BD83AC0FFA3}">
      <dgm:prSet/>
      <dgm:spPr/>
      <dgm:t>
        <a:bodyPr/>
        <a:lstStyle/>
        <a:p>
          <a:endParaRPr lang="pl-PL"/>
        </a:p>
      </dgm:t>
    </dgm:pt>
    <dgm:pt modelId="{64436BA3-7154-41FD-9EE6-6A73D7C248D9}" type="pres">
      <dgm:prSet presAssocID="{88B72AC7-2A56-4B36-BA3B-010336C7A1EE}" presName="Name0" presStyleCnt="0">
        <dgm:presLayoutVars>
          <dgm:chMax val="7"/>
          <dgm:chPref val="7"/>
          <dgm:dir/>
        </dgm:presLayoutVars>
      </dgm:prSet>
      <dgm:spPr/>
    </dgm:pt>
    <dgm:pt modelId="{9C6D83A0-AADF-4AA9-9F64-339A75707FF9}" type="pres">
      <dgm:prSet presAssocID="{88B72AC7-2A56-4B36-BA3B-010336C7A1EE}" presName="Name1" presStyleCnt="0"/>
      <dgm:spPr/>
    </dgm:pt>
    <dgm:pt modelId="{881BE0DB-96DE-4775-9EDA-1FF75E78AB3E}" type="pres">
      <dgm:prSet presAssocID="{88B72AC7-2A56-4B36-BA3B-010336C7A1EE}" presName="cycle" presStyleCnt="0"/>
      <dgm:spPr/>
    </dgm:pt>
    <dgm:pt modelId="{E3375B61-14A8-4EE6-9C09-1507A0BABD23}" type="pres">
      <dgm:prSet presAssocID="{88B72AC7-2A56-4B36-BA3B-010336C7A1EE}" presName="srcNode" presStyleLbl="node1" presStyleIdx="0" presStyleCnt="3"/>
      <dgm:spPr/>
    </dgm:pt>
    <dgm:pt modelId="{699CE5A2-0886-4778-A407-5B14D1638B01}" type="pres">
      <dgm:prSet presAssocID="{88B72AC7-2A56-4B36-BA3B-010336C7A1EE}" presName="conn" presStyleLbl="parChTrans1D2" presStyleIdx="0" presStyleCnt="1"/>
      <dgm:spPr/>
    </dgm:pt>
    <dgm:pt modelId="{44A1CA2D-5052-4C24-90C5-58FAF8DCA77F}" type="pres">
      <dgm:prSet presAssocID="{88B72AC7-2A56-4B36-BA3B-010336C7A1EE}" presName="extraNode" presStyleLbl="node1" presStyleIdx="0" presStyleCnt="3"/>
      <dgm:spPr/>
    </dgm:pt>
    <dgm:pt modelId="{65794131-063E-41D2-8C06-96BE009E536A}" type="pres">
      <dgm:prSet presAssocID="{88B72AC7-2A56-4B36-BA3B-010336C7A1EE}" presName="dstNode" presStyleLbl="node1" presStyleIdx="0" presStyleCnt="3"/>
      <dgm:spPr/>
    </dgm:pt>
    <dgm:pt modelId="{2B6EE635-A44C-427A-9B13-D031618E3E1A}" type="pres">
      <dgm:prSet presAssocID="{DF5FFAED-6206-48E9-9EFA-6731D40375E9}" presName="text_1" presStyleLbl="node1" presStyleIdx="0" presStyleCnt="3">
        <dgm:presLayoutVars>
          <dgm:bulletEnabled val="1"/>
        </dgm:presLayoutVars>
      </dgm:prSet>
      <dgm:spPr/>
    </dgm:pt>
    <dgm:pt modelId="{F1A4E8DF-D8F1-4D86-8C85-B44B8D568637}" type="pres">
      <dgm:prSet presAssocID="{DF5FFAED-6206-48E9-9EFA-6731D40375E9}" presName="accent_1" presStyleCnt="0"/>
      <dgm:spPr/>
    </dgm:pt>
    <dgm:pt modelId="{DF982826-33C1-4F50-B58B-B7F4D802E139}" type="pres">
      <dgm:prSet presAssocID="{DF5FFAED-6206-48E9-9EFA-6731D40375E9}" presName="accentRepeatNode" presStyleLbl="solidFgAcc1" presStyleIdx="0" presStyleCnt="3"/>
      <dgm:spPr/>
    </dgm:pt>
    <dgm:pt modelId="{C55105BB-C3F5-4AD4-897C-A2C38E7F5D0B}" type="pres">
      <dgm:prSet presAssocID="{3435B5A9-8F2B-43EF-9E04-95CEAA7FA119}" presName="text_2" presStyleLbl="node1" presStyleIdx="1" presStyleCnt="3">
        <dgm:presLayoutVars>
          <dgm:bulletEnabled val="1"/>
        </dgm:presLayoutVars>
      </dgm:prSet>
      <dgm:spPr/>
    </dgm:pt>
    <dgm:pt modelId="{431CA6B1-BE7B-4D18-A7ED-B4484B883CA1}" type="pres">
      <dgm:prSet presAssocID="{3435B5A9-8F2B-43EF-9E04-95CEAA7FA119}" presName="accent_2" presStyleCnt="0"/>
      <dgm:spPr/>
    </dgm:pt>
    <dgm:pt modelId="{94EF640B-285D-4154-8D78-FBCD8E6F28BD}" type="pres">
      <dgm:prSet presAssocID="{3435B5A9-8F2B-43EF-9E04-95CEAA7FA119}" presName="accentRepeatNode" presStyleLbl="solidFgAcc1" presStyleIdx="1" presStyleCnt="3"/>
      <dgm:spPr/>
    </dgm:pt>
    <dgm:pt modelId="{EC9AFD91-41DA-4237-A71E-BF0000C1D8AB}" type="pres">
      <dgm:prSet presAssocID="{8E67C857-3348-4A32-A4EC-9DDAEAF57B7B}" presName="text_3" presStyleLbl="node1" presStyleIdx="2" presStyleCnt="3">
        <dgm:presLayoutVars>
          <dgm:bulletEnabled val="1"/>
        </dgm:presLayoutVars>
      </dgm:prSet>
      <dgm:spPr/>
    </dgm:pt>
    <dgm:pt modelId="{F48DC83C-3846-49B1-9860-6B41EA0C86C1}" type="pres">
      <dgm:prSet presAssocID="{8E67C857-3348-4A32-A4EC-9DDAEAF57B7B}" presName="accent_3" presStyleCnt="0"/>
      <dgm:spPr/>
    </dgm:pt>
    <dgm:pt modelId="{854FA4F2-E5B7-417A-8695-3F7150FA6B0A}" type="pres">
      <dgm:prSet presAssocID="{8E67C857-3348-4A32-A4EC-9DDAEAF57B7B}" presName="accentRepeatNode" presStyleLbl="solidFgAcc1" presStyleIdx="2" presStyleCnt="3"/>
      <dgm:spPr/>
    </dgm:pt>
  </dgm:ptLst>
  <dgm:cxnLst>
    <dgm:cxn modelId="{67816422-F314-4170-8D7B-FAFD7D516C4C}" type="presOf" srcId="{3435B5A9-8F2B-43EF-9E04-95CEAA7FA119}" destId="{C55105BB-C3F5-4AD4-897C-A2C38E7F5D0B}" srcOrd="0" destOrd="0" presId="urn:microsoft.com/office/officeart/2008/layout/VerticalCurvedList"/>
    <dgm:cxn modelId="{0D013B39-737D-41C6-B48C-0C19658B8F51}" type="presOf" srcId="{5EC36A77-B354-4D33-B83B-E214E92349EA}" destId="{699CE5A2-0886-4778-A407-5B14D1638B01}" srcOrd="0" destOrd="0" presId="urn:microsoft.com/office/officeart/2008/layout/VerticalCurvedList"/>
    <dgm:cxn modelId="{4506C662-8424-40A4-96A0-1BD83AC0FFA3}" srcId="{88B72AC7-2A56-4B36-BA3B-010336C7A1EE}" destId="{8E67C857-3348-4A32-A4EC-9DDAEAF57B7B}" srcOrd="2" destOrd="0" parTransId="{D0007129-8AAF-4D7C-930F-E4CA1271B49B}" sibTransId="{96E07910-5C33-4AEB-80D8-1F3E53D93724}"/>
    <dgm:cxn modelId="{01C99649-D83A-41BB-AA46-B96FA01B3601}" srcId="{88B72AC7-2A56-4B36-BA3B-010336C7A1EE}" destId="{3435B5A9-8F2B-43EF-9E04-95CEAA7FA119}" srcOrd="1" destOrd="0" parTransId="{59BA5BE3-95C2-46B0-89A3-EEE3B3EA70BC}" sibTransId="{F569C198-F391-479A-9B9E-81045B9BFC2F}"/>
    <dgm:cxn modelId="{0866C24C-6D45-4BCF-AD0E-554A373CAC32}" type="presOf" srcId="{8E67C857-3348-4A32-A4EC-9DDAEAF57B7B}" destId="{EC9AFD91-41DA-4237-A71E-BF0000C1D8AB}" srcOrd="0" destOrd="0" presId="urn:microsoft.com/office/officeart/2008/layout/VerticalCurvedList"/>
    <dgm:cxn modelId="{D9503C94-E08F-4B42-9255-F0AAA0FB78DE}" type="presOf" srcId="{DF5FFAED-6206-48E9-9EFA-6731D40375E9}" destId="{2B6EE635-A44C-427A-9B13-D031618E3E1A}" srcOrd="0" destOrd="0" presId="urn:microsoft.com/office/officeart/2008/layout/VerticalCurvedList"/>
    <dgm:cxn modelId="{348176E0-C654-4033-A5FE-FBB13659F31A}" type="presOf" srcId="{88B72AC7-2A56-4B36-BA3B-010336C7A1EE}" destId="{64436BA3-7154-41FD-9EE6-6A73D7C248D9}" srcOrd="0" destOrd="0" presId="urn:microsoft.com/office/officeart/2008/layout/VerticalCurvedList"/>
    <dgm:cxn modelId="{B73BBBE2-C968-4D50-A3AC-B7A5FF15DF62}" srcId="{88B72AC7-2A56-4B36-BA3B-010336C7A1EE}" destId="{DF5FFAED-6206-48E9-9EFA-6731D40375E9}" srcOrd="0" destOrd="0" parTransId="{EA45E0D9-8A77-415C-AAA0-A1D2BA3F7B3C}" sibTransId="{5EC36A77-B354-4D33-B83B-E214E92349EA}"/>
    <dgm:cxn modelId="{F752E6A6-F0B5-4110-8A93-000BF7B75735}" type="presParOf" srcId="{64436BA3-7154-41FD-9EE6-6A73D7C248D9}" destId="{9C6D83A0-AADF-4AA9-9F64-339A75707FF9}" srcOrd="0" destOrd="0" presId="urn:microsoft.com/office/officeart/2008/layout/VerticalCurvedList"/>
    <dgm:cxn modelId="{06AC7765-E43F-4C03-8AD0-3948E8D04E19}" type="presParOf" srcId="{9C6D83A0-AADF-4AA9-9F64-339A75707FF9}" destId="{881BE0DB-96DE-4775-9EDA-1FF75E78AB3E}" srcOrd="0" destOrd="0" presId="urn:microsoft.com/office/officeart/2008/layout/VerticalCurvedList"/>
    <dgm:cxn modelId="{554534A0-35A7-4B4D-9150-F455623D928C}" type="presParOf" srcId="{881BE0DB-96DE-4775-9EDA-1FF75E78AB3E}" destId="{E3375B61-14A8-4EE6-9C09-1507A0BABD23}" srcOrd="0" destOrd="0" presId="urn:microsoft.com/office/officeart/2008/layout/VerticalCurvedList"/>
    <dgm:cxn modelId="{A5B72138-3AF3-4C20-A639-48D113BE059D}" type="presParOf" srcId="{881BE0DB-96DE-4775-9EDA-1FF75E78AB3E}" destId="{699CE5A2-0886-4778-A407-5B14D1638B01}" srcOrd="1" destOrd="0" presId="urn:microsoft.com/office/officeart/2008/layout/VerticalCurvedList"/>
    <dgm:cxn modelId="{A0C27E68-C769-4C34-8534-5EABE3F7B66F}" type="presParOf" srcId="{881BE0DB-96DE-4775-9EDA-1FF75E78AB3E}" destId="{44A1CA2D-5052-4C24-90C5-58FAF8DCA77F}" srcOrd="2" destOrd="0" presId="urn:microsoft.com/office/officeart/2008/layout/VerticalCurvedList"/>
    <dgm:cxn modelId="{E25C2FCC-ED3A-4FBE-A7C4-E1985A5DCFC8}" type="presParOf" srcId="{881BE0DB-96DE-4775-9EDA-1FF75E78AB3E}" destId="{65794131-063E-41D2-8C06-96BE009E536A}" srcOrd="3" destOrd="0" presId="urn:microsoft.com/office/officeart/2008/layout/VerticalCurvedList"/>
    <dgm:cxn modelId="{09D209F4-99EB-4440-BE3C-1C6A1B94253B}" type="presParOf" srcId="{9C6D83A0-AADF-4AA9-9F64-339A75707FF9}" destId="{2B6EE635-A44C-427A-9B13-D031618E3E1A}" srcOrd="1" destOrd="0" presId="urn:microsoft.com/office/officeart/2008/layout/VerticalCurvedList"/>
    <dgm:cxn modelId="{74C5124F-6F5F-4C25-9939-734AD117F91A}" type="presParOf" srcId="{9C6D83A0-AADF-4AA9-9F64-339A75707FF9}" destId="{F1A4E8DF-D8F1-4D86-8C85-B44B8D568637}" srcOrd="2" destOrd="0" presId="urn:microsoft.com/office/officeart/2008/layout/VerticalCurvedList"/>
    <dgm:cxn modelId="{033356BA-EA25-4912-9010-963F6969147C}" type="presParOf" srcId="{F1A4E8DF-D8F1-4D86-8C85-B44B8D568637}" destId="{DF982826-33C1-4F50-B58B-B7F4D802E139}" srcOrd="0" destOrd="0" presId="urn:microsoft.com/office/officeart/2008/layout/VerticalCurvedList"/>
    <dgm:cxn modelId="{67BA095E-BEF1-44BE-95BB-E33C8A72E823}" type="presParOf" srcId="{9C6D83A0-AADF-4AA9-9F64-339A75707FF9}" destId="{C55105BB-C3F5-4AD4-897C-A2C38E7F5D0B}" srcOrd="3" destOrd="0" presId="urn:microsoft.com/office/officeart/2008/layout/VerticalCurvedList"/>
    <dgm:cxn modelId="{DD2A53C9-4C74-4B60-881B-EF48EDC36AFD}" type="presParOf" srcId="{9C6D83A0-AADF-4AA9-9F64-339A75707FF9}" destId="{431CA6B1-BE7B-4D18-A7ED-B4484B883CA1}" srcOrd="4" destOrd="0" presId="urn:microsoft.com/office/officeart/2008/layout/VerticalCurvedList"/>
    <dgm:cxn modelId="{43107C5E-7B77-4A45-99F3-9CFE8DBF9CB8}" type="presParOf" srcId="{431CA6B1-BE7B-4D18-A7ED-B4484B883CA1}" destId="{94EF640B-285D-4154-8D78-FBCD8E6F28BD}" srcOrd="0" destOrd="0" presId="urn:microsoft.com/office/officeart/2008/layout/VerticalCurvedList"/>
    <dgm:cxn modelId="{40908E27-5A79-4C97-B0E1-4149E460D567}" type="presParOf" srcId="{9C6D83A0-AADF-4AA9-9F64-339A75707FF9}" destId="{EC9AFD91-41DA-4237-A71E-BF0000C1D8AB}" srcOrd="5" destOrd="0" presId="urn:microsoft.com/office/officeart/2008/layout/VerticalCurvedList"/>
    <dgm:cxn modelId="{6837645F-9930-4B97-8531-CF1F8C276310}" type="presParOf" srcId="{9C6D83A0-AADF-4AA9-9F64-339A75707FF9}" destId="{F48DC83C-3846-49B1-9860-6B41EA0C86C1}" srcOrd="6" destOrd="0" presId="urn:microsoft.com/office/officeart/2008/layout/VerticalCurvedList"/>
    <dgm:cxn modelId="{B82A2F9E-8B72-412E-86B2-E0DE46971773}" type="presParOf" srcId="{F48DC83C-3846-49B1-9860-6B41EA0C86C1}" destId="{854FA4F2-E5B7-417A-8695-3F7150FA6B0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4F4221-1B09-4952-AC26-8967C9FAB7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239826E-310B-4A50-85D1-B579FAE38A91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RESORTOWA (POZIOMA) </a:t>
          </a:r>
        </a:p>
      </dgm:t>
    </dgm:pt>
    <dgm:pt modelId="{49F10D0C-3786-46A5-8627-D71D9FB39EBC}" type="parTrans" cxnId="{686D5B05-35EA-4ED8-B576-07B42BD74F2C}">
      <dgm:prSet/>
      <dgm:spPr/>
      <dgm:t>
        <a:bodyPr/>
        <a:lstStyle/>
        <a:p>
          <a:endParaRPr lang="pl-PL"/>
        </a:p>
      </dgm:t>
    </dgm:pt>
    <dgm:pt modelId="{11E013F8-20F4-41EA-8AFC-2448025CBACF}" type="sibTrans" cxnId="{686D5B05-35EA-4ED8-B576-07B42BD74F2C}">
      <dgm:prSet/>
      <dgm:spPr/>
      <dgm:t>
        <a:bodyPr/>
        <a:lstStyle/>
        <a:p>
          <a:endParaRPr lang="pl-PL"/>
        </a:p>
      </dgm:t>
    </dgm:pt>
    <dgm:pt modelId="{FD730CBD-D600-4983-9809-9DFAB5D75A6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SKOŚNA  </a:t>
          </a:r>
        </a:p>
      </dgm:t>
    </dgm:pt>
    <dgm:pt modelId="{F928636A-71FA-4E54-A3E9-BE64C663C627}" type="parTrans" cxnId="{6E71E8FA-545F-4867-A245-CFF4E47E0B80}">
      <dgm:prSet/>
      <dgm:spPr/>
      <dgm:t>
        <a:bodyPr/>
        <a:lstStyle/>
        <a:p>
          <a:endParaRPr lang="pl-PL"/>
        </a:p>
      </dgm:t>
    </dgm:pt>
    <dgm:pt modelId="{9C26A299-3916-43B9-82C5-F4ECAACE8128}" type="sibTrans" cxnId="{6E71E8FA-545F-4867-A245-CFF4E47E0B80}">
      <dgm:prSet/>
      <dgm:spPr/>
      <dgm:t>
        <a:bodyPr/>
        <a:lstStyle/>
        <a:p>
          <a:endParaRPr lang="pl-PL"/>
        </a:p>
      </dgm:t>
    </dgm:pt>
    <dgm:pt modelId="{56079ED1-D40A-43F8-875B-23FBDDD0438B}">
      <dgm:prSet custT="1"/>
      <dgm:spPr/>
      <dgm:t>
        <a:bodyPr/>
        <a:lstStyle/>
        <a:p>
          <a:pPr algn="just"/>
          <a:r>
            <a:rPr lang="pl-PL" sz="3200" dirty="0"/>
            <a:t>na organy niższego stopnia w tym samym resorcie</a:t>
          </a:r>
        </a:p>
      </dgm:t>
    </dgm:pt>
    <dgm:pt modelId="{8D374BCA-2055-4FFB-BEA6-A46620505453}" type="parTrans" cxnId="{159CD074-F575-41F8-8D41-00D40B284C05}">
      <dgm:prSet/>
      <dgm:spPr/>
      <dgm:t>
        <a:bodyPr/>
        <a:lstStyle/>
        <a:p>
          <a:endParaRPr lang="pl-PL"/>
        </a:p>
      </dgm:t>
    </dgm:pt>
    <dgm:pt modelId="{E56C724B-1164-4935-A77E-7C099E554B61}" type="sibTrans" cxnId="{159CD074-F575-41F8-8D41-00D40B284C05}">
      <dgm:prSet/>
      <dgm:spPr/>
      <dgm:t>
        <a:bodyPr/>
        <a:lstStyle/>
        <a:p>
          <a:endParaRPr lang="pl-PL"/>
        </a:p>
      </dgm:t>
    </dgm:pt>
    <dgm:pt modelId="{097FA1AB-EE52-451D-B0E5-BC01485388E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TERYTORIALNA (PIONOWA)  </a:t>
          </a:r>
        </a:p>
      </dgm:t>
    </dgm:pt>
    <dgm:pt modelId="{F53035CB-233A-4B5F-9642-F70D8F80D9F2}" type="sibTrans" cxnId="{EE97CD70-23DB-4EE5-AEF5-8D02A74E6FDB}">
      <dgm:prSet/>
      <dgm:spPr/>
      <dgm:t>
        <a:bodyPr/>
        <a:lstStyle/>
        <a:p>
          <a:endParaRPr lang="pl-PL"/>
        </a:p>
      </dgm:t>
    </dgm:pt>
    <dgm:pt modelId="{8B136F38-6FDC-4C2A-AB78-5FAD3A7D047E}" type="parTrans" cxnId="{EE97CD70-23DB-4EE5-AEF5-8D02A74E6FDB}">
      <dgm:prSet/>
      <dgm:spPr/>
      <dgm:t>
        <a:bodyPr/>
        <a:lstStyle/>
        <a:p>
          <a:endParaRPr lang="pl-PL"/>
        </a:p>
      </dgm:t>
    </dgm:pt>
    <dgm:pt modelId="{4520091A-0DD0-4B95-8FE4-2583B77FE9C3}">
      <dgm:prSet custT="1"/>
      <dgm:spPr/>
      <dgm:t>
        <a:bodyPr/>
        <a:lstStyle/>
        <a:p>
          <a:pPr algn="just"/>
          <a:r>
            <a:rPr lang="pl-PL" sz="2800" dirty="0"/>
            <a:t>kompetencje organów z danego resortu przechodzą na organy tego samego stopnia, w innym resorcie</a:t>
          </a:r>
        </a:p>
      </dgm:t>
    </dgm:pt>
    <dgm:pt modelId="{59E4B116-52AD-4D64-A11C-AEBEB2BFC2E8}" type="parTrans" cxnId="{83FB6EBC-A3E0-40E7-A80B-AA0B980FF379}">
      <dgm:prSet/>
      <dgm:spPr/>
      <dgm:t>
        <a:bodyPr/>
        <a:lstStyle/>
        <a:p>
          <a:endParaRPr lang="pl-PL"/>
        </a:p>
      </dgm:t>
    </dgm:pt>
    <dgm:pt modelId="{AEBD308F-CF9A-4F70-87EE-0B79A848B878}" type="sibTrans" cxnId="{83FB6EBC-A3E0-40E7-A80B-AA0B980FF379}">
      <dgm:prSet/>
      <dgm:spPr/>
      <dgm:t>
        <a:bodyPr/>
        <a:lstStyle/>
        <a:p>
          <a:endParaRPr lang="pl-PL"/>
        </a:p>
      </dgm:t>
    </dgm:pt>
    <dgm:pt modelId="{7B95FE1A-04D6-4B91-B154-ADFA6A836BC5}">
      <dgm:prSet custT="1"/>
      <dgm:spPr/>
      <dgm:t>
        <a:bodyPr/>
        <a:lstStyle/>
        <a:p>
          <a:pPr algn="just"/>
          <a:r>
            <a:rPr lang="pl-PL" sz="2800" dirty="0"/>
            <a:t>kompetencje organów danego resortu przechodzą na kompetencje organów niższego stopnia w innym resorcie</a:t>
          </a:r>
          <a:endParaRPr lang="pl-PL" sz="3600" dirty="0"/>
        </a:p>
      </dgm:t>
    </dgm:pt>
    <dgm:pt modelId="{07CD3365-5BAE-40B5-AF48-4EFE57E0F550}" type="parTrans" cxnId="{3A54FF74-4B63-4B2E-899B-336A29E8C08A}">
      <dgm:prSet/>
      <dgm:spPr/>
      <dgm:t>
        <a:bodyPr/>
        <a:lstStyle/>
        <a:p>
          <a:endParaRPr lang="pl-PL"/>
        </a:p>
      </dgm:t>
    </dgm:pt>
    <dgm:pt modelId="{5A831D18-6250-40A5-B239-BBEE4FDDD156}" type="sibTrans" cxnId="{3A54FF74-4B63-4B2E-899B-336A29E8C08A}">
      <dgm:prSet/>
      <dgm:spPr/>
      <dgm:t>
        <a:bodyPr/>
        <a:lstStyle/>
        <a:p>
          <a:endParaRPr lang="pl-PL"/>
        </a:p>
      </dgm:t>
    </dgm:pt>
    <dgm:pt modelId="{7881852F-18C1-4337-97B3-693DB2CB186D}" type="pres">
      <dgm:prSet presAssocID="{CC4F4221-1B09-4952-AC26-8967C9FAB7FA}" presName="Name0" presStyleCnt="0">
        <dgm:presLayoutVars>
          <dgm:dir/>
          <dgm:animLvl val="lvl"/>
          <dgm:resizeHandles val="exact"/>
        </dgm:presLayoutVars>
      </dgm:prSet>
      <dgm:spPr/>
    </dgm:pt>
    <dgm:pt modelId="{D5ECF37C-75EB-42C5-A123-154D04A82245}" type="pres">
      <dgm:prSet presAssocID="{097FA1AB-EE52-451D-B0E5-BC01485388EE}" presName="linNode" presStyleCnt="0"/>
      <dgm:spPr/>
    </dgm:pt>
    <dgm:pt modelId="{7E3DC365-B024-49E6-B625-6D3C193863F7}" type="pres">
      <dgm:prSet presAssocID="{097FA1AB-EE52-451D-B0E5-BC01485388E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A80A2DA-7FE8-46C2-A315-362A9CEECA7B}" type="pres">
      <dgm:prSet presAssocID="{097FA1AB-EE52-451D-B0E5-BC01485388EE}" presName="descendantText" presStyleLbl="alignAccFollowNode1" presStyleIdx="0" presStyleCnt="3">
        <dgm:presLayoutVars>
          <dgm:bulletEnabled val="1"/>
        </dgm:presLayoutVars>
      </dgm:prSet>
      <dgm:spPr/>
    </dgm:pt>
    <dgm:pt modelId="{1289F6A9-8A28-4716-BE0E-624E457122D7}" type="pres">
      <dgm:prSet presAssocID="{F53035CB-233A-4B5F-9642-F70D8F80D9F2}" presName="sp" presStyleCnt="0"/>
      <dgm:spPr/>
    </dgm:pt>
    <dgm:pt modelId="{EA25C074-B3C9-4DFB-8BD4-80A464E9F387}" type="pres">
      <dgm:prSet presAssocID="{B239826E-310B-4A50-85D1-B579FAE38A91}" presName="linNode" presStyleCnt="0"/>
      <dgm:spPr/>
    </dgm:pt>
    <dgm:pt modelId="{8137E16F-D6EB-4047-8966-DF9A40FAB89E}" type="pres">
      <dgm:prSet presAssocID="{B239826E-310B-4A50-85D1-B579FAE38A9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7BE0758-704C-4C8C-9055-EAAC3FC5FA1A}" type="pres">
      <dgm:prSet presAssocID="{B239826E-310B-4A50-85D1-B579FAE38A91}" presName="descendantText" presStyleLbl="alignAccFollowNode1" presStyleIdx="1" presStyleCnt="3">
        <dgm:presLayoutVars>
          <dgm:bulletEnabled val="1"/>
        </dgm:presLayoutVars>
      </dgm:prSet>
      <dgm:spPr/>
    </dgm:pt>
    <dgm:pt modelId="{9DEA7F5C-708F-4EBD-81F3-7E832A283A66}" type="pres">
      <dgm:prSet presAssocID="{11E013F8-20F4-41EA-8AFC-2448025CBACF}" presName="sp" presStyleCnt="0"/>
      <dgm:spPr/>
    </dgm:pt>
    <dgm:pt modelId="{2435EE58-A315-4F23-82D5-D7F7D02A5307}" type="pres">
      <dgm:prSet presAssocID="{FD730CBD-D600-4983-9809-9DFAB5D75A64}" presName="linNode" presStyleCnt="0"/>
      <dgm:spPr/>
    </dgm:pt>
    <dgm:pt modelId="{A59A865A-57A1-4ABB-A6A0-E99C340872A7}" type="pres">
      <dgm:prSet presAssocID="{FD730CBD-D600-4983-9809-9DFAB5D75A6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15312B9-BBCA-41D4-9385-C029C2CEA6DD}" type="pres">
      <dgm:prSet presAssocID="{FD730CBD-D600-4983-9809-9DFAB5D75A6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86D5B05-35EA-4ED8-B576-07B42BD74F2C}" srcId="{CC4F4221-1B09-4952-AC26-8967C9FAB7FA}" destId="{B239826E-310B-4A50-85D1-B579FAE38A91}" srcOrd="1" destOrd="0" parTransId="{49F10D0C-3786-46A5-8627-D71D9FB39EBC}" sibTransId="{11E013F8-20F4-41EA-8AFC-2448025CBACF}"/>
    <dgm:cxn modelId="{25227C2C-18DD-4FE7-9ED6-DAB3DA56E714}" type="presOf" srcId="{B239826E-310B-4A50-85D1-B579FAE38A91}" destId="{8137E16F-D6EB-4047-8966-DF9A40FAB89E}" srcOrd="0" destOrd="0" presId="urn:microsoft.com/office/officeart/2005/8/layout/vList5"/>
    <dgm:cxn modelId="{4A39845E-B5B8-42E9-9CB8-73C03836D699}" type="presOf" srcId="{7B95FE1A-04D6-4B91-B154-ADFA6A836BC5}" destId="{315312B9-BBCA-41D4-9385-C029C2CEA6DD}" srcOrd="0" destOrd="0" presId="urn:microsoft.com/office/officeart/2005/8/layout/vList5"/>
    <dgm:cxn modelId="{66370E4C-D601-49B7-BB17-06C1D316F141}" type="presOf" srcId="{CC4F4221-1B09-4952-AC26-8967C9FAB7FA}" destId="{7881852F-18C1-4337-97B3-693DB2CB186D}" srcOrd="0" destOrd="0" presId="urn:microsoft.com/office/officeart/2005/8/layout/vList5"/>
    <dgm:cxn modelId="{EE97CD70-23DB-4EE5-AEF5-8D02A74E6FDB}" srcId="{CC4F4221-1B09-4952-AC26-8967C9FAB7FA}" destId="{097FA1AB-EE52-451D-B0E5-BC01485388EE}" srcOrd="0" destOrd="0" parTransId="{8B136F38-6FDC-4C2A-AB78-5FAD3A7D047E}" sibTransId="{F53035CB-233A-4B5F-9642-F70D8F80D9F2}"/>
    <dgm:cxn modelId="{159CD074-F575-41F8-8D41-00D40B284C05}" srcId="{097FA1AB-EE52-451D-B0E5-BC01485388EE}" destId="{56079ED1-D40A-43F8-875B-23FBDDD0438B}" srcOrd="0" destOrd="0" parTransId="{8D374BCA-2055-4FFB-BEA6-A46620505453}" sibTransId="{E56C724B-1164-4935-A77E-7C099E554B61}"/>
    <dgm:cxn modelId="{3A54FF74-4B63-4B2E-899B-336A29E8C08A}" srcId="{FD730CBD-D600-4983-9809-9DFAB5D75A64}" destId="{7B95FE1A-04D6-4B91-B154-ADFA6A836BC5}" srcOrd="0" destOrd="0" parTransId="{07CD3365-5BAE-40B5-AF48-4EFE57E0F550}" sibTransId="{5A831D18-6250-40A5-B239-BBEE4FDDD156}"/>
    <dgm:cxn modelId="{FB0FA38D-1707-4573-83B5-FE889D2E55C8}" type="presOf" srcId="{FD730CBD-D600-4983-9809-9DFAB5D75A64}" destId="{A59A865A-57A1-4ABB-A6A0-E99C340872A7}" srcOrd="0" destOrd="0" presId="urn:microsoft.com/office/officeart/2005/8/layout/vList5"/>
    <dgm:cxn modelId="{2C6902AE-B8AC-4ACF-AF1C-1AAAFE8F7DD8}" type="presOf" srcId="{56079ED1-D40A-43F8-875B-23FBDDD0438B}" destId="{9A80A2DA-7FE8-46C2-A315-362A9CEECA7B}" srcOrd="0" destOrd="0" presId="urn:microsoft.com/office/officeart/2005/8/layout/vList5"/>
    <dgm:cxn modelId="{A3849DB2-9C57-4CD1-ACD4-155820DFD16B}" type="presOf" srcId="{4520091A-0DD0-4B95-8FE4-2583B77FE9C3}" destId="{17BE0758-704C-4C8C-9055-EAAC3FC5FA1A}" srcOrd="0" destOrd="0" presId="urn:microsoft.com/office/officeart/2005/8/layout/vList5"/>
    <dgm:cxn modelId="{83FB6EBC-A3E0-40E7-A80B-AA0B980FF379}" srcId="{B239826E-310B-4A50-85D1-B579FAE38A91}" destId="{4520091A-0DD0-4B95-8FE4-2583B77FE9C3}" srcOrd="0" destOrd="0" parTransId="{59E4B116-52AD-4D64-A11C-AEBEB2BFC2E8}" sibTransId="{AEBD308F-CF9A-4F70-87EE-0B79A848B878}"/>
    <dgm:cxn modelId="{40E3AEC6-CBAB-4810-A72B-B9D11FBD6F58}" type="presOf" srcId="{097FA1AB-EE52-451D-B0E5-BC01485388EE}" destId="{7E3DC365-B024-49E6-B625-6D3C193863F7}" srcOrd="0" destOrd="0" presId="urn:microsoft.com/office/officeart/2005/8/layout/vList5"/>
    <dgm:cxn modelId="{6E71E8FA-545F-4867-A245-CFF4E47E0B80}" srcId="{CC4F4221-1B09-4952-AC26-8967C9FAB7FA}" destId="{FD730CBD-D600-4983-9809-9DFAB5D75A64}" srcOrd="2" destOrd="0" parTransId="{F928636A-71FA-4E54-A3E9-BE64C663C627}" sibTransId="{9C26A299-3916-43B9-82C5-F4ECAACE8128}"/>
    <dgm:cxn modelId="{B16AA9B0-1A5F-40CB-9635-B0D6B659D043}" type="presParOf" srcId="{7881852F-18C1-4337-97B3-693DB2CB186D}" destId="{D5ECF37C-75EB-42C5-A123-154D04A82245}" srcOrd="0" destOrd="0" presId="urn:microsoft.com/office/officeart/2005/8/layout/vList5"/>
    <dgm:cxn modelId="{4E122F21-CD39-42C5-B3E9-498993AB11B1}" type="presParOf" srcId="{D5ECF37C-75EB-42C5-A123-154D04A82245}" destId="{7E3DC365-B024-49E6-B625-6D3C193863F7}" srcOrd="0" destOrd="0" presId="urn:microsoft.com/office/officeart/2005/8/layout/vList5"/>
    <dgm:cxn modelId="{A71752CF-95E0-4D17-BC57-F7741FC36BCF}" type="presParOf" srcId="{D5ECF37C-75EB-42C5-A123-154D04A82245}" destId="{9A80A2DA-7FE8-46C2-A315-362A9CEECA7B}" srcOrd="1" destOrd="0" presId="urn:microsoft.com/office/officeart/2005/8/layout/vList5"/>
    <dgm:cxn modelId="{5A1731DA-367C-4FD8-A5D3-ACC365896239}" type="presParOf" srcId="{7881852F-18C1-4337-97B3-693DB2CB186D}" destId="{1289F6A9-8A28-4716-BE0E-624E457122D7}" srcOrd="1" destOrd="0" presId="urn:microsoft.com/office/officeart/2005/8/layout/vList5"/>
    <dgm:cxn modelId="{1D83939C-7306-417B-A2CC-8F75F914BC97}" type="presParOf" srcId="{7881852F-18C1-4337-97B3-693DB2CB186D}" destId="{EA25C074-B3C9-4DFB-8BD4-80A464E9F387}" srcOrd="2" destOrd="0" presId="urn:microsoft.com/office/officeart/2005/8/layout/vList5"/>
    <dgm:cxn modelId="{8FA260B1-B8B4-43EF-A1DB-A9BB88485CCB}" type="presParOf" srcId="{EA25C074-B3C9-4DFB-8BD4-80A464E9F387}" destId="{8137E16F-D6EB-4047-8966-DF9A40FAB89E}" srcOrd="0" destOrd="0" presId="urn:microsoft.com/office/officeart/2005/8/layout/vList5"/>
    <dgm:cxn modelId="{85E59256-450A-40B4-9635-3FE6D96443F6}" type="presParOf" srcId="{EA25C074-B3C9-4DFB-8BD4-80A464E9F387}" destId="{17BE0758-704C-4C8C-9055-EAAC3FC5FA1A}" srcOrd="1" destOrd="0" presId="urn:microsoft.com/office/officeart/2005/8/layout/vList5"/>
    <dgm:cxn modelId="{ECB1E8D6-5D81-4DAC-9671-29E24D7EFCD3}" type="presParOf" srcId="{7881852F-18C1-4337-97B3-693DB2CB186D}" destId="{9DEA7F5C-708F-4EBD-81F3-7E832A283A66}" srcOrd="3" destOrd="0" presId="urn:microsoft.com/office/officeart/2005/8/layout/vList5"/>
    <dgm:cxn modelId="{1329CD2A-FFC1-4CC3-A2E2-6F5D58DC6E5A}" type="presParOf" srcId="{7881852F-18C1-4337-97B3-693DB2CB186D}" destId="{2435EE58-A315-4F23-82D5-D7F7D02A5307}" srcOrd="4" destOrd="0" presId="urn:microsoft.com/office/officeart/2005/8/layout/vList5"/>
    <dgm:cxn modelId="{CC72C708-4D2F-463C-B054-9B3B571C86D4}" type="presParOf" srcId="{2435EE58-A315-4F23-82D5-D7F7D02A5307}" destId="{A59A865A-57A1-4ABB-A6A0-E99C340872A7}" srcOrd="0" destOrd="0" presId="urn:microsoft.com/office/officeart/2005/8/layout/vList5"/>
    <dgm:cxn modelId="{A60A70AD-7B32-4652-8D87-4F1F4B542CBE}" type="presParOf" srcId="{2435EE58-A315-4F23-82D5-D7F7D02A5307}" destId="{315312B9-BBCA-41D4-9385-C029C2CEA6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DCE223-3DC7-4087-81BE-F79F40AE45DE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4EBDE7CC-3B74-4B9D-A9E5-7BAF8438BF8F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ADMINISTRACJA SCENTRALIZOWANA</a:t>
          </a:r>
        </a:p>
      </dgm:t>
    </dgm:pt>
    <dgm:pt modelId="{4A8B7481-8600-4C9A-BE5D-7062BC47EF5B}" type="parTrans" cxnId="{24776D1D-A197-4015-B2C1-509030EEEE4B}">
      <dgm:prSet/>
      <dgm:spPr/>
      <dgm:t>
        <a:bodyPr/>
        <a:lstStyle/>
        <a:p>
          <a:endParaRPr lang="pl-PL"/>
        </a:p>
      </dgm:t>
    </dgm:pt>
    <dgm:pt modelId="{5CABB0F5-C7E1-4512-80CB-4E13B656EB6A}" type="sibTrans" cxnId="{24776D1D-A197-4015-B2C1-509030EEEE4B}">
      <dgm:prSet/>
      <dgm:spPr/>
      <dgm:t>
        <a:bodyPr/>
        <a:lstStyle/>
        <a:p>
          <a:endParaRPr lang="pl-PL"/>
        </a:p>
      </dgm:t>
    </dgm:pt>
    <dgm:pt modelId="{E6C78D94-3385-4E68-B589-741DA52C99ED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ADMINISTRACJA RZĄDOWA</a:t>
          </a:r>
        </a:p>
      </dgm:t>
    </dgm:pt>
    <dgm:pt modelId="{E4EEA1D1-B0FE-41F2-ABE5-0AD829AB044B}" type="parTrans" cxnId="{E919D8D0-A3EC-4EE3-850A-F55DCF0963DF}">
      <dgm:prSet/>
      <dgm:spPr/>
      <dgm:t>
        <a:bodyPr/>
        <a:lstStyle/>
        <a:p>
          <a:endParaRPr lang="pl-PL"/>
        </a:p>
      </dgm:t>
    </dgm:pt>
    <dgm:pt modelId="{67E796AC-AA8F-4240-A73B-9D2798DE0A90}" type="sibTrans" cxnId="{E919D8D0-A3EC-4EE3-850A-F55DCF0963DF}">
      <dgm:prSet/>
      <dgm:spPr/>
      <dgm:t>
        <a:bodyPr/>
        <a:lstStyle/>
        <a:p>
          <a:endParaRPr lang="pl-PL"/>
        </a:p>
      </dgm:t>
    </dgm:pt>
    <dgm:pt modelId="{2230106E-13C5-4AD2-834E-8BABDB94E70F}" type="pres">
      <dgm:prSet presAssocID="{ACDCE223-3DC7-4087-81BE-F79F40AE45DE}" presName="diagram" presStyleCnt="0">
        <dgm:presLayoutVars>
          <dgm:dir/>
          <dgm:resizeHandles val="exact"/>
        </dgm:presLayoutVars>
      </dgm:prSet>
      <dgm:spPr/>
    </dgm:pt>
    <dgm:pt modelId="{B0E39A46-7AA9-453B-A3D7-80B7F0A0CBDE}" type="pres">
      <dgm:prSet presAssocID="{4EBDE7CC-3B74-4B9D-A9E5-7BAF8438BF8F}" presName="arrow" presStyleLbl="node1" presStyleIdx="0" presStyleCnt="2">
        <dgm:presLayoutVars>
          <dgm:bulletEnabled val="1"/>
        </dgm:presLayoutVars>
      </dgm:prSet>
      <dgm:spPr/>
    </dgm:pt>
    <dgm:pt modelId="{B4B9EB6A-76FE-4EC8-BFC0-BB58C4E8B432}" type="pres">
      <dgm:prSet presAssocID="{E6C78D94-3385-4E68-B589-741DA52C99ED}" presName="arrow" presStyleLbl="node1" presStyleIdx="1" presStyleCnt="2">
        <dgm:presLayoutVars>
          <dgm:bulletEnabled val="1"/>
        </dgm:presLayoutVars>
      </dgm:prSet>
      <dgm:spPr/>
    </dgm:pt>
  </dgm:ptLst>
  <dgm:cxnLst>
    <dgm:cxn modelId="{24776D1D-A197-4015-B2C1-509030EEEE4B}" srcId="{ACDCE223-3DC7-4087-81BE-F79F40AE45DE}" destId="{4EBDE7CC-3B74-4B9D-A9E5-7BAF8438BF8F}" srcOrd="0" destOrd="0" parTransId="{4A8B7481-8600-4C9A-BE5D-7062BC47EF5B}" sibTransId="{5CABB0F5-C7E1-4512-80CB-4E13B656EB6A}"/>
    <dgm:cxn modelId="{28B2F457-3F36-4BE4-B838-FC3D7C83DC69}" type="presOf" srcId="{4EBDE7CC-3B74-4B9D-A9E5-7BAF8438BF8F}" destId="{B0E39A46-7AA9-453B-A3D7-80B7F0A0CBDE}" srcOrd="0" destOrd="0" presId="urn:microsoft.com/office/officeart/2005/8/layout/arrow5"/>
    <dgm:cxn modelId="{2CACFEA2-3B56-4519-9A46-3B2EAE68CEA8}" type="presOf" srcId="{ACDCE223-3DC7-4087-81BE-F79F40AE45DE}" destId="{2230106E-13C5-4AD2-834E-8BABDB94E70F}" srcOrd="0" destOrd="0" presId="urn:microsoft.com/office/officeart/2005/8/layout/arrow5"/>
    <dgm:cxn modelId="{60125FB1-9A9F-4A34-B176-9387C688AC87}" type="presOf" srcId="{E6C78D94-3385-4E68-B589-741DA52C99ED}" destId="{B4B9EB6A-76FE-4EC8-BFC0-BB58C4E8B432}" srcOrd="0" destOrd="0" presId="urn:microsoft.com/office/officeart/2005/8/layout/arrow5"/>
    <dgm:cxn modelId="{E919D8D0-A3EC-4EE3-850A-F55DCF0963DF}" srcId="{ACDCE223-3DC7-4087-81BE-F79F40AE45DE}" destId="{E6C78D94-3385-4E68-B589-741DA52C99ED}" srcOrd="1" destOrd="0" parTransId="{E4EEA1D1-B0FE-41F2-ABE5-0AD829AB044B}" sibTransId="{67E796AC-AA8F-4240-A73B-9D2798DE0A90}"/>
    <dgm:cxn modelId="{127ADEEA-5349-4450-82D7-3BF262BD55E1}" type="presParOf" srcId="{2230106E-13C5-4AD2-834E-8BABDB94E70F}" destId="{B0E39A46-7AA9-453B-A3D7-80B7F0A0CBDE}" srcOrd="0" destOrd="0" presId="urn:microsoft.com/office/officeart/2005/8/layout/arrow5"/>
    <dgm:cxn modelId="{8BC1FE0E-BDB4-4B47-AAB7-CCC8CB11D453}" type="presParOf" srcId="{2230106E-13C5-4AD2-834E-8BABDB94E70F}" destId="{B4B9EB6A-76FE-4EC8-BFC0-BB58C4E8B43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DC2205-E893-4B9C-B760-1BBCB8661BEC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B5BA951C-DCB5-4F4D-AAF6-D723B4E1A54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ADMINISTRACJA ZDECENTRALIZOWANA</a:t>
          </a:r>
        </a:p>
      </dgm:t>
    </dgm:pt>
    <dgm:pt modelId="{208C0BE7-320D-4030-AC2B-EA0929EDF6CC}" type="parTrans" cxnId="{922CECA3-B265-4BCB-81FA-22BDAB180157}">
      <dgm:prSet/>
      <dgm:spPr/>
      <dgm:t>
        <a:bodyPr/>
        <a:lstStyle/>
        <a:p>
          <a:endParaRPr lang="pl-PL"/>
        </a:p>
      </dgm:t>
    </dgm:pt>
    <dgm:pt modelId="{17722C9D-9889-4636-8A7F-7FAE2D64E906}" type="sibTrans" cxnId="{922CECA3-B265-4BCB-81FA-22BDAB180157}">
      <dgm:prSet/>
      <dgm:spPr/>
      <dgm:t>
        <a:bodyPr/>
        <a:lstStyle/>
        <a:p>
          <a:endParaRPr lang="pl-PL"/>
        </a:p>
      </dgm:t>
    </dgm:pt>
    <dgm:pt modelId="{05302D8D-DD42-4521-BE83-77552E55FE9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SAMORZĄD TERYTORIALNY</a:t>
          </a:r>
        </a:p>
      </dgm:t>
    </dgm:pt>
    <dgm:pt modelId="{79F46127-EA10-4EE7-80C7-A6842F6F31DB}" type="parTrans" cxnId="{384DD0E9-6627-4DD0-A88B-95D2F4F3C0A1}">
      <dgm:prSet/>
      <dgm:spPr/>
      <dgm:t>
        <a:bodyPr/>
        <a:lstStyle/>
        <a:p>
          <a:endParaRPr lang="pl-PL"/>
        </a:p>
      </dgm:t>
    </dgm:pt>
    <dgm:pt modelId="{CFBF1224-F02D-44E2-9B35-CB2A9CF36D74}" type="sibTrans" cxnId="{384DD0E9-6627-4DD0-A88B-95D2F4F3C0A1}">
      <dgm:prSet/>
      <dgm:spPr/>
      <dgm:t>
        <a:bodyPr/>
        <a:lstStyle/>
        <a:p>
          <a:endParaRPr lang="pl-PL"/>
        </a:p>
      </dgm:t>
    </dgm:pt>
    <dgm:pt modelId="{B15F779C-2B3B-45FA-AC47-4387BE84AE38}" type="pres">
      <dgm:prSet presAssocID="{8DDC2205-E893-4B9C-B760-1BBCB8661BEC}" presName="diagram" presStyleCnt="0">
        <dgm:presLayoutVars>
          <dgm:dir/>
          <dgm:resizeHandles val="exact"/>
        </dgm:presLayoutVars>
      </dgm:prSet>
      <dgm:spPr/>
    </dgm:pt>
    <dgm:pt modelId="{D2B36938-3CB1-42A4-887D-2B5026608C02}" type="pres">
      <dgm:prSet presAssocID="{B5BA951C-DCB5-4F4D-AAF6-D723B4E1A541}" presName="arrow" presStyleLbl="node1" presStyleIdx="0" presStyleCnt="2" custRadScaleRad="104501" custRadScaleInc="-526">
        <dgm:presLayoutVars>
          <dgm:bulletEnabled val="1"/>
        </dgm:presLayoutVars>
      </dgm:prSet>
      <dgm:spPr/>
    </dgm:pt>
    <dgm:pt modelId="{BAFDCBED-93A3-4F10-B444-D2B25D76DA59}" type="pres">
      <dgm:prSet presAssocID="{05302D8D-DD42-4521-BE83-77552E55FE9E}" presName="arrow" presStyleLbl="node1" presStyleIdx="1" presStyleCnt="2">
        <dgm:presLayoutVars>
          <dgm:bulletEnabled val="1"/>
        </dgm:presLayoutVars>
      </dgm:prSet>
      <dgm:spPr/>
    </dgm:pt>
  </dgm:ptLst>
  <dgm:cxnLst>
    <dgm:cxn modelId="{7B5EF917-CA3D-4F80-BAD2-3F9121FDDD08}" type="presOf" srcId="{8DDC2205-E893-4B9C-B760-1BBCB8661BEC}" destId="{B15F779C-2B3B-45FA-AC47-4387BE84AE38}" srcOrd="0" destOrd="0" presId="urn:microsoft.com/office/officeart/2005/8/layout/arrow5"/>
    <dgm:cxn modelId="{922CECA3-B265-4BCB-81FA-22BDAB180157}" srcId="{8DDC2205-E893-4B9C-B760-1BBCB8661BEC}" destId="{B5BA951C-DCB5-4F4D-AAF6-D723B4E1A541}" srcOrd="0" destOrd="0" parTransId="{208C0BE7-320D-4030-AC2B-EA0929EDF6CC}" sibTransId="{17722C9D-9889-4636-8A7F-7FAE2D64E906}"/>
    <dgm:cxn modelId="{100820DC-32CB-4EC9-9338-390280882FAE}" type="presOf" srcId="{05302D8D-DD42-4521-BE83-77552E55FE9E}" destId="{BAFDCBED-93A3-4F10-B444-D2B25D76DA59}" srcOrd="0" destOrd="0" presId="urn:microsoft.com/office/officeart/2005/8/layout/arrow5"/>
    <dgm:cxn modelId="{6172B9E8-41D9-498C-B6D0-A23F4AC19032}" type="presOf" srcId="{B5BA951C-DCB5-4F4D-AAF6-D723B4E1A541}" destId="{D2B36938-3CB1-42A4-887D-2B5026608C02}" srcOrd="0" destOrd="0" presId="urn:microsoft.com/office/officeart/2005/8/layout/arrow5"/>
    <dgm:cxn modelId="{384DD0E9-6627-4DD0-A88B-95D2F4F3C0A1}" srcId="{8DDC2205-E893-4B9C-B760-1BBCB8661BEC}" destId="{05302D8D-DD42-4521-BE83-77552E55FE9E}" srcOrd="1" destOrd="0" parTransId="{79F46127-EA10-4EE7-80C7-A6842F6F31DB}" sibTransId="{CFBF1224-F02D-44E2-9B35-CB2A9CF36D74}"/>
    <dgm:cxn modelId="{D7558659-D0EA-4BC7-A431-68B41DF624E0}" type="presParOf" srcId="{B15F779C-2B3B-45FA-AC47-4387BE84AE38}" destId="{D2B36938-3CB1-42A4-887D-2B5026608C02}" srcOrd="0" destOrd="0" presId="urn:microsoft.com/office/officeart/2005/8/layout/arrow5"/>
    <dgm:cxn modelId="{862F6227-FE96-444A-B2B6-89764E29BCD3}" type="presParOf" srcId="{B15F779C-2B3B-45FA-AC47-4387BE84AE38}" destId="{BAFDCBED-93A3-4F10-B444-D2B25D76DA5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88A16A-069F-4B2B-A731-9AB5D2121019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77DA0AF-85D8-4D24-B1FA-F8AAD4F6CA73}">
      <dgm:prSet custT="1"/>
      <dgm:spPr/>
      <dgm:t>
        <a:bodyPr/>
        <a:lstStyle/>
        <a:p>
          <a:r>
            <a:rPr lang="pl-PL" sz="1600" b="1" dirty="0"/>
            <a:t>KATEGORIE PODMIOTÓW POZARZĄDOWYCH</a:t>
          </a:r>
        </a:p>
      </dgm:t>
    </dgm:pt>
    <dgm:pt modelId="{8691B413-7F03-4F0B-8E61-B9BA88D2C0EE}" type="parTrans" cxnId="{02FED82B-9A9F-4FEE-B80E-ACBE909CAE8B}">
      <dgm:prSet/>
      <dgm:spPr/>
      <dgm:t>
        <a:bodyPr/>
        <a:lstStyle/>
        <a:p>
          <a:endParaRPr lang="pl-PL"/>
        </a:p>
      </dgm:t>
    </dgm:pt>
    <dgm:pt modelId="{A13A562C-6152-42FD-9647-6359DE2E2F7A}" type="sibTrans" cxnId="{02FED82B-9A9F-4FEE-B80E-ACBE909CAE8B}">
      <dgm:prSet/>
      <dgm:spPr/>
      <dgm:t>
        <a:bodyPr/>
        <a:lstStyle/>
        <a:p>
          <a:endParaRPr lang="pl-PL"/>
        </a:p>
      </dgm:t>
    </dgm:pt>
    <dgm:pt modelId="{E2A1A0D9-A23F-4E4D-9D03-194FA0BE11E7}">
      <dgm:prSet/>
      <dgm:spPr/>
      <dgm:t>
        <a:bodyPr/>
        <a:lstStyle/>
        <a:p>
          <a:r>
            <a:rPr lang="pl-PL"/>
            <a:t>Fundacje - Ustawa z dnia 6 kwietnia 1984 r. o fundacjach; </a:t>
          </a:r>
        </a:p>
      </dgm:t>
    </dgm:pt>
    <dgm:pt modelId="{AC233691-E11C-4AB9-87C6-D951B87C6A7A}" type="parTrans" cxnId="{4866BBA0-C2FC-4EFA-8999-1E35B8B455E5}">
      <dgm:prSet/>
      <dgm:spPr/>
      <dgm:t>
        <a:bodyPr/>
        <a:lstStyle/>
        <a:p>
          <a:endParaRPr lang="pl-PL"/>
        </a:p>
      </dgm:t>
    </dgm:pt>
    <dgm:pt modelId="{263E71D3-498B-47F4-84D8-AC2E3E8DC63D}" type="sibTrans" cxnId="{4866BBA0-C2FC-4EFA-8999-1E35B8B455E5}">
      <dgm:prSet/>
      <dgm:spPr/>
      <dgm:t>
        <a:bodyPr/>
        <a:lstStyle/>
        <a:p>
          <a:endParaRPr lang="pl-PL"/>
        </a:p>
      </dgm:t>
    </dgm:pt>
    <dgm:pt modelId="{1879086A-9F79-4222-8978-4EAC4ED6A105}">
      <dgm:prSet/>
      <dgm:spPr/>
      <dgm:t>
        <a:bodyPr/>
        <a:lstStyle/>
        <a:p>
          <a:r>
            <a:rPr lang="pl-PL"/>
            <a:t>Stowarzyszenia - Ustawa z dnia 7 kwietnia 1989 r. Prawo o stowarzyszeniach;</a:t>
          </a:r>
        </a:p>
      </dgm:t>
    </dgm:pt>
    <dgm:pt modelId="{67205F91-0DA1-4720-A02E-5BBDD954F89D}" type="parTrans" cxnId="{E698DB43-D487-4D19-85F5-512680F67B38}">
      <dgm:prSet/>
      <dgm:spPr/>
      <dgm:t>
        <a:bodyPr/>
        <a:lstStyle/>
        <a:p>
          <a:endParaRPr lang="pl-PL"/>
        </a:p>
      </dgm:t>
    </dgm:pt>
    <dgm:pt modelId="{F7052045-B92A-48D7-9BB5-9CFA19305A24}" type="sibTrans" cxnId="{E698DB43-D487-4D19-85F5-512680F67B38}">
      <dgm:prSet/>
      <dgm:spPr/>
      <dgm:t>
        <a:bodyPr/>
        <a:lstStyle/>
        <a:p>
          <a:endParaRPr lang="pl-PL"/>
        </a:p>
      </dgm:t>
    </dgm:pt>
    <dgm:pt modelId="{08E05A8B-C23C-4836-B5A8-20376AA2B2BE}">
      <dgm:prSet/>
      <dgm:spPr/>
      <dgm:t>
        <a:bodyPr/>
        <a:lstStyle/>
        <a:p>
          <a:r>
            <a:rPr lang="pl-PL"/>
            <a:t>Organizacje pożytku publicznego - Ustawa z dnia 24 kwietnia 2003 r. o działalności pożytku publicznego i o wolontariacie.</a:t>
          </a:r>
        </a:p>
      </dgm:t>
    </dgm:pt>
    <dgm:pt modelId="{806FE3F5-3D9E-45D3-AE7D-3511EA58FAB2}" type="parTrans" cxnId="{473EB593-9A7D-4927-868E-6DF830E117A1}">
      <dgm:prSet/>
      <dgm:spPr/>
      <dgm:t>
        <a:bodyPr/>
        <a:lstStyle/>
        <a:p>
          <a:endParaRPr lang="pl-PL"/>
        </a:p>
      </dgm:t>
    </dgm:pt>
    <dgm:pt modelId="{80E3E366-995C-4DA4-8C93-E9BB8912A5E3}" type="sibTrans" cxnId="{473EB593-9A7D-4927-868E-6DF830E117A1}">
      <dgm:prSet/>
      <dgm:spPr/>
      <dgm:t>
        <a:bodyPr/>
        <a:lstStyle/>
        <a:p>
          <a:endParaRPr lang="pl-PL"/>
        </a:p>
      </dgm:t>
    </dgm:pt>
    <dgm:pt modelId="{ED9F5550-351C-4AE9-B02E-E81991F432EB}" type="pres">
      <dgm:prSet presAssocID="{9C88A16A-069F-4B2B-A731-9AB5D212101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93A74B6-25BB-4DEC-89C3-6549A3EA7CE6}" type="pres">
      <dgm:prSet presAssocID="{9C88A16A-069F-4B2B-A731-9AB5D2121019}" presName="cycle" presStyleCnt="0"/>
      <dgm:spPr/>
    </dgm:pt>
    <dgm:pt modelId="{02C784EE-EAB4-4AE5-8624-AE9553123DF9}" type="pres">
      <dgm:prSet presAssocID="{9C88A16A-069F-4B2B-A731-9AB5D2121019}" presName="centerShape" presStyleCnt="0"/>
      <dgm:spPr/>
    </dgm:pt>
    <dgm:pt modelId="{1F36F437-510A-42F6-BE2A-D5883984DFF6}" type="pres">
      <dgm:prSet presAssocID="{9C88A16A-069F-4B2B-A731-9AB5D2121019}" presName="connSite" presStyleLbl="node1" presStyleIdx="0" presStyleCnt="2"/>
      <dgm:spPr/>
    </dgm:pt>
    <dgm:pt modelId="{640A68DB-1E3A-434E-86DC-9259D0CDD5AE}" type="pres">
      <dgm:prSet presAssocID="{9C88A16A-069F-4B2B-A731-9AB5D2121019}" presName="visibl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DDCBB140-AC2A-4BA1-9FB4-1BAC9A6AD6BA}" type="pres">
      <dgm:prSet presAssocID="{8691B413-7F03-4F0B-8E61-B9BA88D2C0EE}" presName="Name25" presStyleLbl="parChTrans1D1" presStyleIdx="0" presStyleCnt="1"/>
      <dgm:spPr/>
    </dgm:pt>
    <dgm:pt modelId="{FAC0200F-65A0-4362-94FF-C5F44C5ABD30}" type="pres">
      <dgm:prSet presAssocID="{B77DA0AF-85D8-4D24-B1FA-F8AAD4F6CA73}" presName="node" presStyleCnt="0"/>
      <dgm:spPr/>
    </dgm:pt>
    <dgm:pt modelId="{C547ECF9-3646-495E-9142-AD9AFAF156D5}" type="pres">
      <dgm:prSet presAssocID="{B77DA0AF-85D8-4D24-B1FA-F8AAD4F6CA73}" presName="parentNode" presStyleLbl="node1" presStyleIdx="1" presStyleCnt="2">
        <dgm:presLayoutVars>
          <dgm:chMax val="1"/>
          <dgm:bulletEnabled val="1"/>
        </dgm:presLayoutVars>
      </dgm:prSet>
      <dgm:spPr/>
    </dgm:pt>
    <dgm:pt modelId="{9A909311-1522-41B1-AF49-EDA0D28EC12B}" type="pres">
      <dgm:prSet presAssocID="{B77DA0AF-85D8-4D24-B1FA-F8AAD4F6CA73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02FED82B-9A9F-4FEE-B80E-ACBE909CAE8B}" srcId="{9C88A16A-069F-4B2B-A731-9AB5D2121019}" destId="{B77DA0AF-85D8-4D24-B1FA-F8AAD4F6CA73}" srcOrd="0" destOrd="0" parTransId="{8691B413-7F03-4F0B-8E61-B9BA88D2C0EE}" sibTransId="{A13A562C-6152-42FD-9647-6359DE2E2F7A}"/>
    <dgm:cxn modelId="{44332A63-F5FB-4EA6-A3ED-525B2000EF70}" type="presOf" srcId="{9C88A16A-069F-4B2B-A731-9AB5D2121019}" destId="{ED9F5550-351C-4AE9-B02E-E81991F432EB}" srcOrd="0" destOrd="0" presId="urn:microsoft.com/office/officeart/2005/8/layout/radial2"/>
    <dgm:cxn modelId="{E698DB43-D487-4D19-85F5-512680F67B38}" srcId="{B77DA0AF-85D8-4D24-B1FA-F8AAD4F6CA73}" destId="{1879086A-9F79-4222-8978-4EAC4ED6A105}" srcOrd="1" destOrd="0" parTransId="{67205F91-0DA1-4720-A02E-5BBDD954F89D}" sibTransId="{F7052045-B92A-48D7-9BB5-9CFA19305A24}"/>
    <dgm:cxn modelId="{E971364D-5E71-4665-BA7F-B25A0D060266}" type="presOf" srcId="{1879086A-9F79-4222-8978-4EAC4ED6A105}" destId="{9A909311-1522-41B1-AF49-EDA0D28EC12B}" srcOrd="0" destOrd="1" presId="urn:microsoft.com/office/officeart/2005/8/layout/radial2"/>
    <dgm:cxn modelId="{473EB593-9A7D-4927-868E-6DF830E117A1}" srcId="{B77DA0AF-85D8-4D24-B1FA-F8AAD4F6CA73}" destId="{08E05A8B-C23C-4836-B5A8-20376AA2B2BE}" srcOrd="2" destOrd="0" parTransId="{806FE3F5-3D9E-45D3-AE7D-3511EA58FAB2}" sibTransId="{80E3E366-995C-4DA4-8C93-E9BB8912A5E3}"/>
    <dgm:cxn modelId="{1688D094-84C5-492B-9503-7EB34C2CDAB4}" type="presOf" srcId="{B77DA0AF-85D8-4D24-B1FA-F8AAD4F6CA73}" destId="{C547ECF9-3646-495E-9142-AD9AFAF156D5}" srcOrd="0" destOrd="0" presId="urn:microsoft.com/office/officeart/2005/8/layout/radial2"/>
    <dgm:cxn modelId="{4866BBA0-C2FC-4EFA-8999-1E35B8B455E5}" srcId="{B77DA0AF-85D8-4D24-B1FA-F8AAD4F6CA73}" destId="{E2A1A0D9-A23F-4E4D-9D03-194FA0BE11E7}" srcOrd="0" destOrd="0" parTransId="{AC233691-E11C-4AB9-87C6-D951B87C6A7A}" sibTransId="{263E71D3-498B-47F4-84D8-AC2E3E8DC63D}"/>
    <dgm:cxn modelId="{EB5A2BB4-577B-4534-B5FD-18E90A01E74D}" type="presOf" srcId="{08E05A8B-C23C-4836-B5A8-20376AA2B2BE}" destId="{9A909311-1522-41B1-AF49-EDA0D28EC12B}" srcOrd="0" destOrd="2" presId="urn:microsoft.com/office/officeart/2005/8/layout/radial2"/>
    <dgm:cxn modelId="{73CEE5C0-7340-4CC6-BCB4-E0D1EA3B1C04}" type="presOf" srcId="{8691B413-7F03-4F0B-8E61-B9BA88D2C0EE}" destId="{DDCBB140-AC2A-4BA1-9FB4-1BAC9A6AD6BA}" srcOrd="0" destOrd="0" presId="urn:microsoft.com/office/officeart/2005/8/layout/radial2"/>
    <dgm:cxn modelId="{7D4467E7-5869-46BA-B870-2D5DFE72AEBA}" type="presOf" srcId="{E2A1A0D9-A23F-4E4D-9D03-194FA0BE11E7}" destId="{9A909311-1522-41B1-AF49-EDA0D28EC12B}" srcOrd="0" destOrd="0" presId="urn:microsoft.com/office/officeart/2005/8/layout/radial2"/>
    <dgm:cxn modelId="{A3FBF14A-5848-46EC-A3F6-F21ED8CBB213}" type="presParOf" srcId="{ED9F5550-351C-4AE9-B02E-E81991F432EB}" destId="{193A74B6-25BB-4DEC-89C3-6549A3EA7CE6}" srcOrd="0" destOrd="0" presId="urn:microsoft.com/office/officeart/2005/8/layout/radial2"/>
    <dgm:cxn modelId="{BDCBE30D-2C42-4A01-BD8C-70FB32519EFE}" type="presParOf" srcId="{193A74B6-25BB-4DEC-89C3-6549A3EA7CE6}" destId="{02C784EE-EAB4-4AE5-8624-AE9553123DF9}" srcOrd="0" destOrd="0" presId="urn:microsoft.com/office/officeart/2005/8/layout/radial2"/>
    <dgm:cxn modelId="{DB36C56E-C252-4A1E-AF61-5BA1CF3FB883}" type="presParOf" srcId="{02C784EE-EAB4-4AE5-8624-AE9553123DF9}" destId="{1F36F437-510A-42F6-BE2A-D5883984DFF6}" srcOrd="0" destOrd="0" presId="urn:microsoft.com/office/officeart/2005/8/layout/radial2"/>
    <dgm:cxn modelId="{3D9D9D59-0C29-4BC6-A5A6-63D1D16948A4}" type="presParOf" srcId="{02C784EE-EAB4-4AE5-8624-AE9553123DF9}" destId="{640A68DB-1E3A-434E-86DC-9259D0CDD5AE}" srcOrd="1" destOrd="0" presId="urn:microsoft.com/office/officeart/2005/8/layout/radial2"/>
    <dgm:cxn modelId="{58EF2A60-11E3-4472-AAAC-79E96EC3CCCE}" type="presParOf" srcId="{193A74B6-25BB-4DEC-89C3-6549A3EA7CE6}" destId="{DDCBB140-AC2A-4BA1-9FB4-1BAC9A6AD6BA}" srcOrd="1" destOrd="0" presId="urn:microsoft.com/office/officeart/2005/8/layout/radial2"/>
    <dgm:cxn modelId="{EA284129-6E58-4040-8B1C-70D786932604}" type="presParOf" srcId="{193A74B6-25BB-4DEC-89C3-6549A3EA7CE6}" destId="{FAC0200F-65A0-4362-94FF-C5F44C5ABD30}" srcOrd="2" destOrd="0" presId="urn:microsoft.com/office/officeart/2005/8/layout/radial2"/>
    <dgm:cxn modelId="{55A2710B-BC35-4503-840C-3D450D9F1977}" type="presParOf" srcId="{FAC0200F-65A0-4362-94FF-C5F44C5ABD30}" destId="{C547ECF9-3646-495E-9142-AD9AFAF156D5}" srcOrd="0" destOrd="0" presId="urn:microsoft.com/office/officeart/2005/8/layout/radial2"/>
    <dgm:cxn modelId="{27840D15-1C34-4108-AAD3-ECECB9212B2A}" type="presParOf" srcId="{FAC0200F-65A0-4362-94FF-C5F44C5ABD30}" destId="{9A909311-1522-41B1-AF49-EDA0D28EC1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3A6DC-AA2C-4481-8BB1-8C9C10D31210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39FC2-FB6B-4A1E-8E28-8AC486F2A2D2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ŚCISŁE WYODRĘBNIENIE ZADAŃ I KOMPETENCJI NA KAŻDYM STOPNIU ORGANIZACYJNYM ADMINISTRACJI;</a:t>
          </a:r>
        </a:p>
      </dsp:txBody>
      <dsp:txXfrm>
        <a:off x="604289" y="435133"/>
        <a:ext cx="9851585" cy="870267"/>
      </dsp:txXfrm>
    </dsp:sp>
    <dsp:sp modelId="{F0B44E01-0E56-444A-87C0-589AAA145AF7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CCCB6-6A60-4EC9-9C59-A1BB0E5237AE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MOŻLIWOŚĆ DEKONCENTROWANIA ZADAŃ I KOMPETENCJI NA ORGANY NIŻSZEGO STOPNIA;</a:t>
          </a:r>
        </a:p>
      </dsp:txBody>
      <dsp:txXfrm>
        <a:off x="920631" y="1740535"/>
        <a:ext cx="9535243" cy="870267"/>
      </dsp:txXfrm>
    </dsp:sp>
    <dsp:sp modelId="{ECE622B7-8915-4EFD-87D1-7573C4550075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49413C-AB23-410E-B128-E9C708258106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ZACHOWANIE HIERARCHICZNEGO PODPORZĄDKOWANIA W SFERZE REALIZACJI KOMPETENCJI.</a:t>
          </a:r>
        </a:p>
      </dsp:txBody>
      <dsp:txXfrm>
        <a:off x="604289" y="3045936"/>
        <a:ext cx="9851585" cy="870267"/>
      </dsp:txXfrm>
    </dsp:sp>
    <dsp:sp modelId="{0FB29229-D5C8-4837-9F3B-2690271B354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84C0B-D74D-499C-A1B0-1F68049FC288}">
      <dsp:nvSpPr>
        <dsp:cNvPr id="0" name=""/>
        <dsp:cNvSpPr/>
      </dsp:nvSpPr>
      <dsp:spPr>
        <a:xfrm>
          <a:off x="4802154" y="2164700"/>
          <a:ext cx="2587690" cy="25285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DEKONCENTRACJA</a:t>
          </a:r>
          <a:endParaRPr lang="pl-PL" sz="1200" b="1" kern="1200" dirty="0">
            <a:solidFill>
              <a:schemeClr val="tx1"/>
            </a:solidFill>
          </a:endParaRPr>
        </a:p>
      </dsp:txBody>
      <dsp:txXfrm>
        <a:off x="5181112" y="2535005"/>
        <a:ext cx="1829774" cy="1787988"/>
      </dsp:txXfrm>
    </dsp:sp>
    <dsp:sp modelId="{C99C20DF-357C-4A35-8836-E85D7FA690D7}">
      <dsp:nvSpPr>
        <dsp:cNvPr id="0" name=""/>
        <dsp:cNvSpPr/>
      </dsp:nvSpPr>
      <dsp:spPr>
        <a:xfrm rot="16200000">
          <a:off x="6001058" y="1684293"/>
          <a:ext cx="189883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600" kern="1200"/>
        </a:p>
      </dsp:txBody>
      <dsp:txXfrm>
        <a:off x="6029541" y="1835434"/>
        <a:ext cx="132918" cy="367974"/>
      </dsp:txXfrm>
    </dsp:sp>
    <dsp:sp modelId="{295866FA-4B76-4F76-AD60-79CE90CDC29D}">
      <dsp:nvSpPr>
        <dsp:cNvPr id="0" name=""/>
        <dsp:cNvSpPr/>
      </dsp:nvSpPr>
      <dsp:spPr>
        <a:xfrm>
          <a:off x="5194101" y="2632"/>
          <a:ext cx="1803796" cy="18037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W SENSIE STATYCZNYM </a:t>
          </a:r>
          <a:r>
            <a:rPr lang="pl-PL" sz="1200" kern="1200" dirty="0">
              <a:solidFill>
                <a:schemeClr val="tx1"/>
              </a:solidFill>
            </a:rPr>
            <a:t>– RZECZYWISTY ROZKŁAD KOMPETENCJI MIĘDZY POSZCZEGÓLNYMI ORGANAMI</a:t>
          </a:r>
        </a:p>
      </dsp:txBody>
      <dsp:txXfrm>
        <a:off x="5458261" y="266792"/>
        <a:ext cx="1275476" cy="1275476"/>
      </dsp:txXfrm>
    </dsp:sp>
    <dsp:sp modelId="{398127DC-24C7-4080-BFBE-44387AC29C14}">
      <dsp:nvSpPr>
        <dsp:cNvPr id="0" name=""/>
        <dsp:cNvSpPr/>
      </dsp:nvSpPr>
      <dsp:spPr>
        <a:xfrm rot="5400000">
          <a:off x="6001058" y="4560415"/>
          <a:ext cx="189883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600" kern="1200"/>
        </a:p>
      </dsp:txBody>
      <dsp:txXfrm>
        <a:off x="6029541" y="4654591"/>
        <a:ext cx="132918" cy="367974"/>
      </dsp:txXfrm>
    </dsp:sp>
    <dsp:sp modelId="{183B2964-072B-41CA-886D-7568A408A4CC}">
      <dsp:nvSpPr>
        <dsp:cNvPr id="0" name=""/>
        <dsp:cNvSpPr/>
      </dsp:nvSpPr>
      <dsp:spPr>
        <a:xfrm>
          <a:off x="5194101" y="5051570"/>
          <a:ext cx="1803796" cy="1803796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>
              <a:solidFill>
                <a:schemeClr val="tx1"/>
              </a:solidFill>
            </a:rPr>
            <a:t>W SENSIE DYNAMICZNYM </a:t>
          </a:r>
          <a:r>
            <a:rPr lang="pl-PL" sz="1050" kern="1200" dirty="0">
              <a:solidFill>
                <a:schemeClr val="tx1"/>
              </a:solidFill>
            </a:rPr>
            <a:t>– DEKONCENTRACJA= PROCES DEKONCENTROWANIA, CZYLI RUCH KOMPETENCJI (PRZENIESIENIE Z JEDNEGO ORGANU NA INNY LUB KILKA). </a:t>
          </a:r>
        </a:p>
      </dsp:txBody>
      <dsp:txXfrm>
        <a:off x="5458261" y="5315730"/>
        <a:ext cx="1275476" cy="1275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CE5A2-0886-4778-A407-5B14D1638B01}">
      <dsp:nvSpPr>
        <dsp:cNvPr id="0" name=""/>
        <dsp:cNvSpPr/>
      </dsp:nvSpPr>
      <dsp:spPr>
        <a:xfrm>
          <a:off x="-5028056" y="-770345"/>
          <a:ext cx="5988045" cy="5988045"/>
        </a:xfrm>
        <a:prstGeom prst="blockArc">
          <a:avLst>
            <a:gd name="adj1" fmla="val 18900000"/>
            <a:gd name="adj2" fmla="val 2700000"/>
            <a:gd name="adj3" fmla="val 361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EE635-A44C-427A-9B13-D031618E3E1A}">
      <dsp:nvSpPr>
        <dsp:cNvPr id="0" name=""/>
        <dsp:cNvSpPr/>
      </dsp:nvSpPr>
      <dsp:spPr>
        <a:xfrm>
          <a:off x="617425" y="444735"/>
          <a:ext cx="11061049" cy="88947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PRZENIESIENIE KOMPETENCJI NA ORGANY NIŻSZE LUB RÓWNORZĘDNE;</a:t>
          </a:r>
        </a:p>
      </dsp:txBody>
      <dsp:txXfrm>
        <a:off x="617425" y="444735"/>
        <a:ext cx="11061049" cy="889471"/>
      </dsp:txXfrm>
    </dsp:sp>
    <dsp:sp modelId="{DF982826-33C1-4F50-B58B-B7F4D802E139}">
      <dsp:nvSpPr>
        <dsp:cNvPr id="0" name=""/>
        <dsp:cNvSpPr/>
      </dsp:nvSpPr>
      <dsp:spPr>
        <a:xfrm>
          <a:off x="61505" y="333551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5105BB-C3F5-4AD4-897C-A2C38E7F5D0B}">
      <dsp:nvSpPr>
        <dsp:cNvPr id="0" name=""/>
        <dsp:cNvSpPr/>
      </dsp:nvSpPr>
      <dsp:spPr>
        <a:xfrm>
          <a:off x="940747" y="1778942"/>
          <a:ext cx="10737726" cy="889471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DOKONYWANE W DRODZE AKTU NORMATYWNEGO RZĘDU USTAWY LUB AKTU NORMATYWNEGO ORGANU PRZENOSZĄCEGO KOMPETENCJE;</a:t>
          </a:r>
        </a:p>
      </dsp:txBody>
      <dsp:txXfrm>
        <a:off x="940747" y="1778942"/>
        <a:ext cx="10737726" cy="889471"/>
      </dsp:txXfrm>
    </dsp:sp>
    <dsp:sp modelId="{94EF640B-285D-4154-8D78-FBCD8E6F28BD}">
      <dsp:nvSpPr>
        <dsp:cNvPr id="0" name=""/>
        <dsp:cNvSpPr/>
      </dsp:nvSpPr>
      <dsp:spPr>
        <a:xfrm>
          <a:off x="384828" y="1667758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AFD91-41DA-4237-A71E-BF0000C1D8AB}">
      <dsp:nvSpPr>
        <dsp:cNvPr id="0" name=""/>
        <dsp:cNvSpPr/>
      </dsp:nvSpPr>
      <dsp:spPr>
        <a:xfrm>
          <a:off x="617425" y="3113148"/>
          <a:ext cx="11061049" cy="88947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6018" tIns="66040" rIns="66040" bIns="66040" numCol="1" spcCol="1270" anchor="ctr" anchorCtr="0">
          <a:noAutofit/>
        </a:bodyPr>
        <a:lstStyle/>
        <a:p>
          <a:pPr marL="0" lvl="0" indent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Z ZACHOWANIEM NADRZĘDNOŚCI HIERARCHICZNEJ ORGANÓW ZWIERZCHNICH W ZAKRESIE REALIZACJI PRZEKAZANYCH KOMPETENCJI.</a:t>
          </a:r>
        </a:p>
      </dsp:txBody>
      <dsp:txXfrm>
        <a:off x="617425" y="3113148"/>
        <a:ext cx="11061049" cy="889471"/>
      </dsp:txXfrm>
    </dsp:sp>
    <dsp:sp modelId="{854FA4F2-E5B7-417A-8695-3F7150FA6B0A}">
      <dsp:nvSpPr>
        <dsp:cNvPr id="0" name=""/>
        <dsp:cNvSpPr/>
      </dsp:nvSpPr>
      <dsp:spPr>
        <a:xfrm>
          <a:off x="61505" y="3001964"/>
          <a:ext cx="1111838" cy="1111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A2DA-7FE8-46C2-A315-362A9CEECA7B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200" kern="1200" dirty="0"/>
            <a:t>na organy niższego stopnia w tym samym resorcie</a:t>
          </a:r>
        </a:p>
      </dsp:txBody>
      <dsp:txXfrm rot="-5400000">
        <a:off x="3785616" y="197117"/>
        <a:ext cx="6675221" cy="1012303"/>
      </dsp:txXfrm>
    </dsp:sp>
    <dsp:sp modelId="{7E3DC365-B024-49E6-B625-6D3C193863F7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TERYTORIALNA (PIONOWA)  </a:t>
          </a:r>
        </a:p>
      </dsp:txBody>
      <dsp:txXfrm>
        <a:off x="68454" y="70578"/>
        <a:ext cx="3648708" cy="1265378"/>
      </dsp:txXfrm>
    </dsp:sp>
    <dsp:sp modelId="{17BE0758-704C-4C8C-9055-EAAC3FC5FA1A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z danego resortu przechodzą na organy tego samego stopnia, w innym resorcie</a:t>
          </a:r>
        </a:p>
      </dsp:txBody>
      <dsp:txXfrm rot="-5400000">
        <a:off x="3785616" y="1669517"/>
        <a:ext cx="6675221" cy="1012303"/>
      </dsp:txXfrm>
    </dsp:sp>
    <dsp:sp modelId="{8137E16F-D6EB-4047-8966-DF9A40FAB89E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RESORTOWA (POZIOMA) </a:t>
          </a:r>
        </a:p>
      </dsp:txBody>
      <dsp:txXfrm>
        <a:off x="68454" y="1542979"/>
        <a:ext cx="3648708" cy="1265378"/>
      </dsp:txXfrm>
    </dsp:sp>
    <dsp:sp modelId="{315312B9-BBCA-41D4-9385-C029C2CEA6DD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kompetencje organów danego resortu przechodzą na kompetencje organów niższego stopnia w innym resorcie</a:t>
          </a:r>
          <a:endParaRPr lang="pl-PL" sz="3600" kern="1200" dirty="0"/>
        </a:p>
      </dsp:txBody>
      <dsp:txXfrm rot="-5400000">
        <a:off x="3785616" y="3141918"/>
        <a:ext cx="6675221" cy="1012303"/>
      </dsp:txXfrm>
    </dsp:sp>
    <dsp:sp modelId="{A59A865A-57A1-4ABB-A6A0-E99C340872A7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dirty="0">
              <a:solidFill>
                <a:schemeClr val="tx1"/>
              </a:solidFill>
            </a:rPr>
            <a:t>SKOŚNA  </a:t>
          </a:r>
        </a:p>
      </dsp:txBody>
      <dsp:txXfrm>
        <a:off x="68454" y="3015380"/>
        <a:ext cx="3648708" cy="12653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39A46-7AA9-453B-A3D7-80B7F0A0CBDE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ADMINISTRACJA SCENTRALIZOWANA</a:t>
          </a:r>
        </a:p>
      </dsp:txBody>
      <dsp:txXfrm rot="5400000">
        <a:off x="2338" y="1088423"/>
        <a:ext cx="3587909" cy="2174491"/>
      </dsp:txXfrm>
    </dsp:sp>
    <dsp:sp modelId="{B4B9EB6A-76FE-4EC8-BFC0-BB58C4E8B432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ADMINISTRACJA RZĄDOWA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36938-3CB1-42A4-887D-2B5026608C02}">
      <dsp:nvSpPr>
        <dsp:cNvPr id="0" name=""/>
        <dsp:cNvSpPr/>
      </dsp:nvSpPr>
      <dsp:spPr>
        <a:xfrm rot="16200000">
          <a:off x="0" y="2356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ADMINISTRACJA ZDECENTRALIZOWANA</a:t>
          </a:r>
        </a:p>
      </dsp:txBody>
      <dsp:txXfrm rot="5400000">
        <a:off x="0" y="1089601"/>
        <a:ext cx="3587909" cy="2174491"/>
      </dsp:txXfrm>
    </dsp:sp>
    <dsp:sp modelId="{BAFDCBED-93A3-4F10-B444-D2B25D76DA59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SAMORZĄD TERYTORIALNY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BB140-AC2A-4BA1-9FB4-1BAC9A6AD6BA}">
      <dsp:nvSpPr>
        <dsp:cNvPr id="0" name=""/>
        <dsp:cNvSpPr/>
      </dsp:nvSpPr>
      <dsp:spPr>
        <a:xfrm>
          <a:off x="3397639" y="2141479"/>
          <a:ext cx="884086" cy="68378"/>
        </a:xfrm>
        <a:custGeom>
          <a:avLst/>
          <a:gdLst/>
          <a:ahLst/>
          <a:cxnLst/>
          <a:rect l="0" t="0" r="0" b="0"/>
          <a:pathLst>
            <a:path>
              <a:moveTo>
                <a:pt x="0" y="34189"/>
              </a:moveTo>
              <a:lnTo>
                <a:pt x="884086" y="34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A68DB-1E3A-434E-86DC-9259D0CDD5AE}">
      <dsp:nvSpPr>
        <dsp:cNvPr id="0" name=""/>
        <dsp:cNvSpPr/>
      </dsp:nvSpPr>
      <dsp:spPr>
        <a:xfrm>
          <a:off x="2148" y="178321"/>
          <a:ext cx="3994695" cy="39946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47ECF9-3646-495E-9142-AD9AFAF156D5}">
      <dsp:nvSpPr>
        <dsp:cNvPr id="0" name=""/>
        <dsp:cNvSpPr/>
      </dsp:nvSpPr>
      <dsp:spPr>
        <a:xfrm>
          <a:off x="4281726" y="977260"/>
          <a:ext cx="2396817" cy="23968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KATEGORIE PODMIOTÓW POZARZĄDOWYCH</a:t>
          </a:r>
        </a:p>
      </dsp:txBody>
      <dsp:txXfrm>
        <a:off x="4632732" y="1328266"/>
        <a:ext cx="1694805" cy="1694805"/>
      </dsp:txXfrm>
    </dsp:sp>
    <dsp:sp modelId="{9A909311-1522-41B1-AF49-EDA0D28EC12B}">
      <dsp:nvSpPr>
        <dsp:cNvPr id="0" name=""/>
        <dsp:cNvSpPr/>
      </dsp:nvSpPr>
      <dsp:spPr>
        <a:xfrm>
          <a:off x="6918225" y="977260"/>
          <a:ext cx="3595226" cy="239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Fundacje - Ustawa z dnia 6 kwietnia 1984 r. o fundacjach;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Stowarzyszenia - Ustawa z dnia 7 kwietnia 1989 r. Prawo o stowarzyszeniach;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/>
            <a:t>Organizacje pożytku publicznego - Ustawa z dnia 24 kwietnia 2003 r. o działalności pożytku publicznego i o wolontariacie.</a:t>
          </a:r>
        </a:p>
      </dsp:txBody>
      <dsp:txXfrm>
        <a:off x="6918225" y="977260"/>
        <a:ext cx="3595226" cy="2396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451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219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190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07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7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839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30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5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17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45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4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47EF-F0B7-42EB-BF38-2A631172645C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54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fr/l-auditoire-la-conf%C3%A9rence-publique-125403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Centralizacja_(prawo)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eap.org.pl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 descr="Obraz zawierający osoba, wewnątrz, komputer, duży&#10;&#10;Opis wygenerowany automatycznie">
            <a:extLst>
              <a:ext uri="{FF2B5EF4-FFF2-40B4-BE49-F238E27FC236}">
                <a16:creationId xmlns:a16="http://schemas.microsoft.com/office/drawing/2014/main" id="{A355C799-0875-438F-A183-E0D16FB0EF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091" t="31818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A394EA3-B6EE-4A9F-9631-54AD4EEDA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pl-PL" sz="6600" dirty="0"/>
              <a:t>ZAJĘCIA NR 5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EDBBFDC-3A0D-4291-9E77-9F3CF487D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pl-PL" dirty="0"/>
              <a:t>STOSUNKI MIĘDZY ORGANAMI, REFORMY, ROZROST ADMINISTRACJI</a:t>
            </a:r>
          </a:p>
        </p:txBody>
      </p:sp>
    </p:spTree>
    <p:extLst>
      <p:ext uri="{BB962C8B-B14F-4D97-AF65-F5344CB8AC3E}">
        <p14:creationId xmlns:p14="http://schemas.microsoft.com/office/powerpoint/2010/main" val="3544293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Hierarchiczne podporządkowanie:</a:t>
            </a:r>
          </a:p>
          <a:p>
            <a:pPr marL="0" indent="0" algn="just">
              <a:buNone/>
            </a:pPr>
            <a:r>
              <a:rPr lang="pl-PL" dirty="0"/>
              <a:t>Element dekoncentracji; jednostronna zależność organów niższego stopnia od organów wyższego stopnia lub podmiotu podległego od podmiotu zwierzchniego.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3D7BFC65-77B6-40C7-8414-260FA59E170C}"/>
              </a:ext>
            </a:extLst>
          </p:cNvPr>
          <p:cNvSpPr/>
          <p:nvPr/>
        </p:nvSpPr>
        <p:spPr>
          <a:xfrm>
            <a:off x="5974813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213A0712-01C6-40C9-9567-C186FAEC654D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8D75B683-B38F-40B8-B2D6-9D53E608C639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738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6D7BC-8479-4E07-A7AF-9285894F5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AD1A6C-2FF2-4728-8CAC-89F01623B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Na hierarchiczne podporządkowanie składa się zależność osobowa i służbowa.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osobowa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od momentu nawiązania stosunku pracy; polega na regulowaniu stosunków osobowych w trakcie trwania stosunku pracy (decyzje dotyczące awansu, nagradzania, odpowiedzialności służbowej, dyscyplinarnej itp.)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pl-PL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 fontAlgn="base"/>
            <a:r>
              <a:rPr lang="pl-PL" b="1" dirty="0">
                <a:solidFill>
                  <a:srgbClr val="00B050"/>
                </a:solidFill>
                <a:latin typeface="Calibri" panose="020F0502020204030204" pitchFamily="34" charset="0"/>
              </a:rPr>
              <a:t>Zależność służbowa 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–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 algn="just" fontAlgn="base"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możliwość wydawania poleceń służbowych przez organ wyższego stopnia, za pomocą aktów generalnych (okólniki, wytyczne, instrukcje, zarządzenia) lub indywidualnych (polecenie służbowe); </a:t>
            </a:r>
          </a:p>
          <a:p>
            <a:pPr marL="0" indent="0" algn="just" fontAlgn="base">
              <a:buNone/>
            </a:pPr>
            <a:r>
              <a:rPr lang="pl-PL" u="sng" dirty="0">
                <a:solidFill>
                  <a:srgbClr val="FF3399"/>
                </a:solidFill>
                <a:latin typeface="Calibri" panose="020F0502020204030204" pitchFamily="34" charset="0"/>
              </a:rPr>
              <a:t>prawu ich wydania odpowiada obowiązek ich respektowania.</a:t>
            </a:r>
            <a:r>
              <a:rPr lang="en-US" u="sng" dirty="0">
                <a:solidFill>
                  <a:srgbClr val="FF3399"/>
                </a:solidFill>
                <a:latin typeface="Calibri" panose="020F0502020204030204" pitchFamily="34" charset="0"/>
              </a:rPr>
              <a:t>​</a:t>
            </a:r>
            <a:endParaRPr lang="en-US" u="sng" dirty="0">
              <a:solidFill>
                <a:srgbClr val="FF3399"/>
              </a:solidFill>
              <a:latin typeface="Segoe UI" panose="020B0502040204020203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361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036AC-D5CB-473E-86D2-9EA1B60DE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62302B6-8CAA-4DCF-BAAF-1BB0AA2F91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287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F6016-DF35-41A9-A2D1-7E135E2A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7C4B92-121F-4715-AFAD-59D059366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pl-PL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Podmioty administrujące mają wyraźnie określone kompetencje;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Kompetencje te są ustalone bądź przekazywane z innych organów </a:t>
            </a:r>
            <a:r>
              <a:rPr lang="pl-PL" b="1" dirty="0">
                <a:solidFill>
                  <a:srgbClr val="FF3399"/>
                </a:solidFill>
              </a:rPr>
              <a:t>w drodze ustawowej </a:t>
            </a:r>
            <a:r>
              <a:rPr lang="pl-PL" dirty="0"/>
              <a:t>i </a:t>
            </a:r>
            <a:r>
              <a:rPr lang="pl-PL" dirty="0">
                <a:solidFill>
                  <a:srgbClr val="00B0F0"/>
                </a:solidFill>
              </a:rPr>
              <a:t>realizowane w sposób </a:t>
            </a:r>
            <a:r>
              <a:rPr lang="pl-PL" b="1" dirty="0">
                <a:solidFill>
                  <a:srgbClr val="00B0F0"/>
                </a:solidFill>
              </a:rPr>
              <a:t>samodzielny</a:t>
            </a:r>
            <a:r>
              <a:rPr lang="pl-PL" dirty="0"/>
              <a:t>;</a:t>
            </a:r>
            <a:r>
              <a:rPr lang="en-US" dirty="0"/>
              <a:t>​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pl-PL" dirty="0"/>
              <a:t>Podlegają jedynie </a:t>
            </a:r>
            <a:r>
              <a:rPr lang="pl-PL" b="1" dirty="0">
                <a:solidFill>
                  <a:srgbClr val="92D050"/>
                </a:solidFill>
              </a:rPr>
              <a:t>nadzorowi weryfikacyjnemu</a:t>
            </a:r>
            <a:r>
              <a:rPr lang="pl-PL" dirty="0"/>
              <a:t> ze strony kompetentnych organów.</a:t>
            </a:r>
            <a:r>
              <a:rPr lang="en-US" dirty="0"/>
              <a:t>​</a:t>
            </a:r>
          </a:p>
          <a:p>
            <a:pPr marL="0" indent="0" fontAlgn="base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701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PRZECIWIEŃSTWIE DO DEKONCENTRACJI, KOMPETENCJE MOGĄ BYĆ PRZEKAZANE </a:t>
            </a:r>
            <a:r>
              <a:rPr lang="pl-PL" b="1" dirty="0">
                <a:solidFill>
                  <a:srgbClr val="1FE9DF"/>
                </a:solidFill>
              </a:rPr>
              <a:t>WYŁĄCZNIE W DRODZE USTAWY </a:t>
            </a:r>
            <a:r>
              <a:rPr lang="pl-PL" dirty="0"/>
              <a:t>(NIE WCHODZI W GRĘ AKT NORMATYWNY ORGANU PRZENOSZĄCEGO KOMPETENCJE)’</a:t>
            </a:r>
          </a:p>
          <a:p>
            <a:pPr marL="0" indent="0" algn="just">
              <a:buNone/>
            </a:pPr>
            <a:r>
              <a:rPr lang="pl-PL" dirty="0"/>
              <a:t>KONSTYTUTYWNYM ELEMENTEM DECENTRALIZACJI JEST </a:t>
            </a:r>
            <a:r>
              <a:rPr lang="pl-PL" b="1" u="sng" dirty="0">
                <a:solidFill>
                  <a:srgbClr val="FF0000"/>
                </a:solidFill>
              </a:rPr>
              <a:t>SAMODZIELNOŚĆ</a:t>
            </a:r>
            <a:r>
              <a:rPr lang="pl-PL" dirty="0"/>
              <a:t> (NIEMAJĄCA OCZYWIŚCIE CHARAKTERU BEZWZGLĘDNEGO); </a:t>
            </a:r>
            <a:r>
              <a:rPr lang="pl-PL" b="1" u="sng" dirty="0"/>
              <a:t>BRAK HIERARCHICZNEGO PODPORZĄDKOWANIA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FORMĄ ZAPEWNIENIA ZGODNOŚCI DZIAŁAŃ Z PRAWEM JEST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NADZÓR WERYFIKACYJNY</a:t>
            </a:r>
            <a:r>
              <a:rPr lang="pl-PL" dirty="0"/>
              <a:t>, KTÓREGO JEDYNYM KRYTERIUM JEST LEGALNOŚĆ.</a:t>
            </a:r>
          </a:p>
        </p:txBody>
      </p:sp>
    </p:spTree>
    <p:extLst>
      <p:ext uri="{BB962C8B-B14F-4D97-AF65-F5344CB8AC3E}">
        <p14:creationId xmlns:p14="http://schemas.microsoft.com/office/powerpoint/2010/main" val="396933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673474-E8AF-449D-A9A5-09407310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C0DE5C3-ECC2-4DAE-AB07-CCF8F00A01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740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4DD63C-7AAC-4BE9-AB91-B20F5C0C3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PRZYKŁAD: Nadzór weryfikacyjny nad organami gminy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D49941-2D2E-4B62-BD7D-F448A7C3E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85. Nadzór nad działalnością gminną sprawowany jest na podstawie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kryterium zgodności z prawem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Art. 86. Organami nadzoru są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Prezes Rady Ministrów i wojewoda</a:t>
            </a:r>
            <a:r>
              <a:rPr lang="pl-PL" dirty="0"/>
              <a:t>, a w zakresie spraw finansowych –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regionalna izba obrachunkowa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Art. 88. Organy nadzoru mają prawo żądania informacji i danych, dotyczących organizacji i funkcjonowania gminy, niezbędnych do wykonywania przysługujących im uprawnień nadzorczych.</a:t>
            </a:r>
          </a:p>
          <a:p>
            <a:pPr algn="just"/>
            <a:r>
              <a:rPr lang="pl-PL" dirty="0"/>
              <a:t>Art. 90. 1. Wójt obowiązany jest do przedłożenia wojewodzie </a:t>
            </a:r>
            <a:r>
              <a:rPr lang="pl-PL" dirty="0">
                <a:solidFill>
                  <a:srgbClr val="00B0F0"/>
                </a:solidFill>
              </a:rPr>
              <a:t>uchwał rady gminy w ciągu 7 dni od dnia ich podjęcia</a:t>
            </a:r>
            <a:r>
              <a:rPr lang="pl-PL" dirty="0"/>
              <a:t>. Akty ustanawiające przepisy porządkowe wójt przekazuje w ciągu 2 dni od ich ustanowienia.</a:t>
            </a:r>
          </a:p>
          <a:p>
            <a:pPr marL="0" indent="0" algn="just">
              <a:buNone/>
            </a:pPr>
            <a:r>
              <a:rPr lang="pl-PL" dirty="0"/>
              <a:t> (…)</a:t>
            </a:r>
          </a:p>
        </p:txBody>
      </p:sp>
    </p:spTree>
    <p:extLst>
      <p:ext uri="{BB962C8B-B14F-4D97-AF65-F5344CB8AC3E}">
        <p14:creationId xmlns:p14="http://schemas.microsoft.com/office/powerpoint/2010/main" val="2838496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C2DF5F-7DBD-4B47-807C-137B4E75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5C8B2-A8BD-4A09-9720-EBF29BC41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Art. 91. 1. Uchwała lub zarządzenie organu gminy </a:t>
            </a:r>
            <a:r>
              <a:rPr lang="pl-PL" dirty="0">
                <a:solidFill>
                  <a:srgbClr val="FF0000"/>
                </a:solidFill>
              </a:rPr>
              <a:t>sprzeczne z prawem są nieważne</a:t>
            </a:r>
            <a:r>
              <a:rPr lang="pl-PL" dirty="0"/>
              <a:t>. O nieważności uchwały lub zarządzenia w całości lub w części </a:t>
            </a:r>
            <a:r>
              <a:rPr lang="pl-PL" dirty="0">
                <a:solidFill>
                  <a:srgbClr val="0070C0"/>
                </a:solidFill>
              </a:rPr>
              <a:t>orzeka organ nadzoru w terminie nie dłuższym niż 30 dni od dnia doręczenia uchwały lub zarządzenia</a:t>
            </a:r>
            <a:r>
              <a:rPr lang="pl-PL" dirty="0"/>
              <a:t>(…) -&gt; STWIERDZENIE NIEWAŻNOŚCI – WYELIMINOWANIE UCHWAŁY LUB ZARZĄDZENIA Z OBROTU PRAWNEGO, JAKBY NIGDY ICH NIE BYŁO</a:t>
            </a:r>
          </a:p>
          <a:p>
            <a:pPr marL="0" indent="0" algn="just">
              <a:buNone/>
            </a:pPr>
            <a:r>
              <a:rPr lang="pl-PL" dirty="0"/>
              <a:t>3. Rozstrzygnięcie nadzorcze powinno zawierać </a:t>
            </a:r>
            <a:r>
              <a:rPr lang="pl-PL" u="sng" dirty="0"/>
              <a:t>uzasadnienie faktyczne i prawne oraz pouczenie o dopuszczalności wniesienia skargi do sądu administracyjnego. </a:t>
            </a:r>
          </a:p>
          <a:p>
            <a:pPr marL="0" indent="0" algn="just">
              <a:buNone/>
            </a:pPr>
            <a:r>
              <a:rPr lang="pl-PL" dirty="0"/>
              <a:t>4. W przypadku nieistotnego naruszenia prawa organ nadzoru nie stwierdza nieważności uchwały lub zarządzenia, ograniczając się do wskazania, iż uchwałę lub zarządzenie wydano z naruszeniem prawa.</a:t>
            </a:r>
          </a:p>
        </p:txBody>
      </p:sp>
    </p:spTree>
    <p:extLst>
      <p:ext uri="{BB962C8B-B14F-4D97-AF65-F5344CB8AC3E}">
        <p14:creationId xmlns:p14="http://schemas.microsoft.com/office/powerpoint/2010/main" val="2123758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DBDE1D-ED4F-4935-B373-244262A95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6F3D13-26F6-4BA0-A3FC-569F73654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1825625"/>
            <a:ext cx="11109251" cy="47878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93. 1. Po upływie terminu wskazanego w art. 91 ust. 1 organ nadzoru </a:t>
            </a:r>
            <a:r>
              <a:rPr lang="pl-PL" u="sng" dirty="0"/>
              <a:t>nie może we własnym zakresie stwierdzić nieważności uchwały lub zarządzenia organu gminy.</a:t>
            </a:r>
            <a:r>
              <a:rPr lang="pl-PL" dirty="0"/>
              <a:t> W tym przypadku organ nadzoru może zaskarżyć uchwałę lub zarządzenie </a:t>
            </a:r>
            <a:r>
              <a:rPr lang="pl-PL" dirty="0">
                <a:solidFill>
                  <a:srgbClr val="FF0000"/>
                </a:solidFill>
              </a:rPr>
              <a:t>do sądu administracyjnego</a:t>
            </a:r>
            <a:r>
              <a:rPr lang="pl-PL" dirty="0"/>
              <a:t>. (…)</a:t>
            </a:r>
          </a:p>
          <a:p>
            <a:pPr algn="just"/>
            <a:r>
              <a:rPr lang="pl-PL" dirty="0"/>
              <a:t>Art. 94. 1. Nie stwierdza się nieważności uchwały lub zarządzenia organu gminy </a:t>
            </a:r>
            <a:r>
              <a:rPr lang="pl-PL" u="sng" dirty="0"/>
              <a:t>po upływie jednego roku od dnia ich podjęcia, chyba że uchybiono obowiązkowi przedłożenia uchwały lub zarządzenia</a:t>
            </a:r>
            <a:r>
              <a:rPr lang="pl-PL" dirty="0"/>
              <a:t> w terminie określonym w art. 90 ust. 1, </a:t>
            </a:r>
            <a:r>
              <a:rPr lang="pl-PL" u="sng" dirty="0"/>
              <a:t>albo jeżeli są one aktem prawa miejscowego</a:t>
            </a:r>
            <a:r>
              <a:rPr lang="pl-PL" dirty="0"/>
              <a:t>. </a:t>
            </a:r>
          </a:p>
          <a:p>
            <a:pPr marL="265113" indent="0" algn="just">
              <a:buNone/>
            </a:pPr>
            <a:r>
              <a:rPr lang="pl-PL" dirty="0"/>
              <a:t>2. Jeżeli nie stwierdzono nieważności uchwały lub zarządzenia z powodu upływu terminu określonego w ust. 1, a istnieją przesłanki stwierdzenia nieważności, </a:t>
            </a:r>
            <a:r>
              <a:rPr lang="pl-PL" dirty="0">
                <a:solidFill>
                  <a:srgbClr val="0070C0"/>
                </a:solidFill>
              </a:rPr>
              <a:t>sąd administracyjny orzeka o ich niezgodności z prawem.</a:t>
            </a:r>
            <a:r>
              <a:rPr lang="pl-PL" dirty="0"/>
              <a:t> Uchwała lub zarządzenie </a:t>
            </a:r>
            <a:r>
              <a:rPr lang="pl-PL" dirty="0">
                <a:solidFill>
                  <a:srgbClr val="FF0000"/>
                </a:solidFill>
              </a:rPr>
              <a:t>tracą moc prawną z dniem orzeczenia o ich niezgodności z prawem</a:t>
            </a:r>
            <a:r>
              <a:rPr lang="pl-PL" dirty="0"/>
              <a:t>. (…)</a:t>
            </a:r>
          </a:p>
        </p:txBody>
      </p:sp>
    </p:spTree>
    <p:extLst>
      <p:ext uri="{BB962C8B-B14F-4D97-AF65-F5344CB8AC3E}">
        <p14:creationId xmlns:p14="http://schemas.microsoft.com/office/powerpoint/2010/main" val="3496206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D20DB-6F5D-4202-9DEE-B54F80FB3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1A9B2-5ECB-4FA4-BE51-B3487DA18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Art. 96. 1. W razie </a:t>
            </a:r>
            <a:r>
              <a:rPr lang="pl-PL" dirty="0">
                <a:solidFill>
                  <a:srgbClr val="FF0000"/>
                </a:solidFill>
              </a:rPr>
              <a:t>powtarzającego się naruszenia przez radę gminy Konstytucji lub ustaw</a:t>
            </a:r>
            <a:r>
              <a:rPr lang="pl-PL" dirty="0"/>
              <a:t>, </a:t>
            </a:r>
            <a:r>
              <a:rPr lang="pl-PL" b="1" u="sng" dirty="0"/>
              <a:t>Sejm</a:t>
            </a:r>
            <a:r>
              <a:rPr lang="pl-PL" dirty="0"/>
              <a:t>, na wniosek Prezesa Rady Ministrów, </a:t>
            </a:r>
            <a:r>
              <a:rPr lang="pl-PL" b="1" dirty="0">
                <a:solidFill>
                  <a:srgbClr val="00B050"/>
                </a:solidFill>
              </a:rPr>
              <a:t>może w drodze uchwały rozwiązać radę gminy</a:t>
            </a:r>
            <a:r>
              <a:rPr lang="pl-PL" dirty="0"/>
              <a:t>. W przypadku rozwiązania rady gminy Prezes Rady Ministrów, na wniosek ministra właściwego do spraw administracji publicznej, wyznacza osobę, która do czasu wyboru rady gminy pełni jej funkcję. -&gt; </a:t>
            </a:r>
            <a:r>
              <a:rPr lang="pl-PL" b="1" u="sng" dirty="0">
                <a:solidFill>
                  <a:srgbClr val="00B050"/>
                </a:solidFill>
              </a:rPr>
              <a:t>ŚRODEK O CHARAKTERZE NADZORCZYM</a:t>
            </a:r>
          </a:p>
          <a:p>
            <a:pPr marL="265113" indent="0" algn="just">
              <a:buNone/>
            </a:pPr>
            <a:r>
              <a:rPr lang="pl-PL" dirty="0"/>
              <a:t>2. Jeżeli powtarzającego się naruszenia Konstytucji lub ustaw dopuszcza się wójt, wojewoda wzywa wójta do zaprzestania naruszeń, a jeżeli wezwanie to nie odnosi skutku – występuje z wnioskiem do Prezesa Rady Ministrów o odwołanie wójta. W przypadku odwołania wójta Prezes Rady Ministrów, na wniosek ministra właściwego do spraw administracji publicznej, wyznacza osobę, która do czasu wyboru wójta pełni jego funkcję.</a:t>
            </a:r>
          </a:p>
          <a:p>
            <a:pPr algn="just"/>
            <a:r>
              <a:rPr lang="pl-PL" dirty="0"/>
              <a:t>Art. 97. 1. W razie nierokującego nadziei na szybką poprawę i przedłużającego się braku skuteczności w wykonywaniu zadań publicznych przez organy gminy, Prezes Rady Ministrów, na wniosek ministra właściwego do spraw administracji publicznej, może zawiesić organy gminy i ustanowić </a:t>
            </a:r>
            <a:r>
              <a:rPr lang="pl-PL" b="1" u="sng" dirty="0">
                <a:solidFill>
                  <a:srgbClr val="FF0000"/>
                </a:solidFill>
              </a:rPr>
              <a:t>zarząd komisaryczny na okres do dwóch lat</a:t>
            </a:r>
            <a:r>
              <a:rPr lang="pl-PL" dirty="0"/>
              <a:t>, nie dłużej jednak niż do wyboru rady oraz wójta na kolejną kadencję. </a:t>
            </a:r>
          </a:p>
        </p:txBody>
      </p:sp>
    </p:spTree>
    <p:extLst>
      <p:ext uri="{BB962C8B-B14F-4D97-AF65-F5344CB8AC3E}">
        <p14:creationId xmlns:p14="http://schemas.microsoft.com/office/powerpoint/2010/main" val="206293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 dirty="0"/>
              <a:t>STOSUNKI MIĘDZY ORGANAMI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endParaRPr lang="pl-PL" sz="2000" dirty="0"/>
          </a:p>
          <a:p>
            <a:endParaRPr lang="pl-PL" sz="2000" dirty="0"/>
          </a:p>
          <a:p>
            <a:endParaRPr lang="pl-PL" sz="4000" dirty="0"/>
          </a:p>
          <a:p>
            <a:r>
              <a:rPr lang="pl-PL" sz="3600" dirty="0"/>
              <a:t>CENTRALIZACJA</a:t>
            </a:r>
          </a:p>
          <a:p>
            <a:r>
              <a:rPr lang="pl-PL" sz="3600" dirty="0"/>
              <a:t>DECENTRALIZACJA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Obraz 4">
            <a:extLst>
              <a:ext uri="{FF2B5EF4-FFF2-40B4-BE49-F238E27FC236}">
                <a16:creationId xmlns:a16="http://schemas.microsoft.com/office/drawing/2014/main" id="{072CA3F8-A28E-4410-9E57-C63C0D6DA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95320" y="2200521"/>
            <a:ext cx="6253212" cy="352681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80946C6-FB8C-44BF-A75E-C3B96C1ABFDA}"/>
              </a:ext>
            </a:extLst>
          </p:cNvPr>
          <p:cNvSpPr txBox="1"/>
          <p:nvPr/>
        </p:nvSpPr>
        <p:spPr>
          <a:xfrm>
            <a:off x="9464308" y="5527277"/>
            <a:ext cx="20842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s://pl.wikipedia.org/wiki/Centralizacja_(prawo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kumimoji="0" lang="pl-PL" sz="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893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ORGANIZACJE POZARZĄDOWE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Typu non-profit, tworzą tzw.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trzeci sektor </a:t>
            </a:r>
            <a:r>
              <a:rPr lang="pl-PL" dirty="0"/>
              <a:t>(sektor pozarządowy, sektor niezależny, sektor dobrowolny);</a:t>
            </a:r>
          </a:p>
          <a:p>
            <a:pPr marL="0" indent="0" algn="just">
              <a:buNone/>
            </a:pPr>
            <a:r>
              <a:rPr lang="pl-PL" dirty="0"/>
              <a:t>Formalna organizacja, niezależność od struktur państwowych, gospodarczych, samorządowych;</a:t>
            </a:r>
          </a:p>
          <a:p>
            <a:pPr marL="0" indent="0" algn="just">
              <a:buNone/>
            </a:pPr>
            <a:r>
              <a:rPr lang="pl-PL" dirty="0"/>
              <a:t>Działają </a:t>
            </a:r>
            <a:r>
              <a:rPr lang="pl-PL" u="sng" dirty="0"/>
              <a:t>na rzecz dobra społecznego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Ich celem nie jest przejęcie władzy, mogą jednak współpracować z organami administracji publicznej;</a:t>
            </a:r>
          </a:p>
          <a:p>
            <a:pPr marL="0" indent="0" algn="just">
              <a:buNone/>
            </a:pPr>
            <a:r>
              <a:rPr lang="pl-PL" dirty="0"/>
              <a:t>Motywacje komercyjne nie są podstawą ich działalności. Mogą prowadzić działalność gospodarczą, ale zysk musi być przeznaczony na cele statutowe (zakaz podziału zysku pomiędzy członków). </a:t>
            </a:r>
          </a:p>
        </p:txBody>
      </p:sp>
    </p:spTree>
    <p:extLst>
      <p:ext uri="{BB962C8B-B14F-4D97-AF65-F5344CB8AC3E}">
        <p14:creationId xmlns:p14="http://schemas.microsoft.com/office/powerpoint/2010/main" val="3645146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0CFA2DE-37D4-4BCF-A1ED-34F618AE12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031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663DC7-601E-4F6C-B5BF-0D36AA65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9B9A32-2619-4F60-8069-826A703A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Przekazywanie zadań publicznych organizacjom pozarządowym – przeciążenie organów adm., organizacje pozarządowe jako przejaw samorządności społecznej są lepiej przygotowane do podjęcia określonych działań, reagują szybciej na problemy społeczne;</a:t>
            </a:r>
          </a:p>
          <a:p>
            <a:pPr algn="just"/>
            <a:r>
              <a:rPr lang="pl-PL" dirty="0"/>
              <a:t>Uzupełniają działania państwa w takich sferach jak pomoc społeczna, ochrona zdrowia, oświata, edukacja, kultura, sztuka, ekologia, przeciwdziałanie patologiom społecznym;</a:t>
            </a:r>
          </a:p>
          <a:p>
            <a:pPr algn="just"/>
            <a:r>
              <a:rPr lang="pl-PL" dirty="0"/>
              <a:t>Aby skutecznie działać wymagają wsparcia rozwiązaniami prawnymi oraz finansowymi.</a:t>
            </a:r>
          </a:p>
        </p:txBody>
      </p:sp>
    </p:spTree>
    <p:extLst>
      <p:ext uri="{BB962C8B-B14F-4D97-AF65-F5344CB8AC3E}">
        <p14:creationId xmlns:p14="http://schemas.microsoft.com/office/powerpoint/2010/main" val="1256490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78E021-8EF1-4BF0-B894-779E8292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7" y="-2106769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A89C0F-5241-4A20-BCAD-923CF5407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Jest pierwszą </a:t>
            </a:r>
            <a:r>
              <a:rPr lang="pl-PL" dirty="0">
                <a:solidFill>
                  <a:srgbClr val="00B050"/>
                </a:solidFill>
              </a:rPr>
              <a:t>ogólnopolską organizacją o charakterze niedochodowym</a:t>
            </a:r>
            <a:r>
              <a:rPr lang="pl-PL" dirty="0"/>
              <a:t>, działającą </a:t>
            </a:r>
            <a:r>
              <a:rPr lang="pl-PL" u="sng" dirty="0"/>
              <a:t>od 1999 r</a:t>
            </a:r>
            <a:r>
              <a:rPr lang="pl-PL" dirty="0"/>
              <a:t>., której głównym celem jest </a:t>
            </a:r>
            <a:r>
              <a:rPr lang="pl-PL" b="1" u="sng" dirty="0">
                <a:solidFill>
                  <a:schemeClr val="accent2"/>
                </a:solidFill>
              </a:rPr>
              <a:t>doskonalenie edukacji i praktyki administrowania sprawami publicznymi </a:t>
            </a:r>
            <a:r>
              <a:rPr lang="pl-PL" dirty="0"/>
              <a:t>poprzez działalność na rzecz jakości kształcenia oraz rozwój badań naukowych w tym zakresie. Stowarzyszenie współuczestniczy w inicjowaniu programów badawczych, organizacji seminariów i konferencji, poświęconych najważniejszym zagadnieniom z zakresu administracji publicznej, zarówno w aspekcie teoretycznym, jak i praktycznym, dotyczącym organizacji i funkcjonowania administracji publicznej. Członkami Stowarzyszenia są przede wszystkim </a:t>
            </a:r>
            <a:r>
              <a:rPr lang="pl-PL" b="1" dirty="0">
                <a:solidFill>
                  <a:schemeClr val="accent1"/>
                </a:solidFill>
              </a:rPr>
              <a:t>profesorowie, doktorzy i magistrowie, reprezentujący szkoły wyższe, ale również praktycy – urzędnicy administracji publicznej różnych szczebli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hlinkClick r:id="rId2"/>
              </a:rPr>
              <a:t>http://seap.org.pl/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1032" name="Picture 8" descr="SEAP.ORG.PL">
            <a:extLst>
              <a:ext uri="{FF2B5EF4-FFF2-40B4-BE49-F238E27FC236}">
                <a16:creationId xmlns:a16="http://schemas.microsoft.com/office/drawing/2014/main" id="{464F62D5-EA18-41B4-9F3E-1F242F9F6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88221"/>
            <a:ext cx="54673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240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D66D9A-B9C9-45AE-937D-DE04ABB39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B8F45A-4A53-444F-8F5B-26CB61538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i="1" dirty="0"/>
              <a:t>CELE STOWARZYSZENIA</a:t>
            </a:r>
            <a:endParaRPr lang="pl-PL" dirty="0"/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wspieranie rozwoju programów edukacyjnych w zakresie administrowania sprawami publicznymi,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upowszechnianie nowoczesnych metod i technik nauczania,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działanie na rzecz jakości kształcenia i ustalania minimów programowych,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organizacja i prowadzenie badań naukowych służących rozwojowi jakości administrowania sprawami publicznymi zgodnie ze standardami przyjętymi w krajach demokratycznych,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prezentowanie opinii i stanowisk wypracowanych przez Stowarzyszenie i jego członków zainteresowanym jednostkom administrującym sprawami publicznymi,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działalność na rzecz upowszechniania standardów etycznego administrowania sprawami publicznymi.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2516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REFORMY W ADMINISTRACJI PUBLICZNEJ:</a:t>
            </a:r>
          </a:p>
          <a:p>
            <a:pPr marL="0" indent="0" algn="just">
              <a:buNone/>
            </a:pPr>
            <a:r>
              <a:rPr lang="pl-PL" dirty="0"/>
              <a:t>1. Definicja – </a:t>
            </a:r>
            <a:r>
              <a:rPr lang="pl-PL" dirty="0">
                <a:solidFill>
                  <a:srgbClr val="00B050"/>
                </a:solidFill>
              </a:rPr>
              <a:t>planowany i konieczny dla efektywnej realizacji zmian zasięg przekształceń </a:t>
            </a:r>
            <a:r>
              <a:rPr lang="pl-PL" u="sng" dirty="0">
                <a:solidFill>
                  <a:srgbClr val="00B050"/>
                </a:solidFill>
              </a:rPr>
              <a:t>organizacyjnych i funkcjonalnych</a:t>
            </a:r>
            <a:r>
              <a:rPr lang="pl-PL" dirty="0">
                <a:solidFill>
                  <a:srgbClr val="00B050"/>
                </a:solidFill>
              </a:rPr>
              <a:t>, w których nowych struktur nie da się pogodzić z dotychczasowym rozdziałem zadań i funkcjonowaniem a nowego funkcjonowania nie da się powierzyć dotychczasowym strukturom.</a:t>
            </a:r>
          </a:p>
          <a:p>
            <a:pPr marL="0" indent="0" algn="just">
              <a:buNone/>
            </a:pPr>
            <a:r>
              <a:rPr lang="pl-PL" dirty="0"/>
              <a:t>2. Przyczyny – przemiany polityczne i ustrojowe, zmiany celów państwowych, społecznych, przełom w rozwoju techniki, pogorszenie sytuacji obywateli, wzrost wykształcenia społecznego społeczeństwa, zdegenerowanie struktur. </a:t>
            </a:r>
          </a:p>
          <a:p>
            <a:pPr marL="0" indent="0" algn="just">
              <a:buNone/>
            </a:pPr>
            <a:r>
              <a:rPr lang="pl-PL" dirty="0"/>
              <a:t>3. Cel – ulepszenie sytuacji ludzi i państwa.</a:t>
            </a:r>
          </a:p>
          <a:p>
            <a:pPr marL="0" indent="0" algn="just">
              <a:buNone/>
            </a:pPr>
            <a:r>
              <a:rPr lang="pl-PL" dirty="0"/>
              <a:t>4.Przykład znaczącej reformy – reforma administracyjna; od 1975 r. dwustopniowy podział administracyjny państwa, likwidacja powiatów, 49 województw; w wyniku zmiany ustroju w 1990 r. przywrócony został samorząd terytorialny – najpierw na stopniu gmin, a później wprowadzono trzystopniowy podział terytorialny państwa – do gmin dołączyły powiaty i województwa (16).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6791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8472"/>
            <a:ext cx="10515600" cy="1325563"/>
          </a:xfrm>
        </p:spPr>
        <p:txBody>
          <a:bodyPr/>
          <a:lstStyle/>
          <a:p>
            <a:r>
              <a:rPr lang="pl-PL" dirty="0"/>
              <a:t>Praca samodzielna (s. 197-203)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Na czym polega rozrost administracji i jakie mogą być jego korzyści?</a:t>
            </a:r>
          </a:p>
        </p:txBody>
      </p:sp>
    </p:spTree>
    <p:extLst>
      <p:ext uri="{BB962C8B-B14F-4D97-AF65-F5344CB8AC3E}">
        <p14:creationId xmlns:p14="http://schemas.microsoft.com/office/powerpoint/2010/main" val="154808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CENTRALIZACJA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3555" y="2506662"/>
            <a:ext cx="10515600" cy="4351338"/>
          </a:xfrm>
        </p:spPr>
        <p:txBody>
          <a:bodyPr/>
          <a:lstStyle/>
          <a:p>
            <a:pPr algn="just"/>
            <a:r>
              <a:rPr lang="pl-PL" dirty="0"/>
              <a:t>ZWIERZCHNI ELEMENT SCALAJĄCY POZOSTAŁE ELEMENTY W CAŁOŚĆ, KTÓRY SPRAWIA, ŻE TWORZĄ SPÓJNY UKŁAD;</a:t>
            </a:r>
          </a:p>
          <a:p>
            <a:pPr algn="just"/>
            <a:r>
              <a:rPr lang="pl-PL" dirty="0"/>
              <a:t>JEGO GŁÓWNYM CELEM JEST ZAPEWNIENIE SPRAWNEGO FUNKCJONOWANIA CAŁOŚCI.</a:t>
            </a:r>
          </a:p>
        </p:txBody>
      </p:sp>
    </p:spTree>
    <p:extLst>
      <p:ext uri="{BB962C8B-B14F-4D97-AF65-F5344CB8AC3E}">
        <p14:creationId xmlns:p14="http://schemas.microsoft.com/office/powerpoint/2010/main" val="202689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u="sng" dirty="0"/>
              <a:t>DWA ZNACZENIA POJĘCIA CENTRALIZACJI: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u="sng" dirty="0">
                <a:solidFill>
                  <a:srgbClr val="00B0F0"/>
                </a:solidFill>
              </a:rPr>
              <a:t>struktura organizacyjna administracji, składająca się z kilku stopni, ale decyzje podejmuje </a:t>
            </a:r>
            <a:r>
              <a:rPr lang="pl-PL" b="1" u="sng" dirty="0">
                <a:solidFill>
                  <a:srgbClr val="00B0F0"/>
                </a:solidFill>
              </a:rPr>
              <a:t>wyłącznie</a:t>
            </a:r>
            <a:r>
              <a:rPr lang="pl-PL" u="sng" dirty="0">
                <a:solidFill>
                  <a:srgbClr val="00B0F0"/>
                </a:solidFill>
              </a:rPr>
              <a:t> organ centralny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Pracownicy podporządkowanych jednostek organizacyjnych pełnią jedynie funkcje pomocnicze (np. zbieranie informacji, materiałów w danej sprawie), a jeżeli podejmują decyzje, to według ścisłych dyspozycji organu zwierzchniego;</a:t>
            </a:r>
          </a:p>
          <a:p>
            <a:pPr marL="0" indent="0" algn="just">
              <a:buNone/>
            </a:pPr>
            <a:r>
              <a:rPr lang="pl-PL" dirty="0"/>
              <a:t>Jest to ujęcie modelowe, oparte na minionych ustrojach państw, </a:t>
            </a:r>
            <a:r>
              <a:rPr lang="pl-PL" u="sng" dirty="0"/>
              <a:t>nie występuje we współczesnych państwach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37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2. Decyzja należy oczywiście do organu zwierzchniego, jednak </a:t>
            </a:r>
            <a:r>
              <a:rPr lang="pl-PL" dirty="0">
                <a:solidFill>
                  <a:srgbClr val="00B0F0"/>
                </a:solidFill>
              </a:rPr>
              <a:t>pewien zakres uprawnień decyzyjnych mają również organy niższych stopni</a:t>
            </a:r>
            <a:r>
              <a:rPr lang="pl-PL" dirty="0"/>
              <a:t>, 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00B0F0"/>
                </a:solidFill>
              </a:rPr>
              <a:t>nie mają one samodzielności prawnej</a:t>
            </a:r>
            <a:r>
              <a:rPr lang="pl-PL" dirty="0"/>
              <a:t>, nie określają samodzielnie kierunków i zasad swojego działania, są podporządkowane decyzjom i poleceniom organu zwierzchniego</a:t>
            </a:r>
          </a:p>
          <a:p>
            <a:pPr marL="0" indent="0" algn="just">
              <a:buNone/>
            </a:pPr>
            <a:r>
              <a:rPr lang="pl-PL" dirty="0"/>
              <a:t>-&gt; </a:t>
            </a:r>
            <a:r>
              <a:rPr lang="pl-PL" b="1" u="sng" dirty="0"/>
              <a:t>hierarchiczne podporządkowanie !</a:t>
            </a:r>
          </a:p>
          <a:p>
            <a:pPr marL="0" indent="0" algn="just">
              <a:buNone/>
            </a:pPr>
            <a:endParaRPr lang="pl-PL" b="1" u="sng" dirty="0"/>
          </a:p>
          <a:p>
            <a:pPr marL="0" indent="0" algn="just">
              <a:buNone/>
            </a:pPr>
            <a:r>
              <a:rPr lang="pl-PL" dirty="0"/>
              <a:t>Możliwość wydawania dyspozycji ogólnych, poleceń indywidualnych, instrukcji szczegółowych, decydowania za organ niższego stopnia.</a:t>
            </a:r>
          </a:p>
        </p:txBody>
      </p:sp>
    </p:spTree>
    <p:extLst>
      <p:ext uri="{BB962C8B-B14F-4D97-AF65-F5344CB8AC3E}">
        <p14:creationId xmlns:p14="http://schemas.microsoft.com/office/powerpoint/2010/main" val="413111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NAJWAŻNIEJSZE ELEMENTY PRAWNE WSPÓŁCZESNEJ CENTRALIZACJI: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2FBB9F5-676F-4A5A-8385-C4B837DBD0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710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E6839F5-7FF5-4B1E-A296-CF16AD173E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18AF387D-B3D2-4D17-AC63-84E4ED74D737}"/>
              </a:ext>
            </a:extLst>
          </p:cNvPr>
          <p:cNvSpPr txBox="1"/>
          <p:nvPr/>
        </p:nvSpPr>
        <p:spPr>
          <a:xfrm>
            <a:off x="494522" y="2866345"/>
            <a:ext cx="4226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DEKONCENTRACJA -&gt; ILOŚCIOWY WYRAZ CENTRALIZACJI;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MYLIĆ Z DEKONCENTRACJĄ WEWNĘTRZNĄ, TJ. PODZIAŁEM PRACY W RAMACH URZĘDU;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MOŻE BYĆ ROZPATRYWANA W DWÓCH ZNACZENIACH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2B492A9-4B52-408D-ACCA-97D74C4329D0}"/>
              </a:ext>
            </a:extLst>
          </p:cNvPr>
          <p:cNvSpPr txBox="1"/>
          <p:nvPr/>
        </p:nvSpPr>
        <p:spPr>
          <a:xfrm>
            <a:off x="8341567" y="365125"/>
            <a:ext cx="3012233" cy="175432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JEŚLI ORGANY NIŻSZEGO STOPNIA MAJĄ W STOSUNKU DO ORGANÓW ZWIERZCHNICH DUŻY ZAKRES KOMPETENCJI – WYSOKI STOPIEŃ DEKONCENTRACJI</a:t>
            </a:r>
          </a:p>
        </p:txBody>
      </p:sp>
      <p:sp>
        <p:nvSpPr>
          <p:cNvPr id="6" name="Strzałka: w lewo 5">
            <a:extLst>
              <a:ext uri="{FF2B5EF4-FFF2-40B4-BE49-F238E27FC236}">
                <a16:creationId xmlns:a16="http://schemas.microsoft.com/office/drawing/2014/main" id="{4BF5FCBF-B284-4DF1-BED1-52FD2AF23A94}"/>
              </a:ext>
            </a:extLst>
          </p:cNvPr>
          <p:cNvSpPr/>
          <p:nvPr/>
        </p:nvSpPr>
        <p:spPr>
          <a:xfrm>
            <a:off x="7072604" y="886408"/>
            <a:ext cx="1082351" cy="3172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00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DEKONCENTROWANIE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77AD1BF-0C44-4C56-80D5-20B057307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280429"/>
              </p:ext>
            </p:extLst>
          </p:nvPr>
        </p:nvGraphicFramePr>
        <p:xfrm>
          <a:off x="0" y="1864954"/>
          <a:ext cx="11739716" cy="4447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07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dekoncentracji: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9592B1-403E-4FE0-BC63-FCDC83EF70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656377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1721</Words>
  <Application>Microsoft Office PowerPoint</Application>
  <PresentationFormat>Panoramiczny</PresentationFormat>
  <Paragraphs>117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Segoe UI</vt:lpstr>
      <vt:lpstr>Times New Roman</vt:lpstr>
      <vt:lpstr>1_Motyw pakietu Office</vt:lpstr>
      <vt:lpstr>ZAJĘCIA NR 5</vt:lpstr>
      <vt:lpstr>STOSUNKI MIĘDZY ORGANAMI</vt:lpstr>
      <vt:lpstr>CENTRALIZACJA</vt:lpstr>
      <vt:lpstr>Prezentacja programu PowerPoint</vt:lpstr>
      <vt:lpstr>Prezentacja programu PowerPoint</vt:lpstr>
      <vt:lpstr> NAJWAŻNIEJSZE ELEMENTY PRAWNE WSPÓŁCZESNEJ CENTRALIZACJI: </vt:lpstr>
      <vt:lpstr>Prezentacja programu PowerPoint</vt:lpstr>
      <vt:lpstr>DEKONCENTROWANIE</vt:lpstr>
      <vt:lpstr>Rodzaje dekoncentracji:</vt:lpstr>
      <vt:lpstr>Prezentacja programu PowerPoint</vt:lpstr>
      <vt:lpstr>Prezentacja programu PowerPoint</vt:lpstr>
      <vt:lpstr>Prezentacja programu PowerPoint</vt:lpstr>
      <vt:lpstr>DECENTRALIZACJA</vt:lpstr>
      <vt:lpstr>Prezentacja programu PowerPoint</vt:lpstr>
      <vt:lpstr>Prezentacja programu PowerPoint</vt:lpstr>
      <vt:lpstr>PRZYKŁAD: Nadzór weryfikacyjny nad organami gminy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Praca samodzielna (s. 197-203)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5</dc:title>
  <dc:creator>Karina Pilarz</dc:creator>
  <cp:lastModifiedBy>Karina Pilarz</cp:lastModifiedBy>
  <cp:revision>2</cp:revision>
  <dcterms:created xsi:type="dcterms:W3CDTF">2021-02-25T09:54:20Z</dcterms:created>
  <dcterms:modified xsi:type="dcterms:W3CDTF">2021-11-02T10:27:25Z</dcterms:modified>
</cp:coreProperties>
</file>