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  <p:sldId id="361" r:id="rId3"/>
    <p:sldId id="362" r:id="rId4"/>
    <p:sldId id="363" r:id="rId5"/>
    <p:sldId id="364" r:id="rId6"/>
    <p:sldId id="359" r:id="rId7"/>
    <p:sldId id="257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6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900" dirty="0"/>
            <a:t>USTALENIE WYZNACZEŃ-&gt; USTALENIE WYKONAŃ-&gt; USTALENIE </a:t>
          </a:r>
          <a:r>
            <a:rPr lang="pl-PL" sz="900" dirty="0" smtClean="0"/>
            <a:t>WYNIKÓW </a:t>
          </a:r>
          <a:r>
            <a:rPr lang="pl-PL" sz="900" dirty="0"/>
            <a:t>KONTROLI-</a:t>
          </a:r>
          <a:r>
            <a:rPr lang="pl-PL" sz="900"/>
            <a:t>&gt; </a:t>
          </a:r>
          <a:r>
            <a:rPr lang="pl-PL" sz="900" smtClean="0"/>
            <a:t>PRZEKAZANIE </a:t>
          </a:r>
          <a:r>
            <a:rPr lang="pl-PL" sz="900" dirty="0"/>
            <a:t>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400" dirty="0"/>
            <a:t>KONTROLA CZYSTA</a:t>
          </a:r>
          <a:br>
            <a:rPr lang="pl-PL" sz="1400" dirty="0"/>
          </a:br>
          <a:r>
            <a:rPr lang="pl-PL" sz="1400" dirty="0"/>
            <a:t>+</a:t>
          </a:r>
          <a:br>
            <a:rPr lang="pl-PL" sz="1400" dirty="0"/>
          </a:br>
          <a:r>
            <a:rPr lang="pl-PL" sz="14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KONTROLA CZYSTA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+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WŁADZTWO ADMINISTRACYJNE</a:t>
          </a:r>
        </a:p>
        <a:p>
          <a:r>
            <a:rPr lang="pl-PL" sz="900" dirty="0">
              <a:solidFill>
                <a:schemeClr val="tx1"/>
              </a:solidFill>
            </a:rPr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600" dirty="0"/>
            <a:t>KONTROLA W ADMINISTRACJI PUBLICZNEJ</a:t>
          </a:r>
          <a:br>
            <a:rPr lang="pl-PL" sz="1600" dirty="0"/>
          </a:br>
          <a:r>
            <a:rPr lang="pl-PL" sz="16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50" dirty="0"/>
            <a:t>KONTROLA PRZEZ ADMINISTRACJĘ PUBLICZNĄ, ALE NIE WOBEC ADMINISTRACJI </a:t>
          </a:r>
        </a:p>
        <a:p>
          <a:r>
            <a:rPr lang="pl-PL" sz="1050" b="1" dirty="0"/>
            <a:t>A&gt;a=NADZÓR POLICYJNY (DOZÓR)</a:t>
          </a:r>
          <a:endParaRPr lang="pl-PL" sz="8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SĄDOWE</a:t>
          </a:r>
          <a:br>
            <a:rPr lang="pl-PL" sz="1200" dirty="0"/>
          </a:br>
          <a:r>
            <a:rPr lang="pl-PL" sz="1200" dirty="0"/>
            <a:t>=KONTROLA SĄDOWA</a:t>
          </a:r>
          <a:br>
            <a:rPr lang="pl-PL" sz="1200" dirty="0"/>
          </a:br>
          <a:r>
            <a:rPr lang="pl-PL" sz="12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1000" dirty="0"/>
            <a:t>KONTROLA CZYSTA</a:t>
          </a:r>
          <a:br>
            <a:rPr lang="pl-PL" sz="1000" dirty="0"/>
          </a:br>
          <a:r>
            <a:rPr lang="pl-PL" sz="1000" dirty="0"/>
            <a:t>+</a:t>
          </a:r>
          <a:br>
            <a:rPr lang="pl-PL" sz="1000" dirty="0"/>
          </a:br>
          <a:r>
            <a:rPr lang="pl-PL" sz="1000" dirty="0"/>
            <a:t>WŁADZTWO PARLAMENTARNE</a:t>
          </a:r>
          <a:br>
            <a:rPr lang="pl-PL" sz="1000" dirty="0"/>
          </a:br>
          <a:r>
            <a:rPr lang="pl-PL" sz="1000" dirty="0"/>
            <a:t>=KONTROLA PARLAMENTARNA</a:t>
          </a:r>
          <a:br>
            <a:rPr lang="pl-PL" sz="1000" dirty="0"/>
          </a:br>
          <a:r>
            <a:rPr lang="pl-PL" sz="10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1050" dirty="0"/>
            <a:t>W UKŁADZIE ZDECENTRALIZOWANYM</a:t>
          </a:r>
        </a:p>
        <a:p>
          <a:r>
            <a:rPr lang="pl-PL" sz="105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100" dirty="0"/>
            <a:t>W UKŁADZIE SCENTRALIZOWANYM</a:t>
          </a:r>
        </a:p>
        <a:p>
          <a:r>
            <a:rPr lang="pl-PL" sz="1100" b="1" dirty="0"/>
            <a:t>NADZÓR HIERARCHICZNY</a:t>
          </a:r>
          <a:endParaRPr lang="pl-PL" sz="8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18209DB0-1219-464F-AD69-E1A3BC23EEF6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BF13424-354B-4000-8E6D-A5623A44D594}" type="pres">
      <dgm:prSet presAssocID="{73995FC0-B098-42B1-96AB-3BA20EF76510}" presName="hierRoot1" presStyleCnt="0"/>
      <dgm:spPr/>
    </dgm:pt>
    <dgm:pt modelId="{DC1DF8E1-89CE-4948-9D0F-F73464C61642}" type="pres">
      <dgm:prSet presAssocID="{73995FC0-B098-42B1-96AB-3BA20EF76510}" presName="composite" presStyleCnt="0"/>
      <dgm:spPr/>
    </dgm:pt>
    <dgm:pt modelId="{41C20B0D-085D-4167-9FCB-F9B683D8DB99}" type="pres">
      <dgm:prSet presAssocID="{73995FC0-B098-42B1-96AB-3BA20EF76510}" presName="background" presStyleLbl="node0" presStyleIdx="0" presStyleCnt="1"/>
      <dgm:spPr/>
    </dgm:pt>
    <dgm:pt modelId="{56A16A41-2AE5-4153-9FD2-81D0364F6553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B3F607D-59DB-462C-8990-6D63D2BA494A}" type="pres">
      <dgm:prSet presAssocID="{73995FC0-B098-42B1-96AB-3BA20EF76510}" presName="hierChild2" presStyleCnt="0"/>
      <dgm:spPr/>
    </dgm:pt>
    <dgm:pt modelId="{4E5BDBAE-E91D-484B-BDD7-F13110C216C6}" type="pres">
      <dgm:prSet presAssocID="{12DE5BF4-C5BF-45C4-B804-93CCCF278FC1}" presName="Name10" presStyleLbl="parChTrans1D2" presStyleIdx="0" presStyleCnt="2"/>
      <dgm:spPr/>
      <dgm:t>
        <a:bodyPr/>
        <a:lstStyle/>
        <a:p>
          <a:endParaRPr lang="pl-PL"/>
        </a:p>
      </dgm:t>
    </dgm:pt>
    <dgm:pt modelId="{6581B8BF-675A-4D05-BBDE-AA0308CAE0D3}" type="pres">
      <dgm:prSet presAssocID="{6B6877DC-768F-4898-B55B-C95E4698C644}" presName="hierRoot2" presStyleCnt="0"/>
      <dgm:spPr/>
    </dgm:pt>
    <dgm:pt modelId="{411EE5C1-AF7A-41A5-BEE9-D16DA59D1A59}" type="pres">
      <dgm:prSet presAssocID="{6B6877DC-768F-4898-B55B-C95E4698C644}" presName="composite2" presStyleCnt="0"/>
      <dgm:spPr/>
    </dgm:pt>
    <dgm:pt modelId="{A16DBDC9-D3B1-4C97-9722-9A08A68FD1D6}" type="pres">
      <dgm:prSet presAssocID="{6B6877DC-768F-4898-B55B-C95E4698C644}" presName="background2" presStyleLbl="node2" presStyleIdx="0" presStyleCnt="2"/>
      <dgm:spPr/>
    </dgm:pt>
    <dgm:pt modelId="{0A431656-1F08-4B5A-87CF-295FAB4791CE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B50025D-0A39-4737-87B5-955F2FBDAB5C}" type="pres">
      <dgm:prSet presAssocID="{6B6877DC-768F-4898-B55B-C95E4698C644}" presName="hierChild3" presStyleCnt="0"/>
      <dgm:spPr/>
    </dgm:pt>
    <dgm:pt modelId="{11533466-F3B6-4100-90C8-00598E6E9EB9}" type="pres">
      <dgm:prSet presAssocID="{3F849597-DDC5-4041-8EA9-B636E1B17404}" presName="Name17" presStyleLbl="parChTrans1D3" presStyleIdx="0" presStyleCnt="3"/>
      <dgm:spPr/>
      <dgm:t>
        <a:bodyPr/>
        <a:lstStyle/>
        <a:p>
          <a:endParaRPr lang="pl-PL"/>
        </a:p>
      </dgm:t>
    </dgm:pt>
    <dgm:pt modelId="{0F2EB33A-7A63-4E62-9AA7-63A7AEAC8126}" type="pres">
      <dgm:prSet presAssocID="{F7A8D844-98F5-400B-BB5E-1BF6FB0403B6}" presName="hierRoot3" presStyleCnt="0"/>
      <dgm:spPr/>
    </dgm:pt>
    <dgm:pt modelId="{6A567110-20F2-4BD8-B211-4C2504AD01A7}" type="pres">
      <dgm:prSet presAssocID="{F7A8D844-98F5-400B-BB5E-1BF6FB0403B6}" presName="composite3" presStyleCnt="0"/>
      <dgm:spPr/>
    </dgm:pt>
    <dgm:pt modelId="{307C098D-0DCC-408D-B0E0-5914A7F877DF}" type="pres">
      <dgm:prSet presAssocID="{F7A8D844-98F5-400B-BB5E-1BF6FB0403B6}" presName="background3" presStyleLbl="node3" presStyleIdx="0" presStyleCnt="3"/>
      <dgm:spPr/>
    </dgm:pt>
    <dgm:pt modelId="{847E8429-8E43-4805-9FD2-319D9EB2F7E5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FE47CFA-29B4-45A4-95C1-518A42A7F44C}" type="pres">
      <dgm:prSet presAssocID="{F7A8D844-98F5-400B-BB5E-1BF6FB0403B6}" presName="hierChild4" presStyleCnt="0"/>
      <dgm:spPr/>
    </dgm:pt>
    <dgm:pt modelId="{D67AD295-03D3-42D6-803A-1B34A2AD72D6}" type="pres">
      <dgm:prSet presAssocID="{BCA4A277-78B7-4184-B8FF-93A65E1ACF97}" presName="Name10" presStyleLbl="parChTrans1D2" presStyleIdx="1" presStyleCnt="2"/>
      <dgm:spPr/>
      <dgm:t>
        <a:bodyPr/>
        <a:lstStyle/>
        <a:p>
          <a:endParaRPr lang="pl-PL"/>
        </a:p>
      </dgm:t>
    </dgm:pt>
    <dgm:pt modelId="{398B8148-87C6-40B2-86A9-0F7191F56C88}" type="pres">
      <dgm:prSet presAssocID="{CC8D1FD1-0489-4244-B362-31AB432BC023}" presName="hierRoot2" presStyleCnt="0"/>
      <dgm:spPr/>
    </dgm:pt>
    <dgm:pt modelId="{E6D90B6A-857C-414C-B1BD-C87AB8BB878D}" type="pres">
      <dgm:prSet presAssocID="{CC8D1FD1-0489-4244-B362-31AB432BC023}" presName="composite2" presStyleCnt="0"/>
      <dgm:spPr/>
    </dgm:pt>
    <dgm:pt modelId="{09FDE968-221A-430B-AAC8-8AF96C6C83E7}" type="pres">
      <dgm:prSet presAssocID="{CC8D1FD1-0489-4244-B362-31AB432BC023}" presName="background2" presStyleLbl="node2" presStyleIdx="1" presStyleCnt="2"/>
      <dgm:spPr/>
    </dgm:pt>
    <dgm:pt modelId="{92338DC9-39DF-4622-B7A7-C11C8626E24C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9F01B0F-C2D2-4D7B-9E40-D25F3A064085}" type="pres">
      <dgm:prSet presAssocID="{CC8D1FD1-0489-4244-B362-31AB432BC023}" presName="hierChild3" presStyleCnt="0"/>
      <dgm:spPr/>
    </dgm:pt>
    <dgm:pt modelId="{79A8E02C-4841-49F1-B904-07D46D1CEA34}" type="pres">
      <dgm:prSet presAssocID="{3E221AD0-DC78-4BF4-8EB6-C3EDC2921226}" presName="Name17" presStyleLbl="parChTrans1D3" presStyleIdx="1" presStyleCnt="3"/>
      <dgm:spPr/>
      <dgm:t>
        <a:bodyPr/>
        <a:lstStyle/>
        <a:p>
          <a:endParaRPr lang="pl-PL"/>
        </a:p>
      </dgm:t>
    </dgm:pt>
    <dgm:pt modelId="{A20C018D-2E7C-478B-A3F9-D89B2342F6CB}" type="pres">
      <dgm:prSet presAssocID="{C5D43792-95D7-406D-89AD-8D8C9A5CA2BE}" presName="hierRoot3" presStyleCnt="0"/>
      <dgm:spPr/>
    </dgm:pt>
    <dgm:pt modelId="{955F1D0C-ACDE-47B2-A38A-770743D1B773}" type="pres">
      <dgm:prSet presAssocID="{C5D43792-95D7-406D-89AD-8D8C9A5CA2BE}" presName="composite3" presStyleCnt="0"/>
      <dgm:spPr/>
    </dgm:pt>
    <dgm:pt modelId="{5DE341CF-9446-43B8-8CF5-1BA5590FC54B}" type="pres">
      <dgm:prSet presAssocID="{C5D43792-95D7-406D-89AD-8D8C9A5CA2BE}" presName="background3" presStyleLbl="node3" presStyleIdx="1" presStyleCnt="3"/>
      <dgm:spPr/>
    </dgm:pt>
    <dgm:pt modelId="{63C587EA-FA4D-478A-AF2A-EA59A7380E6A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4932F8B-7932-4AB1-8B42-77F51043D1C1}" type="pres">
      <dgm:prSet presAssocID="{C5D43792-95D7-406D-89AD-8D8C9A5CA2BE}" presName="hierChild4" presStyleCnt="0"/>
      <dgm:spPr/>
    </dgm:pt>
    <dgm:pt modelId="{178B3A42-5D2B-4FDC-AEED-0F275ECCB82E}" type="pres">
      <dgm:prSet presAssocID="{17734383-64A1-43C4-A72F-30985E55430A}" presName="Name23" presStyleLbl="parChTrans1D4" presStyleIdx="0" presStyleCnt="6"/>
      <dgm:spPr/>
      <dgm:t>
        <a:bodyPr/>
        <a:lstStyle/>
        <a:p>
          <a:endParaRPr lang="pl-PL"/>
        </a:p>
      </dgm:t>
    </dgm:pt>
    <dgm:pt modelId="{A6ACB923-B8E3-4B1D-87D1-AE7AE54A9CA7}" type="pres">
      <dgm:prSet presAssocID="{8D3F6925-FDE8-4BC4-B411-6C71CCE957F8}" presName="hierRoot4" presStyleCnt="0"/>
      <dgm:spPr/>
    </dgm:pt>
    <dgm:pt modelId="{4D1E8D70-A8CF-41D4-88E0-9630FFBDE351}" type="pres">
      <dgm:prSet presAssocID="{8D3F6925-FDE8-4BC4-B411-6C71CCE957F8}" presName="composite4" presStyleCnt="0"/>
      <dgm:spPr/>
    </dgm:pt>
    <dgm:pt modelId="{015345A5-E474-456B-8EF3-52EA6504423E}" type="pres">
      <dgm:prSet presAssocID="{8D3F6925-FDE8-4BC4-B411-6C71CCE957F8}" presName="background4" presStyleLbl="node4" presStyleIdx="0" presStyleCnt="6"/>
      <dgm:spPr/>
    </dgm:pt>
    <dgm:pt modelId="{F9A745E8-0730-4C75-BF8F-664A5020DDA7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9A9CCFB-874E-41E4-BD12-C9FC818EC387}" type="pres">
      <dgm:prSet presAssocID="{8D3F6925-FDE8-4BC4-B411-6C71CCE957F8}" presName="hierChild5" presStyleCnt="0"/>
      <dgm:spPr/>
    </dgm:pt>
    <dgm:pt modelId="{FADBC602-D22A-44F0-ADA3-BE17DACE1F03}" type="pres">
      <dgm:prSet presAssocID="{4CDB6DD6-85D7-48AB-B246-A445148F4E77}" presName="Name23" presStyleLbl="parChTrans1D4" presStyleIdx="1" presStyleCnt="6"/>
      <dgm:spPr/>
      <dgm:t>
        <a:bodyPr/>
        <a:lstStyle/>
        <a:p>
          <a:endParaRPr lang="pl-PL"/>
        </a:p>
      </dgm:t>
    </dgm:pt>
    <dgm:pt modelId="{3E8E3FEC-02D5-4486-A55B-C803E377A254}" type="pres">
      <dgm:prSet presAssocID="{50E89E75-2F7F-4BF9-B67C-EDED99FD79F6}" presName="hierRoot4" presStyleCnt="0"/>
      <dgm:spPr/>
    </dgm:pt>
    <dgm:pt modelId="{BF2D81B2-13BA-460E-BFBF-358E98F7B774}" type="pres">
      <dgm:prSet presAssocID="{50E89E75-2F7F-4BF9-B67C-EDED99FD79F6}" presName="composite4" presStyleCnt="0"/>
      <dgm:spPr/>
    </dgm:pt>
    <dgm:pt modelId="{2F3C6477-A7DE-438E-8D60-7DB061195EF0}" type="pres">
      <dgm:prSet presAssocID="{50E89E75-2F7F-4BF9-B67C-EDED99FD79F6}" presName="background4" presStyleLbl="node4" presStyleIdx="1" presStyleCnt="6"/>
      <dgm:spPr/>
    </dgm:pt>
    <dgm:pt modelId="{403D587E-61B7-42DD-860B-9D9F0641B24C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CE3290A-06AA-4485-9FDC-B6DA6D9867AF}" type="pres">
      <dgm:prSet presAssocID="{50E89E75-2F7F-4BF9-B67C-EDED99FD79F6}" presName="hierChild5" presStyleCnt="0"/>
      <dgm:spPr/>
    </dgm:pt>
    <dgm:pt modelId="{733AC144-A51E-4712-B3B4-CC5531B80461}" type="pres">
      <dgm:prSet presAssocID="{AD323883-45BA-44A1-A064-2E780470B6EA}" presName="Name23" presStyleLbl="parChTrans1D4" presStyleIdx="2" presStyleCnt="6"/>
      <dgm:spPr/>
      <dgm:t>
        <a:bodyPr/>
        <a:lstStyle/>
        <a:p>
          <a:endParaRPr lang="pl-PL"/>
        </a:p>
      </dgm:t>
    </dgm:pt>
    <dgm:pt modelId="{A0235207-60D2-4395-BAC3-34409CC48253}" type="pres">
      <dgm:prSet presAssocID="{9A9AB6F1-DF35-4D9C-9F51-A96C7EE8B689}" presName="hierRoot4" presStyleCnt="0"/>
      <dgm:spPr/>
    </dgm:pt>
    <dgm:pt modelId="{F8B8DE6C-D03B-4327-863A-ED81E832C318}" type="pres">
      <dgm:prSet presAssocID="{9A9AB6F1-DF35-4D9C-9F51-A96C7EE8B689}" presName="composite4" presStyleCnt="0"/>
      <dgm:spPr/>
    </dgm:pt>
    <dgm:pt modelId="{4F7B9BC2-8A69-4013-880E-4EC3DC48FA1B}" type="pres">
      <dgm:prSet presAssocID="{9A9AB6F1-DF35-4D9C-9F51-A96C7EE8B689}" presName="background4" presStyleLbl="node4" presStyleIdx="2" presStyleCnt="6"/>
      <dgm:spPr/>
    </dgm:pt>
    <dgm:pt modelId="{6F943F56-F2DD-491A-BF19-11958CC250C0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776AF6B-2FCB-4367-84DB-4EF6BAAC50BF}" type="pres">
      <dgm:prSet presAssocID="{9A9AB6F1-DF35-4D9C-9F51-A96C7EE8B689}" presName="hierChild5" presStyleCnt="0"/>
      <dgm:spPr/>
    </dgm:pt>
    <dgm:pt modelId="{9E5A4DD9-AD73-4136-9D1B-6CE4C2ACB02C}" type="pres">
      <dgm:prSet presAssocID="{FE7F3C66-B01C-40FC-987B-3E8E8A0B97B8}" presName="Name23" presStyleLbl="parChTrans1D4" presStyleIdx="3" presStyleCnt="6"/>
      <dgm:spPr/>
      <dgm:t>
        <a:bodyPr/>
        <a:lstStyle/>
        <a:p>
          <a:endParaRPr lang="pl-PL"/>
        </a:p>
      </dgm:t>
    </dgm:pt>
    <dgm:pt modelId="{3E216A07-90D6-42E5-BED2-28C926E4C382}" type="pres">
      <dgm:prSet presAssocID="{714B387F-CBCE-44BD-A2E0-44AC540469C8}" presName="hierRoot4" presStyleCnt="0"/>
      <dgm:spPr/>
    </dgm:pt>
    <dgm:pt modelId="{26CD822D-D3C4-494B-9C7D-14A70CD7ABDC}" type="pres">
      <dgm:prSet presAssocID="{714B387F-CBCE-44BD-A2E0-44AC540469C8}" presName="composite4" presStyleCnt="0"/>
      <dgm:spPr/>
    </dgm:pt>
    <dgm:pt modelId="{5A159BC4-3CAC-41DA-8496-29BC9F51CB68}" type="pres">
      <dgm:prSet presAssocID="{714B387F-CBCE-44BD-A2E0-44AC540469C8}" presName="background4" presStyleLbl="node4" presStyleIdx="3" presStyleCnt="6"/>
      <dgm:spPr/>
    </dgm:pt>
    <dgm:pt modelId="{DFF11F4D-3F69-4AA6-BF49-545195F05CC7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C04FEC6-2CB2-4493-99A2-723C97756EF2}" type="pres">
      <dgm:prSet presAssocID="{714B387F-CBCE-44BD-A2E0-44AC540469C8}" presName="hierChild5" presStyleCnt="0"/>
      <dgm:spPr/>
    </dgm:pt>
    <dgm:pt modelId="{5FB2D7BE-E699-41C0-BF71-7D8F9C21BB58}" type="pres">
      <dgm:prSet presAssocID="{AAFD46A2-C611-48A7-9565-1B43CCAD7581}" presName="Name17" presStyleLbl="parChTrans1D3" presStyleIdx="2" presStyleCnt="3"/>
      <dgm:spPr/>
      <dgm:t>
        <a:bodyPr/>
        <a:lstStyle/>
        <a:p>
          <a:endParaRPr lang="pl-PL"/>
        </a:p>
      </dgm:t>
    </dgm:pt>
    <dgm:pt modelId="{160E1F4E-47C0-4B23-AFDE-7431E1BDFA42}" type="pres">
      <dgm:prSet presAssocID="{67676482-F2D5-48F0-9E9F-52C5130D4120}" presName="hierRoot3" presStyleCnt="0"/>
      <dgm:spPr/>
    </dgm:pt>
    <dgm:pt modelId="{1D672D3F-E677-4A83-B945-CDE6D7347255}" type="pres">
      <dgm:prSet presAssocID="{67676482-F2D5-48F0-9E9F-52C5130D4120}" presName="composite3" presStyleCnt="0"/>
      <dgm:spPr/>
    </dgm:pt>
    <dgm:pt modelId="{97E77BFE-A006-4B1C-B5D3-B9F972F9ABC8}" type="pres">
      <dgm:prSet presAssocID="{67676482-F2D5-48F0-9E9F-52C5130D4120}" presName="background3" presStyleLbl="node3" presStyleIdx="2" presStyleCnt="3"/>
      <dgm:spPr/>
    </dgm:pt>
    <dgm:pt modelId="{18AE8421-C45B-49DE-B093-B0E182B8336C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A626124-C382-42D5-8594-E2865B24AEBC}" type="pres">
      <dgm:prSet presAssocID="{67676482-F2D5-48F0-9E9F-52C5130D4120}" presName="hierChild4" presStyleCnt="0"/>
      <dgm:spPr/>
    </dgm:pt>
    <dgm:pt modelId="{9C6AB2A5-5A4D-4FF1-9DD0-724179C8C0B6}" type="pres">
      <dgm:prSet presAssocID="{F76EE809-3D70-46B2-9820-7961AED69AA3}" presName="Name23" presStyleLbl="parChTrans1D4" presStyleIdx="4" presStyleCnt="6"/>
      <dgm:spPr/>
      <dgm:t>
        <a:bodyPr/>
        <a:lstStyle/>
        <a:p>
          <a:endParaRPr lang="pl-PL"/>
        </a:p>
      </dgm:t>
    </dgm:pt>
    <dgm:pt modelId="{3457A526-2132-45B5-8C55-7B450E94ED83}" type="pres">
      <dgm:prSet presAssocID="{B5BF900F-0487-4553-AFA6-1CA40A3F3950}" presName="hierRoot4" presStyleCnt="0"/>
      <dgm:spPr/>
    </dgm:pt>
    <dgm:pt modelId="{150E28FC-FB01-4766-9F52-BB7D40B1B64E}" type="pres">
      <dgm:prSet presAssocID="{B5BF900F-0487-4553-AFA6-1CA40A3F3950}" presName="composite4" presStyleCnt="0"/>
      <dgm:spPr/>
    </dgm:pt>
    <dgm:pt modelId="{93E75B0E-C746-493D-B5FF-B73A02320513}" type="pres">
      <dgm:prSet presAssocID="{B5BF900F-0487-4553-AFA6-1CA40A3F3950}" presName="background4" presStyleLbl="node4" presStyleIdx="4" presStyleCnt="6"/>
      <dgm:spPr/>
    </dgm:pt>
    <dgm:pt modelId="{13054734-F5CB-49B4-8595-FF8EAF33989D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2675F2A-8D67-4CA9-8E56-03940A521C2D}" type="pres">
      <dgm:prSet presAssocID="{B5BF900F-0487-4553-AFA6-1CA40A3F3950}" presName="hierChild5" presStyleCnt="0"/>
      <dgm:spPr/>
    </dgm:pt>
    <dgm:pt modelId="{9F27E2BD-A8DF-45FE-8FC3-A99BF8B9B467}" type="pres">
      <dgm:prSet presAssocID="{B00BBE1A-E254-4C3E-BB8E-A95E6436F060}" presName="Name23" presStyleLbl="parChTrans1D4" presStyleIdx="5" presStyleCnt="6"/>
      <dgm:spPr/>
      <dgm:t>
        <a:bodyPr/>
        <a:lstStyle/>
        <a:p>
          <a:endParaRPr lang="pl-PL"/>
        </a:p>
      </dgm:t>
    </dgm:pt>
    <dgm:pt modelId="{2B107A04-1E6D-4306-B9D1-209F754BF29F}" type="pres">
      <dgm:prSet presAssocID="{0650FD06-1F98-4261-969C-5A97E5A5B2EC}" presName="hierRoot4" presStyleCnt="0"/>
      <dgm:spPr/>
    </dgm:pt>
    <dgm:pt modelId="{606E0E71-31FC-4A00-A45D-4D00AE3F58CE}" type="pres">
      <dgm:prSet presAssocID="{0650FD06-1F98-4261-969C-5A97E5A5B2EC}" presName="composite4" presStyleCnt="0"/>
      <dgm:spPr/>
    </dgm:pt>
    <dgm:pt modelId="{108FCE95-74B8-4A31-AE89-EA5A3A24E94E}" type="pres">
      <dgm:prSet presAssocID="{0650FD06-1F98-4261-969C-5A97E5A5B2EC}" presName="background4" presStyleLbl="node4" presStyleIdx="5" presStyleCnt="6"/>
      <dgm:spPr/>
    </dgm:pt>
    <dgm:pt modelId="{9DFC4D33-8959-420C-A66A-1C53D0A20360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CF689A5-FD0D-49C5-9DA6-C9868E336144}" type="pres">
      <dgm:prSet presAssocID="{0650FD06-1F98-4261-969C-5A97E5A5B2EC}" presName="hierChild5" presStyleCnt="0"/>
      <dgm:spPr/>
    </dgm:pt>
  </dgm:ptLst>
  <dgm:cxnLst>
    <dgm:cxn modelId="{25B916E2-7036-4443-BD13-794C69FA8606}" type="presOf" srcId="{6B6877DC-768F-4898-B55B-C95E4698C644}" destId="{0A431656-1F08-4B5A-87CF-295FAB4791CE}" srcOrd="0" destOrd="0" presId="urn:microsoft.com/office/officeart/2005/8/layout/hierarchy1"/>
    <dgm:cxn modelId="{4BCC2EBC-E166-403E-B57D-1EF79654DA36}" type="presOf" srcId="{AD323883-45BA-44A1-A064-2E780470B6EA}" destId="{733AC144-A51E-4712-B3B4-CC5531B80461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376E073A-ACD9-4FC3-AE93-911D7C8C8A4E}" type="presOf" srcId="{67676482-F2D5-48F0-9E9F-52C5130D4120}" destId="{18AE8421-C45B-49DE-B093-B0E182B8336C}" srcOrd="0" destOrd="0" presId="urn:microsoft.com/office/officeart/2005/8/layout/hierarchy1"/>
    <dgm:cxn modelId="{0BA8A01D-2A0B-4C2B-A13F-D64A74F05E64}" type="presOf" srcId="{9A9AB6F1-DF35-4D9C-9F51-A96C7EE8B689}" destId="{6F943F56-F2DD-491A-BF19-11958CC250C0}" srcOrd="0" destOrd="0" presId="urn:microsoft.com/office/officeart/2005/8/layout/hierarchy1"/>
    <dgm:cxn modelId="{450E3DCA-C844-4100-913D-538A09F4ABD9}" type="presOf" srcId="{12DE5BF4-C5BF-45C4-B804-93CCCF278FC1}" destId="{4E5BDBAE-E91D-484B-BDD7-F13110C216C6}" srcOrd="0" destOrd="0" presId="urn:microsoft.com/office/officeart/2005/8/layout/hierarchy1"/>
    <dgm:cxn modelId="{8B376256-802C-4169-B0C2-38820880F1F5}" type="presOf" srcId="{F76EE809-3D70-46B2-9820-7961AED69AA3}" destId="{9C6AB2A5-5A4D-4FF1-9DD0-724179C8C0B6}" srcOrd="0" destOrd="0" presId="urn:microsoft.com/office/officeart/2005/8/layout/hierarchy1"/>
    <dgm:cxn modelId="{2A4DB295-763B-4183-B284-9AB2267DADE8}" type="presOf" srcId="{AAFD46A2-C611-48A7-9565-1B43CCAD7581}" destId="{5FB2D7BE-E699-41C0-BF71-7D8F9C21BB58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5BFF7A42-1BDD-4316-875E-5B9AE86EB637}" type="presOf" srcId="{8D3F6925-FDE8-4BC4-B411-6C71CCE957F8}" destId="{F9A745E8-0730-4C75-BF8F-664A5020DDA7}" srcOrd="0" destOrd="0" presId="urn:microsoft.com/office/officeart/2005/8/layout/hierarchy1"/>
    <dgm:cxn modelId="{78E2F38C-556D-4FFC-B418-17D49FB8F934}" type="presOf" srcId="{B00BBE1A-E254-4C3E-BB8E-A95E6436F060}" destId="{9F27E2BD-A8DF-45FE-8FC3-A99BF8B9B467}" srcOrd="0" destOrd="0" presId="urn:microsoft.com/office/officeart/2005/8/layout/hierarchy1"/>
    <dgm:cxn modelId="{EB6045E0-3025-42B8-85F6-91CF3AFCFE6D}" type="presOf" srcId="{B5BF900F-0487-4553-AFA6-1CA40A3F3950}" destId="{13054734-F5CB-49B4-8595-FF8EAF33989D}" srcOrd="0" destOrd="0" presId="urn:microsoft.com/office/officeart/2005/8/layout/hierarchy1"/>
    <dgm:cxn modelId="{8555C4B1-D72B-4C24-AA18-3DCD311D83ED}" type="presOf" srcId="{17734383-64A1-43C4-A72F-30985E55430A}" destId="{178B3A42-5D2B-4FDC-AEED-0F275ECCB82E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D7A087B0-9C66-4950-9FFC-EFD636E154A8}" type="presOf" srcId="{BCA4A277-78B7-4184-B8FF-93A65E1ACF97}" destId="{D67AD295-03D3-42D6-803A-1B34A2AD72D6}" srcOrd="0" destOrd="0" presId="urn:microsoft.com/office/officeart/2005/8/layout/hierarchy1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A40F227E-1C28-4B51-ACCA-E70FF1FD21C8}" type="presOf" srcId="{50E89E75-2F7F-4BF9-B67C-EDED99FD79F6}" destId="{403D587E-61B7-42DD-860B-9D9F0641B24C}" srcOrd="0" destOrd="0" presId="urn:microsoft.com/office/officeart/2005/8/layout/hierarchy1"/>
    <dgm:cxn modelId="{EADD6EB6-594A-4725-9736-A7B5581A2B70}" type="presOf" srcId="{4CDB6DD6-85D7-48AB-B246-A445148F4E77}" destId="{FADBC602-D22A-44F0-ADA3-BE17DACE1F03}" srcOrd="0" destOrd="0" presId="urn:microsoft.com/office/officeart/2005/8/layout/hierarchy1"/>
    <dgm:cxn modelId="{1FCEC059-F2E8-42C6-B661-0B75DA48A6F7}" type="presOf" srcId="{FE7F3C66-B01C-40FC-987B-3E8E8A0B97B8}" destId="{9E5A4DD9-AD73-4136-9D1B-6CE4C2ACB02C}" srcOrd="0" destOrd="0" presId="urn:microsoft.com/office/officeart/2005/8/layout/hierarchy1"/>
    <dgm:cxn modelId="{5FC2F98E-4A7F-45D8-8CFC-32DE9BB5E8D0}" type="presOf" srcId="{714B387F-CBCE-44BD-A2E0-44AC540469C8}" destId="{DFF11F4D-3F69-4AA6-BF49-545195F05CC7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146F263-C5E9-40FD-B675-5057B6610479}" type="presOf" srcId="{0650FD06-1F98-4261-969C-5A97E5A5B2EC}" destId="{9DFC4D33-8959-420C-A66A-1C53D0A20360}" srcOrd="0" destOrd="0" presId="urn:microsoft.com/office/officeart/2005/8/layout/hierarchy1"/>
    <dgm:cxn modelId="{9D72FBD0-A751-4805-ADB3-02A6FFD552E1}" type="presOf" srcId="{73995FC0-B098-42B1-96AB-3BA20EF76510}" destId="{56A16A41-2AE5-4153-9FD2-81D0364F6553}" srcOrd="0" destOrd="0" presId="urn:microsoft.com/office/officeart/2005/8/layout/hierarchy1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7F592D5D-50B9-42D5-AF0E-CFFD548F0B19}" type="presOf" srcId="{F7A8D844-98F5-400B-BB5E-1BF6FB0403B6}" destId="{847E8429-8E43-4805-9FD2-319D9EB2F7E5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39E79571-AC81-4F7B-B596-A90939CD1E3A}" type="presOf" srcId="{C5D43792-95D7-406D-89AD-8D8C9A5CA2BE}" destId="{63C587EA-FA4D-478A-AF2A-EA59A7380E6A}" srcOrd="0" destOrd="0" presId="urn:microsoft.com/office/officeart/2005/8/layout/hierarchy1"/>
    <dgm:cxn modelId="{FFFCA71D-45C7-4E06-99BE-F9B8E7D3726A}" type="presOf" srcId="{3E221AD0-DC78-4BF4-8EB6-C3EDC2921226}" destId="{79A8E02C-4841-49F1-B904-07D46D1CEA34}" srcOrd="0" destOrd="0" presId="urn:microsoft.com/office/officeart/2005/8/layout/hierarchy1"/>
    <dgm:cxn modelId="{26B1572D-9B3A-4BB6-B741-351EFB0F432F}" type="presOf" srcId="{3F849597-DDC5-4041-8EA9-B636E1B17404}" destId="{11533466-F3B6-4100-90C8-00598E6E9EB9}" srcOrd="0" destOrd="0" presId="urn:microsoft.com/office/officeart/2005/8/layout/hierarchy1"/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E1486FD8-2515-458D-B579-6BA8A3F80FD5}" type="presOf" srcId="{603D24EA-45EB-4033-A009-70274B9D23EC}" destId="{18209DB0-1219-464F-AD69-E1A3BC23EEF6}" srcOrd="0" destOrd="0" presId="urn:microsoft.com/office/officeart/2005/8/layout/hierarchy1"/>
    <dgm:cxn modelId="{3F61872D-2067-477F-8B3E-F77AB82FE9A9}" type="presOf" srcId="{CC8D1FD1-0489-4244-B362-31AB432BC023}" destId="{92338DC9-39DF-4622-B7A7-C11C8626E24C}" srcOrd="0" destOrd="0" presId="urn:microsoft.com/office/officeart/2005/8/layout/hierarchy1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0B328A77-D916-419C-A2DB-2CD2A95E568A}" type="presParOf" srcId="{18209DB0-1219-464F-AD69-E1A3BC23EEF6}" destId="{DBF13424-354B-4000-8E6D-A5623A44D594}" srcOrd="0" destOrd="0" presId="urn:microsoft.com/office/officeart/2005/8/layout/hierarchy1"/>
    <dgm:cxn modelId="{5565A96A-A94B-476B-9D2F-3855892F52CE}" type="presParOf" srcId="{DBF13424-354B-4000-8E6D-A5623A44D594}" destId="{DC1DF8E1-89CE-4948-9D0F-F73464C61642}" srcOrd="0" destOrd="0" presId="urn:microsoft.com/office/officeart/2005/8/layout/hierarchy1"/>
    <dgm:cxn modelId="{8EDE3E82-EFEE-4564-9B03-3635C936C45F}" type="presParOf" srcId="{DC1DF8E1-89CE-4948-9D0F-F73464C61642}" destId="{41C20B0D-085D-4167-9FCB-F9B683D8DB99}" srcOrd="0" destOrd="0" presId="urn:microsoft.com/office/officeart/2005/8/layout/hierarchy1"/>
    <dgm:cxn modelId="{12FD8775-13EA-44DA-8714-EA3284623D88}" type="presParOf" srcId="{DC1DF8E1-89CE-4948-9D0F-F73464C61642}" destId="{56A16A41-2AE5-4153-9FD2-81D0364F6553}" srcOrd="1" destOrd="0" presId="urn:microsoft.com/office/officeart/2005/8/layout/hierarchy1"/>
    <dgm:cxn modelId="{5B684C2A-8CF2-4B27-B5AC-9D0D3B40CBC7}" type="presParOf" srcId="{DBF13424-354B-4000-8E6D-A5623A44D594}" destId="{9B3F607D-59DB-462C-8990-6D63D2BA494A}" srcOrd="1" destOrd="0" presId="urn:microsoft.com/office/officeart/2005/8/layout/hierarchy1"/>
    <dgm:cxn modelId="{4D39D91B-98CB-4D9E-AE64-674D073C8231}" type="presParOf" srcId="{9B3F607D-59DB-462C-8990-6D63D2BA494A}" destId="{4E5BDBAE-E91D-484B-BDD7-F13110C216C6}" srcOrd="0" destOrd="0" presId="urn:microsoft.com/office/officeart/2005/8/layout/hierarchy1"/>
    <dgm:cxn modelId="{0B08A05F-87E8-4AD7-A2BE-E2258BF448CE}" type="presParOf" srcId="{9B3F607D-59DB-462C-8990-6D63D2BA494A}" destId="{6581B8BF-675A-4D05-BBDE-AA0308CAE0D3}" srcOrd="1" destOrd="0" presId="urn:microsoft.com/office/officeart/2005/8/layout/hierarchy1"/>
    <dgm:cxn modelId="{7F83A7DE-9CBC-4A94-B9A8-43A16FA3730A}" type="presParOf" srcId="{6581B8BF-675A-4D05-BBDE-AA0308CAE0D3}" destId="{411EE5C1-AF7A-41A5-BEE9-D16DA59D1A59}" srcOrd="0" destOrd="0" presId="urn:microsoft.com/office/officeart/2005/8/layout/hierarchy1"/>
    <dgm:cxn modelId="{6261EDE4-3ED6-46A1-9519-32561790371F}" type="presParOf" srcId="{411EE5C1-AF7A-41A5-BEE9-D16DA59D1A59}" destId="{A16DBDC9-D3B1-4C97-9722-9A08A68FD1D6}" srcOrd="0" destOrd="0" presId="urn:microsoft.com/office/officeart/2005/8/layout/hierarchy1"/>
    <dgm:cxn modelId="{68E748CF-BC82-4140-A8BE-AE43E75E3BDD}" type="presParOf" srcId="{411EE5C1-AF7A-41A5-BEE9-D16DA59D1A59}" destId="{0A431656-1F08-4B5A-87CF-295FAB4791CE}" srcOrd="1" destOrd="0" presId="urn:microsoft.com/office/officeart/2005/8/layout/hierarchy1"/>
    <dgm:cxn modelId="{A1DCCAC5-BC6D-4270-9719-5387820E6FBB}" type="presParOf" srcId="{6581B8BF-675A-4D05-BBDE-AA0308CAE0D3}" destId="{6B50025D-0A39-4737-87B5-955F2FBDAB5C}" srcOrd="1" destOrd="0" presId="urn:microsoft.com/office/officeart/2005/8/layout/hierarchy1"/>
    <dgm:cxn modelId="{6EB1A539-83F4-4BFD-8DE3-62F41A8AD153}" type="presParOf" srcId="{6B50025D-0A39-4737-87B5-955F2FBDAB5C}" destId="{11533466-F3B6-4100-90C8-00598E6E9EB9}" srcOrd="0" destOrd="0" presId="urn:microsoft.com/office/officeart/2005/8/layout/hierarchy1"/>
    <dgm:cxn modelId="{12664CBF-2160-441A-96FA-78CFEEE0B86B}" type="presParOf" srcId="{6B50025D-0A39-4737-87B5-955F2FBDAB5C}" destId="{0F2EB33A-7A63-4E62-9AA7-63A7AEAC8126}" srcOrd="1" destOrd="0" presId="urn:microsoft.com/office/officeart/2005/8/layout/hierarchy1"/>
    <dgm:cxn modelId="{F2C7C6AE-9E3B-403D-9028-21D4A1ADDBF2}" type="presParOf" srcId="{0F2EB33A-7A63-4E62-9AA7-63A7AEAC8126}" destId="{6A567110-20F2-4BD8-B211-4C2504AD01A7}" srcOrd="0" destOrd="0" presId="urn:microsoft.com/office/officeart/2005/8/layout/hierarchy1"/>
    <dgm:cxn modelId="{2984A889-699A-48C1-AF60-80D6AAC047AB}" type="presParOf" srcId="{6A567110-20F2-4BD8-B211-4C2504AD01A7}" destId="{307C098D-0DCC-408D-B0E0-5914A7F877DF}" srcOrd="0" destOrd="0" presId="urn:microsoft.com/office/officeart/2005/8/layout/hierarchy1"/>
    <dgm:cxn modelId="{5ACF8E8B-0D92-4EB4-9E2C-46EAB5EF8499}" type="presParOf" srcId="{6A567110-20F2-4BD8-B211-4C2504AD01A7}" destId="{847E8429-8E43-4805-9FD2-319D9EB2F7E5}" srcOrd="1" destOrd="0" presId="urn:microsoft.com/office/officeart/2005/8/layout/hierarchy1"/>
    <dgm:cxn modelId="{C2EDF6D0-C58D-4ABC-9C5E-A929FBFC3D2C}" type="presParOf" srcId="{0F2EB33A-7A63-4E62-9AA7-63A7AEAC8126}" destId="{0FE47CFA-29B4-45A4-95C1-518A42A7F44C}" srcOrd="1" destOrd="0" presId="urn:microsoft.com/office/officeart/2005/8/layout/hierarchy1"/>
    <dgm:cxn modelId="{6E545C8C-1282-4187-83C9-549D80F10674}" type="presParOf" srcId="{9B3F607D-59DB-462C-8990-6D63D2BA494A}" destId="{D67AD295-03D3-42D6-803A-1B34A2AD72D6}" srcOrd="2" destOrd="0" presId="urn:microsoft.com/office/officeart/2005/8/layout/hierarchy1"/>
    <dgm:cxn modelId="{105F2D21-6B38-4A9C-BE37-C9C7F91CA7D8}" type="presParOf" srcId="{9B3F607D-59DB-462C-8990-6D63D2BA494A}" destId="{398B8148-87C6-40B2-86A9-0F7191F56C88}" srcOrd="3" destOrd="0" presId="urn:microsoft.com/office/officeart/2005/8/layout/hierarchy1"/>
    <dgm:cxn modelId="{B01BA2F7-440A-4E2A-A46D-42C3DB8309F1}" type="presParOf" srcId="{398B8148-87C6-40B2-86A9-0F7191F56C88}" destId="{E6D90B6A-857C-414C-B1BD-C87AB8BB878D}" srcOrd="0" destOrd="0" presId="urn:microsoft.com/office/officeart/2005/8/layout/hierarchy1"/>
    <dgm:cxn modelId="{069A410B-8AA3-41D6-BF80-2EA25084189A}" type="presParOf" srcId="{E6D90B6A-857C-414C-B1BD-C87AB8BB878D}" destId="{09FDE968-221A-430B-AAC8-8AF96C6C83E7}" srcOrd="0" destOrd="0" presId="urn:microsoft.com/office/officeart/2005/8/layout/hierarchy1"/>
    <dgm:cxn modelId="{3CE9D761-B1A2-4E5D-AE8F-4915869991D9}" type="presParOf" srcId="{E6D90B6A-857C-414C-B1BD-C87AB8BB878D}" destId="{92338DC9-39DF-4622-B7A7-C11C8626E24C}" srcOrd="1" destOrd="0" presId="urn:microsoft.com/office/officeart/2005/8/layout/hierarchy1"/>
    <dgm:cxn modelId="{3402E878-C61B-4224-B7DF-E8B872D12D64}" type="presParOf" srcId="{398B8148-87C6-40B2-86A9-0F7191F56C88}" destId="{39F01B0F-C2D2-4D7B-9E40-D25F3A064085}" srcOrd="1" destOrd="0" presId="urn:microsoft.com/office/officeart/2005/8/layout/hierarchy1"/>
    <dgm:cxn modelId="{D9955DDE-245E-4AD0-8307-AEC4B9B085FF}" type="presParOf" srcId="{39F01B0F-C2D2-4D7B-9E40-D25F3A064085}" destId="{79A8E02C-4841-49F1-B904-07D46D1CEA34}" srcOrd="0" destOrd="0" presId="urn:microsoft.com/office/officeart/2005/8/layout/hierarchy1"/>
    <dgm:cxn modelId="{99F85B28-11C1-49A0-8225-58FE15B2BD77}" type="presParOf" srcId="{39F01B0F-C2D2-4D7B-9E40-D25F3A064085}" destId="{A20C018D-2E7C-478B-A3F9-D89B2342F6CB}" srcOrd="1" destOrd="0" presId="urn:microsoft.com/office/officeart/2005/8/layout/hierarchy1"/>
    <dgm:cxn modelId="{4806E23C-A7A5-4C15-97F9-0D12DF962082}" type="presParOf" srcId="{A20C018D-2E7C-478B-A3F9-D89B2342F6CB}" destId="{955F1D0C-ACDE-47B2-A38A-770743D1B773}" srcOrd="0" destOrd="0" presId="urn:microsoft.com/office/officeart/2005/8/layout/hierarchy1"/>
    <dgm:cxn modelId="{BB0C2197-9A74-4C0D-870F-7DAF5E2E5858}" type="presParOf" srcId="{955F1D0C-ACDE-47B2-A38A-770743D1B773}" destId="{5DE341CF-9446-43B8-8CF5-1BA5590FC54B}" srcOrd="0" destOrd="0" presId="urn:microsoft.com/office/officeart/2005/8/layout/hierarchy1"/>
    <dgm:cxn modelId="{6BCF4A0F-2860-4DA4-A527-7449F934DC1A}" type="presParOf" srcId="{955F1D0C-ACDE-47B2-A38A-770743D1B773}" destId="{63C587EA-FA4D-478A-AF2A-EA59A7380E6A}" srcOrd="1" destOrd="0" presId="urn:microsoft.com/office/officeart/2005/8/layout/hierarchy1"/>
    <dgm:cxn modelId="{55937395-9965-468B-876B-DBB6919569AD}" type="presParOf" srcId="{A20C018D-2E7C-478B-A3F9-D89B2342F6CB}" destId="{44932F8B-7932-4AB1-8B42-77F51043D1C1}" srcOrd="1" destOrd="0" presId="urn:microsoft.com/office/officeart/2005/8/layout/hierarchy1"/>
    <dgm:cxn modelId="{FAEBAEAC-A3E4-4B81-85CE-0EC8FFBCEDD1}" type="presParOf" srcId="{44932F8B-7932-4AB1-8B42-77F51043D1C1}" destId="{178B3A42-5D2B-4FDC-AEED-0F275ECCB82E}" srcOrd="0" destOrd="0" presId="urn:microsoft.com/office/officeart/2005/8/layout/hierarchy1"/>
    <dgm:cxn modelId="{F5EFF449-5FF6-4E02-966F-35F561456425}" type="presParOf" srcId="{44932F8B-7932-4AB1-8B42-77F51043D1C1}" destId="{A6ACB923-B8E3-4B1D-87D1-AE7AE54A9CA7}" srcOrd="1" destOrd="0" presId="urn:microsoft.com/office/officeart/2005/8/layout/hierarchy1"/>
    <dgm:cxn modelId="{FD95561D-5ED7-4D74-91C6-228B52B6449D}" type="presParOf" srcId="{A6ACB923-B8E3-4B1D-87D1-AE7AE54A9CA7}" destId="{4D1E8D70-A8CF-41D4-88E0-9630FFBDE351}" srcOrd="0" destOrd="0" presId="urn:microsoft.com/office/officeart/2005/8/layout/hierarchy1"/>
    <dgm:cxn modelId="{15B6CC05-17BD-4311-8857-65982C2C2AD8}" type="presParOf" srcId="{4D1E8D70-A8CF-41D4-88E0-9630FFBDE351}" destId="{015345A5-E474-456B-8EF3-52EA6504423E}" srcOrd="0" destOrd="0" presId="urn:microsoft.com/office/officeart/2005/8/layout/hierarchy1"/>
    <dgm:cxn modelId="{1354562E-0CCC-4C35-9A75-4D6D03C2598C}" type="presParOf" srcId="{4D1E8D70-A8CF-41D4-88E0-9630FFBDE351}" destId="{F9A745E8-0730-4C75-BF8F-664A5020DDA7}" srcOrd="1" destOrd="0" presId="urn:microsoft.com/office/officeart/2005/8/layout/hierarchy1"/>
    <dgm:cxn modelId="{59A0D4BB-D8E9-4D8C-864A-A373B8CBF754}" type="presParOf" srcId="{A6ACB923-B8E3-4B1D-87D1-AE7AE54A9CA7}" destId="{39A9CCFB-874E-41E4-BD12-C9FC818EC387}" srcOrd="1" destOrd="0" presId="urn:microsoft.com/office/officeart/2005/8/layout/hierarchy1"/>
    <dgm:cxn modelId="{638A4E9B-4681-40F0-85AF-EE7C9FD35599}" type="presParOf" srcId="{39A9CCFB-874E-41E4-BD12-C9FC818EC387}" destId="{FADBC602-D22A-44F0-ADA3-BE17DACE1F03}" srcOrd="0" destOrd="0" presId="urn:microsoft.com/office/officeart/2005/8/layout/hierarchy1"/>
    <dgm:cxn modelId="{BD3A94F9-C48F-444E-8D44-F04D859A19B6}" type="presParOf" srcId="{39A9CCFB-874E-41E4-BD12-C9FC818EC387}" destId="{3E8E3FEC-02D5-4486-A55B-C803E377A254}" srcOrd="1" destOrd="0" presId="urn:microsoft.com/office/officeart/2005/8/layout/hierarchy1"/>
    <dgm:cxn modelId="{9602E06E-BC0E-479A-915C-845948BD4C42}" type="presParOf" srcId="{3E8E3FEC-02D5-4486-A55B-C803E377A254}" destId="{BF2D81B2-13BA-460E-BFBF-358E98F7B774}" srcOrd="0" destOrd="0" presId="urn:microsoft.com/office/officeart/2005/8/layout/hierarchy1"/>
    <dgm:cxn modelId="{DE4A8E1C-EC44-4E00-AF7A-61FFB5A1E6F1}" type="presParOf" srcId="{BF2D81B2-13BA-460E-BFBF-358E98F7B774}" destId="{2F3C6477-A7DE-438E-8D60-7DB061195EF0}" srcOrd="0" destOrd="0" presId="urn:microsoft.com/office/officeart/2005/8/layout/hierarchy1"/>
    <dgm:cxn modelId="{307DC831-E6D6-43B2-A2FE-A0245750DCC8}" type="presParOf" srcId="{BF2D81B2-13BA-460E-BFBF-358E98F7B774}" destId="{403D587E-61B7-42DD-860B-9D9F0641B24C}" srcOrd="1" destOrd="0" presId="urn:microsoft.com/office/officeart/2005/8/layout/hierarchy1"/>
    <dgm:cxn modelId="{58A2F045-C08A-4A3F-B29B-0D1C4ACA5493}" type="presParOf" srcId="{3E8E3FEC-02D5-4486-A55B-C803E377A254}" destId="{0CE3290A-06AA-4485-9FDC-B6DA6D9867AF}" srcOrd="1" destOrd="0" presId="urn:microsoft.com/office/officeart/2005/8/layout/hierarchy1"/>
    <dgm:cxn modelId="{1D4A9469-CA62-4CDC-8C50-65B5B212CAAE}" type="presParOf" srcId="{39A9CCFB-874E-41E4-BD12-C9FC818EC387}" destId="{733AC144-A51E-4712-B3B4-CC5531B80461}" srcOrd="2" destOrd="0" presId="urn:microsoft.com/office/officeart/2005/8/layout/hierarchy1"/>
    <dgm:cxn modelId="{9474A4AD-A6C5-4BE8-88D6-3EB1F7E9A0B9}" type="presParOf" srcId="{39A9CCFB-874E-41E4-BD12-C9FC818EC387}" destId="{A0235207-60D2-4395-BAC3-34409CC48253}" srcOrd="3" destOrd="0" presId="urn:microsoft.com/office/officeart/2005/8/layout/hierarchy1"/>
    <dgm:cxn modelId="{D229B822-C60B-401F-8F69-9EF51070BC57}" type="presParOf" srcId="{A0235207-60D2-4395-BAC3-34409CC48253}" destId="{F8B8DE6C-D03B-4327-863A-ED81E832C318}" srcOrd="0" destOrd="0" presId="urn:microsoft.com/office/officeart/2005/8/layout/hierarchy1"/>
    <dgm:cxn modelId="{5909D8D9-47F3-4779-A4C1-D1C080C2ED62}" type="presParOf" srcId="{F8B8DE6C-D03B-4327-863A-ED81E832C318}" destId="{4F7B9BC2-8A69-4013-880E-4EC3DC48FA1B}" srcOrd="0" destOrd="0" presId="urn:microsoft.com/office/officeart/2005/8/layout/hierarchy1"/>
    <dgm:cxn modelId="{4EEE6643-0097-46C3-83E3-2CD3FA6BF838}" type="presParOf" srcId="{F8B8DE6C-D03B-4327-863A-ED81E832C318}" destId="{6F943F56-F2DD-491A-BF19-11958CC250C0}" srcOrd="1" destOrd="0" presId="urn:microsoft.com/office/officeart/2005/8/layout/hierarchy1"/>
    <dgm:cxn modelId="{2421FF37-C240-436B-A251-750579DEE99E}" type="presParOf" srcId="{A0235207-60D2-4395-BAC3-34409CC48253}" destId="{D776AF6B-2FCB-4367-84DB-4EF6BAAC50BF}" srcOrd="1" destOrd="0" presId="urn:microsoft.com/office/officeart/2005/8/layout/hierarchy1"/>
    <dgm:cxn modelId="{41DA7DFE-72BC-4AF8-B2BA-7EE95D3F6D6E}" type="presParOf" srcId="{44932F8B-7932-4AB1-8B42-77F51043D1C1}" destId="{9E5A4DD9-AD73-4136-9D1B-6CE4C2ACB02C}" srcOrd="2" destOrd="0" presId="urn:microsoft.com/office/officeart/2005/8/layout/hierarchy1"/>
    <dgm:cxn modelId="{10A2F8FA-7F04-474E-96D6-9ACFA499F015}" type="presParOf" srcId="{44932F8B-7932-4AB1-8B42-77F51043D1C1}" destId="{3E216A07-90D6-42E5-BED2-28C926E4C382}" srcOrd="3" destOrd="0" presId="urn:microsoft.com/office/officeart/2005/8/layout/hierarchy1"/>
    <dgm:cxn modelId="{37430B50-344D-4306-A36D-3273A6F899E5}" type="presParOf" srcId="{3E216A07-90D6-42E5-BED2-28C926E4C382}" destId="{26CD822D-D3C4-494B-9C7D-14A70CD7ABDC}" srcOrd="0" destOrd="0" presId="urn:microsoft.com/office/officeart/2005/8/layout/hierarchy1"/>
    <dgm:cxn modelId="{1C382BA5-443D-4B0D-9670-5AC736A16427}" type="presParOf" srcId="{26CD822D-D3C4-494B-9C7D-14A70CD7ABDC}" destId="{5A159BC4-3CAC-41DA-8496-29BC9F51CB68}" srcOrd="0" destOrd="0" presId="urn:microsoft.com/office/officeart/2005/8/layout/hierarchy1"/>
    <dgm:cxn modelId="{4005D68D-ABD7-4FFA-BA3C-B11BC4648A96}" type="presParOf" srcId="{26CD822D-D3C4-494B-9C7D-14A70CD7ABDC}" destId="{DFF11F4D-3F69-4AA6-BF49-545195F05CC7}" srcOrd="1" destOrd="0" presId="urn:microsoft.com/office/officeart/2005/8/layout/hierarchy1"/>
    <dgm:cxn modelId="{54A41F42-2836-4CFE-B85B-C6ECB432D76C}" type="presParOf" srcId="{3E216A07-90D6-42E5-BED2-28C926E4C382}" destId="{1C04FEC6-2CB2-4493-99A2-723C97756EF2}" srcOrd="1" destOrd="0" presId="urn:microsoft.com/office/officeart/2005/8/layout/hierarchy1"/>
    <dgm:cxn modelId="{70FCF668-03B9-46A2-A4C8-B9C52F4737A9}" type="presParOf" srcId="{39F01B0F-C2D2-4D7B-9E40-D25F3A064085}" destId="{5FB2D7BE-E699-41C0-BF71-7D8F9C21BB58}" srcOrd="2" destOrd="0" presId="urn:microsoft.com/office/officeart/2005/8/layout/hierarchy1"/>
    <dgm:cxn modelId="{75E7EEC2-C5E1-47FF-892B-C3FCC4109681}" type="presParOf" srcId="{39F01B0F-C2D2-4D7B-9E40-D25F3A064085}" destId="{160E1F4E-47C0-4B23-AFDE-7431E1BDFA42}" srcOrd="3" destOrd="0" presId="urn:microsoft.com/office/officeart/2005/8/layout/hierarchy1"/>
    <dgm:cxn modelId="{1C8531AA-9D8D-4ED1-923A-185A047B56D0}" type="presParOf" srcId="{160E1F4E-47C0-4B23-AFDE-7431E1BDFA42}" destId="{1D672D3F-E677-4A83-B945-CDE6D7347255}" srcOrd="0" destOrd="0" presId="urn:microsoft.com/office/officeart/2005/8/layout/hierarchy1"/>
    <dgm:cxn modelId="{0CA8E8A3-9C5D-4201-8C61-DF38C83CE990}" type="presParOf" srcId="{1D672D3F-E677-4A83-B945-CDE6D7347255}" destId="{97E77BFE-A006-4B1C-B5D3-B9F972F9ABC8}" srcOrd="0" destOrd="0" presId="urn:microsoft.com/office/officeart/2005/8/layout/hierarchy1"/>
    <dgm:cxn modelId="{394004BE-F7D4-45A8-8DD3-EEDEBC0ECB49}" type="presParOf" srcId="{1D672D3F-E677-4A83-B945-CDE6D7347255}" destId="{18AE8421-C45B-49DE-B093-B0E182B8336C}" srcOrd="1" destOrd="0" presId="urn:microsoft.com/office/officeart/2005/8/layout/hierarchy1"/>
    <dgm:cxn modelId="{C0FC4689-3A40-42D6-8BA9-30C076D9E128}" type="presParOf" srcId="{160E1F4E-47C0-4B23-AFDE-7431E1BDFA42}" destId="{0A626124-C382-42D5-8594-E2865B24AEBC}" srcOrd="1" destOrd="0" presId="urn:microsoft.com/office/officeart/2005/8/layout/hierarchy1"/>
    <dgm:cxn modelId="{1D5CD9B8-38BC-433E-8133-24E0830DBE10}" type="presParOf" srcId="{0A626124-C382-42D5-8594-E2865B24AEBC}" destId="{9C6AB2A5-5A4D-4FF1-9DD0-724179C8C0B6}" srcOrd="0" destOrd="0" presId="urn:microsoft.com/office/officeart/2005/8/layout/hierarchy1"/>
    <dgm:cxn modelId="{24D2E640-4325-4481-B0B2-73B8343B28CC}" type="presParOf" srcId="{0A626124-C382-42D5-8594-E2865B24AEBC}" destId="{3457A526-2132-45B5-8C55-7B450E94ED83}" srcOrd="1" destOrd="0" presId="urn:microsoft.com/office/officeart/2005/8/layout/hierarchy1"/>
    <dgm:cxn modelId="{3159A7DF-025D-4A9D-8144-C7F935F29CD4}" type="presParOf" srcId="{3457A526-2132-45B5-8C55-7B450E94ED83}" destId="{150E28FC-FB01-4766-9F52-BB7D40B1B64E}" srcOrd="0" destOrd="0" presId="urn:microsoft.com/office/officeart/2005/8/layout/hierarchy1"/>
    <dgm:cxn modelId="{EA40B30C-FF1A-474F-9451-4620CEE55827}" type="presParOf" srcId="{150E28FC-FB01-4766-9F52-BB7D40B1B64E}" destId="{93E75B0E-C746-493D-B5FF-B73A02320513}" srcOrd="0" destOrd="0" presId="urn:microsoft.com/office/officeart/2005/8/layout/hierarchy1"/>
    <dgm:cxn modelId="{4D865C8D-5DFF-46AD-A688-0F323D0BF257}" type="presParOf" srcId="{150E28FC-FB01-4766-9F52-BB7D40B1B64E}" destId="{13054734-F5CB-49B4-8595-FF8EAF33989D}" srcOrd="1" destOrd="0" presId="urn:microsoft.com/office/officeart/2005/8/layout/hierarchy1"/>
    <dgm:cxn modelId="{61AE624E-DA42-4A05-AE37-CDE2D40501D4}" type="presParOf" srcId="{3457A526-2132-45B5-8C55-7B450E94ED83}" destId="{92675F2A-8D67-4CA9-8E56-03940A521C2D}" srcOrd="1" destOrd="0" presId="urn:microsoft.com/office/officeart/2005/8/layout/hierarchy1"/>
    <dgm:cxn modelId="{9CD468E2-6051-499D-882D-19EBBE534997}" type="presParOf" srcId="{0A626124-C382-42D5-8594-E2865B24AEBC}" destId="{9F27E2BD-A8DF-45FE-8FC3-A99BF8B9B467}" srcOrd="2" destOrd="0" presId="urn:microsoft.com/office/officeart/2005/8/layout/hierarchy1"/>
    <dgm:cxn modelId="{CB10FEB5-B637-47F8-9E82-969395F8C52D}" type="presParOf" srcId="{0A626124-C382-42D5-8594-E2865B24AEBC}" destId="{2B107A04-1E6D-4306-B9D1-209F754BF29F}" srcOrd="3" destOrd="0" presId="urn:microsoft.com/office/officeart/2005/8/layout/hierarchy1"/>
    <dgm:cxn modelId="{54DD6054-1CE0-4FDD-9683-B4DD3EEFA2EA}" type="presParOf" srcId="{2B107A04-1E6D-4306-B9D1-209F754BF29F}" destId="{606E0E71-31FC-4A00-A45D-4D00AE3F58CE}" srcOrd="0" destOrd="0" presId="urn:microsoft.com/office/officeart/2005/8/layout/hierarchy1"/>
    <dgm:cxn modelId="{6936BB5E-E49E-4019-92B9-35E5B3419C00}" type="presParOf" srcId="{606E0E71-31FC-4A00-A45D-4D00AE3F58CE}" destId="{108FCE95-74B8-4A31-AE89-EA5A3A24E94E}" srcOrd="0" destOrd="0" presId="urn:microsoft.com/office/officeart/2005/8/layout/hierarchy1"/>
    <dgm:cxn modelId="{CB4118CB-B2FE-4554-9030-6F0AB834376E}" type="presParOf" srcId="{606E0E71-31FC-4A00-A45D-4D00AE3F58CE}" destId="{9DFC4D33-8959-420C-A66A-1C53D0A20360}" srcOrd="1" destOrd="0" presId="urn:microsoft.com/office/officeart/2005/8/layout/hierarchy1"/>
    <dgm:cxn modelId="{D795A17A-D8E4-452D-8687-560277B91294}" type="presParOf" srcId="{2B107A04-1E6D-4306-B9D1-209F754BF29F}" destId="{6CF689A5-FD0D-49C5-9DA6-C9868E336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6140E2-48B0-49F9-829C-F883F38D38F5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GB"/>
        </a:p>
      </dgm:t>
    </dgm:pt>
    <dgm:pt modelId="{AFAD83B9-78D1-4B1F-B267-D09A7324A946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gradFill rotWithShape="0">
          <a:gsLst>
            <a:gs pos="100000">
              <a:srgbClr val="92D050"/>
            </a:gs>
            <a:gs pos="10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</a:gradFill>
        <a:ln/>
      </dgm:spPr>
      <dgm:t>
        <a:bodyPr/>
        <a:lstStyle/>
        <a:p>
          <a:r>
            <a:rPr lang="pl-PL"/>
            <a:t>Konstytucja RP – ART. 165 UST. 2, ART. 184;</a:t>
          </a:r>
        </a:p>
      </dgm:t>
    </dgm:pt>
    <dgm:pt modelId="{BCFC28AF-ECC0-4AD0-9283-4730C2E17C99}" type="parTrans" cxnId="{55174BB1-B9F2-455A-8A97-6B1C3DB476D9}">
      <dgm:prSet/>
      <dgm:spPr/>
      <dgm:t>
        <a:bodyPr/>
        <a:lstStyle/>
        <a:p>
          <a:endParaRPr lang="en-GB"/>
        </a:p>
      </dgm:t>
    </dgm:pt>
    <dgm:pt modelId="{3CCF2905-0D42-4EED-9E71-4628DD9C2EDB}" type="sibTrans" cxnId="{55174BB1-B9F2-455A-8A97-6B1C3DB476D9}">
      <dgm:prSet/>
      <dgm:spPr/>
      <dgm:t>
        <a:bodyPr/>
        <a:lstStyle/>
        <a:p>
          <a:endParaRPr lang="en-GB"/>
        </a:p>
      </dgm:t>
    </dgm:pt>
    <dgm:pt modelId="{EF03B46E-8470-41A2-BB71-1DEF29A652E1}">
      <dgm:prSet/>
      <dgm:spPr>
        <a:solidFill>
          <a:srgbClr val="00B0F0"/>
        </a:solidFill>
      </dgm:spPr>
      <dgm:t>
        <a:bodyPr/>
        <a:lstStyle/>
        <a:p>
          <a:r>
            <a:rPr lang="pl-PL"/>
            <a:t>PPSA – ART. 3 . §2 PKT 5-7, ART. 4, ART. 61 . §2 PKT 3, ART. 147 §1, ART. 148;</a:t>
          </a:r>
        </a:p>
      </dgm:t>
    </dgm:pt>
    <dgm:pt modelId="{7236CEA0-3B2E-49FE-BBD5-0D219775CB43}" type="parTrans" cxnId="{C37228B3-9835-4548-9AFD-DA269D644C7D}">
      <dgm:prSet/>
      <dgm:spPr/>
      <dgm:t>
        <a:bodyPr/>
        <a:lstStyle/>
        <a:p>
          <a:endParaRPr lang="en-GB"/>
        </a:p>
      </dgm:t>
    </dgm:pt>
    <dgm:pt modelId="{2935ED2D-4312-4C45-B548-A5D2ECFF0D2E}" type="sibTrans" cxnId="{C37228B3-9835-4548-9AFD-DA269D644C7D}">
      <dgm:prSet/>
      <dgm:spPr/>
      <dgm:t>
        <a:bodyPr/>
        <a:lstStyle/>
        <a:p>
          <a:endParaRPr lang="en-GB"/>
        </a:p>
      </dgm:t>
    </dgm:pt>
    <dgm:pt modelId="{B23FDC70-783A-4DA7-9948-166A511215A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 dirty="0"/>
            <a:t>USG – ART. 2 UST. 3, ART. 92A, ART. 93, ART. 94 UST. 2, ART. 98, ART. 100, ART. 101, ART. 101A;</a:t>
          </a:r>
        </a:p>
      </dgm:t>
    </dgm:pt>
    <dgm:pt modelId="{6B2AE0D0-E84B-4448-83B6-EE72E11A42BA}" type="parTrans" cxnId="{7E8F50F0-3311-4872-B1F0-D6906D2BBB54}">
      <dgm:prSet/>
      <dgm:spPr/>
      <dgm:t>
        <a:bodyPr/>
        <a:lstStyle/>
        <a:p>
          <a:endParaRPr lang="en-GB"/>
        </a:p>
      </dgm:t>
    </dgm:pt>
    <dgm:pt modelId="{3929D9A7-57A1-43CC-A483-796CCAE677BA}" type="sibTrans" cxnId="{7E8F50F0-3311-4872-B1F0-D6906D2BBB54}">
      <dgm:prSet/>
      <dgm:spPr/>
      <dgm:t>
        <a:bodyPr/>
        <a:lstStyle/>
        <a:p>
          <a:endParaRPr lang="en-GB"/>
        </a:p>
      </dgm:t>
    </dgm:pt>
    <dgm:pt modelId="{B54D39C8-EB82-4C58-ABA4-359F0E18CB7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/>
            <a:t>USP – ART. 2 UST. 3, ART. 80A, ART. 81, ART. 82 UST. 2, ART. 85, ART. 86, ART. 87, ART. 88;</a:t>
          </a:r>
        </a:p>
      </dgm:t>
    </dgm:pt>
    <dgm:pt modelId="{9D0A7112-088B-4F33-9CEB-2A0B0D7A3943}" type="parTrans" cxnId="{498F9DBA-A3B7-4FE6-8800-A0B76F12D47C}">
      <dgm:prSet/>
      <dgm:spPr/>
      <dgm:t>
        <a:bodyPr/>
        <a:lstStyle/>
        <a:p>
          <a:endParaRPr lang="en-GB"/>
        </a:p>
      </dgm:t>
    </dgm:pt>
    <dgm:pt modelId="{32D29E51-963C-46ED-AEC1-7C6C15B3CF6A}" type="sibTrans" cxnId="{498F9DBA-A3B7-4FE6-8800-A0B76F12D47C}">
      <dgm:prSet/>
      <dgm:spPr/>
      <dgm:t>
        <a:bodyPr/>
        <a:lstStyle/>
        <a:p>
          <a:endParaRPr lang="en-GB"/>
        </a:p>
      </dgm:t>
    </dgm:pt>
    <dgm:pt modelId="{6602008F-01E0-4900-9EB7-155A2BF569E2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/>
            <a:t>USW – ART. 6 UST. 3, ART. 82B, ART. 82C, ART. 83 UST. 2, ART. 86, ART. 87, ART. 90, ART. 91;</a:t>
          </a:r>
        </a:p>
      </dgm:t>
    </dgm:pt>
    <dgm:pt modelId="{BD45219A-86D8-48BC-A391-21E291F3389A}" type="parTrans" cxnId="{F290F0DC-BF5A-4F0A-92CE-59DB09BF6571}">
      <dgm:prSet/>
      <dgm:spPr/>
      <dgm:t>
        <a:bodyPr/>
        <a:lstStyle/>
        <a:p>
          <a:endParaRPr lang="en-GB"/>
        </a:p>
      </dgm:t>
    </dgm:pt>
    <dgm:pt modelId="{D5F5C32F-2D41-4300-817A-8FDD5D6A451A}" type="sibTrans" cxnId="{F290F0DC-BF5A-4F0A-92CE-59DB09BF6571}">
      <dgm:prSet/>
      <dgm:spPr/>
      <dgm:t>
        <a:bodyPr/>
        <a:lstStyle/>
        <a:p>
          <a:endParaRPr lang="en-GB"/>
        </a:p>
      </dgm:t>
    </dgm:pt>
    <dgm:pt modelId="{236D671C-5642-423F-9B86-B0C0248EC8C8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l-PL"/>
            <a:t>UZMWŚ – ART. 2 UST. 3</a:t>
          </a:r>
        </a:p>
      </dgm:t>
    </dgm:pt>
    <dgm:pt modelId="{6EC5C6AC-6D58-4961-B3FD-A4E3D38B224B}" type="parTrans" cxnId="{B3F58692-A517-4FEB-ACA3-8935D4369D40}">
      <dgm:prSet/>
      <dgm:spPr/>
      <dgm:t>
        <a:bodyPr/>
        <a:lstStyle/>
        <a:p>
          <a:endParaRPr lang="en-GB"/>
        </a:p>
      </dgm:t>
    </dgm:pt>
    <dgm:pt modelId="{D20322CB-A367-4064-9627-4587C943F56E}" type="sibTrans" cxnId="{B3F58692-A517-4FEB-ACA3-8935D4369D40}">
      <dgm:prSet/>
      <dgm:spPr/>
      <dgm:t>
        <a:bodyPr/>
        <a:lstStyle/>
        <a:p>
          <a:endParaRPr lang="en-GB"/>
        </a:p>
      </dgm:t>
    </dgm:pt>
    <dgm:pt modelId="{66D1C379-F42C-4909-9CE0-64246E6DC343}" type="pres">
      <dgm:prSet presAssocID="{BB6140E2-48B0-49F9-829C-F883F38D38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BF90194-718F-464F-961C-C5BE1B57BA0A}" type="pres">
      <dgm:prSet presAssocID="{AFAD83B9-78D1-4B1F-B267-D09A7324A94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860F17-B9CA-448E-8B1B-F5FCFD7F6B43}" type="pres">
      <dgm:prSet presAssocID="{3CCF2905-0D42-4EED-9E71-4628DD9C2EDB}" presName="spacer" presStyleCnt="0"/>
      <dgm:spPr/>
    </dgm:pt>
    <dgm:pt modelId="{A5ACA658-8D29-4D6C-95CC-12F15BE54A98}" type="pres">
      <dgm:prSet presAssocID="{EF03B46E-8470-41A2-BB71-1DEF29A652E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BF0A03-319A-4D10-B84E-244F01DF66C7}" type="pres">
      <dgm:prSet presAssocID="{2935ED2D-4312-4C45-B548-A5D2ECFF0D2E}" presName="spacer" presStyleCnt="0"/>
      <dgm:spPr/>
    </dgm:pt>
    <dgm:pt modelId="{714E6606-8696-46C8-B79E-6EF3FC79EEBA}" type="pres">
      <dgm:prSet presAssocID="{B23FDC70-783A-4DA7-9948-166A511215A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AA1872-CAF5-4FEE-BD35-4F49AD90A518}" type="pres">
      <dgm:prSet presAssocID="{3929D9A7-57A1-43CC-A483-796CCAE677BA}" presName="spacer" presStyleCnt="0"/>
      <dgm:spPr/>
    </dgm:pt>
    <dgm:pt modelId="{05029E25-7CAD-4841-B0CD-48E9C9FC4560}" type="pres">
      <dgm:prSet presAssocID="{B54D39C8-EB82-4C58-ABA4-359F0E18CB7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640DED-424E-4620-A666-683E62A4026D}" type="pres">
      <dgm:prSet presAssocID="{32D29E51-963C-46ED-AEC1-7C6C15B3CF6A}" presName="spacer" presStyleCnt="0"/>
      <dgm:spPr/>
    </dgm:pt>
    <dgm:pt modelId="{B44C4EAF-080E-4D38-8242-17A5DADF0331}" type="pres">
      <dgm:prSet presAssocID="{6602008F-01E0-4900-9EB7-155A2BF569E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D9B0E5-DBF9-478E-9941-17B675F5B5B9}" type="pres">
      <dgm:prSet presAssocID="{D5F5C32F-2D41-4300-817A-8FDD5D6A451A}" presName="spacer" presStyleCnt="0"/>
      <dgm:spPr/>
    </dgm:pt>
    <dgm:pt modelId="{8EB865C5-0FA9-448B-BA7B-F39BD0A4D2B4}" type="pres">
      <dgm:prSet presAssocID="{236D671C-5642-423F-9B86-B0C0248EC8C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5174857-CFCB-46F2-9C69-A8F346E1453B}" type="presOf" srcId="{236D671C-5642-423F-9B86-B0C0248EC8C8}" destId="{8EB865C5-0FA9-448B-BA7B-F39BD0A4D2B4}" srcOrd="0" destOrd="0" presId="urn:microsoft.com/office/officeart/2005/8/layout/vList2"/>
    <dgm:cxn modelId="{00F2E7B8-8BD3-4839-A5FF-82180E78461F}" type="presOf" srcId="{BB6140E2-48B0-49F9-829C-F883F38D38F5}" destId="{66D1C379-F42C-4909-9CE0-64246E6DC343}" srcOrd="0" destOrd="0" presId="urn:microsoft.com/office/officeart/2005/8/layout/vList2"/>
    <dgm:cxn modelId="{C21E74A8-00AE-4221-90E7-D6C5642E8E42}" type="presOf" srcId="{EF03B46E-8470-41A2-BB71-1DEF29A652E1}" destId="{A5ACA658-8D29-4D6C-95CC-12F15BE54A98}" srcOrd="0" destOrd="0" presId="urn:microsoft.com/office/officeart/2005/8/layout/vList2"/>
    <dgm:cxn modelId="{51715B2D-C0EF-44FA-BE47-70FE028CBDC6}" type="presOf" srcId="{6602008F-01E0-4900-9EB7-155A2BF569E2}" destId="{B44C4EAF-080E-4D38-8242-17A5DADF0331}" srcOrd="0" destOrd="0" presId="urn:microsoft.com/office/officeart/2005/8/layout/vList2"/>
    <dgm:cxn modelId="{43D5D321-A3DA-49BC-8452-27B189BE4792}" type="presOf" srcId="{B23FDC70-783A-4DA7-9948-166A511215A1}" destId="{714E6606-8696-46C8-B79E-6EF3FC79EEBA}" srcOrd="0" destOrd="0" presId="urn:microsoft.com/office/officeart/2005/8/layout/vList2"/>
    <dgm:cxn modelId="{F290F0DC-BF5A-4F0A-92CE-59DB09BF6571}" srcId="{BB6140E2-48B0-49F9-829C-F883F38D38F5}" destId="{6602008F-01E0-4900-9EB7-155A2BF569E2}" srcOrd="4" destOrd="0" parTransId="{BD45219A-86D8-48BC-A391-21E291F3389A}" sibTransId="{D5F5C32F-2D41-4300-817A-8FDD5D6A451A}"/>
    <dgm:cxn modelId="{D9FB288B-90C9-4AC7-BD66-9FB18FBA8D7B}" type="presOf" srcId="{AFAD83B9-78D1-4B1F-B267-D09A7324A946}" destId="{DBF90194-718F-464F-961C-C5BE1B57BA0A}" srcOrd="0" destOrd="0" presId="urn:microsoft.com/office/officeart/2005/8/layout/vList2"/>
    <dgm:cxn modelId="{A0DA6D00-BE5C-4246-AFD8-63DC7521D1DC}" type="presOf" srcId="{B54D39C8-EB82-4C58-ABA4-359F0E18CB71}" destId="{05029E25-7CAD-4841-B0CD-48E9C9FC4560}" srcOrd="0" destOrd="0" presId="urn:microsoft.com/office/officeart/2005/8/layout/vList2"/>
    <dgm:cxn modelId="{C37228B3-9835-4548-9AFD-DA269D644C7D}" srcId="{BB6140E2-48B0-49F9-829C-F883F38D38F5}" destId="{EF03B46E-8470-41A2-BB71-1DEF29A652E1}" srcOrd="1" destOrd="0" parTransId="{7236CEA0-3B2E-49FE-BBD5-0D219775CB43}" sibTransId="{2935ED2D-4312-4C45-B548-A5D2ECFF0D2E}"/>
    <dgm:cxn modelId="{B3F58692-A517-4FEB-ACA3-8935D4369D40}" srcId="{BB6140E2-48B0-49F9-829C-F883F38D38F5}" destId="{236D671C-5642-423F-9B86-B0C0248EC8C8}" srcOrd="5" destOrd="0" parTransId="{6EC5C6AC-6D58-4961-B3FD-A4E3D38B224B}" sibTransId="{D20322CB-A367-4064-9627-4587C943F56E}"/>
    <dgm:cxn modelId="{7E8F50F0-3311-4872-B1F0-D6906D2BBB54}" srcId="{BB6140E2-48B0-49F9-829C-F883F38D38F5}" destId="{B23FDC70-783A-4DA7-9948-166A511215A1}" srcOrd="2" destOrd="0" parTransId="{6B2AE0D0-E84B-4448-83B6-EE72E11A42BA}" sibTransId="{3929D9A7-57A1-43CC-A483-796CCAE677BA}"/>
    <dgm:cxn modelId="{498F9DBA-A3B7-4FE6-8800-A0B76F12D47C}" srcId="{BB6140E2-48B0-49F9-829C-F883F38D38F5}" destId="{B54D39C8-EB82-4C58-ABA4-359F0E18CB71}" srcOrd="3" destOrd="0" parTransId="{9D0A7112-088B-4F33-9CEB-2A0B0D7A3943}" sibTransId="{32D29E51-963C-46ED-AEC1-7C6C15B3CF6A}"/>
    <dgm:cxn modelId="{55174BB1-B9F2-455A-8A97-6B1C3DB476D9}" srcId="{BB6140E2-48B0-49F9-829C-F883F38D38F5}" destId="{AFAD83B9-78D1-4B1F-B267-D09A7324A946}" srcOrd="0" destOrd="0" parTransId="{BCFC28AF-ECC0-4AD0-9283-4730C2E17C99}" sibTransId="{3CCF2905-0D42-4EED-9E71-4628DD9C2EDB}"/>
    <dgm:cxn modelId="{10C786F7-7B6C-4675-A5D9-218C1AFAFC27}" type="presParOf" srcId="{66D1C379-F42C-4909-9CE0-64246E6DC343}" destId="{DBF90194-718F-464F-961C-C5BE1B57BA0A}" srcOrd="0" destOrd="0" presId="urn:microsoft.com/office/officeart/2005/8/layout/vList2"/>
    <dgm:cxn modelId="{4CAE50B9-2601-498D-89DB-84F754C31B87}" type="presParOf" srcId="{66D1C379-F42C-4909-9CE0-64246E6DC343}" destId="{1A860F17-B9CA-448E-8B1B-F5FCFD7F6B43}" srcOrd="1" destOrd="0" presId="urn:microsoft.com/office/officeart/2005/8/layout/vList2"/>
    <dgm:cxn modelId="{445E5176-7775-4F5E-90BF-F1753FA5DC38}" type="presParOf" srcId="{66D1C379-F42C-4909-9CE0-64246E6DC343}" destId="{A5ACA658-8D29-4D6C-95CC-12F15BE54A98}" srcOrd="2" destOrd="0" presId="urn:microsoft.com/office/officeart/2005/8/layout/vList2"/>
    <dgm:cxn modelId="{2BEAF6FB-9960-44A3-9987-A0EE5FF7D198}" type="presParOf" srcId="{66D1C379-F42C-4909-9CE0-64246E6DC343}" destId="{7DBF0A03-319A-4D10-B84E-244F01DF66C7}" srcOrd="3" destOrd="0" presId="urn:microsoft.com/office/officeart/2005/8/layout/vList2"/>
    <dgm:cxn modelId="{565649DA-C932-4439-A394-A48B6DD376E6}" type="presParOf" srcId="{66D1C379-F42C-4909-9CE0-64246E6DC343}" destId="{714E6606-8696-46C8-B79E-6EF3FC79EEBA}" srcOrd="4" destOrd="0" presId="urn:microsoft.com/office/officeart/2005/8/layout/vList2"/>
    <dgm:cxn modelId="{1B755E23-1547-4752-80F1-0C303F2E25C0}" type="presParOf" srcId="{66D1C379-F42C-4909-9CE0-64246E6DC343}" destId="{8EAA1872-CAF5-4FEE-BD35-4F49AD90A518}" srcOrd="5" destOrd="0" presId="urn:microsoft.com/office/officeart/2005/8/layout/vList2"/>
    <dgm:cxn modelId="{D49111D6-E728-4A9F-B881-82BEF7A8BDE1}" type="presParOf" srcId="{66D1C379-F42C-4909-9CE0-64246E6DC343}" destId="{05029E25-7CAD-4841-B0CD-48E9C9FC4560}" srcOrd="6" destOrd="0" presId="urn:microsoft.com/office/officeart/2005/8/layout/vList2"/>
    <dgm:cxn modelId="{7AF7C4E6-BFE4-4934-9FD2-3E3484629954}" type="presParOf" srcId="{66D1C379-F42C-4909-9CE0-64246E6DC343}" destId="{E7640DED-424E-4620-A666-683E62A4026D}" srcOrd="7" destOrd="0" presId="urn:microsoft.com/office/officeart/2005/8/layout/vList2"/>
    <dgm:cxn modelId="{2720DE2F-22BA-4D78-AAB4-2F93AE35CB56}" type="presParOf" srcId="{66D1C379-F42C-4909-9CE0-64246E6DC343}" destId="{B44C4EAF-080E-4D38-8242-17A5DADF0331}" srcOrd="8" destOrd="0" presId="urn:microsoft.com/office/officeart/2005/8/layout/vList2"/>
    <dgm:cxn modelId="{140C8E20-CE20-4862-9592-53857BA5AC6C}" type="presParOf" srcId="{66D1C379-F42C-4909-9CE0-64246E6DC343}" destId="{94D9B0E5-DBF9-478E-9941-17B675F5B5B9}" srcOrd="9" destOrd="0" presId="urn:microsoft.com/office/officeart/2005/8/layout/vList2"/>
    <dgm:cxn modelId="{5272E3FB-D622-4668-966A-22F38C30C707}" type="presParOf" srcId="{66D1C379-F42C-4909-9CE0-64246E6DC343}" destId="{8EB865C5-0FA9-448B-BA7B-F39BD0A4D2B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E2BD-A8DF-45FE-8FC3-A99BF8B9B467}">
      <dsp:nvSpPr>
        <dsp:cNvPr id="0" name=""/>
        <dsp:cNvSpPr/>
      </dsp:nvSpPr>
      <dsp:spPr>
        <a:xfrm>
          <a:off x="83677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AB2A5-5A4D-4FF1-9DD0-724179C8C0B6}">
      <dsp:nvSpPr>
        <dsp:cNvPr id="0" name=""/>
        <dsp:cNvSpPr/>
      </dsp:nvSpPr>
      <dsp:spPr>
        <a:xfrm>
          <a:off x="74247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D7BE-E699-41C0-BF71-7D8F9C21BB58}">
      <dsp:nvSpPr>
        <dsp:cNvPr id="0" name=""/>
        <dsp:cNvSpPr/>
      </dsp:nvSpPr>
      <dsp:spPr>
        <a:xfrm>
          <a:off x="6481762" y="2408872"/>
          <a:ext cx="1885950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50" y="305823"/>
              </a:lnTo>
              <a:lnTo>
                <a:pt x="188595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4DD9-AD73-4136-9D1B-6CE4C2ACB02C}">
      <dsp:nvSpPr>
        <dsp:cNvPr id="0" name=""/>
        <dsp:cNvSpPr/>
      </dsp:nvSpPr>
      <dsp:spPr>
        <a:xfrm>
          <a:off x="45958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AC144-A51E-4712-B3B4-CC5531B80461}">
      <dsp:nvSpPr>
        <dsp:cNvPr id="0" name=""/>
        <dsp:cNvSpPr/>
      </dsp:nvSpPr>
      <dsp:spPr>
        <a:xfrm>
          <a:off x="3652837" y="5266086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5" y="305823"/>
              </a:lnTo>
              <a:lnTo>
                <a:pt x="942975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BC602-D22A-44F0-ADA3-BE17DACE1F03}">
      <dsp:nvSpPr>
        <dsp:cNvPr id="0" name=""/>
        <dsp:cNvSpPr/>
      </dsp:nvSpPr>
      <dsp:spPr>
        <a:xfrm>
          <a:off x="2709862" y="5266086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4" y="0"/>
              </a:moveTo>
              <a:lnTo>
                <a:pt x="942974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3A42-5D2B-4FDC-AEED-0F275ECCB82E}">
      <dsp:nvSpPr>
        <dsp:cNvPr id="0" name=""/>
        <dsp:cNvSpPr/>
      </dsp:nvSpPr>
      <dsp:spPr>
        <a:xfrm>
          <a:off x="36528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8E02C-4841-49F1-B904-07D46D1CEA34}">
      <dsp:nvSpPr>
        <dsp:cNvPr id="0" name=""/>
        <dsp:cNvSpPr/>
      </dsp:nvSpPr>
      <dsp:spPr>
        <a:xfrm>
          <a:off x="4595812" y="2408872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AD295-03D3-42D6-803A-1B34A2AD72D6}">
      <dsp:nvSpPr>
        <dsp:cNvPr id="0" name=""/>
        <dsp:cNvSpPr/>
      </dsp:nvSpPr>
      <dsp:spPr>
        <a:xfrm>
          <a:off x="459581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49" y="305823"/>
              </a:lnTo>
              <a:lnTo>
                <a:pt x="1885949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3466-F3B6-4100-90C8-00598E6E9EB9}">
      <dsp:nvSpPr>
        <dsp:cNvPr id="0" name=""/>
        <dsp:cNvSpPr/>
      </dsp:nvSpPr>
      <dsp:spPr>
        <a:xfrm>
          <a:off x="2664142" y="2408872"/>
          <a:ext cx="91440" cy="44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DBAE-E91D-484B-BDD7-F13110C216C6}">
      <dsp:nvSpPr>
        <dsp:cNvPr id="0" name=""/>
        <dsp:cNvSpPr/>
      </dsp:nvSpPr>
      <dsp:spPr>
        <a:xfrm>
          <a:off x="270986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20B0D-085D-4167-9FCB-F9B683D8DB99}">
      <dsp:nvSpPr>
        <dsp:cNvPr id="0" name=""/>
        <dsp:cNvSpPr/>
      </dsp:nvSpPr>
      <dsp:spPr>
        <a:xfrm>
          <a:off x="3824287" y="428"/>
          <a:ext cx="1543049" cy="979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16A41-2AE5-4153-9FD2-81D0364F6553}">
      <dsp:nvSpPr>
        <dsp:cNvPr id="0" name=""/>
        <dsp:cNvSpPr/>
      </dsp:nvSpPr>
      <dsp:spPr>
        <a:xfrm>
          <a:off x="3995737" y="163306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/>
            <a:t>KONTROLA SENSU LARGO – W ZNACZENIU SZEROKIM</a:t>
          </a:r>
        </a:p>
      </dsp:txBody>
      <dsp:txXfrm>
        <a:off x="4024435" y="192004"/>
        <a:ext cx="1485653" cy="922440"/>
      </dsp:txXfrm>
    </dsp:sp>
    <dsp:sp modelId="{A16DBDC9-D3B1-4C97-9722-9A08A68FD1D6}">
      <dsp:nvSpPr>
        <dsp:cNvPr id="0" name=""/>
        <dsp:cNvSpPr/>
      </dsp:nvSpPr>
      <dsp:spPr>
        <a:xfrm>
          <a:off x="19383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31656-1F08-4B5A-87CF-295FAB4791CE}">
      <dsp:nvSpPr>
        <dsp:cNvPr id="0" name=""/>
        <dsp:cNvSpPr/>
      </dsp:nvSpPr>
      <dsp:spPr>
        <a:xfrm>
          <a:off x="21097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KONTROLA SENSU STRICTO/KONTROLA CZYSTA</a:t>
          </a:r>
        </a:p>
      </dsp:txBody>
      <dsp:txXfrm>
        <a:off x="2138485" y="1620611"/>
        <a:ext cx="1485653" cy="922440"/>
      </dsp:txXfrm>
    </dsp:sp>
    <dsp:sp modelId="{307C098D-0DCC-408D-B0E0-5914A7F877DF}">
      <dsp:nvSpPr>
        <dsp:cNvPr id="0" name=""/>
        <dsp:cNvSpPr/>
      </dsp:nvSpPr>
      <dsp:spPr>
        <a:xfrm>
          <a:off x="193833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E8429-8E43-4805-9FD2-319D9EB2F7E5}">
      <dsp:nvSpPr>
        <dsp:cNvPr id="0" name=""/>
        <dsp:cNvSpPr/>
      </dsp:nvSpPr>
      <dsp:spPr>
        <a:xfrm>
          <a:off x="210978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/>
            <a:t>USTALENIE WYZNACZEŃ-&gt; USTALENIE WYKONAŃ-&gt; USTALENIE </a:t>
          </a:r>
          <a:r>
            <a:rPr lang="pl-PL" sz="900" kern="1200" dirty="0" smtClean="0"/>
            <a:t>WYNIKÓW </a:t>
          </a:r>
          <a:r>
            <a:rPr lang="pl-PL" sz="900" kern="1200" dirty="0"/>
            <a:t>KONTROLI-</a:t>
          </a:r>
          <a:r>
            <a:rPr lang="pl-PL" sz="900" kern="1200"/>
            <a:t>&gt; </a:t>
          </a:r>
          <a:r>
            <a:rPr lang="pl-PL" sz="900" kern="1200" smtClean="0"/>
            <a:t>PRZEKAZANIE </a:t>
          </a:r>
          <a:r>
            <a:rPr lang="pl-PL" sz="900" kern="1200" dirty="0"/>
            <a:t>WYNIKÓW KONTROLI WŁAŚCIWYM PODMIOTOM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138485" y="3049218"/>
        <a:ext cx="1485653" cy="922440"/>
      </dsp:txXfrm>
    </dsp:sp>
    <dsp:sp modelId="{09FDE968-221A-430B-AAC8-8AF96C6C83E7}">
      <dsp:nvSpPr>
        <dsp:cNvPr id="0" name=""/>
        <dsp:cNvSpPr/>
      </dsp:nvSpPr>
      <dsp:spPr>
        <a:xfrm>
          <a:off x="57102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38DC9-39DF-4622-B7A7-C11C8626E24C}">
      <dsp:nvSpPr>
        <dsp:cNvPr id="0" name=""/>
        <dsp:cNvSpPr/>
      </dsp:nvSpPr>
      <dsp:spPr>
        <a:xfrm>
          <a:off x="58816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KONTROLA CZYSTA</a:t>
          </a:r>
          <a:br>
            <a:rPr lang="pl-PL" sz="1400" kern="1200" dirty="0"/>
          </a:br>
          <a:r>
            <a:rPr lang="pl-PL" sz="1400" kern="1200" dirty="0"/>
            <a:t>+</a:t>
          </a:r>
          <a:br>
            <a:rPr lang="pl-PL" sz="1400" kern="1200" dirty="0"/>
          </a:br>
          <a:r>
            <a:rPr lang="pl-PL" sz="1400" kern="1200" dirty="0"/>
            <a:t>WŁADZTWO PUBLICZNE</a:t>
          </a:r>
        </a:p>
      </dsp:txBody>
      <dsp:txXfrm>
        <a:off x="5910385" y="1620611"/>
        <a:ext cx="1485653" cy="922440"/>
      </dsp:txXfrm>
    </dsp:sp>
    <dsp:sp modelId="{5DE341CF-9446-43B8-8CF5-1BA5590FC54B}">
      <dsp:nvSpPr>
        <dsp:cNvPr id="0" name=""/>
        <dsp:cNvSpPr/>
      </dsp:nvSpPr>
      <dsp:spPr>
        <a:xfrm>
          <a:off x="38242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587EA-FA4D-478A-AF2A-EA59A7380E6A}">
      <dsp:nvSpPr>
        <dsp:cNvPr id="0" name=""/>
        <dsp:cNvSpPr/>
      </dsp:nvSpPr>
      <dsp:spPr>
        <a:xfrm>
          <a:off x="39957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>
              <a:solidFill>
                <a:schemeClr val="tx1"/>
              </a:solidFill>
            </a:rPr>
            <a:t>KONTROLA CZYSTA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+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WŁADZTWO ADMINISTRACYJNE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>
              <a:solidFill>
                <a:schemeClr val="tx1"/>
              </a:solidFill>
            </a:rPr>
            <a:t>(KONTROLA SPRAWOWANA PRZEZ ADMINISTRACJĘ PUBLICZNĄ)</a:t>
          </a:r>
        </a:p>
      </dsp:txBody>
      <dsp:txXfrm>
        <a:off x="4024435" y="3049218"/>
        <a:ext cx="1485653" cy="922440"/>
      </dsp:txXfrm>
    </dsp:sp>
    <dsp:sp modelId="{015345A5-E474-456B-8EF3-52EA6504423E}">
      <dsp:nvSpPr>
        <dsp:cNvPr id="0" name=""/>
        <dsp:cNvSpPr/>
      </dsp:nvSpPr>
      <dsp:spPr>
        <a:xfrm>
          <a:off x="28813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45E8-0730-4C75-BF8F-664A5020DDA7}">
      <dsp:nvSpPr>
        <dsp:cNvPr id="0" name=""/>
        <dsp:cNvSpPr/>
      </dsp:nvSpPr>
      <dsp:spPr>
        <a:xfrm>
          <a:off x="30527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KONTROLA W ADMINISTRACJI PUBLICZNEJ</a:t>
          </a:r>
          <a:br>
            <a:rPr lang="pl-PL" sz="1600" kern="1200" dirty="0"/>
          </a:br>
          <a:r>
            <a:rPr lang="pl-PL" sz="1600" b="1" kern="1200" dirty="0"/>
            <a:t>A&gt;A=NADZÓR</a:t>
          </a:r>
        </a:p>
      </dsp:txBody>
      <dsp:txXfrm>
        <a:off x="3081460" y="4477825"/>
        <a:ext cx="1485653" cy="922440"/>
      </dsp:txXfrm>
    </dsp:sp>
    <dsp:sp modelId="{2F3C6477-A7DE-438E-8D60-7DB061195EF0}">
      <dsp:nvSpPr>
        <dsp:cNvPr id="0" name=""/>
        <dsp:cNvSpPr/>
      </dsp:nvSpPr>
      <dsp:spPr>
        <a:xfrm>
          <a:off x="193833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587E-61B7-42DD-860B-9D9F0641B24C}">
      <dsp:nvSpPr>
        <dsp:cNvPr id="0" name=""/>
        <dsp:cNvSpPr/>
      </dsp:nvSpPr>
      <dsp:spPr>
        <a:xfrm>
          <a:off x="210978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50" kern="1200" dirty="0"/>
            <a:t>W UKŁADZIE ZDECENTRALIZOWANYM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50" b="1" kern="1200" dirty="0"/>
            <a:t>NADZÓR WERYFIKACYJNY</a:t>
          </a:r>
        </a:p>
      </dsp:txBody>
      <dsp:txXfrm>
        <a:off x="2138485" y="5906432"/>
        <a:ext cx="1485653" cy="922440"/>
      </dsp:txXfrm>
    </dsp:sp>
    <dsp:sp modelId="{4F7B9BC2-8A69-4013-880E-4EC3DC48FA1B}">
      <dsp:nvSpPr>
        <dsp:cNvPr id="0" name=""/>
        <dsp:cNvSpPr/>
      </dsp:nvSpPr>
      <dsp:spPr>
        <a:xfrm>
          <a:off x="382428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3F56-F2DD-491A-BF19-11958CC250C0}">
      <dsp:nvSpPr>
        <dsp:cNvPr id="0" name=""/>
        <dsp:cNvSpPr/>
      </dsp:nvSpPr>
      <dsp:spPr>
        <a:xfrm>
          <a:off x="399573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/>
            <a:t>W UKŁADZIE SCENTRALIZOWANYM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/>
            <a:t>NADZÓR HIERARCHICZNY</a:t>
          </a:r>
          <a:endParaRPr lang="pl-PL" sz="800" b="1" kern="1200" dirty="0"/>
        </a:p>
      </dsp:txBody>
      <dsp:txXfrm>
        <a:off x="4024435" y="5906432"/>
        <a:ext cx="1485653" cy="922440"/>
      </dsp:txXfrm>
    </dsp:sp>
    <dsp:sp modelId="{5A159BC4-3CAC-41DA-8496-29BC9F51CB68}">
      <dsp:nvSpPr>
        <dsp:cNvPr id="0" name=""/>
        <dsp:cNvSpPr/>
      </dsp:nvSpPr>
      <dsp:spPr>
        <a:xfrm>
          <a:off x="47672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1F4D-3F69-4AA6-BF49-545195F05CC7}">
      <dsp:nvSpPr>
        <dsp:cNvPr id="0" name=""/>
        <dsp:cNvSpPr/>
      </dsp:nvSpPr>
      <dsp:spPr>
        <a:xfrm>
          <a:off x="49387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50" kern="1200" dirty="0"/>
            <a:t>KONTROLA PRZEZ ADMINISTRACJĘ PUBLICZNĄ, ALE NIE WOBEC ADMINISTRACJI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50" b="1" kern="1200" dirty="0"/>
            <a:t>A&gt;a=NADZÓR POLICYJNY (DOZÓR)</a:t>
          </a:r>
          <a:endParaRPr lang="pl-PL" sz="800" b="1" kern="1200" dirty="0"/>
        </a:p>
      </dsp:txBody>
      <dsp:txXfrm>
        <a:off x="4967410" y="4477825"/>
        <a:ext cx="1485653" cy="922440"/>
      </dsp:txXfrm>
    </dsp:sp>
    <dsp:sp modelId="{97E77BFE-A006-4B1C-B5D3-B9F972F9ABC8}">
      <dsp:nvSpPr>
        <dsp:cNvPr id="0" name=""/>
        <dsp:cNvSpPr/>
      </dsp:nvSpPr>
      <dsp:spPr>
        <a:xfrm>
          <a:off x="75961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E8421-C45B-49DE-B093-B0E182B8336C}">
      <dsp:nvSpPr>
        <dsp:cNvPr id="0" name=""/>
        <dsp:cNvSpPr/>
      </dsp:nvSpPr>
      <dsp:spPr>
        <a:xfrm>
          <a:off x="77676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PUBLICZNE (INNE NIŻ ADM.)</a:t>
          </a:r>
          <a:br>
            <a:rPr lang="pl-PL" sz="1000" kern="1200" dirty="0"/>
          </a:br>
          <a:r>
            <a:rPr lang="pl-PL" sz="1000" kern="1200" dirty="0"/>
            <a:t>(KONTROLA ZEWNĘTRZNA WOBEC ADMINISTRACJI)</a:t>
          </a:r>
        </a:p>
      </dsp:txBody>
      <dsp:txXfrm>
        <a:off x="7796335" y="3049218"/>
        <a:ext cx="1485653" cy="922440"/>
      </dsp:txXfrm>
    </dsp:sp>
    <dsp:sp modelId="{93E75B0E-C746-493D-B5FF-B73A02320513}">
      <dsp:nvSpPr>
        <dsp:cNvPr id="0" name=""/>
        <dsp:cNvSpPr/>
      </dsp:nvSpPr>
      <dsp:spPr>
        <a:xfrm>
          <a:off x="66532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4734-F5CB-49B4-8595-FF8EAF33989D}">
      <dsp:nvSpPr>
        <dsp:cNvPr id="0" name=""/>
        <dsp:cNvSpPr/>
      </dsp:nvSpPr>
      <dsp:spPr>
        <a:xfrm>
          <a:off x="68246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SĄDOWE</a:t>
          </a:r>
          <a:br>
            <a:rPr lang="pl-PL" sz="1200" kern="1200" dirty="0"/>
          </a:br>
          <a:r>
            <a:rPr lang="pl-PL" sz="1200" kern="1200" dirty="0"/>
            <a:t>=KONTROLA SĄDOWA</a:t>
          </a:r>
          <a:br>
            <a:rPr lang="pl-PL" sz="1200" kern="1200" dirty="0"/>
          </a:br>
          <a:r>
            <a:rPr lang="pl-PL" sz="1200" b="1" kern="1200" dirty="0"/>
            <a:t>S&gt;A</a:t>
          </a:r>
        </a:p>
      </dsp:txBody>
      <dsp:txXfrm>
        <a:off x="6853360" y="4477825"/>
        <a:ext cx="1485653" cy="922440"/>
      </dsp:txXfrm>
    </dsp:sp>
    <dsp:sp modelId="{108FCE95-74B8-4A31-AE89-EA5A3A24E94E}">
      <dsp:nvSpPr>
        <dsp:cNvPr id="0" name=""/>
        <dsp:cNvSpPr/>
      </dsp:nvSpPr>
      <dsp:spPr>
        <a:xfrm>
          <a:off x="85391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4D33-8959-420C-A66A-1C53D0A20360}">
      <dsp:nvSpPr>
        <dsp:cNvPr id="0" name=""/>
        <dsp:cNvSpPr/>
      </dsp:nvSpPr>
      <dsp:spPr>
        <a:xfrm>
          <a:off x="87106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PARLAMENTARNE</a:t>
          </a:r>
          <a:br>
            <a:rPr lang="pl-PL" sz="1000" kern="1200" dirty="0"/>
          </a:br>
          <a:r>
            <a:rPr lang="pl-PL" sz="1000" kern="1200" dirty="0"/>
            <a:t>=KONTROLA PARLAMENTARNA</a:t>
          </a:r>
          <a:br>
            <a:rPr lang="pl-PL" sz="1000" kern="1200" dirty="0"/>
          </a:br>
          <a:r>
            <a:rPr lang="pl-PL" sz="1000" b="1" kern="1200" dirty="0"/>
            <a:t>P&gt;A</a:t>
          </a:r>
        </a:p>
      </dsp:txBody>
      <dsp:txXfrm>
        <a:off x="8739310" y="4477825"/>
        <a:ext cx="1485653" cy="922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44A2E1D-1917-47BF-8CA8-8CD2684AF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49E085EA-6701-4D40-BDC8-3C92275AE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E2812F8-EC67-4741-A3FA-274FCBBA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99FFEB5-CD87-487A-97B9-CAE82F4E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DFCFDEA-37AE-4FB1-BDDA-3C0864F1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AA039B9-DDAE-40E8-AAAF-46347505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DBFDCD2-635E-45DA-9676-9F794CEEE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5831124-2071-4C3E-AA40-F1E67AE0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CA73247-C70E-44D9-80E0-AC5EB18E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2962D7A-4235-4B79-BAC1-CD3334DB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8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0FF72D8D-1146-44F3-84C7-24D8E4AFD7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26D952EF-F995-4D0E-AED8-574D0CA6E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93B7CD7-9450-423C-952F-A87289DD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F459632-97DB-4715-86C6-275BD9DD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A857E11-ED29-44D0-8CCD-07E84702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0FE1A29-0A3F-4B9F-A8AA-F8044FEDC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49EC5F4-0794-4385-B6AB-957EFBC75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CB761C1-B758-47B5-8C1D-2E7B53120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4384742-28CE-4FB6-9001-2B6189D7A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CCD2176-C05C-461C-9B7D-3773FA1EA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68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D1321C3-28A3-4805-B826-13EDEBD9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2D3356F-18D8-4B12-92A7-6D3454525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0544BFF-498E-431B-972A-912E154C9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1C3C200-1D06-40CE-8BCA-68BA3C91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A7BB370-A9CF-453F-9923-4AD8985E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5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8A5BE46-A87E-4161-B242-B45E3840A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6E0C6A1-0AAC-4D7B-8E10-C9C9EEE66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E56E298F-1DA8-40E4-8B65-588C08995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D93226A-764A-4E7A-86A7-B592A6D5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A01730E-E5D5-42C6-ABE0-86A8660CB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C57D49A-5CC2-4EB7-8F43-4E1D4FF5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30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EA4B1B-C155-4172-AA0D-22AA700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5E7F164-7454-40C5-AFE2-BD576205C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BD3FB54-4CB3-44E9-B383-F7256DCFC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B14D821-423E-4E65-A989-E37EFF21E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9D1FB688-03B7-4FCE-965D-F89166D02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E525CDB6-B5B2-43D4-9B43-BAA56226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5D41E8B1-5EF7-4C9C-808F-F6DCEF3E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7B2CED2D-A2C9-4E45-BCBD-FBB76D3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23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6CC6E8-E0FA-4A71-A316-113A57959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79BB0900-5762-4323-A201-1DD6CD3AE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E49D579E-BDA4-4229-A8D6-4294FF3C3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9B02CE5C-9202-458E-9B65-D3B253F6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46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B1B9925D-7C22-40E8-A263-DEE03D824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7807AF23-F639-45DF-9AC5-FE5DDE22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D965ACA-AC02-4A14-84BA-1F679391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24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09DBBD9-D4F4-4B7C-950C-AA32437D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35EF96B-022A-4017-89C5-75F3165DC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C44C51AB-640B-4BE1-9022-C90306B07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CE097F6-7906-40DB-8505-9EEE18E5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1408488-0754-48BE-88DC-4090BCAB3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D75D96F-2924-4661-A2B4-D7959034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86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14CEA77-BD88-4AC9-A917-EC255BA7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63CAE959-138A-4653-A64C-88441C759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5090AA5-31FE-4A87-AF1A-9BC06CA31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A8C91C2-C8B4-48C1-AB10-81D4B006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9533866-5AAD-4647-A75C-120238A6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CC147F0D-4DDE-4B38-8043-E54ADE2F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4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4743171-4CA9-45D4-AE55-FEC15F98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C7DDFC0-B63E-417F-8601-7F4911756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7092EB3-CDA1-4B13-8228-80D8123A0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172EA-EF14-49B5-B86D-4FDD6935A88A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11D1D1C-B4C4-4A44-9B1F-9B594E07F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ED5C52F-B20C-4FA6-A8BA-B1576ABE6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90319-1AFE-406A-B868-3A2980C6A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kw.gov.pl/organy-wyborcze/komisarze-wyborcz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mgr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xmlns="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CBD0A6-8FD7-4016-88A5-3FB9D6DC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KODEKS WYBORCZY – KOMISARZ </a:t>
            </a:r>
            <a:r>
              <a:rPr lang="pl-PL" dirty="0"/>
              <a:t>WYBORCZY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4426F6F-9F50-4265-B36C-ACD695317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152. § 1. </a:t>
            </a:r>
            <a:r>
              <a:rPr lang="pl-PL" b="1" dirty="0">
                <a:solidFill>
                  <a:srgbClr val="00B050"/>
                </a:solidFill>
              </a:rPr>
              <a:t>Stałymi organami wyborczymi są Państwowa Komisja Wyborcza oraz komisarze wyborczy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§ 2. Organami wyborczymi powoływanymi w związku z zarządzonymi wyborami są odpowiednio okręgowe, rejonowe i terytorialne komisje wyborcze oraz obwodowe komisje wyborcze. </a:t>
            </a:r>
          </a:p>
          <a:p>
            <a:pPr marL="0" indent="0" algn="just">
              <a:buNone/>
            </a:pPr>
            <a:r>
              <a:rPr lang="pl-PL" dirty="0"/>
              <a:t>§ 3. Terytorialnymi komisjami wyborczymi są wojewódzkie, powiatowe i gminne komisje wyborcze.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91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C472692-B7E0-49C9-9D80-233D022C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2C463F3-AFA2-49FF-9714-6BE4D14EE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111" y="1825624"/>
            <a:ext cx="11696281" cy="486657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157. § 1. Państwowa Komisja Wyborcza jest </a:t>
            </a:r>
            <a:r>
              <a:rPr lang="pl-PL" b="1" dirty="0">
                <a:solidFill>
                  <a:srgbClr val="C00000"/>
                </a:solidFill>
              </a:rPr>
              <a:t>stałym najwyższym organem wyborczym</a:t>
            </a:r>
            <a:r>
              <a:rPr lang="pl-PL" dirty="0"/>
              <a:t> właściwym w sprawach przeprowadzania wyborów i referendów.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Art. 166. § 1.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Komisarz wyborczy jest pełnomocnikiem Państwowej Komisji Wyborczej wyznaczonym na obszar stanowiący województwo lub część jednego województwa. </a:t>
            </a:r>
          </a:p>
          <a:p>
            <a:pPr marL="0" indent="0" algn="just">
              <a:buNone/>
            </a:pPr>
            <a:r>
              <a:rPr lang="pl-PL" dirty="0"/>
              <a:t>§ 2. Państwowa Komisja Wyborcza określa właściwość rzeczową komisarzy wyborczych, w tym w zakresie wykonywania czynności o charakterze </a:t>
            </a:r>
            <a:r>
              <a:rPr lang="pl-PL" dirty="0" err="1"/>
              <a:t>ogólnowojewódzkim</a:t>
            </a:r>
            <a:r>
              <a:rPr lang="pl-PL" dirty="0"/>
              <a:t>, z uwzględnieniem zadań związanych z wyborami do organów jednostek samorządu terytorialnego oraz zadań, o których mowa w art. 167 § 1 pkt 8 i 9, a także właściwość terytorialną komisarzy wyborczych i ich siedzibę. </a:t>
            </a:r>
          </a:p>
          <a:p>
            <a:pPr marL="0" indent="0" algn="just">
              <a:buNone/>
            </a:pPr>
            <a:r>
              <a:rPr lang="pl-PL" dirty="0"/>
              <a:t>§ 3. Komisarzy wyborczych w liczbie 100, z uwzględnieniem § 2, </a:t>
            </a:r>
            <a:r>
              <a:rPr lang="pl-PL" dirty="0">
                <a:solidFill>
                  <a:srgbClr val="00B050"/>
                </a:solidFill>
              </a:rPr>
              <a:t>powołuje na okres 5 lat Państwowa Komisja Wyborcza na wniosek ministra właściwego do spraw wewnętrznych</a:t>
            </a:r>
            <a:r>
              <a:rPr lang="pl-PL" dirty="0"/>
              <a:t>, spośród osób mających wykształcenie wyższe prawnicze oraz dających rękojmię należytego pełnienia tej funkcji. Ta sama osoba może być ponownie powołana na stanowisko komisarza. </a:t>
            </a:r>
          </a:p>
          <a:p>
            <a:pPr marL="0" indent="0">
              <a:buNone/>
            </a:pPr>
            <a:r>
              <a:rPr lang="pl-PL" dirty="0"/>
              <a:t>(…)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08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69D1FA9-1420-4CAA-86D3-8CA45E790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677D585-D1CC-4B25-8F33-2260E330F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825624"/>
            <a:ext cx="11223171" cy="50323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>
                <a:highlight>
                  <a:srgbClr val="FFCC66"/>
                </a:highlight>
              </a:rPr>
              <a:t>Art. 167. § 1. Do zadań komisarza wyborczego należy</a:t>
            </a:r>
            <a:r>
              <a:rPr lang="pl-PL" dirty="0">
                <a:solidFill>
                  <a:srgbClr val="FFCC66"/>
                </a:solidFill>
                <a:highlight>
                  <a:srgbClr val="FFCC66"/>
                </a:highlight>
              </a:rPr>
              <a:t>: </a:t>
            </a:r>
          </a:p>
          <a:p>
            <a:pPr marL="0" indent="0" algn="just">
              <a:buNone/>
            </a:pPr>
            <a:r>
              <a:rPr lang="pl-PL" dirty="0"/>
              <a:t>1) sprawowanie nadzoru nad przestrzeganiem prawa wyborczego; </a:t>
            </a:r>
          </a:p>
          <a:p>
            <a:pPr marL="0" indent="0" algn="just">
              <a:buNone/>
            </a:pPr>
            <a:r>
              <a:rPr lang="pl-PL" dirty="0"/>
              <a:t>2) zapewnianie, we współdziałaniu z organami jednostek samorządu terytorialnego oraz urzędnikami wyborczymi, organizacji wyborów do rad na obszarze województwa; </a:t>
            </a:r>
          </a:p>
          <a:p>
            <a:pPr marL="0" indent="0" algn="just">
              <a:buNone/>
            </a:pPr>
            <a:r>
              <a:rPr lang="pl-PL" dirty="0"/>
              <a:t>3) powoływanie terytorialnych komisji wyborczych oraz rozwiązywanie terytorialnych komisji wyborczych w wyborach organów jednostek samorządu terytorialnego po wykonaniu ich ustawowych zadań; </a:t>
            </a:r>
          </a:p>
          <a:p>
            <a:pPr marL="0" indent="0" algn="just">
              <a:buNone/>
            </a:pPr>
            <a:r>
              <a:rPr lang="pl-PL" dirty="0"/>
              <a:t>3a) powoływanie obwodowych komisji wyborczych oraz w wyborach organów jednostek samorządu terytorialnego rozwiązywanie obwodowych komisji wyborczych po wykonaniu ich ustawowych zadań; </a:t>
            </a:r>
          </a:p>
          <a:p>
            <a:pPr marL="0" indent="0" algn="just">
              <a:buNone/>
            </a:pPr>
            <a:r>
              <a:rPr lang="pl-PL" dirty="0"/>
              <a:t>3b) tworzenie i zmiana obwodów głosowania, w szczególności ustalenie ich numerów, granic oraz siedzib obwodowych komisji wyborczych; </a:t>
            </a:r>
          </a:p>
          <a:p>
            <a:pPr marL="0" indent="0" algn="just">
              <a:buNone/>
            </a:pPr>
            <a:r>
              <a:rPr lang="pl-PL" dirty="0"/>
              <a:t>3c) zarządzanie wydrukowania kart do głosowania w wyborach organów jednostek samorządu terytorialnego oraz zapewnienie ich przekazania właściwym komisjom wyborczym; </a:t>
            </a:r>
          </a:p>
          <a:p>
            <a:pPr marL="0" indent="0" algn="just">
              <a:buNone/>
            </a:pPr>
            <a:r>
              <a:rPr lang="pl-PL" dirty="0"/>
              <a:t>3d) dokonywanie podziału odpowiednio gminy, powiatu, województwa na okręgi wyborcze, ustalenie ich granic, numerów, liczby radnych wybieranych w każdym okręgu, w wyborach organów jednostek samorządu terytorialnego;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8) ustalanie zbiorczych wyników wyborów do rad oraz wyborów wójtów przeprowadzonych na obszarze województwa i ogłaszanie ich w trybie określonym w kodeksie;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30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0418B7-A7FC-4CBA-8261-189443C46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409CA4-1F8B-4537-A1B3-6AF6CDFF0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r>
              <a:rPr lang="en-GB" dirty="0">
                <a:hlinkClick r:id="rId2"/>
              </a:rPr>
              <a:t>https://pkw.gov.pl/organy-wyborcze/komisarze-wyborczy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42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3484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xmlns="" id="{2D504DE8-731D-4DE7-82E5-9C27C0D9FD81}"/>
              </a:ext>
            </a:extLst>
          </p:cNvPr>
          <p:cNvSpPr/>
          <p:nvPr/>
        </p:nvSpPr>
        <p:spPr>
          <a:xfrm>
            <a:off x="7231224" y="5878286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xmlns="" id="{BCAF87EB-2AAB-42BB-8176-A291238EBACC}"/>
              </a:ext>
            </a:extLst>
          </p:cNvPr>
          <p:cNvCxnSpPr/>
          <p:nvPr/>
        </p:nvCxnSpPr>
        <p:spPr>
          <a:xfrm flipV="1">
            <a:off x="9116008" y="5486400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0E983184-6259-41E8-994B-DE68CB0B6540}"/>
              </a:ext>
            </a:extLst>
          </p:cNvPr>
          <p:cNvSpPr txBox="1"/>
          <p:nvPr/>
        </p:nvSpPr>
        <p:spPr>
          <a:xfrm>
            <a:off x="7343192" y="5952931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9A07FB0-61B6-42E6-B8FD-0ED44BAD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ROLA SĄDÓW ADMINISTRACYJNYCH </a:t>
            </a:r>
            <a:br>
              <a:rPr lang="pl-PL" dirty="0"/>
            </a:br>
            <a:r>
              <a:rPr lang="pl-PL" dirty="0"/>
              <a:t>W DZIAŁALNOŚCI JST</a:t>
            </a:r>
            <a:endParaRPr lang="en-GB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xmlns="" id="{8423B24E-6ACF-4117-9E66-D63700C10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10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1893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691</Words>
  <Application>Microsoft Office PowerPoint</Application>
  <PresentationFormat>Panoramiczny</PresentationFormat>
  <Paragraphs>52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USTRÓJ SAMORZĄDU TERYTORIALNEGO</vt:lpstr>
      <vt:lpstr>KODEKS WYBORCZY – KOMISARZ WYBORCZY</vt:lpstr>
      <vt:lpstr>Prezentacja programu PowerPoint</vt:lpstr>
      <vt:lpstr>Prezentacja programu PowerPoint</vt:lpstr>
      <vt:lpstr>Prezentacja programu PowerPoint</vt:lpstr>
      <vt:lpstr>Prezentacja programu PowerPoint</vt:lpstr>
      <vt:lpstr>ROLA SĄDÓW ADMINISTRACYJNYCH  W DZIAŁALNOŚCI JST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Karina Pilarz</dc:creator>
  <cp:lastModifiedBy>Pilarz Karina</cp:lastModifiedBy>
  <cp:revision>6</cp:revision>
  <dcterms:created xsi:type="dcterms:W3CDTF">2022-04-08T11:39:10Z</dcterms:created>
  <dcterms:modified xsi:type="dcterms:W3CDTF">2022-04-27T07:48:03Z</dcterms:modified>
</cp:coreProperties>
</file>