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C13B7-5B45-4BAA-98D6-25962482A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419D33B-08B1-437F-80D7-595FDBA57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BACFC7-35A7-4D84-9C35-C7EEDD5B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3DED3B-9393-42E8-8966-E7082752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142C36-00FE-4201-B914-DB2D8F2DB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7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5EA384-6DF6-4FEA-B230-FB2F4527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8AEDC35-D891-4609-84B1-DA0097DE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CB5D1B-0999-471F-B549-EFF70F0A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4F082D-7362-4831-924B-1C01E9EF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2DD54C-4856-4A62-944C-9394240E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65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D4EB9F3-0BBC-4C9F-93DB-6B222A07E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AAC6CED-FA95-45D3-9C71-98F78B54A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19C521-ED2D-4F3D-8475-AE30F485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9E3B58-1FE2-44D9-9D65-6E49A331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A75FAF-6B40-42DA-928A-0ECB70BE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60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61F85-9D88-4580-8B29-9381143DD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7ADF4D-2CFC-4B7C-9E49-A98E8EE0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2159F0-9CE4-480F-BF2E-0DA998F3A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93DFEB-FEF5-4189-A8F6-F00414C64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68262D-8794-48A2-8314-DA0EDA81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3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F5EE9-AE94-495F-85A6-2AC551305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DD2AD22-2635-4B5B-B5B0-71F042065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3EB57A-9624-46EF-94F7-0B55AE7F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0C86F2-3F90-4D2E-95BD-5BF9C7DA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F7F6E3-D430-44B2-B6D8-7C744FE7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07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AF687F-3C94-4FB6-AF95-D5527045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23F1AA-6CFF-4DFC-B5D7-C5D859FC8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918F4E0-7A5A-47D2-8942-2D68E0C91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78B2D19-E5D9-4887-87FE-83EADC5A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FB4B87-23FB-4AAE-BC82-742C4F68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82D8FA-56BB-4155-9CFB-58AD697F2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56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60A851-D9D3-4630-80BE-F190E9D2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8609386-E2B5-4490-9AAC-7BE6C822C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3EB8E4-1342-419A-97B2-0CB241D43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AA73E60-9C07-49D9-BF3B-51539FC20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C4DE78-CF31-49D7-B038-4FC15B47B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0737629-B407-41B8-8721-8F1DAF323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1C4E940-7C9C-4FC6-8F7E-6CDC5CEC0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B6D6DFC-F77A-4021-B639-0253E09B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9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E88B3-753B-40C2-9AF5-781CE64D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1E2B2D1-B9FD-44B9-8E17-83CBD72D3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E4C7EEC-3E61-408D-B662-684E814B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9FD6689-FD50-4197-8DD4-1A55A06C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7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8B814AC-6F6A-4A77-95FA-CE968B3AB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9724B6B-735A-45B4-A19C-2C3BBED5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0F95C30-A468-4007-8739-A45481948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1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29EDDD-89C6-4E0C-ADEB-1742F7EE5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209743-665B-4D14-9646-7BDD917D7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957DB99-EB8F-44B0-AA25-F3BED0112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A78E88A-B41E-4608-BAE1-2EA81AAA9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13EB2C-1E05-42EC-8F49-B3442638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0B632E0-0D39-458A-8314-5198F5FE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4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06C21C-CAC6-458E-A9A1-0E298483A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DA514B4-8BA1-441F-A33E-EFD194B3C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778838E-FB08-4C69-BAC6-FBD4AD84B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7BA0B9-6A2A-407D-BE6D-AD46D5E3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FF769CF-A6EE-4200-9FBA-793F7DEC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CE2459-8AE0-48EC-A5F4-A3856127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09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83773A6-CA0B-4C4F-AC4B-C8CC77BE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F0BB71-DF98-4D7F-BFEF-EB76D6DB3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143223-F3D3-474D-B958-53EE14AA0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7FD8-6FE9-4AEC-BF80-BC1F6F27CBC6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CB1FB8-A3C7-42BA-B6F8-D5435FCC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5F8F210-CCC6-448B-B6EE-CEAB7CB79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0CE63-93A0-4668-BB50-A146917BE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2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awo.ug.edu.pl/sites/default/files/_nodes/strona-pia/33461/files/34dolnick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mgr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0BDA55-2CC2-4766-9643-A4BE918B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70F9401-8B4A-4DB1-8B17-63A024CCE4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962" y="1816100"/>
          <a:ext cx="12030075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10025">
                  <a:extLst>
                    <a:ext uri="{9D8B030D-6E8A-4147-A177-3AD203B41FA5}">
                      <a16:colId xmlns:a16="http://schemas.microsoft.com/office/drawing/2014/main" val="2960962005"/>
                    </a:ext>
                  </a:extLst>
                </a:gridCol>
                <a:gridCol w="4010025">
                  <a:extLst>
                    <a:ext uri="{9D8B030D-6E8A-4147-A177-3AD203B41FA5}">
                      <a16:colId xmlns:a16="http://schemas.microsoft.com/office/drawing/2014/main" val="2029047861"/>
                    </a:ext>
                  </a:extLst>
                </a:gridCol>
                <a:gridCol w="4010025">
                  <a:extLst>
                    <a:ext uri="{9D8B030D-6E8A-4147-A177-3AD203B41FA5}">
                      <a16:colId xmlns:a16="http://schemas.microsoft.com/office/drawing/2014/main" val="4233327365"/>
                    </a:ext>
                  </a:extLst>
                </a:gridCol>
              </a:tblGrid>
              <a:tr h="335380"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AKTY PRAWA MIEJSCOWEGO JEDNOSTEK SAMORZĄDU TERYTORIALNEGO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8314"/>
                  </a:ext>
                </a:extLst>
              </a:tr>
              <a:tr h="33538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GMINA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POWIAT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WOJEWÓDZTWO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404089"/>
                  </a:ext>
                </a:extLst>
              </a:tr>
              <a:tr h="132314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4EA UST.5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4EB UST. 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3CB UST.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12 PKT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38A UST. 2 PKT 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18 PKT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35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53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39275-171B-4D8E-A9D9-33A69D18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SAMORZĄDOWE JEDNOSTKI ORGANIZACYJNE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5F39CB-CF88-458A-B004-5B46749A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en-GB" dirty="0">
                <a:hlinkClick r:id="rId2"/>
              </a:rPr>
              <a:t>https://prawo.ug.edu.pl/sites/default/files/_nodes/strona-pia/33461/files/34dolnicki.pdf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07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Panoramiczny</PresentationFormat>
  <Paragraphs>23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USTRÓJ SAMORZĄDU TERYTORIALNEGO</vt:lpstr>
      <vt:lpstr>Prezentacja programu PowerPoint</vt:lpstr>
      <vt:lpstr>SAMORZĄDOWE JEDNOSTKI ORGANIZACYJNE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</dc:title>
  <dc:creator>Karina Pilarz</dc:creator>
  <cp:lastModifiedBy>Karina Pilarz</cp:lastModifiedBy>
  <cp:revision>2</cp:revision>
  <dcterms:created xsi:type="dcterms:W3CDTF">2022-04-13T10:45:18Z</dcterms:created>
  <dcterms:modified xsi:type="dcterms:W3CDTF">2022-04-27T10:37:45Z</dcterms:modified>
</cp:coreProperties>
</file>