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360" r:id="rId3"/>
    <p:sldId id="280" r:id="rId4"/>
    <p:sldId id="292" r:id="rId5"/>
    <p:sldId id="361" r:id="rId6"/>
    <p:sldId id="281" r:id="rId7"/>
    <p:sldId id="362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363" r:id="rId18"/>
    <p:sldId id="345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2DA56-6B20-47E4-A280-940717ECE587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86A607BB-A920-4F75-A253-57404DBCEC9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JAKA JEST WARTOŚĆ ADMINISTRACJI, JAKA POWINNA BYĆ ADMINISTRACJA</a:t>
          </a:r>
        </a:p>
      </dgm:t>
    </dgm:pt>
    <dgm:pt modelId="{47BA10C2-3951-402C-88A2-9F6129F1E77E}" type="parTrans" cxnId="{49699C9C-7C41-46D8-96F9-688E1189B08B}">
      <dgm:prSet/>
      <dgm:spPr/>
      <dgm:t>
        <a:bodyPr/>
        <a:lstStyle/>
        <a:p>
          <a:endParaRPr lang="pl-PL"/>
        </a:p>
      </dgm:t>
    </dgm:pt>
    <dgm:pt modelId="{4220529F-60AC-489B-A883-1619B21C7D09}" type="sibTrans" cxnId="{49699C9C-7C41-46D8-96F9-688E1189B08B}">
      <dgm:prSet/>
      <dgm:spPr/>
      <dgm:t>
        <a:bodyPr/>
        <a:lstStyle/>
        <a:p>
          <a:endParaRPr lang="pl-PL"/>
        </a:p>
      </dgm:t>
    </dgm:pt>
    <dgm:pt modelId="{C3D87665-73A8-40EB-8817-E51466B2BFE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PROGRAMOWE WSKAZANIA JAK KSZTAŁTOWAĆ ADMINISTRACJĘ I JEJ DZIAŁANIE DLA ZAŁOŻONYCH Z GÓRY CELÓW</a:t>
          </a:r>
        </a:p>
      </dgm:t>
    </dgm:pt>
    <dgm:pt modelId="{67FCC441-945C-4A85-B399-0086C10B768E}" type="parTrans" cxnId="{826D222F-D539-4097-8E9F-2705D0652EBD}">
      <dgm:prSet/>
      <dgm:spPr/>
      <dgm:t>
        <a:bodyPr/>
        <a:lstStyle/>
        <a:p>
          <a:endParaRPr lang="pl-PL"/>
        </a:p>
      </dgm:t>
    </dgm:pt>
    <dgm:pt modelId="{679BF3D6-587C-43C1-9E89-BD609B9B6DBD}" type="sibTrans" cxnId="{826D222F-D539-4097-8E9F-2705D0652EBD}">
      <dgm:prSet/>
      <dgm:spPr/>
      <dgm:t>
        <a:bodyPr/>
        <a:lstStyle/>
        <a:p>
          <a:endParaRPr lang="pl-PL"/>
        </a:p>
      </dgm:t>
    </dgm:pt>
    <dgm:pt modelId="{522C3264-7DFA-4C1B-AD2A-E08657565B38}" type="pres">
      <dgm:prSet presAssocID="{E882DA56-6B20-47E4-A280-940717ECE587}" presName="CompostProcess" presStyleCnt="0">
        <dgm:presLayoutVars>
          <dgm:dir/>
          <dgm:resizeHandles val="exact"/>
        </dgm:presLayoutVars>
      </dgm:prSet>
      <dgm:spPr/>
    </dgm:pt>
    <dgm:pt modelId="{278B32D4-AFF1-48FA-B219-5582918D279D}" type="pres">
      <dgm:prSet presAssocID="{E882DA56-6B20-47E4-A280-940717ECE587}" presName="arrow" presStyleLbl="bgShp" presStyleIdx="0" presStyleCnt="1" custLinFactNeighborX="-30432" custLinFactNeighborY="10676"/>
      <dgm:spPr/>
    </dgm:pt>
    <dgm:pt modelId="{F18E2212-4E63-4720-8167-3F8049668CBA}" type="pres">
      <dgm:prSet presAssocID="{E882DA56-6B20-47E4-A280-940717ECE587}" presName="linearProcess" presStyleCnt="0"/>
      <dgm:spPr/>
    </dgm:pt>
    <dgm:pt modelId="{7B9E0B4D-FD16-4275-9ADC-D41F12EC6428}" type="pres">
      <dgm:prSet presAssocID="{86A607BB-A920-4F75-A253-57404DBCEC98}" presName="textNode" presStyleLbl="node1" presStyleIdx="0" presStyleCnt="2">
        <dgm:presLayoutVars>
          <dgm:bulletEnabled val="1"/>
        </dgm:presLayoutVars>
      </dgm:prSet>
      <dgm:spPr/>
    </dgm:pt>
    <dgm:pt modelId="{CA4CFB33-398D-408A-939B-CC343294D978}" type="pres">
      <dgm:prSet presAssocID="{4220529F-60AC-489B-A883-1619B21C7D09}" presName="sibTrans" presStyleCnt="0"/>
      <dgm:spPr/>
    </dgm:pt>
    <dgm:pt modelId="{643DED3E-7F07-43CC-9E14-2D080A7DE50E}" type="pres">
      <dgm:prSet presAssocID="{C3D87665-73A8-40EB-8817-E51466B2BFE9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826D222F-D539-4097-8E9F-2705D0652EBD}" srcId="{E882DA56-6B20-47E4-A280-940717ECE587}" destId="{C3D87665-73A8-40EB-8817-E51466B2BFE9}" srcOrd="1" destOrd="0" parTransId="{67FCC441-945C-4A85-B399-0086C10B768E}" sibTransId="{679BF3D6-587C-43C1-9E89-BD609B9B6DBD}"/>
    <dgm:cxn modelId="{8E8BA88E-B1E6-4143-95D6-1A31F32F5ACE}" type="presOf" srcId="{86A607BB-A920-4F75-A253-57404DBCEC98}" destId="{7B9E0B4D-FD16-4275-9ADC-D41F12EC6428}" srcOrd="0" destOrd="0" presId="urn:microsoft.com/office/officeart/2005/8/layout/hProcess9"/>
    <dgm:cxn modelId="{49699C9C-7C41-46D8-96F9-688E1189B08B}" srcId="{E882DA56-6B20-47E4-A280-940717ECE587}" destId="{86A607BB-A920-4F75-A253-57404DBCEC98}" srcOrd="0" destOrd="0" parTransId="{47BA10C2-3951-402C-88A2-9F6129F1E77E}" sibTransId="{4220529F-60AC-489B-A883-1619B21C7D09}"/>
    <dgm:cxn modelId="{18216DB7-C664-4409-86BF-E7F6CD2A1EC7}" type="presOf" srcId="{C3D87665-73A8-40EB-8817-E51466B2BFE9}" destId="{643DED3E-7F07-43CC-9E14-2D080A7DE50E}" srcOrd="0" destOrd="0" presId="urn:microsoft.com/office/officeart/2005/8/layout/hProcess9"/>
    <dgm:cxn modelId="{21EE27EF-8FC3-41F7-9683-1CAD71C0E37C}" type="presOf" srcId="{E882DA56-6B20-47E4-A280-940717ECE587}" destId="{522C3264-7DFA-4C1B-AD2A-E08657565B38}" srcOrd="0" destOrd="0" presId="urn:microsoft.com/office/officeart/2005/8/layout/hProcess9"/>
    <dgm:cxn modelId="{B61669AA-B36B-43D3-A8F0-BB3B0A449141}" type="presParOf" srcId="{522C3264-7DFA-4C1B-AD2A-E08657565B38}" destId="{278B32D4-AFF1-48FA-B219-5582918D279D}" srcOrd="0" destOrd="0" presId="urn:microsoft.com/office/officeart/2005/8/layout/hProcess9"/>
    <dgm:cxn modelId="{10158073-E3B3-4AC5-A6A2-54B2176A75FE}" type="presParOf" srcId="{522C3264-7DFA-4C1B-AD2A-E08657565B38}" destId="{F18E2212-4E63-4720-8167-3F8049668CBA}" srcOrd="1" destOrd="0" presId="urn:microsoft.com/office/officeart/2005/8/layout/hProcess9"/>
    <dgm:cxn modelId="{B780F0D5-5524-464B-AE8A-F869F58F6D51}" type="presParOf" srcId="{F18E2212-4E63-4720-8167-3F8049668CBA}" destId="{7B9E0B4D-FD16-4275-9ADC-D41F12EC6428}" srcOrd="0" destOrd="0" presId="urn:microsoft.com/office/officeart/2005/8/layout/hProcess9"/>
    <dgm:cxn modelId="{20E82CE3-6F25-4916-AFF2-AF92A9D5292C}" type="presParOf" srcId="{F18E2212-4E63-4720-8167-3F8049668CBA}" destId="{CA4CFB33-398D-408A-939B-CC343294D978}" srcOrd="1" destOrd="0" presId="urn:microsoft.com/office/officeart/2005/8/layout/hProcess9"/>
    <dgm:cxn modelId="{16836A29-2E18-4FC0-A9D9-A326D7EEBFF2}" type="presParOf" srcId="{F18E2212-4E63-4720-8167-3F8049668CBA}" destId="{643DED3E-7F07-43CC-9E14-2D080A7DE50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FB69EE-46CD-48D0-8EEB-5776EDD87F47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FD29E92-95B0-4802-B203-9FD604F93E58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OUTSOURCING</a:t>
          </a:r>
        </a:p>
      </dgm:t>
    </dgm:pt>
    <dgm:pt modelId="{F77AAB04-DB22-4116-8E6A-268A4F49B239}" type="parTrans" cxnId="{1414C063-1DEE-4845-89A5-C1434CBABFFC}">
      <dgm:prSet/>
      <dgm:spPr/>
      <dgm:t>
        <a:bodyPr/>
        <a:lstStyle/>
        <a:p>
          <a:endParaRPr lang="pl-PL"/>
        </a:p>
      </dgm:t>
    </dgm:pt>
    <dgm:pt modelId="{C77C2F6C-FA4E-4B3F-9EE5-3EFA0A48754F}" type="sibTrans" cxnId="{1414C063-1DEE-4845-89A5-C1434CBABFFC}">
      <dgm:prSet/>
      <dgm:spPr/>
      <dgm:t>
        <a:bodyPr/>
        <a:lstStyle/>
        <a:p>
          <a:endParaRPr lang="pl-PL"/>
        </a:p>
      </dgm:t>
    </dgm:pt>
    <dgm:pt modelId="{C5106F76-5F5D-425A-A9E8-6A8259A2FC19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KORZYSTANIE Z PODMIOTÓW ZEWNĘTRZNYCH</a:t>
          </a:r>
        </a:p>
      </dgm:t>
    </dgm:pt>
    <dgm:pt modelId="{2B859DA4-B2DD-4978-B313-068CFB94AAEB}" type="parTrans" cxnId="{0D6409D3-4A24-4CE1-82D4-2ABD6889E767}">
      <dgm:prSet/>
      <dgm:spPr/>
      <dgm:t>
        <a:bodyPr/>
        <a:lstStyle/>
        <a:p>
          <a:endParaRPr lang="pl-PL"/>
        </a:p>
      </dgm:t>
    </dgm:pt>
    <dgm:pt modelId="{0B7009E2-6A85-4559-924D-9ECC0C2D9EB8}" type="sibTrans" cxnId="{0D6409D3-4A24-4CE1-82D4-2ABD6889E767}">
      <dgm:prSet/>
      <dgm:spPr/>
      <dgm:t>
        <a:bodyPr/>
        <a:lstStyle/>
        <a:p>
          <a:endParaRPr lang="pl-PL"/>
        </a:p>
      </dgm:t>
    </dgm:pt>
    <dgm:pt modelId="{4502ECCF-E71F-471D-A432-10BB1BE1A4A7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</a:rPr>
            <a:t>UMOWNE ZLECANIE PRZEZ ADMINISTRACJĘ WYKONYWANIA ZADAŃ PUBLICZNYCH PODMIOTOM PRYWATNYM</a:t>
          </a:r>
        </a:p>
      </dgm:t>
    </dgm:pt>
    <dgm:pt modelId="{1D58193F-8A58-4518-BEF6-567181F8C17F}" type="parTrans" cxnId="{CBF4A6C5-8A63-48B5-AB21-7AB8A532E4A1}">
      <dgm:prSet/>
      <dgm:spPr/>
      <dgm:t>
        <a:bodyPr/>
        <a:lstStyle/>
        <a:p>
          <a:endParaRPr lang="pl-PL"/>
        </a:p>
      </dgm:t>
    </dgm:pt>
    <dgm:pt modelId="{5CE3B604-26AB-49EA-B3E1-024100EEF184}" type="sibTrans" cxnId="{CBF4A6C5-8A63-48B5-AB21-7AB8A532E4A1}">
      <dgm:prSet/>
      <dgm:spPr/>
      <dgm:t>
        <a:bodyPr/>
        <a:lstStyle/>
        <a:p>
          <a:endParaRPr lang="pl-PL"/>
        </a:p>
      </dgm:t>
    </dgm:pt>
    <dgm:pt modelId="{6A005E79-0866-4F03-9BD3-D19802A3DF1B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MA NA CELU ZREDUKOWANIE KOSZTÓW ŚWIADCZENIA USŁUG PUBLICZNYCH, ZAPEWNIENIE DOSTĘPU DO WIEDZY I TECHNOLOGII, JAKIMI NIE DYSPONUJE SEKTOR PUBLICZNY</a:t>
          </a:r>
        </a:p>
      </dgm:t>
    </dgm:pt>
    <dgm:pt modelId="{EBA95857-D397-4089-9506-993FC606223F}" type="parTrans" cxnId="{50C316B9-7FCD-44B8-814A-EC741C9FF3C8}">
      <dgm:prSet/>
      <dgm:spPr/>
      <dgm:t>
        <a:bodyPr/>
        <a:lstStyle/>
        <a:p>
          <a:endParaRPr lang="pl-PL"/>
        </a:p>
      </dgm:t>
    </dgm:pt>
    <dgm:pt modelId="{D3EC508F-5264-4CB9-BEA4-D6A401380C36}" type="sibTrans" cxnId="{50C316B9-7FCD-44B8-814A-EC741C9FF3C8}">
      <dgm:prSet/>
      <dgm:spPr/>
      <dgm:t>
        <a:bodyPr/>
        <a:lstStyle/>
        <a:p>
          <a:endParaRPr lang="pl-PL"/>
        </a:p>
      </dgm:t>
    </dgm:pt>
    <dgm:pt modelId="{D255A452-96E0-4CE5-B001-57D5E33F64D4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PRZYKŁAD:</a:t>
          </a:r>
        </a:p>
        <a:p>
          <a:r>
            <a:rPr lang="pl-PL" sz="1200" dirty="0">
              <a:solidFill>
                <a:schemeClr val="tx1"/>
              </a:solidFill>
            </a:rPr>
            <a:t>ART. 3 UST. 1 USTAWY Z DNIA 20 GRUDNIA 1996 R. O GOSPODARCE KOMUNALNEJ</a:t>
          </a:r>
        </a:p>
      </dgm:t>
    </dgm:pt>
    <dgm:pt modelId="{A22C39D4-20A3-4E9A-8B83-4D5E3EFD3078}" type="parTrans" cxnId="{7C216210-EE93-4BA2-BEC6-5DB59E20CE14}">
      <dgm:prSet/>
      <dgm:spPr/>
      <dgm:t>
        <a:bodyPr/>
        <a:lstStyle/>
        <a:p>
          <a:endParaRPr lang="pl-PL"/>
        </a:p>
      </dgm:t>
    </dgm:pt>
    <dgm:pt modelId="{DA4A99EA-986B-4CAD-AFDD-5B4BDDE573D5}" type="sibTrans" cxnId="{7C216210-EE93-4BA2-BEC6-5DB59E20CE14}">
      <dgm:prSet/>
      <dgm:spPr/>
      <dgm:t>
        <a:bodyPr/>
        <a:lstStyle/>
        <a:p>
          <a:endParaRPr lang="pl-PL"/>
        </a:p>
      </dgm:t>
    </dgm:pt>
    <dgm:pt modelId="{E1E2569F-469A-4AA9-867A-54EB13407281}">
      <dgm:prSet/>
      <dgm:spPr/>
    </dgm:pt>
    <dgm:pt modelId="{57061183-7667-4979-B56F-F224BEFBE5BE}" type="parTrans" cxnId="{52AE5010-BF23-4ED6-AA7E-3F1FC5B61648}">
      <dgm:prSet/>
      <dgm:spPr/>
      <dgm:t>
        <a:bodyPr/>
        <a:lstStyle/>
        <a:p>
          <a:endParaRPr lang="pl-PL"/>
        </a:p>
      </dgm:t>
    </dgm:pt>
    <dgm:pt modelId="{AD2A1662-2B28-443A-B885-611C05258668}" type="sibTrans" cxnId="{52AE5010-BF23-4ED6-AA7E-3F1FC5B61648}">
      <dgm:prSet/>
      <dgm:spPr/>
      <dgm:t>
        <a:bodyPr/>
        <a:lstStyle/>
        <a:p>
          <a:endParaRPr lang="pl-PL"/>
        </a:p>
      </dgm:t>
    </dgm:pt>
    <dgm:pt modelId="{309A7C02-E8DC-4C68-97A2-9F3D7630E9C9}" type="pres">
      <dgm:prSet presAssocID="{DDFB69EE-46CD-48D0-8EEB-5776EDD87F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CCC582-14EB-43BF-9677-9DE7FB269BF4}" type="pres">
      <dgm:prSet presAssocID="{3FD29E92-95B0-4802-B203-9FD604F93E58}" presName="centerShape" presStyleLbl="node0" presStyleIdx="0" presStyleCnt="1"/>
      <dgm:spPr/>
    </dgm:pt>
    <dgm:pt modelId="{A9526247-6CFA-49ED-AFA6-B0D34BAB85C2}" type="pres">
      <dgm:prSet presAssocID="{2B859DA4-B2DD-4978-B313-068CFB94AAEB}" presName="parTrans" presStyleLbl="sibTrans2D1" presStyleIdx="0" presStyleCnt="4"/>
      <dgm:spPr/>
    </dgm:pt>
    <dgm:pt modelId="{F3C1EB3A-820B-43A9-ADF1-D458921DB74D}" type="pres">
      <dgm:prSet presAssocID="{2B859DA4-B2DD-4978-B313-068CFB94AAEB}" presName="connectorText" presStyleLbl="sibTrans2D1" presStyleIdx="0" presStyleCnt="4"/>
      <dgm:spPr/>
    </dgm:pt>
    <dgm:pt modelId="{899893B9-B6FD-43E6-A8B4-39F466AB5EDE}" type="pres">
      <dgm:prSet presAssocID="{C5106F76-5F5D-425A-A9E8-6A8259A2FC19}" presName="node" presStyleLbl="node1" presStyleIdx="0" presStyleCnt="4">
        <dgm:presLayoutVars>
          <dgm:bulletEnabled val="1"/>
        </dgm:presLayoutVars>
      </dgm:prSet>
      <dgm:spPr/>
    </dgm:pt>
    <dgm:pt modelId="{2BB0B4AC-832B-42A3-BB87-E7958DF87238}" type="pres">
      <dgm:prSet presAssocID="{1D58193F-8A58-4518-BEF6-567181F8C17F}" presName="parTrans" presStyleLbl="sibTrans2D1" presStyleIdx="1" presStyleCnt="4"/>
      <dgm:spPr/>
    </dgm:pt>
    <dgm:pt modelId="{9DB54571-5CEE-4561-8B40-D4DE3DB7B0F5}" type="pres">
      <dgm:prSet presAssocID="{1D58193F-8A58-4518-BEF6-567181F8C17F}" presName="connectorText" presStyleLbl="sibTrans2D1" presStyleIdx="1" presStyleCnt="4"/>
      <dgm:spPr/>
    </dgm:pt>
    <dgm:pt modelId="{9ABD85DF-7F61-4576-B3A0-25FE4C0E6660}" type="pres">
      <dgm:prSet presAssocID="{4502ECCF-E71F-471D-A432-10BB1BE1A4A7}" presName="node" presStyleLbl="node1" presStyleIdx="1" presStyleCnt="4">
        <dgm:presLayoutVars>
          <dgm:bulletEnabled val="1"/>
        </dgm:presLayoutVars>
      </dgm:prSet>
      <dgm:spPr/>
    </dgm:pt>
    <dgm:pt modelId="{80C7A924-FE24-4B92-AF55-DF0BD6E990EA}" type="pres">
      <dgm:prSet presAssocID="{EBA95857-D397-4089-9506-993FC606223F}" presName="parTrans" presStyleLbl="sibTrans2D1" presStyleIdx="2" presStyleCnt="4"/>
      <dgm:spPr/>
    </dgm:pt>
    <dgm:pt modelId="{14B1F38C-315D-4C49-BF0A-50DD48B7E317}" type="pres">
      <dgm:prSet presAssocID="{EBA95857-D397-4089-9506-993FC606223F}" presName="connectorText" presStyleLbl="sibTrans2D1" presStyleIdx="2" presStyleCnt="4"/>
      <dgm:spPr/>
    </dgm:pt>
    <dgm:pt modelId="{CC3C2F46-D7EC-486E-9125-ABE7D2E39AB6}" type="pres">
      <dgm:prSet presAssocID="{6A005E79-0866-4F03-9BD3-D19802A3DF1B}" presName="node" presStyleLbl="node1" presStyleIdx="2" presStyleCnt="4">
        <dgm:presLayoutVars>
          <dgm:bulletEnabled val="1"/>
        </dgm:presLayoutVars>
      </dgm:prSet>
      <dgm:spPr/>
    </dgm:pt>
    <dgm:pt modelId="{9485105E-52F6-4B65-8741-38A0B370BAAC}" type="pres">
      <dgm:prSet presAssocID="{A22C39D4-20A3-4E9A-8B83-4D5E3EFD3078}" presName="parTrans" presStyleLbl="sibTrans2D1" presStyleIdx="3" presStyleCnt="4"/>
      <dgm:spPr/>
    </dgm:pt>
    <dgm:pt modelId="{8C43ECE3-F78B-43CC-9804-66F6EB83DB44}" type="pres">
      <dgm:prSet presAssocID="{A22C39D4-20A3-4E9A-8B83-4D5E3EFD3078}" presName="connectorText" presStyleLbl="sibTrans2D1" presStyleIdx="3" presStyleCnt="4"/>
      <dgm:spPr/>
    </dgm:pt>
    <dgm:pt modelId="{22F4E7DA-6ED3-49C9-A219-52B99AF2F676}" type="pres">
      <dgm:prSet presAssocID="{D255A452-96E0-4CE5-B001-57D5E33F64D4}" presName="node" presStyleLbl="node1" presStyleIdx="3" presStyleCnt="4">
        <dgm:presLayoutVars>
          <dgm:bulletEnabled val="1"/>
        </dgm:presLayoutVars>
      </dgm:prSet>
      <dgm:spPr/>
    </dgm:pt>
  </dgm:ptLst>
  <dgm:cxnLst>
    <dgm:cxn modelId="{14A16008-1E26-44FF-B8C0-FF1242BECAD8}" type="presOf" srcId="{2B859DA4-B2DD-4978-B313-068CFB94AAEB}" destId="{A9526247-6CFA-49ED-AFA6-B0D34BAB85C2}" srcOrd="0" destOrd="0" presId="urn:microsoft.com/office/officeart/2005/8/layout/radial5"/>
    <dgm:cxn modelId="{AC38BE09-96C8-40B3-86DE-65A6F30BF321}" type="presOf" srcId="{A22C39D4-20A3-4E9A-8B83-4D5E3EFD3078}" destId="{9485105E-52F6-4B65-8741-38A0B370BAAC}" srcOrd="0" destOrd="0" presId="urn:microsoft.com/office/officeart/2005/8/layout/radial5"/>
    <dgm:cxn modelId="{7C216210-EE93-4BA2-BEC6-5DB59E20CE14}" srcId="{3FD29E92-95B0-4802-B203-9FD604F93E58}" destId="{D255A452-96E0-4CE5-B001-57D5E33F64D4}" srcOrd="3" destOrd="0" parTransId="{A22C39D4-20A3-4E9A-8B83-4D5E3EFD3078}" sibTransId="{DA4A99EA-986B-4CAD-AFDD-5B4BDDE573D5}"/>
    <dgm:cxn modelId="{52AE5010-BF23-4ED6-AA7E-3F1FC5B61648}" srcId="{DDFB69EE-46CD-48D0-8EEB-5776EDD87F47}" destId="{E1E2569F-469A-4AA9-867A-54EB13407281}" srcOrd="1" destOrd="0" parTransId="{57061183-7667-4979-B56F-F224BEFBE5BE}" sibTransId="{AD2A1662-2B28-443A-B885-611C05258668}"/>
    <dgm:cxn modelId="{FB9AD515-1A43-468A-8225-3A93E0E94445}" type="presOf" srcId="{6A005E79-0866-4F03-9BD3-D19802A3DF1B}" destId="{CC3C2F46-D7EC-486E-9125-ABE7D2E39AB6}" srcOrd="0" destOrd="0" presId="urn:microsoft.com/office/officeart/2005/8/layout/radial5"/>
    <dgm:cxn modelId="{64D18436-24C3-457B-B66A-7C1A21DB529F}" type="presOf" srcId="{DDFB69EE-46CD-48D0-8EEB-5776EDD87F47}" destId="{309A7C02-E8DC-4C68-97A2-9F3D7630E9C9}" srcOrd="0" destOrd="0" presId="urn:microsoft.com/office/officeart/2005/8/layout/radial5"/>
    <dgm:cxn modelId="{1414C063-1DEE-4845-89A5-C1434CBABFFC}" srcId="{DDFB69EE-46CD-48D0-8EEB-5776EDD87F47}" destId="{3FD29E92-95B0-4802-B203-9FD604F93E58}" srcOrd="0" destOrd="0" parTransId="{F77AAB04-DB22-4116-8E6A-268A4F49B239}" sibTransId="{C77C2F6C-FA4E-4B3F-9EE5-3EFA0A48754F}"/>
    <dgm:cxn modelId="{CDFCCF43-9255-4D4C-A8C9-D6536568C620}" type="presOf" srcId="{3FD29E92-95B0-4802-B203-9FD604F93E58}" destId="{D3CCC582-14EB-43BF-9677-9DE7FB269BF4}" srcOrd="0" destOrd="0" presId="urn:microsoft.com/office/officeart/2005/8/layout/radial5"/>
    <dgm:cxn modelId="{A332797B-85B6-457A-B1BF-457FCA6A01EC}" type="presOf" srcId="{C5106F76-5F5D-425A-A9E8-6A8259A2FC19}" destId="{899893B9-B6FD-43E6-A8B4-39F466AB5EDE}" srcOrd="0" destOrd="0" presId="urn:microsoft.com/office/officeart/2005/8/layout/radial5"/>
    <dgm:cxn modelId="{D7EDAE8B-7383-40DA-BD16-E2CE89CF36A6}" type="presOf" srcId="{D255A452-96E0-4CE5-B001-57D5E33F64D4}" destId="{22F4E7DA-6ED3-49C9-A219-52B99AF2F676}" srcOrd="0" destOrd="0" presId="urn:microsoft.com/office/officeart/2005/8/layout/radial5"/>
    <dgm:cxn modelId="{C13F6E95-DF24-4C69-839F-063A687376D8}" type="presOf" srcId="{1D58193F-8A58-4518-BEF6-567181F8C17F}" destId="{2BB0B4AC-832B-42A3-BB87-E7958DF87238}" srcOrd="0" destOrd="0" presId="urn:microsoft.com/office/officeart/2005/8/layout/radial5"/>
    <dgm:cxn modelId="{C14651A6-E3A1-486A-88FD-1EF39947AA0E}" type="presOf" srcId="{1D58193F-8A58-4518-BEF6-567181F8C17F}" destId="{9DB54571-5CEE-4561-8B40-D4DE3DB7B0F5}" srcOrd="1" destOrd="0" presId="urn:microsoft.com/office/officeart/2005/8/layout/radial5"/>
    <dgm:cxn modelId="{0E4CFDAB-E455-4530-B039-7E0F92D964F3}" type="presOf" srcId="{4502ECCF-E71F-471D-A432-10BB1BE1A4A7}" destId="{9ABD85DF-7F61-4576-B3A0-25FE4C0E6660}" srcOrd="0" destOrd="0" presId="urn:microsoft.com/office/officeart/2005/8/layout/radial5"/>
    <dgm:cxn modelId="{5D4000AD-EF04-4546-9E81-42D976FEB7BA}" type="presOf" srcId="{A22C39D4-20A3-4E9A-8B83-4D5E3EFD3078}" destId="{8C43ECE3-F78B-43CC-9804-66F6EB83DB44}" srcOrd="1" destOrd="0" presId="urn:microsoft.com/office/officeart/2005/8/layout/radial5"/>
    <dgm:cxn modelId="{50C316B9-7FCD-44B8-814A-EC741C9FF3C8}" srcId="{3FD29E92-95B0-4802-B203-9FD604F93E58}" destId="{6A005E79-0866-4F03-9BD3-D19802A3DF1B}" srcOrd="2" destOrd="0" parTransId="{EBA95857-D397-4089-9506-993FC606223F}" sibTransId="{D3EC508F-5264-4CB9-BEA4-D6A401380C36}"/>
    <dgm:cxn modelId="{CBF4A6C5-8A63-48B5-AB21-7AB8A532E4A1}" srcId="{3FD29E92-95B0-4802-B203-9FD604F93E58}" destId="{4502ECCF-E71F-471D-A432-10BB1BE1A4A7}" srcOrd="1" destOrd="0" parTransId="{1D58193F-8A58-4518-BEF6-567181F8C17F}" sibTransId="{5CE3B604-26AB-49EA-B3E1-024100EEF184}"/>
    <dgm:cxn modelId="{0D6409D3-4A24-4CE1-82D4-2ABD6889E767}" srcId="{3FD29E92-95B0-4802-B203-9FD604F93E58}" destId="{C5106F76-5F5D-425A-A9E8-6A8259A2FC19}" srcOrd="0" destOrd="0" parTransId="{2B859DA4-B2DD-4978-B313-068CFB94AAEB}" sibTransId="{0B7009E2-6A85-4559-924D-9ECC0C2D9EB8}"/>
    <dgm:cxn modelId="{9F5A74E3-C542-4519-B7C3-EF90A67BB986}" type="presOf" srcId="{EBA95857-D397-4089-9506-993FC606223F}" destId="{14B1F38C-315D-4C49-BF0A-50DD48B7E317}" srcOrd="1" destOrd="0" presId="urn:microsoft.com/office/officeart/2005/8/layout/radial5"/>
    <dgm:cxn modelId="{D9CE7DEF-4807-45AD-B43C-77B81E50D1EC}" type="presOf" srcId="{2B859DA4-B2DD-4978-B313-068CFB94AAEB}" destId="{F3C1EB3A-820B-43A9-ADF1-D458921DB74D}" srcOrd="1" destOrd="0" presId="urn:microsoft.com/office/officeart/2005/8/layout/radial5"/>
    <dgm:cxn modelId="{8A8AB0FB-7C6D-430B-B296-5A13097DB45F}" type="presOf" srcId="{EBA95857-D397-4089-9506-993FC606223F}" destId="{80C7A924-FE24-4B92-AF55-DF0BD6E990EA}" srcOrd="0" destOrd="0" presId="urn:microsoft.com/office/officeart/2005/8/layout/radial5"/>
    <dgm:cxn modelId="{0C4C14B5-2D69-4ACE-8494-07370DB583E6}" type="presParOf" srcId="{309A7C02-E8DC-4C68-97A2-9F3D7630E9C9}" destId="{D3CCC582-14EB-43BF-9677-9DE7FB269BF4}" srcOrd="0" destOrd="0" presId="urn:microsoft.com/office/officeart/2005/8/layout/radial5"/>
    <dgm:cxn modelId="{916B023F-617C-4BB3-89E3-2B965CFD2B90}" type="presParOf" srcId="{309A7C02-E8DC-4C68-97A2-9F3D7630E9C9}" destId="{A9526247-6CFA-49ED-AFA6-B0D34BAB85C2}" srcOrd="1" destOrd="0" presId="urn:microsoft.com/office/officeart/2005/8/layout/radial5"/>
    <dgm:cxn modelId="{5A8155E3-5E5E-4C61-928C-C269505548D9}" type="presParOf" srcId="{A9526247-6CFA-49ED-AFA6-B0D34BAB85C2}" destId="{F3C1EB3A-820B-43A9-ADF1-D458921DB74D}" srcOrd="0" destOrd="0" presId="urn:microsoft.com/office/officeart/2005/8/layout/radial5"/>
    <dgm:cxn modelId="{B5DA2199-E79E-4BC0-8036-53BB51FD81D7}" type="presParOf" srcId="{309A7C02-E8DC-4C68-97A2-9F3D7630E9C9}" destId="{899893B9-B6FD-43E6-A8B4-39F466AB5EDE}" srcOrd="2" destOrd="0" presId="urn:microsoft.com/office/officeart/2005/8/layout/radial5"/>
    <dgm:cxn modelId="{445C5A44-E809-44F9-9098-5417D3989BC0}" type="presParOf" srcId="{309A7C02-E8DC-4C68-97A2-9F3D7630E9C9}" destId="{2BB0B4AC-832B-42A3-BB87-E7958DF87238}" srcOrd="3" destOrd="0" presId="urn:microsoft.com/office/officeart/2005/8/layout/radial5"/>
    <dgm:cxn modelId="{8F63B4D4-5BF0-4C4B-9D86-5801715FDC0B}" type="presParOf" srcId="{2BB0B4AC-832B-42A3-BB87-E7958DF87238}" destId="{9DB54571-5CEE-4561-8B40-D4DE3DB7B0F5}" srcOrd="0" destOrd="0" presId="urn:microsoft.com/office/officeart/2005/8/layout/radial5"/>
    <dgm:cxn modelId="{128F983C-3E45-46F9-9998-48FB9B69A4AE}" type="presParOf" srcId="{309A7C02-E8DC-4C68-97A2-9F3D7630E9C9}" destId="{9ABD85DF-7F61-4576-B3A0-25FE4C0E6660}" srcOrd="4" destOrd="0" presId="urn:microsoft.com/office/officeart/2005/8/layout/radial5"/>
    <dgm:cxn modelId="{9E8FDDA6-7225-441F-B5F9-3F8D30E8F5B2}" type="presParOf" srcId="{309A7C02-E8DC-4C68-97A2-9F3D7630E9C9}" destId="{80C7A924-FE24-4B92-AF55-DF0BD6E990EA}" srcOrd="5" destOrd="0" presId="urn:microsoft.com/office/officeart/2005/8/layout/radial5"/>
    <dgm:cxn modelId="{15039269-944E-4CCB-A555-EA0A75841763}" type="presParOf" srcId="{80C7A924-FE24-4B92-AF55-DF0BD6E990EA}" destId="{14B1F38C-315D-4C49-BF0A-50DD48B7E317}" srcOrd="0" destOrd="0" presId="urn:microsoft.com/office/officeart/2005/8/layout/radial5"/>
    <dgm:cxn modelId="{67D035F1-FF6C-41A9-9550-8371B0293F4F}" type="presParOf" srcId="{309A7C02-E8DC-4C68-97A2-9F3D7630E9C9}" destId="{CC3C2F46-D7EC-486E-9125-ABE7D2E39AB6}" srcOrd="6" destOrd="0" presId="urn:microsoft.com/office/officeart/2005/8/layout/radial5"/>
    <dgm:cxn modelId="{5B07BA94-894B-47FA-992D-78D8A1D34333}" type="presParOf" srcId="{309A7C02-E8DC-4C68-97A2-9F3D7630E9C9}" destId="{9485105E-52F6-4B65-8741-38A0B370BAAC}" srcOrd="7" destOrd="0" presId="urn:microsoft.com/office/officeart/2005/8/layout/radial5"/>
    <dgm:cxn modelId="{F112AFC6-0DD8-49AA-ABC8-B5435E5D9A0F}" type="presParOf" srcId="{9485105E-52F6-4B65-8741-38A0B370BAAC}" destId="{8C43ECE3-F78B-43CC-9804-66F6EB83DB44}" srcOrd="0" destOrd="0" presId="urn:microsoft.com/office/officeart/2005/8/layout/radial5"/>
    <dgm:cxn modelId="{2BD12020-AF42-4B4F-BAB4-0F87669A4A57}" type="presParOf" srcId="{309A7C02-E8DC-4C68-97A2-9F3D7630E9C9}" destId="{22F4E7DA-6ED3-49C9-A219-52B99AF2F67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51761-0BF7-4AAE-A06D-F99AFB83B91F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834AC3ED-0B73-4C13-8372-C3AA00ACE512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LIBERALIZM</a:t>
          </a:r>
        </a:p>
      </dgm:t>
    </dgm:pt>
    <dgm:pt modelId="{F8235652-D7E1-4456-8C46-4D417F56F431}" type="parTrans" cxnId="{9F804F15-2909-4EDF-A697-2CBB28BE0565}">
      <dgm:prSet/>
      <dgm:spPr/>
      <dgm:t>
        <a:bodyPr/>
        <a:lstStyle/>
        <a:p>
          <a:endParaRPr lang="pl-PL"/>
        </a:p>
      </dgm:t>
    </dgm:pt>
    <dgm:pt modelId="{5B2D4C21-F1F7-4D77-8991-6DA92DA76A5A}" type="sibTrans" cxnId="{9F804F15-2909-4EDF-A697-2CBB28BE0565}">
      <dgm:prSet/>
      <dgm:spPr/>
      <dgm:t>
        <a:bodyPr/>
        <a:lstStyle/>
        <a:p>
          <a:endParaRPr lang="pl-PL"/>
        </a:p>
      </dgm:t>
    </dgm:pt>
    <dgm:pt modelId="{E2888794-B7DA-4E9A-BE37-8657269765F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POSTULAT MAKSYMALNEGO OGRANICZENIA WPŁYWU ADMINISTRACJI NA OBYWATELI, NAJWAŻNIEJSZĄ ZASADĄ JEST OCHRONA PORZĄDKU PRAWNEGO PRZED NARUSZENIAMI ZE STRONY ADMINISTRACJI</a:t>
          </a:r>
        </a:p>
      </dgm:t>
    </dgm:pt>
    <dgm:pt modelId="{BA705891-CCDB-425F-9546-DEEBD1A2D4EB}" type="parTrans" cxnId="{041AEA93-E8F1-4376-8ADA-3657DEA6C5F0}">
      <dgm:prSet/>
      <dgm:spPr/>
      <dgm:t>
        <a:bodyPr/>
        <a:lstStyle/>
        <a:p>
          <a:endParaRPr lang="pl-PL"/>
        </a:p>
      </dgm:t>
    </dgm:pt>
    <dgm:pt modelId="{444AA04F-B614-4D32-8324-58D914896AB1}" type="sibTrans" cxnId="{041AEA93-E8F1-4376-8ADA-3657DEA6C5F0}">
      <dgm:prSet/>
      <dgm:spPr/>
      <dgm:t>
        <a:bodyPr/>
        <a:lstStyle/>
        <a:p>
          <a:endParaRPr lang="pl-PL"/>
        </a:p>
      </dgm:t>
    </dgm:pt>
    <dgm:pt modelId="{BFA82260-E238-47FE-8BF9-B8D7675C85EF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ZWIĄZANIE ADMINISTRACJI PUBLICZNEJ PRAWEM POWSZECHNIE OBOWIĄZUJĄCYM</a:t>
          </a:r>
        </a:p>
      </dgm:t>
    </dgm:pt>
    <dgm:pt modelId="{CD9E636B-1663-42CB-AB0A-64DDD6366EAD}" type="parTrans" cxnId="{30EFAA38-0830-4050-A511-B859DB6C8691}">
      <dgm:prSet/>
      <dgm:spPr/>
      <dgm:t>
        <a:bodyPr/>
        <a:lstStyle/>
        <a:p>
          <a:endParaRPr lang="pl-PL"/>
        </a:p>
      </dgm:t>
    </dgm:pt>
    <dgm:pt modelId="{5DED70A4-DDBA-491D-8504-58DFE093ACCB}" type="sibTrans" cxnId="{30EFAA38-0830-4050-A511-B859DB6C8691}">
      <dgm:prSet/>
      <dgm:spPr/>
      <dgm:t>
        <a:bodyPr/>
        <a:lstStyle/>
        <a:p>
          <a:endParaRPr lang="pl-PL"/>
        </a:p>
      </dgm:t>
    </dgm:pt>
    <dgm:pt modelId="{8FC99EA3-FD61-4924-8D33-5F8A7A65FA60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W RAMACH BADAŃ NAD ADMINISTRACJĄ PUBLICZNĄ ROZWIJA SIĘ PRZEDE WSZYSTKIM </a:t>
          </a:r>
          <a:r>
            <a:rPr lang="pl-PL" sz="1400" b="1" dirty="0">
              <a:solidFill>
                <a:schemeClr val="tx1"/>
              </a:solidFill>
            </a:rPr>
            <a:t>PRAWO ADMINISTRACYJNE</a:t>
          </a:r>
        </a:p>
      </dgm:t>
    </dgm:pt>
    <dgm:pt modelId="{2B58CB03-E1F5-440B-8B7F-DCD5EB89518D}" type="parTrans" cxnId="{02D4D256-5B2A-4ECD-BD11-F617ECF8823F}">
      <dgm:prSet/>
      <dgm:spPr/>
      <dgm:t>
        <a:bodyPr/>
        <a:lstStyle/>
        <a:p>
          <a:endParaRPr lang="pl-PL"/>
        </a:p>
      </dgm:t>
    </dgm:pt>
    <dgm:pt modelId="{7C5AEC18-7FAB-4E6B-961F-BF5015AEBCF5}" type="sibTrans" cxnId="{02D4D256-5B2A-4ECD-BD11-F617ECF8823F}">
      <dgm:prSet/>
      <dgm:spPr/>
      <dgm:t>
        <a:bodyPr/>
        <a:lstStyle/>
        <a:p>
          <a:endParaRPr lang="pl-PL"/>
        </a:p>
      </dgm:t>
    </dgm:pt>
    <dgm:pt modelId="{37D057CC-01DE-4922-8DC2-F520AA3F2347}" type="pres">
      <dgm:prSet presAssocID="{AD551761-0BF7-4AAE-A06D-F99AFB83B91F}" presName="Name0" presStyleCnt="0">
        <dgm:presLayoutVars>
          <dgm:dir/>
          <dgm:animLvl val="lvl"/>
          <dgm:resizeHandles val="exact"/>
        </dgm:presLayoutVars>
      </dgm:prSet>
      <dgm:spPr/>
    </dgm:pt>
    <dgm:pt modelId="{6F59F4AC-50F3-473E-B0B5-015DED22BC85}" type="pres">
      <dgm:prSet presAssocID="{834AC3ED-0B73-4C13-8372-C3AA00ACE51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6A2D68-3599-4F49-8387-5BB782BFF658}" type="pres">
      <dgm:prSet presAssocID="{5B2D4C21-F1F7-4D77-8991-6DA92DA76A5A}" presName="parTxOnlySpace" presStyleCnt="0"/>
      <dgm:spPr/>
    </dgm:pt>
    <dgm:pt modelId="{45B833F7-7884-43D4-AB52-5951AB9FF89F}" type="pres">
      <dgm:prSet presAssocID="{E2888794-B7DA-4E9A-BE37-8657269765F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2E6EEF-5982-4AB3-ABBE-33EEDD1343AC}" type="pres">
      <dgm:prSet presAssocID="{444AA04F-B614-4D32-8324-58D914896AB1}" presName="parTxOnlySpace" presStyleCnt="0"/>
      <dgm:spPr/>
    </dgm:pt>
    <dgm:pt modelId="{D07D7A85-F810-4E9E-A90E-2622F06581E2}" type="pres">
      <dgm:prSet presAssocID="{BFA82260-E238-47FE-8BF9-B8D7675C85E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41BD18-20EA-4013-8BCA-821DE0F15A26}" type="pres">
      <dgm:prSet presAssocID="{5DED70A4-DDBA-491D-8504-58DFE093ACCB}" presName="parTxOnlySpace" presStyleCnt="0"/>
      <dgm:spPr/>
    </dgm:pt>
    <dgm:pt modelId="{F3921F2F-AB13-4372-ADF4-2233FD55DA54}" type="pres">
      <dgm:prSet presAssocID="{8FC99EA3-FD61-4924-8D33-5F8A7A65FA6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FAB4A06-9538-4BB7-AD77-8412AB0A8B21}" type="presOf" srcId="{8FC99EA3-FD61-4924-8D33-5F8A7A65FA60}" destId="{F3921F2F-AB13-4372-ADF4-2233FD55DA54}" srcOrd="0" destOrd="0" presId="urn:microsoft.com/office/officeart/2005/8/layout/chevron1"/>
    <dgm:cxn modelId="{9F804F15-2909-4EDF-A697-2CBB28BE0565}" srcId="{AD551761-0BF7-4AAE-A06D-F99AFB83B91F}" destId="{834AC3ED-0B73-4C13-8372-C3AA00ACE512}" srcOrd="0" destOrd="0" parTransId="{F8235652-D7E1-4456-8C46-4D417F56F431}" sibTransId="{5B2D4C21-F1F7-4D77-8991-6DA92DA76A5A}"/>
    <dgm:cxn modelId="{30EFAA38-0830-4050-A511-B859DB6C8691}" srcId="{AD551761-0BF7-4AAE-A06D-F99AFB83B91F}" destId="{BFA82260-E238-47FE-8BF9-B8D7675C85EF}" srcOrd="2" destOrd="0" parTransId="{CD9E636B-1663-42CB-AB0A-64DDD6366EAD}" sibTransId="{5DED70A4-DDBA-491D-8504-58DFE093ACCB}"/>
    <dgm:cxn modelId="{B412C25E-5B68-446B-8BDC-C34F8B84C3D1}" type="presOf" srcId="{834AC3ED-0B73-4C13-8372-C3AA00ACE512}" destId="{6F59F4AC-50F3-473E-B0B5-015DED22BC85}" srcOrd="0" destOrd="0" presId="urn:microsoft.com/office/officeart/2005/8/layout/chevron1"/>
    <dgm:cxn modelId="{02D4D256-5B2A-4ECD-BD11-F617ECF8823F}" srcId="{AD551761-0BF7-4AAE-A06D-F99AFB83B91F}" destId="{8FC99EA3-FD61-4924-8D33-5F8A7A65FA60}" srcOrd="3" destOrd="0" parTransId="{2B58CB03-E1F5-440B-8B7F-DCD5EB89518D}" sibTransId="{7C5AEC18-7FAB-4E6B-961F-BF5015AEBCF5}"/>
    <dgm:cxn modelId="{16726C86-85C3-4318-8FDD-53D5572813E1}" type="presOf" srcId="{E2888794-B7DA-4E9A-BE37-8657269765F1}" destId="{45B833F7-7884-43D4-AB52-5951AB9FF89F}" srcOrd="0" destOrd="0" presId="urn:microsoft.com/office/officeart/2005/8/layout/chevron1"/>
    <dgm:cxn modelId="{041AEA93-E8F1-4376-8ADA-3657DEA6C5F0}" srcId="{AD551761-0BF7-4AAE-A06D-F99AFB83B91F}" destId="{E2888794-B7DA-4E9A-BE37-8657269765F1}" srcOrd="1" destOrd="0" parTransId="{BA705891-CCDB-425F-9546-DEEBD1A2D4EB}" sibTransId="{444AA04F-B614-4D32-8324-58D914896AB1}"/>
    <dgm:cxn modelId="{AAA003C0-E196-40E3-B545-6834FC72BE3B}" type="presOf" srcId="{AD551761-0BF7-4AAE-A06D-F99AFB83B91F}" destId="{37D057CC-01DE-4922-8DC2-F520AA3F2347}" srcOrd="0" destOrd="0" presId="urn:microsoft.com/office/officeart/2005/8/layout/chevron1"/>
    <dgm:cxn modelId="{37AC42CF-9AD6-4430-B207-B02A7EF5FD8F}" type="presOf" srcId="{BFA82260-E238-47FE-8BF9-B8D7675C85EF}" destId="{D07D7A85-F810-4E9E-A90E-2622F06581E2}" srcOrd="0" destOrd="0" presId="urn:microsoft.com/office/officeart/2005/8/layout/chevron1"/>
    <dgm:cxn modelId="{B602C501-F489-48C3-A567-B84916B63405}" type="presParOf" srcId="{37D057CC-01DE-4922-8DC2-F520AA3F2347}" destId="{6F59F4AC-50F3-473E-B0B5-015DED22BC85}" srcOrd="0" destOrd="0" presId="urn:microsoft.com/office/officeart/2005/8/layout/chevron1"/>
    <dgm:cxn modelId="{B907AC2A-88EE-4845-8364-31607F0F0C0F}" type="presParOf" srcId="{37D057CC-01DE-4922-8DC2-F520AA3F2347}" destId="{7C6A2D68-3599-4F49-8387-5BB782BFF658}" srcOrd="1" destOrd="0" presId="urn:microsoft.com/office/officeart/2005/8/layout/chevron1"/>
    <dgm:cxn modelId="{83551D88-B807-4C6C-B337-7CC3CF5FCB0B}" type="presParOf" srcId="{37D057CC-01DE-4922-8DC2-F520AA3F2347}" destId="{45B833F7-7884-43D4-AB52-5951AB9FF89F}" srcOrd="2" destOrd="0" presId="urn:microsoft.com/office/officeart/2005/8/layout/chevron1"/>
    <dgm:cxn modelId="{E74CB41A-712C-461D-88CE-2A1FC8FCB6E1}" type="presParOf" srcId="{37D057CC-01DE-4922-8DC2-F520AA3F2347}" destId="{882E6EEF-5982-4AB3-ABBE-33EEDD1343AC}" srcOrd="3" destOrd="0" presId="urn:microsoft.com/office/officeart/2005/8/layout/chevron1"/>
    <dgm:cxn modelId="{9200560F-6140-4BFB-A067-A5F9957C8028}" type="presParOf" srcId="{37D057CC-01DE-4922-8DC2-F520AA3F2347}" destId="{D07D7A85-F810-4E9E-A90E-2622F06581E2}" srcOrd="4" destOrd="0" presId="urn:microsoft.com/office/officeart/2005/8/layout/chevron1"/>
    <dgm:cxn modelId="{96B9AE99-8B84-4A2E-8CFD-FA882FFF38DC}" type="presParOf" srcId="{37D057CC-01DE-4922-8DC2-F520AA3F2347}" destId="{E941BD18-20EA-4013-8BCA-821DE0F15A26}" srcOrd="5" destOrd="0" presId="urn:microsoft.com/office/officeart/2005/8/layout/chevron1"/>
    <dgm:cxn modelId="{CE121F2E-D8E1-4BB8-B134-0E46AFF114B8}" type="presParOf" srcId="{37D057CC-01DE-4922-8DC2-F520AA3F2347}" destId="{F3921F2F-AB13-4372-ADF4-2233FD55DA5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13D3D-E4C1-4C51-A6ED-081FB8A5240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FB04BF5-DE93-4E70-9873-83028B6EB075}">
      <dgm:prSet phldrT="[Tekst]" custT="1"/>
      <dgm:spPr/>
      <dgm:t>
        <a:bodyPr/>
        <a:lstStyle/>
        <a:p>
          <a:r>
            <a:rPr lang="pl-PL" sz="2400" dirty="0"/>
            <a:t>WIEDZA ADMINISTRACYJNA</a:t>
          </a:r>
        </a:p>
      </dgm:t>
    </dgm:pt>
    <dgm:pt modelId="{2DB93526-C4DD-4706-9CC1-F0F85DF81FBD}" type="parTrans" cxnId="{C4EE8C6D-12AA-47E9-8867-6BA79C34E23D}">
      <dgm:prSet/>
      <dgm:spPr/>
      <dgm:t>
        <a:bodyPr/>
        <a:lstStyle/>
        <a:p>
          <a:endParaRPr lang="pl-PL"/>
        </a:p>
      </dgm:t>
    </dgm:pt>
    <dgm:pt modelId="{42B51303-EBB1-4BB5-B565-8D32F0A32271}" type="sibTrans" cxnId="{C4EE8C6D-12AA-47E9-8867-6BA79C34E23D}">
      <dgm:prSet/>
      <dgm:spPr/>
      <dgm:t>
        <a:bodyPr/>
        <a:lstStyle/>
        <a:p>
          <a:endParaRPr lang="pl-PL"/>
        </a:p>
      </dgm:t>
    </dgm:pt>
    <dgm:pt modelId="{32E43BFE-F6B9-4213-83AC-E3A96D622B15}">
      <dgm:prSet phldrT="[Tekst]" custT="1"/>
      <dgm:spPr/>
      <dgm:t>
        <a:bodyPr/>
        <a:lstStyle/>
        <a:p>
          <a:r>
            <a:rPr lang="pl-PL" sz="1400" dirty="0"/>
            <a:t>NAUKA ADMINISTRACJI</a:t>
          </a:r>
        </a:p>
      </dgm:t>
    </dgm:pt>
    <dgm:pt modelId="{1B1BA9E7-C7AE-4A13-850E-4E940F77921D}" type="parTrans" cxnId="{2BE2BB8F-7436-42E3-A2F3-FA1700453203}">
      <dgm:prSet/>
      <dgm:spPr/>
      <dgm:t>
        <a:bodyPr/>
        <a:lstStyle/>
        <a:p>
          <a:endParaRPr lang="pl-PL"/>
        </a:p>
      </dgm:t>
    </dgm:pt>
    <dgm:pt modelId="{BC25D4CA-599F-4B15-AA37-933962E0E1D7}" type="sibTrans" cxnId="{2BE2BB8F-7436-42E3-A2F3-FA1700453203}">
      <dgm:prSet/>
      <dgm:spPr/>
      <dgm:t>
        <a:bodyPr/>
        <a:lstStyle/>
        <a:p>
          <a:endParaRPr lang="pl-PL"/>
        </a:p>
      </dgm:t>
    </dgm:pt>
    <dgm:pt modelId="{29DEE4EF-CA15-40E0-B368-043D15237A0C}">
      <dgm:prSet phldrT="[Tekst]"/>
      <dgm:spPr/>
      <dgm:t>
        <a:bodyPr/>
        <a:lstStyle/>
        <a:p>
          <a:r>
            <a:rPr lang="pl-PL" dirty="0"/>
            <a:t>OPISOWA, OBIEKTYWNA</a:t>
          </a:r>
        </a:p>
      </dgm:t>
    </dgm:pt>
    <dgm:pt modelId="{CE4F4EB0-18EA-4120-9EDF-2E6CDC7DB37C}" type="parTrans" cxnId="{F1A202DF-51BF-4686-AD04-756BDF625076}">
      <dgm:prSet/>
      <dgm:spPr/>
      <dgm:t>
        <a:bodyPr/>
        <a:lstStyle/>
        <a:p>
          <a:endParaRPr lang="pl-PL"/>
        </a:p>
      </dgm:t>
    </dgm:pt>
    <dgm:pt modelId="{99740D24-E2C2-46BE-B981-AA4E65C28400}" type="sibTrans" cxnId="{F1A202DF-51BF-4686-AD04-756BDF625076}">
      <dgm:prSet/>
      <dgm:spPr/>
      <dgm:t>
        <a:bodyPr/>
        <a:lstStyle/>
        <a:p>
          <a:endParaRPr lang="pl-PL"/>
        </a:p>
      </dgm:t>
    </dgm:pt>
    <dgm:pt modelId="{173F122B-25C2-463D-9D15-C737BB0CF314}">
      <dgm:prSet phldrT="[Tekst]" custT="1"/>
      <dgm:spPr/>
      <dgm:t>
        <a:bodyPr/>
        <a:lstStyle/>
        <a:p>
          <a:r>
            <a:rPr lang="pl-PL" sz="1100" dirty="0"/>
            <a:t>NAUKA PRAWA ADMINISTRACYJNEGO</a:t>
          </a:r>
        </a:p>
      </dgm:t>
    </dgm:pt>
    <dgm:pt modelId="{F3E69FB0-DF22-47BF-8434-A7C74B59512A}" type="parTrans" cxnId="{3F87F173-7CB3-4C3E-B11C-666F98E0711B}">
      <dgm:prSet/>
      <dgm:spPr/>
      <dgm:t>
        <a:bodyPr/>
        <a:lstStyle/>
        <a:p>
          <a:endParaRPr lang="pl-PL"/>
        </a:p>
      </dgm:t>
    </dgm:pt>
    <dgm:pt modelId="{AB655324-CF92-4ED0-B8FC-75F38F087FF1}" type="sibTrans" cxnId="{3F87F173-7CB3-4C3E-B11C-666F98E0711B}">
      <dgm:prSet/>
      <dgm:spPr/>
      <dgm:t>
        <a:bodyPr/>
        <a:lstStyle/>
        <a:p>
          <a:endParaRPr lang="pl-PL"/>
        </a:p>
      </dgm:t>
    </dgm:pt>
    <dgm:pt modelId="{A7A5176C-BC1F-44C4-9C2A-6C3A7C067F13}">
      <dgm:prSet phldrT="[Tekst]"/>
      <dgm:spPr/>
      <dgm:t>
        <a:bodyPr/>
        <a:lstStyle/>
        <a:p>
          <a:r>
            <a:rPr lang="pl-PL" dirty="0"/>
            <a:t>CELE DZIAŁANIA ADMINISTRACJI, SPOSOBY ICH OSIĄGANIA</a:t>
          </a:r>
        </a:p>
      </dgm:t>
    </dgm:pt>
    <dgm:pt modelId="{3AFCB29A-73CE-4EAB-8698-757694E8CA93}" type="parTrans" cxnId="{5C3DFCEE-44AB-4237-894C-9B605B40CECF}">
      <dgm:prSet/>
      <dgm:spPr/>
      <dgm:t>
        <a:bodyPr/>
        <a:lstStyle/>
        <a:p>
          <a:endParaRPr lang="pl-PL"/>
        </a:p>
      </dgm:t>
    </dgm:pt>
    <dgm:pt modelId="{A6037B2C-04EC-4E01-926C-D394EFF442FA}" type="sibTrans" cxnId="{5C3DFCEE-44AB-4237-894C-9B605B40CECF}">
      <dgm:prSet/>
      <dgm:spPr/>
      <dgm:t>
        <a:bodyPr/>
        <a:lstStyle/>
        <a:p>
          <a:endParaRPr lang="pl-PL"/>
        </a:p>
      </dgm:t>
    </dgm:pt>
    <dgm:pt modelId="{0EA71669-B99E-45BA-A8E3-D39197FD43B4}">
      <dgm:prSet phldrT="[Tekst]"/>
      <dgm:spPr/>
      <dgm:t>
        <a:bodyPr/>
        <a:lstStyle/>
        <a:p>
          <a:r>
            <a:rPr lang="pl-PL" dirty="0"/>
            <a:t>NAUKA POLITYKI ADMINISTRACYJNEJ</a:t>
          </a:r>
        </a:p>
      </dgm:t>
    </dgm:pt>
    <dgm:pt modelId="{6D3267E8-1AD9-4CD6-89E8-C943AD9A443A}" type="parTrans" cxnId="{90A381D5-182C-4FAE-BCBA-FAE72600F261}">
      <dgm:prSet/>
      <dgm:spPr/>
      <dgm:t>
        <a:bodyPr/>
        <a:lstStyle/>
        <a:p>
          <a:endParaRPr lang="pl-PL"/>
        </a:p>
      </dgm:t>
    </dgm:pt>
    <dgm:pt modelId="{63FD35A1-062D-40C5-8FEA-3F8D9621E885}" type="sibTrans" cxnId="{90A381D5-182C-4FAE-BCBA-FAE72600F261}">
      <dgm:prSet/>
      <dgm:spPr/>
      <dgm:t>
        <a:bodyPr/>
        <a:lstStyle/>
        <a:p>
          <a:endParaRPr lang="pl-PL"/>
        </a:p>
      </dgm:t>
    </dgm:pt>
    <dgm:pt modelId="{DC96132E-A42C-4927-841E-BC7159A7CE66}">
      <dgm:prSet/>
      <dgm:spPr/>
      <dgm:t>
        <a:bodyPr/>
        <a:lstStyle/>
        <a:p>
          <a:r>
            <a:rPr lang="pl-PL" dirty="0"/>
            <a:t>ANALIZA NORM PRAWNYCH</a:t>
          </a:r>
        </a:p>
      </dgm:t>
    </dgm:pt>
    <dgm:pt modelId="{5710456B-F572-4A98-8984-A8F728DE8EE4}" type="parTrans" cxnId="{B34C5CDA-0BB1-4D9B-99F1-EA1F169A0785}">
      <dgm:prSet/>
      <dgm:spPr/>
      <dgm:t>
        <a:bodyPr/>
        <a:lstStyle/>
        <a:p>
          <a:endParaRPr lang="pl-PL"/>
        </a:p>
      </dgm:t>
    </dgm:pt>
    <dgm:pt modelId="{8BE166EE-D61A-42EB-AC59-4D7AF42A9288}" type="sibTrans" cxnId="{B34C5CDA-0BB1-4D9B-99F1-EA1F169A0785}">
      <dgm:prSet/>
      <dgm:spPr/>
      <dgm:t>
        <a:bodyPr/>
        <a:lstStyle/>
        <a:p>
          <a:endParaRPr lang="pl-PL"/>
        </a:p>
      </dgm:t>
    </dgm:pt>
    <dgm:pt modelId="{F3B4C03E-ABCE-4618-8D11-C58FDA802D9D}" type="pres">
      <dgm:prSet presAssocID="{AF513D3D-E4C1-4C51-A6ED-081FB8A524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61B632-EDA8-4242-A393-7A2CC48E374B}" type="pres">
      <dgm:prSet presAssocID="{8FB04BF5-DE93-4E70-9873-83028B6EB075}" presName="hierRoot1" presStyleCnt="0"/>
      <dgm:spPr/>
    </dgm:pt>
    <dgm:pt modelId="{F2F946E8-5705-41AD-852C-15166676592F}" type="pres">
      <dgm:prSet presAssocID="{8FB04BF5-DE93-4E70-9873-83028B6EB075}" presName="composite" presStyleCnt="0"/>
      <dgm:spPr/>
    </dgm:pt>
    <dgm:pt modelId="{D3CB88F0-FA9A-4F05-A400-D4CD18C20302}" type="pres">
      <dgm:prSet presAssocID="{8FB04BF5-DE93-4E70-9873-83028B6EB075}" presName="background" presStyleLbl="node0" presStyleIdx="0" presStyleCnt="1"/>
      <dgm:spPr/>
    </dgm:pt>
    <dgm:pt modelId="{3D41BCEE-AEB0-4B9F-A27A-EA48C3B834D5}" type="pres">
      <dgm:prSet presAssocID="{8FB04BF5-DE93-4E70-9873-83028B6EB075}" presName="text" presStyleLbl="fgAcc0" presStyleIdx="0" presStyleCnt="1" custScaleX="233586" custScaleY="107262">
        <dgm:presLayoutVars>
          <dgm:chPref val="3"/>
        </dgm:presLayoutVars>
      </dgm:prSet>
      <dgm:spPr/>
    </dgm:pt>
    <dgm:pt modelId="{BA80B0E5-92E3-4AB8-A328-ACECD05D959F}" type="pres">
      <dgm:prSet presAssocID="{8FB04BF5-DE93-4E70-9873-83028B6EB075}" presName="hierChild2" presStyleCnt="0"/>
      <dgm:spPr/>
    </dgm:pt>
    <dgm:pt modelId="{88A3B8A9-FD79-4B28-917C-5BBD95454ED8}" type="pres">
      <dgm:prSet presAssocID="{1B1BA9E7-C7AE-4A13-850E-4E940F77921D}" presName="Name10" presStyleLbl="parChTrans1D2" presStyleIdx="0" presStyleCnt="3"/>
      <dgm:spPr/>
    </dgm:pt>
    <dgm:pt modelId="{E63C30D3-47F6-405D-9DF0-B4AC143B4B1B}" type="pres">
      <dgm:prSet presAssocID="{32E43BFE-F6B9-4213-83AC-E3A96D622B15}" presName="hierRoot2" presStyleCnt="0"/>
      <dgm:spPr/>
    </dgm:pt>
    <dgm:pt modelId="{AE3D0BF2-9661-4A3E-91D8-93B4F8974B33}" type="pres">
      <dgm:prSet presAssocID="{32E43BFE-F6B9-4213-83AC-E3A96D622B15}" presName="composite2" presStyleCnt="0"/>
      <dgm:spPr/>
    </dgm:pt>
    <dgm:pt modelId="{F552B9AB-86ED-4B1D-A183-5165B51EE0F4}" type="pres">
      <dgm:prSet presAssocID="{32E43BFE-F6B9-4213-83AC-E3A96D622B15}" presName="background2" presStyleLbl="node2" presStyleIdx="0" presStyleCnt="3"/>
      <dgm:spPr/>
    </dgm:pt>
    <dgm:pt modelId="{4089A376-F2E3-4F2E-847C-A126C2AB1158}" type="pres">
      <dgm:prSet presAssocID="{32E43BFE-F6B9-4213-83AC-E3A96D622B15}" presName="text2" presStyleLbl="fgAcc2" presStyleIdx="0" presStyleCnt="3">
        <dgm:presLayoutVars>
          <dgm:chPref val="3"/>
        </dgm:presLayoutVars>
      </dgm:prSet>
      <dgm:spPr/>
    </dgm:pt>
    <dgm:pt modelId="{634E3B0A-24DE-485F-9EE2-B83103395DFE}" type="pres">
      <dgm:prSet presAssocID="{32E43BFE-F6B9-4213-83AC-E3A96D622B15}" presName="hierChild3" presStyleCnt="0"/>
      <dgm:spPr/>
    </dgm:pt>
    <dgm:pt modelId="{ED4A5353-F130-4D80-B3B6-DAB92F9C7768}" type="pres">
      <dgm:prSet presAssocID="{CE4F4EB0-18EA-4120-9EDF-2E6CDC7DB37C}" presName="Name17" presStyleLbl="parChTrans1D3" presStyleIdx="0" presStyleCnt="3"/>
      <dgm:spPr/>
    </dgm:pt>
    <dgm:pt modelId="{53E745F3-265A-4C83-B965-C8BBFE4F22C1}" type="pres">
      <dgm:prSet presAssocID="{29DEE4EF-CA15-40E0-B368-043D15237A0C}" presName="hierRoot3" presStyleCnt="0"/>
      <dgm:spPr/>
    </dgm:pt>
    <dgm:pt modelId="{275ABAC3-36C5-4FCE-960C-6C8C4C90C232}" type="pres">
      <dgm:prSet presAssocID="{29DEE4EF-CA15-40E0-B368-043D15237A0C}" presName="composite3" presStyleCnt="0"/>
      <dgm:spPr/>
    </dgm:pt>
    <dgm:pt modelId="{39BB7BD4-C0E6-400E-A944-53BF3BCD0226}" type="pres">
      <dgm:prSet presAssocID="{29DEE4EF-CA15-40E0-B368-043D15237A0C}" presName="background3" presStyleLbl="node3" presStyleIdx="0" presStyleCnt="3"/>
      <dgm:spPr/>
    </dgm:pt>
    <dgm:pt modelId="{223B0816-409A-4BF3-B5B5-16BC8C863757}" type="pres">
      <dgm:prSet presAssocID="{29DEE4EF-CA15-40E0-B368-043D15237A0C}" presName="text3" presStyleLbl="fgAcc3" presStyleIdx="0" presStyleCnt="3">
        <dgm:presLayoutVars>
          <dgm:chPref val="3"/>
        </dgm:presLayoutVars>
      </dgm:prSet>
      <dgm:spPr/>
    </dgm:pt>
    <dgm:pt modelId="{19580FFD-2EAA-4248-8D77-F071A2D711A8}" type="pres">
      <dgm:prSet presAssocID="{29DEE4EF-CA15-40E0-B368-043D15237A0C}" presName="hierChild4" presStyleCnt="0"/>
      <dgm:spPr/>
    </dgm:pt>
    <dgm:pt modelId="{8F26EF8A-4B44-481F-A1F9-7D1409AFFE81}" type="pres">
      <dgm:prSet presAssocID="{F3E69FB0-DF22-47BF-8434-A7C74B59512A}" presName="Name10" presStyleLbl="parChTrans1D2" presStyleIdx="1" presStyleCnt="3"/>
      <dgm:spPr/>
    </dgm:pt>
    <dgm:pt modelId="{3619E8AA-680F-4B9D-BD1D-487836E0F5CC}" type="pres">
      <dgm:prSet presAssocID="{173F122B-25C2-463D-9D15-C737BB0CF314}" presName="hierRoot2" presStyleCnt="0"/>
      <dgm:spPr/>
    </dgm:pt>
    <dgm:pt modelId="{FDD4C07A-53C8-4AEE-829E-FB393525C30F}" type="pres">
      <dgm:prSet presAssocID="{173F122B-25C2-463D-9D15-C737BB0CF314}" presName="composite2" presStyleCnt="0"/>
      <dgm:spPr/>
    </dgm:pt>
    <dgm:pt modelId="{6DFC7D24-82CD-431E-A2C2-DFFDC7E7E025}" type="pres">
      <dgm:prSet presAssocID="{173F122B-25C2-463D-9D15-C737BB0CF314}" presName="background2" presStyleLbl="node2" presStyleIdx="1" presStyleCnt="3"/>
      <dgm:spPr/>
    </dgm:pt>
    <dgm:pt modelId="{1E635811-34A4-4533-A7E8-C45D046865CE}" type="pres">
      <dgm:prSet presAssocID="{173F122B-25C2-463D-9D15-C737BB0CF314}" presName="text2" presStyleLbl="fgAcc2" presStyleIdx="1" presStyleCnt="3">
        <dgm:presLayoutVars>
          <dgm:chPref val="3"/>
        </dgm:presLayoutVars>
      </dgm:prSet>
      <dgm:spPr/>
    </dgm:pt>
    <dgm:pt modelId="{75013536-CC1C-4645-9A65-2C0F081F69D4}" type="pres">
      <dgm:prSet presAssocID="{173F122B-25C2-463D-9D15-C737BB0CF314}" presName="hierChild3" presStyleCnt="0"/>
      <dgm:spPr/>
    </dgm:pt>
    <dgm:pt modelId="{9E8CA845-6B8A-4DA9-8A8D-EAF4B07C453E}" type="pres">
      <dgm:prSet presAssocID="{5710456B-F572-4A98-8984-A8F728DE8EE4}" presName="Name17" presStyleLbl="parChTrans1D3" presStyleIdx="1" presStyleCnt="3"/>
      <dgm:spPr/>
    </dgm:pt>
    <dgm:pt modelId="{5B688F75-79E8-4DB2-9BAD-C86CB6CBA77D}" type="pres">
      <dgm:prSet presAssocID="{DC96132E-A42C-4927-841E-BC7159A7CE66}" presName="hierRoot3" presStyleCnt="0"/>
      <dgm:spPr/>
    </dgm:pt>
    <dgm:pt modelId="{B088C8CB-C040-41D8-BAC5-8FC66A3153DF}" type="pres">
      <dgm:prSet presAssocID="{DC96132E-A42C-4927-841E-BC7159A7CE66}" presName="composite3" presStyleCnt="0"/>
      <dgm:spPr/>
    </dgm:pt>
    <dgm:pt modelId="{D032CF31-12FB-4A3E-855D-902C0D43635C}" type="pres">
      <dgm:prSet presAssocID="{DC96132E-A42C-4927-841E-BC7159A7CE66}" presName="background3" presStyleLbl="node3" presStyleIdx="1" presStyleCnt="3"/>
      <dgm:spPr/>
    </dgm:pt>
    <dgm:pt modelId="{A0D572E3-9B65-43FA-AB02-3C857463E2E9}" type="pres">
      <dgm:prSet presAssocID="{DC96132E-A42C-4927-841E-BC7159A7CE66}" presName="text3" presStyleLbl="fgAcc3" presStyleIdx="1" presStyleCnt="3">
        <dgm:presLayoutVars>
          <dgm:chPref val="3"/>
        </dgm:presLayoutVars>
      </dgm:prSet>
      <dgm:spPr/>
    </dgm:pt>
    <dgm:pt modelId="{96A7DBE0-CBB8-4F29-A011-DA81C27B810E}" type="pres">
      <dgm:prSet presAssocID="{DC96132E-A42C-4927-841E-BC7159A7CE66}" presName="hierChild4" presStyleCnt="0"/>
      <dgm:spPr/>
    </dgm:pt>
    <dgm:pt modelId="{43FB8405-F7AC-4E3B-9AE3-25147E406EF6}" type="pres">
      <dgm:prSet presAssocID="{6D3267E8-1AD9-4CD6-89E8-C943AD9A443A}" presName="Name10" presStyleLbl="parChTrans1D2" presStyleIdx="2" presStyleCnt="3"/>
      <dgm:spPr/>
    </dgm:pt>
    <dgm:pt modelId="{2730C2FA-7B51-4814-8635-C577B17524B1}" type="pres">
      <dgm:prSet presAssocID="{0EA71669-B99E-45BA-A8E3-D39197FD43B4}" presName="hierRoot2" presStyleCnt="0"/>
      <dgm:spPr/>
    </dgm:pt>
    <dgm:pt modelId="{7B394369-8B9B-4D26-84B8-35E62A45074C}" type="pres">
      <dgm:prSet presAssocID="{0EA71669-B99E-45BA-A8E3-D39197FD43B4}" presName="composite2" presStyleCnt="0"/>
      <dgm:spPr/>
    </dgm:pt>
    <dgm:pt modelId="{2CEB8556-5042-4E33-A4FB-DCB7230C8E1C}" type="pres">
      <dgm:prSet presAssocID="{0EA71669-B99E-45BA-A8E3-D39197FD43B4}" presName="background2" presStyleLbl="node2" presStyleIdx="2" presStyleCnt="3"/>
      <dgm:spPr/>
    </dgm:pt>
    <dgm:pt modelId="{48451393-C731-4648-93CA-3138758D5FBB}" type="pres">
      <dgm:prSet presAssocID="{0EA71669-B99E-45BA-A8E3-D39197FD43B4}" presName="text2" presStyleLbl="fgAcc2" presStyleIdx="2" presStyleCnt="3">
        <dgm:presLayoutVars>
          <dgm:chPref val="3"/>
        </dgm:presLayoutVars>
      </dgm:prSet>
      <dgm:spPr/>
    </dgm:pt>
    <dgm:pt modelId="{C73EB639-FEAF-47E2-A809-F5F5CFC3D1C6}" type="pres">
      <dgm:prSet presAssocID="{0EA71669-B99E-45BA-A8E3-D39197FD43B4}" presName="hierChild3" presStyleCnt="0"/>
      <dgm:spPr/>
    </dgm:pt>
    <dgm:pt modelId="{40AC8E79-E055-4E08-B84A-A17FBD0DC3CA}" type="pres">
      <dgm:prSet presAssocID="{3AFCB29A-73CE-4EAB-8698-757694E8CA93}" presName="Name17" presStyleLbl="parChTrans1D3" presStyleIdx="2" presStyleCnt="3"/>
      <dgm:spPr/>
    </dgm:pt>
    <dgm:pt modelId="{9BCC2244-8508-49B4-A3F9-69D2E6EF3F99}" type="pres">
      <dgm:prSet presAssocID="{A7A5176C-BC1F-44C4-9C2A-6C3A7C067F13}" presName="hierRoot3" presStyleCnt="0"/>
      <dgm:spPr/>
    </dgm:pt>
    <dgm:pt modelId="{27571DE7-D2E5-410B-ABE8-78A53698995A}" type="pres">
      <dgm:prSet presAssocID="{A7A5176C-BC1F-44C4-9C2A-6C3A7C067F13}" presName="composite3" presStyleCnt="0"/>
      <dgm:spPr/>
    </dgm:pt>
    <dgm:pt modelId="{52994086-6B2A-4B15-BDE0-85827CBA15DD}" type="pres">
      <dgm:prSet presAssocID="{A7A5176C-BC1F-44C4-9C2A-6C3A7C067F13}" presName="background3" presStyleLbl="node3" presStyleIdx="2" presStyleCnt="3"/>
      <dgm:spPr/>
    </dgm:pt>
    <dgm:pt modelId="{903A9C74-0CED-40AD-A0E0-012E497B0C9C}" type="pres">
      <dgm:prSet presAssocID="{A7A5176C-BC1F-44C4-9C2A-6C3A7C067F13}" presName="text3" presStyleLbl="fgAcc3" presStyleIdx="2" presStyleCnt="3">
        <dgm:presLayoutVars>
          <dgm:chPref val="3"/>
        </dgm:presLayoutVars>
      </dgm:prSet>
      <dgm:spPr/>
    </dgm:pt>
    <dgm:pt modelId="{D939DD22-3F45-4E28-BE6D-177A4BAFA35E}" type="pres">
      <dgm:prSet presAssocID="{A7A5176C-BC1F-44C4-9C2A-6C3A7C067F13}" presName="hierChild4" presStyleCnt="0"/>
      <dgm:spPr/>
    </dgm:pt>
  </dgm:ptLst>
  <dgm:cxnLst>
    <dgm:cxn modelId="{457C4C00-0060-43E7-83BB-830CC6F5AB8E}" type="presOf" srcId="{6D3267E8-1AD9-4CD6-89E8-C943AD9A443A}" destId="{43FB8405-F7AC-4E3B-9AE3-25147E406EF6}" srcOrd="0" destOrd="0" presId="urn:microsoft.com/office/officeart/2005/8/layout/hierarchy1"/>
    <dgm:cxn modelId="{205E5816-E660-4202-85B4-DCE068E8A9C6}" type="presOf" srcId="{3AFCB29A-73CE-4EAB-8698-757694E8CA93}" destId="{40AC8E79-E055-4E08-B84A-A17FBD0DC3CA}" srcOrd="0" destOrd="0" presId="urn:microsoft.com/office/officeart/2005/8/layout/hierarchy1"/>
    <dgm:cxn modelId="{8E94985B-C315-4B62-AC8A-51AC796D7A93}" type="presOf" srcId="{A7A5176C-BC1F-44C4-9C2A-6C3A7C067F13}" destId="{903A9C74-0CED-40AD-A0E0-012E497B0C9C}" srcOrd="0" destOrd="0" presId="urn:microsoft.com/office/officeart/2005/8/layout/hierarchy1"/>
    <dgm:cxn modelId="{02BF5A43-E6AE-4C3B-A83F-DA391C514E94}" type="presOf" srcId="{AF513D3D-E4C1-4C51-A6ED-081FB8A52405}" destId="{F3B4C03E-ABCE-4618-8D11-C58FDA802D9D}" srcOrd="0" destOrd="0" presId="urn:microsoft.com/office/officeart/2005/8/layout/hierarchy1"/>
    <dgm:cxn modelId="{34DD6065-1F6E-4181-9323-149EE46804FA}" type="presOf" srcId="{8FB04BF5-DE93-4E70-9873-83028B6EB075}" destId="{3D41BCEE-AEB0-4B9F-A27A-EA48C3B834D5}" srcOrd="0" destOrd="0" presId="urn:microsoft.com/office/officeart/2005/8/layout/hierarchy1"/>
    <dgm:cxn modelId="{C4EE8C6D-12AA-47E9-8867-6BA79C34E23D}" srcId="{AF513D3D-E4C1-4C51-A6ED-081FB8A52405}" destId="{8FB04BF5-DE93-4E70-9873-83028B6EB075}" srcOrd="0" destOrd="0" parTransId="{2DB93526-C4DD-4706-9CC1-F0F85DF81FBD}" sibTransId="{42B51303-EBB1-4BB5-B565-8D32F0A32271}"/>
    <dgm:cxn modelId="{3F87F173-7CB3-4C3E-B11C-666F98E0711B}" srcId="{8FB04BF5-DE93-4E70-9873-83028B6EB075}" destId="{173F122B-25C2-463D-9D15-C737BB0CF314}" srcOrd="1" destOrd="0" parTransId="{F3E69FB0-DF22-47BF-8434-A7C74B59512A}" sibTransId="{AB655324-CF92-4ED0-B8FC-75F38F087FF1}"/>
    <dgm:cxn modelId="{14298D8B-3353-4A17-91FF-F438C375DBB9}" type="presOf" srcId="{29DEE4EF-CA15-40E0-B368-043D15237A0C}" destId="{223B0816-409A-4BF3-B5B5-16BC8C863757}" srcOrd="0" destOrd="0" presId="urn:microsoft.com/office/officeart/2005/8/layout/hierarchy1"/>
    <dgm:cxn modelId="{2BE2BB8F-7436-42E3-A2F3-FA1700453203}" srcId="{8FB04BF5-DE93-4E70-9873-83028B6EB075}" destId="{32E43BFE-F6B9-4213-83AC-E3A96D622B15}" srcOrd="0" destOrd="0" parTransId="{1B1BA9E7-C7AE-4A13-850E-4E940F77921D}" sibTransId="{BC25D4CA-599F-4B15-AA37-933962E0E1D7}"/>
    <dgm:cxn modelId="{01E99393-7EF6-43B9-9523-DB2D3BC83F48}" type="presOf" srcId="{1B1BA9E7-C7AE-4A13-850E-4E940F77921D}" destId="{88A3B8A9-FD79-4B28-917C-5BBD95454ED8}" srcOrd="0" destOrd="0" presId="urn:microsoft.com/office/officeart/2005/8/layout/hierarchy1"/>
    <dgm:cxn modelId="{0CE2ADAD-2764-4F7E-8C96-FC0836FA2DD5}" type="presOf" srcId="{5710456B-F572-4A98-8984-A8F728DE8EE4}" destId="{9E8CA845-6B8A-4DA9-8A8D-EAF4B07C453E}" srcOrd="0" destOrd="0" presId="urn:microsoft.com/office/officeart/2005/8/layout/hierarchy1"/>
    <dgm:cxn modelId="{C8EC18C1-C633-4705-B7DE-C132ACED90B5}" type="presOf" srcId="{F3E69FB0-DF22-47BF-8434-A7C74B59512A}" destId="{8F26EF8A-4B44-481F-A1F9-7D1409AFFE81}" srcOrd="0" destOrd="0" presId="urn:microsoft.com/office/officeart/2005/8/layout/hierarchy1"/>
    <dgm:cxn modelId="{90A381D5-182C-4FAE-BCBA-FAE72600F261}" srcId="{8FB04BF5-DE93-4E70-9873-83028B6EB075}" destId="{0EA71669-B99E-45BA-A8E3-D39197FD43B4}" srcOrd="2" destOrd="0" parTransId="{6D3267E8-1AD9-4CD6-89E8-C943AD9A443A}" sibTransId="{63FD35A1-062D-40C5-8FEA-3F8D9621E885}"/>
    <dgm:cxn modelId="{8AEE73D8-BC8B-48F5-843E-1709E8DFEC1A}" type="presOf" srcId="{173F122B-25C2-463D-9D15-C737BB0CF314}" destId="{1E635811-34A4-4533-A7E8-C45D046865CE}" srcOrd="0" destOrd="0" presId="urn:microsoft.com/office/officeart/2005/8/layout/hierarchy1"/>
    <dgm:cxn modelId="{B34C5CDA-0BB1-4D9B-99F1-EA1F169A0785}" srcId="{173F122B-25C2-463D-9D15-C737BB0CF314}" destId="{DC96132E-A42C-4927-841E-BC7159A7CE66}" srcOrd="0" destOrd="0" parTransId="{5710456B-F572-4A98-8984-A8F728DE8EE4}" sibTransId="{8BE166EE-D61A-42EB-AC59-4D7AF42A9288}"/>
    <dgm:cxn modelId="{3E019ADC-E111-48ED-8527-D6F4CD5FB26A}" type="presOf" srcId="{32E43BFE-F6B9-4213-83AC-E3A96D622B15}" destId="{4089A376-F2E3-4F2E-847C-A126C2AB1158}" srcOrd="0" destOrd="0" presId="urn:microsoft.com/office/officeart/2005/8/layout/hierarchy1"/>
    <dgm:cxn modelId="{F1A202DF-51BF-4686-AD04-756BDF625076}" srcId="{32E43BFE-F6B9-4213-83AC-E3A96D622B15}" destId="{29DEE4EF-CA15-40E0-B368-043D15237A0C}" srcOrd="0" destOrd="0" parTransId="{CE4F4EB0-18EA-4120-9EDF-2E6CDC7DB37C}" sibTransId="{99740D24-E2C2-46BE-B981-AA4E65C28400}"/>
    <dgm:cxn modelId="{98E277E0-E926-4E99-9C9A-1ACE7A9B3075}" type="presOf" srcId="{DC96132E-A42C-4927-841E-BC7159A7CE66}" destId="{A0D572E3-9B65-43FA-AB02-3C857463E2E9}" srcOrd="0" destOrd="0" presId="urn:microsoft.com/office/officeart/2005/8/layout/hierarchy1"/>
    <dgm:cxn modelId="{5C3DFCEE-44AB-4237-894C-9B605B40CECF}" srcId="{0EA71669-B99E-45BA-A8E3-D39197FD43B4}" destId="{A7A5176C-BC1F-44C4-9C2A-6C3A7C067F13}" srcOrd="0" destOrd="0" parTransId="{3AFCB29A-73CE-4EAB-8698-757694E8CA93}" sibTransId="{A6037B2C-04EC-4E01-926C-D394EFF442FA}"/>
    <dgm:cxn modelId="{187819EF-AF3B-4494-86BF-0A68991DC88C}" type="presOf" srcId="{CE4F4EB0-18EA-4120-9EDF-2E6CDC7DB37C}" destId="{ED4A5353-F130-4D80-B3B6-DAB92F9C7768}" srcOrd="0" destOrd="0" presId="urn:microsoft.com/office/officeart/2005/8/layout/hierarchy1"/>
    <dgm:cxn modelId="{932549FB-D997-4C65-B106-3A7102179035}" type="presOf" srcId="{0EA71669-B99E-45BA-A8E3-D39197FD43B4}" destId="{48451393-C731-4648-93CA-3138758D5FBB}" srcOrd="0" destOrd="0" presId="urn:microsoft.com/office/officeart/2005/8/layout/hierarchy1"/>
    <dgm:cxn modelId="{C583FE6B-4885-4F86-836B-F86ACF855222}" type="presParOf" srcId="{F3B4C03E-ABCE-4618-8D11-C58FDA802D9D}" destId="{A361B632-EDA8-4242-A393-7A2CC48E374B}" srcOrd="0" destOrd="0" presId="urn:microsoft.com/office/officeart/2005/8/layout/hierarchy1"/>
    <dgm:cxn modelId="{A94F82AC-AA7E-4DA8-A792-3DEE0B309345}" type="presParOf" srcId="{A361B632-EDA8-4242-A393-7A2CC48E374B}" destId="{F2F946E8-5705-41AD-852C-15166676592F}" srcOrd="0" destOrd="0" presId="urn:microsoft.com/office/officeart/2005/8/layout/hierarchy1"/>
    <dgm:cxn modelId="{E7B69F2A-0D6A-46B4-BAA2-68643FB0D134}" type="presParOf" srcId="{F2F946E8-5705-41AD-852C-15166676592F}" destId="{D3CB88F0-FA9A-4F05-A400-D4CD18C20302}" srcOrd="0" destOrd="0" presId="urn:microsoft.com/office/officeart/2005/8/layout/hierarchy1"/>
    <dgm:cxn modelId="{8A7C0BC6-9040-498B-B198-51503B2D9783}" type="presParOf" srcId="{F2F946E8-5705-41AD-852C-15166676592F}" destId="{3D41BCEE-AEB0-4B9F-A27A-EA48C3B834D5}" srcOrd="1" destOrd="0" presId="urn:microsoft.com/office/officeart/2005/8/layout/hierarchy1"/>
    <dgm:cxn modelId="{DAB0AFC3-B82E-416F-BCDA-EF3913B5F3AF}" type="presParOf" srcId="{A361B632-EDA8-4242-A393-7A2CC48E374B}" destId="{BA80B0E5-92E3-4AB8-A328-ACECD05D959F}" srcOrd="1" destOrd="0" presId="urn:microsoft.com/office/officeart/2005/8/layout/hierarchy1"/>
    <dgm:cxn modelId="{43C53015-3E32-4F94-B36F-2ECD613A6DE1}" type="presParOf" srcId="{BA80B0E5-92E3-4AB8-A328-ACECD05D959F}" destId="{88A3B8A9-FD79-4B28-917C-5BBD95454ED8}" srcOrd="0" destOrd="0" presId="urn:microsoft.com/office/officeart/2005/8/layout/hierarchy1"/>
    <dgm:cxn modelId="{B361DF8A-A8A4-4FA7-A1E0-9EDE02C9A108}" type="presParOf" srcId="{BA80B0E5-92E3-4AB8-A328-ACECD05D959F}" destId="{E63C30D3-47F6-405D-9DF0-B4AC143B4B1B}" srcOrd="1" destOrd="0" presId="urn:microsoft.com/office/officeart/2005/8/layout/hierarchy1"/>
    <dgm:cxn modelId="{C9EA55DC-295E-4880-99E5-75ED41B5443A}" type="presParOf" srcId="{E63C30D3-47F6-405D-9DF0-B4AC143B4B1B}" destId="{AE3D0BF2-9661-4A3E-91D8-93B4F8974B33}" srcOrd="0" destOrd="0" presId="urn:microsoft.com/office/officeart/2005/8/layout/hierarchy1"/>
    <dgm:cxn modelId="{EEE16404-834E-46C1-AF9F-B3CB51D5C52F}" type="presParOf" srcId="{AE3D0BF2-9661-4A3E-91D8-93B4F8974B33}" destId="{F552B9AB-86ED-4B1D-A183-5165B51EE0F4}" srcOrd="0" destOrd="0" presId="urn:microsoft.com/office/officeart/2005/8/layout/hierarchy1"/>
    <dgm:cxn modelId="{D4934C6D-4E35-4EA1-A02D-5F4CCA0ABF0E}" type="presParOf" srcId="{AE3D0BF2-9661-4A3E-91D8-93B4F8974B33}" destId="{4089A376-F2E3-4F2E-847C-A126C2AB1158}" srcOrd="1" destOrd="0" presId="urn:microsoft.com/office/officeart/2005/8/layout/hierarchy1"/>
    <dgm:cxn modelId="{FA5FB5F7-0557-4058-AAA5-FB2BACEE6E4C}" type="presParOf" srcId="{E63C30D3-47F6-405D-9DF0-B4AC143B4B1B}" destId="{634E3B0A-24DE-485F-9EE2-B83103395DFE}" srcOrd="1" destOrd="0" presId="urn:microsoft.com/office/officeart/2005/8/layout/hierarchy1"/>
    <dgm:cxn modelId="{513F6C40-4AF7-448A-B38E-52F38D5732BF}" type="presParOf" srcId="{634E3B0A-24DE-485F-9EE2-B83103395DFE}" destId="{ED4A5353-F130-4D80-B3B6-DAB92F9C7768}" srcOrd="0" destOrd="0" presId="urn:microsoft.com/office/officeart/2005/8/layout/hierarchy1"/>
    <dgm:cxn modelId="{47692150-EF72-4E49-9B59-D376E850A7D4}" type="presParOf" srcId="{634E3B0A-24DE-485F-9EE2-B83103395DFE}" destId="{53E745F3-265A-4C83-B965-C8BBFE4F22C1}" srcOrd="1" destOrd="0" presId="urn:microsoft.com/office/officeart/2005/8/layout/hierarchy1"/>
    <dgm:cxn modelId="{E9EE553B-0CEE-4779-85B8-3CEB1D9CC619}" type="presParOf" srcId="{53E745F3-265A-4C83-B965-C8BBFE4F22C1}" destId="{275ABAC3-36C5-4FCE-960C-6C8C4C90C232}" srcOrd="0" destOrd="0" presId="urn:microsoft.com/office/officeart/2005/8/layout/hierarchy1"/>
    <dgm:cxn modelId="{71D88639-95B8-4C95-91DD-EB0B94FA85DA}" type="presParOf" srcId="{275ABAC3-36C5-4FCE-960C-6C8C4C90C232}" destId="{39BB7BD4-C0E6-400E-A944-53BF3BCD0226}" srcOrd="0" destOrd="0" presId="urn:microsoft.com/office/officeart/2005/8/layout/hierarchy1"/>
    <dgm:cxn modelId="{D11D93BE-F856-4F01-A48D-66148622E03D}" type="presParOf" srcId="{275ABAC3-36C5-4FCE-960C-6C8C4C90C232}" destId="{223B0816-409A-4BF3-B5B5-16BC8C863757}" srcOrd="1" destOrd="0" presId="urn:microsoft.com/office/officeart/2005/8/layout/hierarchy1"/>
    <dgm:cxn modelId="{D8713C53-087E-44EB-92A8-97AAC9DA667B}" type="presParOf" srcId="{53E745F3-265A-4C83-B965-C8BBFE4F22C1}" destId="{19580FFD-2EAA-4248-8D77-F071A2D711A8}" srcOrd="1" destOrd="0" presId="urn:microsoft.com/office/officeart/2005/8/layout/hierarchy1"/>
    <dgm:cxn modelId="{06CE74CE-C188-48F2-A5A2-0DDAD2215860}" type="presParOf" srcId="{BA80B0E5-92E3-4AB8-A328-ACECD05D959F}" destId="{8F26EF8A-4B44-481F-A1F9-7D1409AFFE81}" srcOrd="2" destOrd="0" presId="urn:microsoft.com/office/officeart/2005/8/layout/hierarchy1"/>
    <dgm:cxn modelId="{F654E3CC-8CE7-4EF1-B8C4-ADA2AA5ACFB8}" type="presParOf" srcId="{BA80B0E5-92E3-4AB8-A328-ACECD05D959F}" destId="{3619E8AA-680F-4B9D-BD1D-487836E0F5CC}" srcOrd="3" destOrd="0" presId="urn:microsoft.com/office/officeart/2005/8/layout/hierarchy1"/>
    <dgm:cxn modelId="{EF7E69D8-E57B-4E4C-BA01-3F1052BA7B2C}" type="presParOf" srcId="{3619E8AA-680F-4B9D-BD1D-487836E0F5CC}" destId="{FDD4C07A-53C8-4AEE-829E-FB393525C30F}" srcOrd="0" destOrd="0" presId="urn:microsoft.com/office/officeart/2005/8/layout/hierarchy1"/>
    <dgm:cxn modelId="{5D894ABC-8C5F-4409-A0C8-08AB15183FEF}" type="presParOf" srcId="{FDD4C07A-53C8-4AEE-829E-FB393525C30F}" destId="{6DFC7D24-82CD-431E-A2C2-DFFDC7E7E025}" srcOrd="0" destOrd="0" presId="urn:microsoft.com/office/officeart/2005/8/layout/hierarchy1"/>
    <dgm:cxn modelId="{E0BC311D-FC1B-477C-9DE8-61EAF287950A}" type="presParOf" srcId="{FDD4C07A-53C8-4AEE-829E-FB393525C30F}" destId="{1E635811-34A4-4533-A7E8-C45D046865CE}" srcOrd="1" destOrd="0" presId="urn:microsoft.com/office/officeart/2005/8/layout/hierarchy1"/>
    <dgm:cxn modelId="{034A1AAC-ADB7-425C-AE75-495E051EA3A6}" type="presParOf" srcId="{3619E8AA-680F-4B9D-BD1D-487836E0F5CC}" destId="{75013536-CC1C-4645-9A65-2C0F081F69D4}" srcOrd="1" destOrd="0" presId="urn:microsoft.com/office/officeart/2005/8/layout/hierarchy1"/>
    <dgm:cxn modelId="{3815A4DF-A310-4CD3-BDF1-C34AB926743C}" type="presParOf" srcId="{75013536-CC1C-4645-9A65-2C0F081F69D4}" destId="{9E8CA845-6B8A-4DA9-8A8D-EAF4B07C453E}" srcOrd="0" destOrd="0" presId="urn:microsoft.com/office/officeart/2005/8/layout/hierarchy1"/>
    <dgm:cxn modelId="{C313B93A-8853-49F2-9474-59C3096E6CF5}" type="presParOf" srcId="{75013536-CC1C-4645-9A65-2C0F081F69D4}" destId="{5B688F75-79E8-4DB2-9BAD-C86CB6CBA77D}" srcOrd="1" destOrd="0" presId="urn:microsoft.com/office/officeart/2005/8/layout/hierarchy1"/>
    <dgm:cxn modelId="{230BABAF-878F-4E2F-BB3E-0A100C4CBCF6}" type="presParOf" srcId="{5B688F75-79E8-4DB2-9BAD-C86CB6CBA77D}" destId="{B088C8CB-C040-41D8-BAC5-8FC66A3153DF}" srcOrd="0" destOrd="0" presId="urn:microsoft.com/office/officeart/2005/8/layout/hierarchy1"/>
    <dgm:cxn modelId="{6DD36BF3-9196-429B-83EB-BB3C042F85A8}" type="presParOf" srcId="{B088C8CB-C040-41D8-BAC5-8FC66A3153DF}" destId="{D032CF31-12FB-4A3E-855D-902C0D43635C}" srcOrd="0" destOrd="0" presId="urn:microsoft.com/office/officeart/2005/8/layout/hierarchy1"/>
    <dgm:cxn modelId="{2B79CCAF-3939-417E-954E-3D4CC61E0281}" type="presParOf" srcId="{B088C8CB-C040-41D8-BAC5-8FC66A3153DF}" destId="{A0D572E3-9B65-43FA-AB02-3C857463E2E9}" srcOrd="1" destOrd="0" presId="urn:microsoft.com/office/officeart/2005/8/layout/hierarchy1"/>
    <dgm:cxn modelId="{7A77868D-794A-4666-947F-8130F87B2B51}" type="presParOf" srcId="{5B688F75-79E8-4DB2-9BAD-C86CB6CBA77D}" destId="{96A7DBE0-CBB8-4F29-A011-DA81C27B810E}" srcOrd="1" destOrd="0" presId="urn:microsoft.com/office/officeart/2005/8/layout/hierarchy1"/>
    <dgm:cxn modelId="{E8E7D513-7265-447F-9B06-CE0C7BE4E832}" type="presParOf" srcId="{BA80B0E5-92E3-4AB8-A328-ACECD05D959F}" destId="{43FB8405-F7AC-4E3B-9AE3-25147E406EF6}" srcOrd="4" destOrd="0" presId="urn:microsoft.com/office/officeart/2005/8/layout/hierarchy1"/>
    <dgm:cxn modelId="{D015B0C0-0CEF-49B1-AF60-59EF409120C7}" type="presParOf" srcId="{BA80B0E5-92E3-4AB8-A328-ACECD05D959F}" destId="{2730C2FA-7B51-4814-8635-C577B17524B1}" srcOrd="5" destOrd="0" presId="urn:microsoft.com/office/officeart/2005/8/layout/hierarchy1"/>
    <dgm:cxn modelId="{BBA13D33-91CD-40D0-A32B-5B6290007DFF}" type="presParOf" srcId="{2730C2FA-7B51-4814-8635-C577B17524B1}" destId="{7B394369-8B9B-4D26-84B8-35E62A45074C}" srcOrd="0" destOrd="0" presId="urn:microsoft.com/office/officeart/2005/8/layout/hierarchy1"/>
    <dgm:cxn modelId="{A11E7C1A-D0E4-45C9-9BD1-268DD23BB234}" type="presParOf" srcId="{7B394369-8B9B-4D26-84B8-35E62A45074C}" destId="{2CEB8556-5042-4E33-A4FB-DCB7230C8E1C}" srcOrd="0" destOrd="0" presId="urn:microsoft.com/office/officeart/2005/8/layout/hierarchy1"/>
    <dgm:cxn modelId="{1395A968-B641-45CA-819B-D073911B03EB}" type="presParOf" srcId="{7B394369-8B9B-4D26-84B8-35E62A45074C}" destId="{48451393-C731-4648-93CA-3138758D5FBB}" srcOrd="1" destOrd="0" presId="urn:microsoft.com/office/officeart/2005/8/layout/hierarchy1"/>
    <dgm:cxn modelId="{7B795726-9CB4-4E34-BE69-60CAA046E25F}" type="presParOf" srcId="{2730C2FA-7B51-4814-8635-C577B17524B1}" destId="{C73EB639-FEAF-47E2-A809-F5F5CFC3D1C6}" srcOrd="1" destOrd="0" presId="urn:microsoft.com/office/officeart/2005/8/layout/hierarchy1"/>
    <dgm:cxn modelId="{6AC3C896-D580-4548-9482-6744813584A1}" type="presParOf" srcId="{C73EB639-FEAF-47E2-A809-F5F5CFC3D1C6}" destId="{40AC8E79-E055-4E08-B84A-A17FBD0DC3CA}" srcOrd="0" destOrd="0" presId="urn:microsoft.com/office/officeart/2005/8/layout/hierarchy1"/>
    <dgm:cxn modelId="{3729CB69-9A16-4E6B-AD97-C9C52F16CEDA}" type="presParOf" srcId="{C73EB639-FEAF-47E2-A809-F5F5CFC3D1C6}" destId="{9BCC2244-8508-49B4-A3F9-69D2E6EF3F99}" srcOrd="1" destOrd="0" presId="urn:microsoft.com/office/officeart/2005/8/layout/hierarchy1"/>
    <dgm:cxn modelId="{B64CA0E2-28D0-484E-8E2D-4F73ABE72DC5}" type="presParOf" srcId="{9BCC2244-8508-49B4-A3F9-69D2E6EF3F99}" destId="{27571DE7-D2E5-410B-ABE8-78A53698995A}" srcOrd="0" destOrd="0" presId="urn:microsoft.com/office/officeart/2005/8/layout/hierarchy1"/>
    <dgm:cxn modelId="{0E9B7BFA-F51A-4538-A86A-E34343431DD6}" type="presParOf" srcId="{27571DE7-D2E5-410B-ABE8-78A53698995A}" destId="{52994086-6B2A-4B15-BDE0-85827CBA15DD}" srcOrd="0" destOrd="0" presId="urn:microsoft.com/office/officeart/2005/8/layout/hierarchy1"/>
    <dgm:cxn modelId="{2DD58116-37F5-417C-B766-F084703E3E33}" type="presParOf" srcId="{27571DE7-D2E5-410B-ABE8-78A53698995A}" destId="{903A9C74-0CED-40AD-A0E0-012E497B0C9C}" srcOrd="1" destOrd="0" presId="urn:microsoft.com/office/officeart/2005/8/layout/hierarchy1"/>
    <dgm:cxn modelId="{EA88C69B-EF2E-4322-8F8A-0741E6C18F87}" type="presParOf" srcId="{9BCC2244-8508-49B4-A3F9-69D2E6EF3F99}" destId="{D939DD22-3F45-4E28-BE6D-177A4BAFA3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B289A8-B63F-4A0A-92F6-4945B79514CB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0334045-5DEC-45A1-91C7-0DEFAE7F10B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PRAWO ADMINISTRACYJNE</a:t>
          </a:r>
        </a:p>
      </dgm:t>
    </dgm:pt>
    <dgm:pt modelId="{F6602D61-3656-43C5-BE54-39CB59FB2726}" type="parTrans" cxnId="{5833B588-4465-4A5F-8FF0-CD41EEED7962}">
      <dgm:prSet/>
      <dgm:spPr/>
      <dgm:t>
        <a:bodyPr/>
        <a:lstStyle/>
        <a:p>
          <a:endParaRPr lang="pl-PL"/>
        </a:p>
      </dgm:t>
    </dgm:pt>
    <dgm:pt modelId="{CFB7E9D2-ACEA-4559-9A8C-5811E944958A}" type="sibTrans" cxnId="{5833B588-4465-4A5F-8FF0-CD41EEED7962}">
      <dgm:prSet/>
      <dgm:spPr/>
      <dgm:t>
        <a:bodyPr/>
        <a:lstStyle/>
        <a:p>
          <a:endParaRPr lang="pl-PL"/>
        </a:p>
      </dgm:t>
    </dgm:pt>
    <dgm:pt modelId="{ACE24247-8FCB-4272-BF64-154A2FA850ED}">
      <dgm:prSet phldrT="[Tekst]"/>
      <dgm:spPr/>
      <dgm:t>
        <a:bodyPr/>
        <a:lstStyle/>
        <a:p>
          <a:r>
            <a:rPr lang="pl-PL" dirty="0"/>
            <a:t>POWINIEN</a:t>
          </a:r>
        </a:p>
      </dgm:t>
    </dgm:pt>
    <dgm:pt modelId="{9980BD71-C185-45ED-85B8-0DCB3EE26889}" type="parTrans" cxnId="{73EBB8EB-5EA6-4949-8D87-A4AF05E4AC4A}">
      <dgm:prSet/>
      <dgm:spPr/>
      <dgm:t>
        <a:bodyPr/>
        <a:lstStyle/>
        <a:p>
          <a:endParaRPr lang="pl-PL"/>
        </a:p>
      </dgm:t>
    </dgm:pt>
    <dgm:pt modelId="{FD149845-8D9B-4629-9B15-B3F51EFFBD66}" type="sibTrans" cxnId="{73EBB8EB-5EA6-4949-8D87-A4AF05E4AC4A}">
      <dgm:prSet/>
      <dgm:spPr/>
      <dgm:t>
        <a:bodyPr/>
        <a:lstStyle/>
        <a:p>
          <a:endParaRPr lang="pl-PL"/>
        </a:p>
      </dgm:t>
    </dgm:pt>
    <dgm:pt modelId="{948B1B78-4C78-45DD-B617-48FBBB883282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NAUKA ADMINISTRACJI</a:t>
          </a:r>
        </a:p>
      </dgm:t>
    </dgm:pt>
    <dgm:pt modelId="{68F80A40-773C-4A0F-9C5F-097C49181C63}" type="parTrans" cxnId="{0D2E6F96-2AB2-4CB3-BAE6-1B8337405BDF}">
      <dgm:prSet/>
      <dgm:spPr/>
      <dgm:t>
        <a:bodyPr/>
        <a:lstStyle/>
        <a:p>
          <a:endParaRPr lang="pl-PL"/>
        </a:p>
      </dgm:t>
    </dgm:pt>
    <dgm:pt modelId="{2FAC44AC-3905-4585-B2EF-CDA2AF6A8107}" type="sibTrans" cxnId="{0D2E6F96-2AB2-4CB3-BAE6-1B8337405BDF}">
      <dgm:prSet/>
      <dgm:spPr/>
      <dgm:t>
        <a:bodyPr/>
        <a:lstStyle/>
        <a:p>
          <a:endParaRPr lang="pl-PL"/>
        </a:p>
      </dgm:t>
    </dgm:pt>
    <dgm:pt modelId="{0AA6FD7C-F2F1-476E-A296-995BF70636F6}">
      <dgm:prSet phldrT="[Tekst]"/>
      <dgm:spPr/>
      <dgm:t>
        <a:bodyPr/>
        <a:lstStyle/>
        <a:p>
          <a:r>
            <a:rPr lang="pl-PL" dirty="0"/>
            <a:t>JEST</a:t>
          </a:r>
        </a:p>
      </dgm:t>
    </dgm:pt>
    <dgm:pt modelId="{83519AA9-60F7-43A7-85CD-0719648C3302}" type="parTrans" cxnId="{2E95B273-7F3B-49D3-9EE8-281A9A3B5879}">
      <dgm:prSet/>
      <dgm:spPr/>
      <dgm:t>
        <a:bodyPr/>
        <a:lstStyle/>
        <a:p>
          <a:endParaRPr lang="pl-PL"/>
        </a:p>
      </dgm:t>
    </dgm:pt>
    <dgm:pt modelId="{B21ED686-C532-448C-B88F-6B60AB87E8C3}" type="sibTrans" cxnId="{2E95B273-7F3B-49D3-9EE8-281A9A3B5879}">
      <dgm:prSet/>
      <dgm:spPr/>
      <dgm:t>
        <a:bodyPr/>
        <a:lstStyle/>
        <a:p>
          <a:endParaRPr lang="pl-PL"/>
        </a:p>
      </dgm:t>
    </dgm:pt>
    <dgm:pt modelId="{720CC735-F030-4782-8E91-6CAFFC13AB3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POLITYKA ADMINISTRACYJNA</a:t>
          </a:r>
        </a:p>
      </dgm:t>
    </dgm:pt>
    <dgm:pt modelId="{24332266-6680-4AA7-AA99-421D1E828E7A}" type="parTrans" cxnId="{D82BA4E1-FF27-4621-83EB-1FFAACB3C7F0}">
      <dgm:prSet/>
      <dgm:spPr/>
      <dgm:t>
        <a:bodyPr/>
        <a:lstStyle/>
        <a:p>
          <a:endParaRPr lang="pl-PL"/>
        </a:p>
      </dgm:t>
    </dgm:pt>
    <dgm:pt modelId="{3AB28C14-6AFF-4E15-8AA6-0AB705B24680}" type="sibTrans" cxnId="{D82BA4E1-FF27-4621-83EB-1FFAACB3C7F0}">
      <dgm:prSet/>
      <dgm:spPr/>
      <dgm:t>
        <a:bodyPr/>
        <a:lstStyle/>
        <a:p>
          <a:endParaRPr lang="pl-PL"/>
        </a:p>
      </dgm:t>
    </dgm:pt>
    <dgm:pt modelId="{7778CF02-6044-4B69-B6B8-287BB766B569}">
      <dgm:prSet phldrT="[Tekst]"/>
      <dgm:spPr/>
      <dgm:t>
        <a:bodyPr/>
        <a:lstStyle/>
        <a:p>
          <a:r>
            <a:rPr lang="pl-PL"/>
            <a:t>TAK POWINNO BYĆ</a:t>
          </a:r>
        </a:p>
      </dgm:t>
    </dgm:pt>
    <dgm:pt modelId="{9E146FE4-6C19-4391-9F31-41D1C8D6EAC1}" type="parTrans" cxnId="{0DCF61D1-A21A-4C0E-B3A1-CC24CC4EF957}">
      <dgm:prSet/>
      <dgm:spPr/>
      <dgm:t>
        <a:bodyPr/>
        <a:lstStyle/>
        <a:p>
          <a:endParaRPr lang="pl-PL"/>
        </a:p>
      </dgm:t>
    </dgm:pt>
    <dgm:pt modelId="{7B628785-F073-4F35-BBEA-A80DD7757FC9}" type="sibTrans" cxnId="{0DCF61D1-A21A-4C0E-B3A1-CC24CC4EF957}">
      <dgm:prSet/>
      <dgm:spPr/>
      <dgm:t>
        <a:bodyPr/>
        <a:lstStyle/>
        <a:p>
          <a:endParaRPr lang="pl-PL"/>
        </a:p>
      </dgm:t>
    </dgm:pt>
    <dgm:pt modelId="{2DF3BC3B-DA19-4223-B56A-2BEFEB128465}" type="pres">
      <dgm:prSet presAssocID="{8DB289A8-B63F-4A0A-92F6-4945B79514C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8E666A1-CA54-4279-ADB1-EB79954AADCB}" type="pres">
      <dgm:prSet presAssocID="{F0334045-5DEC-45A1-91C7-0DEFAE7F10BC}" presName="horFlow" presStyleCnt="0"/>
      <dgm:spPr/>
    </dgm:pt>
    <dgm:pt modelId="{D08CB3CB-8B39-4D97-AC0C-18045EFA1488}" type="pres">
      <dgm:prSet presAssocID="{F0334045-5DEC-45A1-91C7-0DEFAE7F10BC}" presName="bigChev" presStyleLbl="node1" presStyleIdx="0" presStyleCnt="3"/>
      <dgm:spPr/>
    </dgm:pt>
    <dgm:pt modelId="{7BED9F26-4B5F-486A-AA6C-720614123061}" type="pres">
      <dgm:prSet presAssocID="{9980BD71-C185-45ED-85B8-0DCB3EE26889}" presName="parTrans" presStyleCnt="0"/>
      <dgm:spPr/>
    </dgm:pt>
    <dgm:pt modelId="{82D8B729-1299-454B-9769-E0AEA54FD424}" type="pres">
      <dgm:prSet presAssocID="{ACE24247-8FCB-4272-BF64-154A2FA850ED}" presName="node" presStyleLbl="alignAccFollowNode1" presStyleIdx="0" presStyleCnt="3">
        <dgm:presLayoutVars>
          <dgm:bulletEnabled val="1"/>
        </dgm:presLayoutVars>
      </dgm:prSet>
      <dgm:spPr/>
    </dgm:pt>
    <dgm:pt modelId="{374EE58D-6696-46B2-93B9-2BAD59CAB4F7}" type="pres">
      <dgm:prSet presAssocID="{F0334045-5DEC-45A1-91C7-0DEFAE7F10BC}" presName="vSp" presStyleCnt="0"/>
      <dgm:spPr/>
    </dgm:pt>
    <dgm:pt modelId="{6EA068E3-2C75-4FCB-8901-613E53CA2ECF}" type="pres">
      <dgm:prSet presAssocID="{948B1B78-4C78-45DD-B617-48FBBB883282}" presName="horFlow" presStyleCnt="0"/>
      <dgm:spPr/>
    </dgm:pt>
    <dgm:pt modelId="{8C3B11A3-A803-42D5-A9EC-AA583776C3CC}" type="pres">
      <dgm:prSet presAssocID="{948B1B78-4C78-45DD-B617-48FBBB883282}" presName="bigChev" presStyleLbl="node1" presStyleIdx="1" presStyleCnt="3"/>
      <dgm:spPr/>
    </dgm:pt>
    <dgm:pt modelId="{24E142D2-F027-4796-A4C0-835A94698C5F}" type="pres">
      <dgm:prSet presAssocID="{83519AA9-60F7-43A7-85CD-0719648C3302}" presName="parTrans" presStyleCnt="0"/>
      <dgm:spPr/>
    </dgm:pt>
    <dgm:pt modelId="{9479B41A-5309-4DD2-A4AE-464D7B18211F}" type="pres">
      <dgm:prSet presAssocID="{0AA6FD7C-F2F1-476E-A296-995BF70636F6}" presName="node" presStyleLbl="alignAccFollowNode1" presStyleIdx="1" presStyleCnt="3">
        <dgm:presLayoutVars>
          <dgm:bulletEnabled val="1"/>
        </dgm:presLayoutVars>
      </dgm:prSet>
      <dgm:spPr/>
    </dgm:pt>
    <dgm:pt modelId="{6EEB9D60-66E0-4EEC-93D1-779BF734AF77}" type="pres">
      <dgm:prSet presAssocID="{948B1B78-4C78-45DD-B617-48FBBB883282}" presName="vSp" presStyleCnt="0"/>
      <dgm:spPr/>
    </dgm:pt>
    <dgm:pt modelId="{CFEAB82D-67C9-43F3-AAB7-97D3620C3299}" type="pres">
      <dgm:prSet presAssocID="{720CC735-F030-4782-8E91-6CAFFC13AB3C}" presName="horFlow" presStyleCnt="0"/>
      <dgm:spPr/>
    </dgm:pt>
    <dgm:pt modelId="{509E7593-4185-4EB5-ADFE-4D49408FAC73}" type="pres">
      <dgm:prSet presAssocID="{720CC735-F030-4782-8E91-6CAFFC13AB3C}" presName="bigChev" presStyleLbl="node1" presStyleIdx="2" presStyleCnt="3"/>
      <dgm:spPr/>
    </dgm:pt>
    <dgm:pt modelId="{9134004F-B3A9-4276-982D-6B50F1911848}" type="pres">
      <dgm:prSet presAssocID="{9E146FE4-6C19-4391-9F31-41D1C8D6EAC1}" presName="parTrans" presStyleCnt="0"/>
      <dgm:spPr/>
    </dgm:pt>
    <dgm:pt modelId="{EC75295F-EC11-4075-B1E5-14D16C80196B}" type="pres">
      <dgm:prSet presAssocID="{7778CF02-6044-4B69-B6B8-287BB766B569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151D2E08-F843-4287-84A9-7F4DD2BAEDD9}" type="presOf" srcId="{F0334045-5DEC-45A1-91C7-0DEFAE7F10BC}" destId="{D08CB3CB-8B39-4D97-AC0C-18045EFA1488}" srcOrd="0" destOrd="0" presId="urn:microsoft.com/office/officeart/2005/8/layout/lProcess3"/>
    <dgm:cxn modelId="{EFC7BC30-F6DF-4BB4-8809-F011F94740A3}" type="presOf" srcId="{8DB289A8-B63F-4A0A-92F6-4945B79514CB}" destId="{2DF3BC3B-DA19-4223-B56A-2BEFEB128465}" srcOrd="0" destOrd="0" presId="urn:microsoft.com/office/officeart/2005/8/layout/lProcess3"/>
    <dgm:cxn modelId="{FE623340-A0C2-4455-B4A8-9C07144CAD0F}" type="presOf" srcId="{0AA6FD7C-F2F1-476E-A296-995BF70636F6}" destId="{9479B41A-5309-4DD2-A4AE-464D7B18211F}" srcOrd="0" destOrd="0" presId="urn:microsoft.com/office/officeart/2005/8/layout/lProcess3"/>
    <dgm:cxn modelId="{2E95B273-7F3B-49D3-9EE8-281A9A3B5879}" srcId="{948B1B78-4C78-45DD-B617-48FBBB883282}" destId="{0AA6FD7C-F2F1-476E-A296-995BF70636F6}" srcOrd="0" destOrd="0" parTransId="{83519AA9-60F7-43A7-85CD-0719648C3302}" sibTransId="{B21ED686-C532-448C-B88F-6B60AB87E8C3}"/>
    <dgm:cxn modelId="{5833B588-4465-4A5F-8FF0-CD41EEED7962}" srcId="{8DB289A8-B63F-4A0A-92F6-4945B79514CB}" destId="{F0334045-5DEC-45A1-91C7-0DEFAE7F10BC}" srcOrd="0" destOrd="0" parTransId="{F6602D61-3656-43C5-BE54-39CB59FB2726}" sibTransId="{CFB7E9D2-ACEA-4559-9A8C-5811E944958A}"/>
    <dgm:cxn modelId="{0D2E6F96-2AB2-4CB3-BAE6-1B8337405BDF}" srcId="{8DB289A8-B63F-4A0A-92F6-4945B79514CB}" destId="{948B1B78-4C78-45DD-B617-48FBBB883282}" srcOrd="1" destOrd="0" parTransId="{68F80A40-773C-4A0F-9C5F-097C49181C63}" sibTransId="{2FAC44AC-3905-4585-B2EF-CDA2AF6A8107}"/>
    <dgm:cxn modelId="{58A3F7A8-E5C5-411C-8A9D-03AC48B3E010}" type="presOf" srcId="{7778CF02-6044-4B69-B6B8-287BB766B569}" destId="{EC75295F-EC11-4075-B1E5-14D16C80196B}" srcOrd="0" destOrd="0" presId="urn:microsoft.com/office/officeart/2005/8/layout/lProcess3"/>
    <dgm:cxn modelId="{31F368AC-FE63-40D1-B5ED-95E597B90231}" type="presOf" srcId="{948B1B78-4C78-45DD-B617-48FBBB883282}" destId="{8C3B11A3-A803-42D5-A9EC-AA583776C3CC}" srcOrd="0" destOrd="0" presId="urn:microsoft.com/office/officeart/2005/8/layout/lProcess3"/>
    <dgm:cxn modelId="{DE3A19C4-5F77-4692-8284-650F8C069E13}" type="presOf" srcId="{720CC735-F030-4782-8E91-6CAFFC13AB3C}" destId="{509E7593-4185-4EB5-ADFE-4D49408FAC73}" srcOrd="0" destOrd="0" presId="urn:microsoft.com/office/officeart/2005/8/layout/lProcess3"/>
    <dgm:cxn modelId="{0DCF61D1-A21A-4C0E-B3A1-CC24CC4EF957}" srcId="{720CC735-F030-4782-8E91-6CAFFC13AB3C}" destId="{7778CF02-6044-4B69-B6B8-287BB766B569}" srcOrd="0" destOrd="0" parTransId="{9E146FE4-6C19-4391-9F31-41D1C8D6EAC1}" sibTransId="{7B628785-F073-4F35-BBEA-A80DD7757FC9}"/>
    <dgm:cxn modelId="{D82BA4E1-FF27-4621-83EB-1FFAACB3C7F0}" srcId="{8DB289A8-B63F-4A0A-92F6-4945B79514CB}" destId="{720CC735-F030-4782-8E91-6CAFFC13AB3C}" srcOrd="2" destOrd="0" parTransId="{24332266-6680-4AA7-AA99-421D1E828E7A}" sibTransId="{3AB28C14-6AFF-4E15-8AA6-0AB705B24680}"/>
    <dgm:cxn modelId="{73EBB8EB-5EA6-4949-8D87-A4AF05E4AC4A}" srcId="{F0334045-5DEC-45A1-91C7-0DEFAE7F10BC}" destId="{ACE24247-8FCB-4272-BF64-154A2FA850ED}" srcOrd="0" destOrd="0" parTransId="{9980BD71-C185-45ED-85B8-0DCB3EE26889}" sibTransId="{FD149845-8D9B-4629-9B15-B3F51EFFBD66}"/>
    <dgm:cxn modelId="{45F677F4-E408-4818-9236-5B13EDE7B13F}" type="presOf" srcId="{ACE24247-8FCB-4272-BF64-154A2FA850ED}" destId="{82D8B729-1299-454B-9769-E0AEA54FD424}" srcOrd="0" destOrd="0" presId="urn:microsoft.com/office/officeart/2005/8/layout/lProcess3"/>
    <dgm:cxn modelId="{06EEA97B-8A91-42BB-A103-FEFB086BB977}" type="presParOf" srcId="{2DF3BC3B-DA19-4223-B56A-2BEFEB128465}" destId="{98E666A1-CA54-4279-ADB1-EB79954AADCB}" srcOrd="0" destOrd="0" presId="urn:microsoft.com/office/officeart/2005/8/layout/lProcess3"/>
    <dgm:cxn modelId="{E930F38A-554F-4A47-9A84-9A08598A2274}" type="presParOf" srcId="{98E666A1-CA54-4279-ADB1-EB79954AADCB}" destId="{D08CB3CB-8B39-4D97-AC0C-18045EFA1488}" srcOrd="0" destOrd="0" presId="urn:microsoft.com/office/officeart/2005/8/layout/lProcess3"/>
    <dgm:cxn modelId="{C55CCE3F-D66F-4170-B582-96CCB2434257}" type="presParOf" srcId="{98E666A1-CA54-4279-ADB1-EB79954AADCB}" destId="{7BED9F26-4B5F-486A-AA6C-720614123061}" srcOrd="1" destOrd="0" presId="urn:microsoft.com/office/officeart/2005/8/layout/lProcess3"/>
    <dgm:cxn modelId="{BBB821E0-E663-4754-AC97-7A3E2479881E}" type="presParOf" srcId="{98E666A1-CA54-4279-ADB1-EB79954AADCB}" destId="{82D8B729-1299-454B-9769-E0AEA54FD424}" srcOrd="2" destOrd="0" presId="urn:microsoft.com/office/officeart/2005/8/layout/lProcess3"/>
    <dgm:cxn modelId="{292268F4-B3DB-4D7B-93D4-4ECE8F3CA9F5}" type="presParOf" srcId="{2DF3BC3B-DA19-4223-B56A-2BEFEB128465}" destId="{374EE58D-6696-46B2-93B9-2BAD59CAB4F7}" srcOrd="1" destOrd="0" presId="urn:microsoft.com/office/officeart/2005/8/layout/lProcess3"/>
    <dgm:cxn modelId="{47EED21C-5F2A-475D-8B7D-685148B2767B}" type="presParOf" srcId="{2DF3BC3B-DA19-4223-B56A-2BEFEB128465}" destId="{6EA068E3-2C75-4FCB-8901-613E53CA2ECF}" srcOrd="2" destOrd="0" presId="urn:microsoft.com/office/officeart/2005/8/layout/lProcess3"/>
    <dgm:cxn modelId="{9D13C1AF-2132-4B60-A222-692CDA78D7F7}" type="presParOf" srcId="{6EA068E3-2C75-4FCB-8901-613E53CA2ECF}" destId="{8C3B11A3-A803-42D5-A9EC-AA583776C3CC}" srcOrd="0" destOrd="0" presId="urn:microsoft.com/office/officeart/2005/8/layout/lProcess3"/>
    <dgm:cxn modelId="{46B066C0-7D17-49BC-800A-3BD6ADCD424D}" type="presParOf" srcId="{6EA068E3-2C75-4FCB-8901-613E53CA2ECF}" destId="{24E142D2-F027-4796-A4C0-835A94698C5F}" srcOrd="1" destOrd="0" presId="urn:microsoft.com/office/officeart/2005/8/layout/lProcess3"/>
    <dgm:cxn modelId="{A892B738-6C4E-424C-B6F9-7B7F401FB4D7}" type="presParOf" srcId="{6EA068E3-2C75-4FCB-8901-613E53CA2ECF}" destId="{9479B41A-5309-4DD2-A4AE-464D7B18211F}" srcOrd="2" destOrd="0" presId="urn:microsoft.com/office/officeart/2005/8/layout/lProcess3"/>
    <dgm:cxn modelId="{29E7628B-5BB3-4175-BEF9-F61D65EB684C}" type="presParOf" srcId="{2DF3BC3B-DA19-4223-B56A-2BEFEB128465}" destId="{6EEB9D60-66E0-4EEC-93D1-779BF734AF77}" srcOrd="3" destOrd="0" presId="urn:microsoft.com/office/officeart/2005/8/layout/lProcess3"/>
    <dgm:cxn modelId="{D6C8BBD5-16C2-4B06-A630-420128A53C0F}" type="presParOf" srcId="{2DF3BC3B-DA19-4223-B56A-2BEFEB128465}" destId="{CFEAB82D-67C9-43F3-AAB7-97D3620C3299}" srcOrd="4" destOrd="0" presId="urn:microsoft.com/office/officeart/2005/8/layout/lProcess3"/>
    <dgm:cxn modelId="{2C282F2A-1DB8-480F-A221-2656D019D454}" type="presParOf" srcId="{CFEAB82D-67C9-43F3-AAB7-97D3620C3299}" destId="{509E7593-4185-4EB5-ADFE-4D49408FAC73}" srcOrd="0" destOrd="0" presId="urn:microsoft.com/office/officeart/2005/8/layout/lProcess3"/>
    <dgm:cxn modelId="{27EF20AC-0D67-4BCF-B279-3752DE1258AC}" type="presParOf" srcId="{CFEAB82D-67C9-43F3-AAB7-97D3620C3299}" destId="{9134004F-B3A9-4276-982D-6B50F1911848}" srcOrd="1" destOrd="0" presId="urn:microsoft.com/office/officeart/2005/8/layout/lProcess3"/>
    <dgm:cxn modelId="{B5646541-432A-4B67-A088-5F61E847D363}" type="presParOf" srcId="{CFEAB82D-67C9-43F3-AAB7-97D3620C3299}" destId="{EC75295F-EC11-4075-B1E5-14D16C80196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DF185A-7773-4663-8B9A-AA1F86A553F2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</dgm:pt>
    <dgm:pt modelId="{E14EACCB-66DA-45AB-854A-0DF1687A8C7B}">
      <dgm:prSet phldrT="[Tekst]" custT="1"/>
      <dgm:spPr/>
      <dgm:t>
        <a:bodyPr/>
        <a:lstStyle/>
        <a:p>
          <a:r>
            <a:rPr lang="pl-PL" sz="2800" b="1" dirty="0"/>
            <a:t>PODEJŚCIE AMERYKAŃSKIE</a:t>
          </a:r>
        </a:p>
      </dgm:t>
    </dgm:pt>
    <dgm:pt modelId="{4DEF92D0-878D-4E85-BC0C-4C5401D6107E}" type="parTrans" cxnId="{1D0354E0-4228-4C67-8061-6C50E8D7DD7B}">
      <dgm:prSet/>
      <dgm:spPr/>
      <dgm:t>
        <a:bodyPr/>
        <a:lstStyle/>
        <a:p>
          <a:endParaRPr lang="pl-PL"/>
        </a:p>
      </dgm:t>
    </dgm:pt>
    <dgm:pt modelId="{AAF26780-34BE-4F8B-A49E-E4A4E8221395}" type="sibTrans" cxnId="{1D0354E0-4228-4C67-8061-6C50E8D7DD7B}">
      <dgm:prSet/>
      <dgm:spPr/>
      <dgm:t>
        <a:bodyPr/>
        <a:lstStyle/>
        <a:p>
          <a:endParaRPr lang="pl-PL"/>
        </a:p>
      </dgm:t>
    </dgm:pt>
    <dgm:pt modelId="{66CB901B-CA4B-4805-8D49-B7BDB94D4520}">
      <dgm:prSet phldrT="[Tekst]"/>
      <dgm:spPr/>
      <dgm:t>
        <a:bodyPr/>
        <a:lstStyle/>
        <a:p>
          <a:r>
            <a:rPr lang="pl-PL"/>
            <a:t>PŁASZCZYZNĄ BADAWCZĄ NIE JEST ANALIZA ROLI I DZIAŁANIA ADMINISTRACJI W PAŃSTWIE, ALE ANALIZA </a:t>
          </a:r>
          <a:r>
            <a:rPr lang="pl-PL" b="1" u="sng"/>
            <a:t>MECHANIZMU WŁADZY</a:t>
          </a:r>
          <a:endParaRPr lang="pl-PL" b="1" u="sng" dirty="0"/>
        </a:p>
      </dgm:t>
    </dgm:pt>
    <dgm:pt modelId="{06E6B580-12A4-4311-8B79-40B3102EEFE6}" type="parTrans" cxnId="{932C4FA7-4C4B-467F-A173-1F22460D1710}">
      <dgm:prSet/>
      <dgm:spPr/>
      <dgm:t>
        <a:bodyPr/>
        <a:lstStyle/>
        <a:p>
          <a:endParaRPr lang="pl-PL"/>
        </a:p>
      </dgm:t>
    </dgm:pt>
    <dgm:pt modelId="{F454874A-B573-49BF-896B-FA2BD966B7DD}" type="sibTrans" cxnId="{932C4FA7-4C4B-467F-A173-1F22460D1710}">
      <dgm:prSet/>
      <dgm:spPr/>
      <dgm:t>
        <a:bodyPr/>
        <a:lstStyle/>
        <a:p>
          <a:endParaRPr lang="pl-PL"/>
        </a:p>
      </dgm:t>
    </dgm:pt>
    <dgm:pt modelId="{684A166C-3FF4-48C5-9D38-B018C3342725}" type="pres">
      <dgm:prSet presAssocID="{18DF185A-7773-4663-8B9A-AA1F86A553F2}" presName="Name0" presStyleCnt="0">
        <dgm:presLayoutVars>
          <dgm:dir/>
          <dgm:resizeHandles val="exact"/>
        </dgm:presLayoutVars>
      </dgm:prSet>
      <dgm:spPr/>
    </dgm:pt>
    <dgm:pt modelId="{9D6144C1-8785-4CBE-AB66-6795C1F49FFE}" type="pres">
      <dgm:prSet presAssocID="{E14EACCB-66DA-45AB-854A-0DF1687A8C7B}" presName="node" presStyleLbl="node1" presStyleIdx="0" presStyleCnt="2">
        <dgm:presLayoutVars>
          <dgm:bulletEnabled val="1"/>
        </dgm:presLayoutVars>
      </dgm:prSet>
      <dgm:spPr/>
    </dgm:pt>
    <dgm:pt modelId="{601C37E2-F7AF-4617-A069-40352CB64A3C}" type="pres">
      <dgm:prSet presAssocID="{AAF26780-34BE-4F8B-A49E-E4A4E8221395}" presName="sibTrans" presStyleLbl="sibTrans2D1" presStyleIdx="0" presStyleCnt="1"/>
      <dgm:spPr/>
    </dgm:pt>
    <dgm:pt modelId="{E2CB0CFD-4826-46CC-A882-E78F2E2C306B}" type="pres">
      <dgm:prSet presAssocID="{AAF26780-34BE-4F8B-A49E-E4A4E8221395}" presName="connectorText" presStyleLbl="sibTrans2D1" presStyleIdx="0" presStyleCnt="1"/>
      <dgm:spPr/>
    </dgm:pt>
    <dgm:pt modelId="{00CD70E5-AEBF-44E3-8F13-FEBFDA9C2A06}" type="pres">
      <dgm:prSet presAssocID="{66CB901B-CA4B-4805-8D49-B7BDB94D4520}" presName="node" presStyleLbl="node1" presStyleIdx="1" presStyleCnt="2">
        <dgm:presLayoutVars>
          <dgm:bulletEnabled val="1"/>
        </dgm:presLayoutVars>
      </dgm:prSet>
      <dgm:spPr/>
    </dgm:pt>
  </dgm:ptLst>
  <dgm:cxnLst>
    <dgm:cxn modelId="{30F1D55E-5D48-4A3C-9303-F480EDFFB690}" type="presOf" srcId="{E14EACCB-66DA-45AB-854A-0DF1687A8C7B}" destId="{9D6144C1-8785-4CBE-AB66-6795C1F49FFE}" srcOrd="0" destOrd="0" presId="urn:microsoft.com/office/officeart/2005/8/layout/process1"/>
    <dgm:cxn modelId="{EE5DA89E-6FC0-4270-83FF-28C43D9BE6EC}" type="presOf" srcId="{AAF26780-34BE-4F8B-A49E-E4A4E8221395}" destId="{601C37E2-F7AF-4617-A069-40352CB64A3C}" srcOrd="0" destOrd="0" presId="urn:microsoft.com/office/officeart/2005/8/layout/process1"/>
    <dgm:cxn modelId="{52B954A6-0177-4E46-98F2-1DA72E9E06F1}" type="presOf" srcId="{AAF26780-34BE-4F8B-A49E-E4A4E8221395}" destId="{E2CB0CFD-4826-46CC-A882-E78F2E2C306B}" srcOrd="1" destOrd="0" presId="urn:microsoft.com/office/officeart/2005/8/layout/process1"/>
    <dgm:cxn modelId="{932C4FA7-4C4B-467F-A173-1F22460D1710}" srcId="{18DF185A-7773-4663-8B9A-AA1F86A553F2}" destId="{66CB901B-CA4B-4805-8D49-B7BDB94D4520}" srcOrd="1" destOrd="0" parTransId="{06E6B580-12A4-4311-8B79-40B3102EEFE6}" sibTransId="{F454874A-B573-49BF-896B-FA2BD966B7DD}"/>
    <dgm:cxn modelId="{61E2E3BB-7BD9-411E-979D-3E471B176D0E}" type="presOf" srcId="{18DF185A-7773-4663-8B9A-AA1F86A553F2}" destId="{684A166C-3FF4-48C5-9D38-B018C3342725}" srcOrd="0" destOrd="0" presId="urn:microsoft.com/office/officeart/2005/8/layout/process1"/>
    <dgm:cxn modelId="{3F2F89C4-30E7-49F2-AD6E-1DCF00E5F053}" type="presOf" srcId="{66CB901B-CA4B-4805-8D49-B7BDB94D4520}" destId="{00CD70E5-AEBF-44E3-8F13-FEBFDA9C2A06}" srcOrd="0" destOrd="0" presId="urn:microsoft.com/office/officeart/2005/8/layout/process1"/>
    <dgm:cxn modelId="{1D0354E0-4228-4C67-8061-6C50E8D7DD7B}" srcId="{18DF185A-7773-4663-8B9A-AA1F86A553F2}" destId="{E14EACCB-66DA-45AB-854A-0DF1687A8C7B}" srcOrd="0" destOrd="0" parTransId="{4DEF92D0-878D-4E85-BC0C-4C5401D6107E}" sibTransId="{AAF26780-34BE-4F8B-A49E-E4A4E8221395}"/>
    <dgm:cxn modelId="{8AAE2FA3-14A0-4947-A6C0-765FCF563D81}" type="presParOf" srcId="{684A166C-3FF4-48C5-9D38-B018C3342725}" destId="{9D6144C1-8785-4CBE-AB66-6795C1F49FFE}" srcOrd="0" destOrd="0" presId="urn:microsoft.com/office/officeart/2005/8/layout/process1"/>
    <dgm:cxn modelId="{B8A4C698-27AC-4DB4-ADBD-A56742B7F447}" type="presParOf" srcId="{684A166C-3FF4-48C5-9D38-B018C3342725}" destId="{601C37E2-F7AF-4617-A069-40352CB64A3C}" srcOrd="1" destOrd="0" presId="urn:microsoft.com/office/officeart/2005/8/layout/process1"/>
    <dgm:cxn modelId="{CE2F527D-05E1-466D-99FC-6933D3A14EAA}" type="presParOf" srcId="{601C37E2-F7AF-4617-A069-40352CB64A3C}" destId="{E2CB0CFD-4826-46CC-A882-E78F2E2C306B}" srcOrd="0" destOrd="0" presId="urn:microsoft.com/office/officeart/2005/8/layout/process1"/>
    <dgm:cxn modelId="{16498C22-4A25-42C6-BC43-E2955C71B9EF}" type="presParOf" srcId="{684A166C-3FF4-48C5-9D38-B018C3342725}" destId="{00CD70E5-AEBF-44E3-8F13-FEBFDA9C2A0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0563E2-4709-48B7-8596-FCC135979DB0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6C1BDAF-B315-4A92-B41E-92C8BB68F77E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POLITYKA</a:t>
          </a:r>
        </a:p>
      </dgm:t>
    </dgm:pt>
    <dgm:pt modelId="{F4DC23D7-9CCB-42A4-9321-3F4AF4D65C5A}" type="parTrans" cxnId="{14A52BDD-E4AD-42BD-A8D8-A724BD861B10}">
      <dgm:prSet/>
      <dgm:spPr/>
      <dgm:t>
        <a:bodyPr/>
        <a:lstStyle/>
        <a:p>
          <a:endParaRPr lang="pl-PL"/>
        </a:p>
      </dgm:t>
    </dgm:pt>
    <dgm:pt modelId="{C22BC25F-C911-492B-8A94-80DE115608A1}" type="sibTrans" cxnId="{14A52BDD-E4AD-42BD-A8D8-A724BD861B10}">
      <dgm:prSet/>
      <dgm:spPr/>
      <dgm:t>
        <a:bodyPr/>
        <a:lstStyle/>
        <a:p>
          <a:endParaRPr lang="pl-PL"/>
        </a:p>
      </dgm:t>
    </dgm:pt>
    <dgm:pt modelId="{1F22794C-42CC-48D3-A6DF-C5E708C97AAC}">
      <dgm:prSet phldrT="[Tekst]"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WYTYCZENIE KIERUNKU DZIAŁALNOŚCI PAŃSTWA PRZEZ ORGANY OKREŚLONE W KONSTYTUCJI</a:t>
          </a:r>
          <a:endParaRPr lang="pl-PL" sz="1400" dirty="0">
            <a:solidFill>
              <a:schemeClr val="tx1"/>
            </a:solidFill>
          </a:endParaRPr>
        </a:p>
      </dgm:t>
    </dgm:pt>
    <dgm:pt modelId="{A8249004-EB3C-4D44-A8F3-1632BF444150}" type="parTrans" cxnId="{7E3C6B22-2270-481C-B9A7-2D7B621CE44E}">
      <dgm:prSet/>
      <dgm:spPr/>
      <dgm:t>
        <a:bodyPr/>
        <a:lstStyle/>
        <a:p>
          <a:endParaRPr lang="pl-PL"/>
        </a:p>
      </dgm:t>
    </dgm:pt>
    <dgm:pt modelId="{AB661638-4922-400B-9776-FD116298EA0B}" type="sibTrans" cxnId="{7E3C6B22-2270-481C-B9A7-2D7B621CE44E}">
      <dgm:prSet/>
      <dgm:spPr/>
      <dgm:t>
        <a:bodyPr/>
        <a:lstStyle/>
        <a:p>
          <a:endParaRPr lang="pl-PL"/>
        </a:p>
      </dgm:t>
    </dgm:pt>
    <dgm:pt modelId="{4EA640BA-C858-4B5D-873B-D0E74088455A}">
      <dgm:prSet phldrT="[Tekst]" custT="1"/>
      <dgm:spPr/>
      <dgm:t>
        <a:bodyPr/>
        <a:lstStyle/>
        <a:p>
          <a:pPr>
            <a:buFontTx/>
            <a:buChar char="-"/>
          </a:pPr>
          <a:r>
            <a:rPr lang="pl-PL" sz="1400" b="1" dirty="0">
              <a:solidFill>
                <a:schemeClr val="tx1"/>
              </a:solidFill>
            </a:rPr>
            <a:t>PROGRAMY OKREŚLAJĄCE KIERUNEK DZIAŁALNOŚCI</a:t>
          </a:r>
          <a:endParaRPr lang="pl-PL" sz="1400" dirty="0">
            <a:solidFill>
              <a:schemeClr val="tx1"/>
            </a:solidFill>
          </a:endParaRPr>
        </a:p>
      </dgm:t>
    </dgm:pt>
    <dgm:pt modelId="{B48870E9-EE14-47CE-AEED-ABBF77BA4D59}" type="parTrans" cxnId="{680A0758-700B-4ADF-BCE0-815E2126D257}">
      <dgm:prSet/>
      <dgm:spPr/>
      <dgm:t>
        <a:bodyPr/>
        <a:lstStyle/>
        <a:p>
          <a:endParaRPr lang="pl-PL"/>
        </a:p>
      </dgm:t>
    </dgm:pt>
    <dgm:pt modelId="{A942245D-EE4D-4D5A-946D-5D2E9FA70863}" type="sibTrans" cxnId="{680A0758-700B-4ADF-BCE0-815E2126D257}">
      <dgm:prSet/>
      <dgm:spPr/>
      <dgm:t>
        <a:bodyPr/>
        <a:lstStyle/>
        <a:p>
          <a:endParaRPr lang="pl-PL"/>
        </a:p>
      </dgm:t>
    </dgm:pt>
    <dgm:pt modelId="{05C2D9BF-E3FA-4024-A8FE-65A4F05207B0}">
      <dgm:prSet phldrT="[Tekst]" custT="1"/>
      <dgm:spPr/>
      <dgm:t>
        <a:bodyPr/>
        <a:lstStyle/>
        <a:p>
          <a:pPr>
            <a:buFontTx/>
            <a:buChar char="-"/>
          </a:pPr>
          <a:r>
            <a:rPr lang="pl-PL" sz="1400" dirty="0">
              <a:solidFill>
                <a:schemeClr val="tx1"/>
              </a:solidFill>
            </a:rPr>
            <a:t>SZTUKA SKUTECZNEJ DZIAŁALNOŚCI W SFERZE ŻYCIA SPOŁECZNEGO</a:t>
          </a:r>
        </a:p>
      </dgm:t>
    </dgm:pt>
    <dgm:pt modelId="{AC1810C8-C275-4C92-855D-A645A988A4FD}" type="parTrans" cxnId="{D2ED2863-C922-43F2-AD82-C9F4F8C71704}">
      <dgm:prSet/>
      <dgm:spPr/>
      <dgm:t>
        <a:bodyPr/>
        <a:lstStyle/>
        <a:p>
          <a:endParaRPr lang="pl-PL"/>
        </a:p>
      </dgm:t>
    </dgm:pt>
    <dgm:pt modelId="{1F7D6920-D983-40BE-8F23-69C2F03AAE7B}" type="sibTrans" cxnId="{D2ED2863-C922-43F2-AD82-C9F4F8C71704}">
      <dgm:prSet/>
      <dgm:spPr/>
      <dgm:t>
        <a:bodyPr/>
        <a:lstStyle/>
        <a:p>
          <a:endParaRPr lang="pl-PL"/>
        </a:p>
      </dgm:t>
    </dgm:pt>
    <dgm:pt modelId="{CC85F06F-054C-4802-897D-77C168955680}">
      <dgm:prSet phldrT="[Tekst]" custT="1"/>
      <dgm:spPr/>
      <dgm:t>
        <a:bodyPr/>
        <a:lstStyle/>
        <a:p>
          <a:pPr>
            <a:buFontTx/>
            <a:buChar char="-"/>
          </a:pPr>
          <a:r>
            <a:rPr lang="pl-PL" sz="1600" dirty="0">
              <a:solidFill>
                <a:schemeClr val="tx1"/>
              </a:solidFill>
            </a:rPr>
            <a:t>DZIAŁALNOŚĆ ZWIĄZANA Z DĄŻENIEM DO ZDOBYCIA WŁADZY</a:t>
          </a:r>
        </a:p>
      </dgm:t>
    </dgm:pt>
    <dgm:pt modelId="{4FFAEDE9-B34D-4896-A9F9-FDD7016C9BD5}" type="parTrans" cxnId="{0208FADF-D40C-4A5D-9585-7A2D4C165D77}">
      <dgm:prSet/>
      <dgm:spPr/>
      <dgm:t>
        <a:bodyPr/>
        <a:lstStyle/>
        <a:p>
          <a:endParaRPr lang="pl-PL"/>
        </a:p>
      </dgm:t>
    </dgm:pt>
    <dgm:pt modelId="{FB394614-0269-4ADC-975D-A390A8E6687C}" type="sibTrans" cxnId="{0208FADF-D40C-4A5D-9585-7A2D4C165D77}">
      <dgm:prSet/>
      <dgm:spPr/>
      <dgm:t>
        <a:bodyPr/>
        <a:lstStyle/>
        <a:p>
          <a:endParaRPr lang="pl-PL"/>
        </a:p>
      </dgm:t>
    </dgm:pt>
    <dgm:pt modelId="{A4529C14-024B-48B4-8010-376AB86CD358}" type="pres">
      <dgm:prSet presAssocID="{5F0563E2-4709-48B7-8596-FCC135979DB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FCCD31-D0D3-445B-8AA6-919DD1925770}" type="pres">
      <dgm:prSet presAssocID="{96C1BDAF-B315-4A92-B41E-92C8BB68F77E}" presName="centerShape" presStyleLbl="node0" presStyleIdx="0" presStyleCnt="1"/>
      <dgm:spPr/>
    </dgm:pt>
    <dgm:pt modelId="{1F906FF3-839C-4C51-9B53-54F081667D48}" type="pres">
      <dgm:prSet presAssocID="{A8249004-EB3C-4D44-A8F3-1632BF444150}" presName="parTrans" presStyleLbl="sibTrans2D1" presStyleIdx="0" presStyleCnt="4"/>
      <dgm:spPr/>
    </dgm:pt>
    <dgm:pt modelId="{28B61CBC-B943-4EA9-AE85-41F3833A9832}" type="pres">
      <dgm:prSet presAssocID="{A8249004-EB3C-4D44-A8F3-1632BF444150}" presName="connectorText" presStyleLbl="sibTrans2D1" presStyleIdx="0" presStyleCnt="4"/>
      <dgm:spPr/>
    </dgm:pt>
    <dgm:pt modelId="{16EA095A-0AFD-443E-9B22-20FF58CC942B}" type="pres">
      <dgm:prSet presAssocID="{1F22794C-42CC-48D3-A6DF-C5E708C97AAC}" presName="node" presStyleLbl="node1" presStyleIdx="0" presStyleCnt="4">
        <dgm:presLayoutVars>
          <dgm:bulletEnabled val="1"/>
        </dgm:presLayoutVars>
      </dgm:prSet>
      <dgm:spPr/>
    </dgm:pt>
    <dgm:pt modelId="{2EA2D031-65C8-4CB9-BB1A-2EC978EE06A9}" type="pres">
      <dgm:prSet presAssocID="{B48870E9-EE14-47CE-AEED-ABBF77BA4D59}" presName="parTrans" presStyleLbl="sibTrans2D1" presStyleIdx="1" presStyleCnt="4"/>
      <dgm:spPr/>
    </dgm:pt>
    <dgm:pt modelId="{34AE9AE4-8DEB-433C-9FDA-76124356CD48}" type="pres">
      <dgm:prSet presAssocID="{B48870E9-EE14-47CE-AEED-ABBF77BA4D59}" presName="connectorText" presStyleLbl="sibTrans2D1" presStyleIdx="1" presStyleCnt="4"/>
      <dgm:spPr/>
    </dgm:pt>
    <dgm:pt modelId="{48D75640-5D26-4C5D-AEA4-8ACEFFA65116}" type="pres">
      <dgm:prSet presAssocID="{4EA640BA-C858-4B5D-873B-D0E74088455A}" presName="node" presStyleLbl="node1" presStyleIdx="1" presStyleCnt="4">
        <dgm:presLayoutVars>
          <dgm:bulletEnabled val="1"/>
        </dgm:presLayoutVars>
      </dgm:prSet>
      <dgm:spPr/>
    </dgm:pt>
    <dgm:pt modelId="{D4A8873D-CF84-44B2-A066-01D7B79DB66F}" type="pres">
      <dgm:prSet presAssocID="{AC1810C8-C275-4C92-855D-A645A988A4FD}" presName="parTrans" presStyleLbl="sibTrans2D1" presStyleIdx="2" presStyleCnt="4"/>
      <dgm:spPr/>
    </dgm:pt>
    <dgm:pt modelId="{28C9CBCC-2D3A-43EE-A14D-67D422E01F81}" type="pres">
      <dgm:prSet presAssocID="{AC1810C8-C275-4C92-855D-A645A988A4FD}" presName="connectorText" presStyleLbl="sibTrans2D1" presStyleIdx="2" presStyleCnt="4"/>
      <dgm:spPr/>
    </dgm:pt>
    <dgm:pt modelId="{21687644-CC7A-4EDE-9784-D958A9226B8A}" type="pres">
      <dgm:prSet presAssocID="{05C2D9BF-E3FA-4024-A8FE-65A4F05207B0}" presName="node" presStyleLbl="node1" presStyleIdx="2" presStyleCnt="4">
        <dgm:presLayoutVars>
          <dgm:bulletEnabled val="1"/>
        </dgm:presLayoutVars>
      </dgm:prSet>
      <dgm:spPr/>
    </dgm:pt>
    <dgm:pt modelId="{8A543CB6-1492-4E20-BDAB-ADAC6EFC9B0D}" type="pres">
      <dgm:prSet presAssocID="{4FFAEDE9-B34D-4896-A9F9-FDD7016C9BD5}" presName="parTrans" presStyleLbl="sibTrans2D1" presStyleIdx="3" presStyleCnt="4"/>
      <dgm:spPr/>
    </dgm:pt>
    <dgm:pt modelId="{0234E6C1-838B-4E72-A0C7-B960F67571F3}" type="pres">
      <dgm:prSet presAssocID="{4FFAEDE9-B34D-4896-A9F9-FDD7016C9BD5}" presName="connectorText" presStyleLbl="sibTrans2D1" presStyleIdx="3" presStyleCnt="4"/>
      <dgm:spPr/>
    </dgm:pt>
    <dgm:pt modelId="{F944DC56-4DD9-4004-B8FE-684C11E40470}" type="pres">
      <dgm:prSet presAssocID="{CC85F06F-054C-4802-897D-77C168955680}" presName="node" presStyleLbl="node1" presStyleIdx="3" presStyleCnt="4">
        <dgm:presLayoutVars>
          <dgm:bulletEnabled val="1"/>
        </dgm:presLayoutVars>
      </dgm:prSet>
      <dgm:spPr/>
    </dgm:pt>
  </dgm:ptLst>
  <dgm:cxnLst>
    <dgm:cxn modelId="{19AE0C19-1DAB-4D3C-AA72-95497B7A3707}" type="presOf" srcId="{4FFAEDE9-B34D-4896-A9F9-FDD7016C9BD5}" destId="{0234E6C1-838B-4E72-A0C7-B960F67571F3}" srcOrd="1" destOrd="0" presId="urn:microsoft.com/office/officeart/2005/8/layout/radial5"/>
    <dgm:cxn modelId="{7E3C6B22-2270-481C-B9A7-2D7B621CE44E}" srcId="{96C1BDAF-B315-4A92-B41E-92C8BB68F77E}" destId="{1F22794C-42CC-48D3-A6DF-C5E708C97AAC}" srcOrd="0" destOrd="0" parTransId="{A8249004-EB3C-4D44-A8F3-1632BF444150}" sibTransId="{AB661638-4922-400B-9776-FD116298EA0B}"/>
    <dgm:cxn modelId="{D39E1A2B-EA66-4F9C-9F06-AB9BB11415F9}" type="presOf" srcId="{96C1BDAF-B315-4A92-B41E-92C8BB68F77E}" destId="{52FCCD31-D0D3-445B-8AA6-919DD1925770}" srcOrd="0" destOrd="0" presId="urn:microsoft.com/office/officeart/2005/8/layout/radial5"/>
    <dgm:cxn modelId="{0D6BC93D-A88F-4425-B6F4-7AACE19BE22B}" type="presOf" srcId="{A8249004-EB3C-4D44-A8F3-1632BF444150}" destId="{1F906FF3-839C-4C51-9B53-54F081667D48}" srcOrd="0" destOrd="0" presId="urn:microsoft.com/office/officeart/2005/8/layout/radial5"/>
    <dgm:cxn modelId="{D2ED2863-C922-43F2-AD82-C9F4F8C71704}" srcId="{96C1BDAF-B315-4A92-B41E-92C8BB68F77E}" destId="{05C2D9BF-E3FA-4024-A8FE-65A4F05207B0}" srcOrd="2" destOrd="0" parTransId="{AC1810C8-C275-4C92-855D-A645A988A4FD}" sibTransId="{1F7D6920-D983-40BE-8F23-69C2F03AAE7B}"/>
    <dgm:cxn modelId="{4A78CE66-F202-4B47-B326-353FB3C97649}" type="presOf" srcId="{AC1810C8-C275-4C92-855D-A645A988A4FD}" destId="{28C9CBCC-2D3A-43EE-A14D-67D422E01F81}" srcOrd="1" destOrd="0" presId="urn:microsoft.com/office/officeart/2005/8/layout/radial5"/>
    <dgm:cxn modelId="{7AFC2E6A-AAEF-4FDD-A27E-A1EC665E28FA}" type="presOf" srcId="{5F0563E2-4709-48B7-8596-FCC135979DB0}" destId="{A4529C14-024B-48B4-8010-376AB86CD358}" srcOrd="0" destOrd="0" presId="urn:microsoft.com/office/officeart/2005/8/layout/radial5"/>
    <dgm:cxn modelId="{80EBF850-6FF6-42F1-BF81-3AE7309E52C3}" type="presOf" srcId="{1F22794C-42CC-48D3-A6DF-C5E708C97AAC}" destId="{16EA095A-0AFD-443E-9B22-20FF58CC942B}" srcOrd="0" destOrd="0" presId="urn:microsoft.com/office/officeart/2005/8/layout/radial5"/>
    <dgm:cxn modelId="{B361A477-3886-4A96-8057-945E79FD416C}" type="presOf" srcId="{4FFAEDE9-B34D-4896-A9F9-FDD7016C9BD5}" destId="{8A543CB6-1492-4E20-BDAB-ADAC6EFC9B0D}" srcOrd="0" destOrd="0" presId="urn:microsoft.com/office/officeart/2005/8/layout/radial5"/>
    <dgm:cxn modelId="{680A0758-700B-4ADF-BCE0-815E2126D257}" srcId="{96C1BDAF-B315-4A92-B41E-92C8BB68F77E}" destId="{4EA640BA-C858-4B5D-873B-D0E74088455A}" srcOrd="1" destOrd="0" parTransId="{B48870E9-EE14-47CE-AEED-ABBF77BA4D59}" sibTransId="{A942245D-EE4D-4D5A-946D-5D2E9FA70863}"/>
    <dgm:cxn modelId="{8AE34491-52A5-4DD5-9B34-3D8EE821B4E6}" type="presOf" srcId="{B48870E9-EE14-47CE-AEED-ABBF77BA4D59}" destId="{34AE9AE4-8DEB-433C-9FDA-76124356CD48}" srcOrd="1" destOrd="0" presId="urn:microsoft.com/office/officeart/2005/8/layout/radial5"/>
    <dgm:cxn modelId="{49DF18AB-E1E3-4CFA-BEA4-582F8AA7DD29}" type="presOf" srcId="{AC1810C8-C275-4C92-855D-A645A988A4FD}" destId="{D4A8873D-CF84-44B2-A066-01D7B79DB66F}" srcOrd="0" destOrd="0" presId="urn:microsoft.com/office/officeart/2005/8/layout/radial5"/>
    <dgm:cxn modelId="{0B14DCAC-04E6-4358-8E40-A3D04C449FCD}" type="presOf" srcId="{A8249004-EB3C-4D44-A8F3-1632BF444150}" destId="{28B61CBC-B943-4EA9-AE85-41F3833A9832}" srcOrd="1" destOrd="0" presId="urn:microsoft.com/office/officeart/2005/8/layout/radial5"/>
    <dgm:cxn modelId="{E04BC4CA-B77E-4CB4-A78C-FC14B3045B19}" type="presOf" srcId="{05C2D9BF-E3FA-4024-A8FE-65A4F05207B0}" destId="{21687644-CC7A-4EDE-9784-D958A9226B8A}" srcOrd="0" destOrd="0" presId="urn:microsoft.com/office/officeart/2005/8/layout/radial5"/>
    <dgm:cxn modelId="{4D0AF6D3-AE72-440F-A8CC-48A5CA252ED8}" type="presOf" srcId="{B48870E9-EE14-47CE-AEED-ABBF77BA4D59}" destId="{2EA2D031-65C8-4CB9-BB1A-2EC978EE06A9}" srcOrd="0" destOrd="0" presId="urn:microsoft.com/office/officeart/2005/8/layout/radial5"/>
    <dgm:cxn modelId="{14A52BDD-E4AD-42BD-A8D8-A724BD861B10}" srcId="{5F0563E2-4709-48B7-8596-FCC135979DB0}" destId="{96C1BDAF-B315-4A92-B41E-92C8BB68F77E}" srcOrd="0" destOrd="0" parTransId="{F4DC23D7-9CCB-42A4-9321-3F4AF4D65C5A}" sibTransId="{C22BC25F-C911-492B-8A94-80DE115608A1}"/>
    <dgm:cxn modelId="{1D5605DF-0EBF-4217-9AD0-3C59F8EA9383}" type="presOf" srcId="{CC85F06F-054C-4802-897D-77C168955680}" destId="{F944DC56-4DD9-4004-B8FE-684C11E40470}" srcOrd="0" destOrd="0" presId="urn:microsoft.com/office/officeart/2005/8/layout/radial5"/>
    <dgm:cxn modelId="{0208FADF-D40C-4A5D-9585-7A2D4C165D77}" srcId="{96C1BDAF-B315-4A92-B41E-92C8BB68F77E}" destId="{CC85F06F-054C-4802-897D-77C168955680}" srcOrd="3" destOrd="0" parTransId="{4FFAEDE9-B34D-4896-A9F9-FDD7016C9BD5}" sibTransId="{FB394614-0269-4ADC-975D-A390A8E6687C}"/>
    <dgm:cxn modelId="{A5089BED-09F8-49F9-91F0-51B6B0AF7713}" type="presOf" srcId="{4EA640BA-C858-4B5D-873B-D0E74088455A}" destId="{48D75640-5D26-4C5D-AEA4-8ACEFFA65116}" srcOrd="0" destOrd="0" presId="urn:microsoft.com/office/officeart/2005/8/layout/radial5"/>
    <dgm:cxn modelId="{8C315D77-04C4-48C8-BC36-187A16FFA5F2}" type="presParOf" srcId="{A4529C14-024B-48B4-8010-376AB86CD358}" destId="{52FCCD31-D0D3-445B-8AA6-919DD1925770}" srcOrd="0" destOrd="0" presId="urn:microsoft.com/office/officeart/2005/8/layout/radial5"/>
    <dgm:cxn modelId="{FD977149-9433-4234-A443-B3918BB47140}" type="presParOf" srcId="{A4529C14-024B-48B4-8010-376AB86CD358}" destId="{1F906FF3-839C-4C51-9B53-54F081667D48}" srcOrd="1" destOrd="0" presId="urn:microsoft.com/office/officeart/2005/8/layout/radial5"/>
    <dgm:cxn modelId="{AB93F3FC-D9AA-4784-BC0F-6A2AEDB3DF61}" type="presParOf" srcId="{1F906FF3-839C-4C51-9B53-54F081667D48}" destId="{28B61CBC-B943-4EA9-AE85-41F3833A9832}" srcOrd="0" destOrd="0" presId="urn:microsoft.com/office/officeart/2005/8/layout/radial5"/>
    <dgm:cxn modelId="{39628B14-FBB4-4A2E-B1A4-BD37D60F45B0}" type="presParOf" srcId="{A4529C14-024B-48B4-8010-376AB86CD358}" destId="{16EA095A-0AFD-443E-9B22-20FF58CC942B}" srcOrd="2" destOrd="0" presId="urn:microsoft.com/office/officeart/2005/8/layout/radial5"/>
    <dgm:cxn modelId="{70A1B307-F692-4626-A83A-9CC75FD04FCF}" type="presParOf" srcId="{A4529C14-024B-48B4-8010-376AB86CD358}" destId="{2EA2D031-65C8-4CB9-BB1A-2EC978EE06A9}" srcOrd="3" destOrd="0" presId="urn:microsoft.com/office/officeart/2005/8/layout/radial5"/>
    <dgm:cxn modelId="{ABBA6811-12A3-4744-8556-536255A8B00A}" type="presParOf" srcId="{2EA2D031-65C8-4CB9-BB1A-2EC978EE06A9}" destId="{34AE9AE4-8DEB-433C-9FDA-76124356CD48}" srcOrd="0" destOrd="0" presId="urn:microsoft.com/office/officeart/2005/8/layout/radial5"/>
    <dgm:cxn modelId="{725F9AAE-9771-4816-A00A-5CEEF2B1C351}" type="presParOf" srcId="{A4529C14-024B-48B4-8010-376AB86CD358}" destId="{48D75640-5D26-4C5D-AEA4-8ACEFFA65116}" srcOrd="4" destOrd="0" presId="urn:microsoft.com/office/officeart/2005/8/layout/radial5"/>
    <dgm:cxn modelId="{3960E279-41B4-43AF-8EE6-DD9AFBED795E}" type="presParOf" srcId="{A4529C14-024B-48B4-8010-376AB86CD358}" destId="{D4A8873D-CF84-44B2-A066-01D7B79DB66F}" srcOrd="5" destOrd="0" presId="urn:microsoft.com/office/officeart/2005/8/layout/radial5"/>
    <dgm:cxn modelId="{AF5D516A-8831-44BB-AE6E-9EB10F3D54E1}" type="presParOf" srcId="{D4A8873D-CF84-44B2-A066-01D7B79DB66F}" destId="{28C9CBCC-2D3A-43EE-A14D-67D422E01F81}" srcOrd="0" destOrd="0" presId="urn:microsoft.com/office/officeart/2005/8/layout/radial5"/>
    <dgm:cxn modelId="{66CA7085-6248-4B4F-AB33-151E7486D069}" type="presParOf" srcId="{A4529C14-024B-48B4-8010-376AB86CD358}" destId="{21687644-CC7A-4EDE-9784-D958A9226B8A}" srcOrd="6" destOrd="0" presId="urn:microsoft.com/office/officeart/2005/8/layout/radial5"/>
    <dgm:cxn modelId="{81712C53-C1A4-4A1C-B806-A2BCE2690072}" type="presParOf" srcId="{A4529C14-024B-48B4-8010-376AB86CD358}" destId="{8A543CB6-1492-4E20-BDAB-ADAC6EFC9B0D}" srcOrd="7" destOrd="0" presId="urn:microsoft.com/office/officeart/2005/8/layout/radial5"/>
    <dgm:cxn modelId="{AB5CE286-EE56-4B6D-8662-03558579F17C}" type="presParOf" srcId="{8A543CB6-1492-4E20-BDAB-ADAC6EFC9B0D}" destId="{0234E6C1-838B-4E72-A0C7-B960F67571F3}" srcOrd="0" destOrd="0" presId="urn:microsoft.com/office/officeart/2005/8/layout/radial5"/>
    <dgm:cxn modelId="{F5B3B9DB-8211-46A8-BAB0-A0F77964132C}" type="presParOf" srcId="{A4529C14-024B-48B4-8010-376AB86CD358}" destId="{F944DC56-4DD9-4004-B8FE-684C11E4047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DF9391-BDC3-4E82-ADAB-0FF67166C44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F442F95-57E2-4F30-8EE3-8B7029A2E880}">
      <dgm:prSet phldrT="[Tekst]"/>
      <dgm:spPr/>
      <dgm:t>
        <a:bodyPr/>
        <a:lstStyle/>
        <a:p>
          <a:r>
            <a:rPr lang="pl-PL" dirty="0"/>
            <a:t>POLITYKA ADMINISTRACYJNA</a:t>
          </a:r>
        </a:p>
      </dgm:t>
    </dgm:pt>
    <dgm:pt modelId="{0B6EBC96-563C-4B4D-A375-701E749E1C8C}" type="parTrans" cxnId="{7455C31F-97E4-4401-A772-0A0A739080E4}">
      <dgm:prSet/>
      <dgm:spPr/>
      <dgm:t>
        <a:bodyPr/>
        <a:lstStyle/>
        <a:p>
          <a:endParaRPr lang="pl-PL"/>
        </a:p>
      </dgm:t>
    </dgm:pt>
    <dgm:pt modelId="{950516BE-DA12-4FEF-814E-16FA8BE4060C}" type="sibTrans" cxnId="{7455C31F-97E4-4401-A772-0A0A739080E4}">
      <dgm:prSet/>
      <dgm:spPr/>
      <dgm:t>
        <a:bodyPr/>
        <a:lstStyle/>
        <a:p>
          <a:endParaRPr lang="pl-PL"/>
        </a:p>
      </dgm:t>
    </dgm:pt>
    <dgm:pt modelId="{BA8AAE44-6461-46A2-994E-6EE62EC5571F}">
      <dgm:prSet phldrT="[Tekst]"/>
      <dgm:spPr/>
      <dgm:t>
        <a:bodyPr/>
        <a:lstStyle/>
        <a:p>
          <a:r>
            <a:rPr lang="pl-PL" dirty="0"/>
            <a:t>POLITYKA WOBEC ADMINISTRACJI</a:t>
          </a:r>
        </a:p>
      </dgm:t>
    </dgm:pt>
    <dgm:pt modelId="{B551627E-51A0-4CD6-BE9F-3111D682F443}" type="parTrans" cxnId="{293DC23E-7A0E-4ADA-B2F1-98485012A832}">
      <dgm:prSet/>
      <dgm:spPr/>
      <dgm:t>
        <a:bodyPr/>
        <a:lstStyle/>
        <a:p>
          <a:endParaRPr lang="pl-PL"/>
        </a:p>
      </dgm:t>
    </dgm:pt>
    <dgm:pt modelId="{8E7E1D94-653D-4664-A106-1364FD94DEA0}" type="sibTrans" cxnId="{293DC23E-7A0E-4ADA-B2F1-98485012A832}">
      <dgm:prSet/>
      <dgm:spPr/>
      <dgm:t>
        <a:bodyPr/>
        <a:lstStyle/>
        <a:p>
          <a:endParaRPr lang="pl-PL"/>
        </a:p>
      </dgm:t>
    </dgm:pt>
    <dgm:pt modelId="{229C984C-9092-494F-B33D-2F02BB1E02F3}">
      <dgm:prSet phldrT="[Tekst]"/>
      <dgm:spPr/>
      <dgm:t>
        <a:bodyPr/>
        <a:lstStyle/>
        <a:p>
          <a:r>
            <a:rPr lang="pl-PL" dirty="0"/>
            <a:t>POLITYKA ADMINISTRACJI</a:t>
          </a:r>
        </a:p>
      </dgm:t>
    </dgm:pt>
    <dgm:pt modelId="{0B48C78D-C534-40EE-A734-EA62F82C7DE7}" type="parTrans" cxnId="{E7943694-7023-4C53-9B4B-B335A0139409}">
      <dgm:prSet/>
      <dgm:spPr/>
      <dgm:t>
        <a:bodyPr/>
        <a:lstStyle/>
        <a:p>
          <a:endParaRPr lang="pl-PL"/>
        </a:p>
      </dgm:t>
    </dgm:pt>
    <dgm:pt modelId="{B1AFEA26-C787-4F68-9513-198B8E0DE585}" type="sibTrans" cxnId="{E7943694-7023-4C53-9B4B-B335A0139409}">
      <dgm:prSet/>
      <dgm:spPr/>
      <dgm:t>
        <a:bodyPr/>
        <a:lstStyle/>
        <a:p>
          <a:endParaRPr lang="pl-PL"/>
        </a:p>
      </dgm:t>
    </dgm:pt>
    <dgm:pt modelId="{B6B6F8DB-802F-4A8F-A759-0611D16C660D}" type="pres">
      <dgm:prSet presAssocID="{AEDF9391-BDC3-4E82-ADAB-0FF67166C4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4468D5-0DE8-4120-81B2-8049FE3C933E}" type="pres">
      <dgm:prSet presAssocID="{8F442F95-57E2-4F30-8EE3-8B7029A2E880}" presName="hierRoot1" presStyleCnt="0"/>
      <dgm:spPr/>
    </dgm:pt>
    <dgm:pt modelId="{66EFCC55-1E1C-4EE4-B137-67C28B6A9B6F}" type="pres">
      <dgm:prSet presAssocID="{8F442F95-57E2-4F30-8EE3-8B7029A2E880}" presName="composite" presStyleCnt="0"/>
      <dgm:spPr/>
    </dgm:pt>
    <dgm:pt modelId="{BABCBE6A-2419-41F2-8AC1-50F37EE08F63}" type="pres">
      <dgm:prSet presAssocID="{8F442F95-57E2-4F30-8EE3-8B7029A2E880}" presName="background" presStyleLbl="node0" presStyleIdx="0" presStyleCnt="1"/>
      <dgm:spPr/>
    </dgm:pt>
    <dgm:pt modelId="{70B80E22-2B5C-402C-9CAA-9C4D095FDDBE}" type="pres">
      <dgm:prSet presAssocID="{8F442F95-57E2-4F30-8EE3-8B7029A2E880}" presName="text" presStyleLbl="fgAcc0" presStyleIdx="0" presStyleCnt="1">
        <dgm:presLayoutVars>
          <dgm:chPref val="3"/>
        </dgm:presLayoutVars>
      </dgm:prSet>
      <dgm:spPr/>
    </dgm:pt>
    <dgm:pt modelId="{953C3C63-3332-4DCF-A209-75EAEEBE6D59}" type="pres">
      <dgm:prSet presAssocID="{8F442F95-57E2-4F30-8EE3-8B7029A2E880}" presName="hierChild2" presStyleCnt="0"/>
      <dgm:spPr/>
    </dgm:pt>
    <dgm:pt modelId="{09B519F8-314D-4AF7-BC4D-857F00D627E5}" type="pres">
      <dgm:prSet presAssocID="{B551627E-51A0-4CD6-BE9F-3111D682F443}" presName="Name10" presStyleLbl="parChTrans1D2" presStyleIdx="0" presStyleCnt="2"/>
      <dgm:spPr/>
    </dgm:pt>
    <dgm:pt modelId="{2A310604-EDE3-405D-875E-13F1C07523DB}" type="pres">
      <dgm:prSet presAssocID="{BA8AAE44-6461-46A2-994E-6EE62EC5571F}" presName="hierRoot2" presStyleCnt="0"/>
      <dgm:spPr/>
    </dgm:pt>
    <dgm:pt modelId="{67F9B766-187A-4878-A0EC-B749500E51DB}" type="pres">
      <dgm:prSet presAssocID="{BA8AAE44-6461-46A2-994E-6EE62EC5571F}" presName="composite2" presStyleCnt="0"/>
      <dgm:spPr/>
    </dgm:pt>
    <dgm:pt modelId="{F46B0AAC-61FB-47E8-BC43-69C54D7AA64B}" type="pres">
      <dgm:prSet presAssocID="{BA8AAE44-6461-46A2-994E-6EE62EC5571F}" presName="background2" presStyleLbl="node2" presStyleIdx="0" presStyleCnt="2"/>
      <dgm:spPr/>
    </dgm:pt>
    <dgm:pt modelId="{2C919D96-8209-4675-AF97-0314FFC22196}" type="pres">
      <dgm:prSet presAssocID="{BA8AAE44-6461-46A2-994E-6EE62EC5571F}" presName="text2" presStyleLbl="fgAcc2" presStyleIdx="0" presStyleCnt="2">
        <dgm:presLayoutVars>
          <dgm:chPref val="3"/>
        </dgm:presLayoutVars>
      </dgm:prSet>
      <dgm:spPr/>
    </dgm:pt>
    <dgm:pt modelId="{1988FC7A-B474-4FF3-A305-A42F0CE43C1D}" type="pres">
      <dgm:prSet presAssocID="{BA8AAE44-6461-46A2-994E-6EE62EC5571F}" presName="hierChild3" presStyleCnt="0"/>
      <dgm:spPr/>
    </dgm:pt>
    <dgm:pt modelId="{3BDBE9CC-D36B-4519-B259-A012FE903F25}" type="pres">
      <dgm:prSet presAssocID="{0B48C78D-C534-40EE-A734-EA62F82C7DE7}" presName="Name10" presStyleLbl="parChTrans1D2" presStyleIdx="1" presStyleCnt="2"/>
      <dgm:spPr/>
    </dgm:pt>
    <dgm:pt modelId="{1AA4144C-A485-492B-897F-696269402D69}" type="pres">
      <dgm:prSet presAssocID="{229C984C-9092-494F-B33D-2F02BB1E02F3}" presName="hierRoot2" presStyleCnt="0"/>
      <dgm:spPr/>
    </dgm:pt>
    <dgm:pt modelId="{F74B9AEB-9EDF-469A-89C4-048E6B51D5FF}" type="pres">
      <dgm:prSet presAssocID="{229C984C-9092-494F-B33D-2F02BB1E02F3}" presName="composite2" presStyleCnt="0"/>
      <dgm:spPr/>
    </dgm:pt>
    <dgm:pt modelId="{1F0D92B8-8752-4AD1-9AF3-C67C244EC624}" type="pres">
      <dgm:prSet presAssocID="{229C984C-9092-494F-B33D-2F02BB1E02F3}" presName="background2" presStyleLbl="node2" presStyleIdx="1" presStyleCnt="2"/>
      <dgm:spPr/>
    </dgm:pt>
    <dgm:pt modelId="{2126B7DE-BA6A-4CEB-BBB9-E91F2886CAA6}" type="pres">
      <dgm:prSet presAssocID="{229C984C-9092-494F-B33D-2F02BB1E02F3}" presName="text2" presStyleLbl="fgAcc2" presStyleIdx="1" presStyleCnt="2">
        <dgm:presLayoutVars>
          <dgm:chPref val="3"/>
        </dgm:presLayoutVars>
      </dgm:prSet>
      <dgm:spPr/>
    </dgm:pt>
    <dgm:pt modelId="{D246DB9B-ADFF-414B-87E1-0B626131188C}" type="pres">
      <dgm:prSet presAssocID="{229C984C-9092-494F-B33D-2F02BB1E02F3}" presName="hierChild3" presStyleCnt="0"/>
      <dgm:spPr/>
    </dgm:pt>
  </dgm:ptLst>
  <dgm:cxnLst>
    <dgm:cxn modelId="{7455C31F-97E4-4401-A772-0A0A739080E4}" srcId="{AEDF9391-BDC3-4E82-ADAB-0FF67166C44C}" destId="{8F442F95-57E2-4F30-8EE3-8B7029A2E880}" srcOrd="0" destOrd="0" parTransId="{0B6EBC96-563C-4B4D-A375-701E749E1C8C}" sibTransId="{950516BE-DA12-4FEF-814E-16FA8BE4060C}"/>
    <dgm:cxn modelId="{293DC23E-7A0E-4ADA-B2F1-98485012A832}" srcId="{8F442F95-57E2-4F30-8EE3-8B7029A2E880}" destId="{BA8AAE44-6461-46A2-994E-6EE62EC5571F}" srcOrd="0" destOrd="0" parTransId="{B551627E-51A0-4CD6-BE9F-3111D682F443}" sibTransId="{8E7E1D94-653D-4664-A106-1364FD94DEA0}"/>
    <dgm:cxn modelId="{F078A168-2FF7-46CE-BEB2-EB9582464EFF}" type="presOf" srcId="{229C984C-9092-494F-B33D-2F02BB1E02F3}" destId="{2126B7DE-BA6A-4CEB-BBB9-E91F2886CAA6}" srcOrd="0" destOrd="0" presId="urn:microsoft.com/office/officeart/2005/8/layout/hierarchy1"/>
    <dgm:cxn modelId="{16A4F876-5F1B-464D-9FD5-D90FAEB62AFE}" type="presOf" srcId="{B551627E-51A0-4CD6-BE9F-3111D682F443}" destId="{09B519F8-314D-4AF7-BC4D-857F00D627E5}" srcOrd="0" destOrd="0" presId="urn:microsoft.com/office/officeart/2005/8/layout/hierarchy1"/>
    <dgm:cxn modelId="{E7943694-7023-4C53-9B4B-B335A0139409}" srcId="{8F442F95-57E2-4F30-8EE3-8B7029A2E880}" destId="{229C984C-9092-494F-B33D-2F02BB1E02F3}" srcOrd="1" destOrd="0" parTransId="{0B48C78D-C534-40EE-A734-EA62F82C7DE7}" sibTransId="{B1AFEA26-C787-4F68-9513-198B8E0DE585}"/>
    <dgm:cxn modelId="{13C022C1-9BBD-47F1-A3A7-01F5F133457A}" type="presOf" srcId="{0B48C78D-C534-40EE-A734-EA62F82C7DE7}" destId="{3BDBE9CC-D36B-4519-B259-A012FE903F25}" srcOrd="0" destOrd="0" presId="urn:microsoft.com/office/officeart/2005/8/layout/hierarchy1"/>
    <dgm:cxn modelId="{58EEBDC7-2BB0-4F51-B02C-73BBE844F47A}" type="presOf" srcId="{8F442F95-57E2-4F30-8EE3-8B7029A2E880}" destId="{70B80E22-2B5C-402C-9CAA-9C4D095FDDBE}" srcOrd="0" destOrd="0" presId="urn:microsoft.com/office/officeart/2005/8/layout/hierarchy1"/>
    <dgm:cxn modelId="{2DA1D3E3-D3B2-4AB8-9EE4-A8DBFB83146C}" type="presOf" srcId="{AEDF9391-BDC3-4E82-ADAB-0FF67166C44C}" destId="{B6B6F8DB-802F-4A8F-A759-0611D16C660D}" srcOrd="0" destOrd="0" presId="urn:microsoft.com/office/officeart/2005/8/layout/hierarchy1"/>
    <dgm:cxn modelId="{72ACC7EA-4CC4-4293-B054-4B903F8E795D}" type="presOf" srcId="{BA8AAE44-6461-46A2-994E-6EE62EC5571F}" destId="{2C919D96-8209-4675-AF97-0314FFC22196}" srcOrd="0" destOrd="0" presId="urn:microsoft.com/office/officeart/2005/8/layout/hierarchy1"/>
    <dgm:cxn modelId="{CCA8C6DB-865F-4419-999E-8CA9A8018E80}" type="presParOf" srcId="{B6B6F8DB-802F-4A8F-A759-0611D16C660D}" destId="{CE4468D5-0DE8-4120-81B2-8049FE3C933E}" srcOrd="0" destOrd="0" presId="urn:microsoft.com/office/officeart/2005/8/layout/hierarchy1"/>
    <dgm:cxn modelId="{90A8FBC5-337A-4173-ACD7-F2A3E199A6EF}" type="presParOf" srcId="{CE4468D5-0DE8-4120-81B2-8049FE3C933E}" destId="{66EFCC55-1E1C-4EE4-B137-67C28B6A9B6F}" srcOrd="0" destOrd="0" presId="urn:microsoft.com/office/officeart/2005/8/layout/hierarchy1"/>
    <dgm:cxn modelId="{DFA93B4F-927A-4B93-9A6B-8D3638779448}" type="presParOf" srcId="{66EFCC55-1E1C-4EE4-B137-67C28B6A9B6F}" destId="{BABCBE6A-2419-41F2-8AC1-50F37EE08F63}" srcOrd="0" destOrd="0" presId="urn:microsoft.com/office/officeart/2005/8/layout/hierarchy1"/>
    <dgm:cxn modelId="{9DD96EDC-CDE8-4BC5-8101-0901DE0EA575}" type="presParOf" srcId="{66EFCC55-1E1C-4EE4-B137-67C28B6A9B6F}" destId="{70B80E22-2B5C-402C-9CAA-9C4D095FDDBE}" srcOrd="1" destOrd="0" presId="urn:microsoft.com/office/officeart/2005/8/layout/hierarchy1"/>
    <dgm:cxn modelId="{FC80B3DA-0F0B-4512-BEA0-D4D62CFF5164}" type="presParOf" srcId="{CE4468D5-0DE8-4120-81B2-8049FE3C933E}" destId="{953C3C63-3332-4DCF-A209-75EAEEBE6D59}" srcOrd="1" destOrd="0" presId="urn:microsoft.com/office/officeart/2005/8/layout/hierarchy1"/>
    <dgm:cxn modelId="{103102A2-97BF-4D29-AE0C-FC8F2EF33F2F}" type="presParOf" srcId="{953C3C63-3332-4DCF-A209-75EAEEBE6D59}" destId="{09B519F8-314D-4AF7-BC4D-857F00D627E5}" srcOrd="0" destOrd="0" presId="urn:microsoft.com/office/officeart/2005/8/layout/hierarchy1"/>
    <dgm:cxn modelId="{0FE49131-84CB-4B83-92C5-F6747BE06DDD}" type="presParOf" srcId="{953C3C63-3332-4DCF-A209-75EAEEBE6D59}" destId="{2A310604-EDE3-405D-875E-13F1C07523DB}" srcOrd="1" destOrd="0" presId="urn:microsoft.com/office/officeart/2005/8/layout/hierarchy1"/>
    <dgm:cxn modelId="{90CC9225-66D0-460F-9FC7-A1739E4C9E48}" type="presParOf" srcId="{2A310604-EDE3-405D-875E-13F1C07523DB}" destId="{67F9B766-187A-4878-A0EC-B749500E51DB}" srcOrd="0" destOrd="0" presId="urn:microsoft.com/office/officeart/2005/8/layout/hierarchy1"/>
    <dgm:cxn modelId="{5F9B2CCE-59AC-4A0C-B5EB-DC6588326225}" type="presParOf" srcId="{67F9B766-187A-4878-A0EC-B749500E51DB}" destId="{F46B0AAC-61FB-47E8-BC43-69C54D7AA64B}" srcOrd="0" destOrd="0" presId="urn:microsoft.com/office/officeart/2005/8/layout/hierarchy1"/>
    <dgm:cxn modelId="{9B523194-25FA-4B6D-9AA4-AB41C38DE9E4}" type="presParOf" srcId="{67F9B766-187A-4878-A0EC-B749500E51DB}" destId="{2C919D96-8209-4675-AF97-0314FFC22196}" srcOrd="1" destOrd="0" presId="urn:microsoft.com/office/officeart/2005/8/layout/hierarchy1"/>
    <dgm:cxn modelId="{02E7CE9E-D0C5-4722-8555-A383F2473B37}" type="presParOf" srcId="{2A310604-EDE3-405D-875E-13F1C07523DB}" destId="{1988FC7A-B474-4FF3-A305-A42F0CE43C1D}" srcOrd="1" destOrd="0" presId="urn:microsoft.com/office/officeart/2005/8/layout/hierarchy1"/>
    <dgm:cxn modelId="{FD56B408-95B3-4BEC-9A14-285D0086895A}" type="presParOf" srcId="{953C3C63-3332-4DCF-A209-75EAEEBE6D59}" destId="{3BDBE9CC-D36B-4519-B259-A012FE903F25}" srcOrd="2" destOrd="0" presId="urn:microsoft.com/office/officeart/2005/8/layout/hierarchy1"/>
    <dgm:cxn modelId="{4E2429CA-88F6-465B-86F9-C55B55306766}" type="presParOf" srcId="{953C3C63-3332-4DCF-A209-75EAEEBE6D59}" destId="{1AA4144C-A485-492B-897F-696269402D69}" srcOrd="3" destOrd="0" presId="urn:microsoft.com/office/officeart/2005/8/layout/hierarchy1"/>
    <dgm:cxn modelId="{6D3F6B57-3806-43B8-BD17-1CA5DBDEC12D}" type="presParOf" srcId="{1AA4144C-A485-492B-897F-696269402D69}" destId="{F74B9AEB-9EDF-469A-89C4-048E6B51D5FF}" srcOrd="0" destOrd="0" presId="urn:microsoft.com/office/officeart/2005/8/layout/hierarchy1"/>
    <dgm:cxn modelId="{4543C342-B27B-4033-AD57-0E5410203358}" type="presParOf" srcId="{F74B9AEB-9EDF-469A-89C4-048E6B51D5FF}" destId="{1F0D92B8-8752-4AD1-9AF3-C67C244EC624}" srcOrd="0" destOrd="0" presId="urn:microsoft.com/office/officeart/2005/8/layout/hierarchy1"/>
    <dgm:cxn modelId="{C89532E6-B4D2-4629-83BB-7A9837FB7EBF}" type="presParOf" srcId="{F74B9AEB-9EDF-469A-89C4-048E6B51D5FF}" destId="{2126B7DE-BA6A-4CEB-BBB9-E91F2886CAA6}" srcOrd="1" destOrd="0" presId="urn:microsoft.com/office/officeart/2005/8/layout/hierarchy1"/>
    <dgm:cxn modelId="{BA7FB050-53AF-4E15-B986-8171ADBD2259}" type="presParOf" srcId="{1AA4144C-A485-492B-897F-696269402D69}" destId="{D246DB9B-ADFF-414B-87E1-0B62613118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FD5A50-33CD-4E24-BA94-44A8635B868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FF2B6F-3E1A-45EF-8F1A-E6019ED66D4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ZACHOWANIE OSÓB ŚWIADCZĄCYCH USŁUGI</a:t>
          </a:r>
          <a:endParaRPr lang="en-US" dirty="0">
            <a:solidFill>
              <a:schemeClr val="tx1"/>
            </a:solidFill>
          </a:endParaRPr>
        </a:p>
      </dgm:t>
    </dgm:pt>
    <dgm:pt modelId="{76F5D12C-18F7-4762-9B4F-55E368B9BF5F}" type="parTrans" cxnId="{440A4B27-B7E1-44E2-B25B-2998A2DA8E8F}">
      <dgm:prSet/>
      <dgm:spPr/>
      <dgm:t>
        <a:bodyPr/>
        <a:lstStyle/>
        <a:p>
          <a:endParaRPr lang="en-US"/>
        </a:p>
      </dgm:t>
    </dgm:pt>
    <dgm:pt modelId="{3C40BE8E-6646-44F7-8B23-8AF8EACC16A0}" type="sibTrans" cxnId="{440A4B27-B7E1-44E2-B25B-2998A2DA8E8F}">
      <dgm:prSet/>
      <dgm:spPr/>
      <dgm:t>
        <a:bodyPr/>
        <a:lstStyle/>
        <a:p>
          <a:endParaRPr lang="en-US"/>
        </a:p>
      </dgm:t>
    </dgm:pt>
    <dgm:pt modelId="{C264CF62-5D54-4955-9FD7-866AA137C28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PRZYJAZNE ŚRODOWISKO, W KTÓRYM USŁUGI SĄ ŚWIADCZONE</a:t>
          </a:r>
          <a:endParaRPr lang="en-US" dirty="0">
            <a:solidFill>
              <a:schemeClr val="tx1"/>
            </a:solidFill>
          </a:endParaRPr>
        </a:p>
      </dgm:t>
    </dgm:pt>
    <dgm:pt modelId="{4BBAE29A-00BC-4265-B0B9-2455B1FAB8F9}" type="parTrans" cxnId="{32E9FDA6-7DC3-4143-BDA3-9458E3914EB3}">
      <dgm:prSet/>
      <dgm:spPr/>
      <dgm:t>
        <a:bodyPr/>
        <a:lstStyle/>
        <a:p>
          <a:endParaRPr lang="en-US"/>
        </a:p>
      </dgm:t>
    </dgm:pt>
    <dgm:pt modelId="{37279B9E-0597-4B11-9361-2E87692AB14A}" type="sibTrans" cxnId="{32E9FDA6-7DC3-4143-BDA3-9458E3914EB3}">
      <dgm:prSet/>
      <dgm:spPr/>
      <dgm:t>
        <a:bodyPr/>
        <a:lstStyle/>
        <a:p>
          <a:endParaRPr lang="en-US"/>
        </a:p>
      </dgm:t>
    </dgm:pt>
    <dgm:pt modelId="{FA421878-24B4-48CB-83D2-449CA669CE9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REZULTATY DZIAŁANIA ODCZUWANE PRZEZ OBYWATELI</a:t>
          </a:r>
          <a:endParaRPr lang="en-US" dirty="0">
            <a:solidFill>
              <a:schemeClr val="tx1"/>
            </a:solidFill>
          </a:endParaRPr>
        </a:p>
      </dgm:t>
    </dgm:pt>
    <dgm:pt modelId="{EE5FE8D3-6FF8-4D68-9B3F-52F9A6C35808}" type="parTrans" cxnId="{E56A1F5A-E0E5-459A-A571-69CDD9C3C871}">
      <dgm:prSet/>
      <dgm:spPr/>
      <dgm:t>
        <a:bodyPr/>
        <a:lstStyle/>
        <a:p>
          <a:endParaRPr lang="en-US"/>
        </a:p>
      </dgm:t>
    </dgm:pt>
    <dgm:pt modelId="{8680715B-83BC-48D4-988B-025C64F6FC00}" type="sibTrans" cxnId="{E56A1F5A-E0E5-459A-A571-69CDD9C3C871}">
      <dgm:prSet/>
      <dgm:spPr/>
      <dgm:t>
        <a:bodyPr/>
        <a:lstStyle/>
        <a:p>
          <a:endParaRPr lang="en-US"/>
        </a:p>
      </dgm:t>
    </dgm:pt>
    <dgm:pt modelId="{667710B5-93DF-483A-BCC6-21390681D60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CZAS OCZEKIWANIA NA OBSŁUŻENIE</a:t>
          </a:r>
          <a:endParaRPr lang="en-US" dirty="0">
            <a:solidFill>
              <a:schemeClr val="tx1"/>
            </a:solidFill>
          </a:endParaRPr>
        </a:p>
      </dgm:t>
    </dgm:pt>
    <dgm:pt modelId="{BE413BE9-FC52-4A17-A5F1-A71DB4CA9639}" type="parTrans" cxnId="{4C8AD636-ED59-478B-BC4D-26371688F80E}">
      <dgm:prSet/>
      <dgm:spPr/>
      <dgm:t>
        <a:bodyPr/>
        <a:lstStyle/>
        <a:p>
          <a:endParaRPr lang="en-US"/>
        </a:p>
      </dgm:t>
    </dgm:pt>
    <dgm:pt modelId="{9AA20F3E-25DA-4CE5-85C2-62560C68EECF}" type="sibTrans" cxnId="{4C8AD636-ED59-478B-BC4D-26371688F80E}">
      <dgm:prSet/>
      <dgm:spPr/>
      <dgm:t>
        <a:bodyPr/>
        <a:lstStyle/>
        <a:p>
          <a:endParaRPr lang="en-US"/>
        </a:p>
      </dgm:t>
    </dgm:pt>
    <dgm:pt modelId="{F954A23D-9995-40E9-89B8-309FFE623EF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CZAS OCZEKIWANIA NA ODPOWIEDŹ NA ZADANE PYTANIE</a:t>
          </a:r>
          <a:endParaRPr lang="en-US" dirty="0">
            <a:solidFill>
              <a:schemeClr val="tx1"/>
            </a:solidFill>
          </a:endParaRPr>
        </a:p>
      </dgm:t>
    </dgm:pt>
    <dgm:pt modelId="{A3FEDE4C-6A79-4305-B2C7-400872D6735E}" type="parTrans" cxnId="{8F3CC4C5-78F4-47FE-BE0E-2A0FE83CB4DE}">
      <dgm:prSet/>
      <dgm:spPr/>
      <dgm:t>
        <a:bodyPr/>
        <a:lstStyle/>
        <a:p>
          <a:endParaRPr lang="en-US"/>
        </a:p>
      </dgm:t>
    </dgm:pt>
    <dgm:pt modelId="{DAD9A2E4-25D8-4875-9F4F-54A9BB886C33}" type="sibTrans" cxnId="{8F3CC4C5-78F4-47FE-BE0E-2A0FE83CB4DE}">
      <dgm:prSet/>
      <dgm:spPr/>
      <dgm:t>
        <a:bodyPr/>
        <a:lstStyle/>
        <a:p>
          <a:endParaRPr lang="en-US"/>
        </a:p>
      </dgm:t>
    </dgm:pt>
    <dgm:pt modelId="{8E844D05-4794-4AEA-927B-AEF03BBEA6B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CZAS OCZEKIWANIA NA ODPOWIEDŹ LINII TELEFONICZNEJ</a:t>
          </a:r>
          <a:endParaRPr lang="en-US" dirty="0">
            <a:solidFill>
              <a:schemeClr val="tx1"/>
            </a:solidFill>
          </a:endParaRPr>
        </a:p>
      </dgm:t>
    </dgm:pt>
    <dgm:pt modelId="{D2B80121-1D97-4086-99F8-8704541E3B9C}" type="parTrans" cxnId="{7310D186-DEC5-45E9-AE2C-37CA4F699DAA}">
      <dgm:prSet/>
      <dgm:spPr/>
      <dgm:t>
        <a:bodyPr/>
        <a:lstStyle/>
        <a:p>
          <a:endParaRPr lang="en-US"/>
        </a:p>
      </dgm:t>
    </dgm:pt>
    <dgm:pt modelId="{22ADF978-A626-44A4-AB9C-88AF72D428A6}" type="sibTrans" cxnId="{7310D186-DEC5-45E9-AE2C-37CA4F699DAA}">
      <dgm:prSet/>
      <dgm:spPr/>
      <dgm:t>
        <a:bodyPr/>
        <a:lstStyle/>
        <a:p>
          <a:endParaRPr lang="en-US"/>
        </a:p>
      </dgm:t>
    </dgm:pt>
    <dgm:pt modelId="{2639DCBB-5D6C-4976-8C17-68066202505F}" type="pres">
      <dgm:prSet presAssocID="{C8FD5A50-33CD-4E24-BA94-44A8635B8685}" presName="Name0" presStyleCnt="0">
        <dgm:presLayoutVars>
          <dgm:dir/>
          <dgm:resizeHandles val="exact"/>
        </dgm:presLayoutVars>
      </dgm:prSet>
      <dgm:spPr/>
    </dgm:pt>
    <dgm:pt modelId="{681F8746-C8F1-4C24-8B4F-6DF641C2D422}" type="pres">
      <dgm:prSet presAssocID="{78FF2B6F-3E1A-45EF-8F1A-E6019ED66D46}" presName="node" presStyleLbl="node1" presStyleIdx="0" presStyleCnt="6">
        <dgm:presLayoutVars>
          <dgm:bulletEnabled val="1"/>
        </dgm:presLayoutVars>
      </dgm:prSet>
      <dgm:spPr/>
    </dgm:pt>
    <dgm:pt modelId="{C9946BB9-8B2A-4C9D-814B-1645E5400053}" type="pres">
      <dgm:prSet presAssocID="{3C40BE8E-6646-44F7-8B23-8AF8EACC16A0}" presName="sibTrans" presStyleLbl="sibTrans1D1" presStyleIdx="0" presStyleCnt="5"/>
      <dgm:spPr/>
    </dgm:pt>
    <dgm:pt modelId="{D8ED261C-55D5-4A93-85DC-65D3135174C1}" type="pres">
      <dgm:prSet presAssocID="{3C40BE8E-6646-44F7-8B23-8AF8EACC16A0}" presName="connectorText" presStyleLbl="sibTrans1D1" presStyleIdx="0" presStyleCnt="5"/>
      <dgm:spPr/>
    </dgm:pt>
    <dgm:pt modelId="{8137BB5C-1B8F-4FCC-8D73-9257C42A3A8D}" type="pres">
      <dgm:prSet presAssocID="{C264CF62-5D54-4955-9FD7-866AA137C28E}" presName="node" presStyleLbl="node1" presStyleIdx="1" presStyleCnt="6">
        <dgm:presLayoutVars>
          <dgm:bulletEnabled val="1"/>
        </dgm:presLayoutVars>
      </dgm:prSet>
      <dgm:spPr/>
    </dgm:pt>
    <dgm:pt modelId="{A70F9C88-B6E8-424A-A9D9-C61BB0E5EF42}" type="pres">
      <dgm:prSet presAssocID="{37279B9E-0597-4B11-9361-2E87692AB14A}" presName="sibTrans" presStyleLbl="sibTrans1D1" presStyleIdx="1" presStyleCnt="5"/>
      <dgm:spPr/>
    </dgm:pt>
    <dgm:pt modelId="{70AFE576-12CD-4462-8ECC-2A9F4C40626D}" type="pres">
      <dgm:prSet presAssocID="{37279B9E-0597-4B11-9361-2E87692AB14A}" presName="connectorText" presStyleLbl="sibTrans1D1" presStyleIdx="1" presStyleCnt="5"/>
      <dgm:spPr/>
    </dgm:pt>
    <dgm:pt modelId="{E006F455-E026-4090-AD2B-7D2AA0D0A6F0}" type="pres">
      <dgm:prSet presAssocID="{FA421878-24B4-48CB-83D2-449CA669CE98}" presName="node" presStyleLbl="node1" presStyleIdx="2" presStyleCnt="6">
        <dgm:presLayoutVars>
          <dgm:bulletEnabled val="1"/>
        </dgm:presLayoutVars>
      </dgm:prSet>
      <dgm:spPr/>
    </dgm:pt>
    <dgm:pt modelId="{A6B5E372-D4B6-40E0-A7BC-96C33DD5946B}" type="pres">
      <dgm:prSet presAssocID="{8680715B-83BC-48D4-988B-025C64F6FC00}" presName="sibTrans" presStyleLbl="sibTrans1D1" presStyleIdx="2" presStyleCnt="5"/>
      <dgm:spPr/>
    </dgm:pt>
    <dgm:pt modelId="{DE4CB425-8889-4725-B070-5553C571DA31}" type="pres">
      <dgm:prSet presAssocID="{8680715B-83BC-48D4-988B-025C64F6FC00}" presName="connectorText" presStyleLbl="sibTrans1D1" presStyleIdx="2" presStyleCnt="5"/>
      <dgm:spPr/>
    </dgm:pt>
    <dgm:pt modelId="{377912CD-398A-4864-A643-324C381CCB09}" type="pres">
      <dgm:prSet presAssocID="{667710B5-93DF-483A-BCC6-21390681D605}" presName="node" presStyleLbl="node1" presStyleIdx="3" presStyleCnt="6">
        <dgm:presLayoutVars>
          <dgm:bulletEnabled val="1"/>
        </dgm:presLayoutVars>
      </dgm:prSet>
      <dgm:spPr/>
    </dgm:pt>
    <dgm:pt modelId="{B3747A01-EA2D-49DA-A6D0-F07CFC30CCF2}" type="pres">
      <dgm:prSet presAssocID="{9AA20F3E-25DA-4CE5-85C2-62560C68EECF}" presName="sibTrans" presStyleLbl="sibTrans1D1" presStyleIdx="3" presStyleCnt="5"/>
      <dgm:spPr/>
    </dgm:pt>
    <dgm:pt modelId="{8465F75F-EAA9-4EA7-A5B2-B714EC5AA0CB}" type="pres">
      <dgm:prSet presAssocID="{9AA20F3E-25DA-4CE5-85C2-62560C68EECF}" presName="connectorText" presStyleLbl="sibTrans1D1" presStyleIdx="3" presStyleCnt="5"/>
      <dgm:spPr/>
    </dgm:pt>
    <dgm:pt modelId="{1EF7DE6B-36A0-4308-8EBB-DB7C93CBAC82}" type="pres">
      <dgm:prSet presAssocID="{F954A23D-9995-40E9-89B8-309FFE623EFE}" presName="node" presStyleLbl="node1" presStyleIdx="4" presStyleCnt="6">
        <dgm:presLayoutVars>
          <dgm:bulletEnabled val="1"/>
        </dgm:presLayoutVars>
      </dgm:prSet>
      <dgm:spPr/>
    </dgm:pt>
    <dgm:pt modelId="{4E38F2DF-E61A-4325-86AC-FC0A07E6CE14}" type="pres">
      <dgm:prSet presAssocID="{DAD9A2E4-25D8-4875-9F4F-54A9BB886C33}" presName="sibTrans" presStyleLbl="sibTrans1D1" presStyleIdx="4" presStyleCnt="5"/>
      <dgm:spPr/>
    </dgm:pt>
    <dgm:pt modelId="{C53C0939-98F9-4EDB-987D-04184A592D2C}" type="pres">
      <dgm:prSet presAssocID="{DAD9A2E4-25D8-4875-9F4F-54A9BB886C33}" presName="connectorText" presStyleLbl="sibTrans1D1" presStyleIdx="4" presStyleCnt="5"/>
      <dgm:spPr/>
    </dgm:pt>
    <dgm:pt modelId="{7D466D72-CB8B-4C3D-AB58-CF8EFDB3946D}" type="pres">
      <dgm:prSet presAssocID="{8E844D05-4794-4AEA-927B-AEF03BBEA6B0}" presName="node" presStyleLbl="node1" presStyleIdx="5" presStyleCnt="6">
        <dgm:presLayoutVars>
          <dgm:bulletEnabled val="1"/>
        </dgm:presLayoutVars>
      </dgm:prSet>
      <dgm:spPr/>
    </dgm:pt>
  </dgm:ptLst>
  <dgm:cxnLst>
    <dgm:cxn modelId="{2646C216-0410-4EE9-9DBB-9A7A93442921}" type="presOf" srcId="{C264CF62-5D54-4955-9FD7-866AA137C28E}" destId="{8137BB5C-1B8F-4FCC-8D73-9257C42A3A8D}" srcOrd="0" destOrd="0" presId="urn:microsoft.com/office/officeart/2016/7/layout/RepeatingBendingProcessNew"/>
    <dgm:cxn modelId="{440A4B27-B7E1-44E2-B25B-2998A2DA8E8F}" srcId="{C8FD5A50-33CD-4E24-BA94-44A8635B8685}" destId="{78FF2B6F-3E1A-45EF-8F1A-E6019ED66D46}" srcOrd="0" destOrd="0" parTransId="{76F5D12C-18F7-4762-9B4F-55E368B9BF5F}" sibTransId="{3C40BE8E-6646-44F7-8B23-8AF8EACC16A0}"/>
    <dgm:cxn modelId="{5DBA0328-52F7-4A02-8767-82AB3F77CE9B}" type="presOf" srcId="{DAD9A2E4-25D8-4875-9F4F-54A9BB886C33}" destId="{C53C0939-98F9-4EDB-987D-04184A592D2C}" srcOrd="1" destOrd="0" presId="urn:microsoft.com/office/officeart/2016/7/layout/RepeatingBendingProcessNew"/>
    <dgm:cxn modelId="{9DF06333-60AD-4E16-B153-60C2022C89C3}" type="presOf" srcId="{FA421878-24B4-48CB-83D2-449CA669CE98}" destId="{E006F455-E026-4090-AD2B-7D2AA0D0A6F0}" srcOrd="0" destOrd="0" presId="urn:microsoft.com/office/officeart/2016/7/layout/RepeatingBendingProcessNew"/>
    <dgm:cxn modelId="{4C8AD636-ED59-478B-BC4D-26371688F80E}" srcId="{C8FD5A50-33CD-4E24-BA94-44A8635B8685}" destId="{667710B5-93DF-483A-BCC6-21390681D605}" srcOrd="3" destOrd="0" parTransId="{BE413BE9-FC52-4A17-A5F1-A71DB4CA9639}" sibTransId="{9AA20F3E-25DA-4CE5-85C2-62560C68EECF}"/>
    <dgm:cxn modelId="{1517713C-BECA-4BC2-9DAD-059622C796AA}" type="presOf" srcId="{37279B9E-0597-4B11-9361-2E87692AB14A}" destId="{A70F9C88-B6E8-424A-A9D9-C61BB0E5EF42}" srcOrd="0" destOrd="0" presId="urn:microsoft.com/office/officeart/2016/7/layout/RepeatingBendingProcessNew"/>
    <dgm:cxn modelId="{FE622A3F-8FA6-4FB7-B75A-3FD1E54B8B13}" type="presOf" srcId="{9AA20F3E-25DA-4CE5-85C2-62560C68EECF}" destId="{B3747A01-EA2D-49DA-A6D0-F07CFC30CCF2}" srcOrd="0" destOrd="0" presId="urn:microsoft.com/office/officeart/2016/7/layout/RepeatingBendingProcessNew"/>
    <dgm:cxn modelId="{D3D8EF47-8F8F-46F2-8FAA-EE575C63EA6A}" type="presOf" srcId="{8E844D05-4794-4AEA-927B-AEF03BBEA6B0}" destId="{7D466D72-CB8B-4C3D-AB58-CF8EFDB3946D}" srcOrd="0" destOrd="0" presId="urn:microsoft.com/office/officeart/2016/7/layout/RepeatingBendingProcessNew"/>
    <dgm:cxn modelId="{E56A1F5A-E0E5-459A-A571-69CDD9C3C871}" srcId="{C8FD5A50-33CD-4E24-BA94-44A8635B8685}" destId="{FA421878-24B4-48CB-83D2-449CA669CE98}" srcOrd="2" destOrd="0" parTransId="{EE5FE8D3-6FF8-4D68-9B3F-52F9A6C35808}" sibTransId="{8680715B-83BC-48D4-988B-025C64F6FC00}"/>
    <dgm:cxn modelId="{CDDBC47B-79B3-4BA3-9D83-EE6B3DE98193}" type="presOf" srcId="{78FF2B6F-3E1A-45EF-8F1A-E6019ED66D46}" destId="{681F8746-C8F1-4C24-8B4F-6DF641C2D422}" srcOrd="0" destOrd="0" presId="urn:microsoft.com/office/officeart/2016/7/layout/RepeatingBendingProcessNew"/>
    <dgm:cxn modelId="{7310D186-DEC5-45E9-AE2C-37CA4F699DAA}" srcId="{C8FD5A50-33CD-4E24-BA94-44A8635B8685}" destId="{8E844D05-4794-4AEA-927B-AEF03BBEA6B0}" srcOrd="5" destOrd="0" parTransId="{D2B80121-1D97-4086-99F8-8704541E3B9C}" sibTransId="{22ADF978-A626-44A4-AB9C-88AF72D428A6}"/>
    <dgm:cxn modelId="{B5B56E93-7029-4790-89AC-11708F0E35F3}" type="presOf" srcId="{3C40BE8E-6646-44F7-8B23-8AF8EACC16A0}" destId="{C9946BB9-8B2A-4C9D-814B-1645E5400053}" srcOrd="0" destOrd="0" presId="urn:microsoft.com/office/officeart/2016/7/layout/RepeatingBendingProcessNew"/>
    <dgm:cxn modelId="{8DDC7393-A3D4-4B31-9882-CBBCE2D893AE}" type="presOf" srcId="{667710B5-93DF-483A-BCC6-21390681D605}" destId="{377912CD-398A-4864-A643-324C381CCB09}" srcOrd="0" destOrd="0" presId="urn:microsoft.com/office/officeart/2016/7/layout/RepeatingBendingProcessNew"/>
    <dgm:cxn modelId="{5FC68FA2-8B5B-4BC8-9BB4-509B033196CB}" type="presOf" srcId="{37279B9E-0597-4B11-9361-2E87692AB14A}" destId="{70AFE576-12CD-4462-8ECC-2A9F4C40626D}" srcOrd="1" destOrd="0" presId="urn:microsoft.com/office/officeart/2016/7/layout/RepeatingBendingProcessNew"/>
    <dgm:cxn modelId="{32E9FDA6-7DC3-4143-BDA3-9458E3914EB3}" srcId="{C8FD5A50-33CD-4E24-BA94-44A8635B8685}" destId="{C264CF62-5D54-4955-9FD7-866AA137C28E}" srcOrd="1" destOrd="0" parTransId="{4BBAE29A-00BC-4265-B0B9-2455B1FAB8F9}" sibTransId="{37279B9E-0597-4B11-9361-2E87692AB14A}"/>
    <dgm:cxn modelId="{75E3C9B4-B340-4E38-928B-15A6F756AFCC}" type="presOf" srcId="{3C40BE8E-6646-44F7-8B23-8AF8EACC16A0}" destId="{D8ED261C-55D5-4A93-85DC-65D3135174C1}" srcOrd="1" destOrd="0" presId="urn:microsoft.com/office/officeart/2016/7/layout/RepeatingBendingProcessNew"/>
    <dgm:cxn modelId="{F06812BE-E96D-4C76-8A57-C31AD899A3FD}" type="presOf" srcId="{8680715B-83BC-48D4-988B-025C64F6FC00}" destId="{A6B5E372-D4B6-40E0-A7BC-96C33DD5946B}" srcOrd="0" destOrd="0" presId="urn:microsoft.com/office/officeart/2016/7/layout/RepeatingBendingProcessNew"/>
    <dgm:cxn modelId="{10D3F9C2-711D-4FD7-B291-721CA806A76B}" type="presOf" srcId="{C8FD5A50-33CD-4E24-BA94-44A8635B8685}" destId="{2639DCBB-5D6C-4976-8C17-68066202505F}" srcOrd="0" destOrd="0" presId="urn:microsoft.com/office/officeart/2016/7/layout/RepeatingBendingProcessNew"/>
    <dgm:cxn modelId="{8F3CC4C5-78F4-47FE-BE0E-2A0FE83CB4DE}" srcId="{C8FD5A50-33CD-4E24-BA94-44A8635B8685}" destId="{F954A23D-9995-40E9-89B8-309FFE623EFE}" srcOrd="4" destOrd="0" parTransId="{A3FEDE4C-6A79-4305-B2C7-400872D6735E}" sibTransId="{DAD9A2E4-25D8-4875-9F4F-54A9BB886C33}"/>
    <dgm:cxn modelId="{4C5253C7-E34B-4DE9-A168-97AF8EDF624C}" type="presOf" srcId="{F954A23D-9995-40E9-89B8-309FFE623EFE}" destId="{1EF7DE6B-36A0-4308-8EBB-DB7C93CBAC82}" srcOrd="0" destOrd="0" presId="urn:microsoft.com/office/officeart/2016/7/layout/RepeatingBendingProcessNew"/>
    <dgm:cxn modelId="{10D404EE-6DEC-42D4-8A5A-4F15EEA20A14}" type="presOf" srcId="{8680715B-83BC-48D4-988B-025C64F6FC00}" destId="{DE4CB425-8889-4725-B070-5553C571DA31}" srcOrd="1" destOrd="0" presId="urn:microsoft.com/office/officeart/2016/7/layout/RepeatingBendingProcessNew"/>
    <dgm:cxn modelId="{71374CF4-BEC0-4C98-BDC5-807C75B4B90C}" type="presOf" srcId="{9AA20F3E-25DA-4CE5-85C2-62560C68EECF}" destId="{8465F75F-EAA9-4EA7-A5B2-B714EC5AA0CB}" srcOrd="1" destOrd="0" presId="urn:microsoft.com/office/officeart/2016/7/layout/RepeatingBendingProcessNew"/>
    <dgm:cxn modelId="{C69D96FD-BC69-4832-BF06-89BCCEC84153}" type="presOf" srcId="{DAD9A2E4-25D8-4875-9F4F-54A9BB886C33}" destId="{4E38F2DF-E61A-4325-86AC-FC0A07E6CE14}" srcOrd="0" destOrd="0" presId="urn:microsoft.com/office/officeart/2016/7/layout/RepeatingBendingProcessNew"/>
    <dgm:cxn modelId="{DC8CB8CB-0837-44F2-A117-D90B9E59C53E}" type="presParOf" srcId="{2639DCBB-5D6C-4976-8C17-68066202505F}" destId="{681F8746-C8F1-4C24-8B4F-6DF641C2D422}" srcOrd="0" destOrd="0" presId="urn:microsoft.com/office/officeart/2016/7/layout/RepeatingBendingProcessNew"/>
    <dgm:cxn modelId="{F0E56F26-75F3-4149-9B71-DAF83CCB9D1A}" type="presParOf" srcId="{2639DCBB-5D6C-4976-8C17-68066202505F}" destId="{C9946BB9-8B2A-4C9D-814B-1645E5400053}" srcOrd="1" destOrd="0" presId="urn:microsoft.com/office/officeart/2016/7/layout/RepeatingBendingProcessNew"/>
    <dgm:cxn modelId="{60E1F3EE-C465-448A-8F2A-54E6BF780DF9}" type="presParOf" srcId="{C9946BB9-8B2A-4C9D-814B-1645E5400053}" destId="{D8ED261C-55D5-4A93-85DC-65D3135174C1}" srcOrd="0" destOrd="0" presId="urn:microsoft.com/office/officeart/2016/7/layout/RepeatingBendingProcessNew"/>
    <dgm:cxn modelId="{FA22F497-BC07-4829-9B88-3E02EE94CBC8}" type="presParOf" srcId="{2639DCBB-5D6C-4976-8C17-68066202505F}" destId="{8137BB5C-1B8F-4FCC-8D73-9257C42A3A8D}" srcOrd="2" destOrd="0" presId="urn:microsoft.com/office/officeart/2016/7/layout/RepeatingBendingProcessNew"/>
    <dgm:cxn modelId="{536700BE-719D-4186-9865-E800CB3167CE}" type="presParOf" srcId="{2639DCBB-5D6C-4976-8C17-68066202505F}" destId="{A70F9C88-B6E8-424A-A9D9-C61BB0E5EF42}" srcOrd="3" destOrd="0" presId="urn:microsoft.com/office/officeart/2016/7/layout/RepeatingBendingProcessNew"/>
    <dgm:cxn modelId="{324B6364-ED8D-4174-A0D6-259321254DB5}" type="presParOf" srcId="{A70F9C88-B6E8-424A-A9D9-C61BB0E5EF42}" destId="{70AFE576-12CD-4462-8ECC-2A9F4C40626D}" srcOrd="0" destOrd="0" presId="urn:microsoft.com/office/officeart/2016/7/layout/RepeatingBendingProcessNew"/>
    <dgm:cxn modelId="{938B85A2-0D82-4949-A330-06DEB86037B5}" type="presParOf" srcId="{2639DCBB-5D6C-4976-8C17-68066202505F}" destId="{E006F455-E026-4090-AD2B-7D2AA0D0A6F0}" srcOrd="4" destOrd="0" presId="urn:microsoft.com/office/officeart/2016/7/layout/RepeatingBendingProcessNew"/>
    <dgm:cxn modelId="{84877938-BCCF-4238-8DF0-85CC74D6AF5E}" type="presParOf" srcId="{2639DCBB-5D6C-4976-8C17-68066202505F}" destId="{A6B5E372-D4B6-40E0-A7BC-96C33DD5946B}" srcOrd="5" destOrd="0" presId="urn:microsoft.com/office/officeart/2016/7/layout/RepeatingBendingProcessNew"/>
    <dgm:cxn modelId="{8E77B7B6-8685-4E7C-B2F3-28327F50D20D}" type="presParOf" srcId="{A6B5E372-D4B6-40E0-A7BC-96C33DD5946B}" destId="{DE4CB425-8889-4725-B070-5553C571DA31}" srcOrd="0" destOrd="0" presId="urn:microsoft.com/office/officeart/2016/7/layout/RepeatingBendingProcessNew"/>
    <dgm:cxn modelId="{7E1E3CC9-6271-42AC-8118-C7F2142DEC0B}" type="presParOf" srcId="{2639DCBB-5D6C-4976-8C17-68066202505F}" destId="{377912CD-398A-4864-A643-324C381CCB09}" srcOrd="6" destOrd="0" presId="urn:microsoft.com/office/officeart/2016/7/layout/RepeatingBendingProcessNew"/>
    <dgm:cxn modelId="{0BF5EF26-7600-4164-9F1A-1AE888AE4806}" type="presParOf" srcId="{2639DCBB-5D6C-4976-8C17-68066202505F}" destId="{B3747A01-EA2D-49DA-A6D0-F07CFC30CCF2}" srcOrd="7" destOrd="0" presId="urn:microsoft.com/office/officeart/2016/7/layout/RepeatingBendingProcessNew"/>
    <dgm:cxn modelId="{62B4EB79-1DBD-4893-8AA1-BA4190152F5B}" type="presParOf" srcId="{B3747A01-EA2D-49DA-A6D0-F07CFC30CCF2}" destId="{8465F75F-EAA9-4EA7-A5B2-B714EC5AA0CB}" srcOrd="0" destOrd="0" presId="urn:microsoft.com/office/officeart/2016/7/layout/RepeatingBendingProcessNew"/>
    <dgm:cxn modelId="{0313F938-3E16-4C4B-BDF7-A2A92A701CFA}" type="presParOf" srcId="{2639DCBB-5D6C-4976-8C17-68066202505F}" destId="{1EF7DE6B-36A0-4308-8EBB-DB7C93CBAC82}" srcOrd="8" destOrd="0" presId="urn:microsoft.com/office/officeart/2016/7/layout/RepeatingBendingProcessNew"/>
    <dgm:cxn modelId="{CCC3C212-96F5-4973-98F4-01E84AD0C6B4}" type="presParOf" srcId="{2639DCBB-5D6C-4976-8C17-68066202505F}" destId="{4E38F2DF-E61A-4325-86AC-FC0A07E6CE14}" srcOrd="9" destOrd="0" presId="urn:microsoft.com/office/officeart/2016/7/layout/RepeatingBendingProcessNew"/>
    <dgm:cxn modelId="{21F0F540-619F-42EC-AB23-A42119587736}" type="presParOf" srcId="{4E38F2DF-E61A-4325-86AC-FC0A07E6CE14}" destId="{C53C0939-98F9-4EDB-987D-04184A592D2C}" srcOrd="0" destOrd="0" presId="urn:microsoft.com/office/officeart/2016/7/layout/RepeatingBendingProcessNew"/>
    <dgm:cxn modelId="{C952F11F-B34E-4F25-B371-BE7F3AA8C30C}" type="presParOf" srcId="{2639DCBB-5D6C-4976-8C17-68066202505F}" destId="{7D466D72-CB8B-4C3D-AB58-CF8EFDB3946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DEC606-3D69-4252-8F33-28CF361410FF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3937BABB-EE23-4DA9-8D75-C513AC403CB0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PODNIESIENIE STANDARDÓW OBSŁUGI OBYWATELA</a:t>
          </a:r>
        </a:p>
      </dgm:t>
    </dgm:pt>
    <dgm:pt modelId="{97E429C1-36A2-4DD0-A02E-40BC3EAEAE2B}" type="parTrans" cxnId="{9667F9DF-6434-4D7A-9C6D-751BD759181C}">
      <dgm:prSet/>
      <dgm:spPr/>
      <dgm:t>
        <a:bodyPr/>
        <a:lstStyle/>
        <a:p>
          <a:endParaRPr lang="pl-PL"/>
        </a:p>
      </dgm:t>
    </dgm:pt>
    <dgm:pt modelId="{DDEC6F75-56FD-4C73-B59E-FB99FF5B1F15}" type="sibTrans" cxnId="{9667F9DF-6434-4D7A-9C6D-751BD759181C}">
      <dgm:prSet/>
      <dgm:spPr/>
      <dgm:t>
        <a:bodyPr/>
        <a:lstStyle/>
        <a:p>
          <a:endParaRPr lang="pl-PL"/>
        </a:p>
      </dgm:t>
    </dgm:pt>
    <dgm:pt modelId="{F467F433-6457-4DDB-A7F9-4F7C355A16C2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POPRAWA JAKOŚCI ŚWIADCZONYCH USŁUG</a:t>
          </a:r>
        </a:p>
      </dgm:t>
    </dgm:pt>
    <dgm:pt modelId="{976740DF-F97C-4DAA-847D-A35F526CACF6}" type="parTrans" cxnId="{65A5EACD-E14F-4D8F-A459-15AB21F5200C}">
      <dgm:prSet/>
      <dgm:spPr/>
      <dgm:t>
        <a:bodyPr/>
        <a:lstStyle/>
        <a:p>
          <a:endParaRPr lang="pl-PL"/>
        </a:p>
      </dgm:t>
    </dgm:pt>
    <dgm:pt modelId="{ED88F7BA-AB77-4741-AAE8-6F630019D11B}" type="sibTrans" cxnId="{65A5EACD-E14F-4D8F-A459-15AB21F5200C}">
      <dgm:prSet/>
      <dgm:spPr/>
      <dgm:t>
        <a:bodyPr/>
        <a:lstStyle/>
        <a:p>
          <a:endParaRPr lang="pl-PL"/>
        </a:p>
      </dgm:t>
    </dgm:pt>
    <dgm:pt modelId="{23953F25-F29B-49A2-B155-806130A74242}">
      <dgm:prSet custT="1"/>
      <dgm:spPr/>
      <dgm:t>
        <a:bodyPr/>
        <a:lstStyle/>
        <a:p>
          <a:r>
            <a:rPr lang="pl-PL" sz="2400" b="1" dirty="0">
              <a:solidFill>
                <a:schemeClr val="tx1"/>
              </a:solidFill>
            </a:rPr>
            <a:t>PODNIESIENIE SATYSFAKCJI OBYWATELA ZE ŚWIADCZONYCH MU USŁUG</a:t>
          </a:r>
        </a:p>
      </dgm:t>
    </dgm:pt>
    <dgm:pt modelId="{1A81FBA6-B06C-4A84-BE69-51E8A0645589}" type="parTrans" cxnId="{03D44ED6-4A20-4C94-B00B-E0796D353859}">
      <dgm:prSet/>
      <dgm:spPr/>
      <dgm:t>
        <a:bodyPr/>
        <a:lstStyle/>
        <a:p>
          <a:endParaRPr lang="pl-PL"/>
        </a:p>
      </dgm:t>
    </dgm:pt>
    <dgm:pt modelId="{168D302B-828C-4345-BF30-C273A5E39395}" type="sibTrans" cxnId="{03D44ED6-4A20-4C94-B00B-E0796D353859}">
      <dgm:prSet/>
      <dgm:spPr/>
      <dgm:t>
        <a:bodyPr/>
        <a:lstStyle/>
        <a:p>
          <a:endParaRPr lang="pl-PL"/>
        </a:p>
      </dgm:t>
    </dgm:pt>
    <dgm:pt modelId="{0A2F5A07-0371-41B2-B95D-43D09745CBB3}" type="pres">
      <dgm:prSet presAssocID="{98DEC606-3D69-4252-8F33-28CF361410FF}" presName="Name0" presStyleCnt="0">
        <dgm:presLayoutVars>
          <dgm:dir/>
          <dgm:resizeHandles val="exact"/>
        </dgm:presLayoutVars>
      </dgm:prSet>
      <dgm:spPr/>
    </dgm:pt>
    <dgm:pt modelId="{13295D4A-6EBA-47D1-AB20-18840C34C5F9}" type="pres">
      <dgm:prSet presAssocID="{98DEC606-3D69-4252-8F33-28CF361410FF}" presName="vNodes" presStyleCnt="0"/>
      <dgm:spPr/>
    </dgm:pt>
    <dgm:pt modelId="{D58A1FB4-25B4-4EA8-864C-6D94CB7A05E5}" type="pres">
      <dgm:prSet presAssocID="{3937BABB-EE23-4DA9-8D75-C513AC403CB0}" presName="node" presStyleLbl="node1" presStyleIdx="0" presStyleCnt="3">
        <dgm:presLayoutVars>
          <dgm:bulletEnabled val="1"/>
        </dgm:presLayoutVars>
      </dgm:prSet>
      <dgm:spPr/>
    </dgm:pt>
    <dgm:pt modelId="{3E5A123D-78F5-4803-B160-8109BD9955A9}" type="pres">
      <dgm:prSet presAssocID="{DDEC6F75-56FD-4C73-B59E-FB99FF5B1F15}" presName="spacerT" presStyleCnt="0"/>
      <dgm:spPr/>
    </dgm:pt>
    <dgm:pt modelId="{E42542A0-EF2F-45E1-8CDD-B388D8A35EE6}" type="pres">
      <dgm:prSet presAssocID="{DDEC6F75-56FD-4C73-B59E-FB99FF5B1F15}" presName="sibTrans" presStyleLbl="sibTrans2D1" presStyleIdx="0" presStyleCnt="2"/>
      <dgm:spPr/>
    </dgm:pt>
    <dgm:pt modelId="{13DD13D2-B6DC-464A-9F68-046B41FB97FF}" type="pres">
      <dgm:prSet presAssocID="{DDEC6F75-56FD-4C73-B59E-FB99FF5B1F15}" presName="spacerB" presStyleCnt="0"/>
      <dgm:spPr/>
    </dgm:pt>
    <dgm:pt modelId="{4B7275E4-9995-4C0F-8523-BB80C278A308}" type="pres">
      <dgm:prSet presAssocID="{F467F433-6457-4DDB-A7F9-4F7C355A16C2}" presName="node" presStyleLbl="node1" presStyleIdx="1" presStyleCnt="3">
        <dgm:presLayoutVars>
          <dgm:bulletEnabled val="1"/>
        </dgm:presLayoutVars>
      </dgm:prSet>
      <dgm:spPr/>
    </dgm:pt>
    <dgm:pt modelId="{675E46B2-C7BE-4A23-933C-1965F305F287}" type="pres">
      <dgm:prSet presAssocID="{98DEC606-3D69-4252-8F33-28CF361410FF}" presName="sibTransLast" presStyleLbl="sibTrans2D1" presStyleIdx="1" presStyleCnt="2"/>
      <dgm:spPr/>
    </dgm:pt>
    <dgm:pt modelId="{8FCAA1CB-73DF-486B-8932-2C1DC7E81589}" type="pres">
      <dgm:prSet presAssocID="{98DEC606-3D69-4252-8F33-28CF361410FF}" presName="connectorText" presStyleLbl="sibTrans2D1" presStyleIdx="1" presStyleCnt="2"/>
      <dgm:spPr/>
    </dgm:pt>
    <dgm:pt modelId="{1553B366-1A02-4FDA-8E23-8179E508B4A2}" type="pres">
      <dgm:prSet presAssocID="{98DEC606-3D69-4252-8F33-28CF361410FF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1205171F-0F1D-4C04-BDCF-AE2E06275808}" type="presOf" srcId="{DDEC6F75-56FD-4C73-B59E-FB99FF5B1F15}" destId="{E42542A0-EF2F-45E1-8CDD-B388D8A35EE6}" srcOrd="0" destOrd="0" presId="urn:microsoft.com/office/officeart/2005/8/layout/equation2"/>
    <dgm:cxn modelId="{A97FB638-C5A0-4849-8BB0-4AD67FC576A6}" type="presOf" srcId="{ED88F7BA-AB77-4741-AAE8-6F630019D11B}" destId="{675E46B2-C7BE-4A23-933C-1965F305F287}" srcOrd="0" destOrd="0" presId="urn:microsoft.com/office/officeart/2005/8/layout/equation2"/>
    <dgm:cxn modelId="{E5DD1E3B-B3CA-40A0-A6B2-6D1A71291BCC}" type="presOf" srcId="{23953F25-F29B-49A2-B155-806130A74242}" destId="{1553B366-1A02-4FDA-8E23-8179E508B4A2}" srcOrd="0" destOrd="0" presId="urn:microsoft.com/office/officeart/2005/8/layout/equation2"/>
    <dgm:cxn modelId="{48ACDE3B-8162-4F9F-BA56-3858E3A718D7}" type="presOf" srcId="{98DEC606-3D69-4252-8F33-28CF361410FF}" destId="{0A2F5A07-0371-41B2-B95D-43D09745CBB3}" srcOrd="0" destOrd="0" presId="urn:microsoft.com/office/officeart/2005/8/layout/equation2"/>
    <dgm:cxn modelId="{F1086982-7FD6-41E1-8F0D-5D97DC15C4A6}" type="presOf" srcId="{3937BABB-EE23-4DA9-8D75-C513AC403CB0}" destId="{D58A1FB4-25B4-4EA8-864C-6D94CB7A05E5}" srcOrd="0" destOrd="0" presId="urn:microsoft.com/office/officeart/2005/8/layout/equation2"/>
    <dgm:cxn modelId="{0BA5C389-B3D5-4BDE-B15F-58DE0FDDC602}" type="presOf" srcId="{ED88F7BA-AB77-4741-AAE8-6F630019D11B}" destId="{8FCAA1CB-73DF-486B-8932-2C1DC7E81589}" srcOrd="1" destOrd="0" presId="urn:microsoft.com/office/officeart/2005/8/layout/equation2"/>
    <dgm:cxn modelId="{65A5EACD-E14F-4D8F-A459-15AB21F5200C}" srcId="{98DEC606-3D69-4252-8F33-28CF361410FF}" destId="{F467F433-6457-4DDB-A7F9-4F7C355A16C2}" srcOrd="1" destOrd="0" parTransId="{976740DF-F97C-4DAA-847D-A35F526CACF6}" sibTransId="{ED88F7BA-AB77-4741-AAE8-6F630019D11B}"/>
    <dgm:cxn modelId="{03D44ED6-4A20-4C94-B00B-E0796D353859}" srcId="{98DEC606-3D69-4252-8F33-28CF361410FF}" destId="{23953F25-F29B-49A2-B155-806130A74242}" srcOrd="2" destOrd="0" parTransId="{1A81FBA6-B06C-4A84-BE69-51E8A0645589}" sibTransId="{168D302B-828C-4345-BF30-C273A5E39395}"/>
    <dgm:cxn modelId="{9667F9DF-6434-4D7A-9C6D-751BD759181C}" srcId="{98DEC606-3D69-4252-8F33-28CF361410FF}" destId="{3937BABB-EE23-4DA9-8D75-C513AC403CB0}" srcOrd="0" destOrd="0" parTransId="{97E429C1-36A2-4DD0-A02E-40BC3EAEAE2B}" sibTransId="{DDEC6F75-56FD-4C73-B59E-FB99FF5B1F15}"/>
    <dgm:cxn modelId="{9DB9C2E1-A969-49C7-9A0E-ACF7117694C0}" type="presOf" srcId="{F467F433-6457-4DDB-A7F9-4F7C355A16C2}" destId="{4B7275E4-9995-4C0F-8523-BB80C278A308}" srcOrd="0" destOrd="0" presId="urn:microsoft.com/office/officeart/2005/8/layout/equation2"/>
    <dgm:cxn modelId="{96A7CBEA-BC65-490E-AD58-B76B64DDE16C}" type="presParOf" srcId="{0A2F5A07-0371-41B2-B95D-43D09745CBB3}" destId="{13295D4A-6EBA-47D1-AB20-18840C34C5F9}" srcOrd="0" destOrd="0" presId="urn:microsoft.com/office/officeart/2005/8/layout/equation2"/>
    <dgm:cxn modelId="{38DF0A3C-6FF9-402C-9878-CEC7374D41D5}" type="presParOf" srcId="{13295D4A-6EBA-47D1-AB20-18840C34C5F9}" destId="{D58A1FB4-25B4-4EA8-864C-6D94CB7A05E5}" srcOrd="0" destOrd="0" presId="urn:microsoft.com/office/officeart/2005/8/layout/equation2"/>
    <dgm:cxn modelId="{0F29B0CD-CDE4-42FE-B9AE-5524C241FE79}" type="presParOf" srcId="{13295D4A-6EBA-47D1-AB20-18840C34C5F9}" destId="{3E5A123D-78F5-4803-B160-8109BD9955A9}" srcOrd="1" destOrd="0" presId="urn:microsoft.com/office/officeart/2005/8/layout/equation2"/>
    <dgm:cxn modelId="{B7F95216-6DA2-4AA3-B58C-87B288214A4C}" type="presParOf" srcId="{13295D4A-6EBA-47D1-AB20-18840C34C5F9}" destId="{E42542A0-EF2F-45E1-8CDD-B388D8A35EE6}" srcOrd="2" destOrd="0" presId="urn:microsoft.com/office/officeart/2005/8/layout/equation2"/>
    <dgm:cxn modelId="{E3F96EB8-CE01-45A5-B6FD-1696837CEBC9}" type="presParOf" srcId="{13295D4A-6EBA-47D1-AB20-18840C34C5F9}" destId="{13DD13D2-B6DC-464A-9F68-046B41FB97FF}" srcOrd="3" destOrd="0" presId="urn:microsoft.com/office/officeart/2005/8/layout/equation2"/>
    <dgm:cxn modelId="{D108A7C2-7753-4E26-BE2C-878C993422F3}" type="presParOf" srcId="{13295D4A-6EBA-47D1-AB20-18840C34C5F9}" destId="{4B7275E4-9995-4C0F-8523-BB80C278A308}" srcOrd="4" destOrd="0" presId="urn:microsoft.com/office/officeart/2005/8/layout/equation2"/>
    <dgm:cxn modelId="{761E3EDA-49CF-41DA-88F7-BDCF8DAE27C9}" type="presParOf" srcId="{0A2F5A07-0371-41B2-B95D-43D09745CBB3}" destId="{675E46B2-C7BE-4A23-933C-1965F305F287}" srcOrd="1" destOrd="0" presId="urn:microsoft.com/office/officeart/2005/8/layout/equation2"/>
    <dgm:cxn modelId="{CBB7A695-0138-400B-96CB-BF23298AEC56}" type="presParOf" srcId="{675E46B2-C7BE-4A23-933C-1965F305F287}" destId="{8FCAA1CB-73DF-486B-8932-2C1DC7E81589}" srcOrd="0" destOrd="0" presId="urn:microsoft.com/office/officeart/2005/8/layout/equation2"/>
    <dgm:cxn modelId="{573FCEF0-841D-42BD-832F-80E1EF98DA70}" type="presParOf" srcId="{0A2F5A07-0371-41B2-B95D-43D09745CBB3}" destId="{1553B366-1A02-4FDA-8E23-8179E508B4A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B32D4-AFF1-48FA-B219-5582918D279D}">
      <dsp:nvSpPr>
        <dsp:cNvPr id="0" name=""/>
        <dsp:cNvSpPr/>
      </dsp:nvSpPr>
      <dsp:spPr>
        <a:xfrm>
          <a:off x="0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E0B4D-FD16-4275-9ADC-D41F12EC6428}">
      <dsp:nvSpPr>
        <dsp:cNvPr id="0" name=""/>
        <dsp:cNvSpPr/>
      </dsp:nvSpPr>
      <dsp:spPr>
        <a:xfrm>
          <a:off x="4067" y="1625600"/>
          <a:ext cx="3960812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JAKA JEST WARTOŚĆ ADMINISTRACJI, JAKA POWINNA BYĆ ADMINISTRACJA</a:t>
          </a:r>
        </a:p>
      </dsp:txBody>
      <dsp:txXfrm>
        <a:off x="109874" y="1731407"/>
        <a:ext cx="3749198" cy="1955852"/>
      </dsp:txXfrm>
    </dsp:sp>
    <dsp:sp modelId="{643DED3E-7F07-43CC-9E14-2D080A7DE50E}">
      <dsp:nvSpPr>
        <dsp:cNvPr id="0" name=""/>
        <dsp:cNvSpPr/>
      </dsp:nvSpPr>
      <dsp:spPr>
        <a:xfrm>
          <a:off x="4163119" y="1625600"/>
          <a:ext cx="3960812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PROGRAMOWE WSKAZANIA JAK KSZTAŁTOWAĆ ADMINISTRACJĘ I JEJ DZIAŁANIE DLA ZAŁOŻONYCH Z GÓRY CELÓW</a:t>
          </a:r>
        </a:p>
      </dsp:txBody>
      <dsp:txXfrm>
        <a:off x="4268926" y="1731407"/>
        <a:ext cx="3749198" cy="19558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CC582-14EB-43BF-9677-9DE7FB269BF4}">
      <dsp:nvSpPr>
        <dsp:cNvPr id="0" name=""/>
        <dsp:cNvSpPr/>
      </dsp:nvSpPr>
      <dsp:spPr>
        <a:xfrm>
          <a:off x="5234285" y="2417995"/>
          <a:ext cx="1723429" cy="1723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OUTSOURCING</a:t>
          </a:r>
        </a:p>
      </dsp:txBody>
      <dsp:txXfrm>
        <a:off x="5486675" y="2670385"/>
        <a:ext cx="1218649" cy="1218649"/>
      </dsp:txXfrm>
    </dsp:sp>
    <dsp:sp modelId="{A9526247-6CFA-49ED-AFA6-B0D34BAB85C2}">
      <dsp:nvSpPr>
        <dsp:cNvPr id="0" name=""/>
        <dsp:cNvSpPr/>
      </dsp:nvSpPr>
      <dsp:spPr>
        <a:xfrm rot="16200000">
          <a:off x="5912875" y="1789858"/>
          <a:ext cx="366249" cy="585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>
        <a:off x="5967813" y="1961989"/>
        <a:ext cx="256374" cy="351580"/>
      </dsp:txXfrm>
    </dsp:sp>
    <dsp:sp modelId="{899893B9-B6FD-43E6-A8B4-39F466AB5EDE}">
      <dsp:nvSpPr>
        <dsp:cNvPr id="0" name=""/>
        <dsp:cNvSpPr/>
      </dsp:nvSpPr>
      <dsp:spPr>
        <a:xfrm>
          <a:off x="5234285" y="3527"/>
          <a:ext cx="1723429" cy="17234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KORZYSTANIE Z PODMIOTÓW ZEWNĘTRZNYCH</a:t>
          </a:r>
        </a:p>
      </dsp:txBody>
      <dsp:txXfrm>
        <a:off x="5486675" y="255917"/>
        <a:ext cx="1218649" cy="1218649"/>
      </dsp:txXfrm>
    </dsp:sp>
    <dsp:sp modelId="{2BB0B4AC-832B-42A3-BB87-E7958DF87238}">
      <dsp:nvSpPr>
        <dsp:cNvPr id="0" name=""/>
        <dsp:cNvSpPr/>
      </dsp:nvSpPr>
      <dsp:spPr>
        <a:xfrm>
          <a:off x="7109743" y="2986726"/>
          <a:ext cx="366249" cy="585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>
        <a:off x="7109743" y="3103919"/>
        <a:ext cx="256374" cy="351580"/>
      </dsp:txXfrm>
    </dsp:sp>
    <dsp:sp modelId="{9ABD85DF-7F61-4576-B3A0-25FE4C0E6660}">
      <dsp:nvSpPr>
        <dsp:cNvPr id="0" name=""/>
        <dsp:cNvSpPr/>
      </dsp:nvSpPr>
      <dsp:spPr>
        <a:xfrm>
          <a:off x="7648752" y="2417995"/>
          <a:ext cx="1723429" cy="1723429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UMOWNE ZLECANIE PRZEZ ADMINISTRACJĘ WYKONYWANIA ZADAŃ PUBLICZNYCH PODMIOTOM PRYWATNYM</a:t>
          </a:r>
        </a:p>
      </dsp:txBody>
      <dsp:txXfrm>
        <a:off x="7901142" y="2670385"/>
        <a:ext cx="1218649" cy="1218649"/>
      </dsp:txXfrm>
    </dsp:sp>
    <dsp:sp modelId="{80C7A924-FE24-4B92-AF55-DF0BD6E990EA}">
      <dsp:nvSpPr>
        <dsp:cNvPr id="0" name=""/>
        <dsp:cNvSpPr/>
      </dsp:nvSpPr>
      <dsp:spPr>
        <a:xfrm rot="5400000">
          <a:off x="5912875" y="4183595"/>
          <a:ext cx="366249" cy="585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>
        <a:off x="5967813" y="4245851"/>
        <a:ext cx="256374" cy="351580"/>
      </dsp:txXfrm>
    </dsp:sp>
    <dsp:sp modelId="{CC3C2F46-D7EC-486E-9125-ABE7D2E39AB6}">
      <dsp:nvSpPr>
        <dsp:cNvPr id="0" name=""/>
        <dsp:cNvSpPr/>
      </dsp:nvSpPr>
      <dsp:spPr>
        <a:xfrm>
          <a:off x="5234285" y="4832462"/>
          <a:ext cx="1723429" cy="1723429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MA NA CELU ZREDUKOWANIE KOSZTÓW ŚWIADCZENIA USŁUG PUBLICZNYCH, ZAPEWNIENIE DOSTĘPU DO WIEDZY I TECHNOLOGII, JAKIMI NIE DYSPONUJE SEKTOR PUBLICZNY</a:t>
          </a:r>
        </a:p>
      </dsp:txBody>
      <dsp:txXfrm>
        <a:off x="5486675" y="5084852"/>
        <a:ext cx="1218649" cy="1218649"/>
      </dsp:txXfrm>
    </dsp:sp>
    <dsp:sp modelId="{9485105E-52F6-4B65-8741-38A0B370BAAC}">
      <dsp:nvSpPr>
        <dsp:cNvPr id="0" name=""/>
        <dsp:cNvSpPr/>
      </dsp:nvSpPr>
      <dsp:spPr>
        <a:xfrm rot="10800000">
          <a:off x="4716006" y="2986726"/>
          <a:ext cx="366249" cy="585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 rot="10800000">
        <a:off x="4825881" y="3103919"/>
        <a:ext cx="256374" cy="351580"/>
      </dsp:txXfrm>
    </dsp:sp>
    <dsp:sp modelId="{22F4E7DA-6ED3-49C9-A219-52B99AF2F676}">
      <dsp:nvSpPr>
        <dsp:cNvPr id="0" name=""/>
        <dsp:cNvSpPr/>
      </dsp:nvSpPr>
      <dsp:spPr>
        <a:xfrm>
          <a:off x="2819817" y="2417995"/>
          <a:ext cx="1723429" cy="172342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PRZYKŁAD: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ART. 3 UST. 1 USTAWY Z DNIA 20 GRUDNIA 1996 R. O GOSPODARCE KOMUNALNEJ</a:t>
          </a:r>
        </a:p>
      </dsp:txBody>
      <dsp:txXfrm>
        <a:off x="3072207" y="2670385"/>
        <a:ext cx="1218649" cy="1218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9F4AC-50F3-473E-B0B5-015DED22BC85}">
      <dsp:nvSpPr>
        <dsp:cNvPr id="0" name=""/>
        <dsp:cNvSpPr/>
      </dsp:nvSpPr>
      <dsp:spPr>
        <a:xfrm>
          <a:off x="5625" y="1861299"/>
          <a:ext cx="3274442" cy="13097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LIBERALIZM</a:t>
          </a:r>
        </a:p>
      </dsp:txBody>
      <dsp:txXfrm>
        <a:off x="660513" y="1861299"/>
        <a:ext cx="1964666" cy="1309776"/>
      </dsp:txXfrm>
    </dsp:sp>
    <dsp:sp modelId="{45B833F7-7884-43D4-AB52-5951AB9FF89F}">
      <dsp:nvSpPr>
        <dsp:cNvPr id="0" name=""/>
        <dsp:cNvSpPr/>
      </dsp:nvSpPr>
      <dsp:spPr>
        <a:xfrm>
          <a:off x="2952623" y="1861299"/>
          <a:ext cx="3274442" cy="1309776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POSTULAT MAKSYMALNEGO OGRANICZENIA WPŁYWU ADMINISTRACJI NA OBYWATELI, NAJWAŻNIEJSZĄ ZASADĄ JEST OCHRONA PORZĄDKU PRAWNEGO PRZED NARUSZENIAMI ZE STRONY ADMINISTRACJI</a:t>
          </a:r>
        </a:p>
      </dsp:txBody>
      <dsp:txXfrm>
        <a:off x="3607511" y="1861299"/>
        <a:ext cx="1964666" cy="1309776"/>
      </dsp:txXfrm>
    </dsp:sp>
    <dsp:sp modelId="{D07D7A85-F810-4E9E-A90E-2622F06581E2}">
      <dsp:nvSpPr>
        <dsp:cNvPr id="0" name=""/>
        <dsp:cNvSpPr/>
      </dsp:nvSpPr>
      <dsp:spPr>
        <a:xfrm>
          <a:off x="5899620" y="1861299"/>
          <a:ext cx="3274442" cy="1309776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ZWIĄZANIE ADMINISTRACJI PUBLICZNEJ PRAWEM POWSZECHNIE OBOWIĄZUJĄCYM</a:t>
          </a:r>
        </a:p>
      </dsp:txBody>
      <dsp:txXfrm>
        <a:off x="6554508" y="1861299"/>
        <a:ext cx="1964666" cy="1309776"/>
      </dsp:txXfrm>
    </dsp:sp>
    <dsp:sp modelId="{F3921F2F-AB13-4372-ADF4-2233FD55DA54}">
      <dsp:nvSpPr>
        <dsp:cNvPr id="0" name=""/>
        <dsp:cNvSpPr/>
      </dsp:nvSpPr>
      <dsp:spPr>
        <a:xfrm>
          <a:off x="8846618" y="1861299"/>
          <a:ext cx="3274442" cy="1309776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W RAMACH BADAŃ NAD ADMINISTRACJĄ PUBLICZNĄ ROZWIJA SIĘ PRZEDE WSZYSTKIM </a:t>
          </a:r>
          <a:r>
            <a:rPr lang="pl-PL" sz="1400" b="1" kern="1200" dirty="0">
              <a:solidFill>
                <a:schemeClr val="tx1"/>
              </a:solidFill>
            </a:rPr>
            <a:t>PRAWO ADMINISTRACYJNE</a:t>
          </a:r>
        </a:p>
      </dsp:txBody>
      <dsp:txXfrm>
        <a:off x="9501506" y="1861299"/>
        <a:ext cx="1964666" cy="1309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8E79-E055-4E08-B84A-A17FBD0DC3CA}">
      <dsp:nvSpPr>
        <dsp:cNvPr id="0" name=""/>
        <dsp:cNvSpPr/>
      </dsp:nvSpPr>
      <dsp:spPr>
        <a:xfrm>
          <a:off x="7960009" y="2250336"/>
          <a:ext cx="91440" cy="407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2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B8405-F7AC-4E3B-9AE3-25147E406EF6}">
      <dsp:nvSpPr>
        <dsp:cNvPr id="0" name=""/>
        <dsp:cNvSpPr/>
      </dsp:nvSpPr>
      <dsp:spPr>
        <a:xfrm>
          <a:off x="6294438" y="954033"/>
          <a:ext cx="1711290" cy="407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501"/>
              </a:lnTo>
              <a:lnTo>
                <a:pt x="1711290" y="277501"/>
              </a:lnTo>
              <a:lnTo>
                <a:pt x="1711290" y="4072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CA845-6B8A-4DA9-8A8D-EAF4B07C453E}">
      <dsp:nvSpPr>
        <dsp:cNvPr id="0" name=""/>
        <dsp:cNvSpPr/>
      </dsp:nvSpPr>
      <dsp:spPr>
        <a:xfrm>
          <a:off x="6248718" y="2250336"/>
          <a:ext cx="91440" cy="407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2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6EF8A-4B44-481F-A1F9-7D1409AFFE81}">
      <dsp:nvSpPr>
        <dsp:cNvPr id="0" name=""/>
        <dsp:cNvSpPr/>
      </dsp:nvSpPr>
      <dsp:spPr>
        <a:xfrm>
          <a:off x="6248718" y="954033"/>
          <a:ext cx="91440" cy="407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2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A5353-F130-4D80-B3B6-DAB92F9C7768}">
      <dsp:nvSpPr>
        <dsp:cNvPr id="0" name=""/>
        <dsp:cNvSpPr/>
      </dsp:nvSpPr>
      <dsp:spPr>
        <a:xfrm>
          <a:off x="4537427" y="2250336"/>
          <a:ext cx="91440" cy="407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2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3B8A9-FD79-4B28-917C-5BBD95454ED8}">
      <dsp:nvSpPr>
        <dsp:cNvPr id="0" name=""/>
        <dsp:cNvSpPr/>
      </dsp:nvSpPr>
      <dsp:spPr>
        <a:xfrm>
          <a:off x="4583147" y="954033"/>
          <a:ext cx="1711290" cy="407209"/>
        </a:xfrm>
        <a:custGeom>
          <a:avLst/>
          <a:gdLst/>
          <a:ahLst/>
          <a:cxnLst/>
          <a:rect l="0" t="0" r="0" b="0"/>
          <a:pathLst>
            <a:path>
              <a:moveTo>
                <a:pt x="1711290" y="0"/>
              </a:moveTo>
              <a:lnTo>
                <a:pt x="1711290" y="277501"/>
              </a:lnTo>
              <a:lnTo>
                <a:pt x="0" y="277501"/>
              </a:lnTo>
              <a:lnTo>
                <a:pt x="0" y="4072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B88F0-FA9A-4F05-A400-D4CD18C20302}">
      <dsp:nvSpPr>
        <dsp:cNvPr id="0" name=""/>
        <dsp:cNvSpPr/>
      </dsp:nvSpPr>
      <dsp:spPr>
        <a:xfrm>
          <a:off x="4659164" y="374"/>
          <a:ext cx="3270547" cy="95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1BCEE-AEB0-4B9F-A27A-EA48C3B834D5}">
      <dsp:nvSpPr>
        <dsp:cNvPr id="0" name=""/>
        <dsp:cNvSpPr/>
      </dsp:nvSpPr>
      <dsp:spPr>
        <a:xfrm>
          <a:off x="4814736" y="148167"/>
          <a:ext cx="3270547" cy="95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WIEDZA ADMINISTRACYJNA</a:t>
          </a:r>
        </a:p>
      </dsp:txBody>
      <dsp:txXfrm>
        <a:off x="4842668" y="176099"/>
        <a:ext cx="3214683" cy="897795"/>
      </dsp:txXfrm>
    </dsp:sp>
    <dsp:sp modelId="{F552B9AB-86ED-4B1D-A183-5165B51EE0F4}">
      <dsp:nvSpPr>
        <dsp:cNvPr id="0" name=""/>
        <dsp:cNvSpPr/>
      </dsp:nvSpPr>
      <dsp:spPr>
        <a:xfrm>
          <a:off x="3883074" y="1361243"/>
          <a:ext cx="1400146" cy="8890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9A376-F2E3-4F2E-847C-A126C2AB1158}">
      <dsp:nvSpPr>
        <dsp:cNvPr id="0" name=""/>
        <dsp:cNvSpPr/>
      </dsp:nvSpPr>
      <dsp:spPr>
        <a:xfrm>
          <a:off x="4038646" y="1509036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NAUKA ADMINISTRACJI</a:t>
          </a:r>
        </a:p>
      </dsp:txBody>
      <dsp:txXfrm>
        <a:off x="4064687" y="1535077"/>
        <a:ext cx="1348064" cy="837011"/>
      </dsp:txXfrm>
    </dsp:sp>
    <dsp:sp modelId="{39BB7BD4-C0E6-400E-A944-53BF3BCD0226}">
      <dsp:nvSpPr>
        <dsp:cNvPr id="0" name=""/>
        <dsp:cNvSpPr/>
      </dsp:nvSpPr>
      <dsp:spPr>
        <a:xfrm>
          <a:off x="3883074" y="2657545"/>
          <a:ext cx="1400146" cy="8890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B0816-409A-4BF3-B5B5-16BC8C863757}">
      <dsp:nvSpPr>
        <dsp:cNvPr id="0" name=""/>
        <dsp:cNvSpPr/>
      </dsp:nvSpPr>
      <dsp:spPr>
        <a:xfrm>
          <a:off x="4038646" y="2805339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OPISOWA, OBIEKTYWNA</a:t>
          </a:r>
        </a:p>
      </dsp:txBody>
      <dsp:txXfrm>
        <a:off x="4064687" y="2831380"/>
        <a:ext cx="1348064" cy="837011"/>
      </dsp:txXfrm>
    </dsp:sp>
    <dsp:sp modelId="{6DFC7D24-82CD-431E-A2C2-DFFDC7E7E025}">
      <dsp:nvSpPr>
        <dsp:cNvPr id="0" name=""/>
        <dsp:cNvSpPr/>
      </dsp:nvSpPr>
      <dsp:spPr>
        <a:xfrm>
          <a:off x="5594365" y="1361243"/>
          <a:ext cx="1400146" cy="8890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35811-34A4-4533-A7E8-C45D046865CE}">
      <dsp:nvSpPr>
        <dsp:cNvPr id="0" name=""/>
        <dsp:cNvSpPr/>
      </dsp:nvSpPr>
      <dsp:spPr>
        <a:xfrm>
          <a:off x="5749936" y="1509036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NAUKA PRAWA ADMINISTRACYJNEGO</a:t>
          </a:r>
        </a:p>
      </dsp:txBody>
      <dsp:txXfrm>
        <a:off x="5775977" y="1535077"/>
        <a:ext cx="1348064" cy="837011"/>
      </dsp:txXfrm>
    </dsp:sp>
    <dsp:sp modelId="{D032CF31-12FB-4A3E-855D-902C0D43635C}">
      <dsp:nvSpPr>
        <dsp:cNvPr id="0" name=""/>
        <dsp:cNvSpPr/>
      </dsp:nvSpPr>
      <dsp:spPr>
        <a:xfrm>
          <a:off x="5594365" y="2657545"/>
          <a:ext cx="1400146" cy="8890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572E3-9B65-43FA-AB02-3C857463E2E9}">
      <dsp:nvSpPr>
        <dsp:cNvPr id="0" name=""/>
        <dsp:cNvSpPr/>
      </dsp:nvSpPr>
      <dsp:spPr>
        <a:xfrm>
          <a:off x="5749936" y="2805339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ANALIZA NORM PRAWNYCH</a:t>
          </a:r>
        </a:p>
      </dsp:txBody>
      <dsp:txXfrm>
        <a:off x="5775977" y="2831380"/>
        <a:ext cx="1348064" cy="837011"/>
      </dsp:txXfrm>
    </dsp:sp>
    <dsp:sp modelId="{2CEB8556-5042-4E33-A4FB-DCB7230C8E1C}">
      <dsp:nvSpPr>
        <dsp:cNvPr id="0" name=""/>
        <dsp:cNvSpPr/>
      </dsp:nvSpPr>
      <dsp:spPr>
        <a:xfrm>
          <a:off x="7305655" y="1361243"/>
          <a:ext cx="1400146" cy="8890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51393-C731-4648-93CA-3138758D5FBB}">
      <dsp:nvSpPr>
        <dsp:cNvPr id="0" name=""/>
        <dsp:cNvSpPr/>
      </dsp:nvSpPr>
      <dsp:spPr>
        <a:xfrm>
          <a:off x="7461227" y="1509036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NAUKA POLITYKI ADMINISTRACYJNEJ</a:t>
          </a:r>
        </a:p>
      </dsp:txBody>
      <dsp:txXfrm>
        <a:off x="7487268" y="1535077"/>
        <a:ext cx="1348064" cy="837011"/>
      </dsp:txXfrm>
    </dsp:sp>
    <dsp:sp modelId="{52994086-6B2A-4B15-BDE0-85827CBA15DD}">
      <dsp:nvSpPr>
        <dsp:cNvPr id="0" name=""/>
        <dsp:cNvSpPr/>
      </dsp:nvSpPr>
      <dsp:spPr>
        <a:xfrm>
          <a:off x="7305655" y="2657545"/>
          <a:ext cx="1400146" cy="8890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A9C74-0CED-40AD-A0E0-012E497B0C9C}">
      <dsp:nvSpPr>
        <dsp:cNvPr id="0" name=""/>
        <dsp:cNvSpPr/>
      </dsp:nvSpPr>
      <dsp:spPr>
        <a:xfrm>
          <a:off x="7461227" y="2805339"/>
          <a:ext cx="1400146" cy="889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CELE DZIAŁANIA ADMINISTRACJI, SPOSOBY ICH OSIĄGANIA</a:t>
          </a:r>
        </a:p>
      </dsp:txBody>
      <dsp:txXfrm>
        <a:off x="7487268" y="2831380"/>
        <a:ext cx="1348064" cy="837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CB3CB-8B39-4D97-AC0C-18045EFA1488}">
      <dsp:nvSpPr>
        <dsp:cNvPr id="0" name=""/>
        <dsp:cNvSpPr/>
      </dsp:nvSpPr>
      <dsp:spPr>
        <a:xfrm>
          <a:off x="2372221" y="25"/>
          <a:ext cx="1990328" cy="79613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PRAWO ADMINISTRACYJNE</a:t>
          </a:r>
        </a:p>
      </dsp:txBody>
      <dsp:txXfrm>
        <a:off x="2770287" y="25"/>
        <a:ext cx="1194197" cy="796131"/>
      </dsp:txXfrm>
    </dsp:sp>
    <dsp:sp modelId="{82D8B729-1299-454B-9769-E0AEA54FD424}">
      <dsp:nvSpPr>
        <dsp:cNvPr id="0" name=""/>
        <dsp:cNvSpPr/>
      </dsp:nvSpPr>
      <dsp:spPr>
        <a:xfrm>
          <a:off x="4103806" y="67696"/>
          <a:ext cx="1651972" cy="66078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POWINIEN</a:t>
          </a:r>
        </a:p>
      </dsp:txBody>
      <dsp:txXfrm>
        <a:off x="4434200" y="67696"/>
        <a:ext cx="991184" cy="660788"/>
      </dsp:txXfrm>
    </dsp:sp>
    <dsp:sp modelId="{8C3B11A3-A803-42D5-A9EC-AA583776C3CC}">
      <dsp:nvSpPr>
        <dsp:cNvPr id="0" name=""/>
        <dsp:cNvSpPr/>
      </dsp:nvSpPr>
      <dsp:spPr>
        <a:xfrm>
          <a:off x="2372221" y="907615"/>
          <a:ext cx="1990328" cy="796131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NAUKA ADMINISTRACJI</a:t>
          </a:r>
        </a:p>
      </dsp:txBody>
      <dsp:txXfrm>
        <a:off x="2770287" y="907615"/>
        <a:ext cx="1194197" cy="796131"/>
      </dsp:txXfrm>
    </dsp:sp>
    <dsp:sp modelId="{9479B41A-5309-4DD2-A4AE-464D7B18211F}">
      <dsp:nvSpPr>
        <dsp:cNvPr id="0" name=""/>
        <dsp:cNvSpPr/>
      </dsp:nvSpPr>
      <dsp:spPr>
        <a:xfrm>
          <a:off x="4103806" y="975286"/>
          <a:ext cx="1651972" cy="660788"/>
        </a:xfrm>
        <a:prstGeom prst="chevron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JEST</a:t>
          </a:r>
        </a:p>
      </dsp:txBody>
      <dsp:txXfrm>
        <a:off x="4434200" y="975286"/>
        <a:ext cx="991184" cy="660788"/>
      </dsp:txXfrm>
    </dsp:sp>
    <dsp:sp modelId="{509E7593-4185-4EB5-ADFE-4D49408FAC73}">
      <dsp:nvSpPr>
        <dsp:cNvPr id="0" name=""/>
        <dsp:cNvSpPr/>
      </dsp:nvSpPr>
      <dsp:spPr>
        <a:xfrm>
          <a:off x="2372221" y="1815205"/>
          <a:ext cx="1990328" cy="79613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POLITYKA ADMINISTRACYJNA</a:t>
          </a:r>
        </a:p>
      </dsp:txBody>
      <dsp:txXfrm>
        <a:off x="2770287" y="1815205"/>
        <a:ext cx="1194197" cy="796131"/>
      </dsp:txXfrm>
    </dsp:sp>
    <dsp:sp modelId="{EC75295F-EC11-4075-B1E5-14D16C80196B}">
      <dsp:nvSpPr>
        <dsp:cNvPr id="0" name=""/>
        <dsp:cNvSpPr/>
      </dsp:nvSpPr>
      <dsp:spPr>
        <a:xfrm>
          <a:off x="4103806" y="1882876"/>
          <a:ext cx="1651972" cy="660788"/>
        </a:xfrm>
        <a:prstGeom prst="chevron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TAK POWINNO BYĆ</a:t>
          </a:r>
        </a:p>
      </dsp:txBody>
      <dsp:txXfrm>
        <a:off x="4434200" y="1882876"/>
        <a:ext cx="991184" cy="660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144C1-8785-4CBE-AB66-6795C1F49FFE}">
      <dsp:nvSpPr>
        <dsp:cNvPr id="0" name=""/>
        <dsp:cNvSpPr/>
      </dsp:nvSpPr>
      <dsp:spPr>
        <a:xfrm>
          <a:off x="1587" y="0"/>
          <a:ext cx="3385343" cy="1190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PODEJŚCIE AMERYKAŃSKIE</a:t>
          </a:r>
        </a:p>
      </dsp:txBody>
      <dsp:txXfrm>
        <a:off x="36459" y="34872"/>
        <a:ext cx="3315599" cy="1120882"/>
      </dsp:txXfrm>
    </dsp:sp>
    <dsp:sp modelId="{601C37E2-F7AF-4617-A069-40352CB64A3C}">
      <dsp:nvSpPr>
        <dsp:cNvPr id="0" name=""/>
        <dsp:cNvSpPr/>
      </dsp:nvSpPr>
      <dsp:spPr>
        <a:xfrm>
          <a:off x="3725465" y="175530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3725465" y="343443"/>
        <a:ext cx="502384" cy="503739"/>
      </dsp:txXfrm>
    </dsp:sp>
    <dsp:sp modelId="{00CD70E5-AEBF-44E3-8F13-FEBFDA9C2A06}">
      <dsp:nvSpPr>
        <dsp:cNvPr id="0" name=""/>
        <dsp:cNvSpPr/>
      </dsp:nvSpPr>
      <dsp:spPr>
        <a:xfrm>
          <a:off x="4741068" y="0"/>
          <a:ext cx="3385343" cy="1190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PŁASZCZYZNĄ BADAWCZĄ NIE JEST ANALIZA ROLI I DZIAŁANIA ADMINISTRACJI W PAŃSTWIE, ALE ANALIZA </a:t>
          </a:r>
          <a:r>
            <a:rPr lang="pl-PL" sz="1700" b="1" u="sng" kern="1200"/>
            <a:t>MECHANIZMU WŁADZY</a:t>
          </a:r>
          <a:endParaRPr lang="pl-PL" sz="1700" b="1" u="sng" kern="1200" dirty="0"/>
        </a:p>
      </dsp:txBody>
      <dsp:txXfrm>
        <a:off x="4775940" y="34872"/>
        <a:ext cx="3315599" cy="1120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CCD31-D0D3-445B-8AA6-919DD1925770}">
      <dsp:nvSpPr>
        <dsp:cNvPr id="0" name=""/>
        <dsp:cNvSpPr/>
      </dsp:nvSpPr>
      <dsp:spPr>
        <a:xfrm>
          <a:off x="4415730" y="2362380"/>
          <a:ext cx="1684139" cy="1684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chemeClr val="tx1"/>
              </a:solidFill>
            </a:rPr>
            <a:t>POLITYKA</a:t>
          </a:r>
        </a:p>
      </dsp:txBody>
      <dsp:txXfrm>
        <a:off x="4662366" y="2609016"/>
        <a:ext cx="1190867" cy="1190867"/>
      </dsp:txXfrm>
    </dsp:sp>
    <dsp:sp modelId="{1F906FF3-839C-4C51-9B53-54F081667D48}">
      <dsp:nvSpPr>
        <dsp:cNvPr id="0" name=""/>
        <dsp:cNvSpPr/>
      </dsp:nvSpPr>
      <dsp:spPr>
        <a:xfrm rot="16200000">
          <a:off x="5078851" y="1748567"/>
          <a:ext cx="357896" cy="57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5132536" y="1916773"/>
        <a:ext cx="250527" cy="343565"/>
      </dsp:txXfrm>
    </dsp:sp>
    <dsp:sp modelId="{16EA095A-0AFD-443E-9B22-20FF58CC942B}">
      <dsp:nvSpPr>
        <dsp:cNvPr id="0" name=""/>
        <dsp:cNvSpPr/>
      </dsp:nvSpPr>
      <dsp:spPr>
        <a:xfrm>
          <a:off x="4415730" y="2964"/>
          <a:ext cx="1684139" cy="16841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WYTYCZENIE KIERUNKU DZIAŁALNOŚCI PAŃSTWA PRZEZ ORGANY OKREŚLONE W KONSTYTUCJI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662366" y="249600"/>
        <a:ext cx="1190867" cy="1190867"/>
      </dsp:txXfrm>
    </dsp:sp>
    <dsp:sp modelId="{2EA2D031-65C8-4CB9-BB1A-2EC978EE06A9}">
      <dsp:nvSpPr>
        <dsp:cNvPr id="0" name=""/>
        <dsp:cNvSpPr/>
      </dsp:nvSpPr>
      <dsp:spPr>
        <a:xfrm>
          <a:off x="6248430" y="2918146"/>
          <a:ext cx="357896" cy="57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6248430" y="3032667"/>
        <a:ext cx="250527" cy="343565"/>
      </dsp:txXfrm>
    </dsp:sp>
    <dsp:sp modelId="{48D75640-5D26-4C5D-AEA4-8ACEFFA65116}">
      <dsp:nvSpPr>
        <dsp:cNvPr id="0" name=""/>
        <dsp:cNvSpPr/>
      </dsp:nvSpPr>
      <dsp:spPr>
        <a:xfrm>
          <a:off x="6775146" y="2362380"/>
          <a:ext cx="1684139" cy="1684139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1400" b="1" kern="1200" dirty="0">
              <a:solidFill>
                <a:schemeClr val="tx1"/>
              </a:solidFill>
            </a:rPr>
            <a:t>PROGRAMY OKREŚLAJĄCE KIERUNEK DZIAŁALNOŚCI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7021782" y="2609016"/>
        <a:ext cx="1190867" cy="1190867"/>
      </dsp:txXfrm>
    </dsp:sp>
    <dsp:sp modelId="{D4A8873D-CF84-44B2-A066-01D7B79DB66F}">
      <dsp:nvSpPr>
        <dsp:cNvPr id="0" name=""/>
        <dsp:cNvSpPr/>
      </dsp:nvSpPr>
      <dsp:spPr>
        <a:xfrm rot="5400000">
          <a:off x="5078851" y="4087725"/>
          <a:ext cx="357896" cy="57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5132536" y="4148562"/>
        <a:ext cx="250527" cy="343565"/>
      </dsp:txXfrm>
    </dsp:sp>
    <dsp:sp modelId="{21687644-CC7A-4EDE-9784-D958A9226B8A}">
      <dsp:nvSpPr>
        <dsp:cNvPr id="0" name=""/>
        <dsp:cNvSpPr/>
      </dsp:nvSpPr>
      <dsp:spPr>
        <a:xfrm>
          <a:off x="4415730" y="4721796"/>
          <a:ext cx="1684139" cy="1684139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1400" kern="1200" dirty="0">
              <a:solidFill>
                <a:schemeClr val="tx1"/>
              </a:solidFill>
            </a:rPr>
            <a:t>SZTUKA SKUTECZNEJ DZIAŁALNOŚCI W SFERZE ŻYCIA SPOŁECZNEGO</a:t>
          </a:r>
        </a:p>
      </dsp:txBody>
      <dsp:txXfrm>
        <a:off x="4662366" y="4968432"/>
        <a:ext cx="1190867" cy="1190867"/>
      </dsp:txXfrm>
    </dsp:sp>
    <dsp:sp modelId="{8A543CB6-1492-4E20-BDAB-ADAC6EFC9B0D}">
      <dsp:nvSpPr>
        <dsp:cNvPr id="0" name=""/>
        <dsp:cNvSpPr/>
      </dsp:nvSpPr>
      <dsp:spPr>
        <a:xfrm rot="10800000">
          <a:off x="3909272" y="2918146"/>
          <a:ext cx="357896" cy="572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 rot="10800000">
        <a:off x="4016641" y="3032667"/>
        <a:ext cx="250527" cy="343565"/>
      </dsp:txXfrm>
    </dsp:sp>
    <dsp:sp modelId="{F944DC56-4DD9-4004-B8FE-684C11E40470}">
      <dsp:nvSpPr>
        <dsp:cNvPr id="0" name=""/>
        <dsp:cNvSpPr/>
      </dsp:nvSpPr>
      <dsp:spPr>
        <a:xfrm>
          <a:off x="2056314" y="2362380"/>
          <a:ext cx="1684139" cy="168413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1600" kern="1200" dirty="0">
              <a:solidFill>
                <a:schemeClr val="tx1"/>
              </a:solidFill>
            </a:rPr>
            <a:t>DZIAŁALNOŚĆ ZWIĄZANA Z DĄŻENIEM DO ZDOBYCIA WŁADZY</a:t>
          </a:r>
        </a:p>
      </dsp:txBody>
      <dsp:txXfrm>
        <a:off x="2302950" y="2609016"/>
        <a:ext cx="1190867" cy="11908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BE9CC-D36B-4519-B259-A012FE903F25}">
      <dsp:nvSpPr>
        <dsp:cNvPr id="0" name=""/>
        <dsp:cNvSpPr/>
      </dsp:nvSpPr>
      <dsp:spPr>
        <a:xfrm>
          <a:off x="5112748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1595567" y="517471"/>
              </a:lnTo>
              <a:lnTo>
                <a:pt x="1595567" y="759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19F8-314D-4AF7-BC4D-857F00D627E5}">
      <dsp:nvSpPr>
        <dsp:cNvPr id="0" name=""/>
        <dsp:cNvSpPr/>
      </dsp:nvSpPr>
      <dsp:spPr>
        <a:xfrm>
          <a:off x="3517180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1595567" y="0"/>
              </a:moveTo>
              <a:lnTo>
                <a:pt x="1595567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BE6A-2419-41F2-8AC1-50F37EE08F63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80E22-2B5C-402C-9CAA-9C4D095FDDBE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POLITYKA ADMINISTRACYJNA</a:t>
          </a:r>
        </a:p>
      </dsp:txBody>
      <dsp:txXfrm>
        <a:off x="4145946" y="324414"/>
        <a:ext cx="2513811" cy="1560821"/>
      </dsp:txXfrm>
    </dsp:sp>
    <dsp:sp modelId="{F46B0AAC-61FB-47E8-BC43-69C54D7AA64B}">
      <dsp:nvSpPr>
        <dsp:cNvPr id="0" name=""/>
        <dsp:cNvSpPr/>
      </dsp:nvSpPr>
      <dsp:spPr>
        <a:xfrm>
          <a:off x="2211716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19D96-8209-4675-AF97-0314FFC22196}">
      <dsp:nvSpPr>
        <dsp:cNvPr id="0" name=""/>
        <dsp:cNvSpPr/>
      </dsp:nvSpPr>
      <dsp:spPr>
        <a:xfrm>
          <a:off x="2501819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POLITYKA WOBEC ADMINISTRACJI</a:t>
          </a:r>
        </a:p>
      </dsp:txBody>
      <dsp:txXfrm>
        <a:off x="2550378" y="2741699"/>
        <a:ext cx="2513811" cy="1560821"/>
      </dsp:txXfrm>
    </dsp:sp>
    <dsp:sp modelId="{1F0D92B8-8752-4AD1-9AF3-C67C244EC624}">
      <dsp:nvSpPr>
        <dsp:cNvPr id="0" name=""/>
        <dsp:cNvSpPr/>
      </dsp:nvSpPr>
      <dsp:spPr>
        <a:xfrm>
          <a:off x="5402851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B7DE-BA6A-4CEB-BBB9-E91F2886CAA6}">
      <dsp:nvSpPr>
        <dsp:cNvPr id="0" name=""/>
        <dsp:cNvSpPr/>
      </dsp:nvSpPr>
      <dsp:spPr>
        <a:xfrm>
          <a:off x="5692954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POLITYKA ADMINISTRACJI</a:t>
          </a:r>
        </a:p>
      </dsp:txBody>
      <dsp:txXfrm>
        <a:off x="5741513" y="2741699"/>
        <a:ext cx="2513811" cy="15608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46BB9-8B2A-4C9D-814B-1645E5400053}">
      <dsp:nvSpPr>
        <dsp:cNvPr id="0" name=""/>
        <dsp:cNvSpPr/>
      </dsp:nvSpPr>
      <dsp:spPr>
        <a:xfrm>
          <a:off x="2850052" y="685988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728908"/>
        <a:ext cx="27996" cy="5599"/>
      </dsp:txXfrm>
    </dsp:sp>
    <dsp:sp modelId="{681F8746-C8F1-4C24-8B4F-6DF641C2D422}">
      <dsp:nvSpPr>
        <dsp:cNvPr id="0" name=""/>
        <dsp:cNvSpPr/>
      </dsp:nvSpPr>
      <dsp:spPr>
        <a:xfrm>
          <a:off x="417351" y="1358"/>
          <a:ext cx="2434500" cy="1460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ZACHOWANIE OSÓB ŚWIADCZĄCYCH USŁUGI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17351" y="1358"/>
        <a:ext cx="2434500" cy="1460700"/>
      </dsp:txXfrm>
    </dsp:sp>
    <dsp:sp modelId="{A70F9C88-B6E8-424A-A9D9-C61BB0E5EF42}">
      <dsp:nvSpPr>
        <dsp:cNvPr id="0" name=""/>
        <dsp:cNvSpPr/>
      </dsp:nvSpPr>
      <dsp:spPr>
        <a:xfrm>
          <a:off x="1634602" y="1460258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5661" y="1722126"/>
        <a:ext cx="152316" cy="5599"/>
      </dsp:txXfrm>
    </dsp:sp>
    <dsp:sp modelId="{8137BB5C-1B8F-4FCC-8D73-9257C42A3A8D}">
      <dsp:nvSpPr>
        <dsp:cNvPr id="0" name=""/>
        <dsp:cNvSpPr/>
      </dsp:nvSpPr>
      <dsp:spPr>
        <a:xfrm>
          <a:off x="3411787" y="1358"/>
          <a:ext cx="2434500" cy="1460700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PRZYJAZNE ŚRODOWISKO, W KTÓRYM USŁUGI SĄ ŚWIADCZONE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11787" y="1358"/>
        <a:ext cx="2434500" cy="1460700"/>
      </dsp:txXfrm>
    </dsp:sp>
    <dsp:sp modelId="{A6B5E372-D4B6-40E0-A7BC-96C33DD5946B}">
      <dsp:nvSpPr>
        <dsp:cNvPr id="0" name=""/>
        <dsp:cNvSpPr/>
      </dsp:nvSpPr>
      <dsp:spPr>
        <a:xfrm>
          <a:off x="2850052" y="2706624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2749544"/>
        <a:ext cx="27996" cy="5599"/>
      </dsp:txXfrm>
    </dsp:sp>
    <dsp:sp modelId="{E006F455-E026-4090-AD2B-7D2AA0D0A6F0}">
      <dsp:nvSpPr>
        <dsp:cNvPr id="0" name=""/>
        <dsp:cNvSpPr/>
      </dsp:nvSpPr>
      <dsp:spPr>
        <a:xfrm>
          <a:off x="417351" y="2021993"/>
          <a:ext cx="2434500" cy="1460700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REZULTATY DZIAŁANIA ODCZUWANE PRZEZ OBYWATELI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17351" y="2021993"/>
        <a:ext cx="2434500" cy="1460700"/>
      </dsp:txXfrm>
    </dsp:sp>
    <dsp:sp modelId="{B3747A01-EA2D-49DA-A6D0-F07CFC30CCF2}">
      <dsp:nvSpPr>
        <dsp:cNvPr id="0" name=""/>
        <dsp:cNvSpPr/>
      </dsp:nvSpPr>
      <dsp:spPr>
        <a:xfrm>
          <a:off x="1634602" y="3480894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5661" y="3742762"/>
        <a:ext cx="152316" cy="5599"/>
      </dsp:txXfrm>
    </dsp:sp>
    <dsp:sp modelId="{377912CD-398A-4864-A643-324C381CCB09}">
      <dsp:nvSpPr>
        <dsp:cNvPr id="0" name=""/>
        <dsp:cNvSpPr/>
      </dsp:nvSpPr>
      <dsp:spPr>
        <a:xfrm>
          <a:off x="3411787" y="2021993"/>
          <a:ext cx="2434500" cy="1460700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CZAS OCZEKIWANIA NA OBSŁUŻENIE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11787" y="2021993"/>
        <a:ext cx="2434500" cy="1460700"/>
      </dsp:txXfrm>
    </dsp:sp>
    <dsp:sp modelId="{4E38F2DF-E61A-4325-86AC-FC0A07E6CE14}">
      <dsp:nvSpPr>
        <dsp:cNvPr id="0" name=""/>
        <dsp:cNvSpPr/>
      </dsp:nvSpPr>
      <dsp:spPr>
        <a:xfrm>
          <a:off x="2850052" y="4727259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4770179"/>
        <a:ext cx="27996" cy="5599"/>
      </dsp:txXfrm>
    </dsp:sp>
    <dsp:sp modelId="{1EF7DE6B-36A0-4308-8EBB-DB7C93CBAC82}">
      <dsp:nvSpPr>
        <dsp:cNvPr id="0" name=""/>
        <dsp:cNvSpPr/>
      </dsp:nvSpPr>
      <dsp:spPr>
        <a:xfrm>
          <a:off x="417351" y="4042629"/>
          <a:ext cx="2434500" cy="1460700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CZAS OCZEKIWANIA NA ODPOWIEDŹ NA ZADANE PYTANIE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17351" y="4042629"/>
        <a:ext cx="2434500" cy="1460700"/>
      </dsp:txXfrm>
    </dsp:sp>
    <dsp:sp modelId="{7D466D72-CB8B-4C3D-AB58-CF8EFDB3946D}">
      <dsp:nvSpPr>
        <dsp:cNvPr id="0" name=""/>
        <dsp:cNvSpPr/>
      </dsp:nvSpPr>
      <dsp:spPr>
        <a:xfrm>
          <a:off x="3411787" y="4042629"/>
          <a:ext cx="2434500" cy="14607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CZAS OCZEKIWANIA NA ODPOWIEDŹ LINII TELEFONICZNEJ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11787" y="4042629"/>
        <a:ext cx="2434500" cy="1460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A1FB4-25B4-4EA8-864C-6D94CB7A05E5}">
      <dsp:nvSpPr>
        <dsp:cNvPr id="0" name=""/>
        <dsp:cNvSpPr/>
      </dsp:nvSpPr>
      <dsp:spPr>
        <a:xfrm>
          <a:off x="2401951" y="147"/>
          <a:ext cx="1586582" cy="15865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PODNIESIENIE STANDARDÓW OBSŁUGI OBYWATELA</a:t>
          </a:r>
        </a:p>
      </dsp:txBody>
      <dsp:txXfrm>
        <a:off x="2634301" y="232497"/>
        <a:ext cx="1121882" cy="1121882"/>
      </dsp:txXfrm>
    </dsp:sp>
    <dsp:sp modelId="{E42542A0-EF2F-45E1-8CDD-B388D8A35EE6}">
      <dsp:nvSpPr>
        <dsp:cNvPr id="0" name=""/>
        <dsp:cNvSpPr/>
      </dsp:nvSpPr>
      <dsp:spPr>
        <a:xfrm>
          <a:off x="2735134" y="1715560"/>
          <a:ext cx="920217" cy="92021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2857109" y="2067451"/>
        <a:ext cx="676267" cy="216435"/>
      </dsp:txXfrm>
    </dsp:sp>
    <dsp:sp modelId="{4B7275E4-9995-4C0F-8523-BB80C278A308}">
      <dsp:nvSpPr>
        <dsp:cNvPr id="0" name=""/>
        <dsp:cNvSpPr/>
      </dsp:nvSpPr>
      <dsp:spPr>
        <a:xfrm>
          <a:off x="2401951" y="2764608"/>
          <a:ext cx="1586582" cy="1586582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POPRAWA JAKOŚCI ŚWIADCZONYCH USŁUG</a:t>
          </a:r>
        </a:p>
      </dsp:txBody>
      <dsp:txXfrm>
        <a:off x="2634301" y="2996958"/>
        <a:ext cx="1121882" cy="1121882"/>
      </dsp:txXfrm>
    </dsp:sp>
    <dsp:sp modelId="{675E46B2-C7BE-4A23-933C-1965F305F287}">
      <dsp:nvSpPr>
        <dsp:cNvPr id="0" name=""/>
        <dsp:cNvSpPr/>
      </dsp:nvSpPr>
      <dsp:spPr>
        <a:xfrm>
          <a:off x="4226521" y="1880564"/>
          <a:ext cx="504533" cy="590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>
        <a:off x="4226521" y="1998606"/>
        <a:ext cx="353173" cy="354124"/>
      </dsp:txXfrm>
    </dsp:sp>
    <dsp:sp modelId="{1553B366-1A02-4FDA-8E23-8179E508B4A2}">
      <dsp:nvSpPr>
        <dsp:cNvPr id="0" name=""/>
        <dsp:cNvSpPr/>
      </dsp:nvSpPr>
      <dsp:spPr>
        <a:xfrm>
          <a:off x="4940483" y="589086"/>
          <a:ext cx="3173164" cy="317316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</a:rPr>
            <a:t>PODNIESIENIE SATYSFAKCJI OBYWATELA ZE ŚWIADCZONYCH MU USŁUG</a:t>
          </a:r>
        </a:p>
      </dsp:txBody>
      <dsp:txXfrm>
        <a:off x="5405182" y="1053785"/>
        <a:ext cx="2243766" cy="224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88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5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3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56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34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9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44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79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8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2986-432A-4638-8A6F-A298F1C60900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90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adymissmarquise/675882109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rona_(atrybut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ory.org.pl/2019/12/27/poglebiajacy-sie-kryzys-w-polsce-kiedy-w-europie-umiera-praworzadnosc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półka, książka, pomieszczenie, wewnątrz&#10;&#10;Opis wygenerowany automatycznie">
            <a:extLst>
              <a:ext uri="{FF2B5EF4-FFF2-40B4-BE49-F238E27FC236}">
                <a16:creationId xmlns:a16="http://schemas.microsoft.com/office/drawing/2014/main" id="{369757CE-9280-4EEA-B8B4-ADD8610D3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502" r="9090" b="2027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A95C15-BCFD-430B-96C6-1A385CB06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 dirty="0"/>
              <a:t>ZAJĘCIA NR 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6C445C3-1F82-4505-9D9D-C02667CA6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pl-PL" dirty="0"/>
              <a:t>POLITYKA ADMINISTRACYJNA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9868525-1EDA-4311-9706-5B6E1654DFC2}"/>
              </a:ext>
            </a:extLst>
          </p:cNvPr>
          <p:cNvSpPr txBox="1"/>
          <p:nvPr/>
        </p:nvSpPr>
        <p:spPr>
          <a:xfrm>
            <a:off x="10228002" y="6657945"/>
            <a:ext cx="1963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ww.flickr.com/photos/ladymissmarquise/675882109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88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1435" y="2176271"/>
            <a:ext cx="7254108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b="1" u="sng" dirty="0"/>
              <a:t>WALTER JELLINEK</a:t>
            </a:r>
          </a:p>
          <a:p>
            <a:pPr mar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NAUKA ADMINISTRACJI -&gt; OPISUJE RZECZYWISTĄ ADMINISTRACJĘ, JEJ UWARUNKOWANIA (HISTORYCZNE, GOSPODARCZE, SPOŁECZNE, KULTUROWE), PORÓWNUJE Z INSTYTUCJAMI I ŻYCIEM SPOŁECZNYM ZAGRANICY, POSŁUGUJĄĆ SIĘ STATYSTYKĄ PRÓBUJE USTALIĆ OGÓLNE PRAWIDŁOWOŚCI SOCJOLOGICZNE;</a:t>
            </a:r>
          </a:p>
          <a:p>
            <a:pPr marL="0" indent="0" algn="just">
              <a:buNone/>
            </a:pPr>
            <a:r>
              <a:rPr lang="pl-PL" sz="2400" dirty="0"/>
              <a:t>POLITYKA ADMINISTRACYJNA -&gt; JAK ADMINISTRACJĘ ULEPSZYĆ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32EA13-DC19-41E8-B623-F5E65F5E4449}"/>
              </a:ext>
            </a:extLst>
          </p:cNvPr>
          <p:cNvGraphicFramePr/>
          <p:nvPr/>
        </p:nvGraphicFramePr>
        <p:xfrm>
          <a:off x="6169013" y="3058762"/>
          <a:ext cx="8128000" cy="26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26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u="sng" dirty="0"/>
              <a:t>W. WILSON -&gt; „OJCIEC AMERYKAŃSKIEJ NAUKI ADMINISTRACJI”</a:t>
            </a:r>
          </a:p>
          <a:p>
            <a:pPr marL="0" indent="0">
              <a:buNone/>
            </a:pPr>
            <a:r>
              <a:rPr lang="pl-PL" dirty="0">
                <a:highlight>
                  <a:srgbClr val="FF00FF"/>
                </a:highlight>
              </a:rPr>
              <a:t>TEZA O ROZDZIALE POLITYKI I ADMINISTRACJI</a:t>
            </a:r>
          </a:p>
          <a:p>
            <a:pPr marL="0" indent="0" algn="just">
              <a:buNone/>
            </a:pPr>
            <a:r>
              <a:rPr lang="pl-PL" dirty="0"/>
              <a:t>„ADMINISTROWANIE NIE MIEŚCI SIĘ W OBSZARZE POLITYKI.”</a:t>
            </a:r>
          </a:p>
          <a:p>
            <a:pPr marL="0" indent="0" algn="just">
              <a:buNone/>
            </a:pPr>
            <a:r>
              <a:rPr lang="pl-PL" dirty="0"/>
              <a:t>„PROBLEMY ADMINISTRACYJNE NIE SĄ PROBLEMAMI POLITYCZNYMI. POLITYKA OKREŚLA WPRAWDZIE ZADANIA DLA ADMINISTRACJI, ALE NIE POWINNA MIEĆ WPŁYWU NA POSZCZEGÓLNE URZĘDY. ADMINISTROWANIE TO PRZEDE WSZYSTKIM SPOKOJNE, WOLNE OD POŚPIECHU I NIEUSTANNYCH KONFLIKTÓW, ZAŁATWIANIE ROZMAITYCH SPRAW; NAJCZĘŚCIEJ NIE MA TO NIC WSPÓLNEGO Z DYSKUSYJNYMI ZAGADNIENIAMI KONSTYTUCYJNYMI.”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90DF04-481F-46B3-B6D2-3B3B6D551439}"/>
              </a:ext>
            </a:extLst>
          </p:cNvPr>
          <p:cNvGraphicFramePr/>
          <p:nvPr/>
        </p:nvGraphicFramePr>
        <p:xfrm>
          <a:off x="1705428" y="500061"/>
          <a:ext cx="8128000" cy="119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889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057" y="262489"/>
            <a:ext cx="4218992" cy="13255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POLITYKA </a:t>
            </a:r>
            <a:br>
              <a:rPr lang="pl-PL" b="1" dirty="0"/>
            </a:br>
            <a:r>
              <a:rPr lang="pl-PL" b="1" dirty="0"/>
              <a:t>ADMINISTRACYJNA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D07EE8-33F3-4F60-BB6D-FBA1D4354A42}"/>
              </a:ext>
            </a:extLst>
          </p:cNvPr>
          <p:cNvGraphicFramePr/>
          <p:nvPr/>
        </p:nvGraphicFramePr>
        <p:xfrm>
          <a:off x="2090057" y="83976"/>
          <a:ext cx="10515600" cy="640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41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85FF810-C7FE-4B4A-B912-1F1072FA282B}"/>
              </a:ext>
            </a:extLst>
          </p:cNvPr>
          <p:cNvSpPr/>
          <p:nvPr/>
        </p:nvSpPr>
        <p:spPr>
          <a:xfrm>
            <a:off x="746449" y="1825625"/>
            <a:ext cx="9927771" cy="2793028"/>
          </a:xfrm>
          <a:prstGeom prst="rect">
            <a:avLst/>
          </a:prstGeom>
          <a:solidFill>
            <a:schemeClr val="bg2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6449" y="1922105"/>
            <a:ext cx="10607351" cy="4077575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POLITYKA – aprobowany przez organy państwowe i samorządowe system pozaprawnych i postulatywnych wypowiedzi o tym, gdzie, kiedy i jak korzystać z materialnych i organizacyjnych możliwości państwa i samorządów terytorialnych.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									   </a:t>
            </a:r>
            <a:r>
              <a:rPr lang="pl-PL" dirty="0"/>
              <a:t>Jan Boć</a:t>
            </a:r>
          </a:p>
        </p:txBody>
      </p:sp>
    </p:spTree>
    <p:extLst>
      <p:ext uri="{BB962C8B-B14F-4D97-AF65-F5344CB8AC3E}">
        <p14:creationId xmlns:p14="http://schemas.microsoft.com/office/powerpoint/2010/main" val="221706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591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pl-PL" dirty="0"/>
              <a:t>POLITYKA WOBEC ADMINISTRACJI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2596" y="2174358"/>
            <a:ext cx="8330294" cy="4385062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JEJ ISTOTĄ JEST TO, ŻE USTALANA JEST ONA PRZEZ PODMIOTY SPOZA ADMINISTRACJI!</a:t>
            </a:r>
          </a:p>
          <a:p>
            <a:pPr marL="0" indent="0" algn="just">
              <a:buNone/>
            </a:pPr>
            <a:endParaRPr lang="pl-PL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POLITYKA KSZTAŁTOWANIA ADMINISTRACJI PUBLICZNEJ, JEJ STRUKTURY, PODSTAW, GŁÓWNYCH KIERUNKÓW FUNKCJONOWANIA- DECYZJE W TYCH SPRAWACH PODEJMOWANE SĄ CO DO ZASADY POZA SAMĄ ADMINISTRACJĄ;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ADMINISTRACJA WSPÓŁTWORZY TĘ POLITYKĘ I JEST JEJ PRZEDMIOTEM;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PODMIOTY WŁADZY WYKONAWCZEJ SPRAWUJĄC FUNKCJĘ RZĄDZENIA I UCZESTNICZĄC W PROCESIE LEGISLACYJNYM (OPRACOWYWANIE PROJEKTÓW USTAW) SAMODZIELNIE KREUJĄ POLITYKĘ WOBEC ADMINISTRACJI W TAKIM ZAKRESIE, W JAKIM ZYSKAJĄ APROBATĘ WŁADZY USTAWODAWCZEJ.</a:t>
            </a:r>
          </a:p>
        </p:txBody>
      </p:sp>
    </p:spTree>
    <p:extLst>
      <p:ext uri="{BB962C8B-B14F-4D97-AF65-F5344CB8AC3E}">
        <p14:creationId xmlns:p14="http://schemas.microsoft.com/office/powerpoint/2010/main" val="70400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pl-PL" dirty="0"/>
              <a:t>POLITYKA ADMINISTRACJI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248" y="2174358"/>
            <a:ext cx="7731642" cy="4045467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POLITYKA WYKONYWANA PRZEZ ADMINISTRACJĘ;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POLEGA NA WYPRACOWYWANIU CELÓW, PRIORYTETÓW, PROJEKTOWANIA ŚRODKÓW, SPOSOBÓW DZIAŁANIA, PRZEWIDYWANIA EFEKTÓW;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MIEŚCI SIĘ W OBSZARZE WYKONYWANIA PRZEZ ADMINISTRACJĘ PRAWNIE OKREŚLONYCH ZADAŃ PUBLICZNYCH, POLEGA NA OPRACOWYWANIU KONCEPCJI (PROGRAMU, ZAŁOŻEŃ STUDIUM, PLANU) RACJONALNEGO I EFEKTYWNEGO DZIAŁANIA W RÓŻNYCH DZIEDZINACH POTRZEB PUBLICZNYCH;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WIĄŻE SIĘ Z PLANOWANIEM;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PRZYKŁADY: POLITYKA PRZESTRZENNA, POLITYKA ENERGETYCZNA, POLITYKA OCHRONY ŚRODOWISKA</a:t>
            </a:r>
          </a:p>
        </p:txBody>
      </p:sp>
    </p:spTree>
    <p:extLst>
      <p:ext uri="{BB962C8B-B14F-4D97-AF65-F5344CB8AC3E}">
        <p14:creationId xmlns:p14="http://schemas.microsoft.com/office/powerpoint/2010/main" val="150274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65A5F-0AA7-4D21-ADD8-366753E8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– USTAWA O PLANOWANIU I ZAGOSPODAROWANIU PRZESTRZENNYM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A458DF-47D6-4040-A743-9AC91D8AD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6" y="1825624"/>
            <a:ext cx="10355424" cy="50323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Art. 3. 1. Kształtowanie i </a:t>
            </a:r>
            <a:r>
              <a:rPr lang="pl-PL" u="sng" dirty="0">
                <a:solidFill>
                  <a:srgbClr val="FF0066"/>
                </a:solidFill>
              </a:rPr>
              <a:t>prowadzenie polityki przestrzennej na terenie gminy</a:t>
            </a:r>
            <a:r>
              <a:rPr lang="pl-PL" dirty="0"/>
              <a:t>, w tym uchwalanie studium uwarunkowań i kierunków zagospodarowania przestrzennego gminy oraz miejscowych planów zagospodarowania przestrzennego, z wyjątkiem morskich wód wewnętrznych, morza terytorialnego i wyłącznej strefy ekonomicznej oraz terenów zamkniętych, należy do zadań własnych gminy. </a:t>
            </a:r>
          </a:p>
          <a:p>
            <a:pPr marL="0" indent="0" algn="just">
              <a:buNone/>
            </a:pPr>
            <a:r>
              <a:rPr lang="pl-PL" dirty="0"/>
              <a:t>2. Prowadzenie, w granicach swojej właściwości rzeczowej, analiz i studiów z zakresu zagospodarowania przestrzennego, odnoszących się do obszaru powiatu i zagadnień jego rozwoju, należy do zadań samorządu powiatu. </a:t>
            </a:r>
          </a:p>
          <a:p>
            <a:pPr marL="0" indent="0" algn="just">
              <a:buNone/>
            </a:pPr>
            <a:r>
              <a:rPr lang="pl-PL" dirty="0"/>
              <a:t>2a. Kształtowanie i </a:t>
            </a:r>
            <a:r>
              <a:rPr lang="pl-PL" u="sng" dirty="0">
                <a:solidFill>
                  <a:srgbClr val="FF0066"/>
                </a:solidFill>
              </a:rPr>
              <a:t>prowadzenie polityki przestrzennej na obszarze związku metropolitalnego</a:t>
            </a:r>
            <a:r>
              <a:rPr lang="pl-PL" dirty="0"/>
              <a:t> (obszarze metropolitalnym) należy do zadań związku metropolitalnego, jeżeli został utworzony. </a:t>
            </a:r>
          </a:p>
          <a:p>
            <a:pPr marL="0" indent="0" algn="just">
              <a:buNone/>
            </a:pPr>
            <a:r>
              <a:rPr lang="pl-PL" dirty="0"/>
              <a:t>3. Kształtowanie i </a:t>
            </a:r>
            <a:r>
              <a:rPr lang="pl-PL" u="sng" dirty="0">
                <a:solidFill>
                  <a:srgbClr val="FF0066"/>
                </a:solidFill>
              </a:rPr>
              <a:t>prowadzenie polityki przestrzennej w województwie</a:t>
            </a:r>
            <a:r>
              <a:rPr lang="pl-PL" dirty="0"/>
              <a:t>, w tym uchwalanie planu zagospodarowania przestrzennego województwa, należy do zadań samorządu województwa. </a:t>
            </a:r>
          </a:p>
          <a:p>
            <a:pPr marL="0" indent="0" algn="just">
              <a:buNone/>
            </a:pPr>
            <a:r>
              <a:rPr lang="pl-PL" dirty="0"/>
              <a:t>4. Kształtowanie i </a:t>
            </a:r>
            <a:r>
              <a:rPr lang="pl-PL" u="sng" dirty="0">
                <a:solidFill>
                  <a:srgbClr val="FF0066"/>
                </a:solidFill>
              </a:rPr>
              <a:t>prowadzenie polityki przestrzennej państwa </a:t>
            </a:r>
            <a:r>
              <a:rPr lang="pl-PL" dirty="0"/>
              <a:t>należy do zadań Rady Ministrów.</a:t>
            </a:r>
          </a:p>
        </p:txBody>
      </p:sp>
    </p:spTree>
    <p:extLst>
      <p:ext uri="{BB962C8B-B14F-4D97-AF65-F5344CB8AC3E}">
        <p14:creationId xmlns:p14="http://schemas.microsoft.com/office/powerpoint/2010/main" val="1076305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13EAD-53A1-496B-AF56-D5C478F6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2921AB-1B17-43EB-BA36-DA30F307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87" y="2677885"/>
            <a:ext cx="5928826" cy="2696548"/>
          </a:xfrm>
          <a:ln w="20002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400" dirty="0"/>
              <a:t>REFERAT</a:t>
            </a:r>
          </a:p>
          <a:p>
            <a:pPr marL="0" indent="0" algn="ctr">
              <a:buNone/>
            </a:pPr>
            <a:r>
              <a:rPr lang="pl-PL" sz="4400" dirty="0"/>
              <a:t>SMART AMINISTRATION</a:t>
            </a:r>
          </a:p>
        </p:txBody>
      </p:sp>
    </p:spTree>
    <p:extLst>
      <p:ext uri="{BB962C8B-B14F-4D97-AF65-F5344CB8AC3E}">
        <p14:creationId xmlns:p14="http://schemas.microsoft.com/office/powerpoint/2010/main" val="353294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642B9D-49CC-4DAA-A4A9-086EB741DA67}"/>
              </a:ext>
            </a:extLst>
          </p:cNvPr>
          <p:cNvSpPr/>
          <p:nvPr/>
        </p:nvSpPr>
        <p:spPr>
          <a:xfrm>
            <a:off x="2052735" y="2481943"/>
            <a:ext cx="8117632" cy="1028020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New Public Management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57709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sz="1900" dirty="0"/>
          </a:p>
          <a:p>
            <a:endParaRPr lang="pl-PL" sz="1900" dirty="0"/>
          </a:p>
          <a:p>
            <a:r>
              <a:rPr lang="pl-PL" sz="1900" dirty="0"/>
              <a:t>Prezentacja opracowana na podstawie</a:t>
            </a:r>
          </a:p>
          <a:p>
            <a:r>
              <a:rPr lang="pl-PL" sz="1900" dirty="0"/>
              <a:t> M. Kulesza, D. </a:t>
            </a:r>
            <a:r>
              <a:rPr lang="pl-PL" sz="1900" dirty="0" err="1"/>
              <a:t>Sześciłło</a:t>
            </a:r>
            <a:r>
              <a:rPr lang="pl-PL" sz="1900" dirty="0"/>
              <a:t>, Polityka administracyjna i zarządzanie publiczne, Warszawa 2013</a:t>
            </a:r>
          </a:p>
        </p:txBody>
      </p:sp>
    </p:spTree>
    <p:extLst>
      <p:ext uri="{BB962C8B-B14F-4D97-AF65-F5344CB8AC3E}">
        <p14:creationId xmlns:p14="http://schemas.microsoft.com/office/powerpoint/2010/main" val="402237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772991-D835-431B-965C-8F7BD6B4E112}"/>
              </a:ext>
            </a:extLst>
          </p:cNvPr>
          <p:cNvGraphicFramePr/>
          <p:nvPr/>
        </p:nvGraphicFramePr>
        <p:xfrm>
          <a:off x="1845388" y="12433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EF71959A-DEA0-4B1A-AC29-863EE49BBD28}"/>
              </a:ext>
            </a:extLst>
          </p:cNvPr>
          <p:cNvSpPr txBox="1"/>
          <p:nvPr/>
        </p:nvSpPr>
        <p:spPr>
          <a:xfrm>
            <a:off x="1716833" y="195943"/>
            <a:ext cx="854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POLITYKA ADMINISTRACYJNA</a:t>
            </a:r>
          </a:p>
        </p:txBody>
      </p:sp>
    </p:spTree>
    <p:extLst>
      <p:ext uri="{BB962C8B-B14F-4D97-AF65-F5344CB8AC3E}">
        <p14:creationId xmlns:p14="http://schemas.microsoft.com/office/powerpoint/2010/main" val="400466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 algn="just">
              <a:buNone/>
            </a:pPr>
            <a:r>
              <a:rPr lang="pl-PL" i="1" dirty="0"/>
              <a:t>J. </a:t>
            </a:r>
            <a:r>
              <a:rPr lang="pl-PL" i="1" dirty="0" err="1"/>
              <a:t>Supernat</a:t>
            </a:r>
            <a:r>
              <a:rPr lang="pl-PL" i="1" dirty="0"/>
              <a:t>, Administracja publiczna w świetle koncepcji New Public Management</a:t>
            </a:r>
            <a:r>
              <a:rPr lang="pl-PL" dirty="0"/>
              <a:t>, (w:) </a:t>
            </a:r>
            <a:r>
              <a:rPr lang="pl-PL" i="1" dirty="0"/>
              <a:t>Administracja publiczna. Studia krajowe i międzynarodowe</a:t>
            </a:r>
            <a:r>
              <a:rPr lang="pl-PL" dirty="0"/>
              <a:t>, Zeszyty Naukowe Wyższej Szkoły Administracji Publicznej w Białymstoku 2003, nr 2, s. 28-46.</a:t>
            </a:r>
          </a:p>
        </p:txBody>
      </p:sp>
    </p:spTree>
    <p:extLst>
      <p:ext uri="{BB962C8B-B14F-4D97-AF65-F5344CB8AC3E}">
        <p14:creationId xmlns:p14="http://schemas.microsoft.com/office/powerpoint/2010/main" val="359893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NMP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 najszerszym zakresie wdrażany przez kraje anglosaskie -USA, Wielka Brytania, Nowa Zelandia, Australia, Kanada; </a:t>
            </a:r>
          </a:p>
          <a:p>
            <a:r>
              <a:rPr lang="pl-PL" dirty="0"/>
              <a:t>związany z krytyką administracji biurokratycznej;</a:t>
            </a:r>
          </a:p>
          <a:p>
            <a:r>
              <a:rPr lang="pl-PL" dirty="0"/>
              <a:t>jego podstawą ideologiczną jest neoliberalizm:</a:t>
            </a:r>
          </a:p>
          <a:p>
            <a:pPr marL="0" indent="0" algn="ctr">
              <a:buNone/>
            </a:pPr>
            <a:r>
              <a:rPr lang="pl-PL" dirty="0"/>
              <a:t>* </a:t>
            </a:r>
            <a:r>
              <a:rPr lang="pl-PL" b="1" dirty="0">
                <a:solidFill>
                  <a:srgbClr val="FF0066"/>
                </a:solidFill>
              </a:rPr>
              <a:t>ZASADA PAŃSTWA MINIMALNEGO </a:t>
            </a:r>
            <a:r>
              <a:rPr lang="pl-PL" dirty="0"/>
              <a:t>– </a:t>
            </a:r>
          </a:p>
          <a:p>
            <a:pPr marL="0" indent="0" algn="ctr">
              <a:buNone/>
            </a:pPr>
            <a:r>
              <a:rPr lang="pl-PL" dirty="0"/>
              <a:t>zapewnia przede wszystkim ochronę obywateli i egzekwowanie umów; tam gdzie jest aktywne działa w celu osiągania ekonomicznej efektywności (jak w sektorze prywatnym);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C00000"/>
                </a:solidFill>
              </a:rPr>
              <a:t>Idea wolnego rynku i ograniczenia ingerencji państwa w gospodarkę</a:t>
            </a:r>
            <a:r>
              <a:rPr lang="pl-PL" dirty="0"/>
              <a:t>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698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458" y="1019901"/>
            <a:ext cx="6268770" cy="2100059"/>
          </a:xfrm>
        </p:spPr>
        <p:txBody>
          <a:bodyPr anchor="b">
            <a:normAutofit fontScale="90000"/>
          </a:bodyPr>
          <a:lstStyle/>
          <a:p>
            <a:br>
              <a:rPr lang="pl-PL" sz="5400" dirty="0"/>
            </a:br>
            <a:br>
              <a:rPr lang="pl-PL" sz="5400" dirty="0"/>
            </a:br>
            <a:br>
              <a:rPr lang="pl-PL" sz="5400" dirty="0"/>
            </a:br>
            <a:br>
              <a:rPr lang="pl-PL" sz="5400" dirty="0"/>
            </a:br>
            <a:br>
              <a:rPr lang="pl-PL" sz="5400" dirty="0"/>
            </a:br>
            <a:br>
              <a:rPr lang="pl-PL" sz="5400" dirty="0"/>
            </a:br>
            <a:br>
              <a:rPr lang="pl-PL" sz="5400" dirty="0"/>
            </a:br>
            <a:r>
              <a:rPr lang="pl-PL" sz="5400" dirty="0"/>
              <a:t>Dwa nurty NPM </a:t>
            </a:r>
            <a:br>
              <a:rPr lang="pl-PL" sz="5400" dirty="0"/>
            </a:br>
            <a:r>
              <a:rPr lang="pl-PL" sz="5400" dirty="0"/>
              <a:t>(G. </a:t>
            </a:r>
            <a:r>
              <a:rPr lang="pl-PL" sz="5400" dirty="0" err="1"/>
              <a:t>Larbi</a:t>
            </a:r>
            <a:r>
              <a:rPr lang="pl-PL" sz="5400" dirty="0"/>
              <a:t>)</a:t>
            </a:r>
            <a:br>
              <a:rPr lang="pl-PL" sz="5400" dirty="0"/>
            </a:br>
            <a:endParaRPr lang="pl-PL" sz="5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-WPROWADZENIE TECHNIK MENEDŻERSKICH DO ZARZĄDZANIA W SEKTORZE PUBLICZNYM;</a:t>
            </a:r>
          </a:p>
          <a:p>
            <a:pPr marL="0" indent="0" algn="just">
              <a:buNone/>
            </a:pPr>
            <a:r>
              <a:rPr lang="pl-PL" sz="2200" dirty="0"/>
              <a:t>-ORGANIZOWANIE PROCESU WYKONYWANIA ZADAŃ PUBLICZNYCH NA PODSTAWIE ZASAD RYNKOWYCH.</a:t>
            </a:r>
          </a:p>
          <a:p>
            <a:endParaRPr lang="pl-P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A918B-9485-463B-95C6-F70AE17F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4" r="-1" b="-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7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br>
              <a:rPr lang="pl-PL" sz="2800"/>
            </a:br>
            <a:r>
              <a:rPr lang="pl-PL" sz="2800"/>
              <a:t>ZARZĄDZANIE PRZEZ REZULTATY</a:t>
            </a:r>
            <a:br>
              <a:rPr lang="pl-PL" sz="2800"/>
            </a:br>
            <a:endParaRPr lang="pl-PL" sz="2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MENEDŻEROWIE PUBLICZNI (URZĘDNICY) ROZLICZANI SĄ Z OSIĄGANIA ZAŁOŻONYCH CELÓW, EFEKTYWNOŚCI SWOJEGO DZIAŁANIA;</a:t>
            </a:r>
          </a:p>
          <a:p>
            <a:pPr algn="just"/>
            <a:r>
              <a:rPr lang="pl-PL" dirty="0"/>
              <a:t>PODSTAWOWĄ KATEGORIĄ JEST EFEKTYWNOŚĆ – JAKOŚĆ USŁUG, KOSZT WYTWORZENIA;</a:t>
            </a:r>
          </a:p>
          <a:p>
            <a:pPr algn="just"/>
            <a:r>
              <a:rPr lang="pl-PL" dirty="0"/>
              <a:t>POMINIĘTE ZOSTAJĄ INNE KRYTERIA DZIAŁANIA, NP. ZGODNOŚĆ Z PRAWEM.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557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9304" y="1266614"/>
            <a:ext cx="5769224" cy="3759434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3200" u="sng" dirty="0"/>
              <a:t>OSIĄGANE REZULTATY:</a:t>
            </a:r>
          </a:p>
          <a:p>
            <a:pPr lvl="0" algn="just"/>
            <a:r>
              <a:rPr lang="pl-PL" sz="2400" b="1" dirty="0"/>
              <a:t>PRODUKTY (OUTPUTS)</a:t>
            </a:r>
            <a:r>
              <a:rPr lang="pl-PL" sz="2400" dirty="0"/>
              <a:t> – ODPOWIEDNIEJ JAKOŚCI USŁUGI ŚWIADCZONE PRZEZ ADMINISTRACJĘ – DOSTARCZONE TOWARY, USŁUGI, UDZIELONE PORADY, DOSTARCZONE INFORMACJE, DOKUMENTY;</a:t>
            </a:r>
          </a:p>
          <a:p>
            <a:pPr lvl="0" algn="just"/>
            <a:r>
              <a:rPr lang="pl-PL" sz="2400" b="1" dirty="0"/>
              <a:t>WYNIKI (OUTCOMES)</a:t>
            </a:r>
            <a:r>
              <a:rPr lang="pl-PL" sz="2400" dirty="0"/>
              <a:t> – ZMIANY ŻYCIA LUDZI, W NASTĘPSTWIE DZIAŁANIA ADMINISTRACJI – POPRAWA JAKOŚCI ŚRODOWISKA, USPRAWNIENIE GOSPODARKI, ZAPEWNIENIE ZATRUDNIENIA.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28555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7434D98-5859-42FB-957F-DB4BB9849A49}"/>
              </a:ext>
            </a:extLst>
          </p:cNvPr>
          <p:cNvSpPr/>
          <p:nvPr/>
        </p:nvSpPr>
        <p:spPr>
          <a:xfrm>
            <a:off x="838200" y="2846841"/>
            <a:ext cx="10077062" cy="13255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STANDARDY OBSŁUGI OBYWATELA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68129"/>
            <a:ext cx="10077061" cy="430883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NPM zakłada zmianę w traktowaniu obywateli przez administrację – stają się oni klientami, odbiorcami usług, którym należy zapewnić satysfakcję.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7690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 dirty="0"/>
              <a:t>M. </a:t>
            </a:r>
            <a:r>
              <a:rPr lang="pl-PL" sz="6000" dirty="0" err="1"/>
              <a:t>Prowle</a:t>
            </a:r>
            <a:endParaRPr lang="pl-PL" sz="60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2F00806-DC22-4E09-ABB2-4BF50B745C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89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526EC4-E130-4123-9372-E2CAF813CC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03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1956A40-E4FC-47C4-8FE8-40FB3E908F27}"/>
              </a:ext>
            </a:extLst>
          </p:cNvPr>
          <p:cNvSpPr/>
          <p:nvPr/>
        </p:nvSpPr>
        <p:spPr>
          <a:xfrm>
            <a:off x="905069" y="5281127"/>
            <a:ext cx="9423919" cy="8490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Przykład rozwiązań NMP zastosowanych w celu poprawy standardów obsługi obywatela</a:t>
            </a:r>
          </a:p>
          <a:p>
            <a:pPr marL="0" indent="0" algn="just">
              <a:buNone/>
            </a:pPr>
            <a:r>
              <a:rPr lang="pl-PL" dirty="0"/>
              <a:t>obsługa w formie </a:t>
            </a:r>
            <a:r>
              <a:rPr lang="pl-PL" dirty="0">
                <a:highlight>
                  <a:srgbClr val="FF00FF"/>
                </a:highlight>
              </a:rPr>
              <a:t>one-stop-shop</a:t>
            </a:r>
            <a:r>
              <a:rPr lang="pl-PL" dirty="0"/>
              <a:t> -&gt;</a:t>
            </a:r>
          </a:p>
          <a:p>
            <a:pPr marL="0" indent="0" algn="just">
              <a:buNone/>
            </a:pPr>
            <a:r>
              <a:rPr lang="pl-PL" dirty="0"/>
              <a:t>umożliwienie załatwienia w jednym miejscu spraw należących do właściwości różnych organów administracyjnych.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PRZYKŁAD: wniosek zintegrowany o zarejestrowanie przez osobę fizyczną działalności gospodarczej do </a:t>
            </a:r>
            <a:r>
              <a:rPr lang="pl-PL" dirty="0" err="1"/>
              <a:t>CEiDG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4095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517DFDB-2AD2-4E31-A4BE-647D442ECA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95943"/>
          <a:ext cx="12192000" cy="655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4919733-7039-4B9D-BC4A-B321CC922F9E}"/>
              </a:ext>
            </a:extLst>
          </p:cNvPr>
          <p:cNvSpPr txBox="1"/>
          <p:nvPr/>
        </p:nvSpPr>
        <p:spPr>
          <a:xfrm>
            <a:off x="475861" y="215835"/>
            <a:ext cx="4404048" cy="2308324"/>
          </a:xfrm>
          <a:prstGeom prst="rect">
            <a:avLst/>
          </a:prstGeom>
          <a:noFill/>
          <a:ln w="1143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3.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ugk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Jednostki samorządu terytorialnego w drodze umowy mogą powierzać wykonywanie zadań z zakresu gospodarki komunalnej osobom fizycznym, osobom prawnym lub jednostkom organizacyjnym nieposiadającym osobowości prawnej (…)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7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tół, małe, siedzi, jasne&#10;&#10;Opis wygenerowany automatycznie">
            <a:extLst>
              <a:ext uri="{FF2B5EF4-FFF2-40B4-BE49-F238E27FC236}">
                <a16:creationId xmlns:a16="http://schemas.microsoft.com/office/drawing/2014/main" id="{D5482584-DFD4-468D-869F-80906664F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69" r="9545" b="-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sz="3100">
                <a:solidFill>
                  <a:srgbClr val="000000"/>
                </a:solidFill>
              </a:rPr>
              <a:t>POLITYKA ADMINISTRACYJNA - ROZWÓJ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5" y="2272143"/>
            <a:ext cx="5446486" cy="4385802"/>
          </a:xfrm>
        </p:spPr>
        <p:txBody>
          <a:bodyPr anchor="ctr">
            <a:normAutofit/>
          </a:bodyPr>
          <a:lstStyle/>
          <a:p>
            <a:pPr algn="just"/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b="1" u="sng" dirty="0">
                <a:solidFill>
                  <a:srgbClr val="000000"/>
                </a:solidFill>
              </a:rPr>
              <a:t>W PAŃSTWIE POLICYJNYM</a:t>
            </a:r>
          </a:p>
          <a:p>
            <a:pPr algn="just">
              <a:buFontTx/>
              <a:buChar char="-"/>
            </a:pPr>
            <a:r>
              <a:rPr lang="pl-PL" sz="1600" dirty="0">
                <a:solidFill>
                  <a:srgbClr val="000000"/>
                </a:solidFill>
              </a:rPr>
              <a:t>ABSOLUTYZM, IDEA WSZECHOBECNOŚCI PAŃSTWA;</a:t>
            </a:r>
          </a:p>
          <a:p>
            <a:pPr algn="just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highlight>
                  <a:srgbClr val="FF0066"/>
                </a:highlight>
              </a:rPr>
              <a:t>KAMERALIŚCI - NIEMIECKI MERKANTYLIZM </a:t>
            </a:r>
            <a:r>
              <a:rPr lang="pl-PL" sz="1600" dirty="0">
                <a:solidFill>
                  <a:srgbClr val="000000"/>
                </a:solidFill>
              </a:rPr>
              <a:t>– ADMINISTRACJA PAŃSTWOWA ZA POMOCĄ OGRANICZEŃ I REGLAMENTACJI MIAŁA ZA ZADANIE CHRONIĆ RYNEK WEWNĘTRZNY I REZERWY TOWAROWE; ODPOWIEDZIĄ NA ZAGROŻENIA ZE STRONY GOSPODARKI FRANCUSKIEJ BYŁY: OGRANICZENIE IMPORTU, POPIERANIE WŁASNEJ WYTWÓRCZOŚCI ROLNEJ, ROZWÓJ HANDLU WEWNĘTRZNEGO ITP.;</a:t>
            </a:r>
          </a:p>
          <a:p>
            <a:pPr algn="just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highlight>
                  <a:srgbClr val="00FF00"/>
                </a:highlight>
              </a:rPr>
              <a:t>POLICYŚCI – DOKTRYNA PAŃSTWA POLICYJNEGO (</a:t>
            </a:r>
            <a:r>
              <a:rPr lang="pl-PL" sz="1600" i="1" dirty="0">
                <a:solidFill>
                  <a:srgbClr val="000000"/>
                </a:solidFill>
                <a:highlight>
                  <a:srgbClr val="00FF00"/>
                </a:highlight>
              </a:rPr>
              <a:t>IUS POLITIAE</a:t>
            </a:r>
            <a:r>
              <a:rPr lang="pl-PL" sz="1600" dirty="0">
                <a:solidFill>
                  <a:srgbClr val="000000"/>
                </a:solidFill>
                <a:highlight>
                  <a:srgbClr val="00FF00"/>
                </a:highlight>
              </a:rPr>
              <a:t>) </a:t>
            </a:r>
            <a:r>
              <a:rPr lang="pl-PL" sz="1600" dirty="0">
                <a:solidFill>
                  <a:srgbClr val="000000"/>
                </a:solidFill>
              </a:rPr>
              <a:t>– NIEOGRANICZONE PRAWO MONARCHY DO WKRACZANIA W SFERĘ ŻYCIA SPOŁECZNEGO, CELEM ZAPEWNIANIA POMYŚLNOŚCI, DOBROBYTU PODDANYM I STWORZENIA PAŃSTWA POMYŚLNOŚCI.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42959C5-B148-4477-8AD8-799A540292B8}"/>
              </a:ext>
            </a:extLst>
          </p:cNvPr>
          <p:cNvSpPr txBox="1"/>
          <p:nvPr/>
        </p:nvSpPr>
        <p:spPr>
          <a:xfrm>
            <a:off x="10107471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pl.wikipedia.org/wiki/Korona_(atrybu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4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D1C4244-F006-42FB-8F93-C935EDB2D584}"/>
              </a:ext>
            </a:extLst>
          </p:cNvPr>
          <p:cNvSpPr/>
          <p:nvPr/>
        </p:nvSpPr>
        <p:spPr>
          <a:xfrm>
            <a:off x="709127" y="1825625"/>
            <a:ext cx="10926146" cy="3604791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KAMERALIZM – odmiana merkantylizmu o wyraźnym nastawieniu fiskalnym, rozwinięta w Niemczech i Austrii w XVII i XVIII wieku, rozpatrująca całość problemów gospodarczych z punktu widzenia możliwości powiększenia dochodów panującego, uważająca za naczelny cel polityki gospodarczej państwa pełne zatrudnienie i pełne wykorzystanie sił wytwórczych.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/>
              <a:t>Słownik wyrazów obcych PWN, Warszawa 1980</a:t>
            </a:r>
          </a:p>
        </p:txBody>
      </p:sp>
    </p:spTree>
    <p:extLst>
      <p:ext uri="{BB962C8B-B14F-4D97-AF65-F5344CB8AC3E}">
        <p14:creationId xmlns:p14="http://schemas.microsoft.com/office/powerpoint/2010/main" val="417522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86D40D-E02F-4B4A-B4EF-86239F5C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67FBF9-E4CB-46F0-A17E-6AED1829C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76" y="25066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W pracach kameralistów i </a:t>
            </a:r>
            <a:r>
              <a:rPr lang="pl-PL" dirty="0" err="1"/>
              <a:t>policystów</a:t>
            </a:r>
            <a:r>
              <a:rPr lang="pl-PL" dirty="0"/>
              <a:t> nie została stworzona metodycznie odrębna i spójna polityka gospodarcza lub społeczna państwa; formułowali oni jednak wskazania, jak powinna działać administracja państwa, wskazywali cele i środki ich osiągnięcia, a zatem uprawiali </a:t>
            </a:r>
            <a:r>
              <a:rPr lang="pl-PL" u="sng" dirty="0">
                <a:solidFill>
                  <a:srgbClr val="0070C0"/>
                </a:solidFill>
              </a:rPr>
              <a:t>politykę administracyjną.</a:t>
            </a:r>
          </a:p>
        </p:txBody>
      </p:sp>
    </p:spTree>
    <p:extLst>
      <p:ext uri="{BB962C8B-B14F-4D97-AF65-F5344CB8AC3E}">
        <p14:creationId xmlns:p14="http://schemas.microsoft.com/office/powerpoint/2010/main" val="59517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tół, budynek, wewnątrz, drewniane&#10;&#10;Opis wygenerowany automatycznie">
            <a:extLst>
              <a:ext uri="{FF2B5EF4-FFF2-40B4-BE49-F238E27FC236}">
                <a16:creationId xmlns:a16="http://schemas.microsoft.com/office/drawing/2014/main" id="{51B0BA2A-533A-4477-84B5-3B01D81D1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097" r="8819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533" y="2272143"/>
            <a:ext cx="5401268" cy="4510494"/>
          </a:xfrm>
        </p:spPr>
        <p:txBody>
          <a:bodyPr anchor="ctr">
            <a:normAutofit/>
          </a:bodyPr>
          <a:lstStyle/>
          <a:p>
            <a:pPr algn="just"/>
            <a:r>
              <a:rPr lang="pl-PL" sz="2000" b="1" u="sng" dirty="0">
                <a:solidFill>
                  <a:srgbClr val="000000"/>
                </a:solidFill>
              </a:rPr>
              <a:t>W PAŃSTWIE PRAWA</a:t>
            </a:r>
          </a:p>
          <a:p>
            <a:pPr algn="just"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DOKTRYNA LIBERALNEGO PAŃSTWA KONSTYTUCYJNEGO – IDEOWA PODSTAWA NOWEGO PORZĄDKU PRAWNEGO I ZASAD GOSPODAROWANIA;</a:t>
            </a:r>
          </a:p>
          <a:p>
            <a:pPr algn="just"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ZADANIA PAŃSTWA: ZAPEWNIENIE OBRONY, ZAPEWNIENIE BEZPIECZEŃSTWA I PORZĄDKU PUBLICZNEGO, ZABEZPIECZENIE WOLNOKONKURENCYJNEJ GOSPODARKI.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4C2598-994A-4C11-B27E-D74E2D222CEE}"/>
              </a:ext>
            </a:extLst>
          </p:cNvPr>
          <p:cNvSpPr txBox="1"/>
          <p:nvPr/>
        </p:nvSpPr>
        <p:spPr>
          <a:xfrm>
            <a:off x="9955185" y="6657945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ww.batory.org.pl/2019/12/27/poglebiajacy-sie-kryzys-w-polsce-kiedy-w-europie-umiera-praworzadnosc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3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3432C9-CDB3-4CE7-91E6-0A359A77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7308C21-7A9C-405A-A667-C616543E00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097836"/>
          <a:ext cx="12126686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51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l-PL" sz="3700" b="1" dirty="0"/>
              <a:t>ROZDZIELENIE OD PRAWA ADMINISTRACYJNEGO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u="sng" dirty="0"/>
              <a:t>IGNAZ JASTROW</a:t>
            </a:r>
          </a:p>
          <a:p>
            <a:pPr marL="0" indent="0" algn="just">
              <a:buNone/>
            </a:pPr>
            <a:r>
              <a:rPr lang="pl-PL" sz="2400" dirty="0"/>
              <a:t>NAUKA PRAWA ADMINISTRACYJNEGO NIE DAJE WSZYSTKICH INFORMACJI, JAKIE POTRZEBNE SĄ DO ADMINISTROWANIA;</a:t>
            </a:r>
          </a:p>
          <a:p>
            <a:pPr marL="0" indent="0" algn="just">
              <a:buNone/>
            </a:pPr>
            <a:r>
              <a:rPr lang="pl-PL" sz="2400" dirty="0"/>
              <a:t>WSKAZYWAŁ ON NA SPOŁECZNY CHARAKTER, ODRĘBNOŚĆ NAUKI ADMINISTRACJI OD PRAWA ADMINISTRACYJNEGO ORAZ JEJ ROLĘ JAKO PODSTAWY POLITYKI ADMINISTRACYJNEJ;</a:t>
            </a:r>
          </a:p>
          <a:p>
            <a:pPr marL="0" indent="0" algn="just">
              <a:buNone/>
            </a:pPr>
            <a:r>
              <a:rPr lang="pl-PL" sz="2400" dirty="0"/>
              <a:t>JAKO PIERWSZY BEZPOŚREDNIO OKREŚLIŁ POLITYKĘ ADMINISTRACYJNĄ, UTOŻSAMIAJĄC JĄ Z POLITYKĄ SPOŁECZNĄ, JAKO SKŁADNIK WIEDZY ADMINISTRACYJNEJ (CZYLI W NAUCE SAMODZIELNEJ, EMPIRYCZNEJ);</a:t>
            </a:r>
          </a:p>
          <a:p>
            <a:pPr marL="0" indent="0" algn="just">
              <a:buNone/>
            </a:pPr>
            <a:r>
              <a:rPr lang="pl-PL" sz="2400" dirty="0"/>
              <a:t>POLITYKA ADMINISTRACYJNA TO WIEDZA O TYM, JAK POWINNO SIĘ ADMINISTROWAĆ, A JEJ PODSTAWĄ JEST WIEDZA O ISTNIEJĄCEJ, RZECZYWISTEJ ADMINISTRACJI – NAUKA ADMINISTRACJI.</a:t>
            </a:r>
          </a:p>
        </p:txBody>
      </p:sp>
    </p:spTree>
    <p:extLst>
      <p:ext uri="{BB962C8B-B14F-4D97-AF65-F5344CB8AC3E}">
        <p14:creationId xmlns:p14="http://schemas.microsoft.com/office/powerpoint/2010/main" val="294692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3362" y="1920240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b="1" u="sng" dirty="0"/>
              <a:t>F. STIER-SOMLO</a:t>
            </a:r>
          </a:p>
          <a:p>
            <a:pPr marL="0" indent="0">
              <a:buNone/>
            </a:pPr>
            <a:r>
              <a:rPr lang="pl-PL" sz="2000" dirty="0"/>
              <a:t>WYRÓŻNIŁ ON TRZY ODRĘBNE KIERUNKI BADANIA ADMINISTRACJI, KTÓRE ŁĄCZNIE TWORZĄ WIEDZĘ ADMINISTRACYJNĄ: </a:t>
            </a:r>
          </a:p>
          <a:p>
            <a:pPr marL="0" indent="0">
              <a:buNone/>
            </a:pPr>
            <a:endParaRPr lang="pl-PL" sz="24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30A213D-A0CE-4841-8EBF-470A2326C0CC}"/>
              </a:ext>
            </a:extLst>
          </p:cNvPr>
          <p:cNvGraphicFramePr/>
          <p:nvPr/>
        </p:nvGraphicFramePr>
        <p:xfrm>
          <a:off x="-2876550" y="3114675"/>
          <a:ext cx="12744449" cy="369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: w lewo 4">
            <a:extLst>
              <a:ext uri="{FF2B5EF4-FFF2-40B4-BE49-F238E27FC236}">
                <a16:creationId xmlns:a16="http://schemas.microsoft.com/office/drawing/2014/main" id="{C95084E4-ACBA-4556-BDD9-C40CEC9AEB7E}"/>
              </a:ext>
            </a:extLst>
          </p:cNvPr>
          <p:cNvSpPr/>
          <p:nvPr/>
        </p:nvSpPr>
        <p:spPr>
          <a:xfrm>
            <a:off x="6515100" y="4106435"/>
            <a:ext cx="3352799" cy="1838325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B3872F7-867B-4E03-ABEE-8F578BA994D3}"/>
              </a:ext>
            </a:extLst>
          </p:cNvPr>
          <p:cNvSpPr txBox="1"/>
          <p:nvPr/>
        </p:nvSpPr>
        <p:spPr>
          <a:xfrm>
            <a:off x="7458075" y="4610100"/>
            <a:ext cx="240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WZAJEMNE SPOŻYTKOWANIE WYNIKÓW BADAWCZYCH</a:t>
            </a:r>
          </a:p>
        </p:txBody>
      </p:sp>
    </p:spTree>
    <p:extLst>
      <p:ext uri="{BB962C8B-B14F-4D97-AF65-F5344CB8AC3E}">
        <p14:creationId xmlns:p14="http://schemas.microsoft.com/office/powerpoint/2010/main" val="61419285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Microsoft Office PowerPoint</Application>
  <PresentationFormat>Panoramiczny</PresentationFormat>
  <Paragraphs>146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1_Motyw pakietu Office</vt:lpstr>
      <vt:lpstr>ZAJĘCIA NR 9</vt:lpstr>
      <vt:lpstr>Prezentacja programu PowerPoint</vt:lpstr>
      <vt:lpstr>POLITYKA ADMINISTRACYJNA - ROZWÓJ</vt:lpstr>
      <vt:lpstr>Prezentacja programu PowerPoint</vt:lpstr>
      <vt:lpstr>Prezentacja programu PowerPoint</vt:lpstr>
      <vt:lpstr>Prezentacja programu PowerPoint</vt:lpstr>
      <vt:lpstr>Prezentacja programu PowerPoint</vt:lpstr>
      <vt:lpstr>ROZDZIELENIE OD PRAWA ADMINISTRACYJNEGO</vt:lpstr>
      <vt:lpstr>Prezentacja programu PowerPoint</vt:lpstr>
      <vt:lpstr>Prezentacja programu PowerPoint</vt:lpstr>
      <vt:lpstr>Prezentacja programu PowerPoint</vt:lpstr>
      <vt:lpstr>POLITYKA  ADMINISTRACYJNA</vt:lpstr>
      <vt:lpstr>Prezentacja programu PowerPoint</vt:lpstr>
      <vt:lpstr>Prezentacja programu PowerPoint</vt:lpstr>
      <vt:lpstr>POLITYKA WOBEC ADMINISTRACJI</vt:lpstr>
      <vt:lpstr>POLITYKA ADMINISTRACJI</vt:lpstr>
      <vt:lpstr>PRZYKŁAD – USTAWA O PLANOWANIU I ZAGOSPODAROWANIU PRZESTRZENNYM</vt:lpstr>
      <vt:lpstr>Prezentacja programu PowerPoint</vt:lpstr>
      <vt:lpstr>New Public Management</vt:lpstr>
      <vt:lpstr>Prezentacja programu PowerPoint</vt:lpstr>
      <vt:lpstr>NMP</vt:lpstr>
      <vt:lpstr>       Dwa nurty NPM  (G. Larbi) </vt:lpstr>
      <vt:lpstr> ZARZĄDZANIE PRZEZ REZULTATY </vt:lpstr>
      <vt:lpstr>Prezentacja programu PowerPoint</vt:lpstr>
      <vt:lpstr>STANDARDY OBSŁUGI OBYWATELA </vt:lpstr>
      <vt:lpstr>M. Prowle</vt:lpstr>
      <vt:lpstr>Prezentacja programu PowerPoint</vt:lpstr>
      <vt:lpstr>Prezentacja programu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9</dc:title>
  <dc:creator>Karina Pilarz</dc:creator>
  <cp:lastModifiedBy>Karina Pilarz</cp:lastModifiedBy>
  <cp:revision>2</cp:revision>
  <dcterms:created xsi:type="dcterms:W3CDTF">2021-02-25T09:57:32Z</dcterms:created>
  <dcterms:modified xsi:type="dcterms:W3CDTF">2022-05-10T09:31:58Z</dcterms:modified>
</cp:coreProperties>
</file>