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1" r:id="rId3"/>
    <p:sldId id="302" r:id="rId4"/>
    <p:sldId id="258" r:id="rId5"/>
    <p:sldId id="260" r:id="rId6"/>
    <p:sldId id="261" r:id="rId7"/>
    <p:sldId id="262" r:id="rId8"/>
    <p:sldId id="263" r:id="rId9"/>
    <p:sldId id="305" r:id="rId10"/>
    <p:sldId id="306" r:id="rId11"/>
    <p:sldId id="264" r:id="rId12"/>
    <p:sldId id="266" r:id="rId13"/>
    <p:sldId id="267" r:id="rId14"/>
    <p:sldId id="268" r:id="rId15"/>
    <p:sldId id="307" r:id="rId16"/>
    <p:sldId id="308" r:id="rId17"/>
    <p:sldId id="30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303" r:id="rId28"/>
    <p:sldId id="304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7C80"/>
    <a:srgbClr val="94B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D593E-5FF0-4919-8B04-1A527410EF3E}" v="1506" dt="2019-12-20T10:45:59.101"/>
    <p1510:client id="{7A8FF69A-E463-9C32-1BAE-3C96051722B5}" v="1" dt="2021-11-10T13:27:47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74" d="100"/>
          <a:sy n="74" d="100"/>
        </p:scale>
        <p:origin x="16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1EFD593E-5FF0-4919-8B04-1A527410EF3E}"/>
    <pc:docChg chg="undo redo custSel mod addSld delSld modSld sldOrd">
      <pc:chgData name="Karina Pilarz" userId="c409dceb78efc5e5" providerId="LiveId" clId="{1EFD593E-5FF0-4919-8B04-1A527410EF3E}" dt="2019-12-20T10:46:39.891" v="2466" actId="20577"/>
      <pc:docMkLst>
        <pc:docMk/>
      </pc:docMkLst>
      <pc:sldChg chg="addSp modSp">
        <pc:chgData name="Karina Pilarz" userId="c409dceb78efc5e5" providerId="LiveId" clId="{1EFD593E-5FF0-4919-8B04-1A527410EF3E}" dt="2019-12-12T13:57:32.480" v="2390" actId="1076"/>
        <pc:sldMkLst>
          <pc:docMk/>
          <pc:sldMk cId="0" sldId="256"/>
        </pc:sldMkLst>
        <pc:spChg chg="mod">
          <ac:chgData name="Karina Pilarz" userId="c409dceb78efc5e5" providerId="LiveId" clId="{1EFD593E-5FF0-4919-8B04-1A527410EF3E}" dt="2019-12-12T13:57:32.480" v="2390" actId="1076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Karina Pilarz" userId="c409dceb78efc5e5" providerId="LiveId" clId="{1EFD593E-5FF0-4919-8B04-1A527410EF3E}" dt="2019-12-12T13:57:28.960" v="2389" actId="1076"/>
          <ac:picMkLst>
            <pc:docMk/>
            <pc:sldMk cId="0" sldId="256"/>
            <ac:picMk id="5" creationId="{AB28D417-3B83-4C0D-B4F9-183947CD2D9B}"/>
          </ac:picMkLst>
        </pc:picChg>
      </pc:sldChg>
      <pc:sldChg chg="modSp">
        <pc:chgData name="Karina Pilarz" userId="c409dceb78efc5e5" providerId="LiveId" clId="{1EFD593E-5FF0-4919-8B04-1A527410EF3E}" dt="2019-12-20T10:46:39.891" v="2466" actId="20577"/>
        <pc:sldMkLst>
          <pc:docMk/>
          <pc:sldMk cId="0" sldId="258"/>
        </pc:sldMkLst>
        <pc:spChg chg="mod">
          <ac:chgData name="Karina Pilarz" userId="c409dceb78efc5e5" providerId="LiveId" clId="{1EFD593E-5FF0-4919-8B04-1A527410EF3E}" dt="2019-12-20T10:46:39.891" v="2466" actId="20577"/>
          <ac:spMkLst>
            <pc:docMk/>
            <pc:sldMk cId="0" sldId="258"/>
            <ac:spMk id="3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2:10:39.267" v="196"/>
          <ac:graphicFrameMkLst>
            <pc:docMk/>
            <pc:sldMk cId="0" sldId="258"/>
            <ac:graphicFrameMk id="4" creationId="{00000000-0000-0000-0000-000000000000}"/>
          </ac:graphicFrameMkLst>
        </pc:graphicFrameChg>
      </pc:sldChg>
      <pc:sldChg chg="modSp">
        <pc:chgData name="Karina Pilarz" userId="c409dceb78efc5e5" providerId="LiveId" clId="{1EFD593E-5FF0-4919-8B04-1A527410EF3E}" dt="2019-12-12T12:12:51.773" v="205" actId="207"/>
        <pc:sldMkLst>
          <pc:docMk/>
          <pc:sldMk cId="0" sldId="260"/>
        </pc:sldMkLst>
        <pc:spChg chg="mod">
          <ac:chgData name="Karina Pilarz" userId="c409dceb78efc5e5" providerId="LiveId" clId="{1EFD593E-5FF0-4919-8B04-1A527410EF3E}" dt="2019-12-12T12:12:51.773" v="205" actId="207"/>
          <ac:spMkLst>
            <pc:docMk/>
            <pc:sldMk cId="0" sldId="260"/>
            <ac:spMk id="3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2:12:28.839" v="204"/>
          <ac:graphicFrameMkLst>
            <pc:docMk/>
            <pc:sldMk cId="0" sldId="260"/>
            <ac:graphicFrameMk id="4" creationId="{3492B677-FA26-4F02-B61A-80D2BFF58D65}"/>
          </ac:graphicFrameMkLst>
        </pc:graphicFrameChg>
      </pc:sldChg>
      <pc:sldChg chg="modSp">
        <pc:chgData name="Karina Pilarz" userId="c409dceb78efc5e5" providerId="LiveId" clId="{1EFD593E-5FF0-4919-8B04-1A527410EF3E}" dt="2019-12-20T10:46:09.338" v="2460" actId="123"/>
        <pc:sldMkLst>
          <pc:docMk/>
          <pc:sldMk cId="0" sldId="261"/>
        </pc:sldMkLst>
        <pc:spChg chg="mod">
          <ac:chgData name="Karina Pilarz" userId="c409dceb78efc5e5" providerId="LiveId" clId="{1EFD593E-5FF0-4919-8B04-1A527410EF3E}" dt="2019-12-20T10:46:09.338" v="2460" actId="123"/>
          <ac:spMkLst>
            <pc:docMk/>
            <pc:sldMk cId="0" sldId="26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2:16:44.320" v="262" actId="207"/>
        <pc:sldMkLst>
          <pc:docMk/>
          <pc:sldMk cId="0" sldId="262"/>
        </pc:sldMkLst>
        <pc:spChg chg="del mod">
          <ac:chgData name="Karina Pilarz" userId="c409dceb78efc5e5" providerId="LiveId" clId="{1EFD593E-5FF0-4919-8B04-1A527410EF3E}" dt="2019-12-07T16:08:32.906" v="46" actId="12084"/>
          <ac:spMkLst>
            <pc:docMk/>
            <pc:sldMk cId="0" sldId="262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2:16:44.320" v="262" actId="207"/>
          <ac:graphicFrameMkLst>
            <pc:docMk/>
            <pc:sldMk cId="0" sldId="262"/>
            <ac:graphicFrameMk id="4" creationId="{CD20F237-0BF4-44DF-8A3A-BBADBE35CBAC}"/>
          </ac:graphicFrameMkLst>
        </pc:graphicFrameChg>
      </pc:sldChg>
      <pc:sldChg chg="addSp modSp">
        <pc:chgData name="Karina Pilarz" userId="c409dceb78efc5e5" providerId="LiveId" clId="{1EFD593E-5FF0-4919-8B04-1A527410EF3E}" dt="2019-12-12T12:21:47.397" v="379" actId="1076"/>
        <pc:sldMkLst>
          <pc:docMk/>
          <pc:sldMk cId="0" sldId="263"/>
        </pc:sldMkLst>
        <pc:spChg chg="mod">
          <ac:chgData name="Karina Pilarz" userId="c409dceb78efc5e5" providerId="LiveId" clId="{1EFD593E-5FF0-4919-8B04-1A527410EF3E}" dt="2019-12-07T16:10:52.654" v="84"/>
          <ac:spMkLst>
            <pc:docMk/>
            <pc:sldMk cId="0" sldId="263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12T12:21:09.566" v="352" actId="20577"/>
          <ac:spMkLst>
            <pc:docMk/>
            <pc:sldMk cId="0" sldId="263"/>
            <ac:spMk id="3" creationId="{00000000-0000-0000-0000-000000000000}"/>
          </ac:spMkLst>
        </pc:spChg>
        <pc:spChg chg="add mod ord">
          <ac:chgData name="Karina Pilarz" userId="c409dceb78efc5e5" providerId="LiveId" clId="{1EFD593E-5FF0-4919-8B04-1A527410EF3E}" dt="2019-12-12T12:21:04.855" v="351" actId="1076"/>
          <ac:spMkLst>
            <pc:docMk/>
            <pc:sldMk cId="0" sldId="263"/>
            <ac:spMk id="4" creationId="{B86566CE-BFAA-42D0-960D-3AE01ADACA14}"/>
          </ac:spMkLst>
        </pc:spChg>
        <pc:spChg chg="add mod">
          <ac:chgData name="Karina Pilarz" userId="c409dceb78efc5e5" providerId="LiveId" clId="{1EFD593E-5FF0-4919-8B04-1A527410EF3E}" dt="2019-12-12T12:21:47.397" v="379" actId="1076"/>
          <ac:spMkLst>
            <pc:docMk/>
            <pc:sldMk cId="0" sldId="263"/>
            <ac:spMk id="5" creationId="{4B2758A8-3CBC-4D83-8E84-F9247EFFC114}"/>
          </ac:spMkLst>
        </pc:spChg>
      </pc:sldChg>
      <pc:sldChg chg="modSp">
        <pc:chgData name="Karina Pilarz" userId="c409dceb78efc5e5" providerId="LiveId" clId="{1EFD593E-5FF0-4919-8B04-1A527410EF3E}" dt="2019-12-12T12:22:08.914" v="384" actId="207"/>
        <pc:sldMkLst>
          <pc:docMk/>
          <pc:sldMk cId="0" sldId="264"/>
        </pc:sldMkLst>
        <pc:spChg chg="mod">
          <ac:chgData name="Karina Pilarz" userId="c409dceb78efc5e5" providerId="LiveId" clId="{1EFD593E-5FF0-4919-8B04-1A527410EF3E}" dt="2019-12-12T12:22:08.914" v="384" actId="207"/>
          <ac:spMkLst>
            <pc:docMk/>
            <pc:sldMk cId="0" sldId="264"/>
            <ac:spMk id="3" creationId="{00000000-0000-0000-0000-000000000000}"/>
          </ac:spMkLst>
        </pc:spChg>
      </pc:sldChg>
      <pc:sldChg chg="addSp delSp modSp del">
        <pc:chgData name="Karina Pilarz" userId="c409dceb78efc5e5" providerId="LiveId" clId="{1EFD593E-5FF0-4919-8B04-1A527410EF3E}" dt="2019-12-12T13:58:53.807" v="2392" actId="2696"/>
        <pc:sldMkLst>
          <pc:docMk/>
          <pc:sldMk cId="0" sldId="265"/>
        </pc:sldMkLst>
        <pc:spChg chg="add del mod">
          <ac:chgData name="Karina Pilarz" userId="c409dceb78efc5e5" providerId="LiveId" clId="{1EFD593E-5FF0-4919-8B04-1A527410EF3E}" dt="2019-12-12T12:26:54.655" v="460" actId="207"/>
          <ac:spMkLst>
            <pc:docMk/>
            <pc:sldMk cId="0" sldId="265"/>
            <ac:spMk id="3" creationId="{00000000-0000-0000-0000-000000000000}"/>
          </ac:spMkLst>
        </pc:spChg>
        <pc:spChg chg="add del mod ord">
          <ac:chgData name="Karina Pilarz" userId="c409dceb78efc5e5" providerId="LiveId" clId="{1EFD593E-5FF0-4919-8B04-1A527410EF3E}" dt="2019-12-12T12:25:01.275" v="443"/>
          <ac:spMkLst>
            <pc:docMk/>
            <pc:sldMk cId="0" sldId="265"/>
            <ac:spMk id="4" creationId="{697FA36F-2F07-4597-A39D-306EE6D56966}"/>
          </ac:spMkLst>
        </pc:spChg>
        <pc:spChg chg="add del mod">
          <ac:chgData name="Karina Pilarz" userId="c409dceb78efc5e5" providerId="LiveId" clId="{1EFD593E-5FF0-4919-8B04-1A527410EF3E}" dt="2019-12-12T12:24:24.038" v="431" actId="767"/>
          <ac:spMkLst>
            <pc:docMk/>
            <pc:sldMk cId="0" sldId="265"/>
            <ac:spMk id="6" creationId="{A1DA9E37-B837-4ACE-BA2D-1CE5382A51D5}"/>
          </ac:spMkLst>
        </pc:spChg>
        <pc:spChg chg="add del">
          <ac:chgData name="Karina Pilarz" userId="c409dceb78efc5e5" providerId="LiveId" clId="{1EFD593E-5FF0-4919-8B04-1A527410EF3E}" dt="2019-12-12T12:24:23.570" v="430"/>
          <ac:spMkLst>
            <pc:docMk/>
            <pc:sldMk cId="0" sldId="265"/>
            <ac:spMk id="7" creationId="{128BC6CE-B49A-4D8C-8B8D-E932A0C4BE73}"/>
          </ac:spMkLst>
        </pc:spChg>
        <pc:graphicFrameChg chg="add del mod">
          <ac:chgData name="Karina Pilarz" userId="c409dceb78efc5e5" providerId="LiveId" clId="{1EFD593E-5FF0-4919-8B04-1A527410EF3E}" dt="2019-12-12T13:58:42.942" v="2391" actId="1076"/>
          <ac:graphicFrameMkLst>
            <pc:docMk/>
            <pc:sldMk cId="0" sldId="265"/>
            <ac:graphicFrameMk id="5" creationId="{1C0ED2B0-0FFA-4C0B-AAA2-755A51D9D07C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59:04.232" v="2393"/>
        <pc:sldMkLst>
          <pc:docMk/>
          <pc:sldMk cId="0" sldId="266"/>
        </pc:sldMkLst>
        <pc:spChg chg="del">
          <ac:chgData name="Karina Pilarz" userId="c409dceb78efc5e5" providerId="LiveId" clId="{1EFD593E-5FF0-4919-8B04-1A527410EF3E}" dt="2019-12-12T12:28:07.520" v="461" actId="12084"/>
          <ac:spMkLst>
            <pc:docMk/>
            <pc:sldMk cId="0" sldId="266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59:04.232" v="2393"/>
          <ac:graphicFrameMkLst>
            <pc:docMk/>
            <pc:sldMk cId="0" sldId="266"/>
            <ac:graphicFrameMk id="4" creationId="{93A0B09C-42BC-4D6C-8AC8-86C3F4387797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5:59.101" v="2459" actId="20577"/>
        <pc:sldMkLst>
          <pc:docMk/>
          <pc:sldMk cId="0" sldId="267"/>
        </pc:sldMkLst>
        <pc:spChg chg="mod">
          <ac:chgData name="Karina Pilarz" userId="c409dceb78efc5e5" providerId="LiveId" clId="{1EFD593E-5FF0-4919-8B04-1A527410EF3E}" dt="2019-12-12T12:33:09.042" v="544" actId="20577"/>
          <ac:spMkLst>
            <pc:docMk/>
            <pc:sldMk cId="0" sldId="267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2:31:47.135" v="478" actId="12084"/>
          <ac:spMkLst>
            <pc:docMk/>
            <pc:sldMk cId="0" sldId="267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5:59.101" v="2459" actId="20577"/>
          <ac:graphicFrameMkLst>
            <pc:docMk/>
            <pc:sldMk cId="0" sldId="267"/>
            <ac:graphicFrameMk id="4" creationId="{E4F9FE5D-EBFD-4DE4-BE73-BA9C0B5AC783}"/>
          </ac:graphicFrameMkLst>
        </pc:graphicFrameChg>
      </pc:sldChg>
      <pc:sldChg chg="addSp delSp modSp">
        <pc:chgData name="Karina Pilarz" userId="c409dceb78efc5e5" providerId="LiveId" clId="{1EFD593E-5FF0-4919-8B04-1A527410EF3E}" dt="2019-12-12T12:36:48.710" v="577" actId="1582"/>
        <pc:sldMkLst>
          <pc:docMk/>
          <pc:sldMk cId="0" sldId="268"/>
        </pc:sldMkLst>
        <pc:spChg chg="del mod">
          <ac:chgData name="Karina Pilarz" userId="c409dceb78efc5e5" providerId="LiveId" clId="{1EFD593E-5FF0-4919-8B04-1A527410EF3E}" dt="2019-12-12T12:35:06.324" v="549" actId="12084"/>
          <ac:spMkLst>
            <pc:docMk/>
            <pc:sldMk cId="0" sldId="268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2:36:48.710" v="577" actId="1582"/>
          <ac:graphicFrameMkLst>
            <pc:docMk/>
            <pc:sldMk cId="0" sldId="268"/>
            <ac:graphicFrameMk id="4" creationId="{C01683F6-0392-4933-AE1C-70D87CE4948B}"/>
          </ac:graphicFrameMkLst>
        </pc:graphicFrameChg>
      </pc:sldChg>
      <pc:sldChg chg="add del">
        <pc:chgData name="Karina Pilarz" userId="c409dceb78efc5e5" providerId="LiveId" clId="{1EFD593E-5FF0-4919-8B04-1A527410EF3E}" dt="2019-12-07T16:07:41.974" v="11" actId="2696"/>
        <pc:sldMkLst>
          <pc:docMk/>
          <pc:sldMk cId="0" sldId="269"/>
        </pc:sldMkLst>
      </pc:sldChg>
      <pc:sldChg chg="modSp">
        <pc:chgData name="Karina Pilarz" userId="c409dceb78efc5e5" providerId="LiveId" clId="{1EFD593E-5FF0-4919-8B04-1A527410EF3E}" dt="2019-12-20T10:45:31.556" v="2450" actId="207"/>
        <pc:sldMkLst>
          <pc:docMk/>
          <pc:sldMk cId="0" sldId="270"/>
        </pc:sldMkLst>
        <pc:spChg chg="mod">
          <ac:chgData name="Karina Pilarz" userId="c409dceb78efc5e5" providerId="LiveId" clId="{1EFD593E-5FF0-4919-8B04-1A527410EF3E}" dt="2019-12-20T10:45:31.556" v="2450" actId="207"/>
          <ac:spMkLst>
            <pc:docMk/>
            <pc:sldMk cId="0" sldId="270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2:57:24.779" v="1439" actId="1076"/>
        <pc:sldMkLst>
          <pc:docMk/>
          <pc:sldMk cId="0" sldId="271"/>
        </pc:sldMkLst>
        <pc:spChg chg="mod">
          <ac:chgData name="Karina Pilarz" userId="c409dceb78efc5e5" providerId="LiveId" clId="{1EFD593E-5FF0-4919-8B04-1A527410EF3E}" dt="2019-12-07T16:12:39.932" v="108"/>
          <ac:spMkLst>
            <pc:docMk/>
            <pc:sldMk cId="0" sldId="271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2:55:29.326" v="1395" actId="12084"/>
          <ac:spMkLst>
            <pc:docMk/>
            <pc:sldMk cId="0" sldId="271"/>
            <ac:spMk id="3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2:55:03.723" v="1384" actId="767"/>
          <ac:spMkLst>
            <pc:docMk/>
            <pc:sldMk cId="0" sldId="271"/>
            <ac:spMk id="5" creationId="{EC6B3145-6487-47FA-9BC1-B530D8A47A5D}"/>
          </ac:spMkLst>
        </pc:spChg>
        <pc:spChg chg="add del mod">
          <ac:chgData name="Karina Pilarz" userId="c409dceb78efc5e5" providerId="LiveId" clId="{1EFD593E-5FF0-4919-8B04-1A527410EF3E}" dt="2019-12-12T12:56:51.213" v="1408"/>
          <ac:spMkLst>
            <pc:docMk/>
            <pc:sldMk cId="0" sldId="271"/>
            <ac:spMk id="7" creationId="{5842E799-0368-44F3-82B9-AE3D20BA73F2}"/>
          </ac:spMkLst>
        </pc:spChg>
        <pc:graphicFrameChg chg="add del mod">
          <ac:chgData name="Karina Pilarz" userId="c409dceb78efc5e5" providerId="LiveId" clId="{1EFD593E-5FF0-4919-8B04-1A527410EF3E}" dt="2019-12-12T12:55:06.649" v="1386" actId="12084"/>
          <ac:graphicFrameMkLst>
            <pc:docMk/>
            <pc:sldMk cId="0" sldId="271"/>
            <ac:graphicFrameMk id="4" creationId="{FAAE9A93-8C03-40D9-81FF-CAD9A973C46B}"/>
          </ac:graphicFrameMkLst>
        </pc:graphicFrameChg>
        <pc:graphicFrameChg chg="add mod">
          <ac:chgData name="Karina Pilarz" userId="c409dceb78efc5e5" providerId="LiveId" clId="{1EFD593E-5FF0-4919-8B04-1A527410EF3E}" dt="2019-12-12T12:57:24.779" v="1439" actId="1076"/>
          <ac:graphicFrameMkLst>
            <pc:docMk/>
            <pc:sldMk cId="0" sldId="271"/>
            <ac:graphicFrameMk id="6" creationId="{419F0096-3DF9-4689-A50B-749ADD68DB98}"/>
          </ac:graphicFrameMkLst>
        </pc:graphicFrameChg>
        <pc:graphicFrameChg chg="add mod">
          <ac:chgData name="Karina Pilarz" userId="c409dceb78efc5e5" providerId="LiveId" clId="{1EFD593E-5FF0-4919-8B04-1A527410EF3E}" dt="2019-12-12T12:57:16.114" v="1438" actId="20577"/>
          <ac:graphicFrameMkLst>
            <pc:docMk/>
            <pc:sldMk cId="0" sldId="271"/>
            <ac:graphicFrameMk id="8" creationId="{865254A8-7609-4F47-BB12-0BB4BD4D2060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01:25.766" v="1644" actId="14100"/>
        <pc:sldMkLst>
          <pc:docMk/>
          <pc:sldMk cId="0" sldId="272"/>
        </pc:sldMkLst>
        <pc:spChg chg="mod">
          <ac:chgData name="Karina Pilarz" userId="c409dceb78efc5e5" providerId="LiveId" clId="{1EFD593E-5FF0-4919-8B04-1A527410EF3E}" dt="2019-12-12T13:00:00.928" v="1586" actId="1076"/>
          <ac:spMkLst>
            <pc:docMk/>
            <pc:sldMk cId="0" sldId="272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01:20.386" v="1643"/>
          <ac:spMkLst>
            <pc:docMk/>
            <pc:sldMk cId="0" sldId="272"/>
            <ac:spMk id="3" creationId="{00000000-0000-0000-0000-000000000000}"/>
          </ac:spMkLst>
        </pc:spChg>
        <pc:spChg chg="add mod">
          <ac:chgData name="Karina Pilarz" userId="c409dceb78efc5e5" providerId="LiveId" clId="{1EFD593E-5FF0-4919-8B04-1A527410EF3E}" dt="2019-12-12T13:01:20.386" v="1643"/>
          <ac:spMkLst>
            <pc:docMk/>
            <pc:sldMk cId="0" sldId="272"/>
            <ac:spMk id="5" creationId="{299CB6E9-5291-4C68-BA48-3F670B63C56E}"/>
          </ac:spMkLst>
        </pc:spChg>
        <pc:graphicFrameChg chg="add mod">
          <ac:chgData name="Karina Pilarz" userId="c409dceb78efc5e5" providerId="LiveId" clId="{1EFD593E-5FF0-4919-8B04-1A527410EF3E}" dt="2019-12-12T13:01:25.766" v="1644" actId="14100"/>
          <ac:graphicFrameMkLst>
            <pc:docMk/>
            <pc:sldMk cId="0" sldId="272"/>
            <ac:graphicFrameMk id="4" creationId="{C3E024E3-CE2B-4AD1-96E1-A6E4D762899E}"/>
          </ac:graphicFrameMkLst>
        </pc:graphicFrameChg>
      </pc:sldChg>
      <pc:sldChg chg="addSp modSp">
        <pc:chgData name="Karina Pilarz" userId="c409dceb78efc5e5" providerId="LiveId" clId="{1EFD593E-5FF0-4919-8B04-1A527410EF3E}" dt="2019-12-20T10:45:06.631" v="2441" actId="123"/>
        <pc:sldMkLst>
          <pc:docMk/>
          <pc:sldMk cId="0" sldId="273"/>
        </pc:sldMkLst>
        <pc:spChg chg="mod">
          <ac:chgData name="Karina Pilarz" userId="c409dceb78efc5e5" providerId="LiveId" clId="{1EFD593E-5FF0-4919-8B04-1A527410EF3E}" dt="2019-12-20T10:45:06.631" v="2441" actId="123"/>
          <ac:spMkLst>
            <pc:docMk/>
            <pc:sldMk cId="0" sldId="273"/>
            <ac:spMk id="3" creationId="{00000000-0000-0000-0000-000000000000}"/>
          </ac:spMkLst>
        </pc:spChg>
        <pc:spChg chg="add mod ord">
          <ac:chgData name="Karina Pilarz" userId="c409dceb78efc5e5" providerId="LiveId" clId="{1EFD593E-5FF0-4919-8B04-1A527410EF3E}" dt="2019-12-12T13:03:39.899" v="1748" actId="207"/>
          <ac:spMkLst>
            <pc:docMk/>
            <pc:sldMk cId="0" sldId="273"/>
            <ac:spMk id="4" creationId="{AC1B660A-00AE-4A07-A8CE-631B63B2B106}"/>
          </ac:spMkLst>
        </pc:spChg>
      </pc:sldChg>
      <pc:sldChg chg="modSp">
        <pc:chgData name="Karina Pilarz" userId="c409dceb78efc5e5" providerId="LiveId" clId="{1EFD593E-5FF0-4919-8B04-1A527410EF3E}" dt="2019-12-20T10:44:57.016" v="2440" actId="20577"/>
        <pc:sldMkLst>
          <pc:docMk/>
          <pc:sldMk cId="0" sldId="274"/>
        </pc:sldMkLst>
        <pc:spChg chg="mod">
          <ac:chgData name="Karina Pilarz" userId="c409dceb78efc5e5" providerId="LiveId" clId="{1EFD593E-5FF0-4919-8B04-1A527410EF3E}" dt="2019-12-20T10:44:57.016" v="2440" actId="20577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4:43.916" v="2435" actId="27636"/>
        <pc:sldMkLst>
          <pc:docMk/>
          <pc:sldMk cId="0" sldId="275"/>
        </pc:sldMkLst>
        <pc:spChg chg="mod">
          <ac:chgData name="Karina Pilarz" userId="c409dceb78efc5e5" providerId="LiveId" clId="{1EFD593E-5FF0-4919-8B04-1A527410EF3E}" dt="2019-12-07T16:12:51.695" v="110" actId="113"/>
          <ac:spMkLst>
            <pc:docMk/>
            <pc:sldMk cId="0" sldId="275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20T10:44:43.916" v="2435" actId="27636"/>
          <ac:spMkLst>
            <pc:docMk/>
            <pc:sldMk cId="0" sldId="275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12T13:08:40.134" v="1778" actId="113"/>
        <pc:sldMkLst>
          <pc:docMk/>
          <pc:sldMk cId="0" sldId="276"/>
        </pc:sldMkLst>
        <pc:spChg chg="mod">
          <ac:chgData name="Karina Pilarz" userId="c409dceb78efc5e5" providerId="LiveId" clId="{1EFD593E-5FF0-4919-8B04-1A527410EF3E}" dt="2019-12-07T16:12:59.160" v="112" actId="113"/>
          <ac:spMkLst>
            <pc:docMk/>
            <pc:sldMk cId="0" sldId="276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12T13:08:40.134" v="1778" actId="113"/>
          <ac:spMkLst>
            <pc:docMk/>
            <pc:sldMk cId="0" sldId="276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3:10:40.255" v="1798" actId="113"/>
        <pc:sldMkLst>
          <pc:docMk/>
          <pc:sldMk cId="0" sldId="277"/>
        </pc:sldMkLst>
        <pc:spChg chg="mod">
          <ac:chgData name="Karina Pilarz" userId="c409dceb78efc5e5" providerId="LiveId" clId="{1EFD593E-5FF0-4919-8B04-1A527410EF3E}" dt="2019-12-12T13:09:11.709" v="1781" actId="113"/>
          <ac:spMkLst>
            <pc:docMk/>
            <pc:sldMk cId="0" sldId="277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07T16:13:33.513" v="126" actId="12084"/>
          <ac:spMkLst>
            <pc:docMk/>
            <pc:sldMk cId="0" sldId="277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10:40.255" v="1798" actId="113"/>
          <ac:graphicFrameMkLst>
            <pc:docMk/>
            <pc:sldMk cId="0" sldId="277"/>
            <ac:graphicFrameMk id="4" creationId="{6E1761F9-429F-44A3-927F-15FA2A7C81B8}"/>
          </ac:graphicFrameMkLst>
        </pc:graphicFrame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78"/>
        </pc:sldMkLst>
        <pc:spChg chg="mod">
          <ac:chgData name="Karina Pilarz" userId="c409dceb78efc5e5" providerId="LiveId" clId="{1EFD593E-5FF0-4919-8B04-1A527410EF3E}" dt="2019-12-12T13:12:06.184" v="1799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79"/>
        </pc:sldMkLst>
        <pc:spChg chg="mod">
          <ac:chgData name="Karina Pilarz" userId="c409dceb78efc5e5" providerId="LiveId" clId="{1EFD593E-5FF0-4919-8B04-1A527410EF3E}" dt="2019-12-12T13:14:10.006" v="1803" actId="207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80"/>
        </pc:sldMkLst>
        <pc:spChg chg="mod">
          <ac:chgData name="Karina Pilarz" userId="c409dceb78efc5e5" providerId="LiveId" clId="{1EFD593E-5FF0-4919-8B04-1A527410EF3E}" dt="2019-12-12T13:13:05.278" v="1800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81"/>
        </pc:sldMkLst>
        <pc:spChg chg="mod">
          <ac:chgData name="Karina Pilarz" userId="c409dceb78efc5e5" providerId="LiveId" clId="{1EFD593E-5FF0-4919-8B04-1A527410EF3E}" dt="2019-12-12T13:13:14.148" v="1801"/>
          <ac:spMkLst>
            <pc:docMk/>
            <pc:sldMk cId="0" sldId="28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20T10:44:16.935" v="2424" actId="20577"/>
        <pc:sldMkLst>
          <pc:docMk/>
          <pc:sldMk cId="0" sldId="282"/>
        </pc:sldMkLst>
        <pc:spChg chg="mod">
          <ac:chgData name="Karina Pilarz" userId="c409dceb78efc5e5" providerId="LiveId" clId="{1EFD593E-5FF0-4919-8B04-1A527410EF3E}" dt="2019-12-12T13:17:21.630" v="1848" actId="113"/>
          <ac:spMkLst>
            <pc:docMk/>
            <pc:sldMk cId="0" sldId="282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3:15:40.679" v="1819" actId="12084"/>
          <ac:spMkLst>
            <pc:docMk/>
            <pc:sldMk cId="0" sldId="282"/>
            <ac:spMk id="3" creationId="{00000000-0000-0000-0000-000000000000}"/>
          </ac:spMkLst>
        </pc:spChg>
        <pc:spChg chg="add mod">
          <ac:chgData name="Karina Pilarz" userId="c409dceb78efc5e5" providerId="LiveId" clId="{1EFD593E-5FF0-4919-8B04-1A527410EF3E}" dt="2019-12-12T13:17:13.771" v="1846"/>
          <ac:spMkLst>
            <pc:docMk/>
            <pc:sldMk cId="0" sldId="282"/>
            <ac:spMk id="6" creationId="{63524C5A-998D-4B3D-9327-D4FF401833C1}"/>
          </ac:spMkLst>
        </pc:spChg>
        <pc:graphicFrameChg chg="add del mod">
          <ac:chgData name="Karina Pilarz" userId="c409dceb78efc5e5" providerId="LiveId" clId="{1EFD593E-5FF0-4919-8B04-1A527410EF3E}" dt="2019-12-12T13:15:33.220" v="1816" actId="12084"/>
          <ac:graphicFrameMkLst>
            <pc:docMk/>
            <pc:sldMk cId="0" sldId="282"/>
            <ac:graphicFrameMk id="4" creationId="{808C2D4C-B6F2-48EC-A1C9-03131B50F620}"/>
          </ac:graphicFrameMkLst>
        </pc:graphicFrameChg>
        <pc:graphicFrameChg chg="add mod">
          <ac:chgData name="Karina Pilarz" userId="c409dceb78efc5e5" providerId="LiveId" clId="{1EFD593E-5FF0-4919-8B04-1A527410EF3E}" dt="2019-12-20T10:44:16.935" v="2424" actId="20577"/>
          <ac:graphicFrameMkLst>
            <pc:docMk/>
            <pc:sldMk cId="0" sldId="282"/>
            <ac:graphicFrameMk id="5" creationId="{DDB0CE51-81C8-4237-86C6-7CACB6BB3B43}"/>
          </ac:graphicFrameMkLst>
        </pc:graphicFrameChg>
        <pc:graphicFrameChg chg="add del mod">
          <ac:chgData name="Karina Pilarz" userId="c409dceb78efc5e5" providerId="LiveId" clId="{1EFD593E-5FF0-4919-8B04-1A527410EF3E}" dt="2019-12-12T13:18:16.471" v="1850" actId="1032"/>
          <ac:graphicFrameMkLst>
            <pc:docMk/>
            <pc:sldMk cId="0" sldId="282"/>
            <ac:graphicFrameMk id="7" creationId="{A3418868-090A-487B-9FFC-406BCBF94DA6}"/>
          </ac:graphicFrameMkLst>
        </pc:graphicFrameChg>
      </pc:sldChg>
      <pc:sldChg chg="del">
        <pc:chgData name="Karina Pilarz" userId="c409dceb78efc5e5" providerId="LiveId" clId="{1EFD593E-5FF0-4919-8B04-1A527410EF3E}" dt="2019-12-12T13:08:48.660" v="1779" actId="2696"/>
        <pc:sldMkLst>
          <pc:docMk/>
          <pc:sldMk cId="0" sldId="284"/>
        </pc:sldMkLst>
      </pc:sldChg>
      <pc:sldChg chg="modSp">
        <pc:chgData name="Karina Pilarz" userId="c409dceb78efc5e5" providerId="LiveId" clId="{1EFD593E-5FF0-4919-8B04-1A527410EF3E}" dt="2019-12-12T13:59:34.852" v="2398" actId="14100"/>
        <pc:sldMkLst>
          <pc:docMk/>
          <pc:sldMk cId="0" sldId="290"/>
        </pc:sldMkLst>
        <pc:spChg chg="mod">
          <ac:chgData name="Karina Pilarz" userId="c409dceb78efc5e5" providerId="LiveId" clId="{1EFD593E-5FF0-4919-8B04-1A527410EF3E}" dt="2019-12-12T13:59:22.070" v="2394" actId="113"/>
          <ac:spMkLst>
            <pc:docMk/>
            <pc:sldMk cId="0" sldId="290"/>
            <ac:spMk id="2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3:59:34.852" v="2398" actId="14100"/>
          <ac:graphicFrameMkLst>
            <pc:docMk/>
            <pc:sldMk cId="0" sldId="290"/>
            <ac:graphicFrameMk id="4" creationId="{00000000-0000-0000-0000-000000000000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38:00.684" v="2178"/>
        <pc:sldMkLst>
          <pc:docMk/>
          <pc:sldMk cId="0" sldId="291"/>
        </pc:sldMkLst>
        <pc:spChg chg="mod">
          <ac:chgData name="Karina Pilarz" userId="c409dceb78efc5e5" providerId="LiveId" clId="{1EFD593E-5FF0-4919-8B04-1A527410EF3E}" dt="2019-12-12T13:38:00.684" v="2178"/>
          <ac:spMkLst>
            <pc:docMk/>
            <pc:sldMk cId="0" sldId="291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3:37:02.080" v="2153" actId="12084"/>
          <ac:spMkLst>
            <pc:docMk/>
            <pc:sldMk cId="0" sldId="291"/>
            <ac:spMk id="3" creationId="{00000000-0000-0000-0000-000000000000}"/>
          </ac:spMkLst>
        </pc:spChg>
        <pc:graphicFrameChg chg="add del mod">
          <ac:chgData name="Karina Pilarz" userId="c409dceb78efc5e5" providerId="LiveId" clId="{1EFD593E-5FF0-4919-8B04-1A527410EF3E}" dt="2019-12-12T13:36:20.658" v="2135" actId="12084"/>
          <ac:graphicFrameMkLst>
            <pc:docMk/>
            <pc:sldMk cId="0" sldId="291"/>
            <ac:graphicFrameMk id="4" creationId="{E76F4C26-0744-484B-B19F-C1FBF35B6A87}"/>
          </ac:graphicFrameMkLst>
        </pc:graphicFrameChg>
        <pc:graphicFrameChg chg="add mod">
          <ac:chgData name="Karina Pilarz" userId="c409dceb78efc5e5" providerId="LiveId" clId="{1EFD593E-5FF0-4919-8B04-1A527410EF3E}" dt="2019-12-12T13:37:51.504" v="2177" actId="403"/>
          <ac:graphicFrameMkLst>
            <pc:docMk/>
            <pc:sldMk cId="0" sldId="291"/>
            <ac:graphicFrameMk id="5" creationId="{D55EC38A-93F0-4177-B5DE-C5F6A1056855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0:51.857" v="2201" actId="27349"/>
        <pc:sldMkLst>
          <pc:docMk/>
          <pc:sldMk cId="0" sldId="292"/>
        </pc:sldMkLst>
        <pc:spChg chg="mod">
          <ac:chgData name="Karina Pilarz" userId="c409dceb78efc5e5" providerId="LiveId" clId="{1EFD593E-5FF0-4919-8B04-1A527410EF3E}" dt="2019-12-12T13:38:13.657" v="2182"/>
          <ac:spMkLst>
            <pc:docMk/>
            <pc:sldMk cId="0" sldId="292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38:44.126" v="2190" actId="12084"/>
          <ac:spMkLst>
            <pc:docMk/>
            <pc:sldMk cId="0" sldId="292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0:51.857" v="2201" actId="27349"/>
          <ac:graphicFrameMkLst>
            <pc:docMk/>
            <pc:sldMk cId="0" sldId="292"/>
            <ac:graphicFrameMk id="4" creationId="{D861BABE-145D-4610-B8AD-E102AF154C2E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2:31.351" v="2232" actId="404"/>
        <pc:sldMkLst>
          <pc:docMk/>
          <pc:sldMk cId="0" sldId="293"/>
        </pc:sldMkLst>
        <pc:spChg chg="mod">
          <ac:chgData name="Karina Pilarz" userId="c409dceb78efc5e5" providerId="LiveId" clId="{1EFD593E-5FF0-4919-8B04-1A527410EF3E}" dt="2019-12-12T13:41:09.714" v="2202"/>
          <ac:spMkLst>
            <pc:docMk/>
            <pc:sldMk cId="0" sldId="293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1:40.757" v="2210" actId="12084"/>
          <ac:spMkLst>
            <pc:docMk/>
            <pc:sldMk cId="0" sldId="293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2:31.351" v="2232" actId="404"/>
          <ac:graphicFrameMkLst>
            <pc:docMk/>
            <pc:sldMk cId="0" sldId="293"/>
            <ac:graphicFrameMk id="4" creationId="{DCA2F983-100B-49C6-AFB5-BFC47C73A898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7:25.735" v="2258" actId="14100"/>
        <pc:sldMkLst>
          <pc:docMk/>
          <pc:sldMk cId="0" sldId="294"/>
        </pc:sldMkLst>
        <pc:spChg chg="mod">
          <ac:chgData name="Karina Pilarz" userId="c409dceb78efc5e5" providerId="LiveId" clId="{1EFD593E-5FF0-4919-8B04-1A527410EF3E}" dt="2019-12-12T13:45:55.008" v="2233"/>
          <ac:spMkLst>
            <pc:docMk/>
            <pc:sldMk cId="0" sldId="294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6:46.738" v="2241" actId="12084"/>
          <ac:spMkLst>
            <pc:docMk/>
            <pc:sldMk cId="0" sldId="294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7:25.735" v="2258" actId="14100"/>
          <ac:graphicFrameMkLst>
            <pc:docMk/>
            <pc:sldMk cId="0" sldId="294"/>
            <ac:graphicFrameMk id="4" creationId="{E6F7B80B-4B90-43C6-8523-F75411A9A066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3:41.840" v="2420" actId="20577"/>
        <pc:sldMkLst>
          <pc:docMk/>
          <pc:sldMk cId="0" sldId="295"/>
        </pc:sldMkLst>
        <pc:spChg chg="mod">
          <ac:chgData name="Karina Pilarz" userId="c409dceb78efc5e5" providerId="LiveId" clId="{1EFD593E-5FF0-4919-8B04-1A527410EF3E}" dt="2019-12-12T13:48:28.687" v="2259"/>
          <ac:spMkLst>
            <pc:docMk/>
            <pc:sldMk cId="0" sldId="295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8:49.875" v="2267" actId="12084"/>
          <ac:spMkLst>
            <pc:docMk/>
            <pc:sldMk cId="0" sldId="295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3:41.840" v="2420" actId="20577"/>
          <ac:graphicFrameMkLst>
            <pc:docMk/>
            <pc:sldMk cId="0" sldId="295"/>
            <ac:graphicFrameMk id="4" creationId="{853A3DD8-EC7F-4C85-A5E9-B64B2BC7842D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3:31.338" v="2419" actId="20577"/>
        <pc:sldMkLst>
          <pc:docMk/>
          <pc:sldMk cId="0" sldId="296"/>
        </pc:sldMkLst>
        <pc:spChg chg="del mod">
          <ac:chgData name="Karina Pilarz" userId="c409dceb78efc5e5" providerId="LiveId" clId="{1EFD593E-5FF0-4919-8B04-1A527410EF3E}" dt="2019-12-12T13:53:24.478" v="2290" actId="12084"/>
          <ac:spMkLst>
            <pc:docMk/>
            <pc:sldMk cId="0" sldId="296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3:31.338" v="2419" actId="20577"/>
          <ac:graphicFrameMkLst>
            <pc:docMk/>
            <pc:sldMk cId="0" sldId="296"/>
            <ac:graphicFrameMk id="4" creationId="{09492CE8-FBA1-4E1A-B38A-97F6F9380AE3}"/>
          </ac:graphicFrameMkLst>
        </pc:graphicFrameChg>
      </pc:sldChg>
      <pc:sldChg chg="del">
        <pc:chgData name="Karina Pilarz" userId="c409dceb78efc5e5" providerId="LiveId" clId="{1EFD593E-5FF0-4919-8B04-1A527410EF3E}" dt="2019-12-12T13:54:01.723" v="2296" actId="2696"/>
        <pc:sldMkLst>
          <pc:docMk/>
          <pc:sldMk cId="0" sldId="297"/>
        </pc:sldMkLst>
      </pc:sldChg>
      <pc:sldChg chg="modSp">
        <pc:chgData name="Karina Pilarz" userId="c409dceb78efc5e5" providerId="LiveId" clId="{1EFD593E-5FF0-4919-8B04-1A527410EF3E}" dt="2019-12-20T10:43:25.265" v="2416" actId="20577"/>
        <pc:sldMkLst>
          <pc:docMk/>
          <pc:sldMk cId="0" sldId="298"/>
        </pc:sldMkLst>
        <pc:spChg chg="mod">
          <ac:chgData name="Karina Pilarz" userId="c409dceb78efc5e5" providerId="LiveId" clId="{1EFD593E-5FF0-4919-8B04-1A527410EF3E}" dt="2019-12-20T10:43:25.265" v="2416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3:13.456" v="2410" actId="20577"/>
        <pc:sldMkLst>
          <pc:docMk/>
          <pc:sldMk cId="0" sldId="299"/>
        </pc:sldMkLst>
        <pc:spChg chg="mod">
          <ac:chgData name="Karina Pilarz" userId="c409dceb78efc5e5" providerId="LiveId" clId="{1EFD593E-5FF0-4919-8B04-1A527410EF3E}" dt="2019-12-20T10:43:13.456" v="2410" actId="20577"/>
          <ac:spMkLst>
            <pc:docMk/>
            <pc:sldMk cId="0" sldId="299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3:06.472" v="2406" actId="20577"/>
        <pc:sldMkLst>
          <pc:docMk/>
          <pc:sldMk cId="0" sldId="300"/>
        </pc:sldMkLst>
        <pc:spChg chg="mod">
          <ac:chgData name="Karina Pilarz" userId="c409dceb78efc5e5" providerId="LiveId" clId="{1EFD593E-5FF0-4919-8B04-1A527410EF3E}" dt="2019-12-20T10:43:06.472" v="2406" actId="20577"/>
          <ac:spMkLst>
            <pc:docMk/>
            <pc:sldMk cId="0" sldId="300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6:15.188" v="2461" actId="123"/>
        <pc:sldMkLst>
          <pc:docMk/>
          <pc:sldMk cId="1439512952" sldId="302"/>
        </pc:sldMkLst>
        <pc:spChg chg="mod">
          <ac:chgData name="Karina Pilarz" userId="c409dceb78efc5e5" providerId="LiveId" clId="{1EFD593E-5FF0-4919-8B04-1A527410EF3E}" dt="2019-12-20T10:46:15.188" v="2461" actId="123"/>
          <ac:spMkLst>
            <pc:docMk/>
            <pc:sldMk cId="1439512952" sldId="302"/>
            <ac:spMk id="3" creationId="{AD214EE6-2563-4527-B5C8-341F65CC260F}"/>
          </ac:spMkLst>
        </pc:spChg>
      </pc:sldChg>
      <pc:sldChg chg="addSp delSp modSp">
        <pc:chgData name="Karina Pilarz" userId="c409dceb78efc5e5" providerId="LiveId" clId="{1EFD593E-5FF0-4919-8B04-1A527410EF3E}" dt="2019-12-12T13:30:56.744" v="2078"/>
        <pc:sldMkLst>
          <pc:docMk/>
          <pc:sldMk cId="1509019505" sldId="303"/>
        </pc:sldMkLst>
        <pc:spChg chg="mod">
          <ac:chgData name="Karina Pilarz" userId="c409dceb78efc5e5" providerId="LiveId" clId="{1EFD593E-5FF0-4919-8B04-1A527410EF3E}" dt="2019-12-12T13:18:23.844" v="1853"/>
          <ac:spMkLst>
            <pc:docMk/>
            <pc:sldMk cId="1509019505" sldId="303"/>
            <ac:spMk id="3" creationId="{78961323-77C3-4DFA-9E51-1C79160B6BF6}"/>
          </ac:spMkLst>
        </pc:spChg>
        <pc:graphicFrameChg chg="add mod">
          <ac:chgData name="Karina Pilarz" userId="c409dceb78efc5e5" providerId="LiveId" clId="{1EFD593E-5FF0-4919-8B04-1A527410EF3E}" dt="2019-12-12T13:20:49.615" v="2060" actId="12100"/>
          <ac:graphicFrameMkLst>
            <pc:docMk/>
            <pc:sldMk cId="1509019505" sldId="303"/>
            <ac:graphicFrameMk id="4" creationId="{59F71478-2899-4C54-8A88-593CD2797981}"/>
          </ac:graphicFrameMkLst>
        </pc:graphicFrameChg>
        <pc:picChg chg="add del mod">
          <ac:chgData name="Karina Pilarz" userId="c409dceb78efc5e5" providerId="LiveId" clId="{1EFD593E-5FF0-4919-8B04-1A527410EF3E}" dt="2019-12-12T13:30:56.744" v="2078"/>
          <ac:picMkLst>
            <pc:docMk/>
            <pc:sldMk cId="1509019505" sldId="303"/>
            <ac:picMk id="6" creationId="{3F6160B4-A694-472E-9F28-B79DEDBDFC85}"/>
          </ac:picMkLst>
        </pc:picChg>
      </pc:sldChg>
      <pc:sldChg chg="addSp delSp modSp mod setBg">
        <pc:chgData name="Karina Pilarz" userId="c409dceb78efc5e5" providerId="LiveId" clId="{1EFD593E-5FF0-4919-8B04-1A527410EF3E}" dt="2019-12-20T10:44:03.766" v="2423" actId="1076"/>
        <pc:sldMkLst>
          <pc:docMk/>
          <pc:sldMk cId="90344984" sldId="304"/>
        </pc:sldMkLst>
        <pc:spChg chg="mod">
          <ac:chgData name="Karina Pilarz" userId="c409dceb78efc5e5" providerId="LiveId" clId="{1EFD593E-5FF0-4919-8B04-1A527410EF3E}" dt="2019-12-20T10:43:58.555" v="2421" actId="1076"/>
          <ac:spMkLst>
            <pc:docMk/>
            <pc:sldMk cId="90344984" sldId="304"/>
            <ac:spMk id="2" creationId="{C1750383-16C1-4613-B8AB-0F45B645824B}"/>
          </ac:spMkLst>
        </pc:spChg>
        <pc:spChg chg="mod ord">
          <ac:chgData name="Karina Pilarz" userId="c409dceb78efc5e5" providerId="LiveId" clId="{1EFD593E-5FF0-4919-8B04-1A527410EF3E}" dt="2019-12-12T13:34:38.817" v="2122"/>
          <ac:spMkLst>
            <pc:docMk/>
            <pc:sldMk cId="90344984" sldId="304"/>
            <ac:spMk id="3" creationId="{0EFE3031-C5A7-432A-A57E-8CF8743CEF8F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9" creationId="{0F646DF8-223D-47DD-95B1-F2654229E56C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10" creationId="{3B438362-1E1E-4C62-A99E-4134CB16366C}"/>
          </ac:spMkLst>
        </pc:spChg>
        <pc:spChg chg="add del">
          <ac:chgData name="Karina Pilarz" userId="c409dceb78efc5e5" providerId="LiveId" clId="{1EFD593E-5FF0-4919-8B04-1A527410EF3E}" dt="2019-12-12T13:33:41.952" v="2104" actId="26606"/>
          <ac:spMkLst>
            <pc:docMk/>
            <pc:sldMk cId="90344984" sldId="304"/>
            <ac:spMk id="12" creationId="{99899462-FC16-43B0-966B-FCA263450716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18" creationId="{CB147A70-DC29-4DDF-A34C-2B82C6E2295E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20" creationId="{6C077334-5571-4B83-A83E-4CCCFA7B5E8A}"/>
          </ac:spMkLst>
        </pc:spChg>
        <pc:picChg chg="add del mod">
          <ac:chgData name="Karina Pilarz" userId="c409dceb78efc5e5" providerId="LiveId" clId="{1EFD593E-5FF0-4919-8B04-1A527410EF3E}" dt="2019-12-12T13:33:56.397" v="2113" actId="931"/>
          <ac:picMkLst>
            <pc:docMk/>
            <pc:sldMk cId="90344984" sldId="304"/>
            <ac:picMk id="5" creationId="{2EE3CE23-A042-4873-9C2D-CC9983CF731F}"/>
          </ac:picMkLst>
        </pc:picChg>
        <pc:picChg chg="add del mod">
          <ac:chgData name="Karina Pilarz" userId="c409dceb78efc5e5" providerId="LiveId" clId="{1EFD593E-5FF0-4919-8B04-1A527410EF3E}" dt="2019-12-12T13:33:56.397" v="2113" actId="931"/>
          <ac:picMkLst>
            <pc:docMk/>
            <pc:sldMk cId="90344984" sldId="304"/>
            <ac:picMk id="7" creationId="{225B05EC-9681-4741-A55D-1D99670B74CE}"/>
          </ac:picMkLst>
        </pc:picChg>
        <pc:picChg chg="add mod">
          <ac:chgData name="Karina Pilarz" userId="c409dceb78efc5e5" providerId="LiveId" clId="{1EFD593E-5FF0-4919-8B04-1A527410EF3E}" dt="2019-12-20T10:44:01.657" v="2422" actId="1076"/>
          <ac:picMkLst>
            <pc:docMk/>
            <pc:sldMk cId="90344984" sldId="304"/>
            <ac:picMk id="11" creationId="{439338AC-E22B-4CB7-AA93-EF40E6234E75}"/>
          </ac:picMkLst>
        </pc:picChg>
        <pc:picChg chg="add mod">
          <ac:chgData name="Karina Pilarz" userId="c409dceb78efc5e5" providerId="LiveId" clId="{1EFD593E-5FF0-4919-8B04-1A527410EF3E}" dt="2019-12-20T10:44:03.766" v="2423" actId="1076"/>
          <ac:picMkLst>
            <pc:docMk/>
            <pc:sldMk cId="90344984" sldId="304"/>
            <ac:picMk id="15" creationId="{B2547A3D-F443-4674-8756-28A73B23479D}"/>
          </ac:picMkLst>
        </pc:picChg>
        <pc:cxnChg chg="add del">
          <ac:chgData name="Karina Pilarz" userId="c409dceb78efc5e5" providerId="LiveId" clId="{1EFD593E-5FF0-4919-8B04-1A527410EF3E}" dt="2019-12-12T13:33:41.952" v="2104" actId="26606"/>
          <ac:cxnSpMkLst>
            <pc:docMk/>
            <pc:sldMk cId="90344984" sldId="304"/>
            <ac:cxnSpMk id="14" creationId="{AAFEA932-2DF1-410C-A00A-7A1E7DBF7511}"/>
          </ac:cxnSpMkLst>
        </pc:cxnChg>
        <pc:cxnChg chg="add del">
          <ac:chgData name="Karina Pilarz" userId="c409dceb78efc5e5" providerId="LiveId" clId="{1EFD593E-5FF0-4919-8B04-1A527410EF3E}" dt="2019-12-12T13:33:53.335" v="2106" actId="26606"/>
          <ac:cxnSpMkLst>
            <pc:docMk/>
            <pc:sldMk cId="90344984" sldId="304"/>
            <ac:cxnSpMk id="16" creationId="{2F61ABFD-DE05-41FD-A6B7-6D40196C1570}"/>
          </ac:cxnSpMkLst>
        </pc:cxnChg>
      </pc:sldChg>
      <pc:sldChg chg="addSp delSp modSp add">
        <pc:chgData name="Karina Pilarz" userId="c409dceb78efc5e5" providerId="LiveId" clId="{1EFD593E-5FF0-4919-8B04-1A527410EF3E}" dt="2019-12-12T12:20:39.710" v="345" actId="12269"/>
        <pc:sldMkLst>
          <pc:docMk/>
          <pc:sldMk cId="235413919" sldId="305"/>
        </pc:sldMkLst>
        <pc:spChg chg="del mod">
          <ac:chgData name="Karina Pilarz" userId="c409dceb78efc5e5" providerId="LiveId" clId="{1EFD593E-5FF0-4919-8B04-1A527410EF3E}" dt="2019-12-12T12:17:53.929" v="277" actId="12084"/>
          <ac:spMkLst>
            <pc:docMk/>
            <pc:sldMk cId="235413919" sldId="305"/>
            <ac:spMk id="3" creationId="{DCBEFFD0-5935-4A7B-9AEA-87FA665B7B18}"/>
          </ac:spMkLst>
        </pc:spChg>
        <pc:graphicFrameChg chg="add mod">
          <ac:chgData name="Karina Pilarz" userId="c409dceb78efc5e5" providerId="LiveId" clId="{1EFD593E-5FF0-4919-8B04-1A527410EF3E}" dt="2019-12-12T12:20:39.710" v="345" actId="12269"/>
          <ac:graphicFrameMkLst>
            <pc:docMk/>
            <pc:sldMk cId="235413919" sldId="305"/>
            <ac:graphicFrameMk id="4" creationId="{E5DB603F-04F8-45DB-AAD0-BED6ABF83A92}"/>
          </ac:graphicFrameMkLst>
        </pc:graphicFrameChg>
      </pc:sldChg>
      <pc:sldChg chg="addSp delSp modSp add ord">
        <pc:chgData name="Karina Pilarz" userId="c409dceb78efc5e5" providerId="LiveId" clId="{1EFD593E-5FF0-4919-8B04-1A527410EF3E}" dt="2019-12-12T13:31:57.735" v="2085" actId="113"/>
        <pc:sldMkLst>
          <pc:docMk/>
          <pc:sldMk cId="690705567" sldId="306"/>
        </pc:sldMkLst>
        <pc:spChg chg="del mod">
          <ac:chgData name="Karina Pilarz" userId="c409dceb78efc5e5" providerId="LiveId" clId="{1EFD593E-5FF0-4919-8B04-1A527410EF3E}" dt="2019-12-12T12:20:02.599" v="338" actId="12084"/>
          <ac:spMkLst>
            <pc:docMk/>
            <pc:sldMk cId="690705567" sldId="306"/>
            <ac:spMk id="3" creationId="{A6E302CA-2FC0-4368-9EE0-F435CBFC0844}"/>
          </ac:spMkLst>
        </pc:spChg>
        <pc:graphicFrameChg chg="add mod">
          <ac:chgData name="Karina Pilarz" userId="c409dceb78efc5e5" providerId="LiveId" clId="{1EFD593E-5FF0-4919-8B04-1A527410EF3E}" dt="2019-12-12T13:31:57.735" v="2085" actId="113"/>
          <ac:graphicFrameMkLst>
            <pc:docMk/>
            <pc:sldMk cId="690705567" sldId="306"/>
            <ac:graphicFrameMk id="4" creationId="{C6847BBE-DF2B-4379-BB48-826C7E8B2B7D}"/>
          </ac:graphicFrameMkLst>
        </pc:graphicFrameChg>
        <pc:picChg chg="add mod">
          <ac:chgData name="Karina Pilarz" userId="c409dceb78efc5e5" providerId="LiveId" clId="{1EFD593E-5FF0-4919-8B04-1A527410EF3E}" dt="2019-12-12T13:31:53.518" v="2084" actId="1076"/>
          <ac:picMkLst>
            <pc:docMk/>
            <pc:sldMk cId="690705567" sldId="306"/>
            <ac:picMk id="6" creationId="{40B4D121-E4FB-47FD-97AF-69C0F1DDAEA9}"/>
          </ac:picMkLst>
        </pc:picChg>
      </pc:sldChg>
      <pc:sldChg chg="addSp delSp modSp add ord">
        <pc:chgData name="Karina Pilarz" userId="c409dceb78efc5e5" providerId="LiveId" clId="{1EFD593E-5FF0-4919-8B04-1A527410EF3E}" dt="2019-12-20T10:42:30.627" v="2401" actId="20577"/>
        <pc:sldMkLst>
          <pc:docMk/>
          <pc:sldMk cId="638287182" sldId="307"/>
        </pc:sldMkLst>
        <pc:spChg chg="mod">
          <ac:chgData name="Karina Pilarz" userId="c409dceb78efc5e5" providerId="LiveId" clId="{1EFD593E-5FF0-4919-8B04-1A527410EF3E}" dt="2019-12-20T10:42:30.627" v="2401" actId="20577"/>
          <ac:spMkLst>
            <pc:docMk/>
            <pc:sldMk cId="638287182" sldId="307"/>
            <ac:spMk id="2" creationId="{AABA59A5-9038-4B41-AAF0-B7B998F57883}"/>
          </ac:spMkLst>
        </pc:spChg>
        <pc:spChg chg="del">
          <ac:chgData name="Karina Pilarz" userId="c409dceb78efc5e5" providerId="LiveId" clId="{1EFD593E-5FF0-4919-8B04-1A527410EF3E}" dt="2019-12-12T12:39:18.601" v="636" actId="1032"/>
          <ac:spMkLst>
            <pc:docMk/>
            <pc:sldMk cId="638287182" sldId="307"/>
            <ac:spMk id="3" creationId="{F78919F6-DB89-4E5A-A82B-7F1E9823572A}"/>
          </ac:spMkLst>
        </pc:spChg>
        <pc:spChg chg="add mod">
          <ac:chgData name="Karina Pilarz" userId="c409dceb78efc5e5" providerId="LiveId" clId="{1EFD593E-5FF0-4919-8B04-1A527410EF3E}" dt="2019-12-12T12:41:29.422" v="804" actId="1076"/>
          <ac:spMkLst>
            <pc:docMk/>
            <pc:sldMk cId="638287182" sldId="307"/>
            <ac:spMk id="5" creationId="{AF3C48A7-4E41-4717-A9EB-CF82B7C9022A}"/>
          </ac:spMkLst>
        </pc:spChg>
        <pc:graphicFrameChg chg="add mod">
          <ac:chgData name="Karina Pilarz" userId="c409dceb78efc5e5" providerId="LiveId" clId="{1EFD593E-5FF0-4919-8B04-1A527410EF3E}" dt="2019-12-12T12:41:54.847" v="810" actId="14100"/>
          <ac:graphicFrameMkLst>
            <pc:docMk/>
            <pc:sldMk cId="638287182" sldId="307"/>
            <ac:graphicFrameMk id="4" creationId="{7C3D5A02-DE97-4F59-A2E5-FFC34D063993}"/>
          </ac:graphicFrameMkLst>
        </pc:graphicFrameChg>
        <pc:picChg chg="add mod">
          <ac:chgData name="Karina Pilarz" userId="c409dceb78efc5e5" providerId="LiveId" clId="{1EFD593E-5FF0-4919-8B04-1A527410EF3E}" dt="2019-12-12T13:32:42.573" v="2091" actId="1076"/>
          <ac:picMkLst>
            <pc:docMk/>
            <pc:sldMk cId="638287182" sldId="307"/>
            <ac:picMk id="7" creationId="{0D58AF27-B339-4043-B53B-580931921322}"/>
          </ac:picMkLst>
        </pc:picChg>
      </pc:sldChg>
      <pc:sldChg chg="addSp delSp modSp add">
        <pc:chgData name="Karina Pilarz" userId="c409dceb78efc5e5" providerId="LiveId" clId="{1EFD593E-5FF0-4919-8B04-1A527410EF3E}" dt="2019-12-20T10:45:44.601" v="2453" actId="20577"/>
        <pc:sldMkLst>
          <pc:docMk/>
          <pc:sldMk cId="866183439" sldId="308"/>
        </pc:sldMkLst>
        <pc:spChg chg="mod">
          <ac:chgData name="Karina Pilarz" userId="c409dceb78efc5e5" providerId="LiveId" clId="{1EFD593E-5FF0-4919-8B04-1A527410EF3E}" dt="2019-12-12T12:50:12.127" v="1336" actId="113"/>
          <ac:spMkLst>
            <pc:docMk/>
            <pc:sldMk cId="866183439" sldId="308"/>
            <ac:spMk id="2" creationId="{0279FB2F-C36B-4CB0-B2CE-C9FAE7FA433F}"/>
          </ac:spMkLst>
        </pc:spChg>
        <pc:spChg chg="del">
          <ac:chgData name="Karina Pilarz" userId="c409dceb78efc5e5" providerId="LiveId" clId="{1EFD593E-5FF0-4919-8B04-1A527410EF3E}" dt="2019-12-12T12:43:45.954" v="916" actId="1032"/>
          <ac:spMkLst>
            <pc:docMk/>
            <pc:sldMk cId="866183439" sldId="308"/>
            <ac:spMk id="3" creationId="{288A8762-161E-449C-84A4-CDD443698A7D}"/>
          </ac:spMkLst>
        </pc:spChg>
        <pc:graphicFrameChg chg="add mod">
          <ac:chgData name="Karina Pilarz" userId="c409dceb78efc5e5" providerId="LiveId" clId="{1EFD593E-5FF0-4919-8B04-1A527410EF3E}" dt="2019-12-20T10:45:44.601" v="2453" actId="20577"/>
          <ac:graphicFrameMkLst>
            <pc:docMk/>
            <pc:sldMk cId="866183439" sldId="308"/>
            <ac:graphicFrameMk id="4" creationId="{EB002048-2483-47A2-B2BB-269E68EA963D}"/>
          </ac:graphicFrameMkLst>
        </pc:graphicFrameChg>
      </pc:sldChg>
      <pc:sldChg chg="addSp delSp modSp add">
        <pc:chgData name="Karina Pilarz" userId="c409dceb78efc5e5" providerId="LiveId" clId="{1EFD593E-5FF0-4919-8B04-1A527410EF3E}" dt="2019-12-12T12:49:23.851" v="1290" actId="404"/>
        <pc:sldMkLst>
          <pc:docMk/>
          <pc:sldMk cId="3442743642" sldId="309"/>
        </pc:sldMkLst>
        <pc:spChg chg="del">
          <ac:chgData name="Karina Pilarz" userId="c409dceb78efc5e5" providerId="LiveId" clId="{1EFD593E-5FF0-4919-8B04-1A527410EF3E}" dt="2019-12-12T12:47:02.961" v="1126" actId="1032"/>
          <ac:spMkLst>
            <pc:docMk/>
            <pc:sldMk cId="3442743642" sldId="309"/>
            <ac:spMk id="3" creationId="{80CB9160-3F45-4722-9158-D8C961EFF6F0}"/>
          </ac:spMkLst>
        </pc:spChg>
        <pc:graphicFrameChg chg="add mod">
          <ac:chgData name="Karina Pilarz" userId="c409dceb78efc5e5" providerId="LiveId" clId="{1EFD593E-5FF0-4919-8B04-1A527410EF3E}" dt="2019-12-12T12:49:23.851" v="1290" actId="404"/>
          <ac:graphicFrameMkLst>
            <pc:docMk/>
            <pc:sldMk cId="3442743642" sldId="309"/>
            <ac:graphicFrameMk id="4" creationId="{C40B33CB-6CC5-4171-84D4-2A4A5F584FFE}"/>
          </ac:graphicFrameMkLst>
        </pc:graphicFrameChg>
      </pc:sldChg>
      <pc:sldChg chg="addSp delSp modSp add del">
        <pc:chgData name="Karina Pilarz" userId="c409dceb78efc5e5" providerId="LiveId" clId="{1EFD593E-5FF0-4919-8B04-1A527410EF3E}" dt="2019-12-12T13:53:43.596" v="2295" actId="2696"/>
        <pc:sldMkLst>
          <pc:docMk/>
          <pc:sldMk cId="37139456" sldId="310"/>
        </pc:sldMkLst>
        <pc:spChg chg="add del">
          <ac:chgData name="Karina Pilarz" userId="c409dceb78efc5e5" providerId="LiveId" clId="{1EFD593E-5FF0-4919-8B04-1A527410EF3E}" dt="2019-12-12T13:52:57.052" v="2283" actId="1032"/>
          <ac:spMkLst>
            <pc:docMk/>
            <pc:sldMk cId="37139456" sldId="310"/>
            <ac:spMk id="3" creationId="{F8AA9AE0-D7F5-4EEE-9BF4-ADEB89ED880D}"/>
          </ac:spMkLst>
        </pc:spChg>
        <pc:graphicFrameChg chg="add del mod">
          <ac:chgData name="Karina Pilarz" userId="c409dceb78efc5e5" providerId="LiveId" clId="{1EFD593E-5FF0-4919-8B04-1A527410EF3E}" dt="2019-12-12T13:52:57.052" v="2283" actId="1032"/>
          <ac:graphicFrameMkLst>
            <pc:docMk/>
            <pc:sldMk cId="37139456" sldId="310"/>
            <ac:graphicFrameMk id="4" creationId="{393A4AD9-304C-4420-9D88-1DE381079EF8}"/>
          </ac:graphicFrameMkLst>
        </pc:graphicFrameChg>
      </pc:sldChg>
      <pc:sldChg chg="add del">
        <pc:chgData name="Karina Pilarz" userId="c409dceb78efc5e5" providerId="LiveId" clId="{1EFD593E-5FF0-4919-8B04-1A527410EF3E}" dt="2019-12-12T13:55:18.449" v="2357" actId="2696"/>
        <pc:sldMkLst>
          <pc:docMk/>
          <pc:sldMk cId="410912329" sldId="310"/>
        </pc:sldMkLst>
      </pc:sldChg>
      <pc:sldChg chg="modSp add del">
        <pc:chgData name="Karina Pilarz" userId="c409dceb78efc5e5" providerId="LiveId" clId="{1EFD593E-5FF0-4919-8B04-1A527410EF3E}" dt="2019-12-12T12:56:22.607" v="1405" actId="2696"/>
        <pc:sldMkLst>
          <pc:docMk/>
          <pc:sldMk cId="1309354758" sldId="310"/>
        </pc:sldMkLst>
        <pc:spChg chg="mod">
          <ac:chgData name="Karina Pilarz" userId="c409dceb78efc5e5" providerId="LiveId" clId="{1EFD593E-5FF0-4919-8B04-1A527410EF3E}" dt="2019-12-12T12:55:15.242" v="1392"/>
          <ac:spMkLst>
            <pc:docMk/>
            <pc:sldMk cId="1309354758" sldId="310"/>
            <ac:spMk id="3" creationId="{E85A719E-07D8-4C0A-9913-B689790068DC}"/>
          </ac:spMkLst>
        </pc:spChg>
      </pc:sldChg>
    </pc:docChg>
  </pc:docChgLst>
  <pc:docChgLst>
    <pc:chgData name="Karina Pilarz" userId="S::karina.pilarz2@uwr.edu.pl::c1514ed6-ead2-41c1-aeaa-ca9abfbeb799" providerId="AD" clId="Web-{7A8FF69A-E463-9C32-1BAE-3C96051722B5}"/>
    <pc:docChg chg="modSld">
      <pc:chgData name="Karina Pilarz" userId="S::karina.pilarz2@uwr.edu.pl::c1514ed6-ead2-41c1-aeaa-ca9abfbeb799" providerId="AD" clId="Web-{7A8FF69A-E463-9C32-1BAE-3C96051722B5}" dt="2021-11-10T13:27:47.812" v="0"/>
      <pc:docMkLst>
        <pc:docMk/>
      </pc:docMkLst>
      <pc:sldChg chg="addSp">
        <pc:chgData name="Karina Pilarz" userId="S::karina.pilarz2@uwr.edu.pl::c1514ed6-ead2-41c1-aeaa-ca9abfbeb799" providerId="AD" clId="Web-{7A8FF69A-E463-9C32-1BAE-3C96051722B5}" dt="2021-11-10T13:27:47.812" v="0"/>
        <pc:sldMkLst>
          <pc:docMk/>
          <pc:sldMk cId="0" sldId="258"/>
        </pc:sldMkLst>
        <pc:spChg chg="add">
          <ac:chgData name="Karina Pilarz" userId="S::karina.pilarz2@uwr.edu.pl::c1514ed6-ead2-41c1-aeaa-ca9abfbeb799" providerId="AD" clId="Web-{7A8FF69A-E463-9C32-1BAE-3C96051722B5}" dt="2021-11-10T13:27:47.812" v="0"/>
          <ac:spMkLst>
            <pc:docMk/>
            <pc:sldMk cId="0" sldId="258"/>
            <ac:spMk id="8" creationId="{65F84933-713C-4493-A99F-22995D4520E3}"/>
          </ac:spMkLst>
        </pc:spChg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ZARZĄDZANIE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85714" custLinFactNeighborX="-26190" custLinFactNeighborY="2381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79040" custScaleY="74308" custLinFactNeighborX="-26667" custLinFactNeighborY="-6666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FDEA89-63D8-4A00-BA7A-E1407A6F1F21}" type="doc">
      <dgm:prSet loTypeId="urn:microsoft.com/office/officeart/2005/8/layout/cycle5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E91334C-E114-42EE-A059-A3CF8799F2BA}">
      <dgm:prSet phldrT="[Tekst]"/>
      <dgm:spPr/>
      <dgm:t>
        <a:bodyPr/>
        <a:lstStyle/>
        <a:p>
          <a:r>
            <a:rPr lang="pl-PL" dirty="0"/>
            <a:t>WYBÓR ZADANIA </a:t>
          </a:r>
          <a:br>
            <a:rPr lang="pl-PL" dirty="0"/>
          </a:br>
          <a:r>
            <a:rPr lang="pl-PL" dirty="0"/>
            <a:t>I PRZEKAZANIE PODWŁADNYM</a:t>
          </a:r>
        </a:p>
      </dgm:t>
    </dgm:pt>
    <dgm:pt modelId="{8835AEA3-638A-46BD-BE51-B8BE21E9931B}" type="parTrans" cxnId="{05202F4D-AB23-4EC7-82E1-4EF4FC90F2EA}">
      <dgm:prSet/>
      <dgm:spPr/>
      <dgm:t>
        <a:bodyPr/>
        <a:lstStyle/>
        <a:p>
          <a:endParaRPr lang="pl-PL"/>
        </a:p>
      </dgm:t>
    </dgm:pt>
    <dgm:pt modelId="{78E6D1C0-C53C-48EB-852C-C5737BAC3D9C}" type="sibTrans" cxnId="{05202F4D-AB23-4EC7-82E1-4EF4FC90F2EA}">
      <dgm:prSet/>
      <dgm:spPr/>
      <dgm:t>
        <a:bodyPr/>
        <a:lstStyle/>
        <a:p>
          <a:endParaRPr lang="pl-PL"/>
        </a:p>
      </dgm:t>
    </dgm:pt>
    <dgm:pt modelId="{85461DCB-6ECC-4197-B2EB-ABE4EAEEF45C}">
      <dgm:prSet phldrT="[Tekst]"/>
      <dgm:spPr/>
      <dgm:t>
        <a:bodyPr/>
        <a:lstStyle/>
        <a:p>
          <a:r>
            <a:rPr lang="pl-PL" dirty="0"/>
            <a:t>PRZEKAZYWANIE INSTRUKCJI WYKONAWCZYCH</a:t>
          </a:r>
        </a:p>
      </dgm:t>
    </dgm:pt>
    <dgm:pt modelId="{A6B27694-540F-4869-8409-B07231A12CA3}" type="parTrans" cxnId="{4BD59216-C255-4A16-8EDF-48CB9C06FB52}">
      <dgm:prSet/>
      <dgm:spPr/>
      <dgm:t>
        <a:bodyPr/>
        <a:lstStyle/>
        <a:p>
          <a:endParaRPr lang="pl-PL"/>
        </a:p>
      </dgm:t>
    </dgm:pt>
    <dgm:pt modelId="{813D8FCF-D45A-449D-8B99-AF5BD4ADD4B5}" type="sibTrans" cxnId="{4BD59216-C255-4A16-8EDF-48CB9C06FB52}">
      <dgm:prSet/>
      <dgm:spPr/>
      <dgm:t>
        <a:bodyPr/>
        <a:lstStyle/>
        <a:p>
          <a:endParaRPr lang="pl-PL"/>
        </a:p>
      </dgm:t>
    </dgm:pt>
    <dgm:pt modelId="{2904A5B5-1F19-49FE-985B-541362BE0585}">
      <dgm:prSet phldrT="[Tekst]"/>
      <dgm:spPr/>
      <dgm:t>
        <a:bodyPr/>
        <a:lstStyle/>
        <a:p>
          <a:r>
            <a:rPr lang="pl-PL" dirty="0"/>
            <a:t>STWARZANIE SYTUACJI MOTYWUJĄCYCH ORAZ STWARZANIE WARUNKÓW WYKONANIA ZADANIA</a:t>
          </a:r>
        </a:p>
      </dgm:t>
    </dgm:pt>
    <dgm:pt modelId="{55F26AB6-5101-4E97-9D2D-F5FB1F188523}" type="parTrans" cxnId="{F1DBC320-966E-42BB-B4AB-83EF73AB4409}">
      <dgm:prSet/>
      <dgm:spPr/>
      <dgm:t>
        <a:bodyPr/>
        <a:lstStyle/>
        <a:p>
          <a:endParaRPr lang="pl-PL"/>
        </a:p>
      </dgm:t>
    </dgm:pt>
    <dgm:pt modelId="{8FC4EA35-B2BF-44B6-B34C-06BCDB61D19F}" type="sibTrans" cxnId="{F1DBC320-966E-42BB-B4AB-83EF73AB4409}">
      <dgm:prSet/>
      <dgm:spPr/>
      <dgm:t>
        <a:bodyPr/>
        <a:lstStyle/>
        <a:p>
          <a:endParaRPr lang="pl-PL"/>
        </a:p>
      </dgm:t>
    </dgm:pt>
    <dgm:pt modelId="{4B2B3116-9EAD-4412-B35C-A9491CB38E79}">
      <dgm:prSet phldrT="[Tekst]"/>
      <dgm:spPr/>
      <dgm:t>
        <a:bodyPr/>
        <a:lstStyle/>
        <a:p>
          <a:r>
            <a:rPr lang="pl-PL" dirty="0"/>
            <a:t>NADZÓR ORAZ KONTROLA</a:t>
          </a:r>
          <a:br>
            <a:rPr lang="pl-PL" dirty="0"/>
          </a:br>
          <a:r>
            <a:rPr lang="pl-PL" dirty="0"/>
            <a:t>I DOPILNOWANIE ZADANIA</a:t>
          </a:r>
        </a:p>
      </dgm:t>
    </dgm:pt>
    <dgm:pt modelId="{914FA41C-0D5B-44C3-A30B-1065AA01A199}" type="parTrans" cxnId="{7A3ADCB2-DEE3-424D-89E3-5C3FA6B1C8F9}">
      <dgm:prSet/>
      <dgm:spPr/>
      <dgm:t>
        <a:bodyPr/>
        <a:lstStyle/>
        <a:p>
          <a:endParaRPr lang="pl-PL"/>
        </a:p>
      </dgm:t>
    </dgm:pt>
    <dgm:pt modelId="{AA03AAB1-5326-4B6E-902B-1C5CC6936A74}" type="sibTrans" cxnId="{7A3ADCB2-DEE3-424D-89E3-5C3FA6B1C8F9}">
      <dgm:prSet/>
      <dgm:spPr/>
      <dgm:t>
        <a:bodyPr/>
        <a:lstStyle/>
        <a:p>
          <a:endParaRPr lang="pl-PL"/>
        </a:p>
      </dgm:t>
    </dgm:pt>
    <dgm:pt modelId="{EF37ED82-2FC6-4F76-8F00-1D51A024FDB8}" type="pres">
      <dgm:prSet presAssocID="{6CFDEA89-63D8-4A00-BA7A-E1407A6F1F21}" presName="cycle" presStyleCnt="0">
        <dgm:presLayoutVars>
          <dgm:dir/>
          <dgm:resizeHandles val="exact"/>
        </dgm:presLayoutVars>
      </dgm:prSet>
      <dgm:spPr/>
    </dgm:pt>
    <dgm:pt modelId="{01663C9B-11B2-4FA4-BBA5-8FEA0D738F08}" type="pres">
      <dgm:prSet presAssocID="{5E91334C-E114-42EE-A059-A3CF8799F2BA}" presName="node" presStyleLbl="node1" presStyleIdx="0" presStyleCnt="4">
        <dgm:presLayoutVars>
          <dgm:bulletEnabled val="1"/>
        </dgm:presLayoutVars>
      </dgm:prSet>
      <dgm:spPr/>
    </dgm:pt>
    <dgm:pt modelId="{F5D50FCB-31F5-44B9-8AC0-5BE57432ABFF}" type="pres">
      <dgm:prSet presAssocID="{5E91334C-E114-42EE-A059-A3CF8799F2BA}" presName="spNode" presStyleCnt="0"/>
      <dgm:spPr/>
    </dgm:pt>
    <dgm:pt modelId="{45F158C0-4FA0-4810-8F3E-010B69AD728B}" type="pres">
      <dgm:prSet presAssocID="{78E6D1C0-C53C-48EB-852C-C5737BAC3D9C}" presName="sibTrans" presStyleLbl="sibTrans1D1" presStyleIdx="0" presStyleCnt="4"/>
      <dgm:spPr/>
    </dgm:pt>
    <dgm:pt modelId="{589E5A0A-D62D-4AE4-BA5D-F13C641B6327}" type="pres">
      <dgm:prSet presAssocID="{85461DCB-6ECC-4197-B2EB-ABE4EAEEF45C}" presName="node" presStyleLbl="node1" presStyleIdx="1" presStyleCnt="4">
        <dgm:presLayoutVars>
          <dgm:bulletEnabled val="1"/>
        </dgm:presLayoutVars>
      </dgm:prSet>
      <dgm:spPr/>
    </dgm:pt>
    <dgm:pt modelId="{70FC039F-0B8A-4367-9208-58BD86FC7278}" type="pres">
      <dgm:prSet presAssocID="{85461DCB-6ECC-4197-B2EB-ABE4EAEEF45C}" presName="spNode" presStyleCnt="0"/>
      <dgm:spPr/>
    </dgm:pt>
    <dgm:pt modelId="{07A09E3D-3980-417F-9F9E-9B0A43D541A8}" type="pres">
      <dgm:prSet presAssocID="{813D8FCF-D45A-449D-8B99-AF5BD4ADD4B5}" presName="sibTrans" presStyleLbl="sibTrans1D1" presStyleIdx="1" presStyleCnt="4"/>
      <dgm:spPr/>
    </dgm:pt>
    <dgm:pt modelId="{6ABB952A-A7CE-420F-BBDA-0CCEDEE634BB}" type="pres">
      <dgm:prSet presAssocID="{2904A5B5-1F19-49FE-985B-541362BE0585}" presName="node" presStyleLbl="node1" presStyleIdx="2" presStyleCnt="4">
        <dgm:presLayoutVars>
          <dgm:bulletEnabled val="1"/>
        </dgm:presLayoutVars>
      </dgm:prSet>
      <dgm:spPr/>
    </dgm:pt>
    <dgm:pt modelId="{EC7C194B-FAF0-490B-9F8B-8042686EE558}" type="pres">
      <dgm:prSet presAssocID="{2904A5B5-1F19-49FE-985B-541362BE0585}" presName="spNode" presStyleCnt="0"/>
      <dgm:spPr/>
    </dgm:pt>
    <dgm:pt modelId="{0D00D255-D3CD-4C80-8759-620B68C668BA}" type="pres">
      <dgm:prSet presAssocID="{8FC4EA35-B2BF-44B6-B34C-06BCDB61D19F}" presName="sibTrans" presStyleLbl="sibTrans1D1" presStyleIdx="2" presStyleCnt="4"/>
      <dgm:spPr/>
    </dgm:pt>
    <dgm:pt modelId="{3503D913-0D4D-444D-8714-721790BF7D16}" type="pres">
      <dgm:prSet presAssocID="{4B2B3116-9EAD-4412-B35C-A9491CB38E79}" presName="node" presStyleLbl="node1" presStyleIdx="3" presStyleCnt="4">
        <dgm:presLayoutVars>
          <dgm:bulletEnabled val="1"/>
        </dgm:presLayoutVars>
      </dgm:prSet>
      <dgm:spPr/>
    </dgm:pt>
    <dgm:pt modelId="{785FDC98-F8FF-40D7-A368-6EE102BFD7F0}" type="pres">
      <dgm:prSet presAssocID="{4B2B3116-9EAD-4412-B35C-A9491CB38E79}" presName="spNode" presStyleCnt="0"/>
      <dgm:spPr/>
    </dgm:pt>
    <dgm:pt modelId="{D6E81ECE-E871-4B94-9B97-08C4C5954AF6}" type="pres">
      <dgm:prSet presAssocID="{AA03AAB1-5326-4B6E-902B-1C5CC6936A74}" presName="sibTrans" presStyleLbl="sibTrans1D1" presStyleIdx="3" presStyleCnt="4"/>
      <dgm:spPr/>
    </dgm:pt>
  </dgm:ptLst>
  <dgm:cxnLst>
    <dgm:cxn modelId="{4BD59216-C255-4A16-8EDF-48CB9C06FB52}" srcId="{6CFDEA89-63D8-4A00-BA7A-E1407A6F1F21}" destId="{85461DCB-6ECC-4197-B2EB-ABE4EAEEF45C}" srcOrd="1" destOrd="0" parTransId="{A6B27694-540F-4869-8409-B07231A12CA3}" sibTransId="{813D8FCF-D45A-449D-8B99-AF5BD4ADD4B5}"/>
    <dgm:cxn modelId="{F1DBC320-966E-42BB-B4AB-83EF73AB4409}" srcId="{6CFDEA89-63D8-4A00-BA7A-E1407A6F1F21}" destId="{2904A5B5-1F19-49FE-985B-541362BE0585}" srcOrd="2" destOrd="0" parTransId="{55F26AB6-5101-4E97-9D2D-F5FB1F188523}" sibTransId="{8FC4EA35-B2BF-44B6-B34C-06BCDB61D19F}"/>
    <dgm:cxn modelId="{45FEC324-1CDB-402F-B247-199C8F18486B}" type="presOf" srcId="{AA03AAB1-5326-4B6E-902B-1C5CC6936A74}" destId="{D6E81ECE-E871-4B94-9B97-08C4C5954AF6}" srcOrd="0" destOrd="0" presId="urn:microsoft.com/office/officeart/2005/8/layout/cycle5"/>
    <dgm:cxn modelId="{F12C5928-121B-493D-B834-6302DF85DC9E}" type="presOf" srcId="{8FC4EA35-B2BF-44B6-B34C-06BCDB61D19F}" destId="{0D00D255-D3CD-4C80-8759-620B68C668BA}" srcOrd="0" destOrd="0" presId="urn:microsoft.com/office/officeart/2005/8/layout/cycle5"/>
    <dgm:cxn modelId="{512BBB31-9B08-411D-8FC4-A1E395D1C7DB}" type="presOf" srcId="{85461DCB-6ECC-4197-B2EB-ABE4EAEEF45C}" destId="{589E5A0A-D62D-4AE4-BA5D-F13C641B6327}" srcOrd="0" destOrd="0" presId="urn:microsoft.com/office/officeart/2005/8/layout/cycle5"/>
    <dgm:cxn modelId="{623CB934-73EE-4383-9192-DB15B7F969D3}" type="presOf" srcId="{5E91334C-E114-42EE-A059-A3CF8799F2BA}" destId="{01663C9B-11B2-4FA4-BBA5-8FEA0D738F08}" srcOrd="0" destOrd="0" presId="urn:microsoft.com/office/officeart/2005/8/layout/cycle5"/>
    <dgm:cxn modelId="{5C7D1466-B42B-4608-A25B-8DC02E9901D7}" type="presOf" srcId="{78E6D1C0-C53C-48EB-852C-C5737BAC3D9C}" destId="{45F158C0-4FA0-4810-8F3E-010B69AD728B}" srcOrd="0" destOrd="0" presId="urn:microsoft.com/office/officeart/2005/8/layout/cycle5"/>
    <dgm:cxn modelId="{05202F4D-AB23-4EC7-82E1-4EF4FC90F2EA}" srcId="{6CFDEA89-63D8-4A00-BA7A-E1407A6F1F21}" destId="{5E91334C-E114-42EE-A059-A3CF8799F2BA}" srcOrd="0" destOrd="0" parTransId="{8835AEA3-638A-46BD-BE51-B8BE21E9931B}" sibTransId="{78E6D1C0-C53C-48EB-852C-C5737BAC3D9C}"/>
    <dgm:cxn modelId="{C3F4A184-D1F9-4870-9CDD-2B7614FC221E}" type="presOf" srcId="{4B2B3116-9EAD-4412-B35C-A9491CB38E79}" destId="{3503D913-0D4D-444D-8714-721790BF7D16}" srcOrd="0" destOrd="0" presId="urn:microsoft.com/office/officeart/2005/8/layout/cycle5"/>
    <dgm:cxn modelId="{7A3ADCB2-DEE3-424D-89E3-5C3FA6B1C8F9}" srcId="{6CFDEA89-63D8-4A00-BA7A-E1407A6F1F21}" destId="{4B2B3116-9EAD-4412-B35C-A9491CB38E79}" srcOrd="3" destOrd="0" parTransId="{914FA41C-0D5B-44C3-A30B-1065AA01A199}" sibTransId="{AA03AAB1-5326-4B6E-902B-1C5CC6936A74}"/>
    <dgm:cxn modelId="{42EB67D4-3894-45B8-BE8D-F788B13CACD3}" type="presOf" srcId="{2904A5B5-1F19-49FE-985B-541362BE0585}" destId="{6ABB952A-A7CE-420F-BBDA-0CCEDEE634BB}" srcOrd="0" destOrd="0" presId="urn:microsoft.com/office/officeart/2005/8/layout/cycle5"/>
    <dgm:cxn modelId="{D83D40DB-B711-4480-B32F-ABCBF41EE96C}" type="presOf" srcId="{813D8FCF-D45A-449D-8B99-AF5BD4ADD4B5}" destId="{07A09E3D-3980-417F-9F9E-9B0A43D541A8}" srcOrd="0" destOrd="0" presId="urn:microsoft.com/office/officeart/2005/8/layout/cycle5"/>
    <dgm:cxn modelId="{21FD70F9-DD56-4CD2-85F4-3DDDC1B9B9E1}" type="presOf" srcId="{6CFDEA89-63D8-4A00-BA7A-E1407A6F1F21}" destId="{EF37ED82-2FC6-4F76-8F00-1D51A024FDB8}" srcOrd="0" destOrd="0" presId="urn:microsoft.com/office/officeart/2005/8/layout/cycle5"/>
    <dgm:cxn modelId="{A47C4232-830C-4013-BCCE-6AFDAE896685}" type="presParOf" srcId="{EF37ED82-2FC6-4F76-8F00-1D51A024FDB8}" destId="{01663C9B-11B2-4FA4-BBA5-8FEA0D738F08}" srcOrd="0" destOrd="0" presId="urn:microsoft.com/office/officeart/2005/8/layout/cycle5"/>
    <dgm:cxn modelId="{17DCF7B5-A88F-4AE6-8C43-BF8EE4BEEFC7}" type="presParOf" srcId="{EF37ED82-2FC6-4F76-8F00-1D51A024FDB8}" destId="{F5D50FCB-31F5-44B9-8AC0-5BE57432ABFF}" srcOrd="1" destOrd="0" presId="urn:microsoft.com/office/officeart/2005/8/layout/cycle5"/>
    <dgm:cxn modelId="{4B10E5FC-179D-4AD2-8D67-709B021CE035}" type="presParOf" srcId="{EF37ED82-2FC6-4F76-8F00-1D51A024FDB8}" destId="{45F158C0-4FA0-4810-8F3E-010B69AD728B}" srcOrd="2" destOrd="0" presId="urn:microsoft.com/office/officeart/2005/8/layout/cycle5"/>
    <dgm:cxn modelId="{106EE738-B55C-4973-93DA-7777852C0261}" type="presParOf" srcId="{EF37ED82-2FC6-4F76-8F00-1D51A024FDB8}" destId="{589E5A0A-D62D-4AE4-BA5D-F13C641B6327}" srcOrd="3" destOrd="0" presId="urn:microsoft.com/office/officeart/2005/8/layout/cycle5"/>
    <dgm:cxn modelId="{F22B16B2-B5A1-46C7-8FFA-B1D6CA796293}" type="presParOf" srcId="{EF37ED82-2FC6-4F76-8F00-1D51A024FDB8}" destId="{70FC039F-0B8A-4367-9208-58BD86FC7278}" srcOrd="4" destOrd="0" presId="urn:microsoft.com/office/officeart/2005/8/layout/cycle5"/>
    <dgm:cxn modelId="{46801B02-B62C-4608-A742-D21611017AAE}" type="presParOf" srcId="{EF37ED82-2FC6-4F76-8F00-1D51A024FDB8}" destId="{07A09E3D-3980-417F-9F9E-9B0A43D541A8}" srcOrd="5" destOrd="0" presId="urn:microsoft.com/office/officeart/2005/8/layout/cycle5"/>
    <dgm:cxn modelId="{BA89F1CF-C949-4A01-8764-3D2D2D9C2C26}" type="presParOf" srcId="{EF37ED82-2FC6-4F76-8F00-1D51A024FDB8}" destId="{6ABB952A-A7CE-420F-BBDA-0CCEDEE634BB}" srcOrd="6" destOrd="0" presId="urn:microsoft.com/office/officeart/2005/8/layout/cycle5"/>
    <dgm:cxn modelId="{E5D0F30C-AA27-4119-82DF-4852F24F10D6}" type="presParOf" srcId="{EF37ED82-2FC6-4F76-8F00-1D51A024FDB8}" destId="{EC7C194B-FAF0-490B-9F8B-8042686EE558}" srcOrd="7" destOrd="0" presId="urn:microsoft.com/office/officeart/2005/8/layout/cycle5"/>
    <dgm:cxn modelId="{EBCAE73E-E613-408D-B27C-1F67EBA6031E}" type="presParOf" srcId="{EF37ED82-2FC6-4F76-8F00-1D51A024FDB8}" destId="{0D00D255-D3CD-4C80-8759-620B68C668BA}" srcOrd="8" destOrd="0" presId="urn:microsoft.com/office/officeart/2005/8/layout/cycle5"/>
    <dgm:cxn modelId="{F4D9DB14-C67F-4033-8FE8-59F6905E2CE5}" type="presParOf" srcId="{EF37ED82-2FC6-4F76-8F00-1D51A024FDB8}" destId="{3503D913-0D4D-444D-8714-721790BF7D16}" srcOrd="9" destOrd="0" presId="urn:microsoft.com/office/officeart/2005/8/layout/cycle5"/>
    <dgm:cxn modelId="{85EA1235-1A84-4064-B6D6-E94446A98366}" type="presParOf" srcId="{EF37ED82-2FC6-4F76-8F00-1D51A024FDB8}" destId="{785FDC98-F8FF-40D7-A368-6EE102BFD7F0}" srcOrd="10" destOrd="0" presId="urn:microsoft.com/office/officeart/2005/8/layout/cycle5"/>
    <dgm:cxn modelId="{F534D681-0393-4E76-ABF7-49F7C8DFE9C1}" type="presParOf" srcId="{EF37ED82-2FC6-4F76-8F00-1D51A024FDB8}" destId="{D6E81ECE-E871-4B94-9B97-08C4C5954AF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59A15FF-87C7-4459-8717-F56020FF6842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B861CF45-8177-49B5-B010-4BE42F7C5D34}">
      <dgm:prSet phldrT="[Tekst]" custT="1"/>
      <dgm:spPr/>
      <dgm:t>
        <a:bodyPr/>
        <a:lstStyle/>
        <a:p>
          <a:r>
            <a:rPr lang="pl-PL" sz="1800" b="1" dirty="0"/>
            <a:t>PODSTAWOWE RODZAJE KIEROWANIA</a:t>
          </a:r>
        </a:p>
      </dgm:t>
    </dgm:pt>
    <dgm:pt modelId="{4B7F8384-769D-41E8-82E1-3FF255485417}" type="parTrans" cxnId="{B6788BCA-9A5B-4302-9224-A2C72ACF4009}">
      <dgm:prSet/>
      <dgm:spPr/>
      <dgm:t>
        <a:bodyPr/>
        <a:lstStyle/>
        <a:p>
          <a:endParaRPr lang="pl-PL"/>
        </a:p>
      </dgm:t>
    </dgm:pt>
    <dgm:pt modelId="{24F144AF-4310-4AC1-A1D0-C97C7EC823FE}" type="sibTrans" cxnId="{B6788BCA-9A5B-4302-9224-A2C72ACF4009}">
      <dgm:prSet/>
      <dgm:spPr/>
      <dgm:t>
        <a:bodyPr/>
        <a:lstStyle/>
        <a:p>
          <a:endParaRPr lang="pl-PL"/>
        </a:p>
      </dgm:t>
    </dgm:pt>
    <dgm:pt modelId="{ABBA153D-9648-42A2-B989-A1AFF559959E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JAN ZIELENIEWSKI</a:t>
          </a:r>
        </a:p>
      </dgm:t>
    </dgm:pt>
    <dgm:pt modelId="{DE2A6B1C-DC5A-4FEB-B283-7CCA552C3937}" type="parTrans" cxnId="{E2ECF60F-4432-4122-9DF2-225D95E6E3D1}">
      <dgm:prSet/>
      <dgm:spPr/>
      <dgm:t>
        <a:bodyPr/>
        <a:lstStyle/>
        <a:p>
          <a:endParaRPr lang="pl-PL"/>
        </a:p>
      </dgm:t>
    </dgm:pt>
    <dgm:pt modelId="{6E0DBE16-0747-45EC-8E7E-CF728F312F8F}" type="sibTrans" cxnId="{E2ECF60F-4432-4122-9DF2-225D95E6E3D1}">
      <dgm:prSet/>
      <dgm:spPr/>
      <dgm:t>
        <a:bodyPr/>
        <a:lstStyle/>
        <a:p>
          <a:endParaRPr lang="pl-PL"/>
        </a:p>
      </dgm:t>
    </dgm:pt>
    <dgm:pt modelId="{0D266DBE-F231-4DBB-8670-DCA107DA8B63}">
      <dgm:prSet phldrT="[Tekst]" custT="1"/>
      <dgm:spPr/>
      <dgm:t>
        <a:bodyPr/>
        <a:lstStyle/>
        <a:p>
          <a:r>
            <a:rPr lang="pl-PL" sz="2400" b="1" dirty="0"/>
            <a:t>RZĄDZENIE</a:t>
          </a:r>
        </a:p>
      </dgm:t>
    </dgm:pt>
    <dgm:pt modelId="{25F525C2-681F-4EA6-B3C0-E162FC708DC1}" type="parTrans" cxnId="{C85FAFC7-B786-49D0-B78E-8CF21BAFAAFC}">
      <dgm:prSet/>
      <dgm:spPr/>
      <dgm:t>
        <a:bodyPr/>
        <a:lstStyle/>
        <a:p>
          <a:endParaRPr lang="pl-PL"/>
        </a:p>
      </dgm:t>
    </dgm:pt>
    <dgm:pt modelId="{6DF2CBE8-6BD1-4290-8E5F-7C1BD17D398A}" type="sibTrans" cxnId="{C85FAFC7-B786-49D0-B78E-8CF21BAFAAFC}">
      <dgm:prSet/>
      <dgm:spPr/>
      <dgm:t>
        <a:bodyPr/>
        <a:lstStyle/>
        <a:p>
          <a:endParaRPr lang="pl-PL"/>
        </a:p>
      </dgm:t>
    </dgm:pt>
    <dgm:pt modelId="{08C98392-FE23-43B3-AA42-20278C764B89}">
      <dgm:prSet phldrT="[Tekst]" custT="1"/>
      <dgm:spPr/>
      <dgm:t>
        <a:bodyPr/>
        <a:lstStyle/>
        <a:p>
          <a:r>
            <a:rPr lang="pl-PL" sz="2000" b="1" dirty="0"/>
            <a:t>ZARZĄDZANIE</a:t>
          </a:r>
        </a:p>
      </dgm:t>
    </dgm:pt>
    <dgm:pt modelId="{84788137-D00F-440F-BB64-456D7D661582}" type="parTrans" cxnId="{18BF6B13-9681-46EF-A55D-FC0E05034160}">
      <dgm:prSet/>
      <dgm:spPr/>
      <dgm:t>
        <a:bodyPr/>
        <a:lstStyle/>
        <a:p>
          <a:endParaRPr lang="pl-PL"/>
        </a:p>
      </dgm:t>
    </dgm:pt>
    <dgm:pt modelId="{A70DA3DA-68B4-4DBB-B49F-DCC820DF0507}" type="sibTrans" cxnId="{18BF6B13-9681-46EF-A55D-FC0E05034160}">
      <dgm:prSet/>
      <dgm:spPr/>
      <dgm:t>
        <a:bodyPr/>
        <a:lstStyle/>
        <a:p>
          <a:endParaRPr lang="pl-PL"/>
        </a:p>
      </dgm:t>
    </dgm:pt>
    <dgm:pt modelId="{282CE3D6-0821-48A5-AD3E-24C20A952125}">
      <dgm:prSet phldrT="[Tekst]" custT="1"/>
      <dgm:spPr/>
      <dgm:t>
        <a:bodyPr/>
        <a:lstStyle/>
        <a:p>
          <a:r>
            <a:rPr lang="pl-PL" sz="2000" b="1" dirty="0"/>
            <a:t>WYMUSZANIE</a:t>
          </a:r>
        </a:p>
      </dgm:t>
    </dgm:pt>
    <dgm:pt modelId="{DA368075-2454-4285-AD9D-D8DBCCCB4BC3}" type="parTrans" cxnId="{B2137AFF-2DE9-4534-A61D-1A16890BD17F}">
      <dgm:prSet/>
      <dgm:spPr/>
      <dgm:t>
        <a:bodyPr/>
        <a:lstStyle/>
        <a:p>
          <a:endParaRPr lang="pl-PL"/>
        </a:p>
      </dgm:t>
    </dgm:pt>
    <dgm:pt modelId="{2C879EF2-484F-4C75-8854-7A33A050D147}" type="sibTrans" cxnId="{B2137AFF-2DE9-4534-A61D-1A16890BD17F}">
      <dgm:prSet/>
      <dgm:spPr/>
      <dgm:t>
        <a:bodyPr/>
        <a:lstStyle/>
        <a:p>
          <a:endParaRPr lang="pl-PL"/>
        </a:p>
      </dgm:t>
    </dgm:pt>
    <dgm:pt modelId="{8FD87C18-04DA-46A5-A032-FAE53E82FFF1}">
      <dgm:prSet custT="1"/>
      <dgm:spPr/>
      <dgm:t>
        <a:bodyPr/>
        <a:lstStyle/>
        <a:p>
          <a:r>
            <a:rPr lang="pl-PL" sz="1600" b="1" dirty="0"/>
            <a:t>EGZEKWOWANIE ROSZCZEŃ</a:t>
          </a:r>
        </a:p>
      </dgm:t>
    </dgm:pt>
    <dgm:pt modelId="{0E16BE1E-032A-4C3A-9A06-FCF17742E287}" type="parTrans" cxnId="{0B13B819-463B-4CB2-8D86-8D87906956D9}">
      <dgm:prSet/>
      <dgm:spPr/>
      <dgm:t>
        <a:bodyPr/>
        <a:lstStyle/>
        <a:p>
          <a:endParaRPr lang="pl-PL"/>
        </a:p>
      </dgm:t>
    </dgm:pt>
    <dgm:pt modelId="{15F7CBA9-C327-40A4-A46E-9B093E8D8E96}" type="sibTrans" cxnId="{0B13B819-463B-4CB2-8D86-8D87906956D9}">
      <dgm:prSet/>
      <dgm:spPr/>
      <dgm:t>
        <a:bodyPr/>
        <a:lstStyle/>
        <a:p>
          <a:endParaRPr lang="pl-PL"/>
        </a:p>
      </dgm:t>
    </dgm:pt>
    <dgm:pt modelId="{1FBDA826-EFD7-447B-A4F0-C412C02C17FB}">
      <dgm:prSet custT="1"/>
      <dgm:spPr/>
      <dgm:t>
        <a:bodyPr/>
        <a:lstStyle/>
        <a:p>
          <a:r>
            <a:rPr lang="pl-PL" sz="1200" b="1" dirty="0">
              <a:solidFill>
                <a:srgbClr val="002060"/>
              </a:solidFill>
            </a:rPr>
            <a:t>DOBROWOLNE PODPORZĄDKOWANIE</a:t>
          </a:r>
        </a:p>
      </dgm:t>
    </dgm:pt>
    <dgm:pt modelId="{B5CDF370-7AA0-4B56-9D1F-DA2A60CF442F}" type="parTrans" cxnId="{E11A530C-E747-4928-8A37-D67A8B14685A}">
      <dgm:prSet/>
      <dgm:spPr/>
      <dgm:t>
        <a:bodyPr/>
        <a:lstStyle/>
        <a:p>
          <a:endParaRPr lang="pl-PL"/>
        </a:p>
      </dgm:t>
    </dgm:pt>
    <dgm:pt modelId="{BC7560AE-C2FC-4F8C-A38B-3C033B63C570}" type="sibTrans" cxnId="{E11A530C-E747-4928-8A37-D67A8B14685A}">
      <dgm:prSet/>
      <dgm:spPr/>
      <dgm:t>
        <a:bodyPr/>
        <a:lstStyle/>
        <a:p>
          <a:endParaRPr lang="pl-PL"/>
        </a:p>
      </dgm:t>
    </dgm:pt>
    <dgm:pt modelId="{B69F3FDB-9196-4CD4-AAA9-2EC5FEE13696}" type="pres">
      <dgm:prSet presAssocID="{B59A15FF-87C7-4459-8717-F56020FF68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94B3C9-797D-466A-A520-E6618D737A05}" type="pres">
      <dgm:prSet presAssocID="{B861CF45-8177-49B5-B010-4BE42F7C5D34}" presName="hierRoot1" presStyleCnt="0">
        <dgm:presLayoutVars>
          <dgm:hierBranch val="init"/>
        </dgm:presLayoutVars>
      </dgm:prSet>
      <dgm:spPr/>
    </dgm:pt>
    <dgm:pt modelId="{29A9A51E-CBA3-4374-A0A5-7E9264DAA5F7}" type="pres">
      <dgm:prSet presAssocID="{B861CF45-8177-49B5-B010-4BE42F7C5D34}" presName="rootComposite1" presStyleCnt="0"/>
      <dgm:spPr/>
    </dgm:pt>
    <dgm:pt modelId="{F4B6391E-FF72-469D-B4B4-05FF4DC9D223}" type="pres">
      <dgm:prSet presAssocID="{B861CF45-8177-49B5-B010-4BE42F7C5D34}" presName="rootText1" presStyleLbl="node0" presStyleIdx="0" presStyleCnt="1">
        <dgm:presLayoutVars>
          <dgm:chPref val="3"/>
        </dgm:presLayoutVars>
      </dgm:prSet>
      <dgm:spPr/>
    </dgm:pt>
    <dgm:pt modelId="{502E60E7-C0E8-4968-A519-80E50AF22417}" type="pres">
      <dgm:prSet presAssocID="{B861CF45-8177-49B5-B010-4BE42F7C5D34}" presName="rootConnector1" presStyleLbl="node1" presStyleIdx="0" presStyleCnt="0"/>
      <dgm:spPr/>
    </dgm:pt>
    <dgm:pt modelId="{140ADF9E-7C65-42DF-95F5-2B3AD3E02D61}" type="pres">
      <dgm:prSet presAssocID="{B861CF45-8177-49B5-B010-4BE42F7C5D34}" presName="hierChild2" presStyleCnt="0"/>
      <dgm:spPr/>
    </dgm:pt>
    <dgm:pt modelId="{8C830579-2F41-4256-976B-AD76C5C0A579}" type="pres">
      <dgm:prSet presAssocID="{25F525C2-681F-4EA6-B3C0-E162FC708DC1}" presName="Name37" presStyleLbl="parChTrans1D2" presStyleIdx="0" presStyleCnt="6"/>
      <dgm:spPr/>
    </dgm:pt>
    <dgm:pt modelId="{40F20E58-7D65-47ED-92FC-9ECD87A932D4}" type="pres">
      <dgm:prSet presAssocID="{0D266DBE-F231-4DBB-8670-DCA107DA8B63}" presName="hierRoot2" presStyleCnt="0">
        <dgm:presLayoutVars>
          <dgm:hierBranch val="init"/>
        </dgm:presLayoutVars>
      </dgm:prSet>
      <dgm:spPr/>
    </dgm:pt>
    <dgm:pt modelId="{56039544-B8D1-4877-B68A-7DC404D601FD}" type="pres">
      <dgm:prSet presAssocID="{0D266DBE-F231-4DBB-8670-DCA107DA8B63}" presName="rootComposite" presStyleCnt="0"/>
      <dgm:spPr/>
    </dgm:pt>
    <dgm:pt modelId="{DEF54325-C64D-4944-8E33-4697D4C016CB}" type="pres">
      <dgm:prSet presAssocID="{0D266DBE-F231-4DBB-8670-DCA107DA8B63}" presName="rootText" presStyleLbl="node2" presStyleIdx="0" presStyleCnt="5">
        <dgm:presLayoutVars>
          <dgm:chPref val="3"/>
        </dgm:presLayoutVars>
      </dgm:prSet>
      <dgm:spPr/>
    </dgm:pt>
    <dgm:pt modelId="{43FEBC7E-FF52-46F0-80C0-92B3FEEF686C}" type="pres">
      <dgm:prSet presAssocID="{0D266DBE-F231-4DBB-8670-DCA107DA8B63}" presName="rootConnector" presStyleLbl="node2" presStyleIdx="0" presStyleCnt="5"/>
      <dgm:spPr/>
    </dgm:pt>
    <dgm:pt modelId="{D2961611-1E51-485E-B842-5CB17ED43564}" type="pres">
      <dgm:prSet presAssocID="{0D266DBE-F231-4DBB-8670-DCA107DA8B63}" presName="hierChild4" presStyleCnt="0"/>
      <dgm:spPr/>
    </dgm:pt>
    <dgm:pt modelId="{C3C5F2F5-8377-417B-8BAB-28528CAFEDA6}" type="pres">
      <dgm:prSet presAssocID="{0D266DBE-F231-4DBB-8670-DCA107DA8B63}" presName="hierChild5" presStyleCnt="0"/>
      <dgm:spPr/>
    </dgm:pt>
    <dgm:pt modelId="{7FAB40BF-F629-42B4-9CE0-0171F78049A1}" type="pres">
      <dgm:prSet presAssocID="{84788137-D00F-440F-BB64-456D7D661582}" presName="Name37" presStyleLbl="parChTrans1D2" presStyleIdx="1" presStyleCnt="6"/>
      <dgm:spPr/>
    </dgm:pt>
    <dgm:pt modelId="{3C875A3B-0161-49D2-A2EB-B9788555F1F2}" type="pres">
      <dgm:prSet presAssocID="{08C98392-FE23-43B3-AA42-20278C764B89}" presName="hierRoot2" presStyleCnt="0">
        <dgm:presLayoutVars>
          <dgm:hierBranch val="init"/>
        </dgm:presLayoutVars>
      </dgm:prSet>
      <dgm:spPr/>
    </dgm:pt>
    <dgm:pt modelId="{ACA470EF-6E9E-469E-ADD2-C24EFD79452B}" type="pres">
      <dgm:prSet presAssocID="{08C98392-FE23-43B3-AA42-20278C764B89}" presName="rootComposite" presStyleCnt="0"/>
      <dgm:spPr/>
    </dgm:pt>
    <dgm:pt modelId="{EB542F9E-9074-47AE-A610-35DFE917572E}" type="pres">
      <dgm:prSet presAssocID="{08C98392-FE23-43B3-AA42-20278C764B89}" presName="rootText" presStyleLbl="node2" presStyleIdx="1" presStyleCnt="5">
        <dgm:presLayoutVars>
          <dgm:chPref val="3"/>
        </dgm:presLayoutVars>
      </dgm:prSet>
      <dgm:spPr/>
    </dgm:pt>
    <dgm:pt modelId="{B81BF03E-0068-4BB3-9A6C-56D22A379AD5}" type="pres">
      <dgm:prSet presAssocID="{08C98392-FE23-43B3-AA42-20278C764B89}" presName="rootConnector" presStyleLbl="node2" presStyleIdx="1" presStyleCnt="5"/>
      <dgm:spPr/>
    </dgm:pt>
    <dgm:pt modelId="{8A4F792B-91B1-4FA8-8BC3-84DE1DC82FC2}" type="pres">
      <dgm:prSet presAssocID="{08C98392-FE23-43B3-AA42-20278C764B89}" presName="hierChild4" presStyleCnt="0"/>
      <dgm:spPr/>
    </dgm:pt>
    <dgm:pt modelId="{560437FE-D057-46D4-8BF2-A4367E601144}" type="pres">
      <dgm:prSet presAssocID="{08C98392-FE23-43B3-AA42-20278C764B89}" presName="hierChild5" presStyleCnt="0"/>
      <dgm:spPr/>
    </dgm:pt>
    <dgm:pt modelId="{A53B738C-DBE6-4551-B2E4-5B6A49BE46E5}" type="pres">
      <dgm:prSet presAssocID="{DA368075-2454-4285-AD9D-D8DBCCCB4BC3}" presName="Name37" presStyleLbl="parChTrans1D2" presStyleIdx="2" presStyleCnt="6"/>
      <dgm:spPr/>
    </dgm:pt>
    <dgm:pt modelId="{C28E5462-F0E8-4F2A-925B-2DE4B7E85DAF}" type="pres">
      <dgm:prSet presAssocID="{282CE3D6-0821-48A5-AD3E-24C20A952125}" presName="hierRoot2" presStyleCnt="0">
        <dgm:presLayoutVars>
          <dgm:hierBranch val="init"/>
        </dgm:presLayoutVars>
      </dgm:prSet>
      <dgm:spPr/>
    </dgm:pt>
    <dgm:pt modelId="{1F465A5A-6DD9-419E-86ED-25AD94F1FE3B}" type="pres">
      <dgm:prSet presAssocID="{282CE3D6-0821-48A5-AD3E-24C20A952125}" presName="rootComposite" presStyleCnt="0"/>
      <dgm:spPr/>
    </dgm:pt>
    <dgm:pt modelId="{4BA38FC8-563D-4ABE-9552-0784F697143E}" type="pres">
      <dgm:prSet presAssocID="{282CE3D6-0821-48A5-AD3E-24C20A952125}" presName="rootText" presStyleLbl="node2" presStyleIdx="2" presStyleCnt="5">
        <dgm:presLayoutVars>
          <dgm:chPref val="3"/>
        </dgm:presLayoutVars>
      </dgm:prSet>
      <dgm:spPr/>
    </dgm:pt>
    <dgm:pt modelId="{C3A3D92F-EA3A-481F-A5B4-11539A273F77}" type="pres">
      <dgm:prSet presAssocID="{282CE3D6-0821-48A5-AD3E-24C20A952125}" presName="rootConnector" presStyleLbl="node2" presStyleIdx="2" presStyleCnt="5"/>
      <dgm:spPr/>
    </dgm:pt>
    <dgm:pt modelId="{3B8A6F53-1C3A-4A52-909C-E93F6EAE7AEF}" type="pres">
      <dgm:prSet presAssocID="{282CE3D6-0821-48A5-AD3E-24C20A952125}" presName="hierChild4" presStyleCnt="0"/>
      <dgm:spPr/>
    </dgm:pt>
    <dgm:pt modelId="{D8BE1622-724A-4C1D-9D19-3BAD56BA92B0}" type="pres">
      <dgm:prSet presAssocID="{282CE3D6-0821-48A5-AD3E-24C20A952125}" presName="hierChild5" presStyleCnt="0"/>
      <dgm:spPr/>
    </dgm:pt>
    <dgm:pt modelId="{ECF24373-825C-43E0-85A7-4254B4FAF49A}" type="pres">
      <dgm:prSet presAssocID="{0E16BE1E-032A-4C3A-9A06-FCF17742E287}" presName="Name37" presStyleLbl="parChTrans1D2" presStyleIdx="3" presStyleCnt="6"/>
      <dgm:spPr/>
    </dgm:pt>
    <dgm:pt modelId="{8FC29E34-0495-49A4-9AA4-741EFC4F8CC9}" type="pres">
      <dgm:prSet presAssocID="{8FD87C18-04DA-46A5-A032-FAE53E82FFF1}" presName="hierRoot2" presStyleCnt="0">
        <dgm:presLayoutVars>
          <dgm:hierBranch val="init"/>
        </dgm:presLayoutVars>
      </dgm:prSet>
      <dgm:spPr/>
    </dgm:pt>
    <dgm:pt modelId="{B25C361E-37D5-4467-BD28-18F564663AEA}" type="pres">
      <dgm:prSet presAssocID="{8FD87C18-04DA-46A5-A032-FAE53E82FFF1}" presName="rootComposite" presStyleCnt="0"/>
      <dgm:spPr/>
    </dgm:pt>
    <dgm:pt modelId="{5A3FA04B-E300-4FDB-9686-BB3FDEA4229F}" type="pres">
      <dgm:prSet presAssocID="{8FD87C18-04DA-46A5-A032-FAE53E82FFF1}" presName="rootText" presStyleLbl="node2" presStyleIdx="3" presStyleCnt="5">
        <dgm:presLayoutVars>
          <dgm:chPref val="3"/>
        </dgm:presLayoutVars>
      </dgm:prSet>
      <dgm:spPr/>
    </dgm:pt>
    <dgm:pt modelId="{98E14DC3-DB3B-44B3-A197-E44EA0548D3B}" type="pres">
      <dgm:prSet presAssocID="{8FD87C18-04DA-46A5-A032-FAE53E82FFF1}" presName="rootConnector" presStyleLbl="node2" presStyleIdx="3" presStyleCnt="5"/>
      <dgm:spPr/>
    </dgm:pt>
    <dgm:pt modelId="{55243A8F-E2EA-409C-82C9-4C76B1D67DF9}" type="pres">
      <dgm:prSet presAssocID="{8FD87C18-04DA-46A5-A032-FAE53E82FFF1}" presName="hierChild4" presStyleCnt="0"/>
      <dgm:spPr/>
    </dgm:pt>
    <dgm:pt modelId="{58C8C75D-5091-4652-A40D-8917385A768A}" type="pres">
      <dgm:prSet presAssocID="{8FD87C18-04DA-46A5-A032-FAE53E82FFF1}" presName="hierChild5" presStyleCnt="0"/>
      <dgm:spPr/>
    </dgm:pt>
    <dgm:pt modelId="{DA0D0F38-FF33-4CA3-A74C-19AE96DF40BF}" type="pres">
      <dgm:prSet presAssocID="{B5CDF370-7AA0-4B56-9D1F-DA2A60CF442F}" presName="Name37" presStyleLbl="parChTrans1D2" presStyleIdx="4" presStyleCnt="6"/>
      <dgm:spPr/>
    </dgm:pt>
    <dgm:pt modelId="{47D2F503-64EB-4D6F-9659-A088F34260F0}" type="pres">
      <dgm:prSet presAssocID="{1FBDA826-EFD7-447B-A4F0-C412C02C17FB}" presName="hierRoot2" presStyleCnt="0">
        <dgm:presLayoutVars>
          <dgm:hierBranch val="init"/>
        </dgm:presLayoutVars>
      </dgm:prSet>
      <dgm:spPr/>
    </dgm:pt>
    <dgm:pt modelId="{ECEF13F3-16B7-40EC-8176-127815E148FF}" type="pres">
      <dgm:prSet presAssocID="{1FBDA826-EFD7-447B-A4F0-C412C02C17FB}" presName="rootComposite" presStyleCnt="0"/>
      <dgm:spPr/>
    </dgm:pt>
    <dgm:pt modelId="{3248E4CD-AE62-4AAF-A007-0A7AC7D418F1}" type="pres">
      <dgm:prSet presAssocID="{1FBDA826-EFD7-447B-A4F0-C412C02C17FB}" presName="rootText" presStyleLbl="node2" presStyleIdx="4" presStyleCnt="5">
        <dgm:presLayoutVars>
          <dgm:chPref val="3"/>
        </dgm:presLayoutVars>
      </dgm:prSet>
      <dgm:spPr/>
    </dgm:pt>
    <dgm:pt modelId="{1360ABB0-2605-4D14-A133-7ABA1ED98A02}" type="pres">
      <dgm:prSet presAssocID="{1FBDA826-EFD7-447B-A4F0-C412C02C17FB}" presName="rootConnector" presStyleLbl="node2" presStyleIdx="4" presStyleCnt="5"/>
      <dgm:spPr/>
    </dgm:pt>
    <dgm:pt modelId="{850E2FCD-7F38-4D74-8198-EFC6924EF669}" type="pres">
      <dgm:prSet presAssocID="{1FBDA826-EFD7-447B-A4F0-C412C02C17FB}" presName="hierChild4" presStyleCnt="0"/>
      <dgm:spPr/>
    </dgm:pt>
    <dgm:pt modelId="{E8A5353D-12FD-4BB3-BC44-2FCE1DD39CE2}" type="pres">
      <dgm:prSet presAssocID="{1FBDA826-EFD7-447B-A4F0-C412C02C17FB}" presName="hierChild5" presStyleCnt="0"/>
      <dgm:spPr/>
    </dgm:pt>
    <dgm:pt modelId="{E2381404-056E-4603-8D69-D1E5E9A458B3}" type="pres">
      <dgm:prSet presAssocID="{B861CF45-8177-49B5-B010-4BE42F7C5D34}" presName="hierChild3" presStyleCnt="0"/>
      <dgm:spPr/>
    </dgm:pt>
    <dgm:pt modelId="{A065D1AE-F987-42CA-867D-46FA247502EF}" type="pres">
      <dgm:prSet presAssocID="{DE2A6B1C-DC5A-4FEB-B283-7CCA552C3937}" presName="Name111" presStyleLbl="parChTrans1D2" presStyleIdx="5" presStyleCnt="6"/>
      <dgm:spPr/>
    </dgm:pt>
    <dgm:pt modelId="{D9B917B5-057B-4003-AFC6-038DB510BF72}" type="pres">
      <dgm:prSet presAssocID="{ABBA153D-9648-42A2-B989-A1AFF559959E}" presName="hierRoot3" presStyleCnt="0">
        <dgm:presLayoutVars>
          <dgm:hierBranch val="init"/>
        </dgm:presLayoutVars>
      </dgm:prSet>
      <dgm:spPr/>
    </dgm:pt>
    <dgm:pt modelId="{ABE46B96-04B7-46E2-92E8-0FEB10109544}" type="pres">
      <dgm:prSet presAssocID="{ABBA153D-9648-42A2-B989-A1AFF559959E}" presName="rootComposite3" presStyleCnt="0"/>
      <dgm:spPr/>
    </dgm:pt>
    <dgm:pt modelId="{7C11CD32-4070-4F95-8343-2787E3A8AB61}" type="pres">
      <dgm:prSet presAssocID="{ABBA153D-9648-42A2-B989-A1AFF559959E}" presName="rootText3" presStyleLbl="asst1" presStyleIdx="0" presStyleCnt="1">
        <dgm:presLayoutVars>
          <dgm:chPref val="3"/>
        </dgm:presLayoutVars>
      </dgm:prSet>
      <dgm:spPr/>
    </dgm:pt>
    <dgm:pt modelId="{017FC5A9-4ABB-4555-8473-AF38204E14DE}" type="pres">
      <dgm:prSet presAssocID="{ABBA153D-9648-42A2-B989-A1AFF559959E}" presName="rootConnector3" presStyleLbl="asst1" presStyleIdx="0" presStyleCnt="1"/>
      <dgm:spPr/>
    </dgm:pt>
    <dgm:pt modelId="{3BCA1A6C-9426-46F3-B4C2-A20AF465D3F7}" type="pres">
      <dgm:prSet presAssocID="{ABBA153D-9648-42A2-B989-A1AFF559959E}" presName="hierChild6" presStyleCnt="0"/>
      <dgm:spPr/>
    </dgm:pt>
    <dgm:pt modelId="{118F6089-AAAC-4A2E-B629-B2CA57B82B77}" type="pres">
      <dgm:prSet presAssocID="{ABBA153D-9648-42A2-B989-A1AFF559959E}" presName="hierChild7" presStyleCnt="0"/>
      <dgm:spPr/>
    </dgm:pt>
  </dgm:ptLst>
  <dgm:cxnLst>
    <dgm:cxn modelId="{47569102-4AD8-4C28-A3BC-F6891E425673}" type="presOf" srcId="{1FBDA826-EFD7-447B-A4F0-C412C02C17FB}" destId="{1360ABB0-2605-4D14-A133-7ABA1ED98A02}" srcOrd="1" destOrd="0" presId="urn:microsoft.com/office/officeart/2005/8/layout/orgChart1"/>
    <dgm:cxn modelId="{B0CBB408-F87C-40AC-9835-845A9EE995C5}" type="presOf" srcId="{B861CF45-8177-49B5-B010-4BE42F7C5D34}" destId="{F4B6391E-FF72-469D-B4B4-05FF4DC9D223}" srcOrd="0" destOrd="0" presId="urn:microsoft.com/office/officeart/2005/8/layout/orgChart1"/>
    <dgm:cxn modelId="{E11A530C-E747-4928-8A37-D67A8B14685A}" srcId="{B861CF45-8177-49B5-B010-4BE42F7C5D34}" destId="{1FBDA826-EFD7-447B-A4F0-C412C02C17FB}" srcOrd="5" destOrd="0" parTransId="{B5CDF370-7AA0-4B56-9D1F-DA2A60CF442F}" sibTransId="{BC7560AE-C2FC-4F8C-A38B-3C033B63C570}"/>
    <dgm:cxn modelId="{E2ECF60F-4432-4122-9DF2-225D95E6E3D1}" srcId="{B861CF45-8177-49B5-B010-4BE42F7C5D34}" destId="{ABBA153D-9648-42A2-B989-A1AFF559959E}" srcOrd="0" destOrd="0" parTransId="{DE2A6B1C-DC5A-4FEB-B283-7CCA552C3937}" sibTransId="{6E0DBE16-0747-45EC-8E7E-CF728F312F8F}"/>
    <dgm:cxn modelId="{18BF6B13-9681-46EF-A55D-FC0E05034160}" srcId="{B861CF45-8177-49B5-B010-4BE42F7C5D34}" destId="{08C98392-FE23-43B3-AA42-20278C764B89}" srcOrd="2" destOrd="0" parTransId="{84788137-D00F-440F-BB64-456D7D661582}" sibTransId="{A70DA3DA-68B4-4DBB-B49F-DCC820DF0507}"/>
    <dgm:cxn modelId="{0B13B819-463B-4CB2-8D86-8D87906956D9}" srcId="{B861CF45-8177-49B5-B010-4BE42F7C5D34}" destId="{8FD87C18-04DA-46A5-A032-FAE53E82FFF1}" srcOrd="4" destOrd="0" parTransId="{0E16BE1E-032A-4C3A-9A06-FCF17742E287}" sibTransId="{15F7CBA9-C327-40A4-A46E-9B093E8D8E96}"/>
    <dgm:cxn modelId="{921DC91E-F421-48F1-8DAF-1E1B0F774F6F}" type="presOf" srcId="{8FD87C18-04DA-46A5-A032-FAE53E82FFF1}" destId="{98E14DC3-DB3B-44B3-A197-E44EA0548D3B}" srcOrd="1" destOrd="0" presId="urn:microsoft.com/office/officeart/2005/8/layout/orgChart1"/>
    <dgm:cxn modelId="{B3480D1F-00C5-45E7-AC11-48F5B5B3DDEA}" type="presOf" srcId="{282CE3D6-0821-48A5-AD3E-24C20A952125}" destId="{C3A3D92F-EA3A-481F-A5B4-11539A273F77}" srcOrd="1" destOrd="0" presId="urn:microsoft.com/office/officeart/2005/8/layout/orgChart1"/>
    <dgm:cxn modelId="{038BD41F-BC74-43C6-A517-7AD1BBD6EF30}" type="presOf" srcId="{0E16BE1E-032A-4C3A-9A06-FCF17742E287}" destId="{ECF24373-825C-43E0-85A7-4254B4FAF49A}" srcOrd="0" destOrd="0" presId="urn:microsoft.com/office/officeart/2005/8/layout/orgChart1"/>
    <dgm:cxn modelId="{C9F82F34-9894-4057-A305-6B46371F5A78}" type="presOf" srcId="{B59A15FF-87C7-4459-8717-F56020FF6842}" destId="{B69F3FDB-9196-4CD4-AAA9-2EC5FEE13696}" srcOrd="0" destOrd="0" presId="urn:microsoft.com/office/officeart/2005/8/layout/orgChart1"/>
    <dgm:cxn modelId="{689A465F-1D7A-4B23-AD1C-8DBB6E372F40}" type="presOf" srcId="{8FD87C18-04DA-46A5-A032-FAE53E82FFF1}" destId="{5A3FA04B-E300-4FDB-9686-BB3FDEA4229F}" srcOrd="0" destOrd="0" presId="urn:microsoft.com/office/officeart/2005/8/layout/orgChart1"/>
    <dgm:cxn modelId="{1FA3F942-D3F1-4943-95E4-9BCFC8A4D4C2}" type="presOf" srcId="{08C98392-FE23-43B3-AA42-20278C764B89}" destId="{EB542F9E-9074-47AE-A610-35DFE917572E}" srcOrd="0" destOrd="0" presId="urn:microsoft.com/office/officeart/2005/8/layout/orgChart1"/>
    <dgm:cxn modelId="{EEE65164-BB94-4044-BC66-1BC4183E883C}" type="presOf" srcId="{0D266DBE-F231-4DBB-8670-DCA107DA8B63}" destId="{43FEBC7E-FF52-46F0-80C0-92B3FEEF686C}" srcOrd="1" destOrd="0" presId="urn:microsoft.com/office/officeart/2005/8/layout/orgChart1"/>
    <dgm:cxn modelId="{79C98C47-BAF8-43C3-B71D-8C949C79BB26}" type="presOf" srcId="{25F525C2-681F-4EA6-B3C0-E162FC708DC1}" destId="{8C830579-2F41-4256-976B-AD76C5C0A579}" srcOrd="0" destOrd="0" presId="urn:microsoft.com/office/officeart/2005/8/layout/orgChart1"/>
    <dgm:cxn modelId="{4AA03E49-EC78-4805-B6AC-DDBD6AC3C57E}" type="presOf" srcId="{DE2A6B1C-DC5A-4FEB-B283-7CCA552C3937}" destId="{A065D1AE-F987-42CA-867D-46FA247502EF}" srcOrd="0" destOrd="0" presId="urn:microsoft.com/office/officeart/2005/8/layout/orgChart1"/>
    <dgm:cxn modelId="{9E51C952-4733-43E3-B125-4CEB0A393F7A}" type="presOf" srcId="{DA368075-2454-4285-AD9D-D8DBCCCB4BC3}" destId="{A53B738C-DBE6-4551-B2E4-5B6A49BE46E5}" srcOrd="0" destOrd="0" presId="urn:microsoft.com/office/officeart/2005/8/layout/orgChart1"/>
    <dgm:cxn modelId="{69B64074-1D43-4327-AB4B-2BBC33157608}" type="presOf" srcId="{08C98392-FE23-43B3-AA42-20278C764B89}" destId="{B81BF03E-0068-4BB3-9A6C-56D22A379AD5}" srcOrd="1" destOrd="0" presId="urn:microsoft.com/office/officeart/2005/8/layout/orgChart1"/>
    <dgm:cxn modelId="{FF3FB154-889C-4600-A525-ACB0B3FF4FCE}" type="presOf" srcId="{ABBA153D-9648-42A2-B989-A1AFF559959E}" destId="{7C11CD32-4070-4F95-8343-2787E3A8AB61}" srcOrd="0" destOrd="0" presId="urn:microsoft.com/office/officeart/2005/8/layout/orgChart1"/>
    <dgm:cxn modelId="{AAC7A675-F9E8-45D4-BB17-49F782D510C7}" type="presOf" srcId="{ABBA153D-9648-42A2-B989-A1AFF559959E}" destId="{017FC5A9-4ABB-4555-8473-AF38204E14DE}" srcOrd="1" destOrd="0" presId="urn:microsoft.com/office/officeart/2005/8/layout/orgChart1"/>
    <dgm:cxn modelId="{795C9590-0AD1-4BF0-9696-34DE252365FC}" type="presOf" srcId="{84788137-D00F-440F-BB64-456D7D661582}" destId="{7FAB40BF-F629-42B4-9CE0-0171F78049A1}" srcOrd="0" destOrd="0" presId="urn:microsoft.com/office/officeart/2005/8/layout/orgChart1"/>
    <dgm:cxn modelId="{C0B9CDB6-A0D9-4E09-8863-E1EE17704119}" type="presOf" srcId="{1FBDA826-EFD7-447B-A4F0-C412C02C17FB}" destId="{3248E4CD-AE62-4AAF-A007-0A7AC7D418F1}" srcOrd="0" destOrd="0" presId="urn:microsoft.com/office/officeart/2005/8/layout/orgChart1"/>
    <dgm:cxn modelId="{995749C2-BD8A-4BD4-AA00-0A49499B67CF}" type="presOf" srcId="{0D266DBE-F231-4DBB-8670-DCA107DA8B63}" destId="{DEF54325-C64D-4944-8E33-4697D4C016CB}" srcOrd="0" destOrd="0" presId="urn:microsoft.com/office/officeart/2005/8/layout/orgChart1"/>
    <dgm:cxn modelId="{C85FAFC7-B786-49D0-B78E-8CF21BAFAAFC}" srcId="{B861CF45-8177-49B5-B010-4BE42F7C5D34}" destId="{0D266DBE-F231-4DBB-8670-DCA107DA8B63}" srcOrd="1" destOrd="0" parTransId="{25F525C2-681F-4EA6-B3C0-E162FC708DC1}" sibTransId="{6DF2CBE8-6BD1-4290-8E5F-7C1BD17D398A}"/>
    <dgm:cxn modelId="{B6788BCA-9A5B-4302-9224-A2C72ACF4009}" srcId="{B59A15FF-87C7-4459-8717-F56020FF6842}" destId="{B861CF45-8177-49B5-B010-4BE42F7C5D34}" srcOrd="0" destOrd="0" parTransId="{4B7F8384-769D-41E8-82E1-3FF255485417}" sibTransId="{24F144AF-4310-4AC1-A1D0-C97C7EC823FE}"/>
    <dgm:cxn modelId="{CFB5AAD4-3E1A-48A2-BAD6-1FB3C8CB9E25}" type="presOf" srcId="{B5CDF370-7AA0-4B56-9D1F-DA2A60CF442F}" destId="{DA0D0F38-FF33-4CA3-A74C-19AE96DF40BF}" srcOrd="0" destOrd="0" presId="urn:microsoft.com/office/officeart/2005/8/layout/orgChart1"/>
    <dgm:cxn modelId="{B8D1E2E1-1636-4B5D-9515-C767F9EE6C9A}" type="presOf" srcId="{B861CF45-8177-49B5-B010-4BE42F7C5D34}" destId="{502E60E7-C0E8-4968-A519-80E50AF22417}" srcOrd="1" destOrd="0" presId="urn:microsoft.com/office/officeart/2005/8/layout/orgChart1"/>
    <dgm:cxn modelId="{CF61D3F9-1885-4528-B48D-579D375E6AC0}" type="presOf" srcId="{282CE3D6-0821-48A5-AD3E-24C20A952125}" destId="{4BA38FC8-563D-4ABE-9552-0784F697143E}" srcOrd="0" destOrd="0" presId="urn:microsoft.com/office/officeart/2005/8/layout/orgChart1"/>
    <dgm:cxn modelId="{B2137AFF-2DE9-4534-A61D-1A16890BD17F}" srcId="{B861CF45-8177-49B5-B010-4BE42F7C5D34}" destId="{282CE3D6-0821-48A5-AD3E-24C20A952125}" srcOrd="3" destOrd="0" parTransId="{DA368075-2454-4285-AD9D-D8DBCCCB4BC3}" sibTransId="{2C879EF2-484F-4C75-8854-7A33A050D147}"/>
    <dgm:cxn modelId="{B3D61636-96E9-41C9-994F-BC1B7DCE8FAC}" type="presParOf" srcId="{B69F3FDB-9196-4CD4-AAA9-2EC5FEE13696}" destId="{8194B3C9-797D-466A-A520-E6618D737A05}" srcOrd="0" destOrd="0" presId="urn:microsoft.com/office/officeart/2005/8/layout/orgChart1"/>
    <dgm:cxn modelId="{E69EA897-77F3-4270-A087-1B90784CACF2}" type="presParOf" srcId="{8194B3C9-797D-466A-A520-E6618D737A05}" destId="{29A9A51E-CBA3-4374-A0A5-7E9264DAA5F7}" srcOrd="0" destOrd="0" presId="urn:microsoft.com/office/officeart/2005/8/layout/orgChart1"/>
    <dgm:cxn modelId="{322FE845-E83C-450A-A080-15C7DA47EC14}" type="presParOf" srcId="{29A9A51E-CBA3-4374-A0A5-7E9264DAA5F7}" destId="{F4B6391E-FF72-469D-B4B4-05FF4DC9D223}" srcOrd="0" destOrd="0" presId="urn:microsoft.com/office/officeart/2005/8/layout/orgChart1"/>
    <dgm:cxn modelId="{E92C8279-97F3-43F6-ABE6-FF72E67E132C}" type="presParOf" srcId="{29A9A51E-CBA3-4374-A0A5-7E9264DAA5F7}" destId="{502E60E7-C0E8-4968-A519-80E50AF22417}" srcOrd="1" destOrd="0" presId="urn:microsoft.com/office/officeart/2005/8/layout/orgChart1"/>
    <dgm:cxn modelId="{BCBDE46A-290E-42D8-A120-8C4257B745B5}" type="presParOf" srcId="{8194B3C9-797D-466A-A520-E6618D737A05}" destId="{140ADF9E-7C65-42DF-95F5-2B3AD3E02D61}" srcOrd="1" destOrd="0" presId="urn:microsoft.com/office/officeart/2005/8/layout/orgChart1"/>
    <dgm:cxn modelId="{8646CDC8-AB1A-47FD-A43C-58825A9DC95E}" type="presParOf" srcId="{140ADF9E-7C65-42DF-95F5-2B3AD3E02D61}" destId="{8C830579-2F41-4256-976B-AD76C5C0A579}" srcOrd="0" destOrd="0" presId="urn:microsoft.com/office/officeart/2005/8/layout/orgChart1"/>
    <dgm:cxn modelId="{102FF325-EC71-468C-B32F-45708CAA9C88}" type="presParOf" srcId="{140ADF9E-7C65-42DF-95F5-2B3AD3E02D61}" destId="{40F20E58-7D65-47ED-92FC-9ECD87A932D4}" srcOrd="1" destOrd="0" presId="urn:microsoft.com/office/officeart/2005/8/layout/orgChart1"/>
    <dgm:cxn modelId="{BB0B974C-2030-4899-BD5A-B077D377F673}" type="presParOf" srcId="{40F20E58-7D65-47ED-92FC-9ECD87A932D4}" destId="{56039544-B8D1-4877-B68A-7DC404D601FD}" srcOrd="0" destOrd="0" presId="urn:microsoft.com/office/officeart/2005/8/layout/orgChart1"/>
    <dgm:cxn modelId="{F8222BC9-B6A6-4EA5-AB1C-28A583563996}" type="presParOf" srcId="{56039544-B8D1-4877-B68A-7DC404D601FD}" destId="{DEF54325-C64D-4944-8E33-4697D4C016CB}" srcOrd="0" destOrd="0" presId="urn:microsoft.com/office/officeart/2005/8/layout/orgChart1"/>
    <dgm:cxn modelId="{771F97E6-27D3-4DEA-89FD-F0DA4979D8F8}" type="presParOf" srcId="{56039544-B8D1-4877-B68A-7DC404D601FD}" destId="{43FEBC7E-FF52-46F0-80C0-92B3FEEF686C}" srcOrd="1" destOrd="0" presId="urn:microsoft.com/office/officeart/2005/8/layout/orgChart1"/>
    <dgm:cxn modelId="{3667C971-6728-4C05-8CB4-B6670142FA09}" type="presParOf" srcId="{40F20E58-7D65-47ED-92FC-9ECD87A932D4}" destId="{D2961611-1E51-485E-B842-5CB17ED43564}" srcOrd="1" destOrd="0" presId="urn:microsoft.com/office/officeart/2005/8/layout/orgChart1"/>
    <dgm:cxn modelId="{45510B5F-7D85-4A05-B188-C37BD577BABE}" type="presParOf" srcId="{40F20E58-7D65-47ED-92FC-9ECD87A932D4}" destId="{C3C5F2F5-8377-417B-8BAB-28528CAFEDA6}" srcOrd="2" destOrd="0" presId="urn:microsoft.com/office/officeart/2005/8/layout/orgChart1"/>
    <dgm:cxn modelId="{7C179DF2-6511-46CF-956C-46C2C5AC8458}" type="presParOf" srcId="{140ADF9E-7C65-42DF-95F5-2B3AD3E02D61}" destId="{7FAB40BF-F629-42B4-9CE0-0171F78049A1}" srcOrd="2" destOrd="0" presId="urn:microsoft.com/office/officeart/2005/8/layout/orgChart1"/>
    <dgm:cxn modelId="{EE975A99-F9FD-4604-B73C-7CC2823FEFFD}" type="presParOf" srcId="{140ADF9E-7C65-42DF-95F5-2B3AD3E02D61}" destId="{3C875A3B-0161-49D2-A2EB-B9788555F1F2}" srcOrd="3" destOrd="0" presId="urn:microsoft.com/office/officeart/2005/8/layout/orgChart1"/>
    <dgm:cxn modelId="{22EF9B35-88E1-4F90-BEEF-BCD4049FB97F}" type="presParOf" srcId="{3C875A3B-0161-49D2-A2EB-B9788555F1F2}" destId="{ACA470EF-6E9E-469E-ADD2-C24EFD79452B}" srcOrd="0" destOrd="0" presId="urn:microsoft.com/office/officeart/2005/8/layout/orgChart1"/>
    <dgm:cxn modelId="{E74DB10C-023B-4DB7-A468-5644F52F0235}" type="presParOf" srcId="{ACA470EF-6E9E-469E-ADD2-C24EFD79452B}" destId="{EB542F9E-9074-47AE-A610-35DFE917572E}" srcOrd="0" destOrd="0" presId="urn:microsoft.com/office/officeart/2005/8/layout/orgChart1"/>
    <dgm:cxn modelId="{00B6FE3D-A617-4F07-B2A7-DD48520CBE9F}" type="presParOf" srcId="{ACA470EF-6E9E-469E-ADD2-C24EFD79452B}" destId="{B81BF03E-0068-4BB3-9A6C-56D22A379AD5}" srcOrd="1" destOrd="0" presId="urn:microsoft.com/office/officeart/2005/8/layout/orgChart1"/>
    <dgm:cxn modelId="{1D83B406-FB5E-4D74-A5E7-CAB20896D645}" type="presParOf" srcId="{3C875A3B-0161-49D2-A2EB-B9788555F1F2}" destId="{8A4F792B-91B1-4FA8-8BC3-84DE1DC82FC2}" srcOrd="1" destOrd="0" presId="urn:microsoft.com/office/officeart/2005/8/layout/orgChart1"/>
    <dgm:cxn modelId="{BCD33146-0E80-4469-9CD4-5E8F1DB93BEA}" type="presParOf" srcId="{3C875A3B-0161-49D2-A2EB-B9788555F1F2}" destId="{560437FE-D057-46D4-8BF2-A4367E601144}" srcOrd="2" destOrd="0" presId="urn:microsoft.com/office/officeart/2005/8/layout/orgChart1"/>
    <dgm:cxn modelId="{3DC842A9-7E09-4D0F-BDF0-F1F5D1A86FFE}" type="presParOf" srcId="{140ADF9E-7C65-42DF-95F5-2B3AD3E02D61}" destId="{A53B738C-DBE6-4551-B2E4-5B6A49BE46E5}" srcOrd="4" destOrd="0" presId="urn:microsoft.com/office/officeart/2005/8/layout/orgChart1"/>
    <dgm:cxn modelId="{BEC6E84C-4D67-4444-97AA-BCDCCB151D31}" type="presParOf" srcId="{140ADF9E-7C65-42DF-95F5-2B3AD3E02D61}" destId="{C28E5462-F0E8-4F2A-925B-2DE4B7E85DAF}" srcOrd="5" destOrd="0" presId="urn:microsoft.com/office/officeart/2005/8/layout/orgChart1"/>
    <dgm:cxn modelId="{1499CB8E-F4B2-46FE-8497-3E65C7496359}" type="presParOf" srcId="{C28E5462-F0E8-4F2A-925B-2DE4B7E85DAF}" destId="{1F465A5A-6DD9-419E-86ED-25AD94F1FE3B}" srcOrd="0" destOrd="0" presId="urn:microsoft.com/office/officeart/2005/8/layout/orgChart1"/>
    <dgm:cxn modelId="{1AC29586-67D3-4DA0-9C8E-1D20445CC426}" type="presParOf" srcId="{1F465A5A-6DD9-419E-86ED-25AD94F1FE3B}" destId="{4BA38FC8-563D-4ABE-9552-0784F697143E}" srcOrd="0" destOrd="0" presId="urn:microsoft.com/office/officeart/2005/8/layout/orgChart1"/>
    <dgm:cxn modelId="{BBBB62CA-F0F5-42DC-94FF-DE570DCA0CA5}" type="presParOf" srcId="{1F465A5A-6DD9-419E-86ED-25AD94F1FE3B}" destId="{C3A3D92F-EA3A-481F-A5B4-11539A273F77}" srcOrd="1" destOrd="0" presId="urn:microsoft.com/office/officeart/2005/8/layout/orgChart1"/>
    <dgm:cxn modelId="{A99CDDE7-BC56-45A9-8F68-400BDACBC319}" type="presParOf" srcId="{C28E5462-F0E8-4F2A-925B-2DE4B7E85DAF}" destId="{3B8A6F53-1C3A-4A52-909C-E93F6EAE7AEF}" srcOrd="1" destOrd="0" presId="urn:microsoft.com/office/officeart/2005/8/layout/orgChart1"/>
    <dgm:cxn modelId="{BAA6CE27-9321-4673-9FBB-0CE587D92969}" type="presParOf" srcId="{C28E5462-F0E8-4F2A-925B-2DE4B7E85DAF}" destId="{D8BE1622-724A-4C1D-9D19-3BAD56BA92B0}" srcOrd="2" destOrd="0" presId="urn:microsoft.com/office/officeart/2005/8/layout/orgChart1"/>
    <dgm:cxn modelId="{4B4D2492-C9F7-4518-B714-64F94C9A1425}" type="presParOf" srcId="{140ADF9E-7C65-42DF-95F5-2B3AD3E02D61}" destId="{ECF24373-825C-43E0-85A7-4254B4FAF49A}" srcOrd="6" destOrd="0" presId="urn:microsoft.com/office/officeart/2005/8/layout/orgChart1"/>
    <dgm:cxn modelId="{6628180A-59C2-4137-B5DB-2C5EB61E3A65}" type="presParOf" srcId="{140ADF9E-7C65-42DF-95F5-2B3AD3E02D61}" destId="{8FC29E34-0495-49A4-9AA4-741EFC4F8CC9}" srcOrd="7" destOrd="0" presId="urn:microsoft.com/office/officeart/2005/8/layout/orgChart1"/>
    <dgm:cxn modelId="{8131D585-0886-4123-AD02-8672AA3A268E}" type="presParOf" srcId="{8FC29E34-0495-49A4-9AA4-741EFC4F8CC9}" destId="{B25C361E-37D5-4467-BD28-18F564663AEA}" srcOrd="0" destOrd="0" presId="urn:microsoft.com/office/officeart/2005/8/layout/orgChart1"/>
    <dgm:cxn modelId="{3AE97E14-C450-4A09-B515-D5EA0B28EDF9}" type="presParOf" srcId="{B25C361E-37D5-4467-BD28-18F564663AEA}" destId="{5A3FA04B-E300-4FDB-9686-BB3FDEA4229F}" srcOrd="0" destOrd="0" presId="urn:microsoft.com/office/officeart/2005/8/layout/orgChart1"/>
    <dgm:cxn modelId="{29641853-20BF-4A1E-8F68-5F67E1F2B209}" type="presParOf" srcId="{B25C361E-37D5-4467-BD28-18F564663AEA}" destId="{98E14DC3-DB3B-44B3-A197-E44EA0548D3B}" srcOrd="1" destOrd="0" presId="urn:microsoft.com/office/officeart/2005/8/layout/orgChart1"/>
    <dgm:cxn modelId="{F1AF7F7B-D337-41C4-8049-19DF1CD2FFF9}" type="presParOf" srcId="{8FC29E34-0495-49A4-9AA4-741EFC4F8CC9}" destId="{55243A8F-E2EA-409C-82C9-4C76B1D67DF9}" srcOrd="1" destOrd="0" presId="urn:microsoft.com/office/officeart/2005/8/layout/orgChart1"/>
    <dgm:cxn modelId="{2E1FC38D-0CA0-47F9-ADF4-129694B29426}" type="presParOf" srcId="{8FC29E34-0495-49A4-9AA4-741EFC4F8CC9}" destId="{58C8C75D-5091-4652-A40D-8917385A768A}" srcOrd="2" destOrd="0" presId="urn:microsoft.com/office/officeart/2005/8/layout/orgChart1"/>
    <dgm:cxn modelId="{D739C707-705B-4A67-A474-E2256B44F974}" type="presParOf" srcId="{140ADF9E-7C65-42DF-95F5-2B3AD3E02D61}" destId="{DA0D0F38-FF33-4CA3-A74C-19AE96DF40BF}" srcOrd="8" destOrd="0" presId="urn:microsoft.com/office/officeart/2005/8/layout/orgChart1"/>
    <dgm:cxn modelId="{8D1DFA6D-29A3-4BF0-BEE4-4A7F53F8DFD9}" type="presParOf" srcId="{140ADF9E-7C65-42DF-95F5-2B3AD3E02D61}" destId="{47D2F503-64EB-4D6F-9659-A088F34260F0}" srcOrd="9" destOrd="0" presId="urn:microsoft.com/office/officeart/2005/8/layout/orgChart1"/>
    <dgm:cxn modelId="{3C4E430D-CFBE-4394-BCB4-21D1927E07B3}" type="presParOf" srcId="{47D2F503-64EB-4D6F-9659-A088F34260F0}" destId="{ECEF13F3-16B7-40EC-8176-127815E148FF}" srcOrd="0" destOrd="0" presId="urn:microsoft.com/office/officeart/2005/8/layout/orgChart1"/>
    <dgm:cxn modelId="{D6A5CD9A-BE0A-4F69-A5C8-38429697286F}" type="presParOf" srcId="{ECEF13F3-16B7-40EC-8176-127815E148FF}" destId="{3248E4CD-AE62-4AAF-A007-0A7AC7D418F1}" srcOrd="0" destOrd="0" presId="urn:microsoft.com/office/officeart/2005/8/layout/orgChart1"/>
    <dgm:cxn modelId="{B99BBD3A-11E3-4E49-B2B8-9A115F83674D}" type="presParOf" srcId="{ECEF13F3-16B7-40EC-8176-127815E148FF}" destId="{1360ABB0-2605-4D14-A133-7ABA1ED98A02}" srcOrd="1" destOrd="0" presId="urn:microsoft.com/office/officeart/2005/8/layout/orgChart1"/>
    <dgm:cxn modelId="{F2F98A09-676D-49BC-B00D-464E40AB9EAD}" type="presParOf" srcId="{47D2F503-64EB-4D6F-9659-A088F34260F0}" destId="{850E2FCD-7F38-4D74-8198-EFC6924EF669}" srcOrd="1" destOrd="0" presId="urn:microsoft.com/office/officeart/2005/8/layout/orgChart1"/>
    <dgm:cxn modelId="{17F8469F-3E5C-4343-AFF8-F778ADB3F84F}" type="presParOf" srcId="{47D2F503-64EB-4D6F-9659-A088F34260F0}" destId="{E8A5353D-12FD-4BB3-BC44-2FCE1DD39CE2}" srcOrd="2" destOrd="0" presId="urn:microsoft.com/office/officeart/2005/8/layout/orgChart1"/>
    <dgm:cxn modelId="{08E97ECE-7985-42E4-BECA-FED64FC59160}" type="presParOf" srcId="{8194B3C9-797D-466A-A520-E6618D737A05}" destId="{E2381404-056E-4603-8D69-D1E5E9A458B3}" srcOrd="2" destOrd="0" presId="urn:microsoft.com/office/officeart/2005/8/layout/orgChart1"/>
    <dgm:cxn modelId="{619D40D9-1437-4486-B07F-E08BE437DB4C}" type="presParOf" srcId="{E2381404-056E-4603-8D69-D1E5E9A458B3}" destId="{A065D1AE-F987-42CA-867D-46FA247502EF}" srcOrd="0" destOrd="0" presId="urn:microsoft.com/office/officeart/2005/8/layout/orgChart1"/>
    <dgm:cxn modelId="{38CD0BA3-B357-4E23-AEEA-E12E46C19008}" type="presParOf" srcId="{E2381404-056E-4603-8D69-D1E5E9A458B3}" destId="{D9B917B5-057B-4003-AFC6-038DB510BF72}" srcOrd="1" destOrd="0" presId="urn:microsoft.com/office/officeart/2005/8/layout/orgChart1"/>
    <dgm:cxn modelId="{0989FD3C-0B50-4203-9122-91470BC920CA}" type="presParOf" srcId="{D9B917B5-057B-4003-AFC6-038DB510BF72}" destId="{ABE46B96-04B7-46E2-92E8-0FEB10109544}" srcOrd="0" destOrd="0" presId="urn:microsoft.com/office/officeart/2005/8/layout/orgChart1"/>
    <dgm:cxn modelId="{BE547798-402D-4E8E-9A86-D13AB51C034C}" type="presParOf" srcId="{ABE46B96-04B7-46E2-92E8-0FEB10109544}" destId="{7C11CD32-4070-4F95-8343-2787E3A8AB61}" srcOrd="0" destOrd="0" presId="urn:microsoft.com/office/officeart/2005/8/layout/orgChart1"/>
    <dgm:cxn modelId="{19A82FE3-CC89-43E4-9803-968BDE1876B8}" type="presParOf" srcId="{ABE46B96-04B7-46E2-92E8-0FEB10109544}" destId="{017FC5A9-4ABB-4555-8473-AF38204E14DE}" srcOrd="1" destOrd="0" presId="urn:microsoft.com/office/officeart/2005/8/layout/orgChart1"/>
    <dgm:cxn modelId="{23C98D6F-59FD-45FE-AFC4-F4416D63DE6F}" type="presParOf" srcId="{D9B917B5-057B-4003-AFC6-038DB510BF72}" destId="{3BCA1A6C-9426-46F3-B4C2-A20AF465D3F7}" srcOrd="1" destOrd="0" presId="urn:microsoft.com/office/officeart/2005/8/layout/orgChart1"/>
    <dgm:cxn modelId="{076085E9-76D4-4A3B-AFBA-B623828670CB}" type="presParOf" srcId="{D9B917B5-057B-4003-AFC6-038DB510BF72}" destId="{118F6089-AAAC-4A2E-B629-B2CA57B82B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CYBERNETYKA 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PROCESY STEROWANIA 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ZARZĄDZANIE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FORMA STEROWANIA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 custLinFactY="45791" custLinFactNeighborX="-11871" custLinFactNeighborY="100000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51C5AA-EE65-48DE-A867-901ABE1BBA8F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BAAB128D-BF6E-4D58-8C2C-9767F8DB02F7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CENTRUM</a:t>
          </a:r>
        </a:p>
      </dgm:t>
    </dgm:pt>
    <dgm:pt modelId="{9CA62E33-18D4-4AB7-A80A-82D39DEA62C4}" type="parTrans" cxnId="{E43272FD-ED68-4B3C-8784-6AB1148DA1AD}">
      <dgm:prSet/>
      <dgm:spPr/>
      <dgm:t>
        <a:bodyPr/>
        <a:lstStyle/>
        <a:p>
          <a:endParaRPr lang="pl-PL"/>
        </a:p>
      </dgm:t>
    </dgm:pt>
    <dgm:pt modelId="{6CC6CFDC-5C36-40EE-B5C3-5749B819450F}" type="sibTrans" cxnId="{E43272FD-ED68-4B3C-8784-6AB1148DA1AD}">
      <dgm:prSet/>
      <dgm:spPr/>
      <dgm:t>
        <a:bodyPr/>
        <a:lstStyle/>
        <a:p>
          <a:endParaRPr lang="pl-PL"/>
        </a:p>
      </dgm:t>
    </dgm:pt>
    <dgm:pt modelId="{1DAC0447-B4FD-4E0D-B8FE-0F7A7E66F905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PODDANE STEROWANIU OBIEKTY WSPÓŁDZIAŁAJĄCE</a:t>
          </a:r>
        </a:p>
      </dgm:t>
    </dgm:pt>
    <dgm:pt modelId="{EF8CA3D6-FF18-4314-AC85-D83FBFD682C2}" type="parTrans" cxnId="{BF379F70-AAFD-48F8-9859-42E362688951}">
      <dgm:prSet/>
      <dgm:spPr/>
      <dgm:t>
        <a:bodyPr/>
        <a:lstStyle/>
        <a:p>
          <a:endParaRPr lang="pl-PL"/>
        </a:p>
      </dgm:t>
    </dgm:pt>
    <dgm:pt modelId="{660EF691-41C8-4B69-AFCD-0DD61D7956C7}" type="sibTrans" cxnId="{BF379F70-AAFD-48F8-9859-42E362688951}">
      <dgm:prSet/>
      <dgm:spPr/>
      <dgm:t>
        <a:bodyPr/>
        <a:lstStyle/>
        <a:p>
          <a:endParaRPr lang="pl-PL"/>
        </a:p>
      </dgm:t>
    </dgm:pt>
    <dgm:pt modelId="{DFDE6EDC-4123-403F-A118-5C1F58B4879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BRAK AUTONOMII –CELE SYSTEMU JAKO NADRZĘDNE</a:t>
          </a:r>
        </a:p>
      </dgm:t>
    </dgm:pt>
    <dgm:pt modelId="{2C0B0C33-4EE2-41C7-A661-B31D67FC476D}" type="parTrans" cxnId="{45759613-ECE5-4CD0-90D2-C27D9C6267B8}">
      <dgm:prSet/>
      <dgm:spPr/>
      <dgm:t>
        <a:bodyPr/>
        <a:lstStyle/>
        <a:p>
          <a:endParaRPr lang="pl-PL"/>
        </a:p>
      </dgm:t>
    </dgm:pt>
    <dgm:pt modelId="{2F638BC0-EF9F-49EC-84C9-69E59E4C7202}" type="sibTrans" cxnId="{45759613-ECE5-4CD0-90D2-C27D9C6267B8}">
      <dgm:prSet/>
      <dgm:spPr/>
      <dgm:t>
        <a:bodyPr/>
        <a:lstStyle/>
        <a:p>
          <a:endParaRPr lang="pl-PL"/>
        </a:p>
      </dgm:t>
    </dgm:pt>
    <dgm:pt modelId="{5679A5B1-EBAE-4249-8F68-78517D3B814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SYNERGIA DODATNIA</a:t>
          </a:r>
        </a:p>
      </dgm:t>
    </dgm:pt>
    <dgm:pt modelId="{501E5ACB-C24A-42F3-9AAC-E3973867569B}" type="parTrans" cxnId="{117BE913-456B-4194-A71E-3D079DDCD6CF}">
      <dgm:prSet/>
      <dgm:spPr/>
      <dgm:t>
        <a:bodyPr/>
        <a:lstStyle/>
        <a:p>
          <a:endParaRPr lang="pl-PL"/>
        </a:p>
      </dgm:t>
    </dgm:pt>
    <dgm:pt modelId="{952DCC8A-5A33-475B-87F3-EDA85B9915B5}" type="sibTrans" cxnId="{117BE913-456B-4194-A71E-3D079DDCD6CF}">
      <dgm:prSet/>
      <dgm:spPr/>
      <dgm:t>
        <a:bodyPr/>
        <a:lstStyle/>
        <a:p>
          <a:endParaRPr lang="pl-PL"/>
        </a:p>
      </dgm:t>
    </dgm:pt>
    <dgm:pt modelId="{F613B7EA-A90F-42C4-B4D0-B9E3F02626A3}" type="pres">
      <dgm:prSet presAssocID="{7851C5AA-EE65-48DE-A867-901ABE1BBA8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435C2EC-CC2C-43E1-A3E1-76C73B2654B5}" type="pres">
      <dgm:prSet presAssocID="{BAAB128D-BF6E-4D58-8C2C-9767F8DB02F7}" presName="singleCycle" presStyleCnt="0"/>
      <dgm:spPr/>
    </dgm:pt>
    <dgm:pt modelId="{9970DFE6-34D6-4149-99BB-9E565C20ECE5}" type="pres">
      <dgm:prSet presAssocID="{BAAB128D-BF6E-4D58-8C2C-9767F8DB02F7}" presName="singleCenter" presStyleLbl="node1" presStyleIdx="0" presStyleCnt="4">
        <dgm:presLayoutVars>
          <dgm:chMax val="7"/>
          <dgm:chPref val="7"/>
        </dgm:presLayoutVars>
      </dgm:prSet>
      <dgm:spPr/>
    </dgm:pt>
    <dgm:pt modelId="{BEE4A3DC-EA62-48C1-AB57-343BB7C544EA}" type="pres">
      <dgm:prSet presAssocID="{EF8CA3D6-FF18-4314-AC85-D83FBFD682C2}" presName="Name56" presStyleLbl="parChTrans1D2" presStyleIdx="0" presStyleCnt="3"/>
      <dgm:spPr/>
    </dgm:pt>
    <dgm:pt modelId="{A923E43C-53D8-4653-91B4-A98B590B8FC0}" type="pres">
      <dgm:prSet presAssocID="{1DAC0447-B4FD-4E0D-B8FE-0F7A7E66F905}" presName="text0" presStyleLbl="node1" presStyleIdx="1" presStyleCnt="4" custScaleX="130032" custScaleY="117841">
        <dgm:presLayoutVars>
          <dgm:bulletEnabled val="1"/>
        </dgm:presLayoutVars>
      </dgm:prSet>
      <dgm:spPr/>
    </dgm:pt>
    <dgm:pt modelId="{2755CF3E-3271-4ADF-A94F-0B15BB2E7A13}" type="pres">
      <dgm:prSet presAssocID="{2C0B0C33-4EE2-41C7-A661-B31D67FC476D}" presName="Name56" presStyleLbl="parChTrans1D2" presStyleIdx="1" presStyleCnt="3"/>
      <dgm:spPr/>
    </dgm:pt>
    <dgm:pt modelId="{D2BFAD10-144D-4B4F-977B-29F061EE0694}" type="pres">
      <dgm:prSet presAssocID="{DFDE6EDC-4123-403F-A118-5C1F58B4879F}" presName="text0" presStyleLbl="node1" presStyleIdx="2" presStyleCnt="4">
        <dgm:presLayoutVars>
          <dgm:bulletEnabled val="1"/>
        </dgm:presLayoutVars>
      </dgm:prSet>
      <dgm:spPr/>
    </dgm:pt>
    <dgm:pt modelId="{9C16EFD1-E285-48CD-B02E-9EE7086254B9}" type="pres">
      <dgm:prSet presAssocID="{501E5ACB-C24A-42F3-9AAC-E3973867569B}" presName="Name56" presStyleLbl="parChTrans1D2" presStyleIdx="2" presStyleCnt="3"/>
      <dgm:spPr/>
    </dgm:pt>
    <dgm:pt modelId="{7B2CF41B-2231-4264-80EF-559F4FA239CD}" type="pres">
      <dgm:prSet presAssocID="{5679A5B1-EBAE-4249-8F68-78517D3B8142}" presName="text0" presStyleLbl="node1" presStyleIdx="3" presStyleCnt="4">
        <dgm:presLayoutVars>
          <dgm:bulletEnabled val="1"/>
        </dgm:presLayoutVars>
      </dgm:prSet>
      <dgm:spPr/>
    </dgm:pt>
  </dgm:ptLst>
  <dgm:cxnLst>
    <dgm:cxn modelId="{3866F310-CF1B-4E60-ABDD-CBE16C362230}" type="presOf" srcId="{7851C5AA-EE65-48DE-A867-901ABE1BBA8F}" destId="{F613B7EA-A90F-42C4-B4D0-B9E3F02626A3}" srcOrd="0" destOrd="0" presId="urn:microsoft.com/office/officeart/2008/layout/RadialCluster"/>
    <dgm:cxn modelId="{45759613-ECE5-4CD0-90D2-C27D9C6267B8}" srcId="{BAAB128D-BF6E-4D58-8C2C-9767F8DB02F7}" destId="{DFDE6EDC-4123-403F-A118-5C1F58B4879F}" srcOrd="1" destOrd="0" parTransId="{2C0B0C33-4EE2-41C7-A661-B31D67FC476D}" sibTransId="{2F638BC0-EF9F-49EC-84C9-69E59E4C7202}"/>
    <dgm:cxn modelId="{117BE913-456B-4194-A71E-3D079DDCD6CF}" srcId="{BAAB128D-BF6E-4D58-8C2C-9767F8DB02F7}" destId="{5679A5B1-EBAE-4249-8F68-78517D3B8142}" srcOrd="2" destOrd="0" parTransId="{501E5ACB-C24A-42F3-9AAC-E3973867569B}" sibTransId="{952DCC8A-5A33-475B-87F3-EDA85B9915B5}"/>
    <dgm:cxn modelId="{D96B9C2B-F08A-4F11-B725-FED76823E35E}" type="presOf" srcId="{1DAC0447-B4FD-4E0D-B8FE-0F7A7E66F905}" destId="{A923E43C-53D8-4653-91B4-A98B590B8FC0}" srcOrd="0" destOrd="0" presId="urn:microsoft.com/office/officeart/2008/layout/RadialCluster"/>
    <dgm:cxn modelId="{500BC330-9084-4561-8A9C-F0E1D7C1EE6A}" type="presOf" srcId="{5679A5B1-EBAE-4249-8F68-78517D3B8142}" destId="{7B2CF41B-2231-4264-80EF-559F4FA239CD}" srcOrd="0" destOrd="0" presId="urn:microsoft.com/office/officeart/2008/layout/RadialCluster"/>
    <dgm:cxn modelId="{01C9A160-FA91-48F6-BEAE-A7CED3A77902}" type="presOf" srcId="{501E5ACB-C24A-42F3-9AAC-E3973867569B}" destId="{9C16EFD1-E285-48CD-B02E-9EE7086254B9}" srcOrd="0" destOrd="0" presId="urn:microsoft.com/office/officeart/2008/layout/RadialCluster"/>
    <dgm:cxn modelId="{BF379F70-AAFD-48F8-9859-42E362688951}" srcId="{BAAB128D-BF6E-4D58-8C2C-9767F8DB02F7}" destId="{1DAC0447-B4FD-4E0D-B8FE-0F7A7E66F905}" srcOrd="0" destOrd="0" parTransId="{EF8CA3D6-FF18-4314-AC85-D83FBFD682C2}" sibTransId="{660EF691-41C8-4B69-AFCD-0DD61D7956C7}"/>
    <dgm:cxn modelId="{D2C8EB9F-370B-42AE-979D-CDD66946B061}" type="presOf" srcId="{2C0B0C33-4EE2-41C7-A661-B31D67FC476D}" destId="{2755CF3E-3271-4ADF-A94F-0B15BB2E7A13}" srcOrd="0" destOrd="0" presId="urn:microsoft.com/office/officeart/2008/layout/RadialCluster"/>
    <dgm:cxn modelId="{7905FFB9-F43F-4297-A0F9-C845DB4EC9C9}" type="presOf" srcId="{BAAB128D-BF6E-4D58-8C2C-9767F8DB02F7}" destId="{9970DFE6-34D6-4149-99BB-9E565C20ECE5}" srcOrd="0" destOrd="0" presId="urn:microsoft.com/office/officeart/2008/layout/RadialCluster"/>
    <dgm:cxn modelId="{AB29F0BB-09AB-48A6-AE26-016613647161}" type="presOf" srcId="{DFDE6EDC-4123-403F-A118-5C1F58B4879F}" destId="{D2BFAD10-144D-4B4F-977B-29F061EE0694}" srcOrd="0" destOrd="0" presId="urn:microsoft.com/office/officeart/2008/layout/RadialCluster"/>
    <dgm:cxn modelId="{C19D6BE3-330F-4556-ABCF-51669C7264BB}" type="presOf" srcId="{EF8CA3D6-FF18-4314-AC85-D83FBFD682C2}" destId="{BEE4A3DC-EA62-48C1-AB57-343BB7C544EA}" srcOrd="0" destOrd="0" presId="urn:microsoft.com/office/officeart/2008/layout/RadialCluster"/>
    <dgm:cxn modelId="{E43272FD-ED68-4B3C-8784-6AB1148DA1AD}" srcId="{7851C5AA-EE65-48DE-A867-901ABE1BBA8F}" destId="{BAAB128D-BF6E-4D58-8C2C-9767F8DB02F7}" srcOrd="0" destOrd="0" parTransId="{9CA62E33-18D4-4AB7-A80A-82D39DEA62C4}" sibTransId="{6CC6CFDC-5C36-40EE-B5C3-5749B819450F}"/>
    <dgm:cxn modelId="{D4C2489D-BE70-4381-8E46-02C4C9EEFD88}" type="presParOf" srcId="{F613B7EA-A90F-42C4-B4D0-B9E3F02626A3}" destId="{8435C2EC-CC2C-43E1-A3E1-76C73B2654B5}" srcOrd="0" destOrd="0" presId="urn:microsoft.com/office/officeart/2008/layout/RadialCluster"/>
    <dgm:cxn modelId="{2A748C60-4202-491F-A187-614205406D8B}" type="presParOf" srcId="{8435C2EC-CC2C-43E1-A3E1-76C73B2654B5}" destId="{9970DFE6-34D6-4149-99BB-9E565C20ECE5}" srcOrd="0" destOrd="0" presId="urn:microsoft.com/office/officeart/2008/layout/RadialCluster"/>
    <dgm:cxn modelId="{542C350C-8F78-4210-82CC-DE3E44B47042}" type="presParOf" srcId="{8435C2EC-CC2C-43E1-A3E1-76C73B2654B5}" destId="{BEE4A3DC-EA62-48C1-AB57-343BB7C544EA}" srcOrd="1" destOrd="0" presId="urn:microsoft.com/office/officeart/2008/layout/RadialCluster"/>
    <dgm:cxn modelId="{9763B430-05F8-4309-9C17-C2BC4EF6A422}" type="presParOf" srcId="{8435C2EC-CC2C-43E1-A3E1-76C73B2654B5}" destId="{A923E43C-53D8-4653-91B4-A98B590B8FC0}" srcOrd="2" destOrd="0" presId="urn:microsoft.com/office/officeart/2008/layout/RadialCluster"/>
    <dgm:cxn modelId="{65863610-F52B-43A7-88EB-6C1796784FAD}" type="presParOf" srcId="{8435C2EC-CC2C-43E1-A3E1-76C73B2654B5}" destId="{2755CF3E-3271-4ADF-A94F-0B15BB2E7A13}" srcOrd="3" destOrd="0" presId="urn:microsoft.com/office/officeart/2008/layout/RadialCluster"/>
    <dgm:cxn modelId="{0A04E328-2731-4B8F-97C2-8F2FD533D734}" type="presParOf" srcId="{8435C2EC-CC2C-43E1-A3E1-76C73B2654B5}" destId="{D2BFAD10-144D-4B4F-977B-29F061EE0694}" srcOrd="4" destOrd="0" presId="urn:microsoft.com/office/officeart/2008/layout/RadialCluster"/>
    <dgm:cxn modelId="{BBD42D28-C66A-47A8-9384-F4D5D086139B}" type="presParOf" srcId="{8435C2EC-CC2C-43E1-A3E1-76C73B2654B5}" destId="{9C16EFD1-E285-48CD-B02E-9EE7086254B9}" srcOrd="5" destOrd="0" presId="urn:microsoft.com/office/officeart/2008/layout/RadialCluster"/>
    <dgm:cxn modelId="{A1FCA592-FA52-4344-95EF-75A8FA86FC45}" type="presParOf" srcId="{8435C2EC-CC2C-43E1-A3E1-76C73B2654B5}" destId="{7B2CF41B-2231-4264-80EF-559F4FA239C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E6FDF67-3139-4D3E-868E-10A6E889486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F6E531F-8720-485D-AA59-4197BBB2B672}">
      <dgm:prSet/>
      <dgm:spPr>
        <a:solidFill>
          <a:srgbClr val="94BEE4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CZTERY PODSTAWOWE FUNKCJE ZARZĄDZANIA</a:t>
          </a:r>
          <a:endParaRPr lang="pl-PL" dirty="0">
            <a:solidFill>
              <a:schemeClr val="tx1"/>
            </a:solidFill>
          </a:endParaRPr>
        </a:p>
      </dgm:t>
    </dgm:pt>
    <dgm:pt modelId="{864FB203-ABF9-4D75-B62B-C7F5262FD025}" type="parTrans" cxnId="{93E3C398-314B-4793-8922-B8ADF0C5F8D1}">
      <dgm:prSet/>
      <dgm:spPr/>
      <dgm:t>
        <a:bodyPr/>
        <a:lstStyle/>
        <a:p>
          <a:endParaRPr lang="pl-PL"/>
        </a:p>
      </dgm:t>
    </dgm:pt>
    <dgm:pt modelId="{BE70AA84-4E32-4776-8722-4F1119A4C57C}" type="sibTrans" cxnId="{93E3C398-314B-4793-8922-B8ADF0C5F8D1}">
      <dgm:prSet/>
      <dgm:spPr/>
      <dgm:t>
        <a:bodyPr/>
        <a:lstStyle/>
        <a:p>
          <a:endParaRPr lang="pl-PL"/>
        </a:p>
      </dgm:t>
    </dgm:pt>
    <dgm:pt modelId="{585396FA-3DC0-4116-A426-090F6E3AABBF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</a:t>
          </a:r>
        </a:p>
      </dgm:t>
    </dgm:pt>
    <dgm:pt modelId="{79F46027-DABF-4F2D-8165-5504DDE73A9E}" type="parTrans" cxnId="{06852A0E-EBC3-46D5-B021-E2BB0180DD91}">
      <dgm:prSet/>
      <dgm:spPr/>
      <dgm:t>
        <a:bodyPr/>
        <a:lstStyle/>
        <a:p>
          <a:endParaRPr lang="pl-PL"/>
        </a:p>
      </dgm:t>
    </dgm:pt>
    <dgm:pt modelId="{8CDFA969-9505-498F-8F71-A9C7841F336A}" type="sibTrans" cxnId="{06852A0E-EBC3-46D5-B021-E2BB0180DD91}">
      <dgm:prSet/>
      <dgm:spPr/>
      <dgm:t>
        <a:bodyPr/>
        <a:lstStyle/>
        <a:p>
          <a:endParaRPr lang="pl-PL"/>
        </a:p>
      </dgm:t>
    </dgm:pt>
    <dgm:pt modelId="{3D8EF703-9BDC-40D2-928F-EF5BD17EF960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ORGANIZOWANIE</a:t>
          </a:r>
        </a:p>
      </dgm:t>
    </dgm:pt>
    <dgm:pt modelId="{3A34E732-DC83-4B47-9DE7-529E2E730757}" type="parTrans" cxnId="{C2DD9D88-CDFE-413C-92D0-CAD0E6C7F7BD}">
      <dgm:prSet/>
      <dgm:spPr/>
      <dgm:t>
        <a:bodyPr/>
        <a:lstStyle/>
        <a:p>
          <a:endParaRPr lang="pl-PL"/>
        </a:p>
      </dgm:t>
    </dgm:pt>
    <dgm:pt modelId="{2AC4E3CF-19F4-4462-B222-D08D60396185}" type="sibTrans" cxnId="{C2DD9D88-CDFE-413C-92D0-CAD0E6C7F7BD}">
      <dgm:prSet/>
      <dgm:spPr/>
      <dgm:t>
        <a:bodyPr/>
        <a:lstStyle/>
        <a:p>
          <a:endParaRPr lang="pl-PL"/>
        </a:p>
      </dgm:t>
    </dgm:pt>
    <dgm:pt modelId="{28E498D8-41F5-4D77-8DF5-4DF4E9B387AD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PRZEWODZENIE</a:t>
          </a:r>
        </a:p>
      </dgm:t>
    </dgm:pt>
    <dgm:pt modelId="{420B2DD7-D43C-405E-92FE-795196C5B646}" type="parTrans" cxnId="{9F06A45E-E139-4B4D-9528-1B2D9844933A}">
      <dgm:prSet/>
      <dgm:spPr/>
      <dgm:t>
        <a:bodyPr/>
        <a:lstStyle/>
        <a:p>
          <a:endParaRPr lang="pl-PL"/>
        </a:p>
      </dgm:t>
    </dgm:pt>
    <dgm:pt modelId="{36755133-18F3-40BB-B5AF-F927D20C4801}" type="sibTrans" cxnId="{9F06A45E-E139-4B4D-9528-1B2D9844933A}">
      <dgm:prSet/>
      <dgm:spPr/>
      <dgm:t>
        <a:bodyPr/>
        <a:lstStyle/>
        <a:p>
          <a:endParaRPr lang="pl-PL"/>
        </a:p>
      </dgm:t>
    </dgm:pt>
    <dgm:pt modelId="{65DED56C-CE8F-4917-9C5D-60C044921BAE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KONTROLA</a:t>
          </a:r>
        </a:p>
      </dgm:t>
    </dgm:pt>
    <dgm:pt modelId="{44B61B3A-F9AA-46D6-8AB0-EBC4191DE242}" type="parTrans" cxnId="{8AFE9FB0-6468-4E88-9FC1-C8BEF7A2B092}">
      <dgm:prSet/>
      <dgm:spPr/>
      <dgm:t>
        <a:bodyPr/>
        <a:lstStyle/>
        <a:p>
          <a:endParaRPr lang="pl-PL"/>
        </a:p>
      </dgm:t>
    </dgm:pt>
    <dgm:pt modelId="{BD467837-042C-4198-9DD1-D6077CB15589}" type="sibTrans" cxnId="{8AFE9FB0-6468-4E88-9FC1-C8BEF7A2B092}">
      <dgm:prSet/>
      <dgm:spPr/>
      <dgm:t>
        <a:bodyPr/>
        <a:lstStyle/>
        <a:p>
          <a:endParaRPr lang="pl-PL"/>
        </a:p>
      </dgm:t>
    </dgm:pt>
    <dgm:pt modelId="{939C3F05-E42D-4536-B649-C00054D0D488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Ujęcie to wywodzi się z definicji administrowania </a:t>
          </a:r>
          <a:r>
            <a:rPr lang="pl-PL" dirty="0" err="1">
              <a:solidFill>
                <a:schemeClr val="tx1"/>
              </a:solidFill>
            </a:rPr>
            <a:t>Fayola</a:t>
          </a:r>
          <a:r>
            <a:rPr lang="pl-PL" dirty="0">
              <a:solidFill>
                <a:schemeClr val="tx1"/>
              </a:solidFill>
            </a:rPr>
            <a:t>.</a:t>
          </a:r>
        </a:p>
      </dgm:t>
    </dgm:pt>
    <dgm:pt modelId="{027FA889-FA7C-42A3-9A85-850DD89F76EA}" type="parTrans" cxnId="{12E8F9DA-5C29-4F4B-9D9F-A6B0CDCF1B68}">
      <dgm:prSet/>
      <dgm:spPr/>
      <dgm:t>
        <a:bodyPr/>
        <a:lstStyle/>
        <a:p>
          <a:endParaRPr lang="pl-PL"/>
        </a:p>
      </dgm:t>
    </dgm:pt>
    <dgm:pt modelId="{FB205D6E-E6EA-4C94-A280-B4886F86A65A}" type="sibTrans" cxnId="{12E8F9DA-5C29-4F4B-9D9F-A6B0CDCF1B68}">
      <dgm:prSet/>
      <dgm:spPr/>
      <dgm:t>
        <a:bodyPr/>
        <a:lstStyle/>
        <a:p>
          <a:endParaRPr lang="pl-PL"/>
        </a:p>
      </dgm:t>
    </dgm:pt>
    <dgm:pt modelId="{DF225219-A6E0-4E2D-B77A-6C18CBCE53EB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Funkcje te są integralne, często wykonywane jednocześnie</a:t>
          </a:r>
        </a:p>
      </dgm:t>
    </dgm:pt>
    <dgm:pt modelId="{5347319C-726F-46A6-887F-B5DE7F49FD64}" type="parTrans" cxnId="{4EF51E11-78DB-483C-97C6-6D627E139B82}">
      <dgm:prSet/>
      <dgm:spPr/>
      <dgm:t>
        <a:bodyPr/>
        <a:lstStyle/>
        <a:p>
          <a:endParaRPr lang="pl-PL"/>
        </a:p>
      </dgm:t>
    </dgm:pt>
    <dgm:pt modelId="{9FC4E3D8-BAB4-44B8-A1F2-97C08757597D}" type="sibTrans" cxnId="{4EF51E11-78DB-483C-97C6-6D627E139B82}">
      <dgm:prSet/>
      <dgm:spPr/>
      <dgm:t>
        <a:bodyPr/>
        <a:lstStyle/>
        <a:p>
          <a:endParaRPr lang="pl-PL"/>
        </a:p>
      </dgm:t>
    </dgm:pt>
    <dgm:pt modelId="{E988680E-4354-46C0-9BC2-003966341E55}" type="pres">
      <dgm:prSet presAssocID="{3E6FDF67-3139-4D3E-868E-10A6E88948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9FBA24-81B8-4392-98A2-5DF992B18E4B}" type="pres">
      <dgm:prSet presAssocID="{9F6E531F-8720-485D-AA59-4197BBB2B672}" presName="hierRoot1" presStyleCnt="0">
        <dgm:presLayoutVars>
          <dgm:hierBranch val="init"/>
        </dgm:presLayoutVars>
      </dgm:prSet>
      <dgm:spPr/>
    </dgm:pt>
    <dgm:pt modelId="{912BCCB3-E861-418A-A724-41F95562EC6D}" type="pres">
      <dgm:prSet presAssocID="{9F6E531F-8720-485D-AA59-4197BBB2B672}" presName="rootComposite1" presStyleCnt="0"/>
      <dgm:spPr/>
    </dgm:pt>
    <dgm:pt modelId="{59F549AD-B3FF-4941-94D0-1BE236A00D59}" type="pres">
      <dgm:prSet presAssocID="{9F6E531F-8720-485D-AA59-4197BBB2B672}" presName="rootText1" presStyleLbl="node0" presStyleIdx="0" presStyleCnt="3">
        <dgm:presLayoutVars>
          <dgm:chPref val="3"/>
        </dgm:presLayoutVars>
      </dgm:prSet>
      <dgm:spPr/>
    </dgm:pt>
    <dgm:pt modelId="{3763837A-862B-4924-BE4F-BDD8FC7871B3}" type="pres">
      <dgm:prSet presAssocID="{9F6E531F-8720-485D-AA59-4197BBB2B672}" presName="rootConnector1" presStyleLbl="node1" presStyleIdx="0" presStyleCnt="0"/>
      <dgm:spPr/>
    </dgm:pt>
    <dgm:pt modelId="{245D9222-C6CF-4431-8805-23CA17456374}" type="pres">
      <dgm:prSet presAssocID="{9F6E531F-8720-485D-AA59-4197BBB2B672}" presName="hierChild2" presStyleCnt="0"/>
      <dgm:spPr/>
    </dgm:pt>
    <dgm:pt modelId="{F9F091E8-4164-48B4-A95A-3371F191AA3E}" type="pres">
      <dgm:prSet presAssocID="{79F46027-DABF-4F2D-8165-5504DDE73A9E}" presName="Name37" presStyleLbl="parChTrans1D2" presStyleIdx="0" presStyleCnt="4"/>
      <dgm:spPr/>
    </dgm:pt>
    <dgm:pt modelId="{F5C449F1-4855-4DE8-B11F-720B7F856EBB}" type="pres">
      <dgm:prSet presAssocID="{585396FA-3DC0-4116-A426-090F6E3AABBF}" presName="hierRoot2" presStyleCnt="0">
        <dgm:presLayoutVars>
          <dgm:hierBranch val="init"/>
        </dgm:presLayoutVars>
      </dgm:prSet>
      <dgm:spPr/>
    </dgm:pt>
    <dgm:pt modelId="{4C2CA31F-72FB-4D3C-90D9-1F9C9B23E6E3}" type="pres">
      <dgm:prSet presAssocID="{585396FA-3DC0-4116-A426-090F6E3AABBF}" presName="rootComposite" presStyleCnt="0"/>
      <dgm:spPr/>
    </dgm:pt>
    <dgm:pt modelId="{DDBE5F04-8824-4B30-93E9-2B51D74777E3}" type="pres">
      <dgm:prSet presAssocID="{585396FA-3DC0-4116-A426-090F6E3AABBF}" presName="rootText" presStyleLbl="node2" presStyleIdx="0" presStyleCnt="4">
        <dgm:presLayoutVars>
          <dgm:chPref val="3"/>
        </dgm:presLayoutVars>
      </dgm:prSet>
      <dgm:spPr/>
    </dgm:pt>
    <dgm:pt modelId="{D92AA565-D7F2-4C91-A2D7-4A3244BFC7C4}" type="pres">
      <dgm:prSet presAssocID="{585396FA-3DC0-4116-A426-090F6E3AABBF}" presName="rootConnector" presStyleLbl="node2" presStyleIdx="0" presStyleCnt="4"/>
      <dgm:spPr/>
    </dgm:pt>
    <dgm:pt modelId="{61B019D3-4CE0-469C-8E8A-57028A9716E9}" type="pres">
      <dgm:prSet presAssocID="{585396FA-3DC0-4116-A426-090F6E3AABBF}" presName="hierChild4" presStyleCnt="0"/>
      <dgm:spPr/>
    </dgm:pt>
    <dgm:pt modelId="{0C47C417-074C-4CF3-9660-691AEFDCA652}" type="pres">
      <dgm:prSet presAssocID="{585396FA-3DC0-4116-A426-090F6E3AABBF}" presName="hierChild5" presStyleCnt="0"/>
      <dgm:spPr/>
    </dgm:pt>
    <dgm:pt modelId="{48AA4424-08CC-4FF9-9BE9-DA2A2FC5F99D}" type="pres">
      <dgm:prSet presAssocID="{3A34E732-DC83-4B47-9DE7-529E2E730757}" presName="Name37" presStyleLbl="parChTrans1D2" presStyleIdx="1" presStyleCnt="4"/>
      <dgm:spPr/>
    </dgm:pt>
    <dgm:pt modelId="{798451F6-0442-4077-A3DE-08F5AE86820E}" type="pres">
      <dgm:prSet presAssocID="{3D8EF703-9BDC-40D2-928F-EF5BD17EF960}" presName="hierRoot2" presStyleCnt="0">
        <dgm:presLayoutVars>
          <dgm:hierBranch val="init"/>
        </dgm:presLayoutVars>
      </dgm:prSet>
      <dgm:spPr/>
    </dgm:pt>
    <dgm:pt modelId="{ABA3FD00-A699-4080-A850-2D2EBD6916ED}" type="pres">
      <dgm:prSet presAssocID="{3D8EF703-9BDC-40D2-928F-EF5BD17EF960}" presName="rootComposite" presStyleCnt="0"/>
      <dgm:spPr/>
    </dgm:pt>
    <dgm:pt modelId="{E7880165-D001-42BF-B7F3-4CFF68DF242F}" type="pres">
      <dgm:prSet presAssocID="{3D8EF703-9BDC-40D2-928F-EF5BD17EF960}" presName="rootText" presStyleLbl="node2" presStyleIdx="1" presStyleCnt="4">
        <dgm:presLayoutVars>
          <dgm:chPref val="3"/>
        </dgm:presLayoutVars>
      </dgm:prSet>
      <dgm:spPr/>
    </dgm:pt>
    <dgm:pt modelId="{D9AE071C-A901-4C36-BA19-BD4AB3A15494}" type="pres">
      <dgm:prSet presAssocID="{3D8EF703-9BDC-40D2-928F-EF5BD17EF960}" presName="rootConnector" presStyleLbl="node2" presStyleIdx="1" presStyleCnt="4"/>
      <dgm:spPr/>
    </dgm:pt>
    <dgm:pt modelId="{1D3FD7B9-B657-4609-97ED-5340550066FD}" type="pres">
      <dgm:prSet presAssocID="{3D8EF703-9BDC-40D2-928F-EF5BD17EF960}" presName="hierChild4" presStyleCnt="0"/>
      <dgm:spPr/>
    </dgm:pt>
    <dgm:pt modelId="{D2DEBBE4-29E4-4920-AE9A-585C95F0A4A0}" type="pres">
      <dgm:prSet presAssocID="{3D8EF703-9BDC-40D2-928F-EF5BD17EF960}" presName="hierChild5" presStyleCnt="0"/>
      <dgm:spPr/>
    </dgm:pt>
    <dgm:pt modelId="{65BF9FC1-EBBF-4AFD-987D-3BF34559C007}" type="pres">
      <dgm:prSet presAssocID="{420B2DD7-D43C-405E-92FE-795196C5B646}" presName="Name37" presStyleLbl="parChTrans1D2" presStyleIdx="2" presStyleCnt="4"/>
      <dgm:spPr/>
    </dgm:pt>
    <dgm:pt modelId="{263939A4-8F67-42E5-B8FB-BB7BEBB8D0ED}" type="pres">
      <dgm:prSet presAssocID="{28E498D8-41F5-4D77-8DF5-4DF4E9B387AD}" presName="hierRoot2" presStyleCnt="0">
        <dgm:presLayoutVars>
          <dgm:hierBranch val="init"/>
        </dgm:presLayoutVars>
      </dgm:prSet>
      <dgm:spPr/>
    </dgm:pt>
    <dgm:pt modelId="{D68F82B9-EE78-41D6-9DFD-AB6889E7B3CF}" type="pres">
      <dgm:prSet presAssocID="{28E498D8-41F5-4D77-8DF5-4DF4E9B387AD}" presName="rootComposite" presStyleCnt="0"/>
      <dgm:spPr/>
    </dgm:pt>
    <dgm:pt modelId="{BCB12A22-CF5F-43E6-A828-508DC6DCC390}" type="pres">
      <dgm:prSet presAssocID="{28E498D8-41F5-4D77-8DF5-4DF4E9B387AD}" presName="rootText" presStyleLbl="node2" presStyleIdx="2" presStyleCnt="4">
        <dgm:presLayoutVars>
          <dgm:chPref val="3"/>
        </dgm:presLayoutVars>
      </dgm:prSet>
      <dgm:spPr/>
    </dgm:pt>
    <dgm:pt modelId="{D0204049-E827-4828-904E-90709AC45060}" type="pres">
      <dgm:prSet presAssocID="{28E498D8-41F5-4D77-8DF5-4DF4E9B387AD}" presName="rootConnector" presStyleLbl="node2" presStyleIdx="2" presStyleCnt="4"/>
      <dgm:spPr/>
    </dgm:pt>
    <dgm:pt modelId="{7E6AD7E5-82A9-4237-B9FB-8747EDB9D673}" type="pres">
      <dgm:prSet presAssocID="{28E498D8-41F5-4D77-8DF5-4DF4E9B387AD}" presName="hierChild4" presStyleCnt="0"/>
      <dgm:spPr/>
    </dgm:pt>
    <dgm:pt modelId="{5CCD75EB-D0DC-40D3-A035-E19F79189CFA}" type="pres">
      <dgm:prSet presAssocID="{28E498D8-41F5-4D77-8DF5-4DF4E9B387AD}" presName="hierChild5" presStyleCnt="0"/>
      <dgm:spPr/>
    </dgm:pt>
    <dgm:pt modelId="{0AF6A693-BF7A-4851-828B-41E03B979EC3}" type="pres">
      <dgm:prSet presAssocID="{44B61B3A-F9AA-46D6-8AB0-EBC4191DE242}" presName="Name37" presStyleLbl="parChTrans1D2" presStyleIdx="3" presStyleCnt="4"/>
      <dgm:spPr/>
    </dgm:pt>
    <dgm:pt modelId="{0F2678A0-C9EB-456C-95CB-C0CA1B9F7355}" type="pres">
      <dgm:prSet presAssocID="{65DED56C-CE8F-4917-9C5D-60C044921BAE}" presName="hierRoot2" presStyleCnt="0">
        <dgm:presLayoutVars>
          <dgm:hierBranch val="init"/>
        </dgm:presLayoutVars>
      </dgm:prSet>
      <dgm:spPr/>
    </dgm:pt>
    <dgm:pt modelId="{26A613B8-3884-4B23-A26B-B262E9AF4384}" type="pres">
      <dgm:prSet presAssocID="{65DED56C-CE8F-4917-9C5D-60C044921BAE}" presName="rootComposite" presStyleCnt="0"/>
      <dgm:spPr/>
    </dgm:pt>
    <dgm:pt modelId="{79B287AE-392B-43E1-8A28-B54738F0D7AC}" type="pres">
      <dgm:prSet presAssocID="{65DED56C-CE8F-4917-9C5D-60C044921BAE}" presName="rootText" presStyleLbl="node2" presStyleIdx="3" presStyleCnt="4">
        <dgm:presLayoutVars>
          <dgm:chPref val="3"/>
        </dgm:presLayoutVars>
      </dgm:prSet>
      <dgm:spPr/>
    </dgm:pt>
    <dgm:pt modelId="{44F3FA4D-6DD3-4CDA-95DA-DE5F49D8353A}" type="pres">
      <dgm:prSet presAssocID="{65DED56C-CE8F-4917-9C5D-60C044921BAE}" presName="rootConnector" presStyleLbl="node2" presStyleIdx="3" presStyleCnt="4"/>
      <dgm:spPr/>
    </dgm:pt>
    <dgm:pt modelId="{B8ECD75E-1017-47DB-9A75-541418C57FFC}" type="pres">
      <dgm:prSet presAssocID="{65DED56C-CE8F-4917-9C5D-60C044921BAE}" presName="hierChild4" presStyleCnt="0"/>
      <dgm:spPr/>
    </dgm:pt>
    <dgm:pt modelId="{FE64FD5F-1A45-42BD-BF7C-D0A183A25930}" type="pres">
      <dgm:prSet presAssocID="{65DED56C-CE8F-4917-9C5D-60C044921BAE}" presName="hierChild5" presStyleCnt="0"/>
      <dgm:spPr/>
    </dgm:pt>
    <dgm:pt modelId="{772041E3-00D1-463F-9634-EDDACC240F9E}" type="pres">
      <dgm:prSet presAssocID="{9F6E531F-8720-485D-AA59-4197BBB2B672}" presName="hierChild3" presStyleCnt="0"/>
      <dgm:spPr/>
    </dgm:pt>
    <dgm:pt modelId="{7F6B576D-79DF-4881-9C4E-CDAE31D5D15E}" type="pres">
      <dgm:prSet presAssocID="{939C3F05-E42D-4536-B649-C00054D0D488}" presName="hierRoot1" presStyleCnt="0">
        <dgm:presLayoutVars>
          <dgm:hierBranch val="init"/>
        </dgm:presLayoutVars>
      </dgm:prSet>
      <dgm:spPr/>
    </dgm:pt>
    <dgm:pt modelId="{12FF3EEE-4399-4421-92C2-BF3E4ECF6D27}" type="pres">
      <dgm:prSet presAssocID="{939C3F05-E42D-4536-B649-C00054D0D488}" presName="rootComposite1" presStyleCnt="0"/>
      <dgm:spPr/>
    </dgm:pt>
    <dgm:pt modelId="{1AEEC2B8-7D0D-49F8-91C2-1C0A6655DCD5}" type="pres">
      <dgm:prSet presAssocID="{939C3F05-E42D-4536-B649-C00054D0D488}" presName="rootText1" presStyleLbl="node0" presStyleIdx="1" presStyleCnt="3" custLinFactX="-100000" custLinFactNeighborX="-164286" custLinFactNeighborY="-55611">
        <dgm:presLayoutVars>
          <dgm:chPref val="3"/>
        </dgm:presLayoutVars>
      </dgm:prSet>
      <dgm:spPr/>
    </dgm:pt>
    <dgm:pt modelId="{7162CE4C-0E2D-45E1-BB13-6EF372AB8946}" type="pres">
      <dgm:prSet presAssocID="{939C3F05-E42D-4536-B649-C00054D0D488}" presName="rootConnector1" presStyleLbl="node1" presStyleIdx="0" presStyleCnt="0"/>
      <dgm:spPr/>
    </dgm:pt>
    <dgm:pt modelId="{52BDE11C-8CCA-4360-B688-715F37199BB1}" type="pres">
      <dgm:prSet presAssocID="{939C3F05-E42D-4536-B649-C00054D0D488}" presName="hierChild2" presStyleCnt="0"/>
      <dgm:spPr/>
    </dgm:pt>
    <dgm:pt modelId="{761CCA12-A65B-49C3-BAFF-D17FDFC70895}" type="pres">
      <dgm:prSet presAssocID="{939C3F05-E42D-4536-B649-C00054D0D488}" presName="hierChild3" presStyleCnt="0"/>
      <dgm:spPr/>
    </dgm:pt>
    <dgm:pt modelId="{B634E710-8C44-4FF7-83CC-D351654BB83D}" type="pres">
      <dgm:prSet presAssocID="{DF225219-A6E0-4E2D-B77A-6C18CBCE53EB}" presName="hierRoot1" presStyleCnt="0">
        <dgm:presLayoutVars>
          <dgm:hierBranch val="init"/>
        </dgm:presLayoutVars>
      </dgm:prSet>
      <dgm:spPr/>
    </dgm:pt>
    <dgm:pt modelId="{1C79CEC3-A959-4F1F-B298-5462DC90115D}" type="pres">
      <dgm:prSet presAssocID="{DF225219-A6E0-4E2D-B77A-6C18CBCE53EB}" presName="rootComposite1" presStyleCnt="0"/>
      <dgm:spPr/>
    </dgm:pt>
    <dgm:pt modelId="{0EA1B7E2-AF89-4290-8E42-B37BE22FB479}" type="pres">
      <dgm:prSet presAssocID="{DF225219-A6E0-4E2D-B77A-6C18CBCE53EB}" presName="rootText1" presStyleLbl="node0" presStyleIdx="2" presStyleCnt="3" custLinFactX="-13011" custLinFactNeighborX="-100000" custLinFactNeighborY="-55611">
        <dgm:presLayoutVars>
          <dgm:chPref val="3"/>
        </dgm:presLayoutVars>
      </dgm:prSet>
      <dgm:spPr/>
    </dgm:pt>
    <dgm:pt modelId="{54A7213E-5B23-4337-B01A-6FCE1D9F2A0C}" type="pres">
      <dgm:prSet presAssocID="{DF225219-A6E0-4E2D-B77A-6C18CBCE53EB}" presName="rootConnector1" presStyleLbl="node1" presStyleIdx="0" presStyleCnt="0"/>
      <dgm:spPr/>
    </dgm:pt>
    <dgm:pt modelId="{5C299D42-984D-4250-BB81-617147F25194}" type="pres">
      <dgm:prSet presAssocID="{DF225219-A6E0-4E2D-B77A-6C18CBCE53EB}" presName="hierChild2" presStyleCnt="0"/>
      <dgm:spPr/>
    </dgm:pt>
    <dgm:pt modelId="{F284739F-9DFB-4453-A403-6E66D222F55E}" type="pres">
      <dgm:prSet presAssocID="{DF225219-A6E0-4E2D-B77A-6C18CBCE53EB}" presName="hierChild3" presStyleCnt="0"/>
      <dgm:spPr/>
    </dgm:pt>
  </dgm:ptLst>
  <dgm:cxnLst>
    <dgm:cxn modelId="{9A9BC905-7181-4624-857F-3CCABA549333}" type="presOf" srcId="{DF225219-A6E0-4E2D-B77A-6C18CBCE53EB}" destId="{54A7213E-5B23-4337-B01A-6FCE1D9F2A0C}" srcOrd="1" destOrd="0" presId="urn:microsoft.com/office/officeart/2005/8/layout/orgChart1"/>
    <dgm:cxn modelId="{06852A0E-EBC3-46D5-B021-E2BB0180DD91}" srcId="{9F6E531F-8720-485D-AA59-4197BBB2B672}" destId="{585396FA-3DC0-4116-A426-090F6E3AABBF}" srcOrd="0" destOrd="0" parTransId="{79F46027-DABF-4F2D-8165-5504DDE73A9E}" sibTransId="{8CDFA969-9505-498F-8F71-A9C7841F336A}"/>
    <dgm:cxn modelId="{4EF51E11-78DB-483C-97C6-6D627E139B82}" srcId="{3E6FDF67-3139-4D3E-868E-10A6E889486A}" destId="{DF225219-A6E0-4E2D-B77A-6C18CBCE53EB}" srcOrd="2" destOrd="0" parTransId="{5347319C-726F-46A6-887F-B5DE7F49FD64}" sibTransId="{9FC4E3D8-BAB4-44B8-A1F2-97C08757597D}"/>
    <dgm:cxn modelId="{7F3E2F29-9498-440D-B441-AE9A3730FB8A}" type="presOf" srcId="{939C3F05-E42D-4536-B649-C00054D0D488}" destId="{7162CE4C-0E2D-45E1-BB13-6EF372AB8946}" srcOrd="1" destOrd="0" presId="urn:microsoft.com/office/officeart/2005/8/layout/orgChart1"/>
    <dgm:cxn modelId="{8439B235-D365-4317-86EC-F8E378061C40}" type="presOf" srcId="{28E498D8-41F5-4D77-8DF5-4DF4E9B387AD}" destId="{D0204049-E827-4828-904E-90709AC45060}" srcOrd="1" destOrd="0" presId="urn:microsoft.com/office/officeart/2005/8/layout/orgChart1"/>
    <dgm:cxn modelId="{CCE2803A-7449-4D65-9B2D-24F610DE576E}" type="presOf" srcId="{585396FA-3DC0-4116-A426-090F6E3AABBF}" destId="{D92AA565-D7F2-4C91-A2D7-4A3244BFC7C4}" srcOrd="1" destOrd="0" presId="urn:microsoft.com/office/officeart/2005/8/layout/orgChart1"/>
    <dgm:cxn modelId="{AB08B35D-FCAB-4681-82B5-9B94B0A4414B}" type="presOf" srcId="{79F46027-DABF-4F2D-8165-5504DDE73A9E}" destId="{F9F091E8-4164-48B4-A95A-3371F191AA3E}" srcOrd="0" destOrd="0" presId="urn:microsoft.com/office/officeart/2005/8/layout/orgChart1"/>
    <dgm:cxn modelId="{9F06A45E-E139-4B4D-9528-1B2D9844933A}" srcId="{9F6E531F-8720-485D-AA59-4197BBB2B672}" destId="{28E498D8-41F5-4D77-8DF5-4DF4E9B387AD}" srcOrd="2" destOrd="0" parTransId="{420B2DD7-D43C-405E-92FE-795196C5B646}" sibTransId="{36755133-18F3-40BB-B5AF-F927D20C4801}"/>
    <dgm:cxn modelId="{7D362444-1C56-40EF-A03D-9718039A8494}" type="presOf" srcId="{3D8EF703-9BDC-40D2-928F-EF5BD17EF960}" destId="{D9AE071C-A901-4C36-BA19-BD4AB3A15494}" srcOrd="1" destOrd="0" presId="urn:microsoft.com/office/officeart/2005/8/layout/orgChart1"/>
    <dgm:cxn modelId="{81649B64-C1E7-4C1D-B415-D97006040B33}" type="presOf" srcId="{44B61B3A-F9AA-46D6-8AB0-EBC4191DE242}" destId="{0AF6A693-BF7A-4851-828B-41E03B979EC3}" srcOrd="0" destOrd="0" presId="urn:microsoft.com/office/officeart/2005/8/layout/orgChart1"/>
    <dgm:cxn modelId="{5D7E6779-A390-4FC8-8722-C1C6E3FD6108}" type="presOf" srcId="{DF225219-A6E0-4E2D-B77A-6C18CBCE53EB}" destId="{0EA1B7E2-AF89-4290-8E42-B37BE22FB479}" srcOrd="0" destOrd="0" presId="urn:microsoft.com/office/officeart/2005/8/layout/orgChart1"/>
    <dgm:cxn modelId="{4E2E7B79-DFA4-4F0B-A545-6BC227D2BC90}" type="presOf" srcId="{65DED56C-CE8F-4917-9C5D-60C044921BAE}" destId="{79B287AE-392B-43E1-8A28-B54738F0D7AC}" srcOrd="0" destOrd="0" presId="urn:microsoft.com/office/officeart/2005/8/layout/orgChart1"/>
    <dgm:cxn modelId="{5FCC667F-9051-4B1F-970E-6362D3D42AE7}" type="presOf" srcId="{3E6FDF67-3139-4D3E-868E-10A6E889486A}" destId="{E988680E-4354-46C0-9BC2-003966341E55}" srcOrd="0" destOrd="0" presId="urn:microsoft.com/office/officeart/2005/8/layout/orgChart1"/>
    <dgm:cxn modelId="{17BEE57F-A0F1-4B24-B54D-2A4A03EEE641}" type="presOf" srcId="{9F6E531F-8720-485D-AA59-4197BBB2B672}" destId="{59F549AD-B3FF-4941-94D0-1BE236A00D59}" srcOrd="0" destOrd="0" presId="urn:microsoft.com/office/officeart/2005/8/layout/orgChart1"/>
    <dgm:cxn modelId="{C2DD9D88-CDFE-413C-92D0-CAD0E6C7F7BD}" srcId="{9F6E531F-8720-485D-AA59-4197BBB2B672}" destId="{3D8EF703-9BDC-40D2-928F-EF5BD17EF960}" srcOrd="1" destOrd="0" parTransId="{3A34E732-DC83-4B47-9DE7-529E2E730757}" sibTransId="{2AC4E3CF-19F4-4462-B222-D08D60396185}"/>
    <dgm:cxn modelId="{88286096-754A-44BC-B1AF-CE0D1B24FDDB}" type="presOf" srcId="{9F6E531F-8720-485D-AA59-4197BBB2B672}" destId="{3763837A-862B-4924-BE4F-BDD8FC7871B3}" srcOrd="1" destOrd="0" presId="urn:microsoft.com/office/officeart/2005/8/layout/orgChart1"/>
    <dgm:cxn modelId="{93E3C398-314B-4793-8922-B8ADF0C5F8D1}" srcId="{3E6FDF67-3139-4D3E-868E-10A6E889486A}" destId="{9F6E531F-8720-485D-AA59-4197BBB2B672}" srcOrd="0" destOrd="0" parTransId="{864FB203-ABF9-4D75-B62B-C7F5262FD025}" sibTransId="{BE70AA84-4E32-4776-8722-4F1119A4C57C}"/>
    <dgm:cxn modelId="{40E05C9D-B1CF-4356-A0B5-55D70D3E97C2}" type="presOf" srcId="{420B2DD7-D43C-405E-92FE-795196C5B646}" destId="{65BF9FC1-EBBF-4AFD-987D-3BF34559C007}" srcOrd="0" destOrd="0" presId="urn:microsoft.com/office/officeart/2005/8/layout/orgChart1"/>
    <dgm:cxn modelId="{D920DEAA-4216-4D09-942C-2CEFBEF531B3}" type="presOf" srcId="{65DED56C-CE8F-4917-9C5D-60C044921BAE}" destId="{44F3FA4D-6DD3-4CDA-95DA-DE5F49D8353A}" srcOrd="1" destOrd="0" presId="urn:microsoft.com/office/officeart/2005/8/layout/orgChart1"/>
    <dgm:cxn modelId="{8AFE9FB0-6468-4E88-9FC1-C8BEF7A2B092}" srcId="{9F6E531F-8720-485D-AA59-4197BBB2B672}" destId="{65DED56C-CE8F-4917-9C5D-60C044921BAE}" srcOrd="3" destOrd="0" parTransId="{44B61B3A-F9AA-46D6-8AB0-EBC4191DE242}" sibTransId="{BD467837-042C-4198-9DD1-D6077CB15589}"/>
    <dgm:cxn modelId="{88B48CBE-A038-4297-90F0-29C4905893C1}" type="presOf" srcId="{585396FA-3DC0-4116-A426-090F6E3AABBF}" destId="{DDBE5F04-8824-4B30-93E9-2B51D74777E3}" srcOrd="0" destOrd="0" presId="urn:microsoft.com/office/officeart/2005/8/layout/orgChart1"/>
    <dgm:cxn modelId="{1701BCCA-9E60-4379-8C4B-A0F6088D1230}" type="presOf" srcId="{3D8EF703-9BDC-40D2-928F-EF5BD17EF960}" destId="{E7880165-D001-42BF-B7F3-4CFF68DF242F}" srcOrd="0" destOrd="0" presId="urn:microsoft.com/office/officeart/2005/8/layout/orgChart1"/>
    <dgm:cxn modelId="{E06EEBCC-EC31-4C53-BDC5-9FCF8A9A0AC0}" type="presOf" srcId="{28E498D8-41F5-4D77-8DF5-4DF4E9B387AD}" destId="{BCB12A22-CF5F-43E6-A828-508DC6DCC390}" srcOrd="0" destOrd="0" presId="urn:microsoft.com/office/officeart/2005/8/layout/orgChart1"/>
    <dgm:cxn modelId="{E608CDCF-D8E3-4E6C-93D0-1E927E6D8A65}" type="presOf" srcId="{939C3F05-E42D-4536-B649-C00054D0D488}" destId="{1AEEC2B8-7D0D-49F8-91C2-1C0A6655DCD5}" srcOrd="0" destOrd="0" presId="urn:microsoft.com/office/officeart/2005/8/layout/orgChart1"/>
    <dgm:cxn modelId="{12E8F9DA-5C29-4F4B-9D9F-A6B0CDCF1B68}" srcId="{3E6FDF67-3139-4D3E-868E-10A6E889486A}" destId="{939C3F05-E42D-4536-B649-C00054D0D488}" srcOrd="1" destOrd="0" parTransId="{027FA889-FA7C-42A3-9A85-850DD89F76EA}" sibTransId="{FB205D6E-E6EA-4C94-A280-B4886F86A65A}"/>
    <dgm:cxn modelId="{BA19AEEE-BEA0-40D3-9581-1D0CD3C98641}" type="presOf" srcId="{3A34E732-DC83-4B47-9DE7-529E2E730757}" destId="{48AA4424-08CC-4FF9-9BE9-DA2A2FC5F99D}" srcOrd="0" destOrd="0" presId="urn:microsoft.com/office/officeart/2005/8/layout/orgChart1"/>
    <dgm:cxn modelId="{8852B236-C15B-426C-A202-7AB4849D56F2}" type="presParOf" srcId="{E988680E-4354-46C0-9BC2-003966341E55}" destId="{7A9FBA24-81B8-4392-98A2-5DF992B18E4B}" srcOrd="0" destOrd="0" presId="urn:microsoft.com/office/officeart/2005/8/layout/orgChart1"/>
    <dgm:cxn modelId="{4D1FD663-B623-4B0D-B599-A3A5E378517A}" type="presParOf" srcId="{7A9FBA24-81B8-4392-98A2-5DF992B18E4B}" destId="{912BCCB3-E861-418A-A724-41F95562EC6D}" srcOrd="0" destOrd="0" presId="urn:microsoft.com/office/officeart/2005/8/layout/orgChart1"/>
    <dgm:cxn modelId="{026FA47E-66B7-482F-9505-FA5700439513}" type="presParOf" srcId="{912BCCB3-E861-418A-A724-41F95562EC6D}" destId="{59F549AD-B3FF-4941-94D0-1BE236A00D59}" srcOrd="0" destOrd="0" presId="urn:microsoft.com/office/officeart/2005/8/layout/orgChart1"/>
    <dgm:cxn modelId="{BD1CD067-BF1E-468E-B2BF-27C5852CC9ED}" type="presParOf" srcId="{912BCCB3-E861-418A-A724-41F95562EC6D}" destId="{3763837A-862B-4924-BE4F-BDD8FC7871B3}" srcOrd="1" destOrd="0" presId="urn:microsoft.com/office/officeart/2005/8/layout/orgChart1"/>
    <dgm:cxn modelId="{3F2F1D73-E9A8-4A6D-B8E8-E476D6B14AD7}" type="presParOf" srcId="{7A9FBA24-81B8-4392-98A2-5DF992B18E4B}" destId="{245D9222-C6CF-4431-8805-23CA17456374}" srcOrd="1" destOrd="0" presId="urn:microsoft.com/office/officeart/2005/8/layout/orgChart1"/>
    <dgm:cxn modelId="{B4EAD2A9-4303-4720-9CC8-8C531D7C14C4}" type="presParOf" srcId="{245D9222-C6CF-4431-8805-23CA17456374}" destId="{F9F091E8-4164-48B4-A95A-3371F191AA3E}" srcOrd="0" destOrd="0" presId="urn:microsoft.com/office/officeart/2005/8/layout/orgChart1"/>
    <dgm:cxn modelId="{39C69ED1-7687-419D-B4F0-CE2ED80CD2C5}" type="presParOf" srcId="{245D9222-C6CF-4431-8805-23CA17456374}" destId="{F5C449F1-4855-4DE8-B11F-720B7F856EBB}" srcOrd="1" destOrd="0" presId="urn:microsoft.com/office/officeart/2005/8/layout/orgChart1"/>
    <dgm:cxn modelId="{46DB3945-3039-4BFC-8766-83CE2E4AA2B5}" type="presParOf" srcId="{F5C449F1-4855-4DE8-B11F-720B7F856EBB}" destId="{4C2CA31F-72FB-4D3C-90D9-1F9C9B23E6E3}" srcOrd="0" destOrd="0" presId="urn:microsoft.com/office/officeart/2005/8/layout/orgChart1"/>
    <dgm:cxn modelId="{A4814F33-80EE-42D1-BBF0-AE47E1129119}" type="presParOf" srcId="{4C2CA31F-72FB-4D3C-90D9-1F9C9B23E6E3}" destId="{DDBE5F04-8824-4B30-93E9-2B51D74777E3}" srcOrd="0" destOrd="0" presId="urn:microsoft.com/office/officeart/2005/8/layout/orgChart1"/>
    <dgm:cxn modelId="{28691A15-D655-496C-9809-422969CB9369}" type="presParOf" srcId="{4C2CA31F-72FB-4D3C-90D9-1F9C9B23E6E3}" destId="{D92AA565-D7F2-4C91-A2D7-4A3244BFC7C4}" srcOrd="1" destOrd="0" presId="urn:microsoft.com/office/officeart/2005/8/layout/orgChart1"/>
    <dgm:cxn modelId="{796AC9C6-0762-4BE2-ABE5-BD6EF3F9ABDA}" type="presParOf" srcId="{F5C449F1-4855-4DE8-B11F-720B7F856EBB}" destId="{61B019D3-4CE0-469C-8E8A-57028A9716E9}" srcOrd="1" destOrd="0" presId="urn:microsoft.com/office/officeart/2005/8/layout/orgChart1"/>
    <dgm:cxn modelId="{2916BD08-2FF3-420A-B703-BB0DB5B7925B}" type="presParOf" srcId="{F5C449F1-4855-4DE8-B11F-720B7F856EBB}" destId="{0C47C417-074C-4CF3-9660-691AEFDCA652}" srcOrd="2" destOrd="0" presId="urn:microsoft.com/office/officeart/2005/8/layout/orgChart1"/>
    <dgm:cxn modelId="{29C56C96-5DEB-4716-8742-52C129A5356B}" type="presParOf" srcId="{245D9222-C6CF-4431-8805-23CA17456374}" destId="{48AA4424-08CC-4FF9-9BE9-DA2A2FC5F99D}" srcOrd="2" destOrd="0" presId="urn:microsoft.com/office/officeart/2005/8/layout/orgChart1"/>
    <dgm:cxn modelId="{C77FCF79-FA82-49DE-B16A-F8FC983887EB}" type="presParOf" srcId="{245D9222-C6CF-4431-8805-23CA17456374}" destId="{798451F6-0442-4077-A3DE-08F5AE86820E}" srcOrd="3" destOrd="0" presId="urn:microsoft.com/office/officeart/2005/8/layout/orgChart1"/>
    <dgm:cxn modelId="{5B5EC3D1-58AA-4F0F-9455-C89666326C9C}" type="presParOf" srcId="{798451F6-0442-4077-A3DE-08F5AE86820E}" destId="{ABA3FD00-A699-4080-A850-2D2EBD6916ED}" srcOrd="0" destOrd="0" presId="urn:microsoft.com/office/officeart/2005/8/layout/orgChart1"/>
    <dgm:cxn modelId="{41EC76D2-9468-48D7-ADE0-87DC200E850C}" type="presParOf" srcId="{ABA3FD00-A699-4080-A850-2D2EBD6916ED}" destId="{E7880165-D001-42BF-B7F3-4CFF68DF242F}" srcOrd="0" destOrd="0" presId="urn:microsoft.com/office/officeart/2005/8/layout/orgChart1"/>
    <dgm:cxn modelId="{73066BCF-BBC5-4867-BC28-9D8C8A531FBF}" type="presParOf" srcId="{ABA3FD00-A699-4080-A850-2D2EBD6916ED}" destId="{D9AE071C-A901-4C36-BA19-BD4AB3A15494}" srcOrd="1" destOrd="0" presId="urn:microsoft.com/office/officeart/2005/8/layout/orgChart1"/>
    <dgm:cxn modelId="{22DD0D5C-34F0-4E8D-9756-FE8C0977D53E}" type="presParOf" srcId="{798451F6-0442-4077-A3DE-08F5AE86820E}" destId="{1D3FD7B9-B657-4609-97ED-5340550066FD}" srcOrd="1" destOrd="0" presId="urn:microsoft.com/office/officeart/2005/8/layout/orgChart1"/>
    <dgm:cxn modelId="{01D34E0E-5DA8-4FA1-A6DE-2C7FB98BDCAD}" type="presParOf" srcId="{798451F6-0442-4077-A3DE-08F5AE86820E}" destId="{D2DEBBE4-29E4-4920-AE9A-585C95F0A4A0}" srcOrd="2" destOrd="0" presId="urn:microsoft.com/office/officeart/2005/8/layout/orgChart1"/>
    <dgm:cxn modelId="{666D0B02-E1F0-4BC1-830F-3B7FD4558C19}" type="presParOf" srcId="{245D9222-C6CF-4431-8805-23CA17456374}" destId="{65BF9FC1-EBBF-4AFD-987D-3BF34559C007}" srcOrd="4" destOrd="0" presId="urn:microsoft.com/office/officeart/2005/8/layout/orgChart1"/>
    <dgm:cxn modelId="{B35CC311-4CAF-4DCD-B687-261440A5A88F}" type="presParOf" srcId="{245D9222-C6CF-4431-8805-23CA17456374}" destId="{263939A4-8F67-42E5-B8FB-BB7BEBB8D0ED}" srcOrd="5" destOrd="0" presId="urn:microsoft.com/office/officeart/2005/8/layout/orgChart1"/>
    <dgm:cxn modelId="{5D13834F-B6CF-42BD-B728-5582EE9DF2E7}" type="presParOf" srcId="{263939A4-8F67-42E5-B8FB-BB7BEBB8D0ED}" destId="{D68F82B9-EE78-41D6-9DFD-AB6889E7B3CF}" srcOrd="0" destOrd="0" presId="urn:microsoft.com/office/officeart/2005/8/layout/orgChart1"/>
    <dgm:cxn modelId="{707A20EC-C41E-4466-B346-C77FA8346073}" type="presParOf" srcId="{D68F82B9-EE78-41D6-9DFD-AB6889E7B3CF}" destId="{BCB12A22-CF5F-43E6-A828-508DC6DCC390}" srcOrd="0" destOrd="0" presId="urn:microsoft.com/office/officeart/2005/8/layout/orgChart1"/>
    <dgm:cxn modelId="{2FC5B40C-C867-4EF8-8F65-EC40DDEB3951}" type="presParOf" srcId="{D68F82B9-EE78-41D6-9DFD-AB6889E7B3CF}" destId="{D0204049-E827-4828-904E-90709AC45060}" srcOrd="1" destOrd="0" presId="urn:microsoft.com/office/officeart/2005/8/layout/orgChart1"/>
    <dgm:cxn modelId="{A2AD6932-DF2B-48BE-9FF5-88222EFBAB9A}" type="presParOf" srcId="{263939A4-8F67-42E5-B8FB-BB7BEBB8D0ED}" destId="{7E6AD7E5-82A9-4237-B9FB-8747EDB9D673}" srcOrd="1" destOrd="0" presId="urn:microsoft.com/office/officeart/2005/8/layout/orgChart1"/>
    <dgm:cxn modelId="{8AB2644B-5B51-421E-9554-031A70DA8DB6}" type="presParOf" srcId="{263939A4-8F67-42E5-B8FB-BB7BEBB8D0ED}" destId="{5CCD75EB-D0DC-40D3-A035-E19F79189CFA}" srcOrd="2" destOrd="0" presId="urn:microsoft.com/office/officeart/2005/8/layout/orgChart1"/>
    <dgm:cxn modelId="{CC570EE6-DD09-4075-BD4C-74543EB21BC6}" type="presParOf" srcId="{245D9222-C6CF-4431-8805-23CA17456374}" destId="{0AF6A693-BF7A-4851-828B-41E03B979EC3}" srcOrd="6" destOrd="0" presId="urn:microsoft.com/office/officeart/2005/8/layout/orgChart1"/>
    <dgm:cxn modelId="{32AA2D69-4549-4EC8-B8D3-C7F4F9A8BD67}" type="presParOf" srcId="{245D9222-C6CF-4431-8805-23CA17456374}" destId="{0F2678A0-C9EB-456C-95CB-C0CA1B9F7355}" srcOrd="7" destOrd="0" presId="urn:microsoft.com/office/officeart/2005/8/layout/orgChart1"/>
    <dgm:cxn modelId="{0A2AA9A5-9A68-4355-BE82-158DF5813175}" type="presParOf" srcId="{0F2678A0-C9EB-456C-95CB-C0CA1B9F7355}" destId="{26A613B8-3884-4B23-A26B-B262E9AF4384}" srcOrd="0" destOrd="0" presId="urn:microsoft.com/office/officeart/2005/8/layout/orgChart1"/>
    <dgm:cxn modelId="{8F555367-A22E-4C16-87CC-031C8D56C517}" type="presParOf" srcId="{26A613B8-3884-4B23-A26B-B262E9AF4384}" destId="{79B287AE-392B-43E1-8A28-B54738F0D7AC}" srcOrd="0" destOrd="0" presId="urn:microsoft.com/office/officeart/2005/8/layout/orgChart1"/>
    <dgm:cxn modelId="{A70906C7-EC5C-4182-AD56-EACD70896A54}" type="presParOf" srcId="{26A613B8-3884-4B23-A26B-B262E9AF4384}" destId="{44F3FA4D-6DD3-4CDA-95DA-DE5F49D8353A}" srcOrd="1" destOrd="0" presId="urn:microsoft.com/office/officeart/2005/8/layout/orgChart1"/>
    <dgm:cxn modelId="{047F9ACC-8378-4FE8-84A3-F01E810A560D}" type="presParOf" srcId="{0F2678A0-C9EB-456C-95CB-C0CA1B9F7355}" destId="{B8ECD75E-1017-47DB-9A75-541418C57FFC}" srcOrd="1" destOrd="0" presId="urn:microsoft.com/office/officeart/2005/8/layout/orgChart1"/>
    <dgm:cxn modelId="{DC379E5D-8882-4004-A470-CF84125BEA4E}" type="presParOf" srcId="{0F2678A0-C9EB-456C-95CB-C0CA1B9F7355}" destId="{FE64FD5F-1A45-42BD-BF7C-D0A183A25930}" srcOrd="2" destOrd="0" presId="urn:microsoft.com/office/officeart/2005/8/layout/orgChart1"/>
    <dgm:cxn modelId="{5DB4D8E5-E2F8-4E50-8C27-DEE167BC460C}" type="presParOf" srcId="{7A9FBA24-81B8-4392-98A2-5DF992B18E4B}" destId="{772041E3-00D1-463F-9634-EDDACC240F9E}" srcOrd="2" destOrd="0" presId="urn:microsoft.com/office/officeart/2005/8/layout/orgChart1"/>
    <dgm:cxn modelId="{61014E1E-D01D-4A8D-9CF7-6B8A9EA063E7}" type="presParOf" srcId="{E988680E-4354-46C0-9BC2-003966341E55}" destId="{7F6B576D-79DF-4881-9C4E-CDAE31D5D15E}" srcOrd="1" destOrd="0" presId="urn:microsoft.com/office/officeart/2005/8/layout/orgChart1"/>
    <dgm:cxn modelId="{B92043AB-4E07-4CD8-B836-27E5426F8131}" type="presParOf" srcId="{7F6B576D-79DF-4881-9C4E-CDAE31D5D15E}" destId="{12FF3EEE-4399-4421-92C2-BF3E4ECF6D27}" srcOrd="0" destOrd="0" presId="urn:microsoft.com/office/officeart/2005/8/layout/orgChart1"/>
    <dgm:cxn modelId="{81BF98C2-8149-4B05-A288-7C9BFA92013A}" type="presParOf" srcId="{12FF3EEE-4399-4421-92C2-BF3E4ECF6D27}" destId="{1AEEC2B8-7D0D-49F8-91C2-1C0A6655DCD5}" srcOrd="0" destOrd="0" presId="urn:microsoft.com/office/officeart/2005/8/layout/orgChart1"/>
    <dgm:cxn modelId="{3D973343-7361-4C83-AD3D-FB77A3DB7360}" type="presParOf" srcId="{12FF3EEE-4399-4421-92C2-BF3E4ECF6D27}" destId="{7162CE4C-0E2D-45E1-BB13-6EF372AB8946}" srcOrd="1" destOrd="0" presId="urn:microsoft.com/office/officeart/2005/8/layout/orgChart1"/>
    <dgm:cxn modelId="{80474E3D-60BC-4532-8CCE-678443257FA1}" type="presParOf" srcId="{7F6B576D-79DF-4881-9C4E-CDAE31D5D15E}" destId="{52BDE11C-8CCA-4360-B688-715F37199BB1}" srcOrd="1" destOrd="0" presId="urn:microsoft.com/office/officeart/2005/8/layout/orgChart1"/>
    <dgm:cxn modelId="{2760DD36-5123-441F-ADF8-D63000D9D886}" type="presParOf" srcId="{7F6B576D-79DF-4881-9C4E-CDAE31D5D15E}" destId="{761CCA12-A65B-49C3-BAFF-D17FDFC70895}" srcOrd="2" destOrd="0" presId="urn:microsoft.com/office/officeart/2005/8/layout/orgChart1"/>
    <dgm:cxn modelId="{7723A512-BF5B-46C2-9EDA-922020EB38AB}" type="presParOf" srcId="{E988680E-4354-46C0-9BC2-003966341E55}" destId="{B634E710-8C44-4FF7-83CC-D351654BB83D}" srcOrd="2" destOrd="0" presId="urn:microsoft.com/office/officeart/2005/8/layout/orgChart1"/>
    <dgm:cxn modelId="{95757FBF-C0B4-493D-BA87-B871EDC59EE0}" type="presParOf" srcId="{B634E710-8C44-4FF7-83CC-D351654BB83D}" destId="{1C79CEC3-A959-4F1F-B298-5462DC90115D}" srcOrd="0" destOrd="0" presId="urn:microsoft.com/office/officeart/2005/8/layout/orgChart1"/>
    <dgm:cxn modelId="{C376CBE6-5DCA-49BD-9761-6F722154B46D}" type="presParOf" srcId="{1C79CEC3-A959-4F1F-B298-5462DC90115D}" destId="{0EA1B7E2-AF89-4290-8E42-B37BE22FB479}" srcOrd="0" destOrd="0" presId="urn:microsoft.com/office/officeart/2005/8/layout/orgChart1"/>
    <dgm:cxn modelId="{477BDE26-158E-4521-B2EB-8DEB6DCA8E99}" type="presParOf" srcId="{1C79CEC3-A959-4F1F-B298-5462DC90115D}" destId="{54A7213E-5B23-4337-B01A-6FCE1D9F2A0C}" srcOrd="1" destOrd="0" presId="urn:microsoft.com/office/officeart/2005/8/layout/orgChart1"/>
    <dgm:cxn modelId="{8F2E1AB9-E97A-4BD9-B2D1-0F5003B0E3F9}" type="presParOf" srcId="{B634E710-8C44-4FF7-83CC-D351654BB83D}" destId="{5C299D42-984D-4250-BB81-617147F25194}" srcOrd="1" destOrd="0" presId="urn:microsoft.com/office/officeart/2005/8/layout/orgChart1"/>
    <dgm:cxn modelId="{BF37CFD7-F44B-466C-8004-FEAD1906519C}" type="presParOf" srcId="{B634E710-8C44-4FF7-83CC-D351654BB83D}" destId="{F284739F-9DFB-4453-A403-6E66D222F5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1FD538-F755-4F64-8551-F22BF4509F73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C5A10EC-0FAC-4B18-9A03-8441CF6FE1AC}">
      <dgm:prSet custT="1"/>
      <dgm:spPr/>
      <dgm:t>
        <a:bodyPr/>
        <a:lstStyle/>
        <a:p>
          <a:r>
            <a:rPr lang="pl-PL" sz="3600" b="1"/>
            <a:t>DRUCKER </a:t>
          </a:r>
          <a:endParaRPr lang="pl-PL" sz="3600" b="1" dirty="0"/>
        </a:p>
      </dgm:t>
    </dgm:pt>
    <dgm:pt modelId="{AD17F00D-83D6-4220-B02D-8E0442F192D3}" type="parTrans" cxnId="{FD30BE0F-6DAB-4092-AC49-750BD597E39C}">
      <dgm:prSet/>
      <dgm:spPr/>
      <dgm:t>
        <a:bodyPr/>
        <a:lstStyle/>
        <a:p>
          <a:endParaRPr lang="pl-PL"/>
        </a:p>
      </dgm:t>
    </dgm:pt>
    <dgm:pt modelId="{9C7205A7-611B-4EF3-8583-5503D6E52C34}" type="sibTrans" cxnId="{FD30BE0F-6DAB-4092-AC49-750BD597E39C}">
      <dgm:prSet/>
      <dgm:spPr/>
      <dgm:t>
        <a:bodyPr/>
        <a:lstStyle/>
        <a:p>
          <a:endParaRPr lang="pl-PL"/>
        </a:p>
      </dgm:t>
    </dgm:pt>
    <dgm:pt modelId="{87843A3F-B2A5-47BB-A11E-AF16437C2E8D}">
      <dgm:prSet custT="1"/>
      <dgm:spPr/>
      <dgm:t>
        <a:bodyPr/>
        <a:lstStyle/>
        <a:p>
          <a:r>
            <a:rPr lang="pl-PL" sz="2400" dirty="0"/>
            <a:t>POGLĄD O TOŻSAMOŚCI ZARZĄDZANIA </a:t>
          </a:r>
          <a:br>
            <a:rPr lang="pl-PL" sz="2400" dirty="0"/>
          </a:br>
          <a:r>
            <a:rPr lang="pl-PL" sz="2400" dirty="0"/>
            <a:t>I DECYDOWANIA </a:t>
          </a:r>
        </a:p>
      </dgm:t>
    </dgm:pt>
    <dgm:pt modelId="{BD830153-B33D-41C7-9EA7-23680B0AE30C}" type="parTrans" cxnId="{0F4F5880-7832-4831-9B0D-5929AE20E4AD}">
      <dgm:prSet/>
      <dgm:spPr/>
      <dgm:t>
        <a:bodyPr/>
        <a:lstStyle/>
        <a:p>
          <a:endParaRPr lang="pl-PL"/>
        </a:p>
      </dgm:t>
    </dgm:pt>
    <dgm:pt modelId="{09D87713-85F3-4329-974D-EB9A2FE510EB}" type="sibTrans" cxnId="{0F4F5880-7832-4831-9B0D-5929AE20E4AD}">
      <dgm:prSet/>
      <dgm:spPr/>
      <dgm:t>
        <a:bodyPr/>
        <a:lstStyle/>
        <a:p>
          <a:endParaRPr lang="pl-PL"/>
        </a:p>
      </dgm:t>
    </dgm:pt>
    <dgm:pt modelId="{950C9DD7-A442-4D31-B862-E966E42083A4}">
      <dgm:prSet/>
      <dgm:spPr/>
      <dgm:t>
        <a:bodyPr/>
        <a:lstStyle/>
        <a:p>
          <a:r>
            <a:rPr lang="pl-PL" i="1"/>
            <a:t>„COKOLWIEK ROBI KIEROWNIK, ROBI TO PRZEZ PODEJMOWANIE DECYZJI”</a:t>
          </a:r>
          <a:r>
            <a:rPr lang="pl-PL"/>
            <a:t>, </a:t>
          </a:r>
          <a:r>
            <a:rPr lang="pl-PL" i="1"/>
            <a:t>„ZARZĄDZANIE JEST ZAWSZE PROCESEM PODEJMOWANIA DECYZJI”.</a:t>
          </a:r>
          <a:endParaRPr lang="pl-PL" dirty="0"/>
        </a:p>
      </dgm:t>
    </dgm:pt>
    <dgm:pt modelId="{8D48865B-FB73-4A85-9CE4-2DAA7642C45F}" type="parTrans" cxnId="{1322C75C-BCB5-45E0-BED3-079083F6806F}">
      <dgm:prSet/>
      <dgm:spPr/>
      <dgm:t>
        <a:bodyPr/>
        <a:lstStyle/>
        <a:p>
          <a:endParaRPr lang="pl-PL"/>
        </a:p>
      </dgm:t>
    </dgm:pt>
    <dgm:pt modelId="{0CEF7216-CD31-45BC-AB4B-9D9CD64F2769}" type="sibTrans" cxnId="{1322C75C-BCB5-45E0-BED3-079083F6806F}">
      <dgm:prSet/>
      <dgm:spPr/>
      <dgm:t>
        <a:bodyPr/>
        <a:lstStyle/>
        <a:p>
          <a:endParaRPr lang="pl-PL"/>
        </a:p>
      </dgm:t>
    </dgm:pt>
    <dgm:pt modelId="{1AEF013C-6676-4A74-B72C-16963917F519}" type="pres">
      <dgm:prSet presAssocID="{FD1FD538-F755-4F64-8551-F22BF4509F73}" presName="Name0" presStyleCnt="0">
        <dgm:presLayoutVars>
          <dgm:dir/>
          <dgm:resizeHandles val="exact"/>
        </dgm:presLayoutVars>
      </dgm:prSet>
      <dgm:spPr/>
    </dgm:pt>
    <dgm:pt modelId="{68D3F67E-C096-4436-941A-82F04A633404}" type="pres">
      <dgm:prSet presAssocID="{DC5A10EC-0FAC-4B18-9A03-8441CF6FE1AC}" presName="node" presStyleLbl="node1" presStyleIdx="0" presStyleCnt="3">
        <dgm:presLayoutVars>
          <dgm:bulletEnabled val="1"/>
        </dgm:presLayoutVars>
      </dgm:prSet>
      <dgm:spPr/>
    </dgm:pt>
    <dgm:pt modelId="{7B8BA2BC-6F6B-4DE0-A9F3-482C5A26B93C}" type="pres">
      <dgm:prSet presAssocID="{9C7205A7-611B-4EF3-8583-5503D6E52C34}" presName="sibTrans" presStyleLbl="sibTrans2D1" presStyleIdx="0" presStyleCnt="2"/>
      <dgm:spPr/>
    </dgm:pt>
    <dgm:pt modelId="{0B7782A3-BA00-40AB-8872-F79ABA8B4E17}" type="pres">
      <dgm:prSet presAssocID="{9C7205A7-611B-4EF3-8583-5503D6E52C34}" presName="connectorText" presStyleLbl="sibTrans2D1" presStyleIdx="0" presStyleCnt="2"/>
      <dgm:spPr/>
    </dgm:pt>
    <dgm:pt modelId="{CD3257EC-9038-448C-8046-D5E2E657B845}" type="pres">
      <dgm:prSet presAssocID="{87843A3F-B2A5-47BB-A11E-AF16437C2E8D}" presName="node" presStyleLbl="node1" presStyleIdx="1" presStyleCnt="3">
        <dgm:presLayoutVars>
          <dgm:bulletEnabled val="1"/>
        </dgm:presLayoutVars>
      </dgm:prSet>
      <dgm:spPr/>
    </dgm:pt>
    <dgm:pt modelId="{159AAB1C-FD21-4560-B118-5E162E65EE63}" type="pres">
      <dgm:prSet presAssocID="{09D87713-85F3-4329-974D-EB9A2FE510EB}" presName="sibTrans" presStyleLbl="sibTrans2D1" presStyleIdx="1" presStyleCnt="2"/>
      <dgm:spPr/>
    </dgm:pt>
    <dgm:pt modelId="{A2824C6A-0C6C-4FB4-88DA-284E8B88DC26}" type="pres">
      <dgm:prSet presAssocID="{09D87713-85F3-4329-974D-EB9A2FE510EB}" presName="connectorText" presStyleLbl="sibTrans2D1" presStyleIdx="1" presStyleCnt="2"/>
      <dgm:spPr/>
    </dgm:pt>
    <dgm:pt modelId="{DA83BC00-F644-4689-9FE1-53290DD1FA9C}" type="pres">
      <dgm:prSet presAssocID="{950C9DD7-A442-4D31-B862-E966E42083A4}" presName="node" presStyleLbl="node1" presStyleIdx="2" presStyleCnt="3">
        <dgm:presLayoutVars>
          <dgm:bulletEnabled val="1"/>
        </dgm:presLayoutVars>
      </dgm:prSet>
      <dgm:spPr/>
    </dgm:pt>
  </dgm:ptLst>
  <dgm:cxnLst>
    <dgm:cxn modelId="{FD30BE0F-6DAB-4092-AC49-750BD597E39C}" srcId="{FD1FD538-F755-4F64-8551-F22BF4509F73}" destId="{DC5A10EC-0FAC-4B18-9A03-8441CF6FE1AC}" srcOrd="0" destOrd="0" parTransId="{AD17F00D-83D6-4220-B02D-8E0442F192D3}" sibTransId="{9C7205A7-611B-4EF3-8583-5503D6E52C34}"/>
    <dgm:cxn modelId="{89136814-C37F-431D-8E47-A730D2F5E38B}" type="presOf" srcId="{DC5A10EC-0FAC-4B18-9A03-8441CF6FE1AC}" destId="{68D3F67E-C096-4436-941A-82F04A633404}" srcOrd="0" destOrd="0" presId="urn:microsoft.com/office/officeart/2005/8/layout/process1"/>
    <dgm:cxn modelId="{9E00F81E-EE63-4255-BA8B-181E90E8C17F}" type="presOf" srcId="{950C9DD7-A442-4D31-B862-E966E42083A4}" destId="{DA83BC00-F644-4689-9FE1-53290DD1FA9C}" srcOrd="0" destOrd="0" presId="urn:microsoft.com/office/officeart/2005/8/layout/process1"/>
    <dgm:cxn modelId="{00296E3A-6692-442C-852B-7C1FCBB6802D}" type="presOf" srcId="{87843A3F-B2A5-47BB-A11E-AF16437C2E8D}" destId="{CD3257EC-9038-448C-8046-D5E2E657B845}" srcOrd="0" destOrd="0" presId="urn:microsoft.com/office/officeart/2005/8/layout/process1"/>
    <dgm:cxn modelId="{1322C75C-BCB5-45E0-BED3-079083F6806F}" srcId="{FD1FD538-F755-4F64-8551-F22BF4509F73}" destId="{950C9DD7-A442-4D31-B862-E966E42083A4}" srcOrd="2" destOrd="0" parTransId="{8D48865B-FB73-4A85-9CE4-2DAA7642C45F}" sibTransId="{0CEF7216-CD31-45BC-AB4B-9D9CD64F2769}"/>
    <dgm:cxn modelId="{54789D6A-34C2-421B-91C9-0D07B65095F7}" type="presOf" srcId="{9C7205A7-611B-4EF3-8583-5503D6E52C34}" destId="{0B7782A3-BA00-40AB-8872-F79ABA8B4E17}" srcOrd="1" destOrd="0" presId="urn:microsoft.com/office/officeart/2005/8/layout/process1"/>
    <dgm:cxn modelId="{0F4F5880-7832-4831-9B0D-5929AE20E4AD}" srcId="{FD1FD538-F755-4F64-8551-F22BF4509F73}" destId="{87843A3F-B2A5-47BB-A11E-AF16437C2E8D}" srcOrd="1" destOrd="0" parTransId="{BD830153-B33D-41C7-9EA7-23680B0AE30C}" sibTransId="{09D87713-85F3-4329-974D-EB9A2FE510EB}"/>
    <dgm:cxn modelId="{F9771B85-57DE-493B-AF24-5B7A0C7717DC}" type="presOf" srcId="{09D87713-85F3-4329-974D-EB9A2FE510EB}" destId="{A2824C6A-0C6C-4FB4-88DA-284E8B88DC26}" srcOrd="1" destOrd="0" presId="urn:microsoft.com/office/officeart/2005/8/layout/process1"/>
    <dgm:cxn modelId="{2251E185-3229-4036-A749-DB5614AFC9B5}" type="presOf" srcId="{FD1FD538-F755-4F64-8551-F22BF4509F73}" destId="{1AEF013C-6676-4A74-B72C-16963917F519}" srcOrd="0" destOrd="0" presId="urn:microsoft.com/office/officeart/2005/8/layout/process1"/>
    <dgm:cxn modelId="{E93700C1-B7AC-4AC9-906F-CF601B29D243}" type="presOf" srcId="{9C7205A7-611B-4EF3-8583-5503D6E52C34}" destId="{7B8BA2BC-6F6B-4DE0-A9F3-482C5A26B93C}" srcOrd="0" destOrd="0" presId="urn:microsoft.com/office/officeart/2005/8/layout/process1"/>
    <dgm:cxn modelId="{6284D6D4-E0AB-4A99-AFD9-31AA357D8407}" type="presOf" srcId="{09D87713-85F3-4329-974D-EB9A2FE510EB}" destId="{159AAB1C-FD21-4560-B118-5E162E65EE63}" srcOrd="0" destOrd="0" presId="urn:microsoft.com/office/officeart/2005/8/layout/process1"/>
    <dgm:cxn modelId="{2D9E00E1-6BCB-44AE-BD1F-DA1648AC5EC6}" type="presParOf" srcId="{1AEF013C-6676-4A74-B72C-16963917F519}" destId="{68D3F67E-C096-4436-941A-82F04A633404}" srcOrd="0" destOrd="0" presId="urn:microsoft.com/office/officeart/2005/8/layout/process1"/>
    <dgm:cxn modelId="{7A1E35A3-4F16-4893-9674-067E8C5EC4D6}" type="presParOf" srcId="{1AEF013C-6676-4A74-B72C-16963917F519}" destId="{7B8BA2BC-6F6B-4DE0-A9F3-482C5A26B93C}" srcOrd="1" destOrd="0" presId="urn:microsoft.com/office/officeart/2005/8/layout/process1"/>
    <dgm:cxn modelId="{863913CF-1B3A-4789-AE9D-0A54D73B369F}" type="presParOf" srcId="{7B8BA2BC-6F6B-4DE0-A9F3-482C5A26B93C}" destId="{0B7782A3-BA00-40AB-8872-F79ABA8B4E17}" srcOrd="0" destOrd="0" presId="urn:microsoft.com/office/officeart/2005/8/layout/process1"/>
    <dgm:cxn modelId="{E45F8009-CFE1-4D6E-9C7A-392952F58977}" type="presParOf" srcId="{1AEF013C-6676-4A74-B72C-16963917F519}" destId="{CD3257EC-9038-448C-8046-D5E2E657B845}" srcOrd="2" destOrd="0" presId="urn:microsoft.com/office/officeart/2005/8/layout/process1"/>
    <dgm:cxn modelId="{7D9A1482-EEC8-4419-9F47-D550F3F75444}" type="presParOf" srcId="{1AEF013C-6676-4A74-B72C-16963917F519}" destId="{159AAB1C-FD21-4560-B118-5E162E65EE63}" srcOrd="3" destOrd="0" presId="urn:microsoft.com/office/officeart/2005/8/layout/process1"/>
    <dgm:cxn modelId="{498F1573-C06C-4FF1-A4E4-7032B64ABB9D}" type="presParOf" srcId="{159AAB1C-FD21-4560-B118-5E162E65EE63}" destId="{A2824C6A-0C6C-4FB4-88DA-284E8B88DC26}" srcOrd="0" destOrd="0" presId="urn:microsoft.com/office/officeart/2005/8/layout/process1"/>
    <dgm:cxn modelId="{A8272590-87C5-4532-B553-30C72AE738D7}" type="presParOf" srcId="{1AEF013C-6676-4A74-B72C-16963917F519}" destId="{DA83BC00-F644-4689-9FE1-53290DD1FA9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78BA50E-8ED8-43AE-9088-E4C64601427E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48DAA50-236E-4C71-B3E1-8F4B4171CA60}">
      <dgm:prSet phldrT="[Tekst]" custT="1"/>
      <dgm:spPr/>
      <dgm:t>
        <a:bodyPr/>
        <a:lstStyle/>
        <a:p>
          <a:r>
            <a:rPr lang="pl-PL" sz="1600" b="1" dirty="0"/>
            <a:t>OKREŚLENIE PROBLEMU</a:t>
          </a:r>
        </a:p>
      </dgm:t>
    </dgm:pt>
    <dgm:pt modelId="{C56B3FF9-4AA6-43E5-A1A0-C5E2B750F72E}" type="parTrans" cxnId="{1A7981BA-828B-4E59-8B56-2156E255D4EB}">
      <dgm:prSet/>
      <dgm:spPr/>
      <dgm:t>
        <a:bodyPr/>
        <a:lstStyle/>
        <a:p>
          <a:endParaRPr lang="pl-PL"/>
        </a:p>
      </dgm:t>
    </dgm:pt>
    <dgm:pt modelId="{AAA4EC57-F296-44A5-AA3A-08C0CEB347CD}" type="sibTrans" cxnId="{1A7981BA-828B-4E59-8B56-2156E255D4EB}">
      <dgm:prSet/>
      <dgm:spPr/>
      <dgm:t>
        <a:bodyPr/>
        <a:lstStyle/>
        <a:p>
          <a:endParaRPr lang="pl-PL"/>
        </a:p>
      </dgm:t>
    </dgm:pt>
    <dgm:pt modelId="{E75D6FD4-5F4C-44CA-989E-606F772EE9D6}">
      <dgm:prSet phldrT="[Tekst]" custT="1"/>
      <dgm:spPr/>
      <dgm:t>
        <a:bodyPr/>
        <a:lstStyle/>
        <a:p>
          <a:r>
            <a:rPr lang="pl-PL" sz="1600" b="1" dirty="0"/>
            <a:t>ANALIZA PROBLEMU</a:t>
          </a:r>
        </a:p>
      </dgm:t>
    </dgm:pt>
    <dgm:pt modelId="{E6183C28-8E26-450A-B668-32D81860337B}" type="parTrans" cxnId="{E41EAAE4-C944-4230-B704-70829DA94344}">
      <dgm:prSet/>
      <dgm:spPr/>
      <dgm:t>
        <a:bodyPr/>
        <a:lstStyle/>
        <a:p>
          <a:endParaRPr lang="pl-PL"/>
        </a:p>
      </dgm:t>
    </dgm:pt>
    <dgm:pt modelId="{D26EB477-8BA1-4A84-A724-7F02DE2268A4}" type="sibTrans" cxnId="{E41EAAE4-C944-4230-B704-70829DA94344}">
      <dgm:prSet/>
      <dgm:spPr/>
      <dgm:t>
        <a:bodyPr/>
        <a:lstStyle/>
        <a:p>
          <a:endParaRPr lang="pl-PL"/>
        </a:p>
      </dgm:t>
    </dgm:pt>
    <dgm:pt modelId="{D6312A64-5401-4836-9AFB-B99FD74AD30B}">
      <dgm:prSet phldrT="[Tekst]" custT="1"/>
      <dgm:spPr/>
      <dgm:t>
        <a:bodyPr/>
        <a:lstStyle/>
        <a:p>
          <a:r>
            <a:rPr lang="pl-PL" sz="1200" b="1" dirty="0"/>
            <a:t>WYPRACOWANIE MOŻLIWYCH ROZWIĄZAŃ</a:t>
          </a:r>
        </a:p>
      </dgm:t>
    </dgm:pt>
    <dgm:pt modelId="{D0B06B05-9827-467F-A3C2-F2ED4CB3CF74}" type="parTrans" cxnId="{A580201B-14F7-4A2B-9442-F64F1ED40441}">
      <dgm:prSet/>
      <dgm:spPr/>
      <dgm:t>
        <a:bodyPr/>
        <a:lstStyle/>
        <a:p>
          <a:endParaRPr lang="pl-PL"/>
        </a:p>
      </dgm:t>
    </dgm:pt>
    <dgm:pt modelId="{F5E0590B-1B3E-4CFB-9D9F-111D8DA9F574}" type="sibTrans" cxnId="{A580201B-14F7-4A2B-9442-F64F1ED40441}">
      <dgm:prSet/>
      <dgm:spPr/>
      <dgm:t>
        <a:bodyPr/>
        <a:lstStyle/>
        <a:p>
          <a:endParaRPr lang="pl-PL"/>
        </a:p>
      </dgm:t>
    </dgm:pt>
    <dgm:pt modelId="{C5907C49-9144-4E26-A196-8FA6F51F7D75}">
      <dgm:prSet custT="1"/>
      <dgm:spPr/>
      <dgm:t>
        <a:bodyPr/>
        <a:lstStyle/>
        <a:p>
          <a:r>
            <a:rPr lang="pl-PL" sz="1400" b="1" dirty="0"/>
            <a:t>WYBÓR NAJLEPSZEGO ROZWIĄZANIA</a:t>
          </a:r>
        </a:p>
      </dgm:t>
    </dgm:pt>
    <dgm:pt modelId="{0875D639-20D3-4B26-89A2-4650A12D4C58}" type="parTrans" cxnId="{A2642079-C566-48D5-B29B-03097F2CACB3}">
      <dgm:prSet/>
      <dgm:spPr/>
      <dgm:t>
        <a:bodyPr/>
        <a:lstStyle/>
        <a:p>
          <a:endParaRPr lang="pl-PL"/>
        </a:p>
      </dgm:t>
    </dgm:pt>
    <dgm:pt modelId="{3FBB39CF-C638-4571-B854-03EC10AC60F3}" type="sibTrans" cxnId="{A2642079-C566-48D5-B29B-03097F2CACB3}">
      <dgm:prSet/>
      <dgm:spPr/>
      <dgm:t>
        <a:bodyPr/>
        <a:lstStyle/>
        <a:p>
          <a:endParaRPr lang="pl-PL"/>
        </a:p>
      </dgm:t>
    </dgm:pt>
    <dgm:pt modelId="{2C56CFE0-4849-4E5D-9425-C8E1CBC5A178}">
      <dgm:prSet custT="1"/>
      <dgm:spPr/>
      <dgm:t>
        <a:bodyPr/>
        <a:lstStyle/>
        <a:p>
          <a:r>
            <a:rPr lang="pl-PL" sz="1200" b="1" dirty="0"/>
            <a:t>PRZEKSZTAŁCENIE WYBRANEGO ROZWIĄZANIA W SKUTECZNE DZIAŁANIE</a:t>
          </a:r>
        </a:p>
      </dgm:t>
    </dgm:pt>
    <dgm:pt modelId="{EFF32ECD-904B-4FC3-ABE2-B25912696BA8}" type="parTrans" cxnId="{207D8C9C-F048-4324-B42E-BE0F4D517FBD}">
      <dgm:prSet/>
      <dgm:spPr/>
      <dgm:t>
        <a:bodyPr/>
        <a:lstStyle/>
        <a:p>
          <a:endParaRPr lang="pl-PL"/>
        </a:p>
      </dgm:t>
    </dgm:pt>
    <dgm:pt modelId="{6E964E37-3C58-4C8D-BF0E-966964CCDB11}" type="sibTrans" cxnId="{207D8C9C-F048-4324-B42E-BE0F4D517FBD}">
      <dgm:prSet/>
      <dgm:spPr/>
      <dgm:t>
        <a:bodyPr/>
        <a:lstStyle/>
        <a:p>
          <a:endParaRPr lang="pl-PL"/>
        </a:p>
      </dgm:t>
    </dgm:pt>
    <dgm:pt modelId="{272EC35C-3F12-4DF7-9ADF-F377F24BEE99}" type="pres">
      <dgm:prSet presAssocID="{E78BA50E-8ED8-43AE-9088-E4C64601427E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EC4569C-DC7D-486F-9F06-0FA314686B23}" type="pres">
      <dgm:prSet presAssocID="{D48DAA50-236E-4C71-B3E1-8F4B4171CA60}" presName="Accent1" presStyleCnt="0"/>
      <dgm:spPr/>
    </dgm:pt>
    <dgm:pt modelId="{C7998BD8-840D-49C2-AA6E-C0245D93BBE2}" type="pres">
      <dgm:prSet presAssocID="{D48DAA50-236E-4C71-B3E1-8F4B4171CA60}" presName="Accent" presStyleLbl="node1" presStyleIdx="0" presStyleCnt="5"/>
      <dgm:spPr/>
    </dgm:pt>
    <dgm:pt modelId="{00F56AD7-ED9A-49FF-8C00-B85D758B5EC5}" type="pres">
      <dgm:prSet presAssocID="{D48DAA50-236E-4C71-B3E1-8F4B4171CA60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56B47FC6-6134-444F-8333-CBDD88188D75}" type="pres">
      <dgm:prSet presAssocID="{E75D6FD4-5F4C-44CA-989E-606F772EE9D6}" presName="Accent2" presStyleCnt="0"/>
      <dgm:spPr/>
    </dgm:pt>
    <dgm:pt modelId="{343DEBD9-9B30-44BD-A014-FEDACD7E8B6E}" type="pres">
      <dgm:prSet presAssocID="{E75D6FD4-5F4C-44CA-989E-606F772EE9D6}" presName="Accent" presStyleLbl="node1" presStyleIdx="1" presStyleCnt="5"/>
      <dgm:spPr/>
    </dgm:pt>
    <dgm:pt modelId="{783AD5E4-3AAD-4468-8032-8F34A70184FB}" type="pres">
      <dgm:prSet presAssocID="{E75D6FD4-5F4C-44CA-989E-606F772EE9D6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3E121880-7931-4239-9450-6324E198EA72}" type="pres">
      <dgm:prSet presAssocID="{D6312A64-5401-4836-9AFB-B99FD74AD30B}" presName="Accent3" presStyleCnt="0"/>
      <dgm:spPr/>
    </dgm:pt>
    <dgm:pt modelId="{C31C3744-4C7C-4F4E-B7B0-5A68CA2EF623}" type="pres">
      <dgm:prSet presAssocID="{D6312A64-5401-4836-9AFB-B99FD74AD30B}" presName="Accent" presStyleLbl="node1" presStyleIdx="2" presStyleCnt="5"/>
      <dgm:spPr/>
    </dgm:pt>
    <dgm:pt modelId="{3001E54B-8003-4BE4-8833-B0827C1F52BB}" type="pres">
      <dgm:prSet presAssocID="{D6312A64-5401-4836-9AFB-B99FD74AD30B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4A40269E-987D-4AF4-8D71-56F12F63F794}" type="pres">
      <dgm:prSet presAssocID="{C5907C49-9144-4E26-A196-8FA6F51F7D75}" presName="Accent4" presStyleCnt="0"/>
      <dgm:spPr/>
    </dgm:pt>
    <dgm:pt modelId="{A298ED44-0F66-4DE2-A99C-C4023EF83087}" type="pres">
      <dgm:prSet presAssocID="{C5907C49-9144-4E26-A196-8FA6F51F7D75}" presName="Accent" presStyleLbl="node1" presStyleIdx="3" presStyleCnt="5"/>
      <dgm:spPr/>
    </dgm:pt>
    <dgm:pt modelId="{9F6E027D-D879-43E1-89DA-9E362A80F440}" type="pres">
      <dgm:prSet presAssocID="{C5907C49-9144-4E26-A196-8FA6F51F7D75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DFB1C0A1-B996-4381-9145-4FA1B98D45F5}" type="pres">
      <dgm:prSet presAssocID="{2C56CFE0-4849-4E5D-9425-C8E1CBC5A178}" presName="Accent5" presStyleCnt="0"/>
      <dgm:spPr/>
    </dgm:pt>
    <dgm:pt modelId="{1DC85CE7-9B65-4076-9158-FE0CFD46DBE8}" type="pres">
      <dgm:prSet presAssocID="{2C56CFE0-4849-4E5D-9425-C8E1CBC5A178}" presName="Accent" presStyleLbl="node1" presStyleIdx="4" presStyleCnt="5"/>
      <dgm:spPr/>
    </dgm:pt>
    <dgm:pt modelId="{90CB117F-6CF9-4B2C-A8B0-CE772C343EC1}" type="pres">
      <dgm:prSet presAssocID="{2C56CFE0-4849-4E5D-9425-C8E1CBC5A178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A580201B-14F7-4A2B-9442-F64F1ED40441}" srcId="{E78BA50E-8ED8-43AE-9088-E4C64601427E}" destId="{D6312A64-5401-4836-9AFB-B99FD74AD30B}" srcOrd="2" destOrd="0" parTransId="{D0B06B05-9827-467F-A3C2-F2ED4CB3CF74}" sibTransId="{F5E0590B-1B3E-4CFB-9D9F-111D8DA9F574}"/>
    <dgm:cxn modelId="{7BC0104B-EE97-481B-89EE-1AE2D5EFD03A}" type="presOf" srcId="{D6312A64-5401-4836-9AFB-B99FD74AD30B}" destId="{3001E54B-8003-4BE4-8833-B0827C1F52BB}" srcOrd="0" destOrd="0" presId="urn:microsoft.com/office/officeart/2009/layout/CircleArrowProcess"/>
    <dgm:cxn modelId="{A2642079-C566-48D5-B29B-03097F2CACB3}" srcId="{E78BA50E-8ED8-43AE-9088-E4C64601427E}" destId="{C5907C49-9144-4E26-A196-8FA6F51F7D75}" srcOrd="3" destOrd="0" parTransId="{0875D639-20D3-4B26-89A2-4650A12D4C58}" sibTransId="{3FBB39CF-C638-4571-B854-03EC10AC60F3}"/>
    <dgm:cxn modelId="{98AC507F-EBDF-4E0E-9921-4C0D579105F0}" type="presOf" srcId="{E78BA50E-8ED8-43AE-9088-E4C64601427E}" destId="{272EC35C-3F12-4DF7-9ADF-F377F24BEE99}" srcOrd="0" destOrd="0" presId="urn:microsoft.com/office/officeart/2009/layout/CircleArrowProcess"/>
    <dgm:cxn modelId="{79D68395-7016-4189-AE66-98B86FDA7022}" type="presOf" srcId="{2C56CFE0-4849-4E5D-9425-C8E1CBC5A178}" destId="{90CB117F-6CF9-4B2C-A8B0-CE772C343EC1}" srcOrd="0" destOrd="0" presId="urn:microsoft.com/office/officeart/2009/layout/CircleArrowProcess"/>
    <dgm:cxn modelId="{207D8C9C-F048-4324-B42E-BE0F4D517FBD}" srcId="{E78BA50E-8ED8-43AE-9088-E4C64601427E}" destId="{2C56CFE0-4849-4E5D-9425-C8E1CBC5A178}" srcOrd="4" destOrd="0" parTransId="{EFF32ECD-904B-4FC3-ABE2-B25912696BA8}" sibTransId="{6E964E37-3C58-4C8D-BF0E-966964CCDB11}"/>
    <dgm:cxn modelId="{684A98B4-2293-4FD8-8140-36229A1B3FF9}" type="presOf" srcId="{D48DAA50-236E-4C71-B3E1-8F4B4171CA60}" destId="{00F56AD7-ED9A-49FF-8C00-B85D758B5EC5}" srcOrd="0" destOrd="0" presId="urn:microsoft.com/office/officeart/2009/layout/CircleArrowProcess"/>
    <dgm:cxn modelId="{1A7981BA-828B-4E59-8B56-2156E255D4EB}" srcId="{E78BA50E-8ED8-43AE-9088-E4C64601427E}" destId="{D48DAA50-236E-4C71-B3E1-8F4B4171CA60}" srcOrd="0" destOrd="0" parTransId="{C56B3FF9-4AA6-43E5-A1A0-C5E2B750F72E}" sibTransId="{AAA4EC57-F296-44A5-AA3A-08C0CEB347CD}"/>
    <dgm:cxn modelId="{E41EAAE4-C944-4230-B704-70829DA94344}" srcId="{E78BA50E-8ED8-43AE-9088-E4C64601427E}" destId="{E75D6FD4-5F4C-44CA-989E-606F772EE9D6}" srcOrd="1" destOrd="0" parTransId="{E6183C28-8E26-450A-B668-32D81860337B}" sibTransId="{D26EB477-8BA1-4A84-A724-7F02DE2268A4}"/>
    <dgm:cxn modelId="{85615FE8-8C6B-45A4-90CF-A12E22CF4846}" type="presOf" srcId="{E75D6FD4-5F4C-44CA-989E-606F772EE9D6}" destId="{783AD5E4-3AAD-4468-8032-8F34A70184FB}" srcOrd="0" destOrd="0" presId="urn:microsoft.com/office/officeart/2009/layout/CircleArrowProcess"/>
    <dgm:cxn modelId="{12B81AE9-2303-45BB-A570-4E0DA50D0995}" type="presOf" srcId="{C5907C49-9144-4E26-A196-8FA6F51F7D75}" destId="{9F6E027D-D879-43E1-89DA-9E362A80F440}" srcOrd="0" destOrd="0" presId="urn:microsoft.com/office/officeart/2009/layout/CircleArrowProcess"/>
    <dgm:cxn modelId="{53150652-D46C-4B52-92AE-440F9A85E3FA}" type="presParOf" srcId="{272EC35C-3F12-4DF7-9ADF-F377F24BEE99}" destId="{1EC4569C-DC7D-486F-9F06-0FA314686B23}" srcOrd="0" destOrd="0" presId="urn:microsoft.com/office/officeart/2009/layout/CircleArrowProcess"/>
    <dgm:cxn modelId="{E752D789-AA8B-401A-B7F8-5C61BBD4C9C8}" type="presParOf" srcId="{1EC4569C-DC7D-486F-9F06-0FA314686B23}" destId="{C7998BD8-840D-49C2-AA6E-C0245D93BBE2}" srcOrd="0" destOrd="0" presId="urn:microsoft.com/office/officeart/2009/layout/CircleArrowProcess"/>
    <dgm:cxn modelId="{E2D7953F-8D9B-4A55-904B-31D086F0B5CD}" type="presParOf" srcId="{272EC35C-3F12-4DF7-9ADF-F377F24BEE99}" destId="{00F56AD7-ED9A-49FF-8C00-B85D758B5EC5}" srcOrd="1" destOrd="0" presId="urn:microsoft.com/office/officeart/2009/layout/CircleArrowProcess"/>
    <dgm:cxn modelId="{D675B148-2ABA-4B13-B115-59FCB135DECA}" type="presParOf" srcId="{272EC35C-3F12-4DF7-9ADF-F377F24BEE99}" destId="{56B47FC6-6134-444F-8333-CBDD88188D75}" srcOrd="2" destOrd="0" presId="urn:microsoft.com/office/officeart/2009/layout/CircleArrowProcess"/>
    <dgm:cxn modelId="{AA657B43-DB32-4B1F-B421-0654B93AC821}" type="presParOf" srcId="{56B47FC6-6134-444F-8333-CBDD88188D75}" destId="{343DEBD9-9B30-44BD-A014-FEDACD7E8B6E}" srcOrd="0" destOrd="0" presId="urn:microsoft.com/office/officeart/2009/layout/CircleArrowProcess"/>
    <dgm:cxn modelId="{C728C84A-1429-4053-95D1-E4D99B1E1E40}" type="presParOf" srcId="{272EC35C-3F12-4DF7-9ADF-F377F24BEE99}" destId="{783AD5E4-3AAD-4468-8032-8F34A70184FB}" srcOrd="3" destOrd="0" presId="urn:microsoft.com/office/officeart/2009/layout/CircleArrowProcess"/>
    <dgm:cxn modelId="{D97C694A-41B6-40FD-9822-FFC09F492FBC}" type="presParOf" srcId="{272EC35C-3F12-4DF7-9ADF-F377F24BEE99}" destId="{3E121880-7931-4239-9450-6324E198EA72}" srcOrd="4" destOrd="0" presId="urn:microsoft.com/office/officeart/2009/layout/CircleArrowProcess"/>
    <dgm:cxn modelId="{86DF7FA0-1FA5-44EC-AEA7-1227092809E6}" type="presParOf" srcId="{3E121880-7931-4239-9450-6324E198EA72}" destId="{C31C3744-4C7C-4F4E-B7B0-5A68CA2EF623}" srcOrd="0" destOrd="0" presId="urn:microsoft.com/office/officeart/2009/layout/CircleArrowProcess"/>
    <dgm:cxn modelId="{B041C022-83BB-48F1-B9E0-C14A35DB854A}" type="presParOf" srcId="{272EC35C-3F12-4DF7-9ADF-F377F24BEE99}" destId="{3001E54B-8003-4BE4-8833-B0827C1F52BB}" srcOrd="5" destOrd="0" presId="urn:microsoft.com/office/officeart/2009/layout/CircleArrowProcess"/>
    <dgm:cxn modelId="{FFCDE88B-9717-4330-B1AB-4333555F817E}" type="presParOf" srcId="{272EC35C-3F12-4DF7-9ADF-F377F24BEE99}" destId="{4A40269E-987D-4AF4-8D71-56F12F63F794}" srcOrd="6" destOrd="0" presId="urn:microsoft.com/office/officeart/2009/layout/CircleArrowProcess"/>
    <dgm:cxn modelId="{5CBD16DC-5D86-47A2-8395-10FD64B8B0A9}" type="presParOf" srcId="{4A40269E-987D-4AF4-8D71-56F12F63F794}" destId="{A298ED44-0F66-4DE2-A99C-C4023EF83087}" srcOrd="0" destOrd="0" presId="urn:microsoft.com/office/officeart/2009/layout/CircleArrowProcess"/>
    <dgm:cxn modelId="{25E60E0A-FA60-4F6F-A3BC-28D2D3EF42AB}" type="presParOf" srcId="{272EC35C-3F12-4DF7-9ADF-F377F24BEE99}" destId="{9F6E027D-D879-43E1-89DA-9E362A80F440}" srcOrd="7" destOrd="0" presId="urn:microsoft.com/office/officeart/2009/layout/CircleArrowProcess"/>
    <dgm:cxn modelId="{6A284B92-9745-4FF1-B723-AE88A9E38148}" type="presParOf" srcId="{272EC35C-3F12-4DF7-9ADF-F377F24BEE99}" destId="{DFB1C0A1-B996-4381-9145-4FA1B98D45F5}" srcOrd="8" destOrd="0" presId="urn:microsoft.com/office/officeart/2009/layout/CircleArrowProcess"/>
    <dgm:cxn modelId="{4FE8CB64-5B1D-42BD-A732-0F0DB7125365}" type="presParOf" srcId="{DFB1C0A1-B996-4381-9145-4FA1B98D45F5}" destId="{1DC85CE7-9B65-4076-9158-FE0CFD46DBE8}" srcOrd="0" destOrd="0" presId="urn:microsoft.com/office/officeart/2009/layout/CircleArrowProcess"/>
    <dgm:cxn modelId="{23704312-A70A-40F6-9E47-649C99E3A6A3}" type="presParOf" srcId="{272EC35C-3F12-4DF7-9ADF-F377F24BEE99}" destId="{90CB117F-6CF9-4B2C-A8B0-CE772C343EC1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A088E81-D437-4F19-B496-C5EC63EB74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86655F32-2D79-4E88-91B5-623D3DAEBE02}">
      <dgm:prSet phldrT="[Tekst]"/>
      <dgm:spPr/>
      <dgm:t>
        <a:bodyPr/>
        <a:lstStyle/>
        <a:p>
          <a:r>
            <a:rPr lang="pl-PL" dirty="0"/>
            <a:t>KIEROWNICY</a:t>
          </a:r>
        </a:p>
      </dgm:t>
    </dgm:pt>
    <dgm:pt modelId="{7BB6242B-FF96-49EB-A131-0040BE3314B8}" type="parTrans" cxnId="{1BC35C03-A56A-47AC-9212-C8B0EDF34069}">
      <dgm:prSet/>
      <dgm:spPr/>
      <dgm:t>
        <a:bodyPr/>
        <a:lstStyle/>
        <a:p>
          <a:endParaRPr lang="pl-PL"/>
        </a:p>
      </dgm:t>
    </dgm:pt>
    <dgm:pt modelId="{BAD18154-B0F3-477A-A8C6-7120BFC50531}" type="sibTrans" cxnId="{1BC35C03-A56A-47AC-9212-C8B0EDF34069}">
      <dgm:prSet/>
      <dgm:spPr/>
      <dgm:t>
        <a:bodyPr/>
        <a:lstStyle/>
        <a:p>
          <a:endParaRPr lang="pl-PL"/>
        </a:p>
      </dgm:t>
    </dgm:pt>
    <dgm:pt modelId="{781C657F-D811-4935-897D-EAB065190237}">
      <dgm:prSet phldrT="[Tekst]"/>
      <dgm:spPr/>
      <dgm:t>
        <a:bodyPr/>
        <a:lstStyle/>
        <a:p>
          <a:r>
            <a:rPr lang="pl-PL" dirty="0"/>
            <a:t>KRYTERIUM SZCZEBLA ZARZĄDZANIA</a:t>
          </a:r>
        </a:p>
      </dgm:t>
    </dgm:pt>
    <dgm:pt modelId="{51EFE939-3AE3-453A-AC49-4E2BCC006E87}" type="parTrans" cxnId="{49FE36DD-33F4-4402-8E8F-8E5F3F8DD7CF}">
      <dgm:prSet/>
      <dgm:spPr/>
      <dgm:t>
        <a:bodyPr/>
        <a:lstStyle/>
        <a:p>
          <a:endParaRPr lang="pl-PL"/>
        </a:p>
      </dgm:t>
    </dgm:pt>
    <dgm:pt modelId="{01817510-E24D-438E-ACCE-2DC1BCFFCF55}" type="sibTrans" cxnId="{49FE36DD-33F4-4402-8E8F-8E5F3F8DD7CF}">
      <dgm:prSet/>
      <dgm:spPr/>
      <dgm:t>
        <a:bodyPr/>
        <a:lstStyle/>
        <a:p>
          <a:endParaRPr lang="pl-PL"/>
        </a:p>
      </dgm:t>
    </dgm:pt>
    <dgm:pt modelId="{84E171F3-49F2-40F9-8A7D-F4FA9DB7A247}">
      <dgm:prSet phldrT="[Tekst]"/>
      <dgm:spPr/>
      <dgm:t>
        <a:bodyPr/>
        <a:lstStyle/>
        <a:p>
          <a:r>
            <a:rPr lang="pl-PL" dirty="0"/>
            <a:t>KIEROWNICY NAJWYŻSZEGO SZCZEBLA</a:t>
          </a:r>
        </a:p>
      </dgm:t>
    </dgm:pt>
    <dgm:pt modelId="{DF9EF5F5-8C67-4C6F-B1C3-6AC8A5F49C53}" type="parTrans" cxnId="{367F5A94-B240-4092-A0CD-44DE4DEBCC9E}">
      <dgm:prSet/>
      <dgm:spPr/>
      <dgm:t>
        <a:bodyPr/>
        <a:lstStyle/>
        <a:p>
          <a:endParaRPr lang="pl-PL"/>
        </a:p>
      </dgm:t>
    </dgm:pt>
    <dgm:pt modelId="{082C1EEB-B820-4453-A2AE-9F823D2B6F8D}" type="sibTrans" cxnId="{367F5A94-B240-4092-A0CD-44DE4DEBCC9E}">
      <dgm:prSet/>
      <dgm:spPr/>
      <dgm:t>
        <a:bodyPr/>
        <a:lstStyle/>
        <a:p>
          <a:endParaRPr lang="pl-PL"/>
        </a:p>
      </dgm:t>
    </dgm:pt>
    <dgm:pt modelId="{0976BC01-E92E-4091-A18C-FEFD3ED73D7F}">
      <dgm:prSet phldrT="[Tekst]"/>
      <dgm:spPr/>
      <dgm:t>
        <a:bodyPr/>
        <a:lstStyle/>
        <a:p>
          <a:r>
            <a:rPr lang="pl-PL" dirty="0"/>
            <a:t>KIEROWNICY ŚREDNIEGO SZCZEBLA </a:t>
          </a:r>
        </a:p>
      </dgm:t>
    </dgm:pt>
    <dgm:pt modelId="{147BFDCB-7709-444C-BEF8-E9810FFD2D8C}" type="parTrans" cxnId="{341FC7C5-45F4-4CBB-996A-500844F90D04}">
      <dgm:prSet/>
      <dgm:spPr/>
      <dgm:t>
        <a:bodyPr/>
        <a:lstStyle/>
        <a:p>
          <a:endParaRPr lang="pl-PL"/>
        </a:p>
      </dgm:t>
    </dgm:pt>
    <dgm:pt modelId="{1475928A-DF98-4C94-9F95-9DFE7E67B885}" type="sibTrans" cxnId="{341FC7C5-45F4-4CBB-996A-500844F90D04}">
      <dgm:prSet/>
      <dgm:spPr/>
      <dgm:t>
        <a:bodyPr/>
        <a:lstStyle/>
        <a:p>
          <a:endParaRPr lang="pl-PL"/>
        </a:p>
      </dgm:t>
    </dgm:pt>
    <dgm:pt modelId="{A4CAE99F-107B-4305-B6D8-9467267D554A}">
      <dgm:prSet phldrT="[Tekst]"/>
      <dgm:spPr/>
      <dgm:t>
        <a:bodyPr/>
        <a:lstStyle/>
        <a:p>
          <a:r>
            <a:rPr lang="pl-PL" dirty="0"/>
            <a:t>KRYTERIUM OBSZARU ZARZĄDZANIA</a:t>
          </a:r>
        </a:p>
      </dgm:t>
    </dgm:pt>
    <dgm:pt modelId="{1E695181-7193-4FCD-979E-846C52E40252}" type="parTrans" cxnId="{4369D0D6-9268-42A9-AAE4-2ECB5812634E}">
      <dgm:prSet/>
      <dgm:spPr/>
      <dgm:t>
        <a:bodyPr/>
        <a:lstStyle/>
        <a:p>
          <a:endParaRPr lang="pl-PL"/>
        </a:p>
      </dgm:t>
    </dgm:pt>
    <dgm:pt modelId="{9D35BA4C-890C-48A3-85D4-6843B3897F75}" type="sibTrans" cxnId="{4369D0D6-9268-42A9-AAE4-2ECB5812634E}">
      <dgm:prSet/>
      <dgm:spPr/>
      <dgm:t>
        <a:bodyPr/>
        <a:lstStyle/>
        <a:p>
          <a:endParaRPr lang="pl-PL"/>
        </a:p>
      </dgm:t>
    </dgm:pt>
    <dgm:pt modelId="{8AA928C3-4D9B-4105-9B09-3E18DC4CC614}">
      <dgm:prSet phldrT="[Tekst]"/>
      <dgm:spPr/>
      <dgm:t>
        <a:bodyPr/>
        <a:lstStyle/>
        <a:p>
          <a:r>
            <a:rPr lang="pl-PL" dirty="0"/>
            <a:t>KIEROWNICY FUNKCJONALNI</a:t>
          </a:r>
        </a:p>
      </dgm:t>
    </dgm:pt>
    <dgm:pt modelId="{4356AF9B-2EB3-4FAA-9027-F4C53958789E}" type="parTrans" cxnId="{6580E44A-7798-4442-A55E-80E2A2DC5DED}">
      <dgm:prSet/>
      <dgm:spPr/>
      <dgm:t>
        <a:bodyPr/>
        <a:lstStyle/>
        <a:p>
          <a:endParaRPr lang="pl-PL"/>
        </a:p>
      </dgm:t>
    </dgm:pt>
    <dgm:pt modelId="{7EA08991-890A-4EF7-87F1-93D215962CD4}" type="sibTrans" cxnId="{6580E44A-7798-4442-A55E-80E2A2DC5DED}">
      <dgm:prSet/>
      <dgm:spPr/>
      <dgm:t>
        <a:bodyPr/>
        <a:lstStyle/>
        <a:p>
          <a:endParaRPr lang="pl-PL"/>
        </a:p>
      </dgm:t>
    </dgm:pt>
    <dgm:pt modelId="{877A1CD1-A7D5-4ABA-BB8B-4E7F68EC9C45}">
      <dgm:prSet/>
      <dgm:spPr/>
      <dgm:t>
        <a:bodyPr/>
        <a:lstStyle/>
        <a:p>
          <a:r>
            <a:rPr lang="pl-PL" dirty="0"/>
            <a:t>KIEROWNICY NAJNIŻSZEGO SZCZEBLA</a:t>
          </a:r>
        </a:p>
      </dgm:t>
    </dgm:pt>
    <dgm:pt modelId="{9AB213B5-BB3F-4E70-93B3-4EAD9EF26DD0}" type="parTrans" cxnId="{A835AAFC-DB7B-4BE8-A78E-E142E128F954}">
      <dgm:prSet/>
      <dgm:spPr/>
      <dgm:t>
        <a:bodyPr/>
        <a:lstStyle/>
        <a:p>
          <a:endParaRPr lang="pl-PL"/>
        </a:p>
      </dgm:t>
    </dgm:pt>
    <dgm:pt modelId="{06639102-AC44-48D2-B462-64EF22AEE2CE}" type="sibTrans" cxnId="{A835AAFC-DB7B-4BE8-A78E-E142E128F954}">
      <dgm:prSet/>
      <dgm:spPr/>
      <dgm:t>
        <a:bodyPr/>
        <a:lstStyle/>
        <a:p>
          <a:endParaRPr lang="pl-PL"/>
        </a:p>
      </dgm:t>
    </dgm:pt>
    <dgm:pt modelId="{1705CD50-E1B7-4076-B503-B69B7695728E}">
      <dgm:prSet/>
      <dgm:spPr/>
      <dgm:t>
        <a:bodyPr/>
        <a:lstStyle/>
        <a:p>
          <a:r>
            <a:rPr lang="pl-PL" dirty="0"/>
            <a:t>KIEROWNICY OGÓLNI</a:t>
          </a:r>
        </a:p>
      </dgm:t>
    </dgm:pt>
    <dgm:pt modelId="{145816A0-FE68-4BAB-8CEE-0BCC50D1D6DE}" type="parTrans" cxnId="{B65852EE-F6E2-4DCA-B5B6-90A55932FF6D}">
      <dgm:prSet/>
      <dgm:spPr/>
      <dgm:t>
        <a:bodyPr/>
        <a:lstStyle/>
        <a:p>
          <a:endParaRPr lang="pl-PL"/>
        </a:p>
      </dgm:t>
    </dgm:pt>
    <dgm:pt modelId="{66764D9E-6B94-4250-8C8A-531BBED69DC8}" type="sibTrans" cxnId="{B65852EE-F6E2-4DCA-B5B6-90A55932FF6D}">
      <dgm:prSet/>
      <dgm:spPr/>
      <dgm:t>
        <a:bodyPr/>
        <a:lstStyle/>
        <a:p>
          <a:endParaRPr lang="pl-PL"/>
        </a:p>
      </dgm:t>
    </dgm:pt>
    <dgm:pt modelId="{363EDD25-3DA3-472D-BC58-756EF5D4042C}" type="pres">
      <dgm:prSet presAssocID="{BA088E81-D437-4F19-B496-C5EC63EB74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212BE3-098F-40A6-AFF8-5E97B352C116}" type="pres">
      <dgm:prSet presAssocID="{86655F32-2D79-4E88-91B5-623D3DAEBE02}" presName="hierRoot1" presStyleCnt="0"/>
      <dgm:spPr/>
    </dgm:pt>
    <dgm:pt modelId="{84E051C1-17E7-4C52-BE34-8660A88EF39A}" type="pres">
      <dgm:prSet presAssocID="{86655F32-2D79-4E88-91B5-623D3DAEBE02}" presName="composite" presStyleCnt="0"/>
      <dgm:spPr/>
    </dgm:pt>
    <dgm:pt modelId="{18306E80-6C5B-44E2-AF1B-37C584049778}" type="pres">
      <dgm:prSet presAssocID="{86655F32-2D79-4E88-91B5-623D3DAEBE02}" presName="background" presStyleLbl="node0" presStyleIdx="0" presStyleCnt="1"/>
      <dgm:spPr/>
    </dgm:pt>
    <dgm:pt modelId="{A40392BF-3FB7-4862-92EB-99AD928B9DEF}" type="pres">
      <dgm:prSet presAssocID="{86655F32-2D79-4E88-91B5-623D3DAEBE02}" presName="text" presStyleLbl="fgAcc0" presStyleIdx="0" presStyleCnt="1">
        <dgm:presLayoutVars>
          <dgm:chPref val="3"/>
        </dgm:presLayoutVars>
      </dgm:prSet>
      <dgm:spPr/>
    </dgm:pt>
    <dgm:pt modelId="{F4D05B31-F47D-4215-8843-B6345D543283}" type="pres">
      <dgm:prSet presAssocID="{86655F32-2D79-4E88-91B5-623D3DAEBE02}" presName="hierChild2" presStyleCnt="0"/>
      <dgm:spPr/>
    </dgm:pt>
    <dgm:pt modelId="{27A667E6-165A-473A-BA23-E3F5B2D0BACB}" type="pres">
      <dgm:prSet presAssocID="{51EFE939-3AE3-453A-AC49-4E2BCC006E87}" presName="Name10" presStyleLbl="parChTrans1D2" presStyleIdx="0" presStyleCnt="2"/>
      <dgm:spPr/>
    </dgm:pt>
    <dgm:pt modelId="{CE1168CF-6AD1-456D-8133-76396E2B4A71}" type="pres">
      <dgm:prSet presAssocID="{781C657F-D811-4935-897D-EAB065190237}" presName="hierRoot2" presStyleCnt="0"/>
      <dgm:spPr/>
    </dgm:pt>
    <dgm:pt modelId="{1515A0E2-D1D4-422C-8E0F-CA9D1D2079D4}" type="pres">
      <dgm:prSet presAssocID="{781C657F-D811-4935-897D-EAB065190237}" presName="composite2" presStyleCnt="0"/>
      <dgm:spPr/>
    </dgm:pt>
    <dgm:pt modelId="{F31EC064-BFA5-47BF-B2A0-6FA041004687}" type="pres">
      <dgm:prSet presAssocID="{781C657F-D811-4935-897D-EAB065190237}" presName="background2" presStyleLbl="node2" presStyleIdx="0" presStyleCnt="2"/>
      <dgm:spPr/>
    </dgm:pt>
    <dgm:pt modelId="{84B579C2-A6F6-4948-BE69-C4FC8C0456A5}" type="pres">
      <dgm:prSet presAssocID="{781C657F-D811-4935-897D-EAB065190237}" presName="text2" presStyleLbl="fgAcc2" presStyleIdx="0" presStyleCnt="2">
        <dgm:presLayoutVars>
          <dgm:chPref val="3"/>
        </dgm:presLayoutVars>
      </dgm:prSet>
      <dgm:spPr/>
    </dgm:pt>
    <dgm:pt modelId="{1BD64088-0A2E-4DCC-A351-07BEC2B66F36}" type="pres">
      <dgm:prSet presAssocID="{781C657F-D811-4935-897D-EAB065190237}" presName="hierChild3" presStyleCnt="0"/>
      <dgm:spPr/>
    </dgm:pt>
    <dgm:pt modelId="{3B867FAA-4FA5-4A60-AB39-C137EC61FBCC}" type="pres">
      <dgm:prSet presAssocID="{DF9EF5F5-8C67-4C6F-B1C3-6AC8A5F49C53}" presName="Name17" presStyleLbl="parChTrans1D3" presStyleIdx="0" presStyleCnt="5"/>
      <dgm:spPr/>
    </dgm:pt>
    <dgm:pt modelId="{EC1B17E8-DB9E-49C1-8F2A-933B008B8573}" type="pres">
      <dgm:prSet presAssocID="{84E171F3-49F2-40F9-8A7D-F4FA9DB7A247}" presName="hierRoot3" presStyleCnt="0"/>
      <dgm:spPr/>
    </dgm:pt>
    <dgm:pt modelId="{70FF7AB0-E065-4BA4-90C0-E78F1D813844}" type="pres">
      <dgm:prSet presAssocID="{84E171F3-49F2-40F9-8A7D-F4FA9DB7A247}" presName="composite3" presStyleCnt="0"/>
      <dgm:spPr/>
    </dgm:pt>
    <dgm:pt modelId="{CEDDDC28-9062-49EC-B8C2-3F5160761D81}" type="pres">
      <dgm:prSet presAssocID="{84E171F3-49F2-40F9-8A7D-F4FA9DB7A247}" presName="background3" presStyleLbl="node3" presStyleIdx="0" presStyleCnt="5"/>
      <dgm:spPr/>
    </dgm:pt>
    <dgm:pt modelId="{B1CD484D-F0F0-4376-9645-EA48CA45BCB4}" type="pres">
      <dgm:prSet presAssocID="{84E171F3-49F2-40F9-8A7D-F4FA9DB7A247}" presName="text3" presStyleLbl="fgAcc3" presStyleIdx="0" presStyleCnt="5">
        <dgm:presLayoutVars>
          <dgm:chPref val="3"/>
        </dgm:presLayoutVars>
      </dgm:prSet>
      <dgm:spPr/>
    </dgm:pt>
    <dgm:pt modelId="{408A7EBB-549A-46E0-BE71-2D28FCEA9836}" type="pres">
      <dgm:prSet presAssocID="{84E171F3-49F2-40F9-8A7D-F4FA9DB7A247}" presName="hierChild4" presStyleCnt="0"/>
      <dgm:spPr/>
    </dgm:pt>
    <dgm:pt modelId="{00B006F7-894F-4566-8A6C-F16660164679}" type="pres">
      <dgm:prSet presAssocID="{147BFDCB-7709-444C-BEF8-E9810FFD2D8C}" presName="Name17" presStyleLbl="parChTrans1D3" presStyleIdx="1" presStyleCnt="5"/>
      <dgm:spPr/>
    </dgm:pt>
    <dgm:pt modelId="{8A94583F-3998-4754-BEDA-8F55095478FA}" type="pres">
      <dgm:prSet presAssocID="{0976BC01-E92E-4091-A18C-FEFD3ED73D7F}" presName="hierRoot3" presStyleCnt="0"/>
      <dgm:spPr/>
    </dgm:pt>
    <dgm:pt modelId="{BBC8068B-64AD-42CB-9BAF-DA37230E0301}" type="pres">
      <dgm:prSet presAssocID="{0976BC01-E92E-4091-A18C-FEFD3ED73D7F}" presName="composite3" presStyleCnt="0"/>
      <dgm:spPr/>
    </dgm:pt>
    <dgm:pt modelId="{1F792DDC-4BE7-4A29-921B-5E9709D720D0}" type="pres">
      <dgm:prSet presAssocID="{0976BC01-E92E-4091-A18C-FEFD3ED73D7F}" presName="background3" presStyleLbl="node3" presStyleIdx="1" presStyleCnt="5"/>
      <dgm:spPr/>
    </dgm:pt>
    <dgm:pt modelId="{1638615D-802A-4B14-BB3E-0C97C688B463}" type="pres">
      <dgm:prSet presAssocID="{0976BC01-E92E-4091-A18C-FEFD3ED73D7F}" presName="text3" presStyleLbl="fgAcc3" presStyleIdx="1" presStyleCnt="5">
        <dgm:presLayoutVars>
          <dgm:chPref val="3"/>
        </dgm:presLayoutVars>
      </dgm:prSet>
      <dgm:spPr/>
    </dgm:pt>
    <dgm:pt modelId="{CD1BBA3B-A658-4030-9F8B-18D3F0431E62}" type="pres">
      <dgm:prSet presAssocID="{0976BC01-E92E-4091-A18C-FEFD3ED73D7F}" presName="hierChild4" presStyleCnt="0"/>
      <dgm:spPr/>
    </dgm:pt>
    <dgm:pt modelId="{CD827A0F-E211-4846-9D7C-1F70F9EFA974}" type="pres">
      <dgm:prSet presAssocID="{9AB213B5-BB3F-4E70-93B3-4EAD9EF26DD0}" presName="Name17" presStyleLbl="parChTrans1D3" presStyleIdx="2" presStyleCnt="5"/>
      <dgm:spPr/>
    </dgm:pt>
    <dgm:pt modelId="{D39D9663-2BC7-4442-A7A2-16C24346CFD7}" type="pres">
      <dgm:prSet presAssocID="{877A1CD1-A7D5-4ABA-BB8B-4E7F68EC9C45}" presName="hierRoot3" presStyleCnt="0"/>
      <dgm:spPr/>
    </dgm:pt>
    <dgm:pt modelId="{A375E8D0-89C0-4772-9D50-5086C3EBF78F}" type="pres">
      <dgm:prSet presAssocID="{877A1CD1-A7D5-4ABA-BB8B-4E7F68EC9C45}" presName="composite3" presStyleCnt="0"/>
      <dgm:spPr/>
    </dgm:pt>
    <dgm:pt modelId="{33D6E19D-B9FB-4A1B-B773-028153B4CA86}" type="pres">
      <dgm:prSet presAssocID="{877A1CD1-A7D5-4ABA-BB8B-4E7F68EC9C45}" presName="background3" presStyleLbl="node3" presStyleIdx="2" presStyleCnt="5"/>
      <dgm:spPr/>
    </dgm:pt>
    <dgm:pt modelId="{A2AD75CC-FBCE-4C69-95BA-EC82D980D197}" type="pres">
      <dgm:prSet presAssocID="{877A1CD1-A7D5-4ABA-BB8B-4E7F68EC9C45}" presName="text3" presStyleLbl="fgAcc3" presStyleIdx="2" presStyleCnt="5">
        <dgm:presLayoutVars>
          <dgm:chPref val="3"/>
        </dgm:presLayoutVars>
      </dgm:prSet>
      <dgm:spPr/>
    </dgm:pt>
    <dgm:pt modelId="{AE5C0AB6-FF6B-44E6-B457-777CEB63CFF6}" type="pres">
      <dgm:prSet presAssocID="{877A1CD1-A7D5-4ABA-BB8B-4E7F68EC9C45}" presName="hierChild4" presStyleCnt="0"/>
      <dgm:spPr/>
    </dgm:pt>
    <dgm:pt modelId="{7B9C6E10-09EA-4A14-A755-28C5B5BC9B18}" type="pres">
      <dgm:prSet presAssocID="{1E695181-7193-4FCD-979E-846C52E40252}" presName="Name10" presStyleLbl="parChTrans1D2" presStyleIdx="1" presStyleCnt="2"/>
      <dgm:spPr/>
    </dgm:pt>
    <dgm:pt modelId="{0E0B4A59-F2C5-4580-B440-BAE0691EECC0}" type="pres">
      <dgm:prSet presAssocID="{A4CAE99F-107B-4305-B6D8-9467267D554A}" presName="hierRoot2" presStyleCnt="0"/>
      <dgm:spPr/>
    </dgm:pt>
    <dgm:pt modelId="{FFC47B5C-95F3-41AA-8A2E-3DB2AAECFFB3}" type="pres">
      <dgm:prSet presAssocID="{A4CAE99F-107B-4305-B6D8-9467267D554A}" presName="composite2" presStyleCnt="0"/>
      <dgm:spPr/>
    </dgm:pt>
    <dgm:pt modelId="{27C8D2FA-B368-4BFC-964F-9BFEF225B576}" type="pres">
      <dgm:prSet presAssocID="{A4CAE99F-107B-4305-B6D8-9467267D554A}" presName="background2" presStyleLbl="node2" presStyleIdx="1" presStyleCnt="2"/>
      <dgm:spPr/>
    </dgm:pt>
    <dgm:pt modelId="{D9FBCEF0-AFCD-49DB-9E70-C968DEB96140}" type="pres">
      <dgm:prSet presAssocID="{A4CAE99F-107B-4305-B6D8-9467267D554A}" presName="text2" presStyleLbl="fgAcc2" presStyleIdx="1" presStyleCnt="2">
        <dgm:presLayoutVars>
          <dgm:chPref val="3"/>
        </dgm:presLayoutVars>
      </dgm:prSet>
      <dgm:spPr/>
    </dgm:pt>
    <dgm:pt modelId="{51EEC9A6-0A5F-4B28-9490-2D9FDCB7FDDF}" type="pres">
      <dgm:prSet presAssocID="{A4CAE99F-107B-4305-B6D8-9467267D554A}" presName="hierChild3" presStyleCnt="0"/>
      <dgm:spPr/>
    </dgm:pt>
    <dgm:pt modelId="{819E5B9B-1523-428F-87E0-489890DCE024}" type="pres">
      <dgm:prSet presAssocID="{4356AF9B-2EB3-4FAA-9027-F4C53958789E}" presName="Name17" presStyleLbl="parChTrans1D3" presStyleIdx="3" presStyleCnt="5"/>
      <dgm:spPr/>
    </dgm:pt>
    <dgm:pt modelId="{8BBABC98-319E-4CCF-97D9-F7E44FD2674F}" type="pres">
      <dgm:prSet presAssocID="{8AA928C3-4D9B-4105-9B09-3E18DC4CC614}" presName="hierRoot3" presStyleCnt="0"/>
      <dgm:spPr/>
    </dgm:pt>
    <dgm:pt modelId="{01D2C0FA-1E8A-4B2C-9CA8-1C9A8C7D4CAE}" type="pres">
      <dgm:prSet presAssocID="{8AA928C3-4D9B-4105-9B09-3E18DC4CC614}" presName="composite3" presStyleCnt="0"/>
      <dgm:spPr/>
    </dgm:pt>
    <dgm:pt modelId="{6CA8B22B-707A-4731-B211-12BE05DCC638}" type="pres">
      <dgm:prSet presAssocID="{8AA928C3-4D9B-4105-9B09-3E18DC4CC614}" presName="background3" presStyleLbl="node3" presStyleIdx="3" presStyleCnt="5"/>
      <dgm:spPr/>
    </dgm:pt>
    <dgm:pt modelId="{0DE8A992-E343-4707-AB9B-5D18C3E9D89A}" type="pres">
      <dgm:prSet presAssocID="{8AA928C3-4D9B-4105-9B09-3E18DC4CC614}" presName="text3" presStyleLbl="fgAcc3" presStyleIdx="3" presStyleCnt="5" custLinFactNeighborX="1548" custLinFactNeighborY="6462">
        <dgm:presLayoutVars>
          <dgm:chPref val="3"/>
        </dgm:presLayoutVars>
      </dgm:prSet>
      <dgm:spPr/>
    </dgm:pt>
    <dgm:pt modelId="{1D146E31-BDF8-45B6-A21D-872F96CC1444}" type="pres">
      <dgm:prSet presAssocID="{8AA928C3-4D9B-4105-9B09-3E18DC4CC614}" presName="hierChild4" presStyleCnt="0"/>
      <dgm:spPr/>
    </dgm:pt>
    <dgm:pt modelId="{1F5FEE5D-7DE9-4D9D-95F3-614A7D84873B}" type="pres">
      <dgm:prSet presAssocID="{145816A0-FE68-4BAB-8CEE-0BCC50D1D6DE}" presName="Name17" presStyleLbl="parChTrans1D3" presStyleIdx="4" presStyleCnt="5"/>
      <dgm:spPr/>
    </dgm:pt>
    <dgm:pt modelId="{DBDD2A2F-5A10-424C-B5E6-5DC84C87C1A1}" type="pres">
      <dgm:prSet presAssocID="{1705CD50-E1B7-4076-B503-B69B7695728E}" presName="hierRoot3" presStyleCnt="0"/>
      <dgm:spPr/>
    </dgm:pt>
    <dgm:pt modelId="{FA35C2BD-3A03-4DBB-BE13-C4C7944BE85B}" type="pres">
      <dgm:prSet presAssocID="{1705CD50-E1B7-4076-B503-B69B7695728E}" presName="composite3" presStyleCnt="0"/>
      <dgm:spPr/>
    </dgm:pt>
    <dgm:pt modelId="{93110EA3-879A-46CE-B4BE-B9D3B9EDD398}" type="pres">
      <dgm:prSet presAssocID="{1705CD50-E1B7-4076-B503-B69B7695728E}" presName="background3" presStyleLbl="node3" presStyleIdx="4" presStyleCnt="5"/>
      <dgm:spPr/>
    </dgm:pt>
    <dgm:pt modelId="{66D3D995-1587-44C9-A1AB-7181A212BBCE}" type="pres">
      <dgm:prSet presAssocID="{1705CD50-E1B7-4076-B503-B69B7695728E}" presName="text3" presStyleLbl="fgAcc3" presStyleIdx="4" presStyleCnt="5">
        <dgm:presLayoutVars>
          <dgm:chPref val="3"/>
        </dgm:presLayoutVars>
      </dgm:prSet>
      <dgm:spPr/>
    </dgm:pt>
    <dgm:pt modelId="{43AE850A-38A7-41BB-88BA-9DE49DE22F45}" type="pres">
      <dgm:prSet presAssocID="{1705CD50-E1B7-4076-B503-B69B7695728E}" presName="hierChild4" presStyleCnt="0"/>
      <dgm:spPr/>
    </dgm:pt>
  </dgm:ptLst>
  <dgm:cxnLst>
    <dgm:cxn modelId="{1BD03802-77F4-4C30-8CCE-14B00E9CDFD1}" type="presOf" srcId="{A4CAE99F-107B-4305-B6D8-9467267D554A}" destId="{D9FBCEF0-AFCD-49DB-9E70-C968DEB96140}" srcOrd="0" destOrd="0" presId="urn:microsoft.com/office/officeart/2005/8/layout/hierarchy1"/>
    <dgm:cxn modelId="{1BC35C03-A56A-47AC-9212-C8B0EDF34069}" srcId="{BA088E81-D437-4F19-B496-C5EC63EB74DF}" destId="{86655F32-2D79-4E88-91B5-623D3DAEBE02}" srcOrd="0" destOrd="0" parTransId="{7BB6242B-FF96-49EB-A131-0040BE3314B8}" sibTransId="{BAD18154-B0F3-477A-A8C6-7120BFC50531}"/>
    <dgm:cxn modelId="{7CE1770B-B9BB-4E6A-9585-24DE63E06ABA}" type="presOf" srcId="{BA088E81-D437-4F19-B496-C5EC63EB74DF}" destId="{363EDD25-3DA3-472D-BC58-756EF5D4042C}" srcOrd="0" destOrd="0" presId="urn:microsoft.com/office/officeart/2005/8/layout/hierarchy1"/>
    <dgm:cxn modelId="{0C8BB830-4649-4597-AB0A-EE7189384247}" type="presOf" srcId="{781C657F-D811-4935-897D-EAB065190237}" destId="{84B579C2-A6F6-4948-BE69-C4FC8C0456A5}" srcOrd="0" destOrd="0" presId="urn:microsoft.com/office/officeart/2005/8/layout/hierarchy1"/>
    <dgm:cxn modelId="{6758B464-31A9-4B5A-AF16-D849411BC074}" type="presOf" srcId="{DF9EF5F5-8C67-4C6F-B1C3-6AC8A5F49C53}" destId="{3B867FAA-4FA5-4A60-AB39-C137EC61FBCC}" srcOrd="0" destOrd="0" presId="urn:microsoft.com/office/officeart/2005/8/layout/hierarchy1"/>
    <dgm:cxn modelId="{6580E44A-7798-4442-A55E-80E2A2DC5DED}" srcId="{A4CAE99F-107B-4305-B6D8-9467267D554A}" destId="{8AA928C3-4D9B-4105-9B09-3E18DC4CC614}" srcOrd="0" destOrd="0" parTransId="{4356AF9B-2EB3-4FAA-9027-F4C53958789E}" sibTransId="{7EA08991-890A-4EF7-87F1-93D215962CD4}"/>
    <dgm:cxn modelId="{87E45554-F8CB-4947-AFAD-048932C04057}" type="presOf" srcId="{9AB213B5-BB3F-4E70-93B3-4EAD9EF26DD0}" destId="{CD827A0F-E211-4846-9D7C-1F70F9EFA974}" srcOrd="0" destOrd="0" presId="urn:microsoft.com/office/officeart/2005/8/layout/hierarchy1"/>
    <dgm:cxn modelId="{4E5CC356-1673-4A32-88F8-CC0547F5BCAF}" type="presOf" srcId="{147BFDCB-7709-444C-BEF8-E9810FFD2D8C}" destId="{00B006F7-894F-4566-8A6C-F16660164679}" srcOrd="0" destOrd="0" presId="urn:microsoft.com/office/officeart/2005/8/layout/hierarchy1"/>
    <dgm:cxn modelId="{47A88977-66A0-49EC-89D1-F5E3A8D951D5}" type="presOf" srcId="{0976BC01-E92E-4091-A18C-FEFD3ED73D7F}" destId="{1638615D-802A-4B14-BB3E-0C97C688B463}" srcOrd="0" destOrd="0" presId="urn:microsoft.com/office/officeart/2005/8/layout/hierarchy1"/>
    <dgm:cxn modelId="{1FA9DD80-1BF9-4DEE-80E6-4EC3873CAEBE}" type="presOf" srcId="{8AA928C3-4D9B-4105-9B09-3E18DC4CC614}" destId="{0DE8A992-E343-4707-AB9B-5D18C3E9D89A}" srcOrd="0" destOrd="0" presId="urn:microsoft.com/office/officeart/2005/8/layout/hierarchy1"/>
    <dgm:cxn modelId="{48D0DE81-A96D-413F-9D99-A070FB20A02D}" type="presOf" srcId="{145816A0-FE68-4BAB-8CEE-0BCC50D1D6DE}" destId="{1F5FEE5D-7DE9-4D9D-95F3-614A7D84873B}" srcOrd="0" destOrd="0" presId="urn:microsoft.com/office/officeart/2005/8/layout/hierarchy1"/>
    <dgm:cxn modelId="{8CE0D888-317E-4608-8B87-2EDE89547F84}" type="presOf" srcId="{1E695181-7193-4FCD-979E-846C52E40252}" destId="{7B9C6E10-09EA-4A14-A755-28C5B5BC9B18}" srcOrd="0" destOrd="0" presId="urn:microsoft.com/office/officeart/2005/8/layout/hierarchy1"/>
    <dgm:cxn modelId="{4B0F6190-361C-4C6F-AE66-DDA1F95D0177}" type="presOf" srcId="{84E171F3-49F2-40F9-8A7D-F4FA9DB7A247}" destId="{B1CD484D-F0F0-4376-9645-EA48CA45BCB4}" srcOrd="0" destOrd="0" presId="urn:microsoft.com/office/officeart/2005/8/layout/hierarchy1"/>
    <dgm:cxn modelId="{367F5A94-B240-4092-A0CD-44DE4DEBCC9E}" srcId="{781C657F-D811-4935-897D-EAB065190237}" destId="{84E171F3-49F2-40F9-8A7D-F4FA9DB7A247}" srcOrd="0" destOrd="0" parTransId="{DF9EF5F5-8C67-4C6F-B1C3-6AC8A5F49C53}" sibTransId="{082C1EEB-B820-4453-A2AE-9F823D2B6F8D}"/>
    <dgm:cxn modelId="{964AEE9F-8B8C-400E-8799-274B41EB04EE}" type="presOf" srcId="{4356AF9B-2EB3-4FAA-9027-F4C53958789E}" destId="{819E5B9B-1523-428F-87E0-489890DCE024}" srcOrd="0" destOrd="0" presId="urn:microsoft.com/office/officeart/2005/8/layout/hierarchy1"/>
    <dgm:cxn modelId="{8EE73BB7-A913-4C5F-8B0B-BB6313EAACBA}" type="presOf" srcId="{86655F32-2D79-4E88-91B5-623D3DAEBE02}" destId="{A40392BF-3FB7-4862-92EB-99AD928B9DEF}" srcOrd="0" destOrd="0" presId="urn:microsoft.com/office/officeart/2005/8/layout/hierarchy1"/>
    <dgm:cxn modelId="{341FC7C5-45F4-4CBB-996A-500844F90D04}" srcId="{781C657F-D811-4935-897D-EAB065190237}" destId="{0976BC01-E92E-4091-A18C-FEFD3ED73D7F}" srcOrd="1" destOrd="0" parTransId="{147BFDCB-7709-444C-BEF8-E9810FFD2D8C}" sibTransId="{1475928A-DF98-4C94-9F95-9DFE7E67B885}"/>
    <dgm:cxn modelId="{DAF81CC6-49F2-49DF-820B-AE4D564EF63B}" type="presOf" srcId="{877A1CD1-A7D5-4ABA-BB8B-4E7F68EC9C45}" destId="{A2AD75CC-FBCE-4C69-95BA-EC82D980D197}" srcOrd="0" destOrd="0" presId="urn:microsoft.com/office/officeart/2005/8/layout/hierarchy1"/>
    <dgm:cxn modelId="{4369D0D6-9268-42A9-AAE4-2ECB5812634E}" srcId="{86655F32-2D79-4E88-91B5-623D3DAEBE02}" destId="{A4CAE99F-107B-4305-B6D8-9467267D554A}" srcOrd="1" destOrd="0" parTransId="{1E695181-7193-4FCD-979E-846C52E40252}" sibTransId="{9D35BA4C-890C-48A3-85D4-6843B3897F75}"/>
    <dgm:cxn modelId="{49FE36DD-33F4-4402-8E8F-8E5F3F8DD7CF}" srcId="{86655F32-2D79-4E88-91B5-623D3DAEBE02}" destId="{781C657F-D811-4935-897D-EAB065190237}" srcOrd="0" destOrd="0" parTransId="{51EFE939-3AE3-453A-AC49-4E2BCC006E87}" sibTransId="{01817510-E24D-438E-ACCE-2DC1BCFFCF55}"/>
    <dgm:cxn modelId="{13EA95EC-692F-4818-B0A0-81702BC2E3DE}" type="presOf" srcId="{1705CD50-E1B7-4076-B503-B69B7695728E}" destId="{66D3D995-1587-44C9-A1AB-7181A212BBCE}" srcOrd="0" destOrd="0" presId="urn:microsoft.com/office/officeart/2005/8/layout/hierarchy1"/>
    <dgm:cxn modelId="{B65852EE-F6E2-4DCA-B5B6-90A55932FF6D}" srcId="{A4CAE99F-107B-4305-B6D8-9467267D554A}" destId="{1705CD50-E1B7-4076-B503-B69B7695728E}" srcOrd="1" destOrd="0" parTransId="{145816A0-FE68-4BAB-8CEE-0BCC50D1D6DE}" sibTransId="{66764D9E-6B94-4250-8C8A-531BBED69DC8}"/>
    <dgm:cxn modelId="{5D4E91F5-CECA-4414-9DBF-4ACF7BE85B82}" type="presOf" srcId="{51EFE939-3AE3-453A-AC49-4E2BCC006E87}" destId="{27A667E6-165A-473A-BA23-E3F5B2D0BACB}" srcOrd="0" destOrd="0" presId="urn:microsoft.com/office/officeart/2005/8/layout/hierarchy1"/>
    <dgm:cxn modelId="{A835AAFC-DB7B-4BE8-A78E-E142E128F954}" srcId="{781C657F-D811-4935-897D-EAB065190237}" destId="{877A1CD1-A7D5-4ABA-BB8B-4E7F68EC9C45}" srcOrd="2" destOrd="0" parTransId="{9AB213B5-BB3F-4E70-93B3-4EAD9EF26DD0}" sibTransId="{06639102-AC44-48D2-B462-64EF22AEE2CE}"/>
    <dgm:cxn modelId="{AB189F1D-A1FE-449F-AF1A-7718722BE7D8}" type="presParOf" srcId="{363EDD25-3DA3-472D-BC58-756EF5D4042C}" destId="{E5212BE3-098F-40A6-AFF8-5E97B352C116}" srcOrd="0" destOrd="0" presId="urn:microsoft.com/office/officeart/2005/8/layout/hierarchy1"/>
    <dgm:cxn modelId="{3DA2FB69-01D7-43DF-B014-E7E04246813D}" type="presParOf" srcId="{E5212BE3-098F-40A6-AFF8-5E97B352C116}" destId="{84E051C1-17E7-4C52-BE34-8660A88EF39A}" srcOrd="0" destOrd="0" presId="urn:microsoft.com/office/officeart/2005/8/layout/hierarchy1"/>
    <dgm:cxn modelId="{9BA84F6A-D75C-4AA0-910D-30434FC945E6}" type="presParOf" srcId="{84E051C1-17E7-4C52-BE34-8660A88EF39A}" destId="{18306E80-6C5B-44E2-AF1B-37C584049778}" srcOrd="0" destOrd="0" presId="urn:microsoft.com/office/officeart/2005/8/layout/hierarchy1"/>
    <dgm:cxn modelId="{3458756A-5962-4828-B16D-643FC7457798}" type="presParOf" srcId="{84E051C1-17E7-4C52-BE34-8660A88EF39A}" destId="{A40392BF-3FB7-4862-92EB-99AD928B9DEF}" srcOrd="1" destOrd="0" presId="urn:microsoft.com/office/officeart/2005/8/layout/hierarchy1"/>
    <dgm:cxn modelId="{551E6D6B-AB38-46DC-9414-C82625BCDD7A}" type="presParOf" srcId="{E5212BE3-098F-40A6-AFF8-5E97B352C116}" destId="{F4D05B31-F47D-4215-8843-B6345D543283}" srcOrd="1" destOrd="0" presId="urn:microsoft.com/office/officeart/2005/8/layout/hierarchy1"/>
    <dgm:cxn modelId="{97FA20E8-F3A8-4353-9B5F-62DD0F67AE83}" type="presParOf" srcId="{F4D05B31-F47D-4215-8843-B6345D543283}" destId="{27A667E6-165A-473A-BA23-E3F5B2D0BACB}" srcOrd="0" destOrd="0" presId="urn:microsoft.com/office/officeart/2005/8/layout/hierarchy1"/>
    <dgm:cxn modelId="{8397E80E-0246-43C0-9C9A-04F0BD5DD973}" type="presParOf" srcId="{F4D05B31-F47D-4215-8843-B6345D543283}" destId="{CE1168CF-6AD1-456D-8133-76396E2B4A71}" srcOrd="1" destOrd="0" presId="urn:microsoft.com/office/officeart/2005/8/layout/hierarchy1"/>
    <dgm:cxn modelId="{F87927CE-92E9-45EE-B1A6-A5FA9787EEF4}" type="presParOf" srcId="{CE1168CF-6AD1-456D-8133-76396E2B4A71}" destId="{1515A0E2-D1D4-422C-8E0F-CA9D1D2079D4}" srcOrd="0" destOrd="0" presId="urn:microsoft.com/office/officeart/2005/8/layout/hierarchy1"/>
    <dgm:cxn modelId="{0B04DEC4-EEDC-42A6-9850-501F97356966}" type="presParOf" srcId="{1515A0E2-D1D4-422C-8E0F-CA9D1D2079D4}" destId="{F31EC064-BFA5-47BF-B2A0-6FA041004687}" srcOrd="0" destOrd="0" presId="urn:microsoft.com/office/officeart/2005/8/layout/hierarchy1"/>
    <dgm:cxn modelId="{60A2D2DB-E63F-4A3B-8E23-622046AAD686}" type="presParOf" srcId="{1515A0E2-D1D4-422C-8E0F-CA9D1D2079D4}" destId="{84B579C2-A6F6-4948-BE69-C4FC8C0456A5}" srcOrd="1" destOrd="0" presId="urn:microsoft.com/office/officeart/2005/8/layout/hierarchy1"/>
    <dgm:cxn modelId="{BE23A3EE-CAB9-4862-A221-C11EE05DC78B}" type="presParOf" srcId="{CE1168CF-6AD1-456D-8133-76396E2B4A71}" destId="{1BD64088-0A2E-4DCC-A351-07BEC2B66F36}" srcOrd="1" destOrd="0" presId="urn:microsoft.com/office/officeart/2005/8/layout/hierarchy1"/>
    <dgm:cxn modelId="{AD31A37F-60AA-4A66-B2B5-E5B9E568CE97}" type="presParOf" srcId="{1BD64088-0A2E-4DCC-A351-07BEC2B66F36}" destId="{3B867FAA-4FA5-4A60-AB39-C137EC61FBCC}" srcOrd="0" destOrd="0" presId="urn:microsoft.com/office/officeart/2005/8/layout/hierarchy1"/>
    <dgm:cxn modelId="{F52BADDF-4430-4623-81CB-DBFB46EA6ABC}" type="presParOf" srcId="{1BD64088-0A2E-4DCC-A351-07BEC2B66F36}" destId="{EC1B17E8-DB9E-49C1-8F2A-933B008B8573}" srcOrd="1" destOrd="0" presId="urn:microsoft.com/office/officeart/2005/8/layout/hierarchy1"/>
    <dgm:cxn modelId="{F722F9E1-DD9C-4802-83BE-96CB8DCC86EB}" type="presParOf" srcId="{EC1B17E8-DB9E-49C1-8F2A-933B008B8573}" destId="{70FF7AB0-E065-4BA4-90C0-E78F1D813844}" srcOrd="0" destOrd="0" presId="urn:microsoft.com/office/officeart/2005/8/layout/hierarchy1"/>
    <dgm:cxn modelId="{8503321E-EACF-4296-9A54-2F5941329621}" type="presParOf" srcId="{70FF7AB0-E065-4BA4-90C0-E78F1D813844}" destId="{CEDDDC28-9062-49EC-B8C2-3F5160761D81}" srcOrd="0" destOrd="0" presId="urn:microsoft.com/office/officeart/2005/8/layout/hierarchy1"/>
    <dgm:cxn modelId="{CE33FEB6-9D4A-4782-83FB-2D682B1AB928}" type="presParOf" srcId="{70FF7AB0-E065-4BA4-90C0-E78F1D813844}" destId="{B1CD484D-F0F0-4376-9645-EA48CA45BCB4}" srcOrd="1" destOrd="0" presId="urn:microsoft.com/office/officeart/2005/8/layout/hierarchy1"/>
    <dgm:cxn modelId="{41B0AA67-EAF7-403A-B6EE-9C00D6B3C87F}" type="presParOf" srcId="{EC1B17E8-DB9E-49C1-8F2A-933B008B8573}" destId="{408A7EBB-549A-46E0-BE71-2D28FCEA9836}" srcOrd="1" destOrd="0" presId="urn:microsoft.com/office/officeart/2005/8/layout/hierarchy1"/>
    <dgm:cxn modelId="{C5764817-6322-4D70-9B5F-11C585072C38}" type="presParOf" srcId="{1BD64088-0A2E-4DCC-A351-07BEC2B66F36}" destId="{00B006F7-894F-4566-8A6C-F16660164679}" srcOrd="2" destOrd="0" presId="urn:microsoft.com/office/officeart/2005/8/layout/hierarchy1"/>
    <dgm:cxn modelId="{D79C3896-85F9-48A3-BEA6-C39C505BD2B3}" type="presParOf" srcId="{1BD64088-0A2E-4DCC-A351-07BEC2B66F36}" destId="{8A94583F-3998-4754-BEDA-8F55095478FA}" srcOrd="3" destOrd="0" presId="urn:microsoft.com/office/officeart/2005/8/layout/hierarchy1"/>
    <dgm:cxn modelId="{C8F34C88-87BC-4BFF-875A-4AF0EEEF20F3}" type="presParOf" srcId="{8A94583F-3998-4754-BEDA-8F55095478FA}" destId="{BBC8068B-64AD-42CB-9BAF-DA37230E0301}" srcOrd="0" destOrd="0" presId="urn:microsoft.com/office/officeart/2005/8/layout/hierarchy1"/>
    <dgm:cxn modelId="{5DD0D3C7-5D7F-4977-A8C7-933A2C381807}" type="presParOf" srcId="{BBC8068B-64AD-42CB-9BAF-DA37230E0301}" destId="{1F792DDC-4BE7-4A29-921B-5E9709D720D0}" srcOrd="0" destOrd="0" presId="urn:microsoft.com/office/officeart/2005/8/layout/hierarchy1"/>
    <dgm:cxn modelId="{C3B4F6E1-7436-4462-976D-A8C060D7DCF5}" type="presParOf" srcId="{BBC8068B-64AD-42CB-9BAF-DA37230E0301}" destId="{1638615D-802A-4B14-BB3E-0C97C688B463}" srcOrd="1" destOrd="0" presId="urn:microsoft.com/office/officeart/2005/8/layout/hierarchy1"/>
    <dgm:cxn modelId="{62D50854-D9BD-4472-9D5C-864335B61E69}" type="presParOf" srcId="{8A94583F-3998-4754-BEDA-8F55095478FA}" destId="{CD1BBA3B-A658-4030-9F8B-18D3F0431E62}" srcOrd="1" destOrd="0" presId="urn:microsoft.com/office/officeart/2005/8/layout/hierarchy1"/>
    <dgm:cxn modelId="{AB7679F5-F16F-49EF-B858-ED869F13F155}" type="presParOf" srcId="{1BD64088-0A2E-4DCC-A351-07BEC2B66F36}" destId="{CD827A0F-E211-4846-9D7C-1F70F9EFA974}" srcOrd="4" destOrd="0" presId="urn:microsoft.com/office/officeart/2005/8/layout/hierarchy1"/>
    <dgm:cxn modelId="{9EA6C8DA-4F7F-4C1E-BE54-4E21B53F41FC}" type="presParOf" srcId="{1BD64088-0A2E-4DCC-A351-07BEC2B66F36}" destId="{D39D9663-2BC7-4442-A7A2-16C24346CFD7}" srcOrd="5" destOrd="0" presId="urn:microsoft.com/office/officeart/2005/8/layout/hierarchy1"/>
    <dgm:cxn modelId="{34C51496-5688-4597-A4DD-B970D8EB9B0A}" type="presParOf" srcId="{D39D9663-2BC7-4442-A7A2-16C24346CFD7}" destId="{A375E8D0-89C0-4772-9D50-5086C3EBF78F}" srcOrd="0" destOrd="0" presId="urn:microsoft.com/office/officeart/2005/8/layout/hierarchy1"/>
    <dgm:cxn modelId="{2557975E-7535-435B-9F44-1E1910AD6AA0}" type="presParOf" srcId="{A375E8D0-89C0-4772-9D50-5086C3EBF78F}" destId="{33D6E19D-B9FB-4A1B-B773-028153B4CA86}" srcOrd="0" destOrd="0" presId="urn:microsoft.com/office/officeart/2005/8/layout/hierarchy1"/>
    <dgm:cxn modelId="{4E92F0E1-076B-4B91-BDAF-97CFE850BB06}" type="presParOf" srcId="{A375E8D0-89C0-4772-9D50-5086C3EBF78F}" destId="{A2AD75CC-FBCE-4C69-95BA-EC82D980D197}" srcOrd="1" destOrd="0" presId="urn:microsoft.com/office/officeart/2005/8/layout/hierarchy1"/>
    <dgm:cxn modelId="{307FBDAF-1225-451D-9C65-B321EE8453D4}" type="presParOf" srcId="{D39D9663-2BC7-4442-A7A2-16C24346CFD7}" destId="{AE5C0AB6-FF6B-44E6-B457-777CEB63CFF6}" srcOrd="1" destOrd="0" presId="urn:microsoft.com/office/officeart/2005/8/layout/hierarchy1"/>
    <dgm:cxn modelId="{69970A8A-C834-4489-923D-E8554FD18C4A}" type="presParOf" srcId="{F4D05B31-F47D-4215-8843-B6345D543283}" destId="{7B9C6E10-09EA-4A14-A755-28C5B5BC9B18}" srcOrd="2" destOrd="0" presId="urn:microsoft.com/office/officeart/2005/8/layout/hierarchy1"/>
    <dgm:cxn modelId="{428AB9D3-0DB6-4D84-ADA3-9CE41F72867B}" type="presParOf" srcId="{F4D05B31-F47D-4215-8843-B6345D543283}" destId="{0E0B4A59-F2C5-4580-B440-BAE0691EECC0}" srcOrd="3" destOrd="0" presId="urn:microsoft.com/office/officeart/2005/8/layout/hierarchy1"/>
    <dgm:cxn modelId="{8924C94A-2912-4008-A08D-C90C1738A7F0}" type="presParOf" srcId="{0E0B4A59-F2C5-4580-B440-BAE0691EECC0}" destId="{FFC47B5C-95F3-41AA-8A2E-3DB2AAECFFB3}" srcOrd="0" destOrd="0" presId="urn:microsoft.com/office/officeart/2005/8/layout/hierarchy1"/>
    <dgm:cxn modelId="{C173F17C-3F1F-46A2-A3BE-E6DF52A3E8A7}" type="presParOf" srcId="{FFC47B5C-95F3-41AA-8A2E-3DB2AAECFFB3}" destId="{27C8D2FA-B368-4BFC-964F-9BFEF225B576}" srcOrd="0" destOrd="0" presId="urn:microsoft.com/office/officeart/2005/8/layout/hierarchy1"/>
    <dgm:cxn modelId="{BEABEA4E-F442-4225-B59F-16A0DC73D3AC}" type="presParOf" srcId="{FFC47B5C-95F3-41AA-8A2E-3DB2AAECFFB3}" destId="{D9FBCEF0-AFCD-49DB-9E70-C968DEB96140}" srcOrd="1" destOrd="0" presId="urn:microsoft.com/office/officeart/2005/8/layout/hierarchy1"/>
    <dgm:cxn modelId="{728E1DDF-D4AB-41D9-BC94-9CCE47FF40C7}" type="presParOf" srcId="{0E0B4A59-F2C5-4580-B440-BAE0691EECC0}" destId="{51EEC9A6-0A5F-4B28-9490-2D9FDCB7FDDF}" srcOrd="1" destOrd="0" presId="urn:microsoft.com/office/officeart/2005/8/layout/hierarchy1"/>
    <dgm:cxn modelId="{6FD08D29-7539-46C4-BF6C-28AF7004699A}" type="presParOf" srcId="{51EEC9A6-0A5F-4B28-9490-2D9FDCB7FDDF}" destId="{819E5B9B-1523-428F-87E0-489890DCE024}" srcOrd="0" destOrd="0" presId="urn:microsoft.com/office/officeart/2005/8/layout/hierarchy1"/>
    <dgm:cxn modelId="{AD86D566-C4AC-476A-A1EE-14F2DD817928}" type="presParOf" srcId="{51EEC9A6-0A5F-4B28-9490-2D9FDCB7FDDF}" destId="{8BBABC98-319E-4CCF-97D9-F7E44FD2674F}" srcOrd="1" destOrd="0" presId="urn:microsoft.com/office/officeart/2005/8/layout/hierarchy1"/>
    <dgm:cxn modelId="{7C4B39C0-96EB-49D2-849E-F2173E60374A}" type="presParOf" srcId="{8BBABC98-319E-4CCF-97D9-F7E44FD2674F}" destId="{01D2C0FA-1E8A-4B2C-9CA8-1C9A8C7D4CAE}" srcOrd="0" destOrd="0" presId="urn:microsoft.com/office/officeart/2005/8/layout/hierarchy1"/>
    <dgm:cxn modelId="{16676C5C-4875-4D1A-95FE-4712156C5103}" type="presParOf" srcId="{01D2C0FA-1E8A-4B2C-9CA8-1C9A8C7D4CAE}" destId="{6CA8B22B-707A-4731-B211-12BE05DCC638}" srcOrd="0" destOrd="0" presId="urn:microsoft.com/office/officeart/2005/8/layout/hierarchy1"/>
    <dgm:cxn modelId="{9A42FDAE-9FF1-45DF-90B5-68928003DDB8}" type="presParOf" srcId="{01D2C0FA-1E8A-4B2C-9CA8-1C9A8C7D4CAE}" destId="{0DE8A992-E343-4707-AB9B-5D18C3E9D89A}" srcOrd="1" destOrd="0" presId="urn:microsoft.com/office/officeart/2005/8/layout/hierarchy1"/>
    <dgm:cxn modelId="{8EF4FEFE-00CD-4944-9D22-198DE6A4A2CE}" type="presParOf" srcId="{8BBABC98-319E-4CCF-97D9-F7E44FD2674F}" destId="{1D146E31-BDF8-45B6-A21D-872F96CC1444}" srcOrd="1" destOrd="0" presId="urn:microsoft.com/office/officeart/2005/8/layout/hierarchy1"/>
    <dgm:cxn modelId="{2A299468-9E29-41F8-9966-45570CDEACFB}" type="presParOf" srcId="{51EEC9A6-0A5F-4B28-9490-2D9FDCB7FDDF}" destId="{1F5FEE5D-7DE9-4D9D-95F3-614A7D84873B}" srcOrd="2" destOrd="0" presId="urn:microsoft.com/office/officeart/2005/8/layout/hierarchy1"/>
    <dgm:cxn modelId="{5C08A1C6-7F75-4CD0-8ABD-0F709C8D8719}" type="presParOf" srcId="{51EEC9A6-0A5F-4B28-9490-2D9FDCB7FDDF}" destId="{DBDD2A2F-5A10-424C-B5E6-5DC84C87C1A1}" srcOrd="3" destOrd="0" presId="urn:microsoft.com/office/officeart/2005/8/layout/hierarchy1"/>
    <dgm:cxn modelId="{633EE629-11C5-4F94-A13F-36110EB56744}" type="presParOf" srcId="{DBDD2A2F-5A10-424C-B5E6-5DC84C87C1A1}" destId="{FA35C2BD-3A03-4DBB-BE13-C4C7944BE85B}" srcOrd="0" destOrd="0" presId="urn:microsoft.com/office/officeart/2005/8/layout/hierarchy1"/>
    <dgm:cxn modelId="{C315A537-58A4-403E-B7BF-689F30B0A14E}" type="presParOf" srcId="{FA35C2BD-3A03-4DBB-BE13-C4C7944BE85B}" destId="{93110EA3-879A-46CE-B4BE-B9D3B9EDD398}" srcOrd="0" destOrd="0" presId="urn:microsoft.com/office/officeart/2005/8/layout/hierarchy1"/>
    <dgm:cxn modelId="{7F3652AE-7C2C-4545-B577-AC7F6B0FFAB7}" type="presParOf" srcId="{FA35C2BD-3A03-4DBB-BE13-C4C7944BE85B}" destId="{66D3D995-1587-44C9-A1AB-7181A212BBCE}" srcOrd="1" destOrd="0" presId="urn:microsoft.com/office/officeart/2005/8/layout/hierarchy1"/>
    <dgm:cxn modelId="{2AC94CC1-AC6D-49D2-ACA3-10240E8610CD}" type="presParOf" srcId="{DBDD2A2F-5A10-424C-B5E6-5DC84C87C1A1}" destId="{43AE850A-38A7-41BB-88BA-9DE49DE22F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107342E-C24C-4D42-B0A5-F6C746F7C61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82BE9B6E-A950-4ADE-94EE-F8361BAF74B9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NIEWIELKA GRUPA W ORGANIZACJI</a:t>
          </a:r>
        </a:p>
      </dgm:t>
    </dgm:pt>
    <dgm:pt modelId="{2AD2214E-A4DC-497E-9CDB-1B818E87BB9B}" type="parTrans" cxnId="{C5F35F05-CFD9-44A4-9712-5E6107B9C9F1}">
      <dgm:prSet/>
      <dgm:spPr/>
      <dgm:t>
        <a:bodyPr/>
        <a:lstStyle/>
        <a:p>
          <a:endParaRPr lang="pl-PL"/>
        </a:p>
      </dgm:t>
    </dgm:pt>
    <dgm:pt modelId="{4DDD8785-DE56-4D19-B8C6-CCB2C815E233}" type="sibTrans" cxnId="{C5F35F05-CFD9-44A4-9712-5E6107B9C9F1}">
      <dgm:prSet/>
      <dgm:spPr/>
      <dgm:t>
        <a:bodyPr/>
        <a:lstStyle/>
        <a:p>
          <a:endParaRPr lang="pl-PL"/>
        </a:p>
      </dgm:t>
    </dgm:pt>
    <dgm:pt modelId="{2DE12572-7F6D-42B8-80ED-9D1773A9EC17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NALEŻY DO NICH ZARZĄDZANIE CAŁĄ ORGANIZACJA</a:t>
          </a:r>
        </a:p>
      </dgm:t>
    </dgm:pt>
    <dgm:pt modelId="{D2EB36A9-3B8A-4289-87B8-F4CE30CE49C9}" type="parTrans" cxnId="{DD664B25-A541-49F5-B901-58DCA6F51DBD}">
      <dgm:prSet/>
      <dgm:spPr/>
      <dgm:t>
        <a:bodyPr/>
        <a:lstStyle/>
        <a:p>
          <a:endParaRPr lang="pl-PL"/>
        </a:p>
      </dgm:t>
    </dgm:pt>
    <dgm:pt modelId="{EA173442-C7A9-4EB8-B8BD-347C7F064EAB}" type="sibTrans" cxnId="{DD664B25-A541-49F5-B901-58DCA6F51DBD}">
      <dgm:prSet/>
      <dgm:spPr/>
      <dgm:t>
        <a:bodyPr/>
        <a:lstStyle/>
        <a:p>
          <a:endParaRPr lang="pl-PL"/>
        </a:p>
      </dgm:t>
    </dgm:pt>
    <dgm:pt modelId="{F8A65FC5-D1B1-47E6-B6C0-D52B9C45ACCB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gm:t>
    </dgm:pt>
    <dgm:pt modelId="{D2668A87-806C-432F-B014-258375200656}" type="parTrans" cxnId="{A1576F3F-6D2F-4388-A0A8-5F863D9294F1}">
      <dgm:prSet/>
      <dgm:spPr/>
      <dgm:t>
        <a:bodyPr/>
        <a:lstStyle/>
        <a:p>
          <a:endParaRPr lang="pl-PL"/>
        </a:p>
      </dgm:t>
    </dgm:pt>
    <dgm:pt modelId="{9419F02B-40A8-44FA-9B14-80735E9DBE30}" type="sibTrans" cxnId="{A1576F3F-6D2F-4388-A0A8-5F863D9294F1}">
      <dgm:prSet/>
      <dgm:spPr/>
      <dgm:t>
        <a:bodyPr/>
        <a:lstStyle/>
        <a:p>
          <a:endParaRPr lang="pl-PL"/>
        </a:p>
      </dgm:t>
    </dgm:pt>
    <dgm:pt modelId="{CA7A0F39-D7A2-4167-B617-B6FCC77B0846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DŁUGIE GODZINY PRACY, RYZYKO, ODPOWIEDZIALNOŚĆ</a:t>
          </a:r>
        </a:p>
      </dgm:t>
    </dgm:pt>
    <dgm:pt modelId="{996411C2-C4C1-4E42-8BD8-23FB1A57053F}" type="parTrans" cxnId="{0CBAA37F-C3BC-425C-8E7C-CDA2F5D1BE4A}">
      <dgm:prSet/>
      <dgm:spPr/>
      <dgm:t>
        <a:bodyPr/>
        <a:lstStyle/>
        <a:p>
          <a:endParaRPr lang="pl-PL"/>
        </a:p>
      </dgm:t>
    </dgm:pt>
    <dgm:pt modelId="{9CD730A8-1658-4500-BFF8-BB6E1963EA44}" type="sibTrans" cxnId="{0CBAA37F-C3BC-425C-8E7C-CDA2F5D1BE4A}">
      <dgm:prSet/>
      <dgm:spPr/>
      <dgm:t>
        <a:bodyPr/>
        <a:lstStyle/>
        <a:p>
          <a:endParaRPr lang="pl-PL"/>
        </a:p>
      </dgm:t>
    </dgm:pt>
    <dgm:pt modelId="{9BC528B1-7718-4CDD-8B66-1247C4A9A36E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WYSOKIE WYNAGRODZENIA, ODPRAWY</a:t>
          </a:r>
        </a:p>
      </dgm:t>
    </dgm:pt>
    <dgm:pt modelId="{875EF45E-5A16-4535-968D-BBA1A5C5A8AD}" type="parTrans" cxnId="{1079DD9B-E3A5-4727-A233-EE7525B60412}">
      <dgm:prSet/>
      <dgm:spPr/>
      <dgm:t>
        <a:bodyPr/>
        <a:lstStyle/>
        <a:p>
          <a:endParaRPr lang="pl-PL"/>
        </a:p>
      </dgm:t>
    </dgm:pt>
    <dgm:pt modelId="{30F33F66-C2F7-46E6-8A0B-64F8050BC68C}" type="sibTrans" cxnId="{1079DD9B-E3A5-4727-A233-EE7525B60412}">
      <dgm:prSet/>
      <dgm:spPr/>
      <dgm:t>
        <a:bodyPr/>
        <a:lstStyle/>
        <a:p>
          <a:endParaRPr lang="pl-PL"/>
        </a:p>
      </dgm:t>
    </dgm:pt>
    <dgm:pt modelId="{0C20C1A2-D544-4961-8C13-942C92C8BD33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NAZYWANI MENEDŻERAMI</a:t>
          </a:r>
        </a:p>
      </dgm:t>
    </dgm:pt>
    <dgm:pt modelId="{CE3C5F28-F86E-4930-A8F2-0CEAAF3F82A6}" type="parTrans" cxnId="{E44C792B-DD10-441D-AFEA-D3E119E32343}">
      <dgm:prSet/>
      <dgm:spPr/>
      <dgm:t>
        <a:bodyPr/>
        <a:lstStyle/>
        <a:p>
          <a:endParaRPr lang="pl-PL"/>
        </a:p>
      </dgm:t>
    </dgm:pt>
    <dgm:pt modelId="{45E09CF1-EB30-4088-B64E-E6C9DD4F389F}" type="sibTrans" cxnId="{E44C792B-DD10-441D-AFEA-D3E119E32343}">
      <dgm:prSet/>
      <dgm:spPr/>
      <dgm:t>
        <a:bodyPr/>
        <a:lstStyle/>
        <a:p>
          <a:endParaRPr lang="pl-PL"/>
        </a:p>
      </dgm:t>
    </dgm:pt>
    <dgm:pt modelId="{D32F7106-E14B-44B9-B608-B7F45C38CAFE}" type="pres">
      <dgm:prSet presAssocID="{2107342E-C24C-4D42-B0A5-F6C746F7C614}" presName="Name0" presStyleCnt="0">
        <dgm:presLayoutVars>
          <dgm:chMax val="7"/>
          <dgm:chPref val="7"/>
          <dgm:dir/>
        </dgm:presLayoutVars>
      </dgm:prSet>
      <dgm:spPr/>
    </dgm:pt>
    <dgm:pt modelId="{C0BC78D9-B44B-42D2-B9C9-0E6BBEFDA2E7}" type="pres">
      <dgm:prSet presAssocID="{2107342E-C24C-4D42-B0A5-F6C746F7C614}" presName="Name1" presStyleCnt="0"/>
      <dgm:spPr/>
    </dgm:pt>
    <dgm:pt modelId="{6D4036D0-0192-4CC8-A22D-F7587D8FD195}" type="pres">
      <dgm:prSet presAssocID="{2107342E-C24C-4D42-B0A5-F6C746F7C614}" presName="cycle" presStyleCnt="0"/>
      <dgm:spPr/>
    </dgm:pt>
    <dgm:pt modelId="{0ECC2383-88D3-4A4E-8D21-99537417A3FD}" type="pres">
      <dgm:prSet presAssocID="{2107342E-C24C-4D42-B0A5-F6C746F7C614}" presName="srcNode" presStyleLbl="node1" presStyleIdx="0" presStyleCnt="6"/>
      <dgm:spPr/>
    </dgm:pt>
    <dgm:pt modelId="{D3C2D412-72B9-4B5D-A2C4-1C9ECF32047E}" type="pres">
      <dgm:prSet presAssocID="{2107342E-C24C-4D42-B0A5-F6C746F7C614}" presName="conn" presStyleLbl="parChTrans1D2" presStyleIdx="0" presStyleCnt="1"/>
      <dgm:spPr/>
    </dgm:pt>
    <dgm:pt modelId="{58258D0E-8370-41AA-8F98-04E52E3B55C1}" type="pres">
      <dgm:prSet presAssocID="{2107342E-C24C-4D42-B0A5-F6C746F7C614}" presName="extraNode" presStyleLbl="node1" presStyleIdx="0" presStyleCnt="6"/>
      <dgm:spPr/>
    </dgm:pt>
    <dgm:pt modelId="{A24F0968-F9E9-43AB-85C7-11933DA56D06}" type="pres">
      <dgm:prSet presAssocID="{2107342E-C24C-4D42-B0A5-F6C746F7C614}" presName="dstNode" presStyleLbl="node1" presStyleIdx="0" presStyleCnt="6"/>
      <dgm:spPr/>
    </dgm:pt>
    <dgm:pt modelId="{CB2B1578-47B4-46D8-B328-33C19275161C}" type="pres">
      <dgm:prSet presAssocID="{82BE9B6E-A950-4ADE-94EE-F8361BAF74B9}" presName="text_1" presStyleLbl="node1" presStyleIdx="0" presStyleCnt="6">
        <dgm:presLayoutVars>
          <dgm:bulletEnabled val="1"/>
        </dgm:presLayoutVars>
      </dgm:prSet>
      <dgm:spPr/>
    </dgm:pt>
    <dgm:pt modelId="{26079CA7-CC21-4526-A9A8-6062B63D12AD}" type="pres">
      <dgm:prSet presAssocID="{82BE9B6E-A950-4ADE-94EE-F8361BAF74B9}" presName="accent_1" presStyleCnt="0"/>
      <dgm:spPr/>
    </dgm:pt>
    <dgm:pt modelId="{2AA1A255-9DBF-405E-AAE7-2594FC677820}" type="pres">
      <dgm:prSet presAssocID="{82BE9B6E-A950-4ADE-94EE-F8361BAF74B9}" presName="accentRepeatNode" presStyleLbl="solidFgAcc1" presStyleIdx="0" presStyleCnt="6"/>
      <dgm:spPr/>
    </dgm:pt>
    <dgm:pt modelId="{3D7396AC-1962-4B37-B117-449DEC37382E}" type="pres">
      <dgm:prSet presAssocID="{2DE12572-7F6D-42B8-80ED-9D1773A9EC17}" presName="text_2" presStyleLbl="node1" presStyleIdx="1" presStyleCnt="6">
        <dgm:presLayoutVars>
          <dgm:bulletEnabled val="1"/>
        </dgm:presLayoutVars>
      </dgm:prSet>
      <dgm:spPr/>
    </dgm:pt>
    <dgm:pt modelId="{95BEB2DE-A9D1-4F35-A7E7-37D1CABE0817}" type="pres">
      <dgm:prSet presAssocID="{2DE12572-7F6D-42B8-80ED-9D1773A9EC17}" presName="accent_2" presStyleCnt="0"/>
      <dgm:spPr/>
    </dgm:pt>
    <dgm:pt modelId="{45FFC755-5910-4FA9-AD28-7788E6116015}" type="pres">
      <dgm:prSet presAssocID="{2DE12572-7F6D-42B8-80ED-9D1773A9EC17}" presName="accentRepeatNode" presStyleLbl="solidFgAcc1" presStyleIdx="1" presStyleCnt="6"/>
      <dgm:spPr/>
    </dgm:pt>
    <dgm:pt modelId="{3DEC4772-8019-4699-BCF8-698E6ACFCA88}" type="pres">
      <dgm:prSet presAssocID="{F8A65FC5-D1B1-47E6-B6C0-D52B9C45ACCB}" presName="text_3" presStyleLbl="node1" presStyleIdx="2" presStyleCnt="6">
        <dgm:presLayoutVars>
          <dgm:bulletEnabled val="1"/>
        </dgm:presLayoutVars>
      </dgm:prSet>
      <dgm:spPr/>
    </dgm:pt>
    <dgm:pt modelId="{0EBAE916-D519-415B-AB3A-BDA785611B9D}" type="pres">
      <dgm:prSet presAssocID="{F8A65FC5-D1B1-47E6-B6C0-D52B9C45ACCB}" presName="accent_3" presStyleCnt="0"/>
      <dgm:spPr/>
    </dgm:pt>
    <dgm:pt modelId="{24E84A9D-9CA0-499A-BC7C-4B3FDD337168}" type="pres">
      <dgm:prSet presAssocID="{F8A65FC5-D1B1-47E6-B6C0-D52B9C45ACCB}" presName="accentRepeatNode" presStyleLbl="solidFgAcc1" presStyleIdx="2" presStyleCnt="6"/>
      <dgm:spPr/>
    </dgm:pt>
    <dgm:pt modelId="{A4EB42F1-126E-4082-B837-6D6C9A713379}" type="pres">
      <dgm:prSet presAssocID="{CA7A0F39-D7A2-4167-B617-B6FCC77B0846}" presName="text_4" presStyleLbl="node1" presStyleIdx="3" presStyleCnt="6">
        <dgm:presLayoutVars>
          <dgm:bulletEnabled val="1"/>
        </dgm:presLayoutVars>
      </dgm:prSet>
      <dgm:spPr/>
    </dgm:pt>
    <dgm:pt modelId="{3CA8DC2A-C7EA-41F4-8FD0-35369334634D}" type="pres">
      <dgm:prSet presAssocID="{CA7A0F39-D7A2-4167-B617-B6FCC77B0846}" presName="accent_4" presStyleCnt="0"/>
      <dgm:spPr/>
    </dgm:pt>
    <dgm:pt modelId="{9DF3F55D-32B2-454A-84AD-225F75BF7F53}" type="pres">
      <dgm:prSet presAssocID="{CA7A0F39-D7A2-4167-B617-B6FCC77B0846}" presName="accentRepeatNode" presStyleLbl="solidFgAcc1" presStyleIdx="3" presStyleCnt="6"/>
      <dgm:spPr/>
    </dgm:pt>
    <dgm:pt modelId="{B6E3F24B-A60B-48C8-8BF4-903835FCCD5F}" type="pres">
      <dgm:prSet presAssocID="{9BC528B1-7718-4CDD-8B66-1247C4A9A36E}" presName="text_5" presStyleLbl="node1" presStyleIdx="4" presStyleCnt="6">
        <dgm:presLayoutVars>
          <dgm:bulletEnabled val="1"/>
        </dgm:presLayoutVars>
      </dgm:prSet>
      <dgm:spPr/>
    </dgm:pt>
    <dgm:pt modelId="{41D5219B-E4E7-4524-B191-E76D9F41202F}" type="pres">
      <dgm:prSet presAssocID="{9BC528B1-7718-4CDD-8B66-1247C4A9A36E}" presName="accent_5" presStyleCnt="0"/>
      <dgm:spPr/>
    </dgm:pt>
    <dgm:pt modelId="{7C97B5D9-8A11-400A-AEC0-BB83FED70727}" type="pres">
      <dgm:prSet presAssocID="{9BC528B1-7718-4CDD-8B66-1247C4A9A36E}" presName="accentRepeatNode" presStyleLbl="solidFgAcc1" presStyleIdx="4" presStyleCnt="6"/>
      <dgm:spPr/>
    </dgm:pt>
    <dgm:pt modelId="{3ED6102B-7832-4454-9FBC-A8855255976E}" type="pres">
      <dgm:prSet presAssocID="{0C20C1A2-D544-4961-8C13-942C92C8BD33}" presName="text_6" presStyleLbl="node1" presStyleIdx="5" presStyleCnt="6">
        <dgm:presLayoutVars>
          <dgm:bulletEnabled val="1"/>
        </dgm:presLayoutVars>
      </dgm:prSet>
      <dgm:spPr/>
    </dgm:pt>
    <dgm:pt modelId="{ACD260FD-EB14-472C-B1CF-C594A0699F65}" type="pres">
      <dgm:prSet presAssocID="{0C20C1A2-D544-4961-8C13-942C92C8BD33}" presName="accent_6" presStyleCnt="0"/>
      <dgm:spPr/>
    </dgm:pt>
    <dgm:pt modelId="{7602AD48-B966-499B-AAC5-8B575D51F64C}" type="pres">
      <dgm:prSet presAssocID="{0C20C1A2-D544-4961-8C13-942C92C8BD33}" presName="accentRepeatNode" presStyleLbl="solidFgAcc1" presStyleIdx="5" presStyleCnt="6"/>
      <dgm:spPr/>
    </dgm:pt>
  </dgm:ptLst>
  <dgm:cxnLst>
    <dgm:cxn modelId="{5764F402-2D6E-4988-9186-EEBBEDEE023A}" type="presOf" srcId="{CA7A0F39-D7A2-4167-B617-B6FCC77B0846}" destId="{A4EB42F1-126E-4082-B837-6D6C9A713379}" srcOrd="0" destOrd="0" presId="urn:microsoft.com/office/officeart/2008/layout/VerticalCurvedList"/>
    <dgm:cxn modelId="{C5F35F05-CFD9-44A4-9712-5E6107B9C9F1}" srcId="{2107342E-C24C-4D42-B0A5-F6C746F7C614}" destId="{82BE9B6E-A950-4ADE-94EE-F8361BAF74B9}" srcOrd="0" destOrd="0" parTransId="{2AD2214E-A4DC-497E-9CDB-1B818E87BB9B}" sibTransId="{4DDD8785-DE56-4D19-B8C6-CCB2C815E233}"/>
    <dgm:cxn modelId="{DD664B25-A541-49F5-B901-58DCA6F51DBD}" srcId="{2107342E-C24C-4D42-B0A5-F6C746F7C614}" destId="{2DE12572-7F6D-42B8-80ED-9D1773A9EC17}" srcOrd="1" destOrd="0" parTransId="{D2EB36A9-3B8A-4289-87B8-F4CE30CE49C9}" sibTransId="{EA173442-C7A9-4EB8-B8BD-347C7F064EAB}"/>
    <dgm:cxn modelId="{E44C792B-DD10-441D-AFEA-D3E119E32343}" srcId="{2107342E-C24C-4D42-B0A5-F6C746F7C614}" destId="{0C20C1A2-D544-4961-8C13-942C92C8BD33}" srcOrd="5" destOrd="0" parTransId="{CE3C5F28-F86E-4930-A8F2-0CEAAF3F82A6}" sibTransId="{45E09CF1-EB30-4088-B64E-E6C9DD4F389F}"/>
    <dgm:cxn modelId="{D061232C-E190-46E1-9C7A-CED8D9662BC0}" type="presOf" srcId="{82BE9B6E-A950-4ADE-94EE-F8361BAF74B9}" destId="{CB2B1578-47B4-46D8-B328-33C19275161C}" srcOrd="0" destOrd="0" presId="urn:microsoft.com/office/officeart/2008/layout/VerticalCurvedList"/>
    <dgm:cxn modelId="{A1576F3F-6D2F-4388-A0A8-5F863D9294F1}" srcId="{2107342E-C24C-4D42-B0A5-F6C746F7C614}" destId="{F8A65FC5-D1B1-47E6-B6C0-D52B9C45ACCB}" srcOrd="2" destOrd="0" parTransId="{D2668A87-806C-432F-B014-258375200656}" sibTransId="{9419F02B-40A8-44FA-9B14-80735E9DBE30}"/>
    <dgm:cxn modelId="{F7AAB071-8F2B-4E32-AB62-4CDB8EDFDBA0}" type="presOf" srcId="{4DDD8785-DE56-4D19-B8C6-CCB2C815E233}" destId="{D3C2D412-72B9-4B5D-A2C4-1C9ECF32047E}" srcOrd="0" destOrd="0" presId="urn:microsoft.com/office/officeart/2008/layout/VerticalCurvedList"/>
    <dgm:cxn modelId="{0CBAA37F-C3BC-425C-8E7C-CDA2F5D1BE4A}" srcId="{2107342E-C24C-4D42-B0A5-F6C746F7C614}" destId="{CA7A0F39-D7A2-4167-B617-B6FCC77B0846}" srcOrd="3" destOrd="0" parTransId="{996411C2-C4C1-4E42-8BD8-23FB1A57053F}" sibTransId="{9CD730A8-1658-4500-BFF8-BB6E1963EA44}"/>
    <dgm:cxn modelId="{8234398B-1A72-4BEA-9B5B-FE922C5E7366}" type="presOf" srcId="{0C20C1A2-D544-4961-8C13-942C92C8BD33}" destId="{3ED6102B-7832-4454-9FBC-A8855255976E}" srcOrd="0" destOrd="0" presId="urn:microsoft.com/office/officeart/2008/layout/VerticalCurvedList"/>
    <dgm:cxn modelId="{3E75A68B-3126-41E3-B915-1DD5A5F8F8B6}" type="presOf" srcId="{2107342E-C24C-4D42-B0A5-F6C746F7C614}" destId="{D32F7106-E14B-44B9-B608-B7F45C38CAFE}" srcOrd="0" destOrd="0" presId="urn:microsoft.com/office/officeart/2008/layout/VerticalCurvedList"/>
    <dgm:cxn modelId="{1079DD9B-E3A5-4727-A233-EE7525B60412}" srcId="{2107342E-C24C-4D42-B0A5-F6C746F7C614}" destId="{9BC528B1-7718-4CDD-8B66-1247C4A9A36E}" srcOrd="4" destOrd="0" parTransId="{875EF45E-5A16-4535-968D-BBA1A5C5A8AD}" sibTransId="{30F33F66-C2F7-46E6-8A0B-64F8050BC68C}"/>
    <dgm:cxn modelId="{5DFB88AC-87DF-4278-8B83-848B0645432D}" type="presOf" srcId="{2DE12572-7F6D-42B8-80ED-9D1773A9EC17}" destId="{3D7396AC-1962-4B37-B117-449DEC37382E}" srcOrd="0" destOrd="0" presId="urn:microsoft.com/office/officeart/2008/layout/VerticalCurvedList"/>
    <dgm:cxn modelId="{E9989FC3-E1BD-4AB5-800B-57385E391126}" type="presOf" srcId="{F8A65FC5-D1B1-47E6-B6C0-D52B9C45ACCB}" destId="{3DEC4772-8019-4699-BCF8-698E6ACFCA88}" srcOrd="0" destOrd="0" presId="urn:microsoft.com/office/officeart/2008/layout/VerticalCurvedList"/>
    <dgm:cxn modelId="{CE8D93C4-6434-4F0B-9B65-489C53A80E0E}" type="presOf" srcId="{9BC528B1-7718-4CDD-8B66-1247C4A9A36E}" destId="{B6E3F24B-A60B-48C8-8BF4-903835FCCD5F}" srcOrd="0" destOrd="0" presId="urn:microsoft.com/office/officeart/2008/layout/VerticalCurvedList"/>
    <dgm:cxn modelId="{A82522CC-5AAE-488B-853D-289A7363D880}" type="presParOf" srcId="{D32F7106-E14B-44B9-B608-B7F45C38CAFE}" destId="{C0BC78D9-B44B-42D2-B9C9-0E6BBEFDA2E7}" srcOrd="0" destOrd="0" presId="urn:microsoft.com/office/officeart/2008/layout/VerticalCurvedList"/>
    <dgm:cxn modelId="{996327E5-2DF2-4C5A-A76E-3D1D58CB38FC}" type="presParOf" srcId="{C0BC78D9-B44B-42D2-B9C9-0E6BBEFDA2E7}" destId="{6D4036D0-0192-4CC8-A22D-F7587D8FD195}" srcOrd="0" destOrd="0" presId="urn:microsoft.com/office/officeart/2008/layout/VerticalCurvedList"/>
    <dgm:cxn modelId="{FEB6AA99-BCB4-4EB9-AFFB-D8871BE72680}" type="presParOf" srcId="{6D4036D0-0192-4CC8-A22D-F7587D8FD195}" destId="{0ECC2383-88D3-4A4E-8D21-99537417A3FD}" srcOrd="0" destOrd="0" presId="urn:microsoft.com/office/officeart/2008/layout/VerticalCurvedList"/>
    <dgm:cxn modelId="{204D226E-0561-4AAF-AADA-65A4519B97CE}" type="presParOf" srcId="{6D4036D0-0192-4CC8-A22D-F7587D8FD195}" destId="{D3C2D412-72B9-4B5D-A2C4-1C9ECF32047E}" srcOrd="1" destOrd="0" presId="urn:microsoft.com/office/officeart/2008/layout/VerticalCurvedList"/>
    <dgm:cxn modelId="{53232D89-B023-4C26-BAC6-688D22E0F3B1}" type="presParOf" srcId="{6D4036D0-0192-4CC8-A22D-F7587D8FD195}" destId="{58258D0E-8370-41AA-8F98-04E52E3B55C1}" srcOrd="2" destOrd="0" presId="urn:microsoft.com/office/officeart/2008/layout/VerticalCurvedList"/>
    <dgm:cxn modelId="{298585A5-682C-4105-85E2-B7992A82E764}" type="presParOf" srcId="{6D4036D0-0192-4CC8-A22D-F7587D8FD195}" destId="{A24F0968-F9E9-43AB-85C7-11933DA56D06}" srcOrd="3" destOrd="0" presId="urn:microsoft.com/office/officeart/2008/layout/VerticalCurvedList"/>
    <dgm:cxn modelId="{D850394D-47D4-4459-815A-42EB88084528}" type="presParOf" srcId="{C0BC78D9-B44B-42D2-B9C9-0E6BBEFDA2E7}" destId="{CB2B1578-47B4-46D8-B328-33C19275161C}" srcOrd="1" destOrd="0" presId="urn:microsoft.com/office/officeart/2008/layout/VerticalCurvedList"/>
    <dgm:cxn modelId="{9035F8BF-79C2-4E5C-9B49-AFA7EB1DBFA9}" type="presParOf" srcId="{C0BC78D9-B44B-42D2-B9C9-0E6BBEFDA2E7}" destId="{26079CA7-CC21-4526-A9A8-6062B63D12AD}" srcOrd="2" destOrd="0" presId="urn:microsoft.com/office/officeart/2008/layout/VerticalCurvedList"/>
    <dgm:cxn modelId="{04C3FFE1-3E5D-4F8C-8BE0-FAAD91354EF9}" type="presParOf" srcId="{26079CA7-CC21-4526-A9A8-6062B63D12AD}" destId="{2AA1A255-9DBF-405E-AAE7-2594FC677820}" srcOrd="0" destOrd="0" presId="urn:microsoft.com/office/officeart/2008/layout/VerticalCurvedList"/>
    <dgm:cxn modelId="{8AB2120D-8B2B-4BFF-A7A8-A1B48532BAE7}" type="presParOf" srcId="{C0BC78D9-B44B-42D2-B9C9-0E6BBEFDA2E7}" destId="{3D7396AC-1962-4B37-B117-449DEC37382E}" srcOrd="3" destOrd="0" presId="urn:microsoft.com/office/officeart/2008/layout/VerticalCurvedList"/>
    <dgm:cxn modelId="{CE68FE4C-0D36-46E9-85D1-CCB0B94563D9}" type="presParOf" srcId="{C0BC78D9-B44B-42D2-B9C9-0E6BBEFDA2E7}" destId="{95BEB2DE-A9D1-4F35-A7E7-37D1CABE0817}" srcOrd="4" destOrd="0" presId="urn:microsoft.com/office/officeart/2008/layout/VerticalCurvedList"/>
    <dgm:cxn modelId="{1EB4CDB2-1FE7-4EA9-A28A-4D03FA492F92}" type="presParOf" srcId="{95BEB2DE-A9D1-4F35-A7E7-37D1CABE0817}" destId="{45FFC755-5910-4FA9-AD28-7788E6116015}" srcOrd="0" destOrd="0" presId="urn:microsoft.com/office/officeart/2008/layout/VerticalCurvedList"/>
    <dgm:cxn modelId="{F47D7421-3A36-4E74-BC4C-3A846174C0D3}" type="presParOf" srcId="{C0BC78D9-B44B-42D2-B9C9-0E6BBEFDA2E7}" destId="{3DEC4772-8019-4699-BCF8-698E6ACFCA88}" srcOrd="5" destOrd="0" presId="urn:microsoft.com/office/officeart/2008/layout/VerticalCurvedList"/>
    <dgm:cxn modelId="{3008D539-CFD6-4764-A405-2CE9C330282D}" type="presParOf" srcId="{C0BC78D9-B44B-42D2-B9C9-0E6BBEFDA2E7}" destId="{0EBAE916-D519-415B-AB3A-BDA785611B9D}" srcOrd="6" destOrd="0" presId="urn:microsoft.com/office/officeart/2008/layout/VerticalCurvedList"/>
    <dgm:cxn modelId="{46F6847F-B399-4C07-8725-C25853FB7CCA}" type="presParOf" srcId="{0EBAE916-D519-415B-AB3A-BDA785611B9D}" destId="{24E84A9D-9CA0-499A-BC7C-4B3FDD337168}" srcOrd="0" destOrd="0" presId="urn:microsoft.com/office/officeart/2008/layout/VerticalCurvedList"/>
    <dgm:cxn modelId="{699E2A68-152B-491D-AC5A-DD8851D941B7}" type="presParOf" srcId="{C0BC78D9-B44B-42D2-B9C9-0E6BBEFDA2E7}" destId="{A4EB42F1-126E-4082-B837-6D6C9A713379}" srcOrd="7" destOrd="0" presId="urn:microsoft.com/office/officeart/2008/layout/VerticalCurvedList"/>
    <dgm:cxn modelId="{B23B162C-B607-4B05-BCE8-BED55C3713FB}" type="presParOf" srcId="{C0BC78D9-B44B-42D2-B9C9-0E6BBEFDA2E7}" destId="{3CA8DC2A-C7EA-41F4-8FD0-35369334634D}" srcOrd="8" destOrd="0" presId="urn:microsoft.com/office/officeart/2008/layout/VerticalCurvedList"/>
    <dgm:cxn modelId="{4695EA7B-5ADC-4B4B-A8A4-BE28A78FCEBD}" type="presParOf" srcId="{3CA8DC2A-C7EA-41F4-8FD0-35369334634D}" destId="{9DF3F55D-32B2-454A-84AD-225F75BF7F53}" srcOrd="0" destOrd="0" presId="urn:microsoft.com/office/officeart/2008/layout/VerticalCurvedList"/>
    <dgm:cxn modelId="{351DA7CD-0120-4A68-B3A9-A07F1EF6E4E5}" type="presParOf" srcId="{C0BC78D9-B44B-42D2-B9C9-0E6BBEFDA2E7}" destId="{B6E3F24B-A60B-48C8-8BF4-903835FCCD5F}" srcOrd="9" destOrd="0" presId="urn:microsoft.com/office/officeart/2008/layout/VerticalCurvedList"/>
    <dgm:cxn modelId="{D00A2843-CBFF-4220-8361-25261D4F354F}" type="presParOf" srcId="{C0BC78D9-B44B-42D2-B9C9-0E6BBEFDA2E7}" destId="{41D5219B-E4E7-4524-B191-E76D9F41202F}" srcOrd="10" destOrd="0" presId="urn:microsoft.com/office/officeart/2008/layout/VerticalCurvedList"/>
    <dgm:cxn modelId="{2C5451C9-76D7-4AEC-997D-F213109D8B1E}" type="presParOf" srcId="{41D5219B-E4E7-4524-B191-E76D9F41202F}" destId="{7C97B5D9-8A11-400A-AEC0-BB83FED70727}" srcOrd="0" destOrd="0" presId="urn:microsoft.com/office/officeart/2008/layout/VerticalCurvedList"/>
    <dgm:cxn modelId="{162E28AB-3201-46DA-9169-735E16AC4075}" type="presParOf" srcId="{C0BC78D9-B44B-42D2-B9C9-0E6BBEFDA2E7}" destId="{3ED6102B-7832-4454-9FBC-A8855255976E}" srcOrd="11" destOrd="0" presId="urn:microsoft.com/office/officeart/2008/layout/VerticalCurvedList"/>
    <dgm:cxn modelId="{277BC89C-2D27-424D-8A19-15CA5FA67540}" type="presParOf" srcId="{C0BC78D9-B44B-42D2-B9C9-0E6BBEFDA2E7}" destId="{ACD260FD-EB14-472C-B1CF-C594A0699F65}" srcOrd="12" destOrd="0" presId="urn:microsoft.com/office/officeart/2008/layout/VerticalCurvedList"/>
    <dgm:cxn modelId="{B7346E21-EB3E-44A8-A582-B5B0B2E91A09}" type="presParOf" srcId="{ACD260FD-EB14-472C-B1CF-C594A0699F65}" destId="{7602AD48-B966-499B-AAC5-8B575D51F6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RZĄDZENIE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69712" custLinFactNeighborX="62620" custLinFactNeighborY="12851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67818" custScaleY="59105" custLinFactNeighborX="70928" custLinFactNeighborY="6795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F6ABFE3-7F98-4F9A-9B9C-3B7B09B9B7CD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FFD4AA5-9690-4712-B495-3DCFCB05DCC1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NAJLICZNIEJSZA GRUPA KIEROWNIKÓW</a:t>
          </a:r>
        </a:p>
      </dgm:t>
    </dgm:pt>
    <dgm:pt modelId="{452BBB5B-3D2F-4492-AF3F-0D423B04B3F5}" type="parTrans" cxnId="{35E6DEC7-6F71-483C-99B8-A9EC6D88F3C8}">
      <dgm:prSet/>
      <dgm:spPr/>
      <dgm:t>
        <a:bodyPr/>
        <a:lstStyle/>
        <a:p>
          <a:endParaRPr lang="pl-PL"/>
        </a:p>
      </dgm:t>
    </dgm:pt>
    <dgm:pt modelId="{005354D4-ECCF-480B-844C-AE796A0FB628}" type="sibTrans" cxnId="{35E6DEC7-6F71-483C-99B8-A9EC6D88F3C8}">
      <dgm:prSet/>
      <dgm:spPr/>
      <dgm:t>
        <a:bodyPr/>
        <a:lstStyle/>
        <a:p>
          <a:endParaRPr lang="pl-PL"/>
        </a:p>
      </dgm:t>
    </dgm:pt>
    <dgm:pt modelId="{ADEB6FF3-861E-4FC3-8353-3ABEC8D5A53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ZAPEWNIAJĄ REALIZACJĘ POLITYKI I PLANÓW KIEROWNIKÓW NAJWYŻSZEGO SZCZEBLA</a:t>
          </a:r>
        </a:p>
      </dgm:t>
    </dgm:pt>
    <dgm:pt modelId="{1EDC6538-29EF-4BC4-8C07-90F9695F44C4}" type="parTrans" cxnId="{6BA7410E-1F28-4AB8-9F6D-E34AD0350AEC}">
      <dgm:prSet/>
      <dgm:spPr/>
      <dgm:t>
        <a:bodyPr/>
        <a:lstStyle/>
        <a:p>
          <a:endParaRPr lang="pl-PL"/>
        </a:p>
      </dgm:t>
    </dgm:pt>
    <dgm:pt modelId="{E320D09A-A82A-4459-A65F-198009C65A80}" type="sibTrans" cxnId="{6BA7410E-1F28-4AB8-9F6D-E34AD0350AEC}">
      <dgm:prSet/>
      <dgm:spPr/>
      <dgm:t>
        <a:bodyPr/>
        <a:lstStyle/>
        <a:p>
          <a:endParaRPr lang="pl-PL"/>
        </a:p>
      </dgm:t>
    </dgm:pt>
    <dgm:pt modelId="{A1FD630E-5CA8-4C2D-8296-EC552DF752F7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NADZORUJĄ I KOORDYNUJĄ DZIAŁANIA KIEROWNIKÓW SZCZEBLA NAJNIŻSZEGO</a:t>
          </a:r>
        </a:p>
      </dgm:t>
    </dgm:pt>
    <dgm:pt modelId="{4AB42535-644F-42C3-A7C5-F00767ABC1C1}" type="parTrans" cxnId="{5AEBB3F7-D25A-450E-91D2-1FDA9446E390}">
      <dgm:prSet/>
      <dgm:spPr/>
      <dgm:t>
        <a:bodyPr/>
        <a:lstStyle/>
        <a:p>
          <a:endParaRPr lang="pl-PL"/>
        </a:p>
      </dgm:t>
    </dgm:pt>
    <dgm:pt modelId="{F792D83C-5C46-44AD-B105-A45577F9180E}" type="sibTrans" cxnId="{5AEBB3F7-D25A-450E-91D2-1FDA9446E390}">
      <dgm:prSet/>
      <dgm:spPr/>
      <dgm:t>
        <a:bodyPr/>
        <a:lstStyle/>
        <a:p>
          <a:endParaRPr lang="pl-PL"/>
        </a:p>
      </dgm:t>
    </dgm:pt>
    <dgm:pt modelId="{EE6FE3AD-BA35-4F13-9E12-FF474CB21DD9}" type="pres">
      <dgm:prSet presAssocID="{2F6ABFE3-7F98-4F9A-9B9C-3B7B09B9B7CD}" presName="linearFlow" presStyleCnt="0">
        <dgm:presLayoutVars>
          <dgm:dir/>
          <dgm:resizeHandles val="exact"/>
        </dgm:presLayoutVars>
      </dgm:prSet>
      <dgm:spPr/>
    </dgm:pt>
    <dgm:pt modelId="{F1C0C6BB-682B-4759-A95E-4649F4E95E12}" type="pres">
      <dgm:prSet presAssocID="{4FFD4AA5-9690-4712-B495-3DCFCB05DCC1}" presName="composite" presStyleCnt="0"/>
      <dgm:spPr/>
    </dgm:pt>
    <dgm:pt modelId="{927477C8-8A5F-413E-8897-F1DD56B13FE7}" type="pres">
      <dgm:prSet presAssocID="{4FFD4AA5-9690-4712-B495-3DCFCB05DCC1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spólny sukces"/>
        </a:ext>
      </dgm:extLst>
    </dgm:pt>
    <dgm:pt modelId="{B56FB5ED-1031-479C-B10C-DD749887F492}" type="pres">
      <dgm:prSet presAssocID="{4FFD4AA5-9690-4712-B495-3DCFCB05DCC1}" presName="txShp" presStyleLbl="node1" presStyleIdx="0" presStyleCnt="3">
        <dgm:presLayoutVars>
          <dgm:bulletEnabled val="1"/>
        </dgm:presLayoutVars>
      </dgm:prSet>
      <dgm:spPr/>
    </dgm:pt>
    <dgm:pt modelId="{206AEA3D-12B6-4436-8D66-611C6C767ECB}" type="pres">
      <dgm:prSet presAssocID="{005354D4-ECCF-480B-844C-AE796A0FB628}" presName="spacing" presStyleCnt="0"/>
      <dgm:spPr/>
    </dgm:pt>
    <dgm:pt modelId="{B0752968-CC41-4741-8A0A-8986A8B07B1B}" type="pres">
      <dgm:prSet presAssocID="{ADEB6FF3-861E-4FC3-8353-3ABEC8D5A539}" presName="composite" presStyleCnt="0"/>
      <dgm:spPr/>
    </dgm:pt>
    <dgm:pt modelId="{9E159899-4F6C-4DE1-844F-40BB5681CD59}" type="pres">
      <dgm:prSet presAssocID="{ADEB6FF3-861E-4FC3-8353-3ABEC8D5A539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a osób"/>
        </a:ext>
      </dgm:extLst>
    </dgm:pt>
    <dgm:pt modelId="{F7F05DD1-86BD-41A5-9C10-B6C6005CAF59}" type="pres">
      <dgm:prSet presAssocID="{ADEB6FF3-861E-4FC3-8353-3ABEC8D5A539}" presName="txShp" presStyleLbl="node1" presStyleIdx="1" presStyleCnt="3">
        <dgm:presLayoutVars>
          <dgm:bulletEnabled val="1"/>
        </dgm:presLayoutVars>
      </dgm:prSet>
      <dgm:spPr/>
    </dgm:pt>
    <dgm:pt modelId="{060F5DB5-B717-4755-A1BA-F827FFE54F4D}" type="pres">
      <dgm:prSet presAssocID="{E320D09A-A82A-4459-A65F-198009C65A80}" presName="spacing" presStyleCnt="0"/>
      <dgm:spPr/>
    </dgm:pt>
    <dgm:pt modelId="{783DC6C1-02BE-418B-88F7-84FCB089C1AA}" type="pres">
      <dgm:prSet presAssocID="{A1FD630E-5CA8-4C2D-8296-EC552DF752F7}" presName="composite" presStyleCnt="0"/>
      <dgm:spPr/>
    </dgm:pt>
    <dgm:pt modelId="{2D1F0640-118E-4BB8-AFE5-A14172010F01}" type="pres">
      <dgm:prSet presAssocID="{A1FD630E-5CA8-4C2D-8296-EC552DF752F7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elowi odbiorcy"/>
        </a:ext>
      </dgm:extLst>
    </dgm:pt>
    <dgm:pt modelId="{B01AFCD2-2EAE-4EAA-91A5-34C37CE8782B}" type="pres">
      <dgm:prSet presAssocID="{A1FD630E-5CA8-4C2D-8296-EC552DF752F7}" presName="txShp" presStyleLbl="node1" presStyleIdx="2" presStyleCnt="3">
        <dgm:presLayoutVars>
          <dgm:bulletEnabled val="1"/>
        </dgm:presLayoutVars>
      </dgm:prSet>
      <dgm:spPr/>
    </dgm:pt>
  </dgm:ptLst>
  <dgm:cxnLst>
    <dgm:cxn modelId="{6BA7410E-1F28-4AB8-9F6D-E34AD0350AEC}" srcId="{2F6ABFE3-7F98-4F9A-9B9C-3B7B09B9B7CD}" destId="{ADEB6FF3-861E-4FC3-8353-3ABEC8D5A539}" srcOrd="1" destOrd="0" parTransId="{1EDC6538-29EF-4BC4-8C07-90F9695F44C4}" sibTransId="{E320D09A-A82A-4459-A65F-198009C65A80}"/>
    <dgm:cxn modelId="{AE573E48-0719-478D-B25E-BB6DED124750}" type="presOf" srcId="{4FFD4AA5-9690-4712-B495-3DCFCB05DCC1}" destId="{B56FB5ED-1031-479C-B10C-DD749887F492}" srcOrd="0" destOrd="0" presId="urn:microsoft.com/office/officeart/2005/8/layout/vList3"/>
    <dgm:cxn modelId="{ADA0E571-D834-42FD-BE95-3523E6F85970}" type="presOf" srcId="{ADEB6FF3-861E-4FC3-8353-3ABEC8D5A539}" destId="{F7F05DD1-86BD-41A5-9C10-B6C6005CAF59}" srcOrd="0" destOrd="0" presId="urn:microsoft.com/office/officeart/2005/8/layout/vList3"/>
    <dgm:cxn modelId="{E7B8B492-0C57-4BB4-8CD3-EE27C2380923}" type="presOf" srcId="{A1FD630E-5CA8-4C2D-8296-EC552DF752F7}" destId="{B01AFCD2-2EAE-4EAA-91A5-34C37CE8782B}" srcOrd="0" destOrd="0" presId="urn:microsoft.com/office/officeart/2005/8/layout/vList3"/>
    <dgm:cxn modelId="{24307BBD-3B93-4109-B565-DB75585D78BB}" type="presOf" srcId="{2F6ABFE3-7F98-4F9A-9B9C-3B7B09B9B7CD}" destId="{EE6FE3AD-BA35-4F13-9E12-FF474CB21DD9}" srcOrd="0" destOrd="0" presId="urn:microsoft.com/office/officeart/2005/8/layout/vList3"/>
    <dgm:cxn modelId="{35E6DEC7-6F71-483C-99B8-A9EC6D88F3C8}" srcId="{2F6ABFE3-7F98-4F9A-9B9C-3B7B09B9B7CD}" destId="{4FFD4AA5-9690-4712-B495-3DCFCB05DCC1}" srcOrd="0" destOrd="0" parTransId="{452BBB5B-3D2F-4492-AF3F-0D423B04B3F5}" sibTransId="{005354D4-ECCF-480B-844C-AE796A0FB628}"/>
    <dgm:cxn modelId="{5AEBB3F7-D25A-450E-91D2-1FDA9446E390}" srcId="{2F6ABFE3-7F98-4F9A-9B9C-3B7B09B9B7CD}" destId="{A1FD630E-5CA8-4C2D-8296-EC552DF752F7}" srcOrd="2" destOrd="0" parTransId="{4AB42535-644F-42C3-A7C5-F00767ABC1C1}" sibTransId="{F792D83C-5C46-44AD-B105-A45577F9180E}"/>
    <dgm:cxn modelId="{BADA0A88-4DE6-46E5-9193-885E9457BAED}" type="presParOf" srcId="{EE6FE3AD-BA35-4F13-9E12-FF474CB21DD9}" destId="{F1C0C6BB-682B-4759-A95E-4649F4E95E12}" srcOrd="0" destOrd="0" presId="urn:microsoft.com/office/officeart/2005/8/layout/vList3"/>
    <dgm:cxn modelId="{9604D6DA-5FB6-4E2B-B9A9-2771ABC4D6FD}" type="presParOf" srcId="{F1C0C6BB-682B-4759-A95E-4649F4E95E12}" destId="{927477C8-8A5F-413E-8897-F1DD56B13FE7}" srcOrd="0" destOrd="0" presId="urn:microsoft.com/office/officeart/2005/8/layout/vList3"/>
    <dgm:cxn modelId="{3C23D4B3-BC5F-4B2C-9A2E-D18E334E6200}" type="presParOf" srcId="{F1C0C6BB-682B-4759-A95E-4649F4E95E12}" destId="{B56FB5ED-1031-479C-B10C-DD749887F492}" srcOrd="1" destOrd="0" presId="urn:microsoft.com/office/officeart/2005/8/layout/vList3"/>
    <dgm:cxn modelId="{C3E94380-07E5-4A7B-84A8-DBE8750E38D1}" type="presParOf" srcId="{EE6FE3AD-BA35-4F13-9E12-FF474CB21DD9}" destId="{206AEA3D-12B6-4436-8D66-611C6C767ECB}" srcOrd="1" destOrd="0" presId="urn:microsoft.com/office/officeart/2005/8/layout/vList3"/>
    <dgm:cxn modelId="{93D7F278-4A9A-4FF9-B4AC-775F8B223BD9}" type="presParOf" srcId="{EE6FE3AD-BA35-4F13-9E12-FF474CB21DD9}" destId="{B0752968-CC41-4741-8A0A-8986A8B07B1B}" srcOrd="2" destOrd="0" presId="urn:microsoft.com/office/officeart/2005/8/layout/vList3"/>
    <dgm:cxn modelId="{2EB17A39-707C-486A-921C-E24F5DE147E1}" type="presParOf" srcId="{B0752968-CC41-4741-8A0A-8986A8B07B1B}" destId="{9E159899-4F6C-4DE1-844F-40BB5681CD59}" srcOrd="0" destOrd="0" presId="urn:microsoft.com/office/officeart/2005/8/layout/vList3"/>
    <dgm:cxn modelId="{0F535313-E50D-4AE1-A4ED-D09E8A5A2644}" type="presParOf" srcId="{B0752968-CC41-4741-8A0A-8986A8B07B1B}" destId="{F7F05DD1-86BD-41A5-9C10-B6C6005CAF59}" srcOrd="1" destOrd="0" presId="urn:microsoft.com/office/officeart/2005/8/layout/vList3"/>
    <dgm:cxn modelId="{B5E7A903-D885-48AA-8286-2BD7350E2747}" type="presParOf" srcId="{EE6FE3AD-BA35-4F13-9E12-FF474CB21DD9}" destId="{060F5DB5-B717-4755-A1BA-F827FFE54F4D}" srcOrd="3" destOrd="0" presId="urn:microsoft.com/office/officeart/2005/8/layout/vList3"/>
    <dgm:cxn modelId="{25233390-7D83-4181-AE60-EA456B39BC97}" type="presParOf" srcId="{EE6FE3AD-BA35-4F13-9E12-FF474CB21DD9}" destId="{783DC6C1-02BE-418B-88F7-84FCB089C1AA}" srcOrd="4" destOrd="0" presId="urn:microsoft.com/office/officeart/2005/8/layout/vList3"/>
    <dgm:cxn modelId="{EEABB125-F48F-45F0-B06F-EB308079F684}" type="presParOf" srcId="{783DC6C1-02BE-418B-88F7-84FCB089C1AA}" destId="{2D1F0640-118E-4BB8-AFE5-A14172010F01}" srcOrd="0" destOrd="0" presId="urn:microsoft.com/office/officeart/2005/8/layout/vList3"/>
    <dgm:cxn modelId="{F3EB7877-D610-49C9-9F4F-D346D8F3403F}" type="presParOf" srcId="{783DC6C1-02BE-418B-88F7-84FCB089C1AA}" destId="{B01AFCD2-2EAE-4EAA-91A5-34C37CE8782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A72265E-DAB8-48C5-A881-5FD900571E67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pl-PL"/>
        </a:p>
      </dgm:t>
    </dgm:pt>
    <dgm:pt modelId="{4D3ECD0E-677E-4107-875B-7959C0096F7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ZWANI KIEROWNIKAMI PIERWSZEJ LINII</a:t>
          </a:r>
        </a:p>
      </dgm:t>
    </dgm:pt>
    <dgm:pt modelId="{42D7703A-2D6C-41E2-B2E2-FC51D723BC46}" type="parTrans" cxnId="{701815B7-041F-413E-81CC-2AFE4F436CD1}">
      <dgm:prSet/>
      <dgm:spPr/>
      <dgm:t>
        <a:bodyPr/>
        <a:lstStyle/>
        <a:p>
          <a:endParaRPr lang="pl-PL"/>
        </a:p>
      </dgm:t>
    </dgm:pt>
    <dgm:pt modelId="{7986AC36-EFA9-43D6-9C5E-E3170F14599F}" type="sibTrans" cxnId="{701815B7-041F-413E-81CC-2AFE4F436CD1}">
      <dgm:prSet/>
      <dgm:spPr/>
      <dgm:t>
        <a:bodyPr/>
        <a:lstStyle/>
        <a:p>
          <a:endParaRPr lang="pl-PL"/>
        </a:p>
      </dgm:t>
    </dgm:pt>
    <dgm:pt modelId="{ADBB95DB-1C56-4135-9A37-93541EBE453D}">
      <dgm:prSet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NADZORUJĄ I KOORDYNUJĄ DZIAŁANIA PRACOWNIKÓW WYKONAWCZYCH</a:t>
          </a:r>
        </a:p>
      </dgm:t>
    </dgm:pt>
    <dgm:pt modelId="{E2AD5675-1FDE-4F88-BDD5-6F4088FC649F}" type="parTrans" cxnId="{93B0105C-322A-4D07-AF64-EEF69444C1D7}">
      <dgm:prSet/>
      <dgm:spPr/>
      <dgm:t>
        <a:bodyPr/>
        <a:lstStyle/>
        <a:p>
          <a:endParaRPr lang="pl-PL"/>
        </a:p>
      </dgm:t>
    </dgm:pt>
    <dgm:pt modelId="{6DCAB5EE-D504-4E55-B850-6FB323679AB4}" type="sibTrans" cxnId="{93B0105C-322A-4D07-AF64-EEF69444C1D7}">
      <dgm:prSet/>
      <dgm:spPr/>
      <dgm:t>
        <a:bodyPr/>
        <a:lstStyle/>
        <a:p>
          <a:endParaRPr lang="pl-PL"/>
        </a:p>
      </dgm:t>
    </dgm:pt>
    <dgm:pt modelId="{869A0DA6-FC03-4502-A3B2-4BF3052AC6BB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ZALEŻY OD NICH CODZIENNE FUNKCJONOWANIE ORGANIZACJI</a:t>
          </a:r>
        </a:p>
      </dgm:t>
    </dgm:pt>
    <dgm:pt modelId="{9F7EC3A3-8897-4390-8EE9-B22BB6723E3D}" type="parTrans" cxnId="{12CAB695-82D1-49D2-B95E-7E5E69F9EEA6}">
      <dgm:prSet/>
      <dgm:spPr/>
      <dgm:t>
        <a:bodyPr/>
        <a:lstStyle/>
        <a:p>
          <a:endParaRPr lang="pl-PL"/>
        </a:p>
      </dgm:t>
    </dgm:pt>
    <dgm:pt modelId="{866B020C-2616-4449-9D59-1A360E877184}" type="sibTrans" cxnId="{12CAB695-82D1-49D2-B95E-7E5E69F9EEA6}">
      <dgm:prSet/>
      <dgm:spPr/>
      <dgm:t>
        <a:bodyPr/>
        <a:lstStyle/>
        <a:p>
          <a:endParaRPr lang="pl-PL"/>
        </a:p>
      </dgm:t>
    </dgm:pt>
    <dgm:pt modelId="{D3F82958-8ED9-45EF-91B6-3B2643B53482}" type="pres">
      <dgm:prSet presAssocID="{EA72265E-DAB8-48C5-A881-5FD900571E67}" presName="linear" presStyleCnt="0">
        <dgm:presLayoutVars>
          <dgm:dir/>
          <dgm:animLvl val="lvl"/>
          <dgm:resizeHandles val="exact"/>
        </dgm:presLayoutVars>
      </dgm:prSet>
      <dgm:spPr/>
    </dgm:pt>
    <dgm:pt modelId="{BEC3D169-8E9D-40E3-ADB6-2C93DB517609}" type="pres">
      <dgm:prSet presAssocID="{4D3ECD0E-677E-4107-875B-7959C0096F75}" presName="parentLin" presStyleCnt="0"/>
      <dgm:spPr/>
    </dgm:pt>
    <dgm:pt modelId="{25E8CC69-BAAD-4447-8CD3-09F1CA219688}" type="pres">
      <dgm:prSet presAssocID="{4D3ECD0E-677E-4107-875B-7959C0096F75}" presName="parentLeftMargin" presStyleLbl="node1" presStyleIdx="0" presStyleCnt="3"/>
      <dgm:spPr/>
    </dgm:pt>
    <dgm:pt modelId="{96666557-D084-4FFF-8A6E-04B0A1921C9D}" type="pres">
      <dgm:prSet presAssocID="{4D3ECD0E-677E-4107-875B-7959C0096F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50BC41-77EC-40C7-9D56-AEA9FF420C64}" type="pres">
      <dgm:prSet presAssocID="{4D3ECD0E-677E-4107-875B-7959C0096F75}" presName="negativeSpace" presStyleCnt="0"/>
      <dgm:spPr/>
    </dgm:pt>
    <dgm:pt modelId="{D784E43D-8EC6-4B47-A3DD-8EB0BD8FADE0}" type="pres">
      <dgm:prSet presAssocID="{4D3ECD0E-677E-4107-875B-7959C0096F75}" presName="childText" presStyleLbl="conFgAcc1" presStyleIdx="0" presStyleCnt="3">
        <dgm:presLayoutVars>
          <dgm:bulletEnabled val="1"/>
        </dgm:presLayoutVars>
      </dgm:prSet>
      <dgm:spPr/>
    </dgm:pt>
    <dgm:pt modelId="{26F95371-011A-4077-A79E-3ECEB511ADE2}" type="pres">
      <dgm:prSet presAssocID="{7986AC36-EFA9-43D6-9C5E-E3170F14599F}" presName="spaceBetweenRectangles" presStyleCnt="0"/>
      <dgm:spPr/>
    </dgm:pt>
    <dgm:pt modelId="{FF98D5D4-61FD-4BBE-8606-7254AD607EE8}" type="pres">
      <dgm:prSet presAssocID="{ADBB95DB-1C56-4135-9A37-93541EBE453D}" presName="parentLin" presStyleCnt="0"/>
      <dgm:spPr/>
    </dgm:pt>
    <dgm:pt modelId="{19DCE7A6-C67B-4FB7-9F81-E8A53924CAA3}" type="pres">
      <dgm:prSet presAssocID="{ADBB95DB-1C56-4135-9A37-93541EBE453D}" presName="parentLeftMargin" presStyleLbl="node1" presStyleIdx="0" presStyleCnt="3"/>
      <dgm:spPr/>
    </dgm:pt>
    <dgm:pt modelId="{1C7E9E1E-82D2-4E74-8504-A80B512B246A}" type="pres">
      <dgm:prSet presAssocID="{ADBB95DB-1C56-4135-9A37-93541EBE45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8DEDA2-789B-4378-A865-837FEDC56300}" type="pres">
      <dgm:prSet presAssocID="{ADBB95DB-1C56-4135-9A37-93541EBE453D}" presName="negativeSpace" presStyleCnt="0"/>
      <dgm:spPr/>
    </dgm:pt>
    <dgm:pt modelId="{343DFD6D-58C0-4BA1-850C-6DBBB3BAA650}" type="pres">
      <dgm:prSet presAssocID="{ADBB95DB-1C56-4135-9A37-93541EBE453D}" presName="childText" presStyleLbl="conFgAcc1" presStyleIdx="1" presStyleCnt="3">
        <dgm:presLayoutVars>
          <dgm:bulletEnabled val="1"/>
        </dgm:presLayoutVars>
      </dgm:prSet>
      <dgm:spPr/>
    </dgm:pt>
    <dgm:pt modelId="{C048EA07-4C00-456F-B4D9-826CF95E31B0}" type="pres">
      <dgm:prSet presAssocID="{6DCAB5EE-D504-4E55-B850-6FB323679AB4}" presName="spaceBetweenRectangles" presStyleCnt="0"/>
      <dgm:spPr/>
    </dgm:pt>
    <dgm:pt modelId="{2215815B-CEF0-4F05-985F-C08940A2AE76}" type="pres">
      <dgm:prSet presAssocID="{869A0DA6-FC03-4502-A3B2-4BF3052AC6BB}" presName="parentLin" presStyleCnt="0"/>
      <dgm:spPr/>
    </dgm:pt>
    <dgm:pt modelId="{4DCCA575-5BBD-4B7C-A72B-DC7EAE1F2BF6}" type="pres">
      <dgm:prSet presAssocID="{869A0DA6-FC03-4502-A3B2-4BF3052AC6BB}" presName="parentLeftMargin" presStyleLbl="node1" presStyleIdx="1" presStyleCnt="3"/>
      <dgm:spPr/>
    </dgm:pt>
    <dgm:pt modelId="{BC1A8427-FAF5-43FB-ACAD-7E1A513582D6}" type="pres">
      <dgm:prSet presAssocID="{869A0DA6-FC03-4502-A3B2-4BF3052AC6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2670497-01FC-4FAB-A886-6D75EA1B442E}" type="pres">
      <dgm:prSet presAssocID="{869A0DA6-FC03-4502-A3B2-4BF3052AC6BB}" presName="negativeSpace" presStyleCnt="0"/>
      <dgm:spPr/>
    </dgm:pt>
    <dgm:pt modelId="{8C3E7556-8E2B-447E-8396-088291EDC2AA}" type="pres">
      <dgm:prSet presAssocID="{869A0DA6-FC03-4502-A3B2-4BF3052AC6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F30327-0A91-430E-B1C5-D059FF212E4D}" type="presOf" srcId="{869A0DA6-FC03-4502-A3B2-4BF3052AC6BB}" destId="{4DCCA575-5BBD-4B7C-A72B-DC7EAE1F2BF6}" srcOrd="0" destOrd="0" presId="urn:microsoft.com/office/officeart/2005/8/layout/list1"/>
    <dgm:cxn modelId="{08568B28-9C3A-4D01-B4D2-D7316CD57EF3}" type="presOf" srcId="{4D3ECD0E-677E-4107-875B-7959C0096F75}" destId="{96666557-D084-4FFF-8A6E-04B0A1921C9D}" srcOrd="1" destOrd="0" presId="urn:microsoft.com/office/officeart/2005/8/layout/list1"/>
    <dgm:cxn modelId="{93B0105C-322A-4D07-AF64-EEF69444C1D7}" srcId="{EA72265E-DAB8-48C5-A881-5FD900571E67}" destId="{ADBB95DB-1C56-4135-9A37-93541EBE453D}" srcOrd="1" destOrd="0" parTransId="{E2AD5675-1FDE-4F88-BDD5-6F4088FC649F}" sibTransId="{6DCAB5EE-D504-4E55-B850-6FB323679AB4}"/>
    <dgm:cxn modelId="{3C4ADF5C-B1A8-4B00-90A5-9BA478BC8A6D}" type="presOf" srcId="{EA72265E-DAB8-48C5-A881-5FD900571E67}" destId="{D3F82958-8ED9-45EF-91B6-3B2643B53482}" srcOrd="0" destOrd="0" presId="urn:microsoft.com/office/officeart/2005/8/layout/list1"/>
    <dgm:cxn modelId="{1999B25A-B15E-4D99-BCB6-FDAB83A94177}" type="presOf" srcId="{ADBB95DB-1C56-4135-9A37-93541EBE453D}" destId="{19DCE7A6-C67B-4FB7-9F81-E8A53924CAA3}" srcOrd="0" destOrd="0" presId="urn:microsoft.com/office/officeart/2005/8/layout/list1"/>
    <dgm:cxn modelId="{A7C8DC94-E91A-4BA5-85F3-4B567C56ACDA}" type="presOf" srcId="{ADBB95DB-1C56-4135-9A37-93541EBE453D}" destId="{1C7E9E1E-82D2-4E74-8504-A80B512B246A}" srcOrd="1" destOrd="0" presId="urn:microsoft.com/office/officeart/2005/8/layout/list1"/>
    <dgm:cxn modelId="{12CAB695-82D1-49D2-B95E-7E5E69F9EEA6}" srcId="{EA72265E-DAB8-48C5-A881-5FD900571E67}" destId="{869A0DA6-FC03-4502-A3B2-4BF3052AC6BB}" srcOrd="2" destOrd="0" parTransId="{9F7EC3A3-8897-4390-8EE9-B22BB6723E3D}" sibTransId="{866B020C-2616-4449-9D59-1A360E877184}"/>
    <dgm:cxn modelId="{701815B7-041F-413E-81CC-2AFE4F436CD1}" srcId="{EA72265E-DAB8-48C5-A881-5FD900571E67}" destId="{4D3ECD0E-677E-4107-875B-7959C0096F75}" srcOrd="0" destOrd="0" parTransId="{42D7703A-2D6C-41E2-B2E2-FC51D723BC46}" sibTransId="{7986AC36-EFA9-43D6-9C5E-E3170F14599F}"/>
    <dgm:cxn modelId="{57F0BEF3-7C1E-4DBC-8823-7FB0B3C9D025}" type="presOf" srcId="{4D3ECD0E-677E-4107-875B-7959C0096F75}" destId="{25E8CC69-BAAD-4447-8CD3-09F1CA219688}" srcOrd="0" destOrd="0" presId="urn:microsoft.com/office/officeart/2005/8/layout/list1"/>
    <dgm:cxn modelId="{C943A4FA-AE73-4FE3-B95A-91AFC30D4FC1}" type="presOf" srcId="{869A0DA6-FC03-4502-A3B2-4BF3052AC6BB}" destId="{BC1A8427-FAF5-43FB-ACAD-7E1A513582D6}" srcOrd="1" destOrd="0" presId="urn:microsoft.com/office/officeart/2005/8/layout/list1"/>
    <dgm:cxn modelId="{1D4D0EAE-F980-4330-B015-D47BB50A276D}" type="presParOf" srcId="{D3F82958-8ED9-45EF-91B6-3B2643B53482}" destId="{BEC3D169-8E9D-40E3-ADB6-2C93DB517609}" srcOrd="0" destOrd="0" presId="urn:microsoft.com/office/officeart/2005/8/layout/list1"/>
    <dgm:cxn modelId="{3E27A4EA-2F86-4E72-BF34-2B212617E2DC}" type="presParOf" srcId="{BEC3D169-8E9D-40E3-ADB6-2C93DB517609}" destId="{25E8CC69-BAAD-4447-8CD3-09F1CA219688}" srcOrd="0" destOrd="0" presId="urn:microsoft.com/office/officeart/2005/8/layout/list1"/>
    <dgm:cxn modelId="{C151BCA0-855F-4A20-8BB9-D48E2B93A4B6}" type="presParOf" srcId="{BEC3D169-8E9D-40E3-ADB6-2C93DB517609}" destId="{96666557-D084-4FFF-8A6E-04B0A1921C9D}" srcOrd="1" destOrd="0" presId="urn:microsoft.com/office/officeart/2005/8/layout/list1"/>
    <dgm:cxn modelId="{8C95000D-A437-4B6C-AFF9-1BF0F3438509}" type="presParOf" srcId="{D3F82958-8ED9-45EF-91B6-3B2643B53482}" destId="{A350BC41-77EC-40C7-9D56-AEA9FF420C64}" srcOrd="1" destOrd="0" presId="urn:microsoft.com/office/officeart/2005/8/layout/list1"/>
    <dgm:cxn modelId="{31E6565C-BC5B-4982-BF02-A6EC1FD11E4C}" type="presParOf" srcId="{D3F82958-8ED9-45EF-91B6-3B2643B53482}" destId="{D784E43D-8EC6-4B47-A3DD-8EB0BD8FADE0}" srcOrd="2" destOrd="0" presId="urn:microsoft.com/office/officeart/2005/8/layout/list1"/>
    <dgm:cxn modelId="{DF0ED418-AFC9-4CF0-B02D-D4443715A0C0}" type="presParOf" srcId="{D3F82958-8ED9-45EF-91B6-3B2643B53482}" destId="{26F95371-011A-4077-A79E-3ECEB511ADE2}" srcOrd="3" destOrd="0" presId="urn:microsoft.com/office/officeart/2005/8/layout/list1"/>
    <dgm:cxn modelId="{F4D7BF55-E974-46D5-A34A-EB65DFBF744A}" type="presParOf" srcId="{D3F82958-8ED9-45EF-91B6-3B2643B53482}" destId="{FF98D5D4-61FD-4BBE-8606-7254AD607EE8}" srcOrd="4" destOrd="0" presId="urn:microsoft.com/office/officeart/2005/8/layout/list1"/>
    <dgm:cxn modelId="{C3B90274-1FF8-4081-A8AC-F659D14B2CE3}" type="presParOf" srcId="{FF98D5D4-61FD-4BBE-8606-7254AD607EE8}" destId="{19DCE7A6-C67B-4FB7-9F81-E8A53924CAA3}" srcOrd="0" destOrd="0" presId="urn:microsoft.com/office/officeart/2005/8/layout/list1"/>
    <dgm:cxn modelId="{DE97D671-5BB3-433C-9D66-0F5811DC14DD}" type="presParOf" srcId="{FF98D5D4-61FD-4BBE-8606-7254AD607EE8}" destId="{1C7E9E1E-82D2-4E74-8504-A80B512B246A}" srcOrd="1" destOrd="0" presId="urn:microsoft.com/office/officeart/2005/8/layout/list1"/>
    <dgm:cxn modelId="{F87A1891-6B82-4EF8-8D8D-3A59D30B1B39}" type="presParOf" srcId="{D3F82958-8ED9-45EF-91B6-3B2643B53482}" destId="{EC8DEDA2-789B-4378-A865-837FEDC56300}" srcOrd="5" destOrd="0" presId="urn:microsoft.com/office/officeart/2005/8/layout/list1"/>
    <dgm:cxn modelId="{9F713798-E948-4327-9CB5-8AFCEB6D7519}" type="presParOf" srcId="{D3F82958-8ED9-45EF-91B6-3B2643B53482}" destId="{343DFD6D-58C0-4BA1-850C-6DBBB3BAA650}" srcOrd="6" destOrd="0" presId="urn:microsoft.com/office/officeart/2005/8/layout/list1"/>
    <dgm:cxn modelId="{5753C5E5-7246-48BB-B939-E7C0CE6ED5B5}" type="presParOf" srcId="{D3F82958-8ED9-45EF-91B6-3B2643B53482}" destId="{C048EA07-4C00-456F-B4D9-826CF95E31B0}" srcOrd="7" destOrd="0" presId="urn:microsoft.com/office/officeart/2005/8/layout/list1"/>
    <dgm:cxn modelId="{E679CE8C-7EF0-4B70-898B-FC4790EFA00C}" type="presParOf" srcId="{D3F82958-8ED9-45EF-91B6-3B2643B53482}" destId="{2215815B-CEF0-4F05-985F-C08940A2AE76}" srcOrd="8" destOrd="0" presId="urn:microsoft.com/office/officeart/2005/8/layout/list1"/>
    <dgm:cxn modelId="{ECAC7005-0F6F-4DCA-8C63-B722A81F8F2F}" type="presParOf" srcId="{2215815B-CEF0-4F05-985F-C08940A2AE76}" destId="{4DCCA575-5BBD-4B7C-A72B-DC7EAE1F2BF6}" srcOrd="0" destOrd="0" presId="urn:microsoft.com/office/officeart/2005/8/layout/list1"/>
    <dgm:cxn modelId="{88EF39D4-27EB-453F-BB87-C6B2E8085771}" type="presParOf" srcId="{2215815B-CEF0-4F05-985F-C08940A2AE76}" destId="{BC1A8427-FAF5-43FB-ACAD-7E1A513582D6}" srcOrd="1" destOrd="0" presId="urn:microsoft.com/office/officeart/2005/8/layout/list1"/>
    <dgm:cxn modelId="{000D545A-EF34-4FEF-9963-E6470CFD9A59}" type="presParOf" srcId="{D3F82958-8ED9-45EF-91B6-3B2643B53482}" destId="{42670497-01FC-4FAB-A886-6D75EA1B442E}" srcOrd="9" destOrd="0" presId="urn:microsoft.com/office/officeart/2005/8/layout/list1"/>
    <dgm:cxn modelId="{116569E6-49E3-43F2-9AF9-0439F62490D2}" type="presParOf" srcId="{D3F82958-8ED9-45EF-91B6-3B2643B53482}" destId="{8C3E7556-8E2B-447E-8396-088291EDC2A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7B2B736-438D-48CF-907A-7A5D22ABF1C9}" type="doc">
      <dgm:prSet loTypeId="urn:microsoft.com/office/officeart/2005/8/layout/hChevron3" loCatId="process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pl-PL"/>
        </a:p>
      </dgm:t>
    </dgm:pt>
    <dgm:pt modelId="{D7F96D95-A557-4F9B-8BF1-1165C26287B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PONOSZĄ ODPOWIEDZIALNOŚĆ ZA JEDEN OBSZAR LUB FUNKCJĘ ORGANIZACJI</a:t>
          </a:r>
        </a:p>
      </dgm:t>
    </dgm:pt>
    <dgm:pt modelId="{62BA6D9C-378F-4E2A-A76F-408E46949F6E}" type="parTrans" cxnId="{5B1EB93C-4553-4D00-893B-AC88F15F7AA3}">
      <dgm:prSet/>
      <dgm:spPr/>
      <dgm:t>
        <a:bodyPr/>
        <a:lstStyle/>
        <a:p>
          <a:endParaRPr lang="pl-PL"/>
        </a:p>
      </dgm:t>
    </dgm:pt>
    <dgm:pt modelId="{1FC91014-E3B2-4A6E-AC37-2EC818DC99C9}" type="sibTrans" cxnId="{5B1EB93C-4553-4D00-893B-AC88F15F7AA3}">
      <dgm:prSet/>
      <dgm:spPr/>
      <dgm:t>
        <a:bodyPr/>
        <a:lstStyle/>
        <a:p>
          <a:endParaRPr lang="pl-PL"/>
        </a:p>
      </dgm:t>
    </dgm:pt>
    <dgm:pt modelId="{32B6051F-A58B-4617-9729-FD0953AEDE05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gm:t>
    </dgm:pt>
    <dgm:pt modelId="{CBF03583-7EB0-465C-AC01-EA31811D1674}" type="parTrans" cxnId="{7C05E397-E794-4F3B-99D0-81179FDD0130}">
      <dgm:prSet/>
      <dgm:spPr/>
      <dgm:t>
        <a:bodyPr/>
        <a:lstStyle/>
        <a:p>
          <a:endParaRPr lang="pl-PL"/>
        </a:p>
      </dgm:t>
    </dgm:pt>
    <dgm:pt modelId="{9C701495-283E-4116-95D3-1B2FEFF27B65}" type="sibTrans" cxnId="{7C05E397-E794-4F3B-99D0-81179FDD0130}">
      <dgm:prSet/>
      <dgm:spPr/>
      <dgm:t>
        <a:bodyPr/>
        <a:lstStyle/>
        <a:p>
          <a:endParaRPr lang="pl-PL"/>
        </a:p>
      </dgm:t>
    </dgm:pt>
    <dgm:pt modelId="{1855F9BE-F82A-4F05-B7D1-5751CB3B822A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gm:t>
    </dgm:pt>
    <dgm:pt modelId="{F9F405A5-7F11-4C7D-83C3-7B2B81DC3840}" type="parTrans" cxnId="{28393836-CC4F-493A-8E64-EE692BEDDB31}">
      <dgm:prSet/>
      <dgm:spPr/>
      <dgm:t>
        <a:bodyPr/>
        <a:lstStyle/>
        <a:p>
          <a:endParaRPr lang="pl-PL"/>
        </a:p>
      </dgm:t>
    </dgm:pt>
    <dgm:pt modelId="{9DE55E69-59B7-4965-9789-96EE2ACE7B04}" type="sibTrans" cxnId="{28393836-CC4F-493A-8E64-EE692BEDDB31}">
      <dgm:prSet/>
      <dgm:spPr/>
      <dgm:t>
        <a:bodyPr/>
        <a:lstStyle/>
        <a:p>
          <a:endParaRPr lang="pl-PL"/>
        </a:p>
      </dgm:t>
    </dgm:pt>
    <dgm:pt modelId="{38A962C9-3D5B-4499-B43A-315B11A1442A}" type="pres">
      <dgm:prSet presAssocID="{C7B2B736-438D-48CF-907A-7A5D22ABF1C9}" presName="Name0" presStyleCnt="0">
        <dgm:presLayoutVars>
          <dgm:dir/>
          <dgm:resizeHandles val="exact"/>
        </dgm:presLayoutVars>
      </dgm:prSet>
      <dgm:spPr/>
    </dgm:pt>
    <dgm:pt modelId="{B4AF94CD-0588-47DD-9975-DFCFB1BD69D8}" type="pres">
      <dgm:prSet presAssocID="{D7F96D95-A557-4F9B-8BF1-1165C26287B5}" presName="parTxOnly" presStyleLbl="node1" presStyleIdx="0" presStyleCnt="3">
        <dgm:presLayoutVars>
          <dgm:bulletEnabled val="1"/>
        </dgm:presLayoutVars>
      </dgm:prSet>
      <dgm:spPr/>
    </dgm:pt>
    <dgm:pt modelId="{EF7BEA0C-FB27-4CA2-B623-B93561E40980}" type="pres">
      <dgm:prSet presAssocID="{1FC91014-E3B2-4A6E-AC37-2EC818DC99C9}" presName="parSpace" presStyleCnt="0"/>
      <dgm:spPr/>
    </dgm:pt>
    <dgm:pt modelId="{3C09D383-ED7F-4E52-94E0-00734C863C4D}" type="pres">
      <dgm:prSet presAssocID="{32B6051F-A58B-4617-9729-FD0953AEDE05}" presName="parTxOnly" presStyleLbl="node1" presStyleIdx="1" presStyleCnt="3">
        <dgm:presLayoutVars>
          <dgm:bulletEnabled val="1"/>
        </dgm:presLayoutVars>
      </dgm:prSet>
      <dgm:spPr/>
    </dgm:pt>
    <dgm:pt modelId="{BE428A4B-1044-4BBF-AC78-9A37BEB6D16F}" type="pres">
      <dgm:prSet presAssocID="{9C701495-283E-4116-95D3-1B2FEFF27B65}" presName="parSpace" presStyleCnt="0"/>
      <dgm:spPr/>
    </dgm:pt>
    <dgm:pt modelId="{43F1382E-A2F9-4DA7-B75D-08930F25CD9D}" type="pres">
      <dgm:prSet presAssocID="{1855F9BE-F82A-4F05-B7D1-5751CB3B822A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28393836-CC4F-493A-8E64-EE692BEDDB31}" srcId="{C7B2B736-438D-48CF-907A-7A5D22ABF1C9}" destId="{1855F9BE-F82A-4F05-B7D1-5751CB3B822A}" srcOrd="2" destOrd="0" parTransId="{F9F405A5-7F11-4C7D-83C3-7B2B81DC3840}" sibTransId="{9DE55E69-59B7-4965-9789-96EE2ACE7B04}"/>
    <dgm:cxn modelId="{5B1EB93C-4553-4D00-893B-AC88F15F7AA3}" srcId="{C7B2B736-438D-48CF-907A-7A5D22ABF1C9}" destId="{D7F96D95-A557-4F9B-8BF1-1165C26287B5}" srcOrd="0" destOrd="0" parTransId="{62BA6D9C-378F-4E2A-A76F-408E46949F6E}" sibTransId="{1FC91014-E3B2-4A6E-AC37-2EC818DC99C9}"/>
    <dgm:cxn modelId="{FAEA214B-A571-4B90-BE0E-45060D43CB32}" type="presOf" srcId="{1855F9BE-F82A-4F05-B7D1-5751CB3B822A}" destId="{43F1382E-A2F9-4DA7-B75D-08930F25CD9D}" srcOrd="0" destOrd="0" presId="urn:microsoft.com/office/officeart/2005/8/layout/hChevron3"/>
    <dgm:cxn modelId="{68A5735A-E903-4A4C-B280-24020FDD188D}" type="presOf" srcId="{D7F96D95-A557-4F9B-8BF1-1165C26287B5}" destId="{B4AF94CD-0588-47DD-9975-DFCFB1BD69D8}" srcOrd="0" destOrd="0" presId="urn:microsoft.com/office/officeart/2005/8/layout/hChevron3"/>
    <dgm:cxn modelId="{7C05E397-E794-4F3B-99D0-81179FDD0130}" srcId="{C7B2B736-438D-48CF-907A-7A5D22ABF1C9}" destId="{32B6051F-A58B-4617-9729-FD0953AEDE05}" srcOrd="1" destOrd="0" parTransId="{CBF03583-7EB0-465C-AC01-EA31811D1674}" sibTransId="{9C701495-283E-4116-95D3-1B2FEFF27B65}"/>
    <dgm:cxn modelId="{998A88BD-645C-4239-8FD9-1D0E16F41FD0}" type="presOf" srcId="{32B6051F-A58B-4617-9729-FD0953AEDE05}" destId="{3C09D383-ED7F-4E52-94E0-00734C863C4D}" srcOrd="0" destOrd="0" presId="urn:microsoft.com/office/officeart/2005/8/layout/hChevron3"/>
    <dgm:cxn modelId="{9A9F89CE-23EA-4288-9DE8-0601E1AC3F94}" type="presOf" srcId="{C7B2B736-438D-48CF-907A-7A5D22ABF1C9}" destId="{38A962C9-3D5B-4499-B43A-315B11A1442A}" srcOrd="0" destOrd="0" presId="urn:microsoft.com/office/officeart/2005/8/layout/hChevron3"/>
    <dgm:cxn modelId="{3C780437-1A85-4C60-9995-86EB634AA516}" type="presParOf" srcId="{38A962C9-3D5B-4499-B43A-315B11A1442A}" destId="{B4AF94CD-0588-47DD-9975-DFCFB1BD69D8}" srcOrd="0" destOrd="0" presId="urn:microsoft.com/office/officeart/2005/8/layout/hChevron3"/>
    <dgm:cxn modelId="{E0430F82-35FF-45B5-A2B4-71DD61F7E074}" type="presParOf" srcId="{38A962C9-3D5B-4499-B43A-315B11A1442A}" destId="{EF7BEA0C-FB27-4CA2-B623-B93561E40980}" srcOrd="1" destOrd="0" presId="urn:microsoft.com/office/officeart/2005/8/layout/hChevron3"/>
    <dgm:cxn modelId="{F220D6AD-40CE-40EA-A8A4-1BEFBF616D96}" type="presParOf" srcId="{38A962C9-3D5B-4499-B43A-315B11A1442A}" destId="{3C09D383-ED7F-4E52-94E0-00734C863C4D}" srcOrd="2" destOrd="0" presId="urn:microsoft.com/office/officeart/2005/8/layout/hChevron3"/>
    <dgm:cxn modelId="{4CFCF2D8-71F1-4556-9B23-3901EACFB006}" type="presParOf" srcId="{38A962C9-3D5B-4499-B43A-315B11A1442A}" destId="{BE428A4B-1044-4BBF-AC78-9A37BEB6D16F}" srcOrd="3" destOrd="0" presId="urn:microsoft.com/office/officeart/2005/8/layout/hChevron3"/>
    <dgm:cxn modelId="{8AEA46DF-443A-4E3E-8286-CB83FD276771}" type="presParOf" srcId="{38A962C9-3D5B-4499-B43A-315B11A1442A}" destId="{43F1382E-A2F9-4DA7-B75D-08930F25CD9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17AA240-5E4B-4633-AF3C-ED92E4FC30B3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D232A13B-256E-4300-9904-80EBC8F216CB}">
      <dgm:prSet custT="1"/>
      <dgm:spPr/>
      <dgm:t>
        <a:bodyPr/>
        <a:lstStyle/>
        <a:p>
          <a:r>
            <a:rPr lang="pl-PL" sz="1400" b="1" dirty="0"/>
            <a:t>PONOSZĄ ODPOWIEDZIALNOŚĆ ZA WSZYSTKIE FUNKCJE ORGANIZACJI LUB JEDNOSTKI ORGANIZACYJNEJ</a:t>
          </a:r>
        </a:p>
      </dgm:t>
    </dgm:pt>
    <dgm:pt modelId="{2A684C59-4E5E-47FB-8B0B-DC491D60667F}" type="parTrans" cxnId="{AF55FA46-AD0F-47AD-9A8C-387680B360E1}">
      <dgm:prSet/>
      <dgm:spPr/>
      <dgm:t>
        <a:bodyPr/>
        <a:lstStyle/>
        <a:p>
          <a:endParaRPr lang="pl-PL"/>
        </a:p>
      </dgm:t>
    </dgm:pt>
    <dgm:pt modelId="{EC7248A5-8894-4939-9219-8D59C95CC954}" type="sibTrans" cxnId="{AF55FA46-AD0F-47AD-9A8C-387680B360E1}">
      <dgm:prSet/>
      <dgm:spPr/>
      <dgm:t>
        <a:bodyPr/>
        <a:lstStyle/>
        <a:p>
          <a:endParaRPr lang="pl-PL"/>
        </a:p>
      </dgm:t>
    </dgm:pt>
    <dgm:pt modelId="{F1C99327-DC4A-4854-9CF2-8BB7A79FCAA4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MOGĄ BYĆ KIEROWNIKAMI NAJWYŻSZEGO LUB ŚREDNIEGO SZCZEBLA</a:t>
          </a:r>
        </a:p>
      </dgm:t>
    </dgm:pt>
    <dgm:pt modelId="{33881D4A-5E86-42C3-8F18-5A89C6FAE030}" type="parTrans" cxnId="{19D25513-6F18-4D84-9961-2162458082AE}">
      <dgm:prSet/>
      <dgm:spPr/>
      <dgm:t>
        <a:bodyPr/>
        <a:lstStyle/>
        <a:p>
          <a:endParaRPr lang="pl-PL"/>
        </a:p>
      </dgm:t>
    </dgm:pt>
    <dgm:pt modelId="{A3015B48-895C-43ED-BADC-A0D0C3EE69E8}" type="sibTrans" cxnId="{19D25513-6F18-4D84-9961-2162458082AE}">
      <dgm:prSet/>
      <dgm:spPr/>
      <dgm:t>
        <a:bodyPr/>
        <a:lstStyle/>
        <a:p>
          <a:endParaRPr lang="pl-PL"/>
        </a:p>
      </dgm:t>
    </dgm:pt>
    <dgm:pt modelId="{21386C20-DA51-4299-BEB7-3A695381F5D6}">
      <dgm:prSet custT="1"/>
      <dgm:spPr/>
      <dgm:t>
        <a:bodyPr/>
        <a:lstStyle/>
        <a:p>
          <a:r>
            <a:rPr lang="pl-PL" sz="2400" b="1" dirty="0"/>
            <a:t>PRZYKŁAD: REKTOR </a:t>
          </a:r>
          <a:br>
            <a:rPr lang="pl-PL" sz="2400" b="1" dirty="0"/>
          </a:br>
          <a:r>
            <a:rPr lang="pl-PL" sz="2400" b="1" dirty="0"/>
            <a:t>I DZIEKAN</a:t>
          </a:r>
        </a:p>
      </dgm:t>
    </dgm:pt>
    <dgm:pt modelId="{72377D86-B6DE-491A-B869-9DC2B321A10E}" type="parTrans" cxnId="{186C78B8-B0DB-4600-82F5-39B651053865}">
      <dgm:prSet/>
      <dgm:spPr/>
      <dgm:t>
        <a:bodyPr/>
        <a:lstStyle/>
        <a:p>
          <a:endParaRPr lang="pl-PL"/>
        </a:p>
      </dgm:t>
    </dgm:pt>
    <dgm:pt modelId="{8FDE6BB8-1A98-46BF-B9D4-1DDB34B87490}" type="sibTrans" cxnId="{186C78B8-B0DB-4600-82F5-39B651053865}">
      <dgm:prSet/>
      <dgm:spPr/>
      <dgm:t>
        <a:bodyPr/>
        <a:lstStyle/>
        <a:p>
          <a:endParaRPr lang="pl-PL"/>
        </a:p>
      </dgm:t>
    </dgm:pt>
    <dgm:pt modelId="{F07D3EC5-2914-49FB-8C32-7C1AFBCCCC16}" type="pres">
      <dgm:prSet presAssocID="{517AA240-5E4B-4633-AF3C-ED92E4FC30B3}" presName="compositeShape" presStyleCnt="0">
        <dgm:presLayoutVars>
          <dgm:chMax val="7"/>
          <dgm:dir/>
          <dgm:resizeHandles val="exact"/>
        </dgm:presLayoutVars>
      </dgm:prSet>
      <dgm:spPr/>
    </dgm:pt>
    <dgm:pt modelId="{ECE07673-4F52-4F27-B796-557525AC166F}" type="pres">
      <dgm:prSet presAssocID="{D232A13B-256E-4300-9904-80EBC8F216CB}" presName="circ1" presStyleLbl="vennNode1" presStyleIdx="0" presStyleCnt="3"/>
      <dgm:spPr/>
    </dgm:pt>
    <dgm:pt modelId="{75DE42B1-B5EF-41BA-8EC6-62927C4A5AA9}" type="pres">
      <dgm:prSet presAssocID="{D232A13B-256E-4300-9904-80EBC8F216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9DDB00F-85C2-498D-8CBA-5B4F388703A5}" type="pres">
      <dgm:prSet presAssocID="{F1C99327-DC4A-4854-9CF2-8BB7A79FCAA4}" presName="circ2" presStyleLbl="vennNode1" presStyleIdx="1" presStyleCnt="3"/>
      <dgm:spPr/>
    </dgm:pt>
    <dgm:pt modelId="{8E0F9871-6D31-4101-AA22-C79126498019}" type="pres">
      <dgm:prSet presAssocID="{F1C99327-DC4A-4854-9CF2-8BB7A79FCAA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69F171-51AF-4FF9-9500-EF828CCC8030}" type="pres">
      <dgm:prSet presAssocID="{21386C20-DA51-4299-BEB7-3A695381F5D6}" presName="circ3" presStyleLbl="vennNode1" presStyleIdx="2" presStyleCnt="3"/>
      <dgm:spPr/>
    </dgm:pt>
    <dgm:pt modelId="{8DF9B55B-0C83-461F-84C7-6E474903507D}" type="pres">
      <dgm:prSet presAssocID="{21386C20-DA51-4299-BEB7-3A695381F5D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9D25513-6F18-4D84-9961-2162458082AE}" srcId="{517AA240-5E4B-4633-AF3C-ED92E4FC30B3}" destId="{F1C99327-DC4A-4854-9CF2-8BB7A79FCAA4}" srcOrd="1" destOrd="0" parTransId="{33881D4A-5E86-42C3-8F18-5A89C6FAE030}" sibTransId="{A3015B48-895C-43ED-BADC-A0D0C3EE69E8}"/>
    <dgm:cxn modelId="{C14A7734-5831-4C2D-A841-34CC6605025E}" type="presOf" srcId="{F1C99327-DC4A-4854-9CF2-8BB7A79FCAA4}" destId="{09DDB00F-85C2-498D-8CBA-5B4F388703A5}" srcOrd="0" destOrd="0" presId="urn:microsoft.com/office/officeart/2005/8/layout/venn1"/>
    <dgm:cxn modelId="{AF55FA46-AD0F-47AD-9A8C-387680B360E1}" srcId="{517AA240-5E4B-4633-AF3C-ED92E4FC30B3}" destId="{D232A13B-256E-4300-9904-80EBC8F216CB}" srcOrd="0" destOrd="0" parTransId="{2A684C59-4E5E-47FB-8B0B-DC491D60667F}" sibTransId="{EC7248A5-8894-4939-9219-8D59C95CC954}"/>
    <dgm:cxn modelId="{186C78B8-B0DB-4600-82F5-39B651053865}" srcId="{517AA240-5E4B-4633-AF3C-ED92E4FC30B3}" destId="{21386C20-DA51-4299-BEB7-3A695381F5D6}" srcOrd="2" destOrd="0" parTransId="{72377D86-B6DE-491A-B869-9DC2B321A10E}" sibTransId="{8FDE6BB8-1A98-46BF-B9D4-1DDB34B87490}"/>
    <dgm:cxn modelId="{7B406CBF-5378-4D5B-8F23-5D6DE72E15CF}" type="presOf" srcId="{F1C99327-DC4A-4854-9CF2-8BB7A79FCAA4}" destId="{8E0F9871-6D31-4101-AA22-C79126498019}" srcOrd="1" destOrd="0" presId="urn:microsoft.com/office/officeart/2005/8/layout/venn1"/>
    <dgm:cxn modelId="{55CFB8BF-D2E9-47B9-B70A-57C50E229C36}" type="presOf" srcId="{517AA240-5E4B-4633-AF3C-ED92E4FC30B3}" destId="{F07D3EC5-2914-49FB-8C32-7C1AFBCCCC16}" srcOrd="0" destOrd="0" presId="urn:microsoft.com/office/officeart/2005/8/layout/venn1"/>
    <dgm:cxn modelId="{F2D95FDB-2729-4A52-AF0C-1A8CFF090B1A}" type="presOf" srcId="{D232A13B-256E-4300-9904-80EBC8F216CB}" destId="{75DE42B1-B5EF-41BA-8EC6-62927C4A5AA9}" srcOrd="1" destOrd="0" presId="urn:microsoft.com/office/officeart/2005/8/layout/venn1"/>
    <dgm:cxn modelId="{DC79DFE8-EC3A-4CA5-A064-813CE0CC0048}" type="presOf" srcId="{21386C20-DA51-4299-BEB7-3A695381F5D6}" destId="{8DF9B55B-0C83-461F-84C7-6E474903507D}" srcOrd="1" destOrd="0" presId="urn:microsoft.com/office/officeart/2005/8/layout/venn1"/>
    <dgm:cxn modelId="{7714F0FD-8F10-473B-AFF7-27909801EA48}" type="presOf" srcId="{D232A13B-256E-4300-9904-80EBC8F216CB}" destId="{ECE07673-4F52-4F27-B796-557525AC166F}" srcOrd="0" destOrd="0" presId="urn:microsoft.com/office/officeart/2005/8/layout/venn1"/>
    <dgm:cxn modelId="{CC31B3FF-05BA-49A6-965F-112C45A973AB}" type="presOf" srcId="{21386C20-DA51-4299-BEB7-3A695381F5D6}" destId="{FB69F171-51AF-4FF9-9500-EF828CCC8030}" srcOrd="0" destOrd="0" presId="urn:microsoft.com/office/officeart/2005/8/layout/venn1"/>
    <dgm:cxn modelId="{D99699FE-94AB-44E5-954E-3FE67B6CAE95}" type="presParOf" srcId="{F07D3EC5-2914-49FB-8C32-7C1AFBCCCC16}" destId="{ECE07673-4F52-4F27-B796-557525AC166F}" srcOrd="0" destOrd="0" presId="urn:microsoft.com/office/officeart/2005/8/layout/venn1"/>
    <dgm:cxn modelId="{57285BB8-6E36-4B82-913D-533B07AA8916}" type="presParOf" srcId="{F07D3EC5-2914-49FB-8C32-7C1AFBCCCC16}" destId="{75DE42B1-B5EF-41BA-8EC6-62927C4A5AA9}" srcOrd="1" destOrd="0" presId="urn:microsoft.com/office/officeart/2005/8/layout/venn1"/>
    <dgm:cxn modelId="{F5DD10B6-2E5A-46B6-817C-5B29C7E444CA}" type="presParOf" srcId="{F07D3EC5-2914-49FB-8C32-7C1AFBCCCC16}" destId="{09DDB00F-85C2-498D-8CBA-5B4F388703A5}" srcOrd="2" destOrd="0" presId="urn:microsoft.com/office/officeart/2005/8/layout/venn1"/>
    <dgm:cxn modelId="{82652979-9ED9-413C-841B-E8B1AB1D2063}" type="presParOf" srcId="{F07D3EC5-2914-49FB-8C32-7C1AFBCCCC16}" destId="{8E0F9871-6D31-4101-AA22-C79126498019}" srcOrd="3" destOrd="0" presId="urn:microsoft.com/office/officeart/2005/8/layout/venn1"/>
    <dgm:cxn modelId="{5E6C5654-4B82-44FC-AB88-207EDA738E7F}" type="presParOf" srcId="{F07D3EC5-2914-49FB-8C32-7C1AFBCCCC16}" destId="{FB69F171-51AF-4FF9-9500-EF828CCC8030}" srcOrd="4" destOrd="0" presId="urn:microsoft.com/office/officeart/2005/8/layout/venn1"/>
    <dgm:cxn modelId="{F630072A-5350-43F0-80D1-402A6B04D69E}" type="presParOf" srcId="{F07D3EC5-2914-49FB-8C32-7C1AFBCCCC16}" destId="{8DF9B55B-0C83-461F-84C7-6E4749035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EC2B0AA-C2D5-4BA3-B1EF-8FCF50CFD51A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5257519-1676-497B-9BE6-DFA4CC840476}">
      <dgm:prSet/>
      <dgm:spPr/>
      <dgm:t>
        <a:bodyPr/>
        <a:lstStyle/>
        <a:p>
          <a:r>
            <a:rPr lang="pl-PL"/>
            <a:t>ROLE KIEROWNICZE</a:t>
          </a:r>
        </a:p>
      </dgm:t>
    </dgm:pt>
    <dgm:pt modelId="{DAF7B7CE-0D55-443D-B922-B76CC17A08AE}" type="parTrans" cxnId="{63E23668-D23D-46DA-9DFC-D54553C5B06E}">
      <dgm:prSet/>
      <dgm:spPr/>
      <dgm:t>
        <a:bodyPr/>
        <a:lstStyle/>
        <a:p>
          <a:endParaRPr lang="pl-PL"/>
        </a:p>
      </dgm:t>
    </dgm:pt>
    <dgm:pt modelId="{7675C906-7D30-4106-8C11-BD15822C1F0C}" type="sibTrans" cxnId="{63E23668-D23D-46DA-9DFC-D54553C5B06E}">
      <dgm:prSet/>
      <dgm:spPr/>
      <dgm:t>
        <a:bodyPr/>
        <a:lstStyle/>
        <a:p>
          <a:endParaRPr lang="pl-PL"/>
        </a:p>
      </dgm:t>
    </dgm:pt>
    <dgm:pt modelId="{24C4FF0D-45C7-4277-B17F-2A2AE91B9216}">
      <dgm:prSet/>
      <dgm:spPr/>
      <dgm:t>
        <a:bodyPr/>
        <a:lstStyle/>
        <a:p>
          <a:r>
            <a:rPr lang="pl-PL" dirty="0"/>
            <a:t>ZESPÓŁ PRAW</a:t>
          </a:r>
          <a:br>
            <a:rPr lang="pl-PL" dirty="0"/>
          </a:br>
          <a:r>
            <a:rPr lang="pl-PL" dirty="0"/>
            <a:t> I OBOWIĄZKÓW ZWIĄZANYCH ZE STANOWISKIEM KIEROWNICZYM.</a:t>
          </a:r>
        </a:p>
      </dgm:t>
    </dgm:pt>
    <dgm:pt modelId="{61B3EB9D-0F92-40D4-9372-C0C6CD87F60C}" type="parTrans" cxnId="{459961CC-921E-4023-B016-EA4281C0C502}">
      <dgm:prSet/>
      <dgm:spPr/>
      <dgm:t>
        <a:bodyPr/>
        <a:lstStyle/>
        <a:p>
          <a:endParaRPr lang="pl-PL"/>
        </a:p>
      </dgm:t>
    </dgm:pt>
    <dgm:pt modelId="{73D7ABF9-943D-49B2-9B66-A96F4A64C995}" type="sibTrans" cxnId="{459961CC-921E-4023-B016-EA4281C0C502}">
      <dgm:prSet/>
      <dgm:spPr/>
      <dgm:t>
        <a:bodyPr/>
        <a:lstStyle/>
        <a:p>
          <a:endParaRPr lang="pl-PL"/>
        </a:p>
      </dgm:t>
    </dgm:pt>
    <dgm:pt modelId="{D763EB48-AEAE-4158-B331-D2F736231A05}">
      <dgm:prSet/>
      <dgm:spPr/>
      <dgm:t>
        <a:bodyPr/>
        <a:lstStyle/>
        <a:p>
          <a:r>
            <a:rPr lang="pl-PL" b="1"/>
            <a:t>KONCEPCJA RÓL KIEROWNICZYCH – HENRY MINTZBERG</a:t>
          </a:r>
          <a:endParaRPr lang="pl-PL"/>
        </a:p>
      </dgm:t>
    </dgm:pt>
    <dgm:pt modelId="{71699930-E62A-4FA8-974C-87CF35C80146}" type="parTrans" cxnId="{299433CF-354A-40F0-9427-6C5A69F68B35}">
      <dgm:prSet/>
      <dgm:spPr/>
      <dgm:t>
        <a:bodyPr/>
        <a:lstStyle/>
        <a:p>
          <a:endParaRPr lang="pl-PL"/>
        </a:p>
      </dgm:t>
    </dgm:pt>
    <dgm:pt modelId="{39123099-4FD7-41E6-8E8B-3F876FCECC78}" type="sibTrans" cxnId="{299433CF-354A-40F0-9427-6C5A69F68B35}">
      <dgm:prSet/>
      <dgm:spPr/>
      <dgm:t>
        <a:bodyPr/>
        <a:lstStyle/>
        <a:p>
          <a:endParaRPr lang="pl-PL"/>
        </a:p>
      </dgm:t>
    </dgm:pt>
    <dgm:pt modelId="{5E52D891-7001-4AAD-B822-040341AA287C}">
      <dgm:prSet custT="1"/>
      <dgm:spPr/>
      <dgm:t>
        <a:bodyPr/>
        <a:lstStyle/>
        <a:p>
          <a:r>
            <a:rPr lang="pl-PL" sz="1400" b="1" dirty="0"/>
            <a:t>ROLE:</a:t>
          </a:r>
        </a:p>
        <a:p>
          <a:r>
            <a:rPr lang="pl-PL" sz="1400" b="1" dirty="0"/>
            <a:t>-INTERPERSONALNE</a:t>
          </a:r>
        </a:p>
        <a:p>
          <a:r>
            <a:rPr lang="pl-PL" sz="1400" b="1" dirty="0"/>
            <a:t>-INFORMACYJNE</a:t>
          </a:r>
        </a:p>
        <a:p>
          <a:r>
            <a:rPr lang="pl-PL" sz="1400" b="1" dirty="0"/>
            <a:t>-DECYZYJNE</a:t>
          </a:r>
        </a:p>
      </dgm:t>
    </dgm:pt>
    <dgm:pt modelId="{795E73BF-2CD2-47CB-8A3E-A61BE71E645E}" type="parTrans" cxnId="{A645D9A3-7637-4382-B91F-7C4567CF565C}">
      <dgm:prSet/>
      <dgm:spPr/>
      <dgm:t>
        <a:bodyPr/>
        <a:lstStyle/>
        <a:p>
          <a:endParaRPr lang="pl-PL"/>
        </a:p>
      </dgm:t>
    </dgm:pt>
    <dgm:pt modelId="{1EA5CC8D-7449-4D44-B233-BC1401DF98F7}" type="sibTrans" cxnId="{A645D9A3-7637-4382-B91F-7C4567CF565C}">
      <dgm:prSet/>
      <dgm:spPr/>
      <dgm:t>
        <a:bodyPr/>
        <a:lstStyle/>
        <a:p>
          <a:endParaRPr lang="pl-PL"/>
        </a:p>
      </dgm:t>
    </dgm:pt>
    <dgm:pt modelId="{9EDB2BC3-4FBE-46D6-AA2F-1CF6A0EADB70}" type="pres">
      <dgm:prSet presAssocID="{DEC2B0AA-C2D5-4BA3-B1EF-8FCF50CFD51A}" presName="Name0" presStyleCnt="0">
        <dgm:presLayoutVars>
          <dgm:dir/>
          <dgm:resizeHandles val="exact"/>
        </dgm:presLayoutVars>
      </dgm:prSet>
      <dgm:spPr/>
    </dgm:pt>
    <dgm:pt modelId="{A263480F-44BA-4EA5-81D7-D1819BA97F46}" type="pres">
      <dgm:prSet presAssocID="{55257519-1676-497B-9BE6-DFA4CC840476}" presName="node" presStyleLbl="node1" presStyleIdx="0" presStyleCnt="4">
        <dgm:presLayoutVars>
          <dgm:bulletEnabled val="1"/>
        </dgm:presLayoutVars>
      </dgm:prSet>
      <dgm:spPr/>
    </dgm:pt>
    <dgm:pt modelId="{A6158491-78A0-4449-BB4F-8794BE421815}" type="pres">
      <dgm:prSet presAssocID="{7675C906-7D30-4106-8C11-BD15822C1F0C}" presName="sibTrans" presStyleLbl="sibTrans2D1" presStyleIdx="0" presStyleCnt="3"/>
      <dgm:spPr/>
    </dgm:pt>
    <dgm:pt modelId="{137AB8A7-0ADB-405D-8213-2C4E8B045D6F}" type="pres">
      <dgm:prSet presAssocID="{7675C906-7D30-4106-8C11-BD15822C1F0C}" presName="connectorText" presStyleLbl="sibTrans2D1" presStyleIdx="0" presStyleCnt="3"/>
      <dgm:spPr/>
    </dgm:pt>
    <dgm:pt modelId="{67365731-660C-4A19-B0C9-7E010C453906}" type="pres">
      <dgm:prSet presAssocID="{24C4FF0D-45C7-4277-B17F-2A2AE91B9216}" presName="node" presStyleLbl="node1" presStyleIdx="1" presStyleCnt="4">
        <dgm:presLayoutVars>
          <dgm:bulletEnabled val="1"/>
        </dgm:presLayoutVars>
      </dgm:prSet>
      <dgm:spPr/>
    </dgm:pt>
    <dgm:pt modelId="{877A7BD9-6DCD-4237-8683-E0ED0EA955EF}" type="pres">
      <dgm:prSet presAssocID="{73D7ABF9-943D-49B2-9B66-A96F4A64C995}" presName="sibTrans" presStyleLbl="sibTrans2D1" presStyleIdx="1" presStyleCnt="3"/>
      <dgm:spPr/>
    </dgm:pt>
    <dgm:pt modelId="{39CC0BA4-7426-4AC3-B2CC-BFFEB226C43E}" type="pres">
      <dgm:prSet presAssocID="{73D7ABF9-943D-49B2-9B66-A96F4A64C995}" presName="connectorText" presStyleLbl="sibTrans2D1" presStyleIdx="1" presStyleCnt="3"/>
      <dgm:spPr/>
    </dgm:pt>
    <dgm:pt modelId="{FDC66DFB-283F-418F-A510-2ACF02E9039B}" type="pres">
      <dgm:prSet presAssocID="{D763EB48-AEAE-4158-B331-D2F736231A05}" presName="node" presStyleLbl="node1" presStyleIdx="2" presStyleCnt="4">
        <dgm:presLayoutVars>
          <dgm:bulletEnabled val="1"/>
        </dgm:presLayoutVars>
      </dgm:prSet>
      <dgm:spPr/>
    </dgm:pt>
    <dgm:pt modelId="{064E7133-606E-4432-AA24-B9E6FAC27547}" type="pres">
      <dgm:prSet presAssocID="{39123099-4FD7-41E6-8E8B-3F876FCECC78}" presName="sibTrans" presStyleLbl="sibTrans2D1" presStyleIdx="2" presStyleCnt="3"/>
      <dgm:spPr/>
    </dgm:pt>
    <dgm:pt modelId="{6BE11AC4-A2C2-4F9C-A47D-A2355C1053A0}" type="pres">
      <dgm:prSet presAssocID="{39123099-4FD7-41E6-8E8B-3F876FCECC78}" presName="connectorText" presStyleLbl="sibTrans2D1" presStyleIdx="2" presStyleCnt="3"/>
      <dgm:spPr/>
    </dgm:pt>
    <dgm:pt modelId="{4ECDC4C1-5D27-477F-B0DE-5C7EB8C1CB17}" type="pres">
      <dgm:prSet presAssocID="{5E52D891-7001-4AAD-B822-040341AA287C}" presName="node" presStyleLbl="node1" presStyleIdx="3" presStyleCnt="4">
        <dgm:presLayoutVars>
          <dgm:bulletEnabled val="1"/>
        </dgm:presLayoutVars>
      </dgm:prSet>
      <dgm:spPr/>
    </dgm:pt>
  </dgm:ptLst>
  <dgm:cxnLst>
    <dgm:cxn modelId="{93AEC001-ED94-46A1-A6BD-00037CB2303E}" type="presOf" srcId="{73D7ABF9-943D-49B2-9B66-A96F4A64C995}" destId="{877A7BD9-6DCD-4237-8683-E0ED0EA955EF}" srcOrd="0" destOrd="0" presId="urn:microsoft.com/office/officeart/2005/8/layout/process1"/>
    <dgm:cxn modelId="{EF232919-AD5D-4A3B-8222-F1FBA91ABFE7}" type="presOf" srcId="{73D7ABF9-943D-49B2-9B66-A96F4A64C995}" destId="{39CC0BA4-7426-4AC3-B2CC-BFFEB226C43E}" srcOrd="1" destOrd="0" presId="urn:microsoft.com/office/officeart/2005/8/layout/process1"/>
    <dgm:cxn modelId="{66C3992D-13E4-4793-B8FD-8D93EAA46AD9}" type="presOf" srcId="{55257519-1676-497B-9BE6-DFA4CC840476}" destId="{A263480F-44BA-4EA5-81D7-D1819BA97F46}" srcOrd="0" destOrd="0" presId="urn:microsoft.com/office/officeart/2005/8/layout/process1"/>
    <dgm:cxn modelId="{C2787A3C-6979-49A4-A5E1-F08E5E838246}" type="presOf" srcId="{39123099-4FD7-41E6-8E8B-3F876FCECC78}" destId="{064E7133-606E-4432-AA24-B9E6FAC27547}" srcOrd="0" destOrd="0" presId="urn:microsoft.com/office/officeart/2005/8/layout/process1"/>
    <dgm:cxn modelId="{63E23668-D23D-46DA-9DFC-D54553C5B06E}" srcId="{DEC2B0AA-C2D5-4BA3-B1EF-8FCF50CFD51A}" destId="{55257519-1676-497B-9BE6-DFA4CC840476}" srcOrd="0" destOrd="0" parTransId="{DAF7B7CE-0D55-443D-B922-B76CC17A08AE}" sibTransId="{7675C906-7D30-4106-8C11-BD15822C1F0C}"/>
    <dgm:cxn modelId="{9AF7E16D-8975-40B2-8C8E-DACC1CC373E4}" type="presOf" srcId="{5E52D891-7001-4AAD-B822-040341AA287C}" destId="{4ECDC4C1-5D27-477F-B0DE-5C7EB8C1CB17}" srcOrd="0" destOrd="0" presId="urn:microsoft.com/office/officeart/2005/8/layout/process1"/>
    <dgm:cxn modelId="{7166EA5A-744C-4EB5-B9FC-5E5B1EFCB810}" type="presOf" srcId="{D763EB48-AEAE-4158-B331-D2F736231A05}" destId="{FDC66DFB-283F-418F-A510-2ACF02E9039B}" srcOrd="0" destOrd="0" presId="urn:microsoft.com/office/officeart/2005/8/layout/process1"/>
    <dgm:cxn modelId="{D8026E7F-0CDE-4AAD-8C37-7EF7F6722A6A}" type="presOf" srcId="{DEC2B0AA-C2D5-4BA3-B1EF-8FCF50CFD51A}" destId="{9EDB2BC3-4FBE-46D6-AA2F-1CF6A0EADB70}" srcOrd="0" destOrd="0" presId="urn:microsoft.com/office/officeart/2005/8/layout/process1"/>
    <dgm:cxn modelId="{9312EE89-A17A-443F-A0C3-5D973DC880EB}" type="presOf" srcId="{7675C906-7D30-4106-8C11-BD15822C1F0C}" destId="{137AB8A7-0ADB-405D-8213-2C4E8B045D6F}" srcOrd="1" destOrd="0" presId="urn:microsoft.com/office/officeart/2005/8/layout/process1"/>
    <dgm:cxn modelId="{BE4ED49A-D6F2-4504-B257-2373459C6A75}" type="presOf" srcId="{24C4FF0D-45C7-4277-B17F-2A2AE91B9216}" destId="{67365731-660C-4A19-B0C9-7E010C453906}" srcOrd="0" destOrd="0" presId="urn:microsoft.com/office/officeart/2005/8/layout/process1"/>
    <dgm:cxn modelId="{A645D9A3-7637-4382-B91F-7C4567CF565C}" srcId="{DEC2B0AA-C2D5-4BA3-B1EF-8FCF50CFD51A}" destId="{5E52D891-7001-4AAD-B822-040341AA287C}" srcOrd="3" destOrd="0" parTransId="{795E73BF-2CD2-47CB-8A3E-A61BE71E645E}" sibTransId="{1EA5CC8D-7449-4D44-B233-BC1401DF98F7}"/>
    <dgm:cxn modelId="{459961CC-921E-4023-B016-EA4281C0C502}" srcId="{DEC2B0AA-C2D5-4BA3-B1EF-8FCF50CFD51A}" destId="{24C4FF0D-45C7-4277-B17F-2A2AE91B9216}" srcOrd="1" destOrd="0" parTransId="{61B3EB9D-0F92-40D4-9372-C0C6CD87F60C}" sibTransId="{73D7ABF9-943D-49B2-9B66-A96F4A64C995}"/>
    <dgm:cxn modelId="{299433CF-354A-40F0-9427-6C5A69F68B35}" srcId="{DEC2B0AA-C2D5-4BA3-B1EF-8FCF50CFD51A}" destId="{D763EB48-AEAE-4158-B331-D2F736231A05}" srcOrd="2" destOrd="0" parTransId="{71699930-E62A-4FA8-974C-87CF35C80146}" sibTransId="{39123099-4FD7-41E6-8E8B-3F876FCECC78}"/>
    <dgm:cxn modelId="{3E766FE2-F019-4BC5-892E-6B1EF817D015}" type="presOf" srcId="{7675C906-7D30-4106-8C11-BD15822C1F0C}" destId="{A6158491-78A0-4449-BB4F-8794BE421815}" srcOrd="0" destOrd="0" presId="urn:microsoft.com/office/officeart/2005/8/layout/process1"/>
    <dgm:cxn modelId="{599DFBE9-B6C5-4A65-BEDA-566C786378E2}" type="presOf" srcId="{39123099-4FD7-41E6-8E8B-3F876FCECC78}" destId="{6BE11AC4-A2C2-4F9C-A47D-A2355C1053A0}" srcOrd="1" destOrd="0" presId="urn:microsoft.com/office/officeart/2005/8/layout/process1"/>
    <dgm:cxn modelId="{2FE69115-143D-49FC-94B2-C8CE71D3F5CA}" type="presParOf" srcId="{9EDB2BC3-4FBE-46D6-AA2F-1CF6A0EADB70}" destId="{A263480F-44BA-4EA5-81D7-D1819BA97F46}" srcOrd="0" destOrd="0" presId="urn:microsoft.com/office/officeart/2005/8/layout/process1"/>
    <dgm:cxn modelId="{B9EDF06C-D0E3-4517-94DB-C2D84CD9F2EA}" type="presParOf" srcId="{9EDB2BC3-4FBE-46D6-AA2F-1CF6A0EADB70}" destId="{A6158491-78A0-4449-BB4F-8794BE421815}" srcOrd="1" destOrd="0" presId="urn:microsoft.com/office/officeart/2005/8/layout/process1"/>
    <dgm:cxn modelId="{8EA44CFD-6234-4519-9A72-CA070B61A388}" type="presParOf" srcId="{A6158491-78A0-4449-BB4F-8794BE421815}" destId="{137AB8A7-0ADB-405D-8213-2C4E8B045D6F}" srcOrd="0" destOrd="0" presId="urn:microsoft.com/office/officeart/2005/8/layout/process1"/>
    <dgm:cxn modelId="{5C0D9BD5-B3B8-4E33-8A57-D2173DADA444}" type="presParOf" srcId="{9EDB2BC3-4FBE-46D6-AA2F-1CF6A0EADB70}" destId="{67365731-660C-4A19-B0C9-7E010C453906}" srcOrd="2" destOrd="0" presId="urn:microsoft.com/office/officeart/2005/8/layout/process1"/>
    <dgm:cxn modelId="{CC929371-C09C-40CE-95A9-738BE6FBF35A}" type="presParOf" srcId="{9EDB2BC3-4FBE-46D6-AA2F-1CF6A0EADB70}" destId="{877A7BD9-6DCD-4237-8683-E0ED0EA955EF}" srcOrd="3" destOrd="0" presId="urn:microsoft.com/office/officeart/2005/8/layout/process1"/>
    <dgm:cxn modelId="{403F6900-C8EB-41C4-BE62-46DA459C205A}" type="presParOf" srcId="{877A7BD9-6DCD-4237-8683-E0ED0EA955EF}" destId="{39CC0BA4-7426-4AC3-B2CC-BFFEB226C43E}" srcOrd="0" destOrd="0" presId="urn:microsoft.com/office/officeart/2005/8/layout/process1"/>
    <dgm:cxn modelId="{E0B022D5-80E4-40DA-8EE9-523C3777947B}" type="presParOf" srcId="{9EDB2BC3-4FBE-46D6-AA2F-1CF6A0EADB70}" destId="{FDC66DFB-283F-418F-A510-2ACF02E9039B}" srcOrd="4" destOrd="0" presId="urn:microsoft.com/office/officeart/2005/8/layout/process1"/>
    <dgm:cxn modelId="{03EDDDCD-3D36-4721-9FFB-167439B7456D}" type="presParOf" srcId="{9EDB2BC3-4FBE-46D6-AA2F-1CF6A0EADB70}" destId="{064E7133-606E-4432-AA24-B9E6FAC27547}" srcOrd="5" destOrd="0" presId="urn:microsoft.com/office/officeart/2005/8/layout/process1"/>
    <dgm:cxn modelId="{F80EE6FD-43E3-46FD-8294-FFDA4A48AA72}" type="presParOf" srcId="{064E7133-606E-4432-AA24-B9E6FAC27547}" destId="{6BE11AC4-A2C2-4F9C-A47D-A2355C1053A0}" srcOrd="0" destOrd="0" presId="urn:microsoft.com/office/officeart/2005/8/layout/process1"/>
    <dgm:cxn modelId="{181FDB02-4AEA-477B-8131-75FF6897D0FE}" type="presParOf" srcId="{9EDB2BC3-4FBE-46D6-AA2F-1CF6A0EADB70}" destId="{4ECDC4C1-5D27-477F-B0DE-5C7EB8C1CB1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8603D-6B38-4717-BFF2-5B1F79DF2C8D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5E947F5E-A04C-4486-9AAD-F31BBBD6A9D6}">
      <dgm:prSet/>
      <dgm:spPr>
        <a:solidFill>
          <a:srgbClr val="FF7C80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Interpretacje pojęcia zarządzanie</a:t>
          </a:r>
          <a:endParaRPr lang="pl-PL" dirty="0">
            <a:solidFill>
              <a:schemeClr val="tx1"/>
            </a:solidFill>
          </a:endParaRPr>
        </a:p>
      </dgm:t>
    </dgm:pt>
    <dgm:pt modelId="{ED64FD7F-02C7-4FEA-B7CA-99C2C7C054C6}" type="parTrans" cxnId="{94F1D268-566D-4833-B4A0-29141F3BA61C}">
      <dgm:prSet/>
      <dgm:spPr/>
      <dgm:t>
        <a:bodyPr/>
        <a:lstStyle/>
        <a:p>
          <a:endParaRPr lang="pl-PL"/>
        </a:p>
      </dgm:t>
    </dgm:pt>
    <dgm:pt modelId="{4AE4AB30-DF13-42E2-9905-DD4F48632D36}" type="sibTrans" cxnId="{94F1D268-566D-4833-B4A0-29141F3BA61C}">
      <dgm:prSet/>
      <dgm:spPr/>
      <dgm:t>
        <a:bodyPr/>
        <a:lstStyle/>
        <a:p>
          <a:endParaRPr lang="pl-PL"/>
        </a:p>
      </dgm:t>
    </dgm:pt>
    <dgm:pt modelId="{E9DEC030-F48F-4036-AA5E-B58BB661427D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prakseologiczna</a:t>
          </a:r>
        </a:p>
      </dgm:t>
    </dgm:pt>
    <dgm:pt modelId="{9E407862-50B7-4189-AA92-3E22870677DB}" type="parTrans" cxnId="{EEA01489-EDA7-43B3-8507-69EB3ED3D1B1}">
      <dgm:prSet/>
      <dgm:spPr/>
      <dgm:t>
        <a:bodyPr/>
        <a:lstStyle/>
        <a:p>
          <a:endParaRPr lang="pl-PL"/>
        </a:p>
      </dgm:t>
    </dgm:pt>
    <dgm:pt modelId="{F1B28532-3916-4358-9795-9DF3E27D0C91}" type="sibTrans" cxnId="{EEA01489-EDA7-43B3-8507-69EB3ED3D1B1}">
      <dgm:prSet/>
      <dgm:spPr/>
      <dgm:t>
        <a:bodyPr/>
        <a:lstStyle/>
        <a:p>
          <a:endParaRPr lang="pl-PL"/>
        </a:p>
      </dgm:t>
    </dgm:pt>
    <dgm:pt modelId="{D563F99E-5147-4B6E-820B-414A6A8BA191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cybernetyczna</a:t>
          </a:r>
        </a:p>
      </dgm:t>
    </dgm:pt>
    <dgm:pt modelId="{960DBE7F-E3D7-43D0-A29A-1B5DE0880C6E}" type="parTrans" cxnId="{08B285BB-ECC9-4257-8449-5342F8A571BE}">
      <dgm:prSet/>
      <dgm:spPr/>
      <dgm:t>
        <a:bodyPr/>
        <a:lstStyle/>
        <a:p>
          <a:endParaRPr lang="pl-PL"/>
        </a:p>
      </dgm:t>
    </dgm:pt>
    <dgm:pt modelId="{EB6F5816-EEF9-4E03-B146-8DC57FE2DE0F}" type="sibTrans" cxnId="{08B285BB-ECC9-4257-8449-5342F8A571BE}">
      <dgm:prSet/>
      <dgm:spPr/>
      <dgm:t>
        <a:bodyPr/>
        <a:lstStyle/>
        <a:p>
          <a:endParaRPr lang="pl-PL"/>
        </a:p>
      </dgm:t>
    </dgm:pt>
    <dgm:pt modelId="{5FF344FB-C29A-486C-8297-A90E4D917ED5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systemowa</a:t>
          </a:r>
        </a:p>
      </dgm:t>
    </dgm:pt>
    <dgm:pt modelId="{4A3FA269-13DD-450E-8DA1-35B88D460F5C}" type="parTrans" cxnId="{4F7D86D4-27FE-4CC4-9ECA-085F73C2155D}">
      <dgm:prSet/>
      <dgm:spPr/>
      <dgm:t>
        <a:bodyPr/>
        <a:lstStyle/>
        <a:p>
          <a:endParaRPr lang="pl-PL"/>
        </a:p>
      </dgm:t>
    </dgm:pt>
    <dgm:pt modelId="{25D40CBE-B373-4876-9F64-7911205AF090}" type="sibTrans" cxnId="{4F7D86D4-27FE-4CC4-9ECA-085F73C2155D}">
      <dgm:prSet/>
      <dgm:spPr/>
      <dgm:t>
        <a:bodyPr/>
        <a:lstStyle/>
        <a:p>
          <a:endParaRPr lang="pl-PL"/>
        </a:p>
      </dgm:t>
    </dgm:pt>
    <dgm:pt modelId="{59B89D96-7867-4CC1-BC0B-435DE9B1C71A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socjologiczna</a:t>
          </a:r>
        </a:p>
      </dgm:t>
    </dgm:pt>
    <dgm:pt modelId="{F0E1C292-CE85-4E1D-98D8-6C59BA032C75}" type="parTrans" cxnId="{B058F7AD-07D8-483C-AF77-C0281707C742}">
      <dgm:prSet/>
      <dgm:spPr/>
      <dgm:t>
        <a:bodyPr/>
        <a:lstStyle/>
        <a:p>
          <a:endParaRPr lang="pl-PL"/>
        </a:p>
      </dgm:t>
    </dgm:pt>
    <dgm:pt modelId="{C7B53CF1-CD84-4B6D-B568-CE4230157109}" type="sibTrans" cxnId="{B058F7AD-07D8-483C-AF77-C0281707C742}">
      <dgm:prSet/>
      <dgm:spPr/>
      <dgm:t>
        <a:bodyPr/>
        <a:lstStyle/>
        <a:p>
          <a:endParaRPr lang="pl-PL"/>
        </a:p>
      </dgm:t>
    </dgm:pt>
    <dgm:pt modelId="{7D660094-9D6F-4C33-955D-88ECD4B20A8E}" type="pres">
      <dgm:prSet presAssocID="{CEE8603D-6B38-4717-BFF2-5B1F79DF2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51AE3C-3438-4CE3-89E6-7616C7156ECF}" type="pres">
      <dgm:prSet presAssocID="{5E947F5E-A04C-4486-9AAD-F31BBBD6A9D6}" presName="hierRoot1" presStyleCnt="0">
        <dgm:presLayoutVars>
          <dgm:hierBranch val="init"/>
        </dgm:presLayoutVars>
      </dgm:prSet>
      <dgm:spPr/>
    </dgm:pt>
    <dgm:pt modelId="{8DBA0FC0-6A4F-4154-AF45-E9E815687065}" type="pres">
      <dgm:prSet presAssocID="{5E947F5E-A04C-4486-9AAD-F31BBBD6A9D6}" presName="rootComposite1" presStyleCnt="0"/>
      <dgm:spPr/>
    </dgm:pt>
    <dgm:pt modelId="{803ACDAC-2403-46EA-9BA5-AF6767A59E9F}" type="pres">
      <dgm:prSet presAssocID="{5E947F5E-A04C-4486-9AAD-F31BBBD6A9D6}" presName="rootText1" presStyleLbl="node0" presStyleIdx="0" presStyleCnt="1">
        <dgm:presLayoutVars>
          <dgm:chPref val="3"/>
        </dgm:presLayoutVars>
      </dgm:prSet>
      <dgm:spPr/>
    </dgm:pt>
    <dgm:pt modelId="{484E5077-97E2-4DC6-A181-E4FB2AFCAD09}" type="pres">
      <dgm:prSet presAssocID="{5E947F5E-A04C-4486-9AAD-F31BBBD6A9D6}" presName="rootConnector1" presStyleLbl="node1" presStyleIdx="0" presStyleCnt="0"/>
      <dgm:spPr/>
    </dgm:pt>
    <dgm:pt modelId="{A5AFF15E-DDA2-450B-BAC4-BB6E7B1A3604}" type="pres">
      <dgm:prSet presAssocID="{5E947F5E-A04C-4486-9AAD-F31BBBD6A9D6}" presName="hierChild2" presStyleCnt="0"/>
      <dgm:spPr/>
    </dgm:pt>
    <dgm:pt modelId="{67F84A38-1606-4CAF-B396-F8AE6B7637A5}" type="pres">
      <dgm:prSet presAssocID="{9E407862-50B7-4189-AA92-3E22870677DB}" presName="Name37" presStyleLbl="parChTrans1D2" presStyleIdx="0" presStyleCnt="4"/>
      <dgm:spPr/>
    </dgm:pt>
    <dgm:pt modelId="{E94FEEDA-E366-486E-86BC-ABF46A62B579}" type="pres">
      <dgm:prSet presAssocID="{E9DEC030-F48F-4036-AA5E-B58BB661427D}" presName="hierRoot2" presStyleCnt="0">
        <dgm:presLayoutVars>
          <dgm:hierBranch val="init"/>
        </dgm:presLayoutVars>
      </dgm:prSet>
      <dgm:spPr/>
    </dgm:pt>
    <dgm:pt modelId="{604144AD-3275-4B7D-90C5-BF969F63BC52}" type="pres">
      <dgm:prSet presAssocID="{E9DEC030-F48F-4036-AA5E-B58BB661427D}" presName="rootComposite" presStyleCnt="0"/>
      <dgm:spPr/>
    </dgm:pt>
    <dgm:pt modelId="{EE87C8D2-A57C-4BD4-8494-F0DF9A0C27C2}" type="pres">
      <dgm:prSet presAssocID="{E9DEC030-F48F-4036-AA5E-B58BB661427D}" presName="rootText" presStyleLbl="node2" presStyleIdx="0" presStyleCnt="4">
        <dgm:presLayoutVars>
          <dgm:chPref val="3"/>
        </dgm:presLayoutVars>
      </dgm:prSet>
      <dgm:spPr/>
    </dgm:pt>
    <dgm:pt modelId="{76E3CB13-41A7-4FDA-A6DE-B58097C67560}" type="pres">
      <dgm:prSet presAssocID="{E9DEC030-F48F-4036-AA5E-B58BB661427D}" presName="rootConnector" presStyleLbl="node2" presStyleIdx="0" presStyleCnt="4"/>
      <dgm:spPr/>
    </dgm:pt>
    <dgm:pt modelId="{6760C10A-229E-4AEF-894B-E63CD56D9DE5}" type="pres">
      <dgm:prSet presAssocID="{E9DEC030-F48F-4036-AA5E-B58BB661427D}" presName="hierChild4" presStyleCnt="0"/>
      <dgm:spPr/>
    </dgm:pt>
    <dgm:pt modelId="{AD49E2B3-72A3-4726-86D2-0AC553590FD4}" type="pres">
      <dgm:prSet presAssocID="{E9DEC030-F48F-4036-AA5E-B58BB661427D}" presName="hierChild5" presStyleCnt="0"/>
      <dgm:spPr/>
    </dgm:pt>
    <dgm:pt modelId="{EFEB058F-AAFC-4EF2-9943-93CF1E7AD94D}" type="pres">
      <dgm:prSet presAssocID="{960DBE7F-E3D7-43D0-A29A-1B5DE0880C6E}" presName="Name37" presStyleLbl="parChTrans1D2" presStyleIdx="1" presStyleCnt="4"/>
      <dgm:spPr/>
    </dgm:pt>
    <dgm:pt modelId="{A3F4B146-228A-4F27-A655-585286A71076}" type="pres">
      <dgm:prSet presAssocID="{D563F99E-5147-4B6E-820B-414A6A8BA191}" presName="hierRoot2" presStyleCnt="0">
        <dgm:presLayoutVars>
          <dgm:hierBranch val="init"/>
        </dgm:presLayoutVars>
      </dgm:prSet>
      <dgm:spPr/>
    </dgm:pt>
    <dgm:pt modelId="{488C78C6-411C-4D97-803B-03CC4E400821}" type="pres">
      <dgm:prSet presAssocID="{D563F99E-5147-4B6E-820B-414A6A8BA191}" presName="rootComposite" presStyleCnt="0"/>
      <dgm:spPr/>
    </dgm:pt>
    <dgm:pt modelId="{0BF65DC8-747F-4C2B-A852-E9EAB3DF10A1}" type="pres">
      <dgm:prSet presAssocID="{D563F99E-5147-4B6E-820B-414A6A8BA191}" presName="rootText" presStyleLbl="node2" presStyleIdx="1" presStyleCnt="4">
        <dgm:presLayoutVars>
          <dgm:chPref val="3"/>
        </dgm:presLayoutVars>
      </dgm:prSet>
      <dgm:spPr/>
    </dgm:pt>
    <dgm:pt modelId="{9F4F31E9-5749-4545-AF07-F8F23E76722F}" type="pres">
      <dgm:prSet presAssocID="{D563F99E-5147-4B6E-820B-414A6A8BA191}" presName="rootConnector" presStyleLbl="node2" presStyleIdx="1" presStyleCnt="4"/>
      <dgm:spPr/>
    </dgm:pt>
    <dgm:pt modelId="{5DDD5096-7505-41CA-AB1F-C4C4EEEE7131}" type="pres">
      <dgm:prSet presAssocID="{D563F99E-5147-4B6E-820B-414A6A8BA191}" presName="hierChild4" presStyleCnt="0"/>
      <dgm:spPr/>
    </dgm:pt>
    <dgm:pt modelId="{4FB135D8-8F20-4530-8E68-D0C64A06CA95}" type="pres">
      <dgm:prSet presAssocID="{D563F99E-5147-4B6E-820B-414A6A8BA191}" presName="hierChild5" presStyleCnt="0"/>
      <dgm:spPr/>
    </dgm:pt>
    <dgm:pt modelId="{868F560C-410B-4C2D-9DB3-6318CCC777E7}" type="pres">
      <dgm:prSet presAssocID="{4A3FA269-13DD-450E-8DA1-35B88D460F5C}" presName="Name37" presStyleLbl="parChTrans1D2" presStyleIdx="2" presStyleCnt="4"/>
      <dgm:spPr/>
    </dgm:pt>
    <dgm:pt modelId="{1F64B0A0-3A62-4665-8267-065B12068986}" type="pres">
      <dgm:prSet presAssocID="{5FF344FB-C29A-486C-8297-A90E4D917ED5}" presName="hierRoot2" presStyleCnt="0">
        <dgm:presLayoutVars>
          <dgm:hierBranch val="init"/>
        </dgm:presLayoutVars>
      </dgm:prSet>
      <dgm:spPr/>
    </dgm:pt>
    <dgm:pt modelId="{62B4FAF0-105C-45A5-BD7A-3B09D023A8BF}" type="pres">
      <dgm:prSet presAssocID="{5FF344FB-C29A-486C-8297-A90E4D917ED5}" presName="rootComposite" presStyleCnt="0"/>
      <dgm:spPr/>
    </dgm:pt>
    <dgm:pt modelId="{68B2C60D-AB25-4EBD-BC06-C9391F98F702}" type="pres">
      <dgm:prSet presAssocID="{5FF344FB-C29A-486C-8297-A90E4D917ED5}" presName="rootText" presStyleLbl="node2" presStyleIdx="2" presStyleCnt="4">
        <dgm:presLayoutVars>
          <dgm:chPref val="3"/>
        </dgm:presLayoutVars>
      </dgm:prSet>
      <dgm:spPr/>
    </dgm:pt>
    <dgm:pt modelId="{7B8AD12E-F358-40D9-AD72-E9C0CF83AB24}" type="pres">
      <dgm:prSet presAssocID="{5FF344FB-C29A-486C-8297-A90E4D917ED5}" presName="rootConnector" presStyleLbl="node2" presStyleIdx="2" presStyleCnt="4"/>
      <dgm:spPr/>
    </dgm:pt>
    <dgm:pt modelId="{90E2D2D9-B368-4FD2-A547-D32BB80499E8}" type="pres">
      <dgm:prSet presAssocID="{5FF344FB-C29A-486C-8297-A90E4D917ED5}" presName="hierChild4" presStyleCnt="0"/>
      <dgm:spPr/>
    </dgm:pt>
    <dgm:pt modelId="{F60EF667-533F-46CC-834A-E70ED4A5C2F6}" type="pres">
      <dgm:prSet presAssocID="{5FF344FB-C29A-486C-8297-A90E4D917ED5}" presName="hierChild5" presStyleCnt="0"/>
      <dgm:spPr/>
    </dgm:pt>
    <dgm:pt modelId="{47AA33A8-4C3D-4AE5-A29C-84B8B4EB767F}" type="pres">
      <dgm:prSet presAssocID="{F0E1C292-CE85-4E1D-98D8-6C59BA032C75}" presName="Name37" presStyleLbl="parChTrans1D2" presStyleIdx="3" presStyleCnt="4"/>
      <dgm:spPr/>
    </dgm:pt>
    <dgm:pt modelId="{147A3CB0-41F1-4D46-B731-B9BDA3B59FBE}" type="pres">
      <dgm:prSet presAssocID="{59B89D96-7867-4CC1-BC0B-435DE9B1C71A}" presName="hierRoot2" presStyleCnt="0">
        <dgm:presLayoutVars>
          <dgm:hierBranch val="init"/>
        </dgm:presLayoutVars>
      </dgm:prSet>
      <dgm:spPr/>
    </dgm:pt>
    <dgm:pt modelId="{EE1B2294-75EC-4899-9985-0E7608BEE424}" type="pres">
      <dgm:prSet presAssocID="{59B89D96-7867-4CC1-BC0B-435DE9B1C71A}" presName="rootComposite" presStyleCnt="0"/>
      <dgm:spPr/>
    </dgm:pt>
    <dgm:pt modelId="{EB532433-9291-40DD-AE3D-985246914FF4}" type="pres">
      <dgm:prSet presAssocID="{59B89D96-7867-4CC1-BC0B-435DE9B1C71A}" presName="rootText" presStyleLbl="node2" presStyleIdx="3" presStyleCnt="4">
        <dgm:presLayoutVars>
          <dgm:chPref val="3"/>
        </dgm:presLayoutVars>
      </dgm:prSet>
      <dgm:spPr/>
    </dgm:pt>
    <dgm:pt modelId="{3B900B59-4D24-4045-A4AC-49DB365FDDB4}" type="pres">
      <dgm:prSet presAssocID="{59B89D96-7867-4CC1-BC0B-435DE9B1C71A}" presName="rootConnector" presStyleLbl="node2" presStyleIdx="3" presStyleCnt="4"/>
      <dgm:spPr/>
    </dgm:pt>
    <dgm:pt modelId="{B49E676D-1384-4DC7-BE4C-90313E552EAD}" type="pres">
      <dgm:prSet presAssocID="{59B89D96-7867-4CC1-BC0B-435DE9B1C71A}" presName="hierChild4" presStyleCnt="0"/>
      <dgm:spPr/>
    </dgm:pt>
    <dgm:pt modelId="{F6E29723-205A-488B-820B-AB7E24538DCE}" type="pres">
      <dgm:prSet presAssocID="{59B89D96-7867-4CC1-BC0B-435DE9B1C71A}" presName="hierChild5" presStyleCnt="0"/>
      <dgm:spPr/>
    </dgm:pt>
    <dgm:pt modelId="{DC06AE07-84ED-46C9-BCC7-7F3389290956}" type="pres">
      <dgm:prSet presAssocID="{5E947F5E-A04C-4486-9AAD-F31BBBD6A9D6}" presName="hierChild3" presStyleCnt="0"/>
      <dgm:spPr/>
    </dgm:pt>
  </dgm:ptLst>
  <dgm:cxnLst>
    <dgm:cxn modelId="{7C23F703-DEF5-4842-A6B6-3118EE3264A4}" type="presOf" srcId="{F0E1C292-CE85-4E1D-98D8-6C59BA032C75}" destId="{47AA33A8-4C3D-4AE5-A29C-84B8B4EB767F}" srcOrd="0" destOrd="0" presId="urn:microsoft.com/office/officeart/2005/8/layout/orgChart1"/>
    <dgm:cxn modelId="{54237504-7B71-4DD8-B0E3-7DC3FF0DA8E2}" type="presOf" srcId="{D563F99E-5147-4B6E-820B-414A6A8BA191}" destId="{0BF65DC8-747F-4C2B-A852-E9EAB3DF10A1}" srcOrd="0" destOrd="0" presId="urn:microsoft.com/office/officeart/2005/8/layout/orgChart1"/>
    <dgm:cxn modelId="{02148E36-EB70-4246-B73D-67EEDAB3318C}" type="presOf" srcId="{59B89D96-7867-4CC1-BC0B-435DE9B1C71A}" destId="{EB532433-9291-40DD-AE3D-985246914FF4}" srcOrd="0" destOrd="0" presId="urn:microsoft.com/office/officeart/2005/8/layout/orgChart1"/>
    <dgm:cxn modelId="{E57FA842-724D-43EA-B428-A06B8A823D07}" type="presOf" srcId="{5E947F5E-A04C-4486-9AAD-F31BBBD6A9D6}" destId="{803ACDAC-2403-46EA-9BA5-AF6767A59E9F}" srcOrd="0" destOrd="0" presId="urn:microsoft.com/office/officeart/2005/8/layout/orgChart1"/>
    <dgm:cxn modelId="{94F1D268-566D-4833-B4A0-29141F3BA61C}" srcId="{CEE8603D-6B38-4717-BFF2-5B1F79DF2C8D}" destId="{5E947F5E-A04C-4486-9AAD-F31BBBD6A9D6}" srcOrd="0" destOrd="0" parTransId="{ED64FD7F-02C7-4FEA-B7CA-99C2C7C054C6}" sibTransId="{4AE4AB30-DF13-42E2-9905-DD4F48632D36}"/>
    <dgm:cxn modelId="{028B7351-446B-4447-B82E-6FD0ECA4D4C7}" type="presOf" srcId="{5FF344FB-C29A-486C-8297-A90E4D917ED5}" destId="{7B8AD12E-F358-40D9-AD72-E9C0CF83AB24}" srcOrd="1" destOrd="0" presId="urn:microsoft.com/office/officeart/2005/8/layout/orgChart1"/>
    <dgm:cxn modelId="{ABBFD051-BF0D-4F53-9FFA-BA49BF2DD0EF}" type="presOf" srcId="{CEE8603D-6B38-4717-BFF2-5B1F79DF2C8D}" destId="{7D660094-9D6F-4C33-955D-88ECD4B20A8E}" srcOrd="0" destOrd="0" presId="urn:microsoft.com/office/officeart/2005/8/layout/orgChart1"/>
    <dgm:cxn modelId="{9B21ED57-84C5-4B2F-AA5A-8A673CAAAB2E}" type="presOf" srcId="{D563F99E-5147-4B6E-820B-414A6A8BA191}" destId="{9F4F31E9-5749-4545-AF07-F8F23E76722F}" srcOrd="1" destOrd="0" presId="urn:microsoft.com/office/officeart/2005/8/layout/orgChart1"/>
    <dgm:cxn modelId="{7A19317E-591A-42E8-A86F-FF90C1A1E48E}" type="presOf" srcId="{5E947F5E-A04C-4486-9AAD-F31BBBD6A9D6}" destId="{484E5077-97E2-4DC6-A181-E4FB2AFCAD09}" srcOrd="1" destOrd="0" presId="urn:microsoft.com/office/officeart/2005/8/layout/orgChart1"/>
    <dgm:cxn modelId="{EEA01489-EDA7-43B3-8507-69EB3ED3D1B1}" srcId="{5E947F5E-A04C-4486-9AAD-F31BBBD6A9D6}" destId="{E9DEC030-F48F-4036-AA5E-B58BB661427D}" srcOrd="0" destOrd="0" parTransId="{9E407862-50B7-4189-AA92-3E22870677DB}" sibTransId="{F1B28532-3916-4358-9795-9DF3E27D0C91}"/>
    <dgm:cxn modelId="{5038C98B-9CAE-4B68-83FB-3EBC020DF33A}" type="presOf" srcId="{E9DEC030-F48F-4036-AA5E-B58BB661427D}" destId="{EE87C8D2-A57C-4BD4-8494-F0DF9A0C27C2}" srcOrd="0" destOrd="0" presId="urn:microsoft.com/office/officeart/2005/8/layout/orgChart1"/>
    <dgm:cxn modelId="{5BFDBD9E-7E06-4AC9-8AB5-117AD07FD3A3}" type="presOf" srcId="{4A3FA269-13DD-450E-8DA1-35B88D460F5C}" destId="{868F560C-410B-4C2D-9DB3-6318CCC777E7}" srcOrd="0" destOrd="0" presId="urn:microsoft.com/office/officeart/2005/8/layout/orgChart1"/>
    <dgm:cxn modelId="{BE3F13AD-5D7D-43A2-9F87-6BC0E87C42BE}" type="presOf" srcId="{960DBE7F-E3D7-43D0-A29A-1B5DE0880C6E}" destId="{EFEB058F-AAFC-4EF2-9943-93CF1E7AD94D}" srcOrd="0" destOrd="0" presId="urn:microsoft.com/office/officeart/2005/8/layout/orgChart1"/>
    <dgm:cxn modelId="{B058F7AD-07D8-483C-AF77-C0281707C742}" srcId="{5E947F5E-A04C-4486-9AAD-F31BBBD6A9D6}" destId="{59B89D96-7867-4CC1-BC0B-435DE9B1C71A}" srcOrd="3" destOrd="0" parTransId="{F0E1C292-CE85-4E1D-98D8-6C59BA032C75}" sibTransId="{C7B53CF1-CD84-4B6D-B568-CE4230157109}"/>
    <dgm:cxn modelId="{08B285BB-ECC9-4257-8449-5342F8A571BE}" srcId="{5E947F5E-A04C-4486-9AAD-F31BBBD6A9D6}" destId="{D563F99E-5147-4B6E-820B-414A6A8BA191}" srcOrd="1" destOrd="0" parTransId="{960DBE7F-E3D7-43D0-A29A-1B5DE0880C6E}" sibTransId="{EB6F5816-EEF9-4E03-B146-8DC57FE2DE0F}"/>
    <dgm:cxn modelId="{4F7D86D4-27FE-4CC4-9ECA-085F73C2155D}" srcId="{5E947F5E-A04C-4486-9AAD-F31BBBD6A9D6}" destId="{5FF344FB-C29A-486C-8297-A90E4D917ED5}" srcOrd="2" destOrd="0" parTransId="{4A3FA269-13DD-450E-8DA1-35B88D460F5C}" sibTransId="{25D40CBE-B373-4876-9F64-7911205AF090}"/>
    <dgm:cxn modelId="{1D8D02D8-A032-47F9-AB38-C839B9D955CF}" type="presOf" srcId="{E9DEC030-F48F-4036-AA5E-B58BB661427D}" destId="{76E3CB13-41A7-4FDA-A6DE-B58097C67560}" srcOrd="1" destOrd="0" presId="urn:microsoft.com/office/officeart/2005/8/layout/orgChart1"/>
    <dgm:cxn modelId="{BC5063E1-7DE3-4279-B41D-FD4347ACD67F}" type="presOf" srcId="{59B89D96-7867-4CC1-BC0B-435DE9B1C71A}" destId="{3B900B59-4D24-4045-A4AC-49DB365FDDB4}" srcOrd="1" destOrd="0" presId="urn:microsoft.com/office/officeart/2005/8/layout/orgChart1"/>
    <dgm:cxn modelId="{055273EA-EF02-4136-B207-21836CC93984}" type="presOf" srcId="{9E407862-50B7-4189-AA92-3E22870677DB}" destId="{67F84A38-1606-4CAF-B396-F8AE6B7637A5}" srcOrd="0" destOrd="0" presId="urn:microsoft.com/office/officeart/2005/8/layout/orgChart1"/>
    <dgm:cxn modelId="{F0FC5AED-E20F-4500-90E9-289128FC1277}" type="presOf" srcId="{5FF344FB-C29A-486C-8297-A90E4D917ED5}" destId="{68B2C60D-AB25-4EBD-BC06-C9391F98F702}" srcOrd="0" destOrd="0" presId="urn:microsoft.com/office/officeart/2005/8/layout/orgChart1"/>
    <dgm:cxn modelId="{B12B566A-AE24-4CD1-8B0E-E1A12F161FE2}" type="presParOf" srcId="{7D660094-9D6F-4C33-955D-88ECD4B20A8E}" destId="{B251AE3C-3438-4CE3-89E6-7616C7156ECF}" srcOrd="0" destOrd="0" presId="urn:microsoft.com/office/officeart/2005/8/layout/orgChart1"/>
    <dgm:cxn modelId="{3D4B931A-8670-4D34-8CEF-D21136A3DF4F}" type="presParOf" srcId="{B251AE3C-3438-4CE3-89E6-7616C7156ECF}" destId="{8DBA0FC0-6A4F-4154-AF45-E9E815687065}" srcOrd="0" destOrd="0" presId="urn:microsoft.com/office/officeart/2005/8/layout/orgChart1"/>
    <dgm:cxn modelId="{600BB356-911E-488C-A02D-1B7DEBDB06BF}" type="presParOf" srcId="{8DBA0FC0-6A4F-4154-AF45-E9E815687065}" destId="{803ACDAC-2403-46EA-9BA5-AF6767A59E9F}" srcOrd="0" destOrd="0" presId="urn:microsoft.com/office/officeart/2005/8/layout/orgChart1"/>
    <dgm:cxn modelId="{0DDDA831-2BE5-40C9-BF2A-BDF8D0E88D1A}" type="presParOf" srcId="{8DBA0FC0-6A4F-4154-AF45-E9E815687065}" destId="{484E5077-97E2-4DC6-A181-E4FB2AFCAD09}" srcOrd="1" destOrd="0" presId="urn:microsoft.com/office/officeart/2005/8/layout/orgChart1"/>
    <dgm:cxn modelId="{82260FD0-3A8D-4A42-8939-B4DF7C8D2A33}" type="presParOf" srcId="{B251AE3C-3438-4CE3-89E6-7616C7156ECF}" destId="{A5AFF15E-DDA2-450B-BAC4-BB6E7B1A3604}" srcOrd="1" destOrd="0" presId="urn:microsoft.com/office/officeart/2005/8/layout/orgChart1"/>
    <dgm:cxn modelId="{1D920E93-054C-4C61-997F-186B3134AAD1}" type="presParOf" srcId="{A5AFF15E-DDA2-450B-BAC4-BB6E7B1A3604}" destId="{67F84A38-1606-4CAF-B396-F8AE6B7637A5}" srcOrd="0" destOrd="0" presId="urn:microsoft.com/office/officeart/2005/8/layout/orgChart1"/>
    <dgm:cxn modelId="{965CE5F2-2DEC-4E10-B42F-7F1C81E54809}" type="presParOf" srcId="{A5AFF15E-DDA2-450B-BAC4-BB6E7B1A3604}" destId="{E94FEEDA-E366-486E-86BC-ABF46A62B579}" srcOrd="1" destOrd="0" presId="urn:microsoft.com/office/officeart/2005/8/layout/orgChart1"/>
    <dgm:cxn modelId="{0D740A20-7FE9-4683-94E1-4F5403B04E75}" type="presParOf" srcId="{E94FEEDA-E366-486E-86BC-ABF46A62B579}" destId="{604144AD-3275-4B7D-90C5-BF969F63BC52}" srcOrd="0" destOrd="0" presId="urn:microsoft.com/office/officeart/2005/8/layout/orgChart1"/>
    <dgm:cxn modelId="{48E43F81-607B-45BB-B4F5-ECCF3CB1C8FD}" type="presParOf" srcId="{604144AD-3275-4B7D-90C5-BF969F63BC52}" destId="{EE87C8D2-A57C-4BD4-8494-F0DF9A0C27C2}" srcOrd="0" destOrd="0" presId="urn:microsoft.com/office/officeart/2005/8/layout/orgChart1"/>
    <dgm:cxn modelId="{FE4ABBAA-9A56-4535-B149-9831C0F20D54}" type="presParOf" srcId="{604144AD-3275-4B7D-90C5-BF969F63BC52}" destId="{76E3CB13-41A7-4FDA-A6DE-B58097C67560}" srcOrd="1" destOrd="0" presId="urn:microsoft.com/office/officeart/2005/8/layout/orgChart1"/>
    <dgm:cxn modelId="{7FD1F1D7-3382-4B56-9F22-74978C8B235C}" type="presParOf" srcId="{E94FEEDA-E366-486E-86BC-ABF46A62B579}" destId="{6760C10A-229E-4AEF-894B-E63CD56D9DE5}" srcOrd="1" destOrd="0" presId="urn:microsoft.com/office/officeart/2005/8/layout/orgChart1"/>
    <dgm:cxn modelId="{12BDEF01-7DAA-4F43-956A-42373DA9ED27}" type="presParOf" srcId="{E94FEEDA-E366-486E-86BC-ABF46A62B579}" destId="{AD49E2B3-72A3-4726-86D2-0AC553590FD4}" srcOrd="2" destOrd="0" presId="urn:microsoft.com/office/officeart/2005/8/layout/orgChart1"/>
    <dgm:cxn modelId="{E83A0971-AF0A-4058-A574-DBB481FD2D5F}" type="presParOf" srcId="{A5AFF15E-DDA2-450B-BAC4-BB6E7B1A3604}" destId="{EFEB058F-AAFC-4EF2-9943-93CF1E7AD94D}" srcOrd="2" destOrd="0" presId="urn:microsoft.com/office/officeart/2005/8/layout/orgChart1"/>
    <dgm:cxn modelId="{D539CB40-BB56-4447-9574-56B8DF2E48D5}" type="presParOf" srcId="{A5AFF15E-DDA2-450B-BAC4-BB6E7B1A3604}" destId="{A3F4B146-228A-4F27-A655-585286A71076}" srcOrd="3" destOrd="0" presId="urn:microsoft.com/office/officeart/2005/8/layout/orgChart1"/>
    <dgm:cxn modelId="{C8C5F6FB-3FA1-4F2E-92F3-1CE9B829BFAA}" type="presParOf" srcId="{A3F4B146-228A-4F27-A655-585286A71076}" destId="{488C78C6-411C-4D97-803B-03CC4E400821}" srcOrd="0" destOrd="0" presId="urn:microsoft.com/office/officeart/2005/8/layout/orgChart1"/>
    <dgm:cxn modelId="{CDAF4A34-2502-47F6-B233-198FD0FD7576}" type="presParOf" srcId="{488C78C6-411C-4D97-803B-03CC4E400821}" destId="{0BF65DC8-747F-4C2B-A852-E9EAB3DF10A1}" srcOrd="0" destOrd="0" presId="urn:microsoft.com/office/officeart/2005/8/layout/orgChart1"/>
    <dgm:cxn modelId="{0B5452D9-B795-4AB4-A53F-FD2857DE1327}" type="presParOf" srcId="{488C78C6-411C-4D97-803B-03CC4E400821}" destId="{9F4F31E9-5749-4545-AF07-F8F23E76722F}" srcOrd="1" destOrd="0" presId="urn:microsoft.com/office/officeart/2005/8/layout/orgChart1"/>
    <dgm:cxn modelId="{C5BC03BF-D31B-4702-9F0E-1C3776F16ED3}" type="presParOf" srcId="{A3F4B146-228A-4F27-A655-585286A71076}" destId="{5DDD5096-7505-41CA-AB1F-C4C4EEEE7131}" srcOrd="1" destOrd="0" presId="urn:microsoft.com/office/officeart/2005/8/layout/orgChart1"/>
    <dgm:cxn modelId="{22C0AE89-8A1B-45CF-8B30-7EF404EA125A}" type="presParOf" srcId="{A3F4B146-228A-4F27-A655-585286A71076}" destId="{4FB135D8-8F20-4530-8E68-D0C64A06CA95}" srcOrd="2" destOrd="0" presId="urn:microsoft.com/office/officeart/2005/8/layout/orgChart1"/>
    <dgm:cxn modelId="{BA042B6F-8A16-4BAC-B029-4283FB213975}" type="presParOf" srcId="{A5AFF15E-DDA2-450B-BAC4-BB6E7B1A3604}" destId="{868F560C-410B-4C2D-9DB3-6318CCC777E7}" srcOrd="4" destOrd="0" presId="urn:microsoft.com/office/officeart/2005/8/layout/orgChart1"/>
    <dgm:cxn modelId="{62769769-B363-43B0-8D34-B6288362AEA5}" type="presParOf" srcId="{A5AFF15E-DDA2-450B-BAC4-BB6E7B1A3604}" destId="{1F64B0A0-3A62-4665-8267-065B12068986}" srcOrd="5" destOrd="0" presId="urn:microsoft.com/office/officeart/2005/8/layout/orgChart1"/>
    <dgm:cxn modelId="{41D66F68-C6F2-4150-9FDF-3E4B7CFF522B}" type="presParOf" srcId="{1F64B0A0-3A62-4665-8267-065B12068986}" destId="{62B4FAF0-105C-45A5-BD7A-3B09D023A8BF}" srcOrd="0" destOrd="0" presId="urn:microsoft.com/office/officeart/2005/8/layout/orgChart1"/>
    <dgm:cxn modelId="{DA23E8F2-FB0D-48C5-9CB2-6FDB8A834573}" type="presParOf" srcId="{62B4FAF0-105C-45A5-BD7A-3B09D023A8BF}" destId="{68B2C60D-AB25-4EBD-BC06-C9391F98F702}" srcOrd="0" destOrd="0" presId="urn:microsoft.com/office/officeart/2005/8/layout/orgChart1"/>
    <dgm:cxn modelId="{7E81A922-1EB9-457E-8D88-0AFC48A36D51}" type="presParOf" srcId="{62B4FAF0-105C-45A5-BD7A-3B09D023A8BF}" destId="{7B8AD12E-F358-40D9-AD72-E9C0CF83AB24}" srcOrd="1" destOrd="0" presId="urn:microsoft.com/office/officeart/2005/8/layout/orgChart1"/>
    <dgm:cxn modelId="{B5FEB284-6156-47F3-BD30-F8B455A6A609}" type="presParOf" srcId="{1F64B0A0-3A62-4665-8267-065B12068986}" destId="{90E2D2D9-B368-4FD2-A547-D32BB80499E8}" srcOrd="1" destOrd="0" presId="urn:microsoft.com/office/officeart/2005/8/layout/orgChart1"/>
    <dgm:cxn modelId="{1303D3AF-4D1E-4F7B-A455-C902EF405AC3}" type="presParOf" srcId="{1F64B0A0-3A62-4665-8267-065B12068986}" destId="{F60EF667-533F-46CC-834A-E70ED4A5C2F6}" srcOrd="2" destOrd="0" presId="urn:microsoft.com/office/officeart/2005/8/layout/orgChart1"/>
    <dgm:cxn modelId="{311FD905-1A8A-4CB4-B363-89EF76E6DE6D}" type="presParOf" srcId="{A5AFF15E-DDA2-450B-BAC4-BB6E7B1A3604}" destId="{47AA33A8-4C3D-4AE5-A29C-84B8B4EB767F}" srcOrd="6" destOrd="0" presId="urn:microsoft.com/office/officeart/2005/8/layout/orgChart1"/>
    <dgm:cxn modelId="{7C2F9D9F-E536-411B-9E0D-FF521E719B06}" type="presParOf" srcId="{A5AFF15E-DDA2-450B-BAC4-BB6E7B1A3604}" destId="{147A3CB0-41F1-4D46-B731-B9BDA3B59FBE}" srcOrd="7" destOrd="0" presId="urn:microsoft.com/office/officeart/2005/8/layout/orgChart1"/>
    <dgm:cxn modelId="{0608A1AD-E528-43C4-909E-A04DC629310E}" type="presParOf" srcId="{147A3CB0-41F1-4D46-B731-B9BDA3B59FBE}" destId="{EE1B2294-75EC-4899-9985-0E7608BEE424}" srcOrd="0" destOrd="0" presId="urn:microsoft.com/office/officeart/2005/8/layout/orgChart1"/>
    <dgm:cxn modelId="{D3FF056E-E524-4E73-B08D-F77316052840}" type="presParOf" srcId="{EE1B2294-75EC-4899-9985-0E7608BEE424}" destId="{EB532433-9291-40DD-AE3D-985246914FF4}" srcOrd="0" destOrd="0" presId="urn:microsoft.com/office/officeart/2005/8/layout/orgChart1"/>
    <dgm:cxn modelId="{BC398396-A083-4130-BD62-DB164D3EDA34}" type="presParOf" srcId="{EE1B2294-75EC-4899-9985-0E7608BEE424}" destId="{3B900B59-4D24-4045-A4AC-49DB365FDDB4}" srcOrd="1" destOrd="0" presId="urn:microsoft.com/office/officeart/2005/8/layout/orgChart1"/>
    <dgm:cxn modelId="{7FB97416-9B77-47BF-8ED2-3F5C2D3B31A3}" type="presParOf" srcId="{147A3CB0-41F1-4D46-B731-B9BDA3B59FBE}" destId="{B49E676D-1384-4DC7-BE4C-90313E552EAD}" srcOrd="1" destOrd="0" presId="urn:microsoft.com/office/officeart/2005/8/layout/orgChart1"/>
    <dgm:cxn modelId="{3EB001C4-257A-4713-82A4-B15A7C1B5CF7}" type="presParOf" srcId="{147A3CB0-41F1-4D46-B731-B9BDA3B59FBE}" destId="{F6E29723-205A-488B-820B-AB7E24538DCE}" srcOrd="2" destOrd="0" presId="urn:microsoft.com/office/officeart/2005/8/layout/orgChart1"/>
    <dgm:cxn modelId="{70F63A04-E386-47C3-AD0C-B8B4965C9DD7}" type="presParOf" srcId="{B251AE3C-3438-4CE3-89E6-7616C7156ECF}" destId="{DC06AE07-84ED-46C9-BCC7-7F33892909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B74FE3-F39E-4E04-B1EA-982E5AFC2FC0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3E7D8E-C018-4990-9CD6-666AEEAF3CBC}">
      <dgm:prSet/>
      <dgm:spPr/>
      <dgm:t>
        <a:bodyPr/>
        <a:lstStyle/>
        <a:p>
          <a:r>
            <a:rPr lang="pl-PL" b="1" u="sng"/>
            <a:t>W ZNACZENIU SZEROKIM </a:t>
          </a:r>
          <a:endParaRPr lang="pl-PL" b="1" dirty="0"/>
        </a:p>
      </dgm:t>
    </dgm:pt>
    <dgm:pt modelId="{3A2A7905-8B1D-41C6-9F4C-8E76FCDA1FDF}" type="parTrans" cxnId="{1566E4E0-EA49-4403-9062-F2F1EC31C2F1}">
      <dgm:prSet/>
      <dgm:spPr/>
      <dgm:t>
        <a:bodyPr/>
        <a:lstStyle/>
        <a:p>
          <a:endParaRPr lang="pl-PL"/>
        </a:p>
      </dgm:t>
    </dgm:pt>
    <dgm:pt modelId="{CBFDC63B-5BE7-4620-A668-2906B43E7027}" type="sibTrans" cxnId="{1566E4E0-EA49-4403-9062-F2F1EC31C2F1}">
      <dgm:prSet/>
      <dgm:spPr/>
      <dgm:t>
        <a:bodyPr/>
        <a:lstStyle/>
        <a:p>
          <a:endParaRPr lang="pl-PL"/>
        </a:p>
      </dgm:t>
    </dgm:pt>
    <dgm:pt modelId="{30A78D95-9187-4065-AAC7-3321C3D0324B}">
      <dgm:prSet/>
      <dgm:spPr/>
      <dgm:t>
        <a:bodyPr/>
        <a:lstStyle/>
        <a:p>
          <a:pPr algn="ctr"/>
          <a:r>
            <a:rPr lang="pl-PL" dirty="0"/>
            <a:t>POWODOWANIE, ABY INNE RZECZY FUNKCJONOWAŁY ZGODNIE Z CELEM KIERUJĄCEGO	  </a:t>
          </a:r>
        </a:p>
      </dgm:t>
    </dgm:pt>
    <dgm:pt modelId="{804A95ED-2C86-4265-B165-D6C47C131A30}" type="parTrans" cxnId="{7E8FF441-48E6-4ACA-A16F-65641F554B6F}">
      <dgm:prSet/>
      <dgm:spPr/>
      <dgm:t>
        <a:bodyPr/>
        <a:lstStyle/>
        <a:p>
          <a:endParaRPr lang="pl-PL"/>
        </a:p>
      </dgm:t>
    </dgm:pt>
    <dgm:pt modelId="{B39159BB-BC16-47BA-9DE8-C444E3A2C9F1}" type="sibTrans" cxnId="{7E8FF441-48E6-4ACA-A16F-65641F554B6F}">
      <dgm:prSet/>
      <dgm:spPr/>
      <dgm:t>
        <a:bodyPr/>
        <a:lstStyle/>
        <a:p>
          <a:endParaRPr lang="pl-PL"/>
        </a:p>
      </dgm:t>
    </dgm:pt>
    <dgm:pt modelId="{FB9231FE-255C-4D1B-BAA8-3DFBF15D89CE}">
      <dgm:prSet/>
      <dgm:spPr/>
      <dgm:t>
        <a:bodyPr/>
        <a:lstStyle/>
        <a:p>
          <a:r>
            <a:rPr lang="pl-PL" dirty="0"/>
            <a:t>np. kierowanie pojazdem mechanicznym</a:t>
          </a:r>
        </a:p>
      </dgm:t>
    </dgm:pt>
    <dgm:pt modelId="{3D106DE6-850D-4DBC-919A-16D4672D931D}" type="parTrans" cxnId="{BFC410F7-D5EA-41BE-AB73-09D4C1ABD8B0}">
      <dgm:prSet/>
      <dgm:spPr/>
      <dgm:t>
        <a:bodyPr/>
        <a:lstStyle/>
        <a:p>
          <a:endParaRPr lang="pl-PL"/>
        </a:p>
      </dgm:t>
    </dgm:pt>
    <dgm:pt modelId="{24971695-F755-4571-B7BF-A57014258E27}" type="sibTrans" cxnId="{BFC410F7-D5EA-41BE-AB73-09D4C1ABD8B0}">
      <dgm:prSet/>
      <dgm:spPr/>
      <dgm:t>
        <a:bodyPr/>
        <a:lstStyle/>
        <a:p>
          <a:endParaRPr lang="pl-PL"/>
        </a:p>
      </dgm:t>
    </dgm:pt>
    <dgm:pt modelId="{6C24D23C-FB35-4819-B0E1-B953A5857EA1}" type="pres">
      <dgm:prSet presAssocID="{3DB74FE3-F39E-4E04-B1EA-982E5AFC2FC0}" presName="CompostProcess" presStyleCnt="0">
        <dgm:presLayoutVars>
          <dgm:dir/>
          <dgm:resizeHandles val="exact"/>
        </dgm:presLayoutVars>
      </dgm:prSet>
      <dgm:spPr/>
    </dgm:pt>
    <dgm:pt modelId="{C7DFFD93-D126-48D4-A1CD-23001056134B}" type="pres">
      <dgm:prSet presAssocID="{3DB74FE3-F39E-4E04-B1EA-982E5AFC2FC0}" presName="arrow" presStyleLbl="bgShp" presStyleIdx="0" presStyleCnt="1"/>
      <dgm:spPr/>
    </dgm:pt>
    <dgm:pt modelId="{EE0FFD9C-F42E-465D-9B02-3FA06459A43B}" type="pres">
      <dgm:prSet presAssocID="{3DB74FE3-F39E-4E04-B1EA-982E5AFC2FC0}" presName="linearProcess" presStyleCnt="0"/>
      <dgm:spPr/>
    </dgm:pt>
    <dgm:pt modelId="{C929A8C6-53AC-4081-B287-DEFD4BFB14B9}" type="pres">
      <dgm:prSet presAssocID="{B43E7D8E-C018-4990-9CD6-666AEEAF3CBC}" presName="textNode" presStyleLbl="node1" presStyleIdx="0" presStyleCnt="3">
        <dgm:presLayoutVars>
          <dgm:bulletEnabled val="1"/>
        </dgm:presLayoutVars>
      </dgm:prSet>
      <dgm:spPr/>
    </dgm:pt>
    <dgm:pt modelId="{C094E788-514E-494D-B800-CE5778EE7221}" type="pres">
      <dgm:prSet presAssocID="{CBFDC63B-5BE7-4620-A668-2906B43E7027}" presName="sibTrans" presStyleCnt="0"/>
      <dgm:spPr/>
    </dgm:pt>
    <dgm:pt modelId="{DCD784A0-336B-484E-ABE1-9F8734FE8C1E}" type="pres">
      <dgm:prSet presAssocID="{30A78D95-9187-4065-AAC7-3321C3D0324B}" presName="textNode" presStyleLbl="node1" presStyleIdx="1" presStyleCnt="3">
        <dgm:presLayoutVars>
          <dgm:bulletEnabled val="1"/>
        </dgm:presLayoutVars>
      </dgm:prSet>
      <dgm:spPr/>
    </dgm:pt>
    <dgm:pt modelId="{72C95D78-3AF2-4935-B4B1-023EEE20DC31}" type="pres">
      <dgm:prSet presAssocID="{B39159BB-BC16-47BA-9DE8-C444E3A2C9F1}" presName="sibTrans" presStyleCnt="0"/>
      <dgm:spPr/>
    </dgm:pt>
    <dgm:pt modelId="{25873B2A-1A9E-471F-9140-E3A97C1FAE55}" type="pres">
      <dgm:prSet presAssocID="{FB9231FE-255C-4D1B-BAA8-3DFBF15D89C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E8FF441-48E6-4ACA-A16F-65641F554B6F}" srcId="{3DB74FE3-F39E-4E04-B1EA-982E5AFC2FC0}" destId="{30A78D95-9187-4065-AAC7-3321C3D0324B}" srcOrd="1" destOrd="0" parTransId="{804A95ED-2C86-4265-B165-D6C47C131A30}" sibTransId="{B39159BB-BC16-47BA-9DE8-C444E3A2C9F1}"/>
    <dgm:cxn modelId="{AE68319A-AB4C-4030-96CB-C9C2957EC369}" type="presOf" srcId="{3DB74FE3-F39E-4E04-B1EA-982E5AFC2FC0}" destId="{6C24D23C-FB35-4819-B0E1-B953A5857EA1}" srcOrd="0" destOrd="0" presId="urn:microsoft.com/office/officeart/2005/8/layout/hProcess9"/>
    <dgm:cxn modelId="{C1AA849B-00F3-4829-BC0C-029CC2351983}" type="presOf" srcId="{30A78D95-9187-4065-AAC7-3321C3D0324B}" destId="{DCD784A0-336B-484E-ABE1-9F8734FE8C1E}" srcOrd="0" destOrd="0" presId="urn:microsoft.com/office/officeart/2005/8/layout/hProcess9"/>
    <dgm:cxn modelId="{E2EBEEC9-D9D1-4001-9534-E7A89B2A569B}" type="presOf" srcId="{B43E7D8E-C018-4990-9CD6-666AEEAF3CBC}" destId="{C929A8C6-53AC-4081-B287-DEFD4BFB14B9}" srcOrd="0" destOrd="0" presId="urn:microsoft.com/office/officeart/2005/8/layout/hProcess9"/>
    <dgm:cxn modelId="{1566E4E0-EA49-4403-9062-F2F1EC31C2F1}" srcId="{3DB74FE3-F39E-4E04-B1EA-982E5AFC2FC0}" destId="{B43E7D8E-C018-4990-9CD6-666AEEAF3CBC}" srcOrd="0" destOrd="0" parTransId="{3A2A7905-8B1D-41C6-9F4C-8E76FCDA1FDF}" sibTransId="{CBFDC63B-5BE7-4620-A668-2906B43E7027}"/>
    <dgm:cxn modelId="{FD6B99F1-B922-403B-8104-A00731F44A5D}" type="presOf" srcId="{FB9231FE-255C-4D1B-BAA8-3DFBF15D89CE}" destId="{25873B2A-1A9E-471F-9140-E3A97C1FAE55}" srcOrd="0" destOrd="0" presId="urn:microsoft.com/office/officeart/2005/8/layout/hProcess9"/>
    <dgm:cxn modelId="{BFC410F7-D5EA-41BE-AB73-09D4C1ABD8B0}" srcId="{3DB74FE3-F39E-4E04-B1EA-982E5AFC2FC0}" destId="{FB9231FE-255C-4D1B-BAA8-3DFBF15D89CE}" srcOrd="2" destOrd="0" parTransId="{3D106DE6-850D-4DBC-919A-16D4672D931D}" sibTransId="{24971695-F755-4571-B7BF-A57014258E27}"/>
    <dgm:cxn modelId="{A0966BA8-B011-49C9-85C9-27273654789C}" type="presParOf" srcId="{6C24D23C-FB35-4819-B0E1-B953A5857EA1}" destId="{C7DFFD93-D126-48D4-A1CD-23001056134B}" srcOrd="0" destOrd="0" presId="urn:microsoft.com/office/officeart/2005/8/layout/hProcess9"/>
    <dgm:cxn modelId="{6A5D9FD1-D6C5-4B35-85F8-0AC1E794D116}" type="presParOf" srcId="{6C24D23C-FB35-4819-B0E1-B953A5857EA1}" destId="{EE0FFD9C-F42E-465D-9B02-3FA06459A43B}" srcOrd="1" destOrd="0" presId="urn:microsoft.com/office/officeart/2005/8/layout/hProcess9"/>
    <dgm:cxn modelId="{57D07ED0-8313-49E8-9B93-49259B269A2D}" type="presParOf" srcId="{EE0FFD9C-F42E-465D-9B02-3FA06459A43B}" destId="{C929A8C6-53AC-4081-B287-DEFD4BFB14B9}" srcOrd="0" destOrd="0" presId="urn:microsoft.com/office/officeart/2005/8/layout/hProcess9"/>
    <dgm:cxn modelId="{F4D6E27B-D017-49FC-A124-AC52E16BFEB1}" type="presParOf" srcId="{EE0FFD9C-F42E-465D-9B02-3FA06459A43B}" destId="{C094E788-514E-494D-B800-CE5778EE7221}" srcOrd="1" destOrd="0" presId="urn:microsoft.com/office/officeart/2005/8/layout/hProcess9"/>
    <dgm:cxn modelId="{6646E2FC-9A69-4EE8-8262-94916866A1F5}" type="presParOf" srcId="{EE0FFD9C-F42E-465D-9B02-3FA06459A43B}" destId="{DCD784A0-336B-484E-ABE1-9F8734FE8C1E}" srcOrd="2" destOrd="0" presId="urn:microsoft.com/office/officeart/2005/8/layout/hProcess9"/>
    <dgm:cxn modelId="{089F0837-8725-49F2-A7CD-1382B49BDDED}" type="presParOf" srcId="{EE0FFD9C-F42E-465D-9B02-3FA06459A43B}" destId="{72C95D78-3AF2-4935-B4B1-023EEE20DC31}" srcOrd="3" destOrd="0" presId="urn:microsoft.com/office/officeart/2005/8/layout/hProcess9"/>
    <dgm:cxn modelId="{55214A3E-9A72-42CB-9F2F-652F72547751}" type="presParOf" srcId="{EE0FFD9C-F42E-465D-9B02-3FA06459A43B}" destId="{25873B2A-1A9E-471F-9140-E3A97C1FAE5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E5EEE2-4041-4814-8647-E7B3396F70AE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741BEA-F83D-4B7B-9722-15579D348B35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W WĄSKIM ZNACZENIU </a:t>
          </a:r>
          <a:r>
            <a:rPr lang="pl-PL" b="1" dirty="0">
              <a:solidFill>
                <a:schemeClr val="tx1"/>
              </a:solidFill>
            </a:rPr>
            <a:t> </a:t>
          </a:r>
        </a:p>
      </dgm:t>
    </dgm:pt>
    <dgm:pt modelId="{CD6060EA-DD85-433D-B357-0CE6D89600E9}" type="parTrans" cxnId="{79AF05FA-DA8C-4954-9780-67182A9F5C3E}">
      <dgm:prSet/>
      <dgm:spPr/>
      <dgm:t>
        <a:bodyPr/>
        <a:lstStyle/>
        <a:p>
          <a:endParaRPr lang="pl-PL"/>
        </a:p>
      </dgm:t>
    </dgm:pt>
    <dgm:pt modelId="{6CEC564B-AA6B-4834-81B2-DEDDD08F36C0}" type="sibTrans" cxnId="{79AF05FA-DA8C-4954-9780-67182A9F5C3E}">
      <dgm:prSet/>
      <dgm:spPr/>
      <dgm:t>
        <a:bodyPr/>
        <a:lstStyle/>
        <a:p>
          <a:endParaRPr lang="pl-PL"/>
        </a:p>
      </dgm:t>
    </dgm:pt>
    <dgm:pt modelId="{025FF154-C834-4168-8B3D-AAADA6303192}">
      <dgm:prSet/>
      <dgm:spPr/>
      <dgm:t>
        <a:bodyPr/>
        <a:lstStyle/>
        <a:p>
          <a:r>
            <a:rPr lang="pl-PL" dirty="0"/>
            <a:t>ODNOSI SIĘ </a:t>
          </a:r>
          <a:r>
            <a:rPr lang="pl-PL" b="1" dirty="0"/>
            <a:t>WYŁĄCZNIE DO LUDZI</a:t>
          </a:r>
        </a:p>
      </dgm:t>
    </dgm:pt>
    <dgm:pt modelId="{CD64092C-8F8F-4B44-9109-215A3DC20073}" type="parTrans" cxnId="{BF0052C1-DE60-443C-A0C5-1B150B55131A}">
      <dgm:prSet/>
      <dgm:spPr/>
      <dgm:t>
        <a:bodyPr/>
        <a:lstStyle/>
        <a:p>
          <a:endParaRPr lang="pl-PL"/>
        </a:p>
      </dgm:t>
    </dgm:pt>
    <dgm:pt modelId="{489D9419-5E6A-48A9-9E08-E48E98FFD766}" type="sibTrans" cxnId="{BF0052C1-DE60-443C-A0C5-1B150B55131A}">
      <dgm:prSet/>
      <dgm:spPr/>
      <dgm:t>
        <a:bodyPr/>
        <a:lstStyle/>
        <a:p>
          <a:endParaRPr lang="pl-PL"/>
        </a:p>
      </dgm:t>
    </dgm:pt>
    <dgm:pt modelId="{CDFE7A92-2910-47E8-A7EB-A611AD7D5A36}">
      <dgm:prSet/>
      <dgm:spPr/>
      <dgm:t>
        <a:bodyPr/>
        <a:lstStyle/>
        <a:p>
          <a:r>
            <a:rPr lang="pl-PL" i="1" dirty="0"/>
            <a:t>„DZIAŁANIE ZMIERZAJĄCE DO SPOWODOWANIA DZIAŁANIA INNYCH LUDZI ZGODNEGO Z CELEM TEGO, KTO NIMI KIERUJE” (ZIELENIEWSKI)</a:t>
          </a:r>
          <a:endParaRPr lang="pl-PL" dirty="0"/>
        </a:p>
      </dgm:t>
    </dgm:pt>
    <dgm:pt modelId="{54F51634-E0F5-4C0D-9217-9317824E5FF4}" type="parTrans" cxnId="{B6490F15-E76C-4CF4-B0B3-E242D42D2089}">
      <dgm:prSet/>
      <dgm:spPr/>
      <dgm:t>
        <a:bodyPr/>
        <a:lstStyle/>
        <a:p>
          <a:endParaRPr lang="pl-PL"/>
        </a:p>
      </dgm:t>
    </dgm:pt>
    <dgm:pt modelId="{13EEA408-AC51-4983-9016-AD35CF4D29B6}" type="sibTrans" cxnId="{B6490F15-E76C-4CF4-B0B3-E242D42D2089}">
      <dgm:prSet/>
      <dgm:spPr/>
      <dgm:t>
        <a:bodyPr/>
        <a:lstStyle/>
        <a:p>
          <a:endParaRPr lang="pl-PL"/>
        </a:p>
      </dgm:t>
    </dgm:pt>
    <dgm:pt modelId="{2E35BFA9-70DD-48F3-8519-BF59063CFEFA}" type="pres">
      <dgm:prSet presAssocID="{A8E5EEE2-4041-4814-8647-E7B3396F70AE}" presName="Name0" presStyleCnt="0">
        <dgm:presLayoutVars>
          <dgm:dir/>
          <dgm:resizeHandles val="exact"/>
        </dgm:presLayoutVars>
      </dgm:prSet>
      <dgm:spPr/>
    </dgm:pt>
    <dgm:pt modelId="{9AD491A5-5384-4D61-BD36-77DE03D5D497}" type="pres">
      <dgm:prSet presAssocID="{75741BEA-F83D-4B7B-9722-15579D348B35}" presName="node" presStyleLbl="node1" presStyleIdx="0" presStyleCnt="3">
        <dgm:presLayoutVars>
          <dgm:bulletEnabled val="1"/>
        </dgm:presLayoutVars>
      </dgm:prSet>
      <dgm:spPr/>
    </dgm:pt>
    <dgm:pt modelId="{0CADA262-44E2-48D4-BF86-439BC5AEAD26}" type="pres">
      <dgm:prSet presAssocID="{6CEC564B-AA6B-4834-81B2-DEDDD08F36C0}" presName="sibTrans" presStyleLbl="sibTrans2D1" presStyleIdx="0" presStyleCnt="2"/>
      <dgm:spPr/>
    </dgm:pt>
    <dgm:pt modelId="{D626CE03-4571-4878-AC86-AD6C5D9E36BF}" type="pres">
      <dgm:prSet presAssocID="{6CEC564B-AA6B-4834-81B2-DEDDD08F36C0}" presName="connectorText" presStyleLbl="sibTrans2D1" presStyleIdx="0" presStyleCnt="2"/>
      <dgm:spPr/>
    </dgm:pt>
    <dgm:pt modelId="{F45ED9D8-C619-4994-9B80-0631985DB67A}" type="pres">
      <dgm:prSet presAssocID="{025FF154-C834-4168-8B3D-AAADA6303192}" presName="node" presStyleLbl="node1" presStyleIdx="1" presStyleCnt="3">
        <dgm:presLayoutVars>
          <dgm:bulletEnabled val="1"/>
        </dgm:presLayoutVars>
      </dgm:prSet>
      <dgm:spPr/>
    </dgm:pt>
    <dgm:pt modelId="{674A4BFE-23DD-459A-9773-1F98FFB77DF6}" type="pres">
      <dgm:prSet presAssocID="{489D9419-5E6A-48A9-9E08-E48E98FFD766}" presName="sibTrans" presStyleLbl="sibTrans2D1" presStyleIdx="1" presStyleCnt="2"/>
      <dgm:spPr/>
    </dgm:pt>
    <dgm:pt modelId="{C10E406E-311E-4EFA-B26F-2B54A1DC2A1D}" type="pres">
      <dgm:prSet presAssocID="{489D9419-5E6A-48A9-9E08-E48E98FFD766}" presName="connectorText" presStyleLbl="sibTrans2D1" presStyleIdx="1" presStyleCnt="2"/>
      <dgm:spPr/>
    </dgm:pt>
    <dgm:pt modelId="{012F9645-B8AA-4755-BC1A-AB5204720D19}" type="pres">
      <dgm:prSet presAssocID="{CDFE7A92-2910-47E8-A7EB-A611AD7D5A36}" presName="node" presStyleLbl="node1" presStyleIdx="2" presStyleCnt="3">
        <dgm:presLayoutVars>
          <dgm:bulletEnabled val="1"/>
        </dgm:presLayoutVars>
      </dgm:prSet>
      <dgm:spPr/>
    </dgm:pt>
  </dgm:ptLst>
  <dgm:cxnLst>
    <dgm:cxn modelId="{B6490F15-E76C-4CF4-B0B3-E242D42D2089}" srcId="{A8E5EEE2-4041-4814-8647-E7B3396F70AE}" destId="{CDFE7A92-2910-47E8-A7EB-A611AD7D5A36}" srcOrd="2" destOrd="0" parTransId="{54F51634-E0F5-4C0D-9217-9317824E5FF4}" sibTransId="{13EEA408-AC51-4983-9016-AD35CF4D29B6}"/>
    <dgm:cxn modelId="{9B2FDF15-2AC3-4A15-9E52-37B44A6BAEEE}" type="presOf" srcId="{6CEC564B-AA6B-4834-81B2-DEDDD08F36C0}" destId="{D626CE03-4571-4878-AC86-AD6C5D9E36BF}" srcOrd="1" destOrd="0" presId="urn:microsoft.com/office/officeart/2005/8/layout/process1"/>
    <dgm:cxn modelId="{046A651A-B1BB-41FC-8D59-30806A38CE10}" type="presOf" srcId="{CDFE7A92-2910-47E8-A7EB-A611AD7D5A36}" destId="{012F9645-B8AA-4755-BC1A-AB5204720D19}" srcOrd="0" destOrd="0" presId="urn:microsoft.com/office/officeart/2005/8/layout/process1"/>
    <dgm:cxn modelId="{62458623-1E1E-4A9D-B004-F901D6837984}" type="presOf" srcId="{6CEC564B-AA6B-4834-81B2-DEDDD08F36C0}" destId="{0CADA262-44E2-48D4-BF86-439BC5AEAD26}" srcOrd="0" destOrd="0" presId="urn:microsoft.com/office/officeart/2005/8/layout/process1"/>
    <dgm:cxn modelId="{6E002839-DA6F-4C80-AACF-37A0DD1452BF}" type="presOf" srcId="{489D9419-5E6A-48A9-9E08-E48E98FFD766}" destId="{C10E406E-311E-4EFA-B26F-2B54A1DC2A1D}" srcOrd="1" destOrd="0" presId="urn:microsoft.com/office/officeart/2005/8/layout/process1"/>
    <dgm:cxn modelId="{7368176C-17A6-4DA8-B74A-80CBB7B7ACA0}" type="presOf" srcId="{025FF154-C834-4168-8B3D-AAADA6303192}" destId="{F45ED9D8-C619-4994-9B80-0631985DB67A}" srcOrd="0" destOrd="0" presId="urn:microsoft.com/office/officeart/2005/8/layout/process1"/>
    <dgm:cxn modelId="{4248D671-0C84-4B08-84C6-2FE94EDB7F58}" type="presOf" srcId="{A8E5EEE2-4041-4814-8647-E7B3396F70AE}" destId="{2E35BFA9-70DD-48F3-8519-BF59063CFEFA}" srcOrd="0" destOrd="0" presId="urn:microsoft.com/office/officeart/2005/8/layout/process1"/>
    <dgm:cxn modelId="{BF0052C1-DE60-443C-A0C5-1B150B55131A}" srcId="{A8E5EEE2-4041-4814-8647-E7B3396F70AE}" destId="{025FF154-C834-4168-8B3D-AAADA6303192}" srcOrd="1" destOrd="0" parTransId="{CD64092C-8F8F-4B44-9109-215A3DC20073}" sibTransId="{489D9419-5E6A-48A9-9E08-E48E98FFD766}"/>
    <dgm:cxn modelId="{A43888C7-E83F-4C79-A326-2ACA34B789F0}" type="presOf" srcId="{489D9419-5E6A-48A9-9E08-E48E98FFD766}" destId="{674A4BFE-23DD-459A-9773-1F98FFB77DF6}" srcOrd="0" destOrd="0" presId="urn:microsoft.com/office/officeart/2005/8/layout/process1"/>
    <dgm:cxn modelId="{9ED589D7-4B47-4BEC-8F06-D9208173F5DD}" type="presOf" srcId="{75741BEA-F83D-4B7B-9722-15579D348B35}" destId="{9AD491A5-5384-4D61-BD36-77DE03D5D497}" srcOrd="0" destOrd="0" presId="urn:microsoft.com/office/officeart/2005/8/layout/process1"/>
    <dgm:cxn modelId="{79AF05FA-DA8C-4954-9780-67182A9F5C3E}" srcId="{A8E5EEE2-4041-4814-8647-E7B3396F70AE}" destId="{75741BEA-F83D-4B7B-9722-15579D348B35}" srcOrd="0" destOrd="0" parTransId="{CD6060EA-DD85-433D-B357-0CE6D89600E9}" sibTransId="{6CEC564B-AA6B-4834-81B2-DEDDD08F36C0}"/>
    <dgm:cxn modelId="{8371E069-ED8F-4D25-96F4-DA0ABF9422CC}" type="presParOf" srcId="{2E35BFA9-70DD-48F3-8519-BF59063CFEFA}" destId="{9AD491A5-5384-4D61-BD36-77DE03D5D497}" srcOrd="0" destOrd="0" presId="urn:microsoft.com/office/officeart/2005/8/layout/process1"/>
    <dgm:cxn modelId="{2FFEBE70-6DEE-4847-AADD-62022A234AD9}" type="presParOf" srcId="{2E35BFA9-70DD-48F3-8519-BF59063CFEFA}" destId="{0CADA262-44E2-48D4-BF86-439BC5AEAD26}" srcOrd="1" destOrd="0" presId="urn:microsoft.com/office/officeart/2005/8/layout/process1"/>
    <dgm:cxn modelId="{D501BF9C-72F3-407D-852B-D5E4C8FEFB3E}" type="presParOf" srcId="{0CADA262-44E2-48D4-BF86-439BC5AEAD26}" destId="{D626CE03-4571-4878-AC86-AD6C5D9E36BF}" srcOrd="0" destOrd="0" presId="urn:microsoft.com/office/officeart/2005/8/layout/process1"/>
    <dgm:cxn modelId="{374F09BA-5FF9-419A-A602-DE517683C2AD}" type="presParOf" srcId="{2E35BFA9-70DD-48F3-8519-BF59063CFEFA}" destId="{F45ED9D8-C619-4994-9B80-0631985DB67A}" srcOrd="2" destOrd="0" presId="urn:microsoft.com/office/officeart/2005/8/layout/process1"/>
    <dgm:cxn modelId="{215C9AFC-9DDB-49AD-98C8-343AFC2FBFAE}" type="presParOf" srcId="{2E35BFA9-70DD-48F3-8519-BF59063CFEFA}" destId="{674A4BFE-23DD-459A-9773-1F98FFB77DF6}" srcOrd="3" destOrd="0" presId="urn:microsoft.com/office/officeart/2005/8/layout/process1"/>
    <dgm:cxn modelId="{E38AC33F-DF4A-4D71-B099-7674A32D346E}" type="presParOf" srcId="{674A4BFE-23DD-459A-9773-1F98FFB77DF6}" destId="{C10E406E-311E-4EFA-B26F-2B54A1DC2A1D}" srcOrd="0" destOrd="0" presId="urn:microsoft.com/office/officeart/2005/8/layout/process1"/>
    <dgm:cxn modelId="{399D7F5F-C14A-4AE5-AA3E-F2B7F2F49DF3}" type="presParOf" srcId="{2E35BFA9-70DD-48F3-8519-BF59063CFEFA}" destId="{012F9645-B8AA-4755-BC1A-AB5204720D1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600244-2727-423A-B8E2-85934DB4F858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1B718E32-1DC4-4D04-AFD5-768B7FFD71C7}">
      <dgm:prSet custT="1"/>
      <dgm:spPr/>
      <dgm:t>
        <a:bodyPr/>
        <a:lstStyle/>
        <a:p>
          <a:r>
            <a:rPr lang="pl-PL" sz="2800" b="1" i="0" u="sng" dirty="0">
              <a:solidFill>
                <a:schemeClr val="tx1"/>
              </a:solidFill>
            </a:rPr>
            <a:t>GŁÓWNE OBOWIĄZKI KIEROWNIKA </a:t>
          </a:r>
          <a:r>
            <a:rPr lang="pl-PL" sz="2800" b="1" i="0" dirty="0">
              <a:solidFill>
                <a:schemeClr val="tx1"/>
              </a:solidFill>
            </a:rPr>
            <a:t>– Zieleniewski</a:t>
          </a:r>
          <a:r>
            <a:rPr lang="pl-PL" sz="2000" dirty="0">
              <a:solidFill>
                <a:schemeClr val="tx1"/>
              </a:solidFill>
            </a:rPr>
            <a:t>:</a:t>
          </a:r>
        </a:p>
      </dgm:t>
    </dgm:pt>
    <dgm:pt modelId="{075733FA-BAB9-4D6C-945E-8894767EF546}" type="parTrans" cxnId="{FCD9CC63-4D01-41FB-9A06-386EDCDF0B78}">
      <dgm:prSet/>
      <dgm:spPr/>
      <dgm:t>
        <a:bodyPr/>
        <a:lstStyle/>
        <a:p>
          <a:endParaRPr lang="pl-PL"/>
        </a:p>
      </dgm:t>
    </dgm:pt>
    <dgm:pt modelId="{A74F4BCB-A08F-4BAB-88B9-6DC23ACB3769}" type="sibTrans" cxnId="{FCD9CC63-4D01-41FB-9A06-386EDCDF0B78}">
      <dgm:prSet/>
      <dgm:spPr/>
      <dgm:t>
        <a:bodyPr/>
        <a:lstStyle/>
        <a:p>
          <a:endParaRPr lang="pl-PL"/>
        </a:p>
      </dgm:t>
    </dgm:pt>
    <dgm:pt modelId="{ED03F6EE-C52F-48B4-9BC1-61026EA717C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-powodowanie takiego zachowania podwładnych, które najpełniej przyczynią się do realizacji zadań;</a:t>
          </a:r>
        </a:p>
      </dgm:t>
    </dgm:pt>
    <dgm:pt modelId="{5C363400-2BD7-443D-B4EB-E7EE9AC741E8}" type="parTrans" cxnId="{0E58EA7A-EAF5-499D-9F8A-0E148B7D1E17}">
      <dgm:prSet/>
      <dgm:spPr/>
      <dgm:t>
        <a:bodyPr/>
        <a:lstStyle/>
        <a:p>
          <a:endParaRPr lang="pl-PL"/>
        </a:p>
      </dgm:t>
    </dgm:pt>
    <dgm:pt modelId="{8C238A65-8C29-4CF6-9667-C9CA5314C8CC}" type="sibTrans" cxnId="{0E58EA7A-EAF5-499D-9F8A-0E148B7D1E17}">
      <dgm:prSet/>
      <dgm:spPr/>
      <dgm:t>
        <a:bodyPr/>
        <a:lstStyle/>
        <a:p>
          <a:endParaRPr lang="pl-PL"/>
        </a:p>
      </dgm:t>
    </dgm:pt>
    <dgm:pt modelId="{2EB1D92E-F5CF-4C74-9DD8-6A4689D750B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-stwarzanie warunków, które umożliwiają wykonywanie tych zadań;</a:t>
          </a:r>
        </a:p>
      </dgm:t>
    </dgm:pt>
    <dgm:pt modelId="{94D4A4B9-B038-4081-8C56-897E4DCCAACB}" type="parTrans" cxnId="{01DB2C9B-A88A-48FF-A7CE-11D7DAB565C7}">
      <dgm:prSet/>
      <dgm:spPr/>
      <dgm:t>
        <a:bodyPr/>
        <a:lstStyle/>
        <a:p>
          <a:endParaRPr lang="pl-PL"/>
        </a:p>
      </dgm:t>
    </dgm:pt>
    <dgm:pt modelId="{032194D3-6B40-4524-B555-19A756616FAF}" type="sibTrans" cxnId="{01DB2C9B-A88A-48FF-A7CE-11D7DAB565C7}">
      <dgm:prSet/>
      <dgm:spPr/>
      <dgm:t>
        <a:bodyPr/>
        <a:lstStyle/>
        <a:p>
          <a:endParaRPr lang="pl-PL"/>
        </a:p>
      </dgm:t>
    </dgm:pt>
    <dgm:pt modelId="{F9091DBB-9DAA-4D5B-8804-5C67FAC0CFE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-wszczepianie nawyków dokładnego wykonywania instrukcji, </a:t>
          </a:r>
          <a:r>
            <a:rPr lang="pl-PL" b="1" dirty="0">
              <a:solidFill>
                <a:schemeClr val="tx1"/>
              </a:solidFill>
            </a:rPr>
            <a:t>niedopuszczanie do nieformalnej centralizacji</a:t>
          </a:r>
          <a:r>
            <a:rPr lang="pl-PL" dirty="0">
              <a:solidFill>
                <a:schemeClr val="tx1"/>
              </a:solidFill>
            </a:rPr>
            <a:t>;</a:t>
          </a:r>
        </a:p>
      </dgm:t>
    </dgm:pt>
    <dgm:pt modelId="{4AA8B8B9-6856-4CE9-9A05-A0F3695F9064}" type="parTrans" cxnId="{C91DE76A-DBD7-4729-AFE8-21C3C063F75C}">
      <dgm:prSet/>
      <dgm:spPr/>
      <dgm:t>
        <a:bodyPr/>
        <a:lstStyle/>
        <a:p>
          <a:endParaRPr lang="pl-PL"/>
        </a:p>
      </dgm:t>
    </dgm:pt>
    <dgm:pt modelId="{73BB3C3A-5B5F-49AC-A653-25EDA05B9BBC}" type="sibTrans" cxnId="{C91DE76A-DBD7-4729-AFE8-21C3C063F75C}">
      <dgm:prSet/>
      <dgm:spPr/>
      <dgm:t>
        <a:bodyPr/>
        <a:lstStyle/>
        <a:p>
          <a:endParaRPr lang="pl-PL"/>
        </a:p>
      </dgm:t>
    </dgm:pt>
    <dgm:pt modelId="{017D3186-D6E5-412D-A5EF-7650084DEF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-przyczynianie się do rozwoju zawodowego i awansu życiowego podwładnych.</a:t>
          </a:r>
        </a:p>
      </dgm:t>
    </dgm:pt>
    <dgm:pt modelId="{14808FD9-11D6-4AC4-9883-1E4E8F42B8D4}" type="parTrans" cxnId="{A1E63F0D-D280-450F-B640-0EA91533F367}">
      <dgm:prSet/>
      <dgm:spPr/>
      <dgm:t>
        <a:bodyPr/>
        <a:lstStyle/>
        <a:p>
          <a:endParaRPr lang="pl-PL"/>
        </a:p>
      </dgm:t>
    </dgm:pt>
    <dgm:pt modelId="{DF6AA104-617D-439C-97E4-AB5082962FD1}" type="sibTrans" cxnId="{A1E63F0D-D280-450F-B640-0EA91533F367}">
      <dgm:prSet/>
      <dgm:spPr/>
      <dgm:t>
        <a:bodyPr/>
        <a:lstStyle/>
        <a:p>
          <a:endParaRPr lang="pl-PL"/>
        </a:p>
      </dgm:t>
    </dgm:pt>
    <dgm:pt modelId="{5C78FF6E-1E4E-4FB1-B2F2-DA066530E23F}" type="pres">
      <dgm:prSet presAssocID="{30600244-2727-423A-B8E2-85934DB4F858}" presName="linear" presStyleCnt="0">
        <dgm:presLayoutVars>
          <dgm:animLvl val="lvl"/>
          <dgm:resizeHandles val="exact"/>
        </dgm:presLayoutVars>
      </dgm:prSet>
      <dgm:spPr/>
    </dgm:pt>
    <dgm:pt modelId="{15A32A46-0825-44CD-A2BF-CD6B6B6ED719}" type="pres">
      <dgm:prSet presAssocID="{1B718E32-1DC4-4D04-AFD5-768B7FFD71C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7609E85-B435-4A95-BD81-9A2EDFBB062D}" type="pres">
      <dgm:prSet presAssocID="{A74F4BCB-A08F-4BAB-88B9-6DC23ACB3769}" presName="spacer" presStyleCnt="0"/>
      <dgm:spPr/>
    </dgm:pt>
    <dgm:pt modelId="{38DB9880-136B-492B-BCE0-B2D308AA205A}" type="pres">
      <dgm:prSet presAssocID="{ED03F6EE-C52F-48B4-9BC1-61026EA717C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CB3F1EB-8018-4E14-8CE8-3269D2F88CCD}" type="pres">
      <dgm:prSet presAssocID="{8C238A65-8C29-4CF6-9667-C9CA5314C8CC}" presName="spacer" presStyleCnt="0"/>
      <dgm:spPr/>
    </dgm:pt>
    <dgm:pt modelId="{EAD372E6-A162-48EE-A876-10F8DDA92942}" type="pres">
      <dgm:prSet presAssocID="{2EB1D92E-F5CF-4C74-9DD8-6A4689D750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D6FAEE-4A9A-4A65-B385-65EFE42FB66F}" type="pres">
      <dgm:prSet presAssocID="{032194D3-6B40-4524-B555-19A756616FAF}" presName="spacer" presStyleCnt="0"/>
      <dgm:spPr/>
    </dgm:pt>
    <dgm:pt modelId="{BFC2380E-50B6-482A-A486-A3D324AF1B6D}" type="pres">
      <dgm:prSet presAssocID="{F9091DBB-9DAA-4D5B-8804-5C67FAC0CFE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9EA8FF-5EFA-4D3F-9D10-816A4FCD6C38}" type="pres">
      <dgm:prSet presAssocID="{73BB3C3A-5B5F-49AC-A653-25EDA05B9BBC}" presName="spacer" presStyleCnt="0"/>
      <dgm:spPr/>
    </dgm:pt>
    <dgm:pt modelId="{67C19784-8BDF-4BD7-9539-4FA2FCDB0A64}" type="pres">
      <dgm:prSet presAssocID="{017D3186-D6E5-412D-A5EF-7650084DEF4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1E63F0D-D280-450F-B640-0EA91533F367}" srcId="{30600244-2727-423A-B8E2-85934DB4F858}" destId="{017D3186-D6E5-412D-A5EF-7650084DEF40}" srcOrd="4" destOrd="0" parTransId="{14808FD9-11D6-4AC4-9883-1E4E8F42B8D4}" sibTransId="{DF6AA104-617D-439C-97E4-AB5082962FD1}"/>
    <dgm:cxn modelId="{1E878B3A-9251-4C85-AAA6-9FF98B76319E}" type="presOf" srcId="{017D3186-D6E5-412D-A5EF-7650084DEF40}" destId="{67C19784-8BDF-4BD7-9539-4FA2FCDB0A64}" srcOrd="0" destOrd="0" presId="urn:microsoft.com/office/officeart/2005/8/layout/vList2"/>
    <dgm:cxn modelId="{FCD9CC63-4D01-41FB-9A06-386EDCDF0B78}" srcId="{30600244-2727-423A-B8E2-85934DB4F858}" destId="{1B718E32-1DC4-4D04-AFD5-768B7FFD71C7}" srcOrd="0" destOrd="0" parTransId="{075733FA-BAB9-4D6C-945E-8894767EF546}" sibTransId="{A74F4BCB-A08F-4BAB-88B9-6DC23ACB3769}"/>
    <dgm:cxn modelId="{C91DE76A-DBD7-4729-AFE8-21C3C063F75C}" srcId="{30600244-2727-423A-B8E2-85934DB4F858}" destId="{F9091DBB-9DAA-4D5B-8804-5C67FAC0CFED}" srcOrd="3" destOrd="0" parTransId="{4AA8B8B9-6856-4CE9-9A05-A0F3695F9064}" sibTransId="{73BB3C3A-5B5F-49AC-A653-25EDA05B9BBC}"/>
    <dgm:cxn modelId="{73F79A4C-336E-45D7-9F3A-C11F8D8AD32C}" type="presOf" srcId="{2EB1D92E-F5CF-4C74-9DD8-6A4689D750B6}" destId="{EAD372E6-A162-48EE-A876-10F8DDA92942}" srcOrd="0" destOrd="0" presId="urn:microsoft.com/office/officeart/2005/8/layout/vList2"/>
    <dgm:cxn modelId="{A2326678-08DC-4ECC-B07C-D1BAEC785010}" type="presOf" srcId="{ED03F6EE-C52F-48B4-9BC1-61026EA717CF}" destId="{38DB9880-136B-492B-BCE0-B2D308AA205A}" srcOrd="0" destOrd="0" presId="urn:microsoft.com/office/officeart/2005/8/layout/vList2"/>
    <dgm:cxn modelId="{0E58EA7A-EAF5-499D-9F8A-0E148B7D1E17}" srcId="{30600244-2727-423A-B8E2-85934DB4F858}" destId="{ED03F6EE-C52F-48B4-9BC1-61026EA717CF}" srcOrd="1" destOrd="0" parTransId="{5C363400-2BD7-443D-B4EB-E7EE9AC741E8}" sibTransId="{8C238A65-8C29-4CF6-9667-C9CA5314C8CC}"/>
    <dgm:cxn modelId="{01DB2C9B-A88A-48FF-A7CE-11D7DAB565C7}" srcId="{30600244-2727-423A-B8E2-85934DB4F858}" destId="{2EB1D92E-F5CF-4C74-9DD8-6A4689D750B6}" srcOrd="2" destOrd="0" parTransId="{94D4A4B9-B038-4081-8C56-897E4DCCAACB}" sibTransId="{032194D3-6B40-4524-B555-19A756616FAF}"/>
    <dgm:cxn modelId="{2A948CAE-DC27-4F5C-9592-76F9A9F66776}" type="presOf" srcId="{1B718E32-1DC4-4D04-AFD5-768B7FFD71C7}" destId="{15A32A46-0825-44CD-A2BF-CD6B6B6ED719}" srcOrd="0" destOrd="0" presId="urn:microsoft.com/office/officeart/2005/8/layout/vList2"/>
    <dgm:cxn modelId="{33FF5DCA-41A4-48C7-8345-57B2482BED06}" type="presOf" srcId="{30600244-2727-423A-B8E2-85934DB4F858}" destId="{5C78FF6E-1E4E-4FB1-B2F2-DA066530E23F}" srcOrd="0" destOrd="0" presId="urn:microsoft.com/office/officeart/2005/8/layout/vList2"/>
    <dgm:cxn modelId="{65650CE4-5186-4081-875C-06DD0EED7636}" type="presOf" srcId="{F9091DBB-9DAA-4D5B-8804-5C67FAC0CFED}" destId="{BFC2380E-50B6-482A-A486-A3D324AF1B6D}" srcOrd="0" destOrd="0" presId="urn:microsoft.com/office/officeart/2005/8/layout/vList2"/>
    <dgm:cxn modelId="{2A0A7707-437F-4A62-957B-E644A9244DAF}" type="presParOf" srcId="{5C78FF6E-1E4E-4FB1-B2F2-DA066530E23F}" destId="{15A32A46-0825-44CD-A2BF-CD6B6B6ED719}" srcOrd="0" destOrd="0" presId="urn:microsoft.com/office/officeart/2005/8/layout/vList2"/>
    <dgm:cxn modelId="{39B18591-5478-48A9-B406-DF595ED3FD9B}" type="presParOf" srcId="{5C78FF6E-1E4E-4FB1-B2F2-DA066530E23F}" destId="{B7609E85-B435-4A95-BD81-9A2EDFBB062D}" srcOrd="1" destOrd="0" presId="urn:microsoft.com/office/officeart/2005/8/layout/vList2"/>
    <dgm:cxn modelId="{9C63DDD9-284C-4F7C-97C8-00FFFF482536}" type="presParOf" srcId="{5C78FF6E-1E4E-4FB1-B2F2-DA066530E23F}" destId="{38DB9880-136B-492B-BCE0-B2D308AA205A}" srcOrd="2" destOrd="0" presId="urn:microsoft.com/office/officeart/2005/8/layout/vList2"/>
    <dgm:cxn modelId="{C6A9F9E3-67E0-46CC-805C-37934D5E2717}" type="presParOf" srcId="{5C78FF6E-1E4E-4FB1-B2F2-DA066530E23F}" destId="{ECB3F1EB-8018-4E14-8CE8-3269D2F88CCD}" srcOrd="3" destOrd="0" presId="urn:microsoft.com/office/officeart/2005/8/layout/vList2"/>
    <dgm:cxn modelId="{96DCC161-0653-4AA2-B452-AF700AEBB9E8}" type="presParOf" srcId="{5C78FF6E-1E4E-4FB1-B2F2-DA066530E23F}" destId="{EAD372E6-A162-48EE-A876-10F8DDA92942}" srcOrd="4" destOrd="0" presId="urn:microsoft.com/office/officeart/2005/8/layout/vList2"/>
    <dgm:cxn modelId="{731F88C8-34A0-4D69-B669-136563C9AC86}" type="presParOf" srcId="{5C78FF6E-1E4E-4FB1-B2F2-DA066530E23F}" destId="{E1D6FAEE-4A9A-4A65-B385-65EFE42FB66F}" srcOrd="5" destOrd="0" presId="urn:microsoft.com/office/officeart/2005/8/layout/vList2"/>
    <dgm:cxn modelId="{D6910785-EDB0-4188-8BC8-10775B3FF6C4}" type="presParOf" srcId="{5C78FF6E-1E4E-4FB1-B2F2-DA066530E23F}" destId="{BFC2380E-50B6-482A-A486-A3D324AF1B6D}" srcOrd="6" destOrd="0" presId="urn:microsoft.com/office/officeart/2005/8/layout/vList2"/>
    <dgm:cxn modelId="{D891E881-26F0-4939-A27E-A15CA3531677}" type="presParOf" srcId="{5C78FF6E-1E4E-4FB1-B2F2-DA066530E23F}" destId="{F29EA8FF-5EFA-4D3F-9D10-816A4FCD6C38}" srcOrd="7" destOrd="0" presId="urn:microsoft.com/office/officeart/2005/8/layout/vList2"/>
    <dgm:cxn modelId="{96495F15-D4F6-40B0-9D63-D446D56175EB}" type="presParOf" srcId="{5C78FF6E-1E4E-4FB1-B2F2-DA066530E23F}" destId="{67C19784-8BDF-4BD7-9539-4FA2FCDB0A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CC68FF-3ECB-4780-83BF-B5AF015E60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D56646B-D81A-4F90-B8B4-27FA12916F0D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gm:t>
    </dgm:pt>
    <dgm:pt modelId="{989DF13E-CD26-419F-B85A-50C40FF0F5CF}" type="parTrans" cxnId="{AA41927E-AB60-481F-AE61-B227D61095F6}">
      <dgm:prSet/>
      <dgm:spPr/>
      <dgm:t>
        <a:bodyPr/>
        <a:lstStyle/>
        <a:p>
          <a:endParaRPr lang="pl-PL"/>
        </a:p>
      </dgm:t>
    </dgm:pt>
    <dgm:pt modelId="{878189AE-21CC-40DA-8269-109503DC8C6C}" type="sibTrans" cxnId="{AA41927E-AB60-481F-AE61-B227D61095F6}">
      <dgm:prSet/>
      <dgm:spPr/>
      <dgm:t>
        <a:bodyPr/>
        <a:lstStyle/>
        <a:p>
          <a:endParaRPr lang="pl-PL"/>
        </a:p>
      </dgm:t>
    </dgm:pt>
    <dgm:pt modelId="{5A00B084-E231-46B4-8C99-E6B93E3F029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/>
            <a:t>PRZEŁOŻONY POWINIEN ODMAWIAĆ ODPOWIEDZI NA PYTANIA PROSPEKTYWNE (DOTYCZĄCE SPOSOBU WYKONANIA), KONTROLOWAĆ W KONTEKŚCIE ZGODNOŚCI </a:t>
          </a:r>
          <a:br>
            <a:rPr lang="pl-PL" b="1" dirty="0"/>
          </a:br>
          <a:r>
            <a:rPr lang="pl-PL" b="1" dirty="0"/>
            <a:t>Z WYTYCZNYMI, DAWAĆ OGRANICZONE PRAWO DO BŁĘDÓW POPEŁNIANYCH </a:t>
          </a:r>
          <a:br>
            <a:rPr lang="pl-PL" b="1" dirty="0"/>
          </a:br>
          <a:r>
            <a:rPr lang="pl-PL" b="1" dirty="0"/>
            <a:t>W DOBREJ WIERZE</a:t>
          </a:r>
        </a:p>
      </dgm:t>
    </dgm:pt>
    <dgm:pt modelId="{7DA66F15-361F-404B-9497-AB64535AE392}" type="parTrans" cxnId="{164CA936-DE73-447C-89D2-2BC305A004AC}">
      <dgm:prSet/>
      <dgm:spPr/>
      <dgm:t>
        <a:bodyPr/>
        <a:lstStyle/>
        <a:p>
          <a:endParaRPr lang="pl-PL"/>
        </a:p>
      </dgm:t>
    </dgm:pt>
    <dgm:pt modelId="{2E59AF5A-B5CD-4151-A9B1-B7A9FC5B8E5F}" type="sibTrans" cxnId="{164CA936-DE73-447C-89D2-2BC305A004AC}">
      <dgm:prSet/>
      <dgm:spPr/>
      <dgm:t>
        <a:bodyPr/>
        <a:lstStyle/>
        <a:p>
          <a:endParaRPr lang="pl-PL"/>
        </a:p>
      </dgm:t>
    </dgm:pt>
    <dgm:pt modelId="{798F46AC-B896-4EF6-8213-F1107762ED84}" type="pres">
      <dgm:prSet presAssocID="{2BCC68FF-3ECB-4780-83BF-B5AF015E60F5}" presName="Name0" presStyleCnt="0">
        <dgm:presLayoutVars>
          <dgm:dir/>
          <dgm:resizeHandles val="exact"/>
        </dgm:presLayoutVars>
      </dgm:prSet>
      <dgm:spPr/>
    </dgm:pt>
    <dgm:pt modelId="{61854BCD-83F6-47F5-9AFD-8B5CF7D40887}" type="pres">
      <dgm:prSet presAssocID="{ED56646B-D81A-4F90-B8B4-27FA12916F0D}" presName="node" presStyleLbl="node1" presStyleIdx="0" presStyleCnt="2">
        <dgm:presLayoutVars>
          <dgm:bulletEnabled val="1"/>
        </dgm:presLayoutVars>
      </dgm:prSet>
      <dgm:spPr/>
    </dgm:pt>
    <dgm:pt modelId="{4A27F82C-B2E6-4DC2-BD96-9423D0C67F5C}" type="pres">
      <dgm:prSet presAssocID="{878189AE-21CC-40DA-8269-109503DC8C6C}" presName="sibTrans" presStyleLbl="sibTrans2D1" presStyleIdx="0" presStyleCnt="1"/>
      <dgm:spPr/>
    </dgm:pt>
    <dgm:pt modelId="{D149BBC1-96EB-413B-9F15-F95787EE960F}" type="pres">
      <dgm:prSet presAssocID="{878189AE-21CC-40DA-8269-109503DC8C6C}" presName="connectorText" presStyleLbl="sibTrans2D1" presStyleIdx="0" presStyleCnt="1"/>
      <dgm:spPr/>
    </dgm:pt>
    <dgm:pt modelId="{33635C35-5CFE-4A00-953C-DA2AE46E8745}" type="pres">
      <dgm:prSet presAssocID="{5A00B084-E231-46B4-8C99-E6B93E3F0292}" presName="node" presStyleLbl="node1" presStyleIdx="1" presStyleCnt="2">
        <dgm:presLayoutVars>
          <dgm:bulletEnabled val="1"/>
        </dgm:presLayoutVars>
      </dgm:prSet>
      <dgm:spPr/>
    </dgm:pt>
  </dgm:ptLst>
  <dgm:cxnLst>
    <dgm:cxn modelId="{164CA936-DE73-447C-89D2-2BC305A004AC}" srcId="{2BCC68FF-3ECB-4780-83BF-B5AF015E60F5}" destId="{5A00B084-E231-46B4-8C99-E6B93E3F0292}" srcOrd="1" destOrd="0" parTransId="{7DA66F15-361F-404B-9497-AB64535AE392}" sibTransId="{2E59AF5A-B5CD-4151-A9B1-B7A9FC5B8E5F}"/>
    <dgm:cxn modelId="{4145963D-CDF8-4904-8838-9EE64AC4ECCE}" type="presOf" srcId="{ED56646B-D81A-4F90-B8B4-27FA12916F0D}" destId="{61854BCD-83F6-47F5-9AFD-8B5CF7D40887}" srcOrd="0" destOrd="0" presId="urn:microsoft.com/office/officeart/2005/8/layout/process1"/>
    <dgm:cxn modelId="{F8650655-3D9A-43FA-A1D4-3B7B12EA000B}" type="presOf" srcId="{5A00B084-E231-46B4-8C99-E6B93E3F0292}" destId="{33635C35-5CFE-4A00-953C-DA2AE46E8745}" srcOrd="0" destOrd="0" presId="urn:microsoft.com/office/officeart/2005/8/layout/process1"/>
    <dgm:cxn modelId="{AA41927E-AB60-481F-AE61-B227D61095F6}" srcId="{2BCC68FF-3ECB-4780-83BF-B5AF015E60F5}" destId="{ED56646B-D81A-4F90-B8B4-27FA12916F0D}" srcOrd="0" destOrd="0" parTransId="{989DF13E-CD26-419F-B85A-50C40FF0F5CF}" sibTransId="{878189AE-21CC-40DA-8269-109503DC8C6C}"/>
    <dgm:cxn modelId="{87F46195-2F57-4267-A16E-90932E32BA0A}" type="presOf" srcId="{2BCC68FF-3ECB-4780-83BF-B5AF015E60F5}" destId="{798F46AC-B896-4EF6-8213-F1107762ED84}" srcOrd="0" destOrd="0" presId="urn:microsoft.com/office/officeart/2005/8/layout/process1"/>
    <dgm:cxn modelId="{E25749A8-F486-4B2A-8D83-DD2852188301}" type="presOf" srcId="{878189AE-21CC-40DA-8269-109503DC8C6C}" destId="{4A27F82C-B2E6-4DC2-BD96-9423D0C67F5C}" srcOrd="0" destOrd="0" presId="urn:microsoft.com/office/officeart/2005/8/layout/process1"/>
    <dgm:cxn modelId="{C16C1FC8-0514-4498-B8DF-1B7099489C8C}" type="presOf" srcId="{878189AE-21CC-40DA-8269-109503DC8C6C}" destId="{D149BBC1-96EB-413B-9F15-F95787EE960F}" srcOrd="1" destOrd="0" presId="urn:microsoft.com/office/officeart/2005/8/layout/process1"/>
    <dgm:cxn modelId="{EF1B82AF-03F9-47D7-8563-35E8E1A694C6}" type="presParOf" srcId="{798F46AC-B896-4EF6-8213-F1107762ED84}" destId="{61854BCD-83F6-47F5-9AFD-8B5CF7D40887}" srcOrd="0" destOrd="0" presId="urn:microsoft.com/office/officeart/2005/8/layout/process1"/>
    <dgm:cxn modelId="{3EA152A7-9CA1-4946-9B39-A6A5390A4FB7}" type="presParOf" srcId="{798F46AC-B896-4EF6-8213-F1107762ED84}" destId="{4A27F82C-B2E6-4DC2-BD96-9423D0C67F5C}" srcOrd="1" destOrd="0" presId="urn:microsoft.com/office/officeart/2005/8/layout/process1"/>
    <dgm:cxn modelId="{311C48F7-5BCA-4931-B8EB-5B4148016009}" type="presParOf" srcId="{4A27F82C-B2E6-4DC2-BD96-9423D0C67F5C}" destId="{D149BBC1-96EB-413B-9F15-F95787EE960F}" srcOrd="0" destOrd="0" presId="urn:microsoft.com/office/officeart/2005/8/layout/process1"/>
    <dgm:cxn modelId="{8AB0A1EE-5616-470B-98AF-9B7BB84F5D2B}" type="presParOf" srcId="{798F46AC-B896-4EF6-8213-F1107762ED84}" destId="{33635C35-5CFE-4A00-953C-DA2AE46E874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C714EB-3A1B-448E-8851-C9E833D0A76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C280908-2322-4436-AC0E-99F28BD135FD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sz="2800" b="1" u="sng" dirty="0">
              <a:solidFill>
                <a:schemeClr val="tx1"/>
              </a:solidFill>
            </a:rPr>
            <a:t>ODPOWIEDZIALNOŚĆ KIEROWNICZA - Zieleniewski</a:t>
          </a:r>
          <a:endParaRPr lang="pl-PL" sz="2800" b="1" dirty="0">
            <a:solidFill>
              <a:schemeClr val="tx1"/>
            </a:solidFill>
          </a:endParaRPr>
        </a:p>
      </dgm:t>
    </dgm:pt>
    <dgm:pt modelId="{C71BB65A-1CA6-409B-AFBA-71821B636BB5}" type="parTrans" cxnId="{7BA5D7D3-516B-4467-AACE-A8515CCC44BA}">
      <dgm:prSet/>
      <dgm:spPr/>
      <dgm:t>
        <a:bodyPr/>
        <a:lstStyle/>
        <a:p>
          <a:endParaRPr lang="pl-PL"/>
        </a:p>
      </dgm:t>
    </dgm:pt>
    <dgm:pt modelId="{BB297115-0C18-4F1A-80AE-1E154B965B5F}" type="sibTrans" cxnId="{7BA5D7D3-516B-4467-AACE-A8515CCC44BA}">
      <dgm:prSet/>
      <dgm:spPr/>
      <dgm:t>
        <a:bodyPr/>
        <a:lstStyle/>
        <a:p>
          <a:endParaRPr lang="pl-PL"/>
        </a:p>
      </dgm:t>
    </dgm:pt>
    <dgm:pt modelId="{2D125D75-F4A4-4D43-BF5D-D04F809CE06E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dirty="0"/>
        </a:p>
      </dgm:t>
    </dgm:pt>
    <dgm:pt modelId="{E1926172-3D99-476B-91A0-EA97D611C3E4}" type="parTrans" cxnId="{E3021D3D-087D-45A3-ADDA-4ACA861F548E}">
      <dgm:prSet/>
      <dgm:spPr/>
      <dgm:t>
        <a:bodyPr/>
        <a:lstStyle/>
        <a:p>
          <a:endParaRPr lang="pl-PL"/>
        </a:p>
      </dgm:t>
    </dgm:pt>
    <dgm:pt modelId="{90EE57DF-CDFE-4B27-BC59-CF9DEAE86792}" type="sibTrans" cxnId="{E3021D3D-087D-45A3-ADDA-4ACA861F548E}">
      <dgm:prSet/>
      <dgm:spPr/>
      <dgm:t>
        <a:bodyPr/>
        <a:lstStyle/>
        <a:p>
          <a:endParaRPr lang="pl-PL"/>
        </a:p>
      </dgm:t>
    </dgm:pt>
    <dgm:pt modelId="{05BBEEB3-28B3-4479-8F55-FD57DD30389C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dirty="0"/>
        </a:p>
      </dgm:t>
    </dgm:pt>
    <dgm:pt modelId="{D82361CD-CAF0-4FB4-95DE-79D1D2FEE3AB}" type="parTrans" cxnId="{D56338C8-B3A4-47D5-8BFC-E5F0ED55350B}">
      <dgm:prSet/>
      <dgm:spPr/>
      <dgm:t>
        <a:bodyPr/>
        <a:lstStyle/>
        <a:p>
          <a:endParaRPr lang="pl-PL"/>
        </a:p>
      </dgm:t>
    </dgm:pt>
    <dgm:pt modelId="{97BCDF90-7CD5-4FF3-87B0-7D06848078EC}" type="sibTrans" cxnId="{D56338C8-B3A4-47D5-8BFC-E5F0ED55350B}">
      <dgm:prSet/>
      <dgm:spPr/>
      <dgm:t>
        <a:bodyPr/>
        <a:lstStyle/>
        <a:p>
          <a:endParaRPr lang="pl-PL"/>
        </a:p>
      </dgm:t>
    </dgm:pt>
    <dgm:pt modelId="{74F4EE79-C110-48C7-8959-6FD73D27D0B0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dirty="0"/>
        </a:p>
      </dgm:t>
    </dgm:pt>
    <dgm:pt modelId="{1BD9C57D-E483-41FD-8703-260565BC3EA3}" type="parTrans" cxnId="{D5EF0DD6-50F7-43AB-9D60-5211D384ABD2}">
      <dgm:prSet/>
      <dgm:spPr/>
      <dgm:t>
        <a:bodyPr/>
        <a:lstStyle/>
        <a:p>
          <a:endParaRPr lang="pl-PL"/>
        </a:p>
      </dgm:t>
    </dgm:pt>
    <dgm:pt modelId="{FA0D24E7-2AD1-44B3-B794-35613D7AF4B0}" type="sibTrans" cxnId="{D5EF0DD6-50F7-43AB-9D60-5211D384ABD2}">
      <dgm:prSet/>
      <dgm:spPr/>
      <dgm:t>
        <a:bodyPr/>
        <a:lstStyle/>
        <a:p>
          <a:endParaRPr lang="pl-PL"/>
        </a:p>
      </dgm:t>
    </dgm:pt>
    <dgm:pt modelId="{9011C385-9AB3-4E13-9204-1F9A8938D8EA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KAŻDY PRZEŁOŻONY POWINIEN MIEĆ WPŁYW NA WYBÓR PODWŁADNYCH – ABY ODPOWIEDZIALNOŚĆ NIE BYŁA FIKCJĄ</a:t>
          </a:r>
          <a:endParaRPr lang="pl-PL" dirty="0"/>
        </a:p>
      </dgm:t>
    </dgm:pt>
    <dgm:pt modelId="{4F8461F8-2B78-43AF-B76F-7DE1886D9114}" type="parTrans" cxnId="{2E125343-7E8A-4D75-8DB9-8728B72CA0FE}">
      <dgm:prSet/>
      <dgm:spPr/>
      <dgm:t>
        <a:bodyPr/>
        <a:lstStyle/>
        <a:p>
          <a:endParaRPr lang="pl-PL"/>
        </a:p>
      </dgm:t>
    </dgm:pt>
    <dgm:pt modelId="{05A6D03B-924E-4440-A215-C2906FCB143C}" type="sibTrans" cxnId="{2E125343-7E8A-4D75-8DB9-8728B72CA0FE}">
      <dgm:prSet/>
      <dgm:spPr/>
      <dgm:t>
        <a:bodyPr/>
        <a:lstStyle/>
        <a:p>
          <a:endParaRPr lang="pl-PL"/>
        </a:p>
      </dgm:t>
    </dgm:pt>
    <dgm:pt modelId="{0CC7D3BB-AA23-4008-AD35-C959830EF54E}" type="pres">
      <dgm:prSet presAssocID="{19C714EB-3A1B-448E-8851-C9E833D0A760}" presName="linear" presStyleCnt="0">
        <dgm:presLayoutVars>
          <dgm:animLvl val="lvl"/>
          <dgm:resizeHandles val="exact"/>
        </dgm:presLayoutVars>
      </dgm:prSet>
      <dgm:spPr/>
    </dgm:pt>
    <dgm:pt modelId="{3F57C42C-46E6-4CA5-83E1-262849E766B2}" type="pres">
      <dgm:prSet presAssocID="{EC280908-2322-4436-AC0E-99F28BD135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816FB10-B557-40C4-89FF-8681A52C0D64}" type="pres">
      <dgm:prSet presAssocID="{BB297115-0C18-4F1A-80AE-1E154B965B5F}" presName="spacer" presStyleCnt="0"/>
      <dgm:spPr/>
    </dgm:pt>
    <dgm:pt modelId="{E822C006-3866-4C94-9FED-8FF7B12A088D}" type="pres">
      <dgm:prSet presAssocID="{2D125D75-F4A4-4D43-BF5D-D04F809CE06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DF55A53-E358-43C3-A0B9-3380099D7D71}" type="pres">
      <dgm:prSet presAssocID="{90EE57DF-CDFE-4B27-BC59-CF9DEAE86792}" presName="spacer" presStyleCnt="0"/>
      <dgm:spPr/>
    </dgm:pt>
    <dgm:pt modelId="{569CB2C2-2FD2-4D17-992A-4CF745B02C02}" type="pres">
      <dgm:prSet presAssocID="{05BBEEB3-28B3-4479-8F55-FD57DD30389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1DA47E6-F78A-4342-9CB9-1CE1C4377533}" type="pres">
      <dgm:prSet presAssocID="{97BCDF90-7CD5-4FF3-87B0-7D06848078EC}" presName="spacer" presStyleCnt="0"/>
      <dgm:spPr/>
    </dgm:pt>
    <dgm:pt modelId="{C42BF963-7F30-4239-ACC3-D1EF171391C8}" type="pres">
      <dgm:prSet presAssocID="{74F4EE79-C110-48C7-8959-6FD73D27D0B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E2BDAE2-3000-41A9-ABC0-1C400A216EE5}" type="pres">
      <dgm:prSet presAssocID="{FA0D24E7-2AD1-44B3-B794-35613D7AF4B0}" presName="spacer" presStyleCnt="0"/>
      <dgm:spPr/>
    </dgm:pt>
    <dgm:pt modelId="{DB5F532B-CB08-4C14-9B69-2DC167B7156E}" type="pres">
      <dgm:prSet presAssocID="{9011C385-9AB3-4E13-9204-1F9A8938D8E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E6A303-C574-4694-9F2F-E69FE4EAE68C}" type="presOf" srcId="{19C714EB-3A1B-448E-8851-C9E833D0A760}" destId="{0CC7D3BB-AA23-4008-AD35-C959830EF54E}" srcOrd="0" destOrd="0" presId="urn:microsoft.com/office/officeart/2005/8/layout/vList2"/>
    <dgm:cxn modelId="{E3021D3D-087D-45A3-ADDA-4ACA861F548E}" srcId="{19C714EB-3A1B-448E-8851-C9E833D0A760}" destId="{2D125D75-F4A4-4D43-BF5D-D04F809CE06E}" srcOrd="1" destOrd="0" parTransId="{E1926172-3D99-476B-91A0-EA97D611C3E4}" sibTransId="{90EE57DF-CDFE-4B27-BC59-CF9DEAE86792}"/>
    <dgm:cxn modelId="{6375FC3E-273D-4498-9CEA-B5213AF95850}" type="presOf" srcId="{2D125D75-F4A4-4D43-BF5D-D04F809CE06E}" destId="{E822C006-3866-4C94-9FED-8FF7B12A088D}" srcOrd="0" destOrd="0" presId="urn:microsoft.com/office/officeart/2005/8/layout/vList2"/>
    <dgm:cxn modelId="{2E125343-7E8A-4D75-8DB9-8728B72CA0FE}" srcId="{19C714EB-3A1B-448E-8851-C9E833D0A760}" destId="{9011C385-9AB3-4E13-9204-1F9A8938D8EA}" srcOrd="4" destOrd="0" parTransId="{4F8461F8-2B78-43AF-B76F-7DE1886D9114}" sibTransId="{05A6D03B-924E-4440-A215-C2906FCB143C}"/>
    <dgm:cxn modelId="{1E817F71-086E-46CD-A78C-24C88668F5AD}" type="presOf" srcId="{9011C385-9AB3-4E13-9204-1F9A8938D8EA}" destId="{DB5F532B-CB08-4C14-9B69-2DC167B7156E}" srcOrd="0" destOrd="0" presId="urn:microsoft.com/office/officeart/2005/8/layout/vList2"/>
    <dgm:cxn modelId="{7FD02178-AB84-428D-8FEA-29E9BC589927}" type="presOf" srcId="{05BBEEB3-28B3-4479-8F55-FD57DD30389C}" destId="{569CB2C2-2FD2-4D17-992A-4CF745B02C02}" srcOrd="0" destOrd="0" presId="urn:microsoft.com/office/officeart/2005/8/layout/vList2"/>
    <dgm:cxn modelId="{2DBD7F97-205C-4F01-8EFD-8FC30618FF23}" type="presOf" srcId="{EC280908-2322-4436-AC0E-99F28BD135FD}" destId="{3F57C42C-46E6-4CA5-83E1-262849E766B2}" srcOrd="0" destOrd="0" presId="urn:microsoft.com/office/officeart/2005/8/layout/vList2"/>
    <dgm:cxn modelId="{CA1905B9-E465-4EA3-9045-C14D9BDD9690}" type="presOf" srcId="{74F4EE79-C110-48C7-8959-6FD73D27D0B0}" destId="{C42BF963-7F30-4239-ACC3-D1EF171391C8}" srcOrd="0" destOrd="0" presId="urn:microsoft.com/office/officeart/2005/8/layout/vList2"/>
    <dgm:cxn modelId="{D56338C8-B3A4-47D5-8BFC-E5F0ED55350B}" srcId="{19C714EB-3A1B-448E-8851-C9E833D0A760}" destId="{05BBEEB3-28B3-4479-8F55-FD57DD30389C}" srcOrd="2" destOrd="0" parTransId="{D82361CD-CAF0-4FB4-95DE-79D1D2FEE3AB}" sibTransId="{97BCDF90-7CD5-4FF3-87B0-7D06848078EC}"/>
    <dgm:cxn modelId="{7BA5D7D3-516B-4467-AACE-A8515CCC44BA}" srcId="{19C714EB-3A1B-448E-8851-C9E833D0A760}" destId="{EC280908-2322-4436-AC0E-99F28BD135FD}" srcOrd="0" destOrd="0" parTransId="{C71BB65A-1CA6-409B-AFBA-71821B636BB5}" sibTransId="{BB297115-0C18-4F1A-80AE-1E154B965B5F}"/>
    <dgm:cxn modelId="{D5EF0DD6-50F7-43AB-9D60-5211D384ABD2}" srcId="{19C714EB-3A1B-448E-8851-C9E833D0A760}" destId="{74F4EE79-C110-48C7-8959-6FD73D27D0B0}" srcOrd="3" destOrd="0" parTransId="{1BD9C57D-E483-41FD-8703-260565BC3EA3}" sibTransId="{FA0D24E7-2AD1-44B3-B794-35613D7AF4B0}"/>
    <dgm:cxn modelId="{74A51CB7-FEF6-43C2-9C6D-2AD0EFD0DB3A}" type="presParOf" srcId="{0CC7D3BB-AA23-4008-AD35-C959830EF54E}" destId="{3F57C42C-46E6-4CA5-83E1-262849E766B2}" srcOrd="0" destOrd="0" presId="urn:microsoft.com/office/officeart/2005/8/layout/vList2"/>
    <dgm:cxn modelId="{CC84EEC5-2A5B-4A56-9E81-19E652FC2BEF}" type="presParOf" srcId="{0CC7D3BB-AA23-4008-AD35-C959830EF54E}" destId="{A816FB10-B557-40C4-89FF-8681A52C0D64}" srcOrd="1" destOrd="0" presId="urn:microsoft.com/office/officeart/2005/8/layout/vList2"/>
    <dgm:cxn modelId="{CB3FF95B-7D14-473F-989B-AB31952EA3F9}" type="presParOf" srcId="{0CC7D3BB-AA23-4008-AD35-C959830EF54E}" destId="{E822C006-3866-4C94-9FED-8FF7B12A088D}" srcOrd="2" destOrd="0" presId="urn:microsoft.com/office/officeart/2005/8/layout/vList2"/>
    <dgm:cxn modelId="{F6ABD016-12E2-4BDA-B5D0-91082630A350}" type="presParOf" srcId="{0CC7D3BB-AA23-4008-AD35-C959830EF54E}" destId="{BDF55A53-E358-43C3-A0B9-3380099D7D71}" srcOrd="3" destOrd="0" presId="urn:microsoft.com/office/officeart/2005/8/layout/vList2"/>
    <dgm:cxn modelId="{8F4BA6F4-E444-4C78-8FBE-339DAC32EC60}" type="presParOf" srcId="{0CC7D3BB-AA23-4008-AD35-C959830EF54E}" destId="{569CB2C2-2FD2-4D17-992A-4CF745B02C02}" srcOrd="4" destOrd="0" presId="urn:microsoft.com/office/officeart/2005/8/layout/vList2"/>
    <dgm:cxn modelId="{7DD4EEA2-B7B8-466D-9DDB-A6053D1E7506}" type="presParOf" srcId="{0CC7D3BB-AA23-4008-AD35-C959830EF54E}" destId="{21DA47E6-F78A-4342-9CB9-1CE1C4377533}" srcOrd="5" destOrd="0" presId="urn:microsoft.com/office/officeart/2005/8/layout/vList2"/>
    <dgm:cxn modelId="{B8FD7823-3A30-4088-B8A5-0C11226903C5}" type="presParOf" srcId="{0CC7D3BB-AA23-4008-AD35-C959830EF54E}" destId="{C42BF963-7F30-4239-ACC3-D1EF171391C8}" srcOrd="6" destOrd="0" presId="urn:microsoft.com/office/officeart/2005/8/layout/vList2"/>
    <dgm:cxn modelId="{104A4F53-9392-4FE5-B4A7-DA100A9B270C}" type="presParOf" srcId="{0CC7D3BB-AA23-4008-AD35-C959830EF54E}" destId="{0E2BDAE2-3000-41A9-ABC0-1C400A216EE5}" srcOrd="7" destOrd="0" presId="urn:microsoft.com/office/officeart/2005/8/layout/vList2"/>
    <dgm:cxn modelId="{0C95CA0F-14FD-4407-B39B-6F90A0CF9582}" type="presParOf" srcId="{0CC7D3BB-AA23-4008-AD35-C959830EF54E}" destId="{DB5F532B-CB08-4C14-9B69-2DC167B715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DD7BDC-A000-41DB-99A8-7854B3BF3EA9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937F068-096B-4920-BD1F-6FCA77BF04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UŚWIADOMIENIE CELU DZIAŁANIA</a:t>
          </a:r>
        </a:p>
      </dgm:t>
    </dgm:pt>
    <dgm:pt modelId="{C5D473CA-942B-48C4-98C9-5B63BFF1E1ED}" type="parTrans" cxnId="{A5EB6C30-5208-4E65-A755-E7F072A0B0D4}">
      <dgm:prSet/>
      <dgm:spPr/>
      <dgm:t>
        <a:bodyPr/>
        <a:lstStyle/>
        <a:p>
          <a:endParaRPr lang="pl-PL"/>
        </a:p>
      </dgm:t>
    </dgm:pt>
    <dgm:pt modelId="{C98A5D63-1C14-45A7-B843-EA1CA7349E67}" type="sibTrans" cxnId="{A5EB6C30-5208-4E65-A755-E7F072A0B0D4}">
      <dgm:prSet/>
      <dgm:spPr/>
      <dgm:t>
        <a:bodyPr/>
        <a:lstStyle/>
        <a:p>
          <a:endParaRPr lang="pl-PL"/>
        </a:p>
      </dgm:t>
    </dgm:pt>
    <dgm:pt modelId="{7C3509F4-1BEE-4792-A625-3C77A25D2424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 DZIAŁANIA</a:t>
          </a:r>
        </a:p>
      </dgm:t>
    </dgm:pt>
    <dgm:pt modelId="{F5E87439-BCFE-48B7-A0FD-E01803A25362}" type="parTrans" cxnId="{AEFAA7E3-DAF1-43B0-9337-EC15060FAF26}">
      <dgm:prSet/>
      <dgm:spPr/>
      <dgm:t>
        <a:bodyPr/>
        <a:lstStyle/>
        <a:p>
          <a:endParaRPr lang="pl-PL"/>
        </a:p>
      </dgm:t>
    </dgm:pt>
    <dgm:pt modelId="{DD34B572-9EB1-42FA-A834-7827F640229A}" type="sibTrans" cxnId="{AEFAA7E3-DAF1-43B0-9337-EC15060FAF26}">
      <dgm:prSet/>
      <dgm:spPr/>
      <dgm:t>
        <a:bodyPr/>
        <a:lstStyle/>
        <a:p>
          <a:endParaRPr lang="pl-PL"/>
        </a:p>
      </dgm:t>
    </dgm:pt>
    <dgm:pt modelId="{3C3BA2B4-0FB9-42DC-A961-615650AE3279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POZYSKIWANIE I ROZMIESZCZANIE ZASOBÓW</a:t>
          </a:r>
        </a:p>
      </dgm:t>
    </dgm:pt>
    <dgm:pt modelId="{B2AC8EA2-31C2-42EA-9C1C-11B2DBC4F66A}" type="parTrans" cxnId="{CDE65018-4D27-4CB8-B8FB-256FB2D43271}">
      <dgm:prSet/>
      <dgm:spPr/>
      <dgm:t>
        <a:bodyPr/>
        <a:lstStyle/>
        <a:p>
          <a:endParaRPr lang="pl-PL"/>
        </a:p>
      </dgm:t>
    </dgm:pt>
    <dgm:pt modelId="{B2565765-7E1D-489E-ABE7-4155D6F346C5}" type="sibTrans" cxnId="{CDE65018-4D27-4CB8-B8FB-256FB2D43271}">
      <dgm:prSet/>
      <dgm:spPr/>
      <dgm:t>
        <a:bodyPr/>
        <a:lstStyle/>
        <a:p>
          <a:endParaRPr lang="pl-PL"/>
        </a:p>
      </dgm:t>
    </dgm:pt>
    <dgm:pt modelId="{0CED67DD-1EAC-4CCA-938C-D57613AA603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REALIZOWANIE CELU</a:t>
          </a:r>
        </a:p>
      </dgm:t>
    </dgm:pt>
    <dgm:pt modelId="{14F788EA-8D05-4935-949C-19E26908C8AE}" type="parTrans" cxnId="{C60C818F-E994-4B9D-BE9D-A3B039883B9D}">
      <dgm:prSet/>
      <dgm:spPr/>
      <dgm:t>
        <a:bodyPr/>
        <a:lstStyle/>
        <a:p>
          <a:endParaRPr lang="pl-PL"/>
        </a:p>
      </dgm:t>
    </dgm:pt>
    <dgm:pt modelId="{1C23F2F4-7560-4DAD-B19A-BE20DCF18C2F}" type="sibTrans" cxnId="{C60C818F-E994-4B9D-BE9D-A3B039883B9D}">
      <dgm:prSet/>
      <dgm:spPr/>
      <dgm:t>
        <a:bodyPr/>
        <a:lstStyle/>
        <a:p>
          <a:endParaRPr lang="pl-PL"/>
        </a:p>
      </dgm:t>
    </dgm:pt>
    <dgm:pt modelId="{6D187E59-F79D-4EA6-A2DE-4DBE816745B0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KONTROLOWANIE</a:t>
          </a:r>
        </a:p>
      </dgm:t>
    </dgm:pt>
    <dgm:pt modelId="{51D2C5E8-E041-4BAD-9DB6-92ADAD6C7875}" type="parTrans" cxnId="{54D3D69C-6E9E-431E-8FDF-B185E8FFBAD0}">
      <dgm:prSet/>
      <dgm:spPr/>
      <dgm:t>
        <a:bodyPr/>
        <a:lstStyle/>
        <a:p>
          <a:endParaRPr lang="pl-PL"/>
        </a:p>
      </dgm:t>
    </dgm:pt>
    <dgm:pt modelId="{7A5BC2C4-F80F-4819-BAEB-9CFD5616705B}" type="sibTrans" cxnId="{54D3D69C-6E9E-431E-8FDF-B185E8FFBAD0}">
      <dgm:prSet/>
      <dgm:spPr/>
      <dgm:t>
        <a:bodyPr/>
        <a:lstStyle/>
        <a:p>
          <a:endParaRPr lang="pl-PL"/>
        </a:p>
      </dgm:t>
    </dgm:pt>
    <dgm:pt modelId="{702D8F9B-D982-49B9-BB12-4A7FD77E11BB}" type="pres">
      <dgm:prSet presAssocID="{37DD7BDC-A000-41DB-99A8-7854B3BF3EA9}" presName="cycle" presStyleCnt="0">
        <dgm:presLayoutVars>
          <dgm:dir/>
          <dgm:resizeHandles val="exact"/>
        </dgm:presLayoutVars>
      </dgm:prSet>
      <dgm:spPr/>
    </dgm:pt>
    <dgm:pt modelId="{68231ED6-26A7-4B41-8DA3-16E369E4CEF2}" type="pres">
      <dgm:prSet presAssocID="{F937F068-096B-4920-BD1F-6FCA77BF049E}" presName="node" presStyleLbl="node1" presStyleIdx="0" presStyleCnt="5">
        <dgm:presLayoutVars>
          <dgm:bulletEnabled val="1"/>
        </dgm:presLayoutVars>
      </dgm:prSet>
      <dgm:spPr/>
    </dgm:pt>
    <dgm:pt modelId="{06A59965-049A-4866-B0D3-F13D9CAD7BB3}" type="pres">
      <dgm:prSet presAssocID="{F937F068-096B-4920-BD1F-6FCA77BF049E}" presName="spNode" presStyleCnt="0"/>
      <dgm:spPr/>
    </dgm:pt>
    <dgm:pt modelId="{4068E133-DE77-44D7-BEBD-F888AB89B586}" type="pres">
      <dgm:prSet presAssocID="{C98A5D63-1C14-45A7-B843-EA1CA7349E67}" presName="sibTrans" presStyleLbl="sibTrans1D1" presStyleIdx="0" presStyleCnt="5"/>
      <dgm:spPr/>
    </dgm:pt>
    <dgm:pt modelId="{A0A9DA92-A5B2-45B6-B89E-1D6FE7E73DFA}" type="pres">
      <dgm:prSet presAssocID="{7C3509F4-1BEE-4792-A625-3C77A25D2424}" presName="node" presStyleLbl="node1" presStyleIdx="1" presStyleCnt="5">
        <dgm:presLayoutVars>
          <dgm:bulletEnabled val="1"/>
        </dgm:presLayoutVars>
      </dgm:prSet>
      <dgm:spPr/>
    </dgm:pt>
    <dgm:pt modelId="{98F6B425-A19E-4AD9-9140-3C8AE93E8C6B}" type="pres">
      <dgm:prSet presAssocID="{7C3509F4-1BEE-4792-A625-3C77A25D2424}" presName="spNode" presStyleCnt="0"/>
      <dgm:spPr/>
    </dgm:pt>
    <dgm:pt modelId="{B8C02404-E504-4C67-8313-4D9ACF79C2C8}" type="pres">
      <dgm:prSet presAssocID="{DD34B572-9EB1-42FA-A834-7827F640229A}" presName="sibTrans" presStyleLbl="sibTrans1D1" presStyleIdx="1" presStyleCnt="5"/>
      <dgm:spPr/>
    </dgm:pt>
    <dgm:pt modelId="{90EE21AA-D66F-4410-B8DC-7F6BBC72EAD5}" type="pres">
      <dgm:prSet presAssocID="{3C3BA2B4-0FB9-42DC-A961-615650AE3279}" presName="node" presStyleLbl="node1" presStyleIdx="2" presStyleCnt="5">
        <dgm:presLayoutVars>
          <dgm:bulletEnabled val="1"/>
        </dgm:presLayoutVars>
      </dgm:prSet>
      <dgm:spPr/>
    </dgm:pt>
    <dgm:pt modelId="{19EE7CBE-2ED0-4846-A8BD-C59CD1B6D094}" type="pres">
      <dgm:prSet presAssocID="{3C3BA2B4-0FB9-42DC-A961-615650AE3279}" presName="spNode" presStyleCnt="0"/>
      <dgm:spPr/>
    </dgm:pt>
    <dgm:pt modelId="{B8586DC6-2E36-4723-A193-37C9F17AA59E}" type="pres">
      <dgm:prSet presAssocID="{B2565765-7E1D-489E-ABE7-4155D6F346C5}" presName="sibTrans" presStyleLbl="sibTrans1D1" presStyleIdx="2" presStyleCnt="5"/>
      <dgm:spPr/>
    </dgm:pt>
    <dgm:pt modelId="{D413B55C-E835-4D78-AAAF-CC6FA622C1C5}" type="pres">
      <dgm:prSet presAssocID="{0CED67DD-1EAC-4CCA-938C-D57613AA603D}" presName="node" presStyleLbl="node1" presStyleIdx="3" presStyleCnt="5">
        <dgm:presLayoutVars>
          <dgm:bulletEnabled val="1"/>
        </dgm:presLayoutVars>
      </dgm:prSet>
      <dgm:spPr/>
    </dgm:pt>
    <dgm:pt modelId="{BFC36152-3E1C-4737-8D3A-7EFEB3CC94A6}" type="pres">
      <dgm:prSet presAssocID="{0CED67DD-1EAC-4CCA-938C-D57613AA603D}" presName="spNode" presStyleCnt="0"/>
      <dgm:spPr/>
    </dgm:pt>
    <dgm:pt modelId="{72B90DC3-7A87-4BC9-B026-A1C8DFF58B9A}" type="pres">
      <dgm:prSet presAssocID="{1C23F2F4-7560-4DAD-B19A-BE20DCF18C2F}" presName="sibTrans" presStyleLbl="sibTrans1D1" presStyleIdx="3" presStyleCnt="5"/>
      <dgm:spPr/>
    </dgm:pt>
    <dgm:pt modelId="{835B5325-DAA8-4F5D-8B51-0E2217C3DD06}" type="pres">
      <dgm:prSet presAssocID="{6D187E59-F79D-4EA6-A2DE-4DBE816745B0}" presName="node" presStyleLbl="node1" presStyleIdx="4" presStyleCnt="5">
        <dgm:presLayoutVars>
          <dgm:bulletEnabled val="1"/>
        </dgm:presLayoutVars>
      </dgm:prSet>
      <dgm:spPr/>
    </dgm:pt>
    <dgm:pt modelId="{8FF3E6E1-E8D6-4626-85EB-8651D5005041}" type="pres">
      <dgm:prSet presAssocID="{6D187E59-F79D-4EA6-A2DE-4DBE816745B0}" presName="spNode" presStyleCnt="0"/>
      <dgm:spPr/>
    </dgm:pt>
    <dgm:pt modelId="{4D3082D1-2C62-49E3-B26E-C72F1D47097D}" type="pres">
      <dgm:prSet presAssocID="{7A5BC2C4-F80F-4819-BAEB-9CFD5616705B}" presName="sibTrans" presStyleLbl="sibTrans1D1" presStyleIdx="4" presStyleCnt="5"/>
      <dgm:spPr/>
    </dgm:pt>
  </dgm:ptLst>
  <dgm:cxnLst>
    <dgm:cxn modelId="{857F5814-8A65-4700-8152-C175EFF0298B}" type="presOf" srcId="{3C3BA2B4-0FB9-42DC-A961-615650AE3279}" destId="{90EE21AA-D66F-4410-B8DC-7F6BBC72EAD5}" srcOrd="0" destOrd="0" presId="urn:microsoft.com/office/officeart/2005/8/layout/cycle5"/>
    <dgm:cxn modelId="{CDE65018-4D27-4CB8-B8FB-256FB2D43271}" srcId="{37DD7BDC-A000-41DB-99A8-7854B3BF3EA9}" destId="{3C3BA2B4-0FB9-42DC-A961-615650AE3279}" srcOrd="2" destOrd="0" parTransId="{B2AC8EA2-31C2-42EA-9C1C-11B2DBC4F66A}" sibTransId="{B2565765-7E1D-489E-ABE7-4155D6F346C5}"/>
    <dgm:cxn modelId="{79ED9A1C-A889-40EB-8F74-E20A279F4B00}" type="presOf" srcId="{C98A5D63-1C14-45A7-B843-EA1CA7349E67}" destId="{4068E133-DE77-44D7-BEBD-F888AB89B586}" srcOrd="0" destOrd="0" presId="urn:microsoft.com/office/officeart/2005/8/layout/cycle5"/>
    <dgm:cxn modelId="{A5EB6C30-5208-4E65-A755-E7F072A0B0D4}" srcId="{37DD7BDC-A000-41DB-99A8-7854B3BF3EA9}" destId="{F937F068-096B-4920-BD1F-6FCA77BF049E}" srcOrd="0" destOrd="0" parTransId="{C5D473CA-942B-48C4-98C9-5B63BFF1E1ED}" sibTransId="{C98A5D63-1C14-45A7-B843-EA1CA7349E67}"/>
    <dgm:cxn modelId="{630E473B-8502-4493-8069-A801AB17F970}" type="presOf" srcId="{F937F068-096B-4920-BD1F-6FCA77BF049E}" destId="{68231ED6-26A7-4B41-8DA3-16E369E4CEF2}" srcOrd="0" destOrd="0" presId="urn:microsoft.com/office/officeart/2005/8/layout/cycle5"/>
    <dgm:cxn modelId="{0C915C6D-6F3E-4F8A-9E89-0D018D17B6B6}" type="presOf" srcId="{37DD7BDC-A000-41DB-99A8-7854B3BF3EA9}" destId="{702D8F9B-D982-49B9-BB12-4A7FD77E11BB}" srcOrd="0" destOrd="0" presId="urn:microsoft.com/office/officeart/2005/8/layout/cycle5"/>
    <dgm:cxn modelId="{39239951-20C9-467C-9F4B-01951707072D}" type="presOf" srcId="{DD34B572-9EB1-42FA-A834-7827F640229A}" destId="{B8C02404-E504-4C67-8313-4D9ACF79C2C8}" srcOrd="0" destOrd="0" presId="urn:microsoft.com/office/officeart/2005/8/layout/cycle5"/>
    <dgm:cxn modelId="{520F4C8E-37D2-4453-A0DE-47E763945666}" type="presOf" srcId="{7C3509F4-1BEE-4792-A625-3C77A25D2424}" destId="{A0A9DA92-A5B2-45B6-B89E-1D6FE7E73DFA}" srcOrd="0" destOrd="0" presId="urn:microsoft.com/office/officeart/2005/8/layout/cycle5"/>
    <dgm:cxn modelId="{C60C818F-E994-4B9D-BE9D-A3B039883B9D}" srcId="{37DD7BDC-A000-41DB-99A8-7854B3BF3EA9}" destId="{0CED67DD-1EAC-4CCA-938C-D57613AA603D}" srcOrd="3" destOrd="0" parTransId="{14F788EA-8D05-4935-949C-19E26908C8AE}" sibTransId="{1C23F2F4-7560-4DAD-B19A-BE20DCF18C2F}"/>
    <dgm:cxn modelId="{54D3D69C-6E9E-431E-8FDF-B185E8FFBAD0}" srcId="{37DD7BDC-A000-41DB-99A8-7854B3BF3EA9}" destId="{6D187E59-F79D-4EA6-A2DE-4DBE816745B0}" srcOrd="4" destOrd="0" parTransId="{51D2C5E8-E041-4BAD-9DB6-92ADAD6C7875}" sibTransId="{7A5BC2C4-F80F-4819-BAEB-9CFD5616705B}"/>
    <dgm:cxn modelId="{FDFE42A5-F83C-45EB-A578-80AEDBBED6A7}" type="presOf" srcId="{0CED67DD-1EAC-4CCA-938C-D57613AA603D}" destId="{D413B55C-E835-4D78-AAAF-CC6FA622C1C5}" srcOrd="0" destOrd="0" presId="urn:microsoft.com/office/officeart/2005/8/layout/cycle5"/>
    <dgm:cxn modelId="{77BB14BF-BD12-46F3-816A-1AACDBE43A78}" type="presOf" srcId="{B2565765-7E1D-489E-ABE7-4155D6F346C5}" destId="{B8586DC6-2E36-4723-A193-37C9F17AA59E}" srcOrd="0" destOrd="0" presId="urn:microsoft.com/office/officeart/2005/8/layout/cycle5"/>
    <dgm:cxn modelId="{4F35F9CF-522B-40E3-80BD-44AE0EDD758F}" type="presOf" srcId="{7A5BC2C4-F80F-4819-BAEB-9CFD5616705B}" destId="{4D3082D1-2C62-49E3-B26E-C72F1D47097D}" srcOrd="0" destOrd="0" presId="urn:microsoft.com/office/officeart/2005/8/layout/cycle5"/>
    <dgm:cxn modelId="{876482E1-451F-4678-97BC-0746898F3EF7}" type="presOf" srcId="{6D187E59-F79D-4EA6-A2DE-4DBE816745B0}" destId="{835B5325-DAA8-4F5D-8B51-0E2217C3DD06}" srcOrd="0" destOrd="0" presId="urn:microsoft.com/office/officeart/2005/8/layout/cycle5"/>
    <dgm:cxn modelId="{AEFAA7E3-DAF1-43B0-9337-EC15060FAF26}" srcId="{37DD7BDC-A000-41DB-99A8-7854B3BF3EA9}" destId="{7C3509F4-1BEE-4792-A625-3C77A25D2424}" srcOrd="1" destOrd="0" parTransId="{F5E87439-BCFE-48B7-A0FD-E01803A25362}" sibTransId="{DD34B572-9EB1-42FA-A834-7827F640229A}"/>
    <dgm:cxn modelId="{A13D77EE-B1DF-4187-B832-2A573AC16E1B}" type="presOf" srcId="{1C23F2F4-7560-4DAD-B19A-BE20DCF18C2F}" destId="{72B90DC3-7A87-4BC9-B026-A1C8DFF58B9A}" srcOrd="0" destOrd="0" presId="urn:microsoft.com/office/officeart/2005/8/layout/cycle5"/>
    <dgm:cxn modelId="{AF99BA7F-4FCD-4A89-A7E6-A7B5D4FCC7D1}" type="presParOf" srcId="{702D8F9B-D982-49B9-BB12-4A7FD77E11BB}" destId="{68231ED6-26A7-4B41-8DA3-16E369E4CEF2}" srcOrd="0" destOrd="0" presId="urn:microsoft.com/office/officeart/2005/8/layout/cycle5"/>
    <dgm:cxn modelId="{EB002E13-D0DE-4652-8165-2B0A7FFD3B96}" type="presParOf" srcId="{702D8F9B-D982-49B9-BB12-4A7FD77E11BB}" destId="{06A59965-049A-4866-B0D3-F13D9CAD7BB3}" srcOrd="1" destOrd="0" presId="urn:microsoft.com/office/officeart/2005/8/layout/cycle5"/>
    <dgm:cxn modelId="{4A584CD9-472F-43F7-92A0-F8ADF9F498E3}" type="presParOf" srcId="{702D8F9B-D982-49B9-BB12-4A7FD77E11BB}" destId="{4068E133-DE77-44D7-BEBD-F888AB89B586}" srcOrd="2" destOrd="0" presId="urn:microsoft.com/office/officeart/2005/8/layout/cycle5"/>
    <dgm:cxn modelId="{FDB42F62-B1C5-4F77-AB9D-78F824655520}" type="presParOf" srcId="{702D8F9B-D982-49B9-BB12-4A7FD77E11BB}" destId="{A0A9DA92-A5B2-45B6-B89E-1D6FE7E73DFA}" srcOrd="3" destOrd="0" presId="urn:microsoft.com/office/officeart/2005/8/layout/cycle5"/>
    <dgm:cxn modelId="{C50D0F18-9DC6-4CC0-A24E-96AE3F8134A8}" type="presParOf" srcId="{702D8F9B-D982-49B9-BB12-4A7FD77E11BB}" destId="{98F6B425-A19E-4AD9-9140-3C8AE93E8C6B}" srcOrd="4" destOrd="0" presId="urn:microsoft.com/office/officeart/2005/8/layout/cycle5"/>
    <dgm:cxn modelId="{37E934FE-8BEB-4211-986F-6AFCE47939BD}" type="presParOf" srcId="{702D8F9B-D982-49B9-BB12-4A7FD77E11BB}" destId="{B8C02404-E504-4C67-8313-4D9ACF79C2C8}" srcOrd="5" destOrd="0" presId="urn:microsoft.com/office/officeart/2005/8/layout/cycle5"/>
    <dgm:cxn modelId="{43D16C11-3F0D-4E6F-AC28-694F7C8DF2A0}" type="presParOf" srcId="{702D8F9B-D982-49B9-BB12-4A7FD77E11BB}" destId="{90EE21AA-D66F-4410-B8DC-7F6BBC72EAD5}" srcOrd="6" destOrd="0" presId="urn:microsoft.com/office/officeart/2005/8/layout/cycle5"/>
    <dgm:cxn modelId="{7E45C0F1-72FB-4C2D-842A-B95CFC46B536}" type="presParOf" srcId="{702D8F9B-D982-49B9-BB12-4A7FD77E11BB}" destId="{19EE7CBE-2ED0-4846-A8BD-C59CD1B6D094}" srcOrd="7" destOrd="0" presId="urn:microsoft.com/office/officeart/2005/8/layout/cycle5"/>
    <dgm:cxn modelId="{AE927F33-AA6E-4AF1-BB17-D85369F52F0E}" type="presParOf" srcId="{702D8F9B-D982-49B9-BB12-4A7FD77E11BB}" destId="{B8586DC6-2E36-4723-A193-37C9F17AA59E}" srcOrd="8" destOrd="0" presId="urn:microsoft.com/office/officeart/2005/8/layout/cycle5"/>
    <dgm:cxn modelId="{F868F0E8-2AF2-4327-A536-789AAA5F5269}" type="presParOf" srcId="{702D8F9B-D982-49B9-BB12-4A7FD77E11BB}" destId="{D413B55C-E835-4D78-AAAF-CC6FA622C1C5}" srcOrd="9" destOrd="0" presId="urn:microsoft.com/office/officeart/2005/8/layout/cycle5"/>
    <dgm:cxn modelId="{14DDCFC6-46EF-4A8C-8CDF-BFD95B16C525}" type="presParOf" srcId="{702D8F9B-D982-49B9-BB12-4A7FD77E11BB}" destId="{BFC36152-3E1C-4737-8D3A-7EFEB3CC94A6}" srcOrd="10" destOrd="0" presId="urn:microsoft.com/office/officeart/2005/8/layout/cycle5"/>
    <dgm:cxn modelId="{D75BEBAE-7002-47EA-B64B-7BA96AC113D8}" type="presParOf" srcId="{702D8F9B-D982-49B9-BB12-4A7FD77E11BB}" destId="{72B90DC3-7A87-4BC9-B026-A1C8DFF58B9A}" srcOrd="11" destOrd="0" presId="urn:microsoft.com/office/officeart/2005/8/layout/cycle5"/>
    <dgm:cxn modelId="{D756D301-3868-4A0C-A9C9-A8D184512FC0}" type="presParOf" srcId="{702D8F9B-D982-49B9-BB12-4A7FD77E11BB}" destId="{835B5325-DAA8-4F5D-8B51-0E2217C3DD06}" srcOrd="12" destOrd="0" presId="urn:microsoft.com/office/officeart/2005/8/layout/cycle5"/>
    <dgm:cxn modelId="{588A5EB0-EDF5-45E3-B53A-2A8CC1AD7282}" type="presParOf" srcId="{702D8F9B-D982-49B9-BB12-4A7FD77E11BB}" destId="{8FF3E6E1-E8D6-4626-85EB-8651D5005041}" srcOrd="13" destOrd="0" presId="urn:microsoft.com/office/officeart/2005/8/layout/cycle5"/>
    <dgm:cxn modelId="{D5F282CF-48DE-471E-A8E5-BE934BC0FA4D}" type="presParOf" srcId="{702D8F9B-D982-49B9-BB12-4A7FD77E11BB}" destId="{4D3082D1-2C62-49E3-B26E-C72F1D47097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1224150" y="288037"/>
          <a:ext cx="3024336" cy="25922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1942430" y="482458"/>
        <a:ext cx="1587776" cy="440687"/>
      </dsp:txXfrm>
    </dsp:sp>
    <dsp:sp modelId="{85BE5A68-9518-4F73-89C5-46DCF4F7386F}">
      <dsp:nvSpPr>
        <dsp:cNvPr id="0" name=""/>
        <dsp:cNvSpPr/>
      </dsp:nvSpPr>
      <dsp:spPr>
        <a:xfrm>
          <a:off x="2027104" y="896261"/>
          <a:ext cx="1792826" cy="1685492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ZARZĄDZANIE</a:t>
          </a:r>
        </a:p>
      </dsp:txBody>
      <dsp:txXfrm>
        <a:off x="2289657" y="1317635"/>
        <a:ext cx="1267719" cy="8427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63C9B-11B2-4FA4-BBA5-8FEA0D738F08}">
      <dsp:nvSpPr>
        <dsp:cNvPr id="0" name=""/>
        <dsp:cNvSpPr/>
      </dsp:nvSpPr>
      <dsp:spPr>
        <a:xfrm>
          <a:off x="3603128" y="2007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WYBÓR ZADANIA </a:t>
          </a:r>
          <a:br>
            <a:rPr lang="pl-PL" sz="1400" kern="1200" dirty="0"/>
          </a:br>
          <a:r>
            <a:rPr lang="pl-PL" sz="1400" kern="1200" dirty="0"/>
            <a:t>I PRZEKAZANIE PODWŁADNYM</a:t>
          </a:r>
        </a:p>
      </dsp:txBody>
      <dsp:txXfrm>
        <a:off x="3664613" y="63492"/>
        <a:ext cx="1814772" cy="1136562"/>
      </dsp:txXfrm>
    </dsp:sp>
    <dsp:sp modelId="{45F158C0-4FA0-4810-8F3E-010B69AD728B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3318519" y="407095"/>
              </a:moveTo>
              <a:arcTo wR="2081866" hR="2081866" stAng="1838653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E5A0A-D62D-4AE4-BA5D-F13C641B6327}">
      <dsp:nvSpPr>
        <dsp:cNvPr id="0" name=""/>
        <dsp:cNvSpPr/>
      </dsp:nvSpPr>
      <dsp:spPr>
        <a:xfrm>
          <a:off x="5684995" y="2083873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PRZEKAZYWANIE INSTRUKCJI WYKONAWCZYCH</a:t>
          </a:r>
        </a:p>
      </dsp:txBody>
      <dsp:txXfrm>
        <a:off x="5746480" y="2145358"/>
        <a:ext cx="1814772" cy="1136562"/>
      </dsp:txXfrm>
    </dsp:sp>
    <dsp:sp modelId="{07A09E3D-3980-417F-9F9E-9B0A43D541A8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3947991" y="3004766"/>
              </a:moveTo>
              <a:arcTo wR="2081866" hR="2081866" stAng="157889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B952A-A7CE-420F-BBDA-0CCEDEE634BB}">
      <dsp:nvSpPr>
        <dsp:cNvPr id="0" name=""/>
        <dsp:cNvSpPr/>
      </dsp:nvSpPr>
      <dsp:spPr>
        <a:xfrm>
          <a:off x="3603128" y="4165739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STWARZANIE SYTUACJI MOTYWUJĄCYCH ORAZ STWARZANIE WARUNKÓW WYKONANIA ZADANIA</a:t>
          </a:r>
        </a:p>
      </dsp:txBody>
      <dsp:txXfrm>
        <a:off x="3664613" y="4227224"/>
        <a:ext cx="1814772" cy="1136562"/>
      </dsp:txXfrm>
    </dsp:sp>
    <dsp:sp modelId="{0D00D255-D3CD-4C80-8759-620B68C668BA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845212" y="3756636"/>
              </a:moveTo>
              <a:arcTo wR="2081866" hR="2081866" stAng="758653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3D913-0D4D-444D-8714-721790BF7D16}">
      <dsp:nvSpPr>
        <dsp:cNvPr id="0" name=""/>
        <dsp:cNvSpPr/>
      </dsp:nvSpPr>
      <dsp:spPr>
        <a:xfrm>
          <a:off x="1521262" y="2083873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NADZÓR ORAZ KONTROLA</a:t>
          </a:r>
          <a:br>
            <a:rPr lang="pl-PL" sz="1400" kern="1200" dirty="0"/>
          </a:br>
          <a:r>
            <a:rPr lang="pl-PL" sz="1400" kern="1200" dirty="0"/>
            <a:t>I DOPILNOWANIE ZADANIA</a:t>
          </a:r>
        </a:p>
      </dsp:txBody>
      <dsp:txXfrm>
        <a:off x="1582747" y="2145358"/>
        <a:ext cx="1814772" cy="1136562"/>
      </dsp:txXfrm>
    </dsp:sp>
    <dsp:sp modelId="{D6E81ECE-E871-4B94-9B97-08C4C5954AF6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215741" y="1158966"/>
              </a:moveTo>
              <a:arcTo wR="2081866" hR="2081866" stAng="1237889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5D1AE-F987-42CA-867D-46FA247502EF}">
      <dsp:nvSpPr>
        <dsp:cNvPr id="0" name=""/>
        <dsp:cNvSpPr/>
      </dsp:nvSpPr>
      <dsp:spPr>
        <a:xfrm>
          <a:off x="4407623" y="3276320"/>
          <a:ext cx="164376" cy="720123"/>
        </a:xfrm>
        <a:custGeom>
          <a:avLst/>
          <a:gdLst/>
          <a:ahLst/>
          <a:cxnLst/>
          <a:rect l="0" t="0" r="0" b="0"/>
          <a:pathLst>
            <a:path>
              <a:moveTo>
                <a:pt x="164376" y="0"/>
              </a:moveTo>
              <a:lnTo>
                <a:pt x="164376" y="720123"/>
              </a:lnTo>
              <a:lnTo>
                <a:pt x="0" y="7201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D0F38-FF33-4CA3-A74C-19AE96DF40BF}">
      <dsp:nvSpPr>
        <dsp:cNvPr id="0" name=""/>
        <dsp:cNvSpPr/>
      </dsp:nvSpPr>
      <dsp:spPr>
        <a:xfrm>
          <a:off x="4572000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3788475" y="1275870"/>
              </a:lnTo>
              <a:lnTo>
                <a:pt x="3788475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24373-825C-43E0-85A7-4254B4FAF49A}">
      <dsp:nvSpPr>
        <dsp:cNvPr id="0" name=""/>
        <dsp:cNvSpPr/>
      </dsp:nvSpPr>
      <dsp:spPr>
        <a:xfrm>
          <a:off x="4572000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1894237" y="1275870"/>
              </a:lnTo>
              <a:lnTo>
                <a:pt x="1894237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B738C-DBE6-4551-B2E4-5B6A49BE46E5}">
      <dsp:nvSpPr>
        <dsp:cNvPr id="0" name=""/>
        <dsp:cNvSpPr/>
      </dsp:nvSpPr>
      <dsp:spPr>
        <a:xfrm>
          <a:off x="4526280" y="3276320"/>
          <a:ext cx="91440" cy="1440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B40BF-F629-42B4-9CE0-0171F78049A1}">
      <dsp:nvSpPr>
        <dsp:cNvPr id="0" name=""/>
        <dsp:cNvSpPr/>
      </dsp:nvSpPr>
      <dsp:spPr>
        <a:xfrm>
          <a:off x="2677762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30579-2F41-4256-976B-AD76C5C0A579}">
      <dsp:nvSpPr>
        <dsp:cNvPr id="0" name=""/>
        <dsp:cNvSpPr/>
      </dsp:nvSpPr>
      <dsp:spPr>
        <a:xfrm>
          <a:off x="783524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6391E-FF72-469D-B4B4-05FF4DC9D223}">
      <dsp:nvSpPr>
        <dsp:cNvPr id="0" name=""/>
        <dsp:cNvSpPr/>
      </dsp:nvSpPr>
      <dsp:spPr>
        <a:xfrm>
          <a:off x="3789257" y="249357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PODSTAWOWE RODZAJE KIEROWANIA</a:t>
          </a:r>
        </a:p>
      </dsp:txBody>
      <dsp:txXfrm>
        <a:off x="3789257" y="2493577"/>
        <a:ext cx="1565485" cy="782742"/>
      </dsp:txXfrm>
    </dsp:sp>
    <dsp:sp modelId="{DEF54325-C64D-4944-8E33-4697D4C016CB}">
      <dsp:nvSpPr>
        <dsp:cNvPr id="0" name=""/>
        <dsp:cNvSpPr/>
      </dsp:nvSpPr>
      <dsp:spPr>
        <a:xfrm>
          <a:off x="781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RZĄDZENIE</a:t>
          </a:r>
        </a:p>
      </dsp:txBody>
      <dsp:txXfrm>
        <a:off x="781" y="4716567"/>
        <a:ext cx="1565485" cy="782742"/>
      </dsp:txXfrm>
    </dsp:sp>
    <dsp:sp modelId="{EB542F9E-9074-47AE-A610-35DFE917572E}">
      <dsp:nvSpPr>
        <dsp:cNvPr id="0" name=""/>
        <dsp:cNvSpPr/>
      </dsp:nvSpPr>
      <dsp:spPr>
        <a:xfrm>
          <a:off x="1895019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ZARZĄDZANIE</a:t>
          </a:r>
        </a:p>
      </dsp:txBody>
      <dsp:txXfrm>
        <a:off x="1895019" y="4716567"/>
        <a:ext cx="1565485" cy="782742"/>
      </dsp:txXfrm>
    </dsp:sp>
    <dsp:sp modelId="{4BA38FC8-563D-4ABE-9552-0784F697143E}">
      <dsp:nvSpPr>
        <dsp:cNvPr id="0" name=""/>
        <dsp:cNvSpPr/>
      </dsp:nvSpPr>
      <dsp:spPr>
        <a:xfrm>
          <a:off x="3789257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WYMUSZANIE</a:t>
          </a:r>
        </a:p>
      </dsp:txBody>
      <dsp:txXfrm>
        <a:off x="3789257" y="4716567"/>
        <a:ext cx="1565485" cy="782742"/>
      </dsp:txXfrm>
    </dsp:sp>
    <dsp:sp modelId="{5A3FA04B-E300-4FDB-9686-BB3FDEA4229F}">
      <dsp:nvSpPr>
        <dsp:cNvPr id="0" name=""/>
        <dsp:cNvSpPr/>
      </dsp:nvSpPr>
      <dsp:spPr>
        <a:xfrm>
          <a:off x="5683494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EGZEKWOWANIE ROSZCZEŃ</a:t>
          </a:r>
        </a:p>
      </dsp:txBody>
      <dsp:txXfrm>
        <a:off x="5683494" y="4716567"/>
        <a:ext cx="1565485" cy="782742"/>
      </dsp:txXfrm>
    </dsp:sp>
    <dsp:sp modelId="{3248E4CD-AE62-4AAF-A007-0A7AC7D418F1}">
      <dsp:nvSpPr>
        <dsp:cNvPr id="0" name=""/>
        <dsp:cNvSpPr/>
      </dsp:nvSpPr>
      <dsp:spPr>
        <a:xfrm>
          <a:off x="7577732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rgbClr val="002060"/>
              </a:solidFill>
            </a:rPr>
            <a:t>DOBROWOLNE PODPORZĄDKOWANIE</a:t>
          </a:r>
        </a:p>
      </dsp:txBody>
      <dsp:txXfrm>
        <a:off x="7577732" y="4716567"/>
        <a:ext cx="1565485" cy="782742"/>
      </dsp:txXfrm>
    </dsp:sp>
    <dsp:sp modelId="{7C11CD32-4070-4F95-8343-2787E3A8AB61}">
      <dsp:nvSpPr>
        <dsp:cNvPr id="0" name=""/>
        <dsp:cNvSpPr/>
      </dsp:nvSpPr>
      <dsp:spPr>
        <a:xfrm>
          <a:off x="2842138" y="3605072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JAN ZIELENIEWSKI</a:t>
          </a:r>
        </a:p>
      </dsp:txBody>
      <dsp:txXfrm>
        <a:off x="2842138" y="3605072"/>
        <a:ext cx="1565485" cy="7827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154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CYBERNETYKA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741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4865" y="34327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3614865" y="197255"/>
        <a:ext cx="487470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PROCESY STEROWANIA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ZARZĄDZANIE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2587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3710" y="34327"/>
          <a:ext cx="697202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13710" y="197255"/>
        <a:ext cx="488041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FORMA STEROWANIA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0DFE6-34D6-4149-99BB-9E565C20ECE5}">
      <dsp:nvSpPr>
        <dsp:cNvPr id="0" name=""/>
        <dsp:cNvSpPr/>
      </dsp:nvSpPr>
      <dsp:spPr>
        <a:xfrm>
          <a:off x="4561706" y="3107300"/>
          <a:ext cx="1965818" cy="19658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CENTRUM</a:t>
          </a:r>
        </a:p>
      </dsp:txBody>
      <dsp:txXfrm>
        <a:off x="4657669" y="3203263"/>
        <a:ext cx="1773892" cy="1773892"/>
      </dsp:txXfrm>
    </dsp:sp>
    <dsp:sp modelId="{BEE4A3DC-EA62-48C1-AB57-343BB7C544EA}">
      <dsp:nvSpPr>
        <dsp:cNvPr id="0" name=""/>
        <dsp:cNvSpPr/>
      </dsp:nvSpPr>
      <dsp:spPr>
        <a:xfrm rot="16200000">
          <a:off x="4913892" y="2476576"/>
          <a:ext cx="12614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144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3E43C-53D8-4653-91B4-A98B590B8FC0}">
      <dsp:nvSpPr>
        <dsp:cNvPr id="0" name=""/>
        <dsp:cNvSpPr/>
      </dsp:nvSpPr>
      <dsp:spPr>
        <a:xfrm>
          <a:off x="4688291" y="293770"/>
          <a:ext cx="1712649" cy="1552081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PODDANE STEROWANIU OBIEKTY WSPÓŁDZIAŁAJĄCE</a:t>
          </a:r>
        </a:p>
      </dsp:txBody>
      <dsp:txXfrm>
        <a:off x="4764057" y="369536"/>
        <a:ext cx="1561117" cy="1400549"/>
      </dsp:txXfrm>
    </dsp:sp>
    <dsp:sp modelId="{2755CF3E-3271-4ADF-A94F-0B15BB2E7A13}">
      <dsp:nvSpPr>
        <dsp:cNvPr id="0" name=""/>
        <dsp:cNvSpPr/>
      </dsp:nvSpPr>
      <dsp:spPr>
        <a:xfrm rot="1800000">
          <a:off x="6452164" y="4938943"/>
          <a:ext cx="1125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500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FAD10-144D-4B4F-977B-29F061EE0694}">
      <dsp:nvSpPr>
        <dsp:cNvPr id="0" name=""/>
        <dsp:cNvSpPr/>
      </dsp:nvSpPr>
      <dsp:spPr>
        <a:xfrm>
          <a:off x="7501808" y="4941859"/>
          <a:ext cx="1317098" cy="131709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BRAK AUTONOMII –CELE SYSTEMU JAKO NADRZĘDNE</a:t>
          </a:r>
        </a:p>
      </dsp:txBody>
      <dsp:txXfrm>
        <a:off x="7566103" y="5006154"/>
        <a:ext cx="1188508" cy="1188508"/>
      </dsp:txXfrm>
    </dsp:sp>
    <dsp:sp modelId="{9C16EFD1-E285-48CD-B02E-9EE7086254B9}">
      <dsp:nvSpPr>
        <dsp:cNvPr id="0" name=""/>
        <dsp:cNvSpPr/>
      </dsp:nvSpPr>
      <dsp:spPr>
        <a:xfrm rot="9000000">
          <a:off x="3512062" y="4938943"/>
          <a:ext cx="1125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500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CF41B-2231-4264-80EF-559F4FA239CD}">
      <dsp:nvSpPr>
        <dsp:cNvPr id="0" name=""/>
        <dsp:cNvSpPr/>
      </dsp:nvSpPr>
      <dsp:spPr>
        <a:xfrm>
          <a:off x="2270325" y="4941859"/>
          <a:ext cx="1317098" cy="131709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>
              <a:solidFill>
                <a:schemeClr val="tx1"/>
              </a:solidFill>
            </a:rPr>
            <a:t>SYNERGIA DODATNIA</a:t>
          </a:r>
        </a:p>
      </dsp:txBody>
      <dsp:txXfrm>
        <a:off x="2334620" y="5006154"/>
        <a:ext cx="1188508" cy="11885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6A693-BF7A-4851-828B-41E03B979EC3}">
      <dsp:nvSpPr>
        <dsp:cNvPr id="0" name=""/>
        <dsp:cNvSpPr/>
      </dsp:nvSpPr>
      <dsp:spPr>
        <a:xfrm>
          <a:off x="4538305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3552064" y="205491"/>
              </a:lnTo>
              <a:lnTo>
                <a:pt x="3552064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F9FC1-EBBF-4AFD-987D-3BF34559C007}">
      <dsp:nvSpPr>
        <dsp:cNvPr id="0" name=""/>
        <dsp:cNvSpPr/>
      </dsp:nvSpPr>
      <dsp:spPr>
        <a:xfrm>
          <a:off x="4538305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1184021" y="205491"/>
              </a:lnTo>
              <a:lnTo>
                <a:pt x="1184021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A4424-08CC-4FF9-9BE9-DA2A2FC5F99D}">
      <dsp:nvSpPr>
        <dsp:cNvPr id="0" name=""/>
        <dsp:cNvSpPr/>
      </dsp:nvSpPr>
      <dsp:spPr>
        <a:xfrm>
          <a:off x="3354283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1184021" y="0"/>
              </a:moveTo>
              <a:lnTo>
                <a:pt x="1184021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091E8-4164-48B4-A95A-3371F191AA3E}">
      <dsp:nvSpPr>
        <dsp:cNvPr id="0" name=""/>
        <dsp:cNvSpPr/>
      </dsp:nvSpPr>
      <dsp:spPr>
        <a:xfrm>
          <a:off x="986240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3552064" y="0"/>
              </a:moveTo>
              <a:lnTo>
                <a:pt x="3552064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549AD-B3FF-4941-94D0-1BE236A00D59}">
      <dsp:nvSpPr>
        <dsp:cNvPr id="0" name=""/>
        <dsp:cNvSpPr/>
      </dsp:nvSpPr>
      <dsp:spPr>
        <a:xfrm>
          <a:off x="3559775" y="266840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u="sng" kern="1200" dirty="0">
              <a:solidFill>
                <a:schemeClr val="tx1"/>
              </a:solidFill>
            </a:rPr>
            <a:t>CZTERY PODSTAWOWE FUNKCJE ZARZĄDZANIA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3559775" y="2668406"/>
        <a:ext cx="1957060" cy="978530"/>
      </dsp:txXfrm>
    </dsp:sp>
    <dsp:sp modelId="{DDBE5F04-8824-4B30-93E9-2B51D74777E3}">
      <dsp:nvSpPr>
        <dsp:cNvPr id="0" name=""/>
        <dsp:cNvSpPr/>
      </dsp:nvSpPr>
      <dsp:spPr>
        <a:xfrm>
          <a:off x="7710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PLANOWANIE</a:t>
          </a:r>
        </a:p>
      </dsp:txBody>
      <dsp:txXfrm>
        <a:off x="7710" y="4057919"/>
        <a:ext cx="1957060" cy="978530"/>
      </dsp:txXfrm>
    </dsp:sp>
    <dsp:sp modelId="{E7880165-D001-42BF-B7F3-4CFF68DF242F}">
      <dsp:nvSpPr>
        <dsp:cNvPr id="0" name=""/>
        <dsp:cNvSpPr/>
      </dsp:nvSpPr>
      <dsp:spPr>
        <a:xfrm>
          <a:off x="2375753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ORGANIZOWANIE</a:t>
          </a:r>
        </a:p>
      </dsp:txBody>
      <dsp:txXfrm>
        <a:off x="2375753" y="4057919"/>
        <a:ext cx="1957060" cy="978530"/>
      </dsp:txXfrm>
    </dsp:sp>
    <dsp:sp modelId="{BCB12A22-CF5F-43E6-A828-508DC6DCC390}">
      <dsp:nvSpPr>
        <dsp:cNvPr id="0" name=""/>
        <dsp:cNvSpPr/>
      </dsp:nvSpPr>
      <dsp:spPr>
        <a:xfrm>
          <a:off x="4743796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PRZEWODZENIE</a:t>
          </a:r>
        </a:p>
      </dsp:txBody>
      <dsp:txXfrm>
        <a:off x="4743796" y="4057919"/>
        <a:ext cx="1957060" cy="978530"/>
      </dsp:txXfrm>
    </dsp:sp>
    <dsp:sp modelId="{79B287AE-392B-43E1-8A28-B54738F0D7AC}">
      <dsp:nvSpPr>
        <dsp:cNvPr id="0" name=""/>
        <dsp:cNvSpPr/>
      </dsp:nvSpPr>
      <dsp:spPr>
        <a:xfrm>
          <a:off x="7111839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KONTROLA</a:t>
          </a:r>
        </a:p>
      </dsp:txBody>
      <dsp:txXfrm>
        <a:off x="7111839" y="4057919"/>
        <a:ext cx="1957060" cy="978530"/>
      </dsp:txXfrm>
    </dsp:sp>
    <dsp:sp modelId="{1AEEC2B8-7D0D-49F8-91C2-1C0A6655DCD5}">
      <dsp:nvSpPr>
        <dsp:cNvPr id="0" name=""/>
        <dsp:cNvSpPr/>
      </dsp:nvSpPr>
      <dsp:spPr>
        <a:xfrm>
          <a:off x="755581" y="212423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Ujęcie to wywodzi się z definicji administrowania </a:t>
          </a:r>
          <a:r>
            <a:rPr lang="pl-PL" sz="1700" kern="1200" dirty="0" err="1">
              <a:solidFill>
                <a:schemeClr val="tx1"/>
              </a:solidFill>
            </a:rPr>
            <a:t>Fayola</a:t>
          </a:r>
          <a:r>
            <a:rPr lang="pl-PL" sz="1700" kern="1200" dirty="0">
              <a:solidFill>
                <a:schemeClr val="tx1"/>
              </a:solidFill>
            </a:rPr>
            <a:t>.</a:t>
          </a:r>
        </a:p>
      </dsp:txBody>
      <dsp:txXfrm>
        <a:off x="755581" y="2124236"/>
        <a:ext cx="1957060" cy="978530"/>
      </dsp:txXfrm>
    </dsp:sp>
    <dsp:sp modelId="{0EA1B7E2-AF89-4290-8E42-B37BE22FB479}">
      <dsp:nvSpPr>
        <dsp:cNvPr id="0" name=""/>
        <dsp:cNvSpPr/>
      </dsp:nvSpPr>
      <dsp:spPr>
        <a:xfrm>
          <a:off x="6084167" y="212423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Funkcje te są integralne, często wykonywane jednocześnie</a:t>
          </a:r>
        </a:p>
      </dsp:txBody>
      <dsp:txXfrm>
        <a:off x="6084167" y="2124236"/>
        <a:ext cx="1957060" cy="9785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3F67E-C096-4436-941A-82F04A633404}">
      <dsp:nvSpPr>
        <dsp:cNvPr id="0" name=""/>
        <dsp:cNvSpPr/>
      </dsp:nvSpPr>
      <dsp:spPr>
        <a:xfrm>
          <a:off x="7484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/>
            <a:t>DRUCKER </a:t>
          </a:r>
          <a:endParaRPr lang="pl-PL" sz="3600" b="1" kern="1200" dirty="0"/>
        </a:p>
      </dsp:txBody>
      <dsp:txXfrm>
        <a:off x="73002" y="1316871"/>
        <a:ext cx="2105906" cy="2398631"/>
      </dsp:txXfrm>
    </dsp:sp>
    <dsp:sp modelId="{7B8BA2BC-6F6B-4DE0-A9F3-482C5A26B93C}">
      <dsp:nvSpPr>
        <dsp:cNvPr id="0" name=""/>
        <dsp:cNvSpPr/>
      </dsp:nvSpPr>
      <dsp:spPr>
        <a:xfrm>
          <a:off x="246812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468120" y="2349758"/>
        <a:ext cx="331962" cy="332857"/>
      </dsp:txXfrm>
    </dsp:sp>
    <dsp:sp modelId="{CD3257EC-9038-448C-8046-D5E2E657B845}">
      <dsp:nvSpPr>
        <dsp:cNvPr id="0" name=""/>
        <dsp:cNvSpPr/>
      </dsp:nvSpPr>
      <dsp:spPr>
        <a:xfrm>
          <a:off x="313920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POGLĄD O TOŻSAMOŚCI ZARZĄDZANIA </a:t>
          </a:r>
          <a:br>
            <a:rPr lang="pl-PL" sz="2400" kern="1200" dirty="0"/>
          </a:br>
          <a:r>
            <a:rPr lang="pl-PL" sz="2400" kern="1200" dirty="0"/>
            <a:t>I DECYDOWANIA </a:t>
          </a:r>
        </a:p>
      </dsp:txBody>
      <dsp:txXfrm>
        <a:off x="3204721" y="1316871"/>
        <a:ext cx="2105906" cy="2398631"/>
      </dsp:txXfrm>
    </dsp:sp>
    <dsp:sp modelId="{159AAB1C-FD21-4560-B118-5E162E65EE63}">
      <dsp:nvSpPr>
        <dsp:cNvPr id="0" name=""/>
        <dsp:cNvSpPr/>
      </dsp:nvSpPr>
      <dsp:spPr>
        <a:xfrm>
          <a:off x="559984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599840" y="2349758"/>
        <a:ext cx="331962" cy="332857"/>
      </dsp:txXfrm>
    </dsp:sp>
    <dsp:sp modelId="{DA83BC00-F644-4689-9FE1-53290DD1FA9C}">
      <dsp:nvSpPr>
        <dsp:cNvPr id="0" name=""/>
        <dsp:cNvSpPr/>
      </dsp:nvSpPr>
      <dsp:spPr>
        <a:xfrm>
          <a:off x="627092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/>
            <a:t>„COKOLWIEK ROBI KIEROWNIK, ROBI TO PRZEZ PODEJMOWANIE DECYZJI”</a:t>
          </a:r>
          <a:r>
            <a:rPr lang="pl-PL" sz="1800" kern="1200"/>
            <a:t>, </a:t>
          </a:r>
          <a:r>
            <a:rPr lang="pl-PL" sz="1800" i="1" kern="1200"/>
            <a:t>„ZARZĄDZANIE JEST ZAWSZE PROCESEM PODEJMOWANIA DECYZJI”.</a:t>
          </a:r>
          <a:endParaRPr lang="pl-PL" sz="1800" kern="1200" dirty="0"/>
        </a:p>
      </dsp:txBody>
      <dsp:txXfrm>
        <a:off x="6336441" y="1316871"/>
        <a:ext cx="2105906" cy="239863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98BD8-840D-49C2-AA6E-C0245D93BBE2}">
      <dsp:nvSpPr>
        <dsp:cNvPr id="0" name=""/>
        <dsp:cNvSpPr/>
      </dsp:nvSpPr>
      <dsp:spPr>
        <a:xfrm>
          <a:off x="3817898" y="0"/>
          <a:ext cx="2088370" cy="208847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56AD7-ED9A-49FF-8C00-B85D758B5EC5}">
      <dsp:nvSpPr>
        <dsp:cNvPr id="0" name=""/>
        <dsp:cNvSpPr/>
      </dsp:nvSpPr>
      <dsp:spPr>
        <a:xfrm>
          <a:off x="4278977" y="756381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OKREŚLENIE PROBLEMU</a:t>
          </a:r>
        </a:p>
      </dsp:txBody>
      <dsp:txXfrm>
        <a:off x="4278977" y="756381"/>
        <a:ext cx="1165429" cy="582454"/>
      </dsp:txXfrm>
    </dsp:sp>
    <dsp:sp modelId="{343DEBD9-9B30-44BD-A014-FEDACD7E8B6E}">
      <dsp:nvSpPr>
        <dsp:cNvPr id="0" name=""/>
        <dsp:cNvSpPr/>
      </dsp:nvSpPr>
      <dsp:spPr>
        <a:xfrm>
          <a:off x="3237730" y="1199963"/>
          <a:ext cx="2088370" cy="20884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AD5E4-3AAD-4468-8032-8F34A70184FB}">
      <dsp:nvSpPr>
        <dsp:cNvPr id="0" name=""/>
        <dsp:cNvSpPr/>
      </dsp:nvSpPr>
      <dsp:spPr>
        <a:xfrm>
          <a:off x="3696459" y="1959041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ANALIZA PROBLEMU</a:t>
          </a:r>
        </a:p>
      </dsp:txBody>
      <dsp:txXfrm>
        <a:off x="3696459" y="1959041"/>
        <a:ext cx="1165429" cy="582454"/>
      </dsp:txXfrm>
    </dsp:sp>
    <dsp:sp modelId="{C31C3744-4C7C-4F4E-B7B0-5A68CA2EF623}">
      <dsp:nvSpPr>
        <dsp:cNvPr id="0" name=""/>
        <dsp:cNvSpPr/>
      </dsp:nvSpPr>
      <dsp:spPr>
        <a:xfrm>
          <a:off x="3817898" y="2405320"/>
          <a:ext cx="2088370" cy="208847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1E54B-8003-4BE4-8833-B0827C1F52BB}">
      <dsp:nvSpPr>
        <dsp:cNvPr id="0" name=""/>
        <dsp:cNvSpPr/>
      </dsp:nvSpPr>
      <dsp:spPr>
        <a:xfrm>
          <a:off x="4278977" y="316102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WYPRACOWANIE MOŻLIWYCH ROZWIĄZAŃ</a:t>
          </a:r>
        </a:p>
      </dsp:txBody>
      <dsp:txXfrm>
        <a:off x="4278977" y="3161027"/>
        <a:ext cx="1165429" cy="582454"/>
      </dsp:txXfrm>
    </dsp:sp>
    <dsp:sp modelId="{A298ED44-0F66-4DE2-A99C-C4023EF83087}">
      <dsp:nvSpPr>
        <dsp:cNvPr id="0" name=""/>
        <dsp:cNvSpPr/>
      </dsp:nvSpPr>
      <dsp:spPr>
        <a:xfrm>
          <a:off x="3237730" y="3607306"/>
          <a:ext cx="2088370" cy="20884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E027D-D879-43E1-89DA-9E362A80F440}">
      <dsp:nvSpPr>
        <dsp:cNvPr id="0" name=""/>
        <dsp:cNvSpPr/>
      </dsp:nvSpPr>
      <dsp:spPr>
        <a:xfrm>
          <a:off x="3696459" y="436368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WYBÓR NAJLEPSZEGO ROZWIĄZANIA</a:t>
          </a:r>
        </a:p>
      </dsp:txBody>
      <dsp:txXfrm>
        <a:off x="3696459" y="4363687"/>
        <a:ext cx="1165429" cy="582454"/>
      </dsp:txXfrm>
    </dsp:sp>
    <dsp:sp modelId="{1DC85CE7-9B65-4076-9158-FE0CFD46DBE8}">
      <dsp:nvSpPr>
        <dsp:cNvPr id="0" name=""/>
        <dsp:cNvSpPr/>
      </dsp:nvSpPr>
      <dsp:spPr>
        <a:xfrm>
          <a:off x="3966368" y="4946141"/>
          <a:ext cx="1794173" cy="179522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B117F-6CF9-4B2C-A8B0-CE772C343EC1}">
      <dsp:nvSpPr>
        <dsp:cNvPr id="0" name=""/>
        <dsp:cNvSpPr/>
      </dsp:nvSpPr>
      <dsp:spPr>
        <a:xfrm>
          <a:off x="4278977" y="556634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PRZEKSZTAŁCENIE WYBRANEGO ROZWIĄZANIA W SKUTECZNE DZIAŁANIE</a:t>
          </a:r>
        </a:p>
      </dsp:txBody>
      <dsp:txXfrm>
        <a:off x="4278977" y="5566347"/>
        <a:ext cx="1165429" cy="58245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EE5D-7DE9-4D9D-95F3-614A7D84873B}">
      <dsp:nvSpPr>
        <dsp:cNvPr id="0" name=""/>
        <dsp:cNvSpPr/>
      </dsp:nvSpPr>
      <dsp:spPr>
        <a:xfrm>
          <a:off x="7279481" y="4291592"/>
          <a:ext cx="930696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930696" y="301841"/>
              </a:lnTo>
              <a:lnTo>
                <a:pt x="930696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E5B9B-1523-428F-87E0-489890DCE024}">
      <dsp:nvSpPr>
        <dsp:cNvPr id="0" name=""/>
        <dsp:cNvSpPr/>
      </dsp:nvSpPr>
      <dsp:spPr>
        <a:xfrm>
          <a:off x="6372359" y="4291592"/>
          <a:ext cx="907121" cy="505419"/>
        </a:xfrm>
        <a:custGeom>
          <a:avLst/>
          <a:gdLst/>
          <a:ahLst/>
          <a:cxnLst/>
          <a:rect l="0" t="0" r="0" b="0"/>
          <a:pathLst>
            <a:path>
              <a:moveTo>
                <a:pt x="907121" y="0"/>
              </a:moveTo>
              <a:lnTo>
                <a:pt x="907121" y="364334"/>
              </a:lnTo>
              <a:lnTo>
                <a:pt x="0" y="364334"/>
              </a:lnTo>
              <a:lnTo>
                <a:pt x="0" y="5054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C6E10-09EA-4A14-A755-28C5B5BC9B18}">
      <dsp:nvSpPr>
        <dsp:cNvPr id="0" name=""/>
        <dsp:cNvSpPr/>
      </dsp:nvSpPr>
      <dsp:spPr>
        <a:xfrm>
          <a:off x="4952739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2326741" y="301841"/>
              </a:lnTo>
              <a:lnTo>
                <a:pt x="2326741" y="4429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27A0F-E211-4846-9D7C-1F70F9EFA974}">
      <dsp:nvSpPr>
        <dsp:cNvPr id="0" name=""/>
        <dsp:cNvSpPr/>
      </dsp:nvSpPr>
      <dsp:spPr>
        <a:xfrm>
          <a:off x="2625997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1861393" y="301841"/>
              </a:lnTo>
              <a:lnTo>
                <a:pt x="1861393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006F7-894F-4566-8A6C-F16660164679}">
      <dsp:nvSpPr>
        <dsp:cNvPr id="0" name=""/>
        <dsp:cNvSpPr/>
      </dsp:nvSpPr>
      <dsp:spPr>
        <a:xfrm>
          <a:off x="2580277" y="4291592"/>
          <a:ext cx="91440" cy="4429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67FAA-4FA5-4A60-AB39-C137EC61FBCC}">
      <dsp:nvSpPr>
        <dsp:cNvPr id="0" name=""/>
        <dsp:cNvSpPr/>
      </dsp:nvSpPr>
      <dsp:spPr>
        <a:xfrm>
          <a:off x="764604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1861393" y="0"/>
              </a:moveTo>
              <a:lnTo>
                <a:pt x="1861393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67E6-165A-473A-BA23-E3F5B2D0BACB}">
      <dsp:nvSpPr>
        <dsp:cNvPr id="0" name=""/>
        <dsp:cNvSpPr/>
      </dsp:nvSpPr>
      <dsp:spPr>
        <a:xfrm>
          <a:off x="2625997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2326741" y="0"/>
              </a:moveTo>
              <a:lnTo>
                <a:pt x="2326741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06E80-6C5B-44E2-AF1B-37C584049778}">
      <dsp:nvSpPr>
        <dsp:cNvPr id="0" name=""/>
        <dsp:cNvSpPr/>
      </dsp:nvSpPr>
      <dsp:spPr>
        <a:xfrm>
          <a:off x="4191260" y="1914508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392BF-3FB7-4862-92EB-99AD928B9DEF}">
      <dsp:nvSpPr>
        <dsp:cNvPr id="0" name=""/>
        <dsp:cNvSpPr/>
      </dsp:nvSpPr>
      <dsp:spPr>
        <a:xfrm>
          <a:off x="4360478" y="2075265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</a:t>
          </a:r>
        </a:p>
      </dsp:txBody>
      <dsp:txXfrm>
        <a:off x="4388803" y="2103590"/>
        <a:ext cx="1466308" cy="910428"/>
      </dsp:txXfrm>
    </dsp:sp>
    <dsp:sp modelId="{F31EC064-BFA5-47BF-B2A0-6FA041004687}">
      <dsp:nvSpPr>
        <dsp:cNvPr id="0" name=""/>
        <dsp:cNvSpPr/>
      </dsp:nvSpPr>
      <dsp:spPr>
        <a:xfrm>
          <a:off x="1864518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579C2-A6F6-4948-BE69-C4FC8C0456A5}">
      <dsp:nvSpPr>
        <dsp:cNvPr id="0" name=""/>
        <dsp:cNvSpPr/>
      </dsp:nvSpPr>
      <dsp:spPr>
        <a:xfrm>
          <a:off x="2033736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SZCZEBLA ZARZĄDZANIA</a:t>
          </a:r>
        </a:p>
      </dsp:txBody>
      <dsp:txXfrm>
        <a:off x="2062061" y="3513596"/>
        <a:ext cx="1466308" cy="910428"/>
      </dsp:txXfrm>
    </dsp:sp>
    <dsp:sp modelId="{CEDDDC28-9062-49EC-B8C2-3F5160761D81}">
      <dsp:nvSpPr>
        <dsp:cNvPr id="0" name=""/>
        <dsp:cNvSpPr/>
      </dsp:nvSpPr>
      <dsp:spPr>
        <a:xfrm>
          <a:off x="3125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D484D-F0F0-4376-9645-EA48CA45BCB4}">
      <dsp:nvSpPr>
        <dsp:cNvPr id="0" name=""/>
        <dsp:cNvSpPr/>
      </dsp:nvSpPr>
      <dsp:spPr>
        <a:xfrm>
          <a:off x="172342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NAJWYŻSZEGO SZCZEBLA</a:t>
          </a:r>
        </a:p>
      </dsp:txBody>
      <dsp:txXfrm>
        <a:off x="200667" y="4923601"/>
        <a:ext cx="1466308" cy="910428"/>
      </dsp:txXfrm>
    </dsp:sp>
    <dsp:sp modelId="{1F792DDC-4BE7-4A29-921B-5E9709D720D0}">
      <dsp:nvSpPr>
        <dsp:cNvPr id="0" name=""/>
        <dsp:cNvSpPr/>
      </dsp:nvSpPr>
      <dsp:spPr>
        <a:xfrm>
          <a:off x="186451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8615D-802A-4B14-BB3E-0C97C688B463}">
      <dsp:nvSpPr>
        <dsp:cNvPr id="0" name=""/>
        <dsp:cNvSpPr/>
      </dsp:nvSpPr>
      <dsp:spPr>
        <a:xfrm>
          <a:off x="203373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ŚREDNIEGO SZCZEBLA </a:t>
          </a:r>
        </a:p>
      </dsp:txBody>
      <dsp:txXfrm>
        <a:off x="2062061" y="4923601"/>
        <a:ext cx="1466308" cy="910428"/>
      </dsp:txXfrm>
    </dsp:sp>
    <dsp:sp modelId="{33D6E19D-B9FB-4A1B-B773-028153B4CA86}">
      <dsp:nvSpPr>
        <dsp:cNvPr id="0" name=""/>
        <dsp:cNvSpPr/>
      </dsp:nvSpPr>
      <dsp:spPr>
        <a:xfrm>
          <a:off x="3725912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D75CC-FBCE-4C69-95BA-EC82D980D197}">
      <dsp:nvSpPr>
        <dsp:cNvPr id="0" name=""/>
        <dsp:cNvSpPr/>
      </dsp:nvSpPr>
      <dsp:spPr>
        <a:xfrm>
          <a:off x="3895129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NAJNIŻSZEGO SZCZEBLA</a:t>
          </a:r>
        </a:p>
      </dsp:txBody>
      <dsp:txXfrm>
        <a:off x="3923454" y="4923601"/>
        <a:ext cx="1466308" cy="910428"/>
      </dsp:txXfrm>
    </dsp:sp>
    <dsp:sp modelId="{27C8D2FA-B368-4BFC-964F-9BFEF225B576}">
      <dsp:nvSpPr>
        <dsp:cNvPr id="0" name=""/>
        <dsp:cNvSpPr/>
      </dsp:nvSpPr>
      <dsp:spPr>
        <a:xfrm>
          <a:off x="6518002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BCEF0-AFCD-49DB-9E70-C968DEB96140}">
      <dsp:nvSpPr>
        <dsp:cNvPr id="0" name=""/>
        <dsp:cNvSpPr/>
      </dsp:nvSpPr>
      <dsp:spPr>
        <a:xfrm>
          <a:off x="6687219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OBSZARU ZARZĄDZANIA</a:t>
          </a:r>
        </a:p>
      </dsp:txBody>
      <dsp:txXfrm>
        <a:off x="6715544" y="3513596"/>
        <a:ext cx="1466308" cy="910428"/>
      </dsp:txXfrm>
    </dsp:sp>
    <dsp:sp modelId="{6CA8B22B-707A-4731-B211-12BE05DCC638}">
      <dsp:nvSpPr>
        <dsp:cNvPr id="0" name=""/>
        <dsp:cNvSpPr/>
      </dsp:nvSpPr>
      <dsp:spPr>
        <a:xfrm>
          <a:off x="5610880" y="4797012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8A992-E343-4707-AB9B-5D18C3E9D89A}">
      <dsp:nvSpPr>
        <dsp:cNvPr id="0" name=""/>
        <dsp:cNvSpPr/>
      </dsp:nvSpPr>
      <dsp:spPr>
        <a:xfrm>
          <a:off x="5780098" y="4957769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FUNKCJONALNI</a:t>
          </a:r>
        </a:p>
      </dsp:txBody>
      <dsp:txXfrm>
        <a:off x="5808423" y="4986094"/>
        <a:ext cx="1466308" cy="910428"/>
      </dsp:txXfrm>
    </dsp:sp>
    <dsp:sp modelId="{93110EA3-879A-46CE-B4BE-B9D3B9EDD398}">
      <dsp:nvSpPr>
        <dsp:cNvPr id="0" name=""/>
        <dsp:cNvSpPr/>
      </dsp:nvSpPr>
      <dsp:spPr>
        <a:xfrm>
          <a:off x="744869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3D995-1587-44C9-A1AB-7181A212BBCE}">
      <dsp:nvSpPr>
        <dsp:cNvPr id="0" name=""/>
        <dsp:cNvSpPr/>
      </dsp:nvSpPr>
      <dsp:spPr>
        <a:xfrm>
          <a:off x="761791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OGÓLNI</a:t>
          </a:r>
        </a:p>
      </dsp:txBody>
      <dsp:txXfrm>
        <a:off x="7646241" y="4923601"/>
        <a:ext cx="1466308" cy="91042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D412-72B9-4B5D-A2C4-1C9ECF32047E}">
      <dsp:nvSpPr>
        <dsp:cNvPr id="0" name=""/>
        <dsp:cNvSpPr/>
      </dsp:nvSpPr>
      <dsp:spPr>
        <a:xfrm>
          <a:off x="-6238495" y="-954363"/>
          <a:ext cx="7425959" cy="7425959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1578-47B4-46D8-B328-33C19275161C}">
      <dsp:nvSpPr>
        <dsp:cNvPr id="0" name=""/>
        <dsp:cNvSpPr/>
      </dsp:nvSpPr>
      <dsp:spPr>
        <a:xfrm>
          <a:off x="442136" y="290537"/>
          <a:ext cx="7995075" cy="58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NIEWIELKA GRUPA W ORGANIZACJI</a:t>
          </a:r>
        </a:p>
      </dsp:txBody>
      <dsp:txXfrm>
        <a:off x="442136" y="290537"/>
        <a:ext cx="7995075" cy="580854"/>
      </dsp:txXfrm>
    </dsp:sp>
    <dsp:sp modelId="{2AA1A255-9DBF-405E-AAE7-2594FC677820}">
      <dsp:nvSpPr>
        <dsp:cNvPr id="0" name=""/>
        <dsp:cNvSpPr/>
      </dsp:nvSpPr>
      <dsp:spPr>
        <a:xfrm>
          <a:off x="79102" y="217930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396AC-1962-4B37-B117-449DEC37382E}">
      <dsp:nvSpPr>
        <dsp:cNvPr id="0" name=""/>
        <dsp:cNvSpPr/>
      </dsp:nvSpPr>
      <dsp:spPr>
        <a:xfrm>
          <a:off x="919928" y="1161708"/>
          <a:ext cx="7517282" cy="5808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NALEŻY DO NICH ZARZĄDZANIE CAŁĄ ORGANIZACJA</a:t>
          </a:r>
        </a:p>
      </dsp:txBody>
      <dsp:txXfrm>
        <a:off x="919928" y="1161708"/>
        <a:ext cx="7517282" cy="580854"/>
      </dsp:txXfrm>
    </dsp:sp>
    <dsp:sp modelId="{45FFC755-5910-4FA9-AD28-7788E6116015}">
      <dsp:nvSpPr>
        <dsp:cNvPr id="0" name=""/>
        <dsp:cNvSpPr/>
      </dsp:nvSpPr>
      <dsp:spPr>
        <a:xfrm>
          <a:off x="556894" y="1089101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C4772-8019-4699-BCF8-698E6ACFCA88}">
      <dsp:nvSpPr>
        <dsp:cNvPr id="0" name=""/>
        <dsp:cNvSpPr/>
      </dsp:nvSpPr>
      <dsp:spPr>
        <a:xfrm>
          <a:off x="1138410" y="2032879"/>
          <a:ext cx="7298800" cy="5808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sp:txBody>
      <dsp:txXfrm>
        <a:off x="1138410" y="2032879"/>
        <a:ext cx="7298800" cy="580854"/>
      </dsp:txXfrm>
    </dsp:sp>
    <dsp:sp modelId="{24E84A9D-9CA0-499A-BC7C-4B3FDD337168}">
      <dsp:nvSpPr>
        <dsp:cNvPr id="0" name=""/>
        <dsp:cNvSpPr/>
      </dsp:nvSpPr>
      <dsp:spPr>
        <a:xfrm>
          <a:off x="775376" y="1960272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B42F1-126E-4082-B837-6D6C9A713379}">
      <dsp:nvSpPr>
        <dsp:cNvPr id="0" name=""/>
        <dsp:cNvSpPr/>
      </dsp:nvSpPr>
      <dsp:spPr>
        <a:xfrm>
          <a:off x="1138410" y="2903498"/>
          <a:ext cx="7298800" cy="5808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DŁUGIE GODZINY PRACY, RYZYKO, ODPOWIEDZIALNOŚĆ</a:t>
          </a:r>
        </a:p>
      </dsp:txBody>
      <dsp:txXfrm>
        <a:off x="1138410" y="2903498"/>
        <a:ext cx="7298800" cy="580854"/>
      </dsp:txXfrm>
    </dsp:sp>
    <dsp:sp modelId="{9DF3F55D-32B2-454A-84AD-225F75BF7F53}">
      <dsp:nvSpPr>
        <dsp:cNvPr id="0" name=""/>
        <dsp:cNvSpPr/>
      </dsp:nvSpPr>
      <dsp:spPr>
        <a:xfrm>
          <a:off x="775376" y="2830891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3F24B-A60B-48C8-8BF4-903835FCCD5F}">
      <dsp:nvSpPr>
        <dsp:cNvPr id="0" name=""/>
        <dsp:cNvSpPr/>
      </dsp:nvSpPr>
      <dsp:spPr>
        <a:xfrm>
          <a:off x="919928" y="3774669"/>
          <a:ext cx="7517282" cy="5808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WYSOKIE WYNAGRODZENIA, ODPRAWY</a:t>
          </a:r>
        </a:p>
      </dsp:txBody>
      <dsp:txXfrm>
        <a:off x="919928" y="3774669"/>
        <a:ext cx="7517282" cy="580854"/>
      </dsp:txXfrm>
    </dsp:sp>
    <dsp:sp modelId="{7C97B5D9-8A11-400A-AEC0-BB83FED70727}">
      <dsp:nvSpPr>
        <dsp:cNvPr id="0" name=""/>
        <dsp:cNvSpPr/>
      </dsp:nvSpPr>
      <dsp:spPr>
        <a:xfrm>
          <a:off x="556894" y="3702062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102B-7832-4454-9FBC-A8855255976E}">
      <dsp:nvSpPr>
        <dsp:cNvPr id="0" name=""/>
        <dsp:cNvSpPr/>
      </dsp:nvSpPr>
      <dsp:spPr>
        <a:xfrm>
          <a:off x="442136" y="4645840"/>
          <a:ext cx="7995075" cy="58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NAZYWANI MENEDŻERAMI</a:t>
          </a:r>
        </a:p>
      </dsp:txBody>
      <dsp:txXfrm>
        <a:off x="442136" y="4645840"/>
        <a:ext cx="7995075" cy="580854"/>
      </dsp:txXfrm>
    </dsp:sp>
    <dsp:sp modelId="{7602AD48-B966-499B-AAC5-8B575D51F64C}">
      <dsp:nvSpPr>
        <dsp:cNvPr id="0" name=""/>
        <dsp:cNvSpPr/>
      </dsp:nvSpPr>
      <dsp:spPr>
        <a:xfrm>
          <a:off x="79102" y="4573233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4032448" y="798679"/>
          <a:ext cx="2852936" cy="198883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4710020" y="947842"/>
        <a:ext cx="1497791" cy="338102"/>
      </dsp:txXfrm>
    </dsp:sp>
    <dsp:sp modelId="{85BE5A68-9518-4F73-89C5-46DCF4F7386F}">
      <dsp:nvSpPr>
        <dsp:cNvPr id="0" name=""/>
        <dsp:cNvSpPr/>
      </dsp:nvSpPr>
      <dsp:spPr>
        <a:xfrm>
          <a:off x="4464504" y="1296142"/>
          <a:ext cx="1451103" cy="1264670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RZĄDZENIE</a:t>
          </a:r>
        </a:p>
      </dsp:txBody>
      <dsp:txXfrm>
        <a:off x="4677013" y="1612310"/>
        <a:ext cx="1026084" cy="63233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FB5ED-1031-479C-B10C-DD749887F492}">
      <dsp:nvSpPr>
        <dsp:cNvPr id="0" name=""/>
        <dsp:cNvSpPr/>
      </dsp:nvSpPr>
      <dsp:spPr>
        <a:xfrm rot="10800000">
          <a:off x="1623218" y="1656"/>
          <a:ext cx="5244655" cy="120878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NAJLICZNIEJSZA GRUPA KIEROWNIKÓW</a:t>
          </a:r>
        </a:p>
      </dsp:txBody>
      <dsp:txXfrm rot="10800000">
        <a:off x="1925414" y="1656"/>
        <a:ext cx="4942459" cy="1208786"/>
      </dsp:txXfrm>
    </dsp:sp>
    <dsp:sp modelId="{927477C8-8A5F-413E-8897-F1DD56B13FE7}">
      <dsp:nvSpPr>
        <dsp:cNvPr id="0" name=""/>
        <dsp:cNvSpPr/>
      </dsp:nvSpPr>
      <dsp:spPr>
        <a:xfrm>
          <a:off x="1018825" y="1656"/>
          <a:ext cx="1208786" cy="12087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5DD1-86BD-41A5-9C10-B6C6005CAF59}">
      <dsp:nvSpPr>
        <dsp:cNvPr id="0" name=""/>
        <dsp:cNvSpPr/>
      </dsp:nvSpPr>
      <dsp:spPr>
        <a:xfrm rot="10800000">
          <a:off x="1623218" y="1571275"/>
          <a:ext cx="5244655" cy="1208786"/>
        </a:xfrm>
        <a:prstGeom prst="homePlat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ZAPEWNIAJĄ REALIZACJĘ POLITYKI I PLANÓW KIEROWNIKÓW NAJWYŻSZEGO SZCZEBLA</a:t>
          </a:r>
        </a:p>
      </dsp:txBody>
      <dsp:txXfrm rot="10800000">
        <a:off x="1925414" y="1571275"/>
        <a:ext cx="4942459" cy="1208786"/>
      </dsp:txXfrm>
    </dsp:sp>
    <dsp:sp modelId="{9E159899-4F6C-4DE1-844F-40BB5681CD59}">
      <dsp:nvSpPr>
        <dsp:cNvPr id="0" name=""/>
        <dsp:cNvSpPr/>
      </dsp:nvSpPr>
      <dsp:spPr>
        <a:xfrm>
          <a:off x="1018825" y="1571275"/>
          <a:ext cx="1208786" cy="12087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AFCD2-2EAE-4EAA-91A5-34C37CE8782B}">
      <dsp:nvSpPr>
        <dsp:cNvPr id="0" name=""/>
        <dsp:cNvSpPr/>
      </dsp:nvSpPr>
      <dsp:spPr>
        <a:xfrm rot="10800000">
          <a:off x="1623218" y="3140894"/>
          <a:ext cx="5244655" cy="1208786"/>
        </a:xfrm>
        <a:prstGeom prst="homePlat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NADZORUJĄ I KOORDYNUJĄ DZIAŁANIA KIEROWNIKÓW SZCZEBLA NAJNIŻSZEGO</a:t>
          </a:r>
        </a:p>
      </dsp:txBody>
      <dsp:txXfrm rot="10800000">
        <a:off x="1925414" y="3140894"/>
        <a:ext cx="4942459" cy="1208786"/>
      </dsp:txXfrm>
    </dsp:sp>
    <dsp:sp modelId="{2D1F0640-118E-4BB8-AFE5-A14172010F01}">
      <dsp:nvSpPr>
        <dsp:cNvPr id="0" name=""/>
        <dsp:cNvSpPr/>
      </dsp:nvSpPr>
      <dsp:spPr>
        <a:xfrm>
          <a:off x="1018825" y="3140894"/>
          <a:ext cx="1208786" cy="12087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4E43D-8EC6-4B47-A3DD-8EB0BD8FADE0}">
      <dsp:nvSpPr>
        <dsp:cNvPr id="0" name=""/>
        <dsp:cNvSpPr/>
      </dsp:nvSpPr>
      <dsp:spPr>
        <a:xfrm>
          <a:off x="0" y="238049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66557-D084-4FFF-8A6E-04B0A1921C9D}">
      <dsp:nvSpPr>
        <dsp:cNvPr id="0" name=""/>
        <dsp:cNvSpPr/>
      </dsp:nvSpPr>
      <dsp:spPr>
        <a:xfrm>
          <a:off x="446449" y="2129579"/>
          <a:ext cx="6250294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ZWANI KIEROWNIKAMI PIERWSZEJ LINII</a:t>
          </a:r>
        </a:p>
      </dsp:txBody>
      <dsp:txXfrm>
        <a:off x="470947" y="2154077"/>
        <a:ext cx="6201298" cy="452844"/>
      </dsp:txXfrm>
    </dsp:sp>
    <dsp:sp modelId="{343DFD6D-58C0-4BA1-850C-6DBBB3BAA650}">
      <dsp:nvSpPr>
        <dsp:cNvPr id="0" name=""/>
        <dsp:cNvSpPr/>
      </dsp:nvSpPr>
      <dsp:spPr>
        <a:xfrm>
          <a:off x="0" y="315161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E9E1E-82D2-4E74-8504-A80B512B246A}">
      <dsp:nvSpPr>
        <dsp:cNvPr id="0" name=""/>
        <dsp:cNvSpPr/>
      </dsp:nvSpPr>
      <dsp:spPr>
        <a:xfrm>
          <a:off x="446449" y="2900699"/>
          <a:ext cx="6250294" cy="50184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NADZORUJĄ I KOORDYNUJĄ DZIAŁANIA PRACOWNIKÓW WYKONAWCZYCH</a:t>
          </a:r>
        </a:p>
      </dsp:txBody>
      <dsp:txXfrm>
        <a:off x="470947" y="2925197"/>
        <a:ext cx="6201298" cy="452844"/>
      </dsp:txXfrm>
    </dsp:sp>
    <dsp:sp modelId="{8C3E7556-8E2B-447E-8396-088291EDC2AA}">
      <dsp:nvSpPr>
        <dsp:cNvPr id="0" name=""/>
        <dsp:cNvSpPr/>
      </dsp:nvSpPr>
      <dsp:spPr>
        <a:xfrm>
          <a:off x="0" y="392273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A8427-FAF5-43FB-ACAD-7E1A513582D6}">
      <dsp:nvSpPr>
        <dsp:cNvPr id="0" name=""/>
        <dsp:cNvSpPr/>
      </dsp:nvSpPr>
      <dsp:spPr>
        <a:xfrm>
          <a:off x="446449" y="3671819"/>
          <a:ext cx="6250294" cy="50184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ZALEŻY OD NICH CODZIENNE FUNKCJONOWANIE ORGANIZACJI</a:t>
          </a:r>
        </a:p>
      </dsp:txBody>
      <dsp:txXfrm>
        <a:off x="470947" y="3696317"/>
        <a:ext cx="6201298" cy="45284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F94CD-0588-47DD-9975-DFCFB1BD69D8}">
      <dsp:nvSpPr>
        <dsp:cNvPr id="0" name=""/>
        <dsp:cNvSpPr/>
      </dsp:nvSpPr>
      <dsp:spPr>
        <a:xfrm>
          <a:off x="3923" y="2014058"/>
          <a:ext cx="3431209" cy="137248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PONOSZĄ ODPOWIEDZIALNOŚĆ ZA JEDEN OBSZAR LUB FUNKCJĘ ORGANIZACJI</a:t>
          </a:r>
        </a:p>
      </dsp:txBody>
      <dsp:txXfrm>
        <a:off x="3923" y="2014058"/>
        <a:ext cx="3088088" cy="1372483"/>
      </dsp:txXfrm>
    </dsp:sp>
    <dsp:sp modelId="{3C09D383-ED7F-4E52-94E0-00734C863C4D}">
      <dsp:nvSpPr>
        <dsp:cNvPr id="0" name=""/>
        <dsp:cNvSpPr/>
      </dsp:nvSpPr>
      <dsp:spPr>
        <a:xfrm>
          <a:off x="2748891" y="2014058"/>
          <a:ext cx="3431209" cy="1372483"/>
        </a:xfrm>
        <a:prstGeom prst="chevron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sp:txBody>
      <dsp:txXfrm>
        <a:off x="3435133" y="2014058"/>
        <a:ext cx="2058726" cy="1372483"/>
      </dsp:txXfrm>
    </dsp:sp>
    <dsp:sp modelId="{43F1382E-A2F9-4DA7-B75D-08930F25CD9D}">
      <dsp:nvSpPr>
        <dsp:cNvPr id="0" name=""/>
        <dsp:cNvSpPr/>
      </dsp:nvSpPr>
      <dsp:spPr>
        <a:xfrm>
          <a:off x="5493858" y="2014058"/>
          <a:ext cx="3431209" cy="1372483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sp:txBody>
      <dsp:txXfrm>
        <a:off x="6180100" y="2014058"/>
        <a:ext cx="2058726" cy="137248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07673-4F52-4F27-B796-557525AC166F}">
      <dsp:nvSpPr>
        <dsp:cNvPr id="0" name=""/>
        <dsp:cNvSpPr/>
      </dsp:nvSpPr>
      <dsp:spPr>
        <a:xfrm>
          <a:off x="2637948" y="54391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PONOSZĄ ODPOWIEDZIALNOŚĆ ZA WSZYSTKIE FUNKCJE ORGANIZACJI LUB JEDNOSTKI ORGANIZACYJNEJ</a:t>
          </a:r>
        </a:p>
      </dsp:txBody>
      <dsp:txXfrm>
        <a:off x="2986055" y="511282"/>
        <a:ext cx="1914588" cy="1174861"/>
      </dsp:txXfrm>
    </dsp:sp>
    <dsp:sp modelId="{09DDB00F-85C2-498D-8CBA-5B4F388703A5}">
      <dsp:nvSpPr>
        <dsp:cNvPr id="0" name=""/>
        <dsp:cNvSpPr/>
      </dsp:nvSpPr>
      <dsp:spPr>
        <a:xfrm>
          <a:off x="358001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MOGĄ BYĆ KIEROWNIKAMI NAJWYŻSZEGO LUB ŚREDNIEGO SZCZEBLA</a:t>
          </a:r>
        </a:p>
      </dsp:txBody>
      <dsp:txXfrm>
        <a:off x="4378483" y="2360600"/>
        <a:ext cx="1566481" cy="1435941"/>
      </dsp:txXfrm>
    </dsp:sp>
    <dsp:sp modelId="{FB69F171-51AF-4FF9-9500-EF828CCC8030}">
      <dsp:nvSpPr>
        <dsp:cNvPr id="0" name=""/>
        <dsp:cNvSpPr/>
      </dsp:nvSpPr>
      <dsp:spPr>
        <a:xfrm>
          <a:off x="169588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PRZYKŁAD: REKTOR </a:t>
          </a:r>
          <a:br>
            <a:rPr lang="pl-PL" sz="2400" b="1" kern="1200" dirty="0"/>
          </a:br>
          <a:r>
            <a:rPr lang="pl-PL" sz="2400" b="1" kern="1200" dirty="0"/>
            <a:t>I DZIEKAN</a:t>
          </a:r>
        </a:p>
      </dsp:txBody>
      <dsp:txXfrm>
        <a:off x="1941734" y="2360600"/>
        <a:ext cx="1566481" cy="143594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3480F-44BA-4EA5-81D7-D1819BA97F46}">
      <dsp:nvSpPr>
        <dsp:cNvPr id="0" name=""/>
        <dsp:cNvSpPr/>
      </dsp:nvSpPr>
      <dsp:spPr>
        <a:xfrm>
          <a:off x="4018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ROLE KIEROWNICZE</a:t>
          </a:r>
        </a:p>
      </dsp:txBody>
      <dsp:txXfrm>
        <a:off x="45024" y="2999700"/>
        <a:ext cx="1674904" cy="1318030"/>
      </dsp:txXfrm>
    </dsp:sp>
    <dsp:sp modelId="{A6158491-78A0-4449-BB4F-8794BE421815}">
      <dsp:nvSpPr>
        <dsp:cNvPr id="0" name=""/>
        <dsp:cNvSpPr/>
      </dsp:nvSpPr>
      <dsp:spPr>
        <a:xfrm>
          <a:off x="1936625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1936625" y="3528001"/>
        <a:ext cx="260726" cy="261429"/>
      </dsp:txXfrm>
    </dsp:sp>
    <dsp:sp modelId="{67365731-660C-4A19-B0C9-7E010C453906}">
      <dsp:nvSpPr>
        <dsp:cNvPr id="0" name=""/>
        <dsp:cNvSpPr/>
      </dsp:nvSpPr>
      <dsp:spPr>
        <a:xfrm>
          <a:off x="2463700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ZESPÓŁ PRAW</a:t>
          </a:r>
          <a:br>
            <a:rPr lang="pl-PL" sz="1700" kern="1200" dirty="0"/>
          </a:br>
          <a:r>
            <a:rPr lang="pl-PL" sz="1700" kern="1200" dirty="0"/>
            <a:t> I OBOWIĄZKÓW ZWIĄZANYCH ZE STANOWISKIEM KIEROWNICZYM.</a:t>
          </a:r>
        </a:p>
      </dsp:txBody>
      <dsp:txXfrm>
        <a:off x="2504706" y="2999700"/>
        <a:ext cx="1674904" cy="1318030"/>
      </dsp:txXfrm>
    </dsp:sp>
    <dsp:sp modelId="{877A7BD9-6DCD-4237-8683-E0ED0EA955EF}">
      <dsp:nvSpPr>
        <dsp:cNvPr id="0" name=""/>
        <dsp:cNvSpPr/>
      </dsp:nvSpPr>
      <dsp:spPr>
        <a:xfrm>
          <a:off x="4396308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396308" y="3528001"/>
        <a:ext cx="260726" cy="261429"/>
      </dsp:txXfrm>
    </dsp:sp>
    <dsp:sp modelId="{FDC66DFB-283F-418F-A510-2ACF02E9039B}">
      <dsp:nvSpPr>
        <dsp:cNvPr id="0" name=""/>
        <dsp:cNvSpPr/>
      </dsp:nvSpPr>
      <dsp:spPr>
        <a:xfrm>
          <a:off x="4923383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KONCEPCJA RÓL KIEROWNICZYCH – HENRY MINTZBERG</a:t>
          </a:r>
          <a:endParaRPr lang="pl-PL" sz="1700" kern="1200"/>
        </a:p>
      </dsp:txBody>
      <dsp:txXfrm>
        <a:off x="4964389" y="2999700"/>
        <a:ext cx="1674904" cy="1318030"/>
      </dsp:txXfrm>
    </dsp:sp>
    <dsp:sp modelId="{064E7133-606E-4432-AA24-B9E6FAC27547}">
      <dsp:nvSpPr>
        <dsp:cNvPr id="0" name=""/>
        <dsp:cNvSpPr/>
      </dsp:nvSpPr>
      <dsp:spPr>
        <a:xfrm>
          <a:off x="6855990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6855990" y="3528001"/>
        <a:ext cx="260726" cy="261429"/>
      </dsp:txXfrm>
    </dsp:sp>
    <dsp:sp modelId="{4ECDC4C1-5D27-477F-B0DE-5C7EB8C1CB17}">
      <dsp:nvSpPr>
        <dsp:cNvPr id="0" name=""/>
        <dsp:cNvSpPr/>
      </dsp:nvSpPr>
      <dsp:spPr>
        <a:xfrm>
          <a:off x="7383065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ROLE: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-INTERPERSONALNE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-INFORMACYJNE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-DECYZYJNE</a:t>
          </a:r>
        </a:p>
      </dsp:txBody>
      <dsp:txXfrm>
        <a:off x="7424071" y="2999700"/>
        <a:ext cx="1674904" cy="1318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A33A8-4C3D-4AE5-A29C-84B8B4EB767F}">
      <dsp:nvSpPr>
        <dsp:cNvPr id="0" name=""/>
        <dsp:cNvSpPr/>
      </dsp:nvSpPr>
      <dsp:spPr>
        <a:xfrm>
          <a:off x="4572000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3580818" y="207154"/>
              </a:lnTo>
              <a:lnTo>
                <a:pt x="3580818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F560C-410B-4C2D-9DB3-6318CCC777E7}">
      <dsp:nvSpPr>
        <dsp:cNvPr id="0" name=""/>
        <dsp:cNvSpPr/>
      </dsp:nvSpPr>
      <dsp:spPr>
        <a:xfrm>
          <a:off x="4572000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1193606" y="207154"/>
              </a:lnTo>
              <a:lnTo>
                <a:pt x="1193606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B058F-AAFC-4EF2-9943-93CF1E7AD94D}">
      <dsp:nvSpPr>
        <dsp:cNvPr id="0" name=""/>
        <dsp:cNvSpPr/>
      </dsp:nvSpPr>
      <dsp:spPr>
        <a:xfrm>
          <a:off x="3378393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1193606" y="0"/>
              </a:moveTo>
              <a:lnTo>
                <a:pt x="1193606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84A38-1606-4CAF-B396-F8AE6B7637A5}">
      <dsp:nvSpPr>
        <dsp:cNvPr id="0" name=""/>
        <dsp:cNvSpPr/>
      </dsp:nvSpPr>
      <dsp:spPr>
        <a:xfrm>
          <a:off x="991181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3580818" y="0"/>
              </a:moveTo>
              <a:lnTo>
                <a:pt x="3580818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ACDAC-2403-46EA-9BA5-AF6767A59E9F}">
      <dsp:nvSpPr>
        <dsp:cNvPr id="0" name=""/>
        <dsp:cNvSpPr/>
      </dsp:nvSpPr>
      <dsp:spPr>
        <a:xfrm>
          <a:off x="3585548" y="1925049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u="sng" kern="1200" dirty="0">
              <a:solidFill>
                <a:schemeClr val="tx1"/>
              </a:solidFill>
            </a:rPr>
            <a:t>Interpretacje pojęcia zarządzanie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3585548" y="1925049"/>
        <a:ext cx="1972902" cy="986451"/>
      </dsp:txXfrm>
    </dsp:sp>
    <dsp:sp modelId="{EE87C8D2-A57C-4BD4-8494-F0DF9A0C27C2}">
      <dsp:nvSpPr>
        <dsp:cNvPr id="0" name=""/>
        <dsp:cNvSpPr/>
      </dsp:nvSpPr>
      <dsp:spPr>
        <a:xfrm>
          <a:off x="4729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prakseologiczna</a:t>
          </a:r>
        </a:p>
      </dsp:txBody>
      <dsp:txXfrm>
        <a:off x="4729" y="3325810"/>
        <a:ext cx="1972902" cy="986451"/>
      </dsp:txXfrm>
    </dsp:sp>
    <dsp:sp modelId="{0BF65DC8-747F-4C2B-A852-E9EAB3DF10A1}">
      <dsp:nvSpPr>
        <dsp:cNvPr id="0" name=""/>
        <dsp:cNvSpPr/>
      </dsp:nvSpPr>
      <dsp:spPr>
        <a:xfrm>
          <a:off x="2391942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cybernetyczna</a:t>
          </a:r>
        </a:p>
      </dsp:txBody>
      <dsp:txXfrm>
        <a:off x="2391942" y="3325810"/>
        <a:ext cx="1972902" cy="986451"/>
      </dsp:txXfrm>
    </dsp:sp>
    <dsp:sp modelId="{68B2C60D-AB25-4EBD-BC06-C9391F98F702}">
      <dsp:nvSpPr>
        <dsp:cNvPr id="0" name=""/>
        <dsp:cNvSpPr/>
      </dsp:nvSpPr>
      <dsp:spPr>
        <a:xfrm>
          <a:off x="4779154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systemowa</a:t>
          </a:r>
        </a:p>
      </dsp:txBody>
      <dsp:txXfrm>
        <a:off x="4779154" y="3325810"/>
        <a:ext cx="1972902" cy="986451"/>
      </dsp:txXfrm>
    </dsp:sp>
    <dsp:sp modelId="{EB532433-9291-40DD-AE3D-985246914FF4}">
      <dsp:nvSpPr>
        <dsp:cNvPr id="0" name=""/>
        <dsp:cNvSpPr/>
      </dsp:nvSpPr>
      <dsp:spPr>
        <a:xfrm>
          <a:off x="7166367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socjologiczna</a:t>
          </a:r>
        </a:p>
      </dsp:txBody>
      <dsp:txXfrm>
        <a:off x="7166367" y="3325810"/>
        <a:ext cx="1972902" cy="9864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FFD93-D126-48D4-A1CD-23001056134B}">
      <dsp:nvSpPr>
        <dsp:cNvPr id="0" name=""/>
        <dsp:cNvSpPr/>
      </dsp:nvSpPr>
      <dsp:spPr>
        <a:xfrm>
          <a:off x="591502" y="0"/>
          <a:ext cx="6703695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29A8C6-53AC-4081-B287-DEFD4BFB14B9}">
      <dsp:nvSpPr>
        <dsp:cNvPr id="0" name=""/>
        <dsp:cNvSpPr/>
      </dsp:nvSpPr>
      <dsp:spPr>
        <a:xfrm>
          <a:off x="26725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sng" kern="1200"/>
            <a:t>W ZNACZENIU SZEROKIM </a:t>
          </a:r>
          <a:endParaRPr lang="pl-PL" sz="2000" b="1" kern="1200" dirty="0"/>
        </a:p>
      </dsp:txBody>
      <dsp:txXfrm>
        <a:off x="352220" y="1390367"/>
        <a:ext cx="2196078" cy="1570603"/>
      </dsp:txXfrm>
    </dsp:sp>
    <dsp:sp modelId="{DCD784A0-336B-484E-ABE1-9F8734FE8C1E}">
      <dsp:nvSpPr>
        <dsp:cNvPr id="0" name=""/>
        <dsp:cNvSpPr/>
      </dsp:nvSpPr>
      <dsp:spPr>
        <a:xfrm>
          <a:off x="276034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POWODOWANIE, ABY INNE RZECZY FUNKCJONOWAŁY ZGODNIE Z CELEM KIERUJĄCEGO	  </a:t>
          </a:r>
        </a:p>
      </dsp:txBody>
      <dsp:txXfrm>
        <a:off x="2845310" y="1390367"/>
        <a:ext cx="2196078" cy="1570603"/>
      </dsp:txXfrm>
    </dsp:sp>
    <dsp:sp modelId="{25873B2A-1A9E-471F-9140-E3A97C1FAE55}">
      <dsp:nvSpPr>
        <dsp:cNvPr id="0" name=""/>
        <dsp:cNvSpPr/>
      </dsp:nvSpPr>
      <dsp:spPr>
        <a:xfrm>
          <a:off x="5253435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np. kierowanie pojazdem mechanicznym</a:t>
          </a:r>
        </a:p>
      </dsp:txBody>
      <dsp:txXfrm>
        <a:off x="5338401" y="1390367"/>
        <a:ext cx="2196078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491A5-5384-4D61-BD36-77DE03D5D497}">
      <dsp:nvSpPr>
        <dsp:cNvPr id="0" name=""/>
        <dsp:cNvSpPr/>
      </dsp:nvSpPr>
      <dsp:spPr>
        <a:xfrm>
          <a:off x="7847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>
              <a:solidFill>
                <a:schemeClr val="tx1"/>
              </a:solidFill>
            </a:rPr>
            <a:t>W WĄSKIM ZNACZENIU </a:t>
          </a:r>
          <a:r>
            <a:rPr lang="pl-PL" sz="1800" b="1" kern="1200" dirty="0">
              <a:solidFill>
                <a:schemeClr val="tx1"/>
              </a:solidFill>
            </a:rPr>
            <a:t> </a:t>
          </a:r>
        </a:p>
      </dsp:txBody>
      <dsp:txXfrm>
        <a:off x="76118" y="1855126"/>
        <a:ext cx="2209062" cy="2194402"/>
      </dsp:txXfrm>
    </dsp:sp>
    <dsp:sp modelId="{0CADA262-44E2-48D4-BF86-439BC5AEAD26}">
      <dsp:nvSpPr>
        <dsp:cNvPr id="0" name=""/>
        <dsp:cNvSpPr/>
      </dsp:nvSpPr>
      <dsp:spPr>
        <a:xfrm>
          <a:off x="2588012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588012" y="2777815"/>
        <a:ext cx="348088" cy="349025"/>
      </dsp:txXfrm>
    </dsp:sp>
    <dsp:sp modelId="{F45ED9D8-C619-4994-9B80-0631985DB67A}">
      <dsp:nvSpPr>
        <dsp:cNvPr id="0" name=""/>
        <dsp:cNvSpPr/>
      </dsp:nvSpPr>
      <dsp:spPr>
        <a:xfrm>
          <a:off x="3291693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ODNOSI SIĘ </a:t>
          </a:r>
          <a:r>
            <a:rPr lang="pl-PL" sz="1800" b="1" kern="1200" dirty="0"/>
            <a:t>WYŁĄCZNIE DO LUDZI</a:t>
          </a:r>
        </a:p>
      </dsp:txBody>
      <dsp:txXfrm>
        <a:off x="3359964" y="1855126"/>
        <a:ext cx="2209062" cy="2194402"/>
      </dsp:txXfrm>
    </dsp:sp>
    <dsp:sp modelId="{674A4BFE-23DD-459A-9773-1F98FFB77DF6}">
      <dsp:nvSpPr>
        <dsp:cNvPr id="0" name=""/>
        <dsp:cNvSpPr/>
      </dsp:nvSpPr>
      <dsp:spPr>
        <a:xfrm>
          <a:off x="5871858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871858" y="2777815"/>
        <a:ext cx="348088" cy="349025"/>
      </dsp:txXfrm>
    </dsp:sp>
    <dsp:sp modelId="{012F9645-B8AA-4755-BC1A-AB5204720D19}">
      <dsp:nvSpPr>
        <dsp:cNvPr id="0" name=""/>
        <dsp:cNvSpPr/>
      </dsp:nvSpPr>
      <dsp:spPr>
        <a:xfrm>
          <a:off x="6575539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 dirty="0"/>
            <a:t>„DZIAŁANIE ZMIERZAJĄCE DO SPOWODOWANIA DZIAŁANIA INNYCH LUDZI ZGODNEGO Z CELEM TEGO, KTO NIMI KIERUJE” (ZIELENIEWSKI)</a:t>
          </a:r>
          <a:endParaRPr lang="pl-PL" sz="1800" kern="1200" dirty="0"/>
        </a:p>
      </dsp:txBody>
      <dsp:txXfrm>
        <a:off x="6643810" y="1855126"/>
        <a:ext cx="2209062" cy="2194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32A46-0825-44CD-A2BF-CD6B6B6ED719}">
      <dsp:nvSpPr>
        <dsp:cNvPr id="0" name=""/>
        <dsp:cNvSpPr/>
      </dsp:nvSpPr>
      <dsp:spPr>
        <a:xfrm>
          <a:off x="0" y="4587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i="0" u="sng" kern="1200" dirty="0">
              <a:solidFill>
                <a:schemeClr val="tx1"/>
              </a:solidFill>
            </a:rPr>
            <a:t>GŁÓWNE OBOWIĄZKI KIEROWNIKA </a:t>
          </a:r>
          <a:r>
            <a:rPr lang="pl-PL" sz="2800" b="1" i="0" kern="1200" dirty="0">
              <a:solidFill>
                <a:schemeClr val="tx1"/>
              </a:solidFill>
            </a:rPr>
            <a:t>– Zieleniewski</a:t>
          </a:r>
          <a:r>
            <a:rPr lang="pl-PL" sz="2000" kern="1200" dirty="0">
              <a:solidFill>
                <a:schemeClr val="tx1"/>
              </a:solidFill>
            </a:rPr>
            <a:t>:</a:t>
          </a:r>
        </a:p>
      </dsp:txBody>
      <dsp:txXfrm>
        <a:off x="39338" y="85213"/>
        <a:ext cx="7808024" cy="727161"/>
      </dsp:txXfrm>
    </dsp:sp>
    <dsp:sp modelId="{38DB9880-136B-492B-BCE0-B2D308AA205A}">
      <dsp:nvSpPr>
        <dsp:cNvPr id="0" name=""/>
        <dsp:cNvSpPr/>
      </dsp:nvSpPr>
      <dsp:spPr>
        <a:xfrm>
          <a:off x="0" y="909312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-powodowanie takiego zachowania podwładnych, które najpełniej przyczynią się do realizacji zadań;</a:t>
          </a:r>
        </a:p>
      </dsp:txBody>
      <dsp:txXfrm>
        <a:off x="39338" y="948650"/>
        <a:ext cx="7808024" cy="727161"/>
      </dsp:txXfrm>
    </dsp:sp>
    <dsp:sp modelId="{EAD372E6-A162-48EE-A876-10F8DDA92942}">
      <dsp:nvSpPr>
        <dsp:cNvPr id="0" name=""/>
        <dsp:cNvSpPr/>
      </dsp:nvSpPr>
      <dsp:spPr>
        <a:xfrm>
          <a:off x="0" y="1772750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-stwarzanie warunków, które umożliwiają wykonywanie tych zadań;</a:t>
          </a:r>
        </a:p>
      </dsp:txBody>
      <dsp:txXfrm>
        <a:off x="39338" y="1812088"/>
        <a:ext cx="7808024" cy="727161"/>
      </dsp:txXfrm>
    </dsp:sp>
    <dsp:sp modelId="{BFC2380E-50B6-482A-A486-A3D324AF1B6D}">
      <dsp:nvSpPr>
        <dsp:cNvPr id="0" name=""/>
        <dsp:cNvSpPr/>
      </dsp:nvSpPr>
      <dsp:spPr>
        <a:xfrm>
          <a:off x="0" y="2636187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-wszczepianie nawyków dokładnego wykonywania instrukcji, </a:t>
          </a:r>
          <a:r>
            <a:rPr lang="pl-PL" sz="2000" b="1" kern="1200" dirty="0">
              <a:solidFill>
                <a:schemeClr val="tx1"/>
              </a:solidFill>
            </a:rPr>
            <a:t>niedopuszczanie do nieformalnej centralizacji</a:t>
          </a:r>
          <a:r>
            <a:rPr lang="pl-PL" sz="2000" kern="1200" dirty="0">
              <a:solidFill>
                <a:schemeClr val="tx1"/>
              </a:solidFill>
            </a:rPr>
            <a:t>;</a:t>
          </a:r>
        </a:p>
      </dsp:txBody>
      <dsp:txXfrm>
        <a:off x="39338" y="2675525"/>
        <a:ext cx="7808024" cy="727161"/>
      </dsp:txXfrm>
    </dsp:sp>
    <dsp:sp modelId="{67C19784-8BDF-4BD7-9539-4FA2FCDB0A64}">
      <dsp:nvSpPr>
        <dsp:cNvPr id="0" name=""/>
        <dsp:cNvSpPr/>
      </dsp:nvSpPr>
      <dsp:spPr>
        <a:xfrm>
          <a:off x="0" y="349962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-przyczynianie się do rozwoju zawodowego i awansu życiowego podwładnych.</a:t>
          </a:r>
        </a:p>
      </dsp:txBody>
      <dsp:txXfrm>
        <a:off x="39338" y="3538963"/>
        <a:ext cx="7808024" cy="7271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54BCD-83F6-47F5-9AFD-8B5CF7D40887}">
      <dsp:nvSpPr>
        <dsp:cNvPr id="0" name=""/>
        <dsp:cNvSpPr/>
      </dsp:nvSpPr>
      <dsp:spPr>
        <a:xfrm>
          <a:off x="1540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sp:txBody>
      <dsp:txXfrm>
        <a:off x="86325" y="813070"/>
        <a:ext cx="3115271" cy="2725196"/>
      </dsp:txXfrm>
    </dsp:sp>
    <dsp:sp modelId="{4A27F82C-B2E6-4DC2-BD96-9423D0C67F5C}">
      <dsp:nvSpPr>
        <dsp:cNvPr id="0" name=""/>
        <dsp:cNvSpPr/>
      </dsp:nvSpPr>
      <dsp:spPr>
        <a:xfrm>
          <a:off x="3614865" y="1768348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3614865" y="1931276"/>
        <a:ext cx="487470" cy="488784"/>
      </dsp:txXfrm>
    </dsp:sp>
    <dsp:sp modelId="{33635C35-5CFE-4A00-953C-DA2AE46E8745}">
      <dsp:nvSpPr>
        <dsp:cNvPr id="0" name=""/>
        <dsp:cNvSpPr/>
      </dsp:nvSpPr>
      <dsp:spPr>
        <a:xfrm>
          <a:off x="4600318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PRZEŁOŻONY POWINIEN ODMAWIAĆ ODPOWIEDZI NA PYTANIA PROSPEKTYWNE (DOTYCZĄCE SPOSOBU WYKONANIA), KONTROLOWAĆ W KONTEKŚCIE ZGODNOŚCI </a:t>
          </a:r>
          <a:br>
            <a:rPr lang="pl-PL" sz="1800" b="1" kern="1200" dirty="0"/>
          </a:br>
          <a:r>
            <a:rPr lang="pl-PL" sz="1800" b="1" kern="1200" dirty="0"/>
            <a:t>Z WYTYCZNYMI, DAWAĆ OGRANICZONE PRAWO DO BŁĘDÓW POPEŁNIANYCH </a:t>
          </a:r>
          <a:br>
            <a:rPr lang="pl-PL" sz="1800" b="1" kern="1200" dirty="0"/>
          </a:br>
          <a:r>
            <a:rPr lang="pl-PL" sz="1800" b="1" kern="1200" dirty="0"/>
            <a:t>W DOBREJ WIERZE</a:t>
          </a:r>
        </a:p>
      </dsp:txBody>
      <dsp:txXfrm>
        <a:off x="4685103" y="813070"/>
        <a:ext cx="3115271" cy="27251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7C42C-46E6-4CA5-83E1-262849E766B2}">
      <dsp:nvSpPr>
        <dsp:cNvPr id="0" name=""/>
        <dsp:cNvSpPr/>
      </dsp:nvSpPr>
      <dsp:spPr>
        <a:xfrm>
          <a:off x="0" y="3835"/>
          <a:ext cx="7886700" cy="834173"/>
        </a:xfrm>
        <a:prstGeom prst="roundRect">
          <a:avLst/>
        </a:prstGeom>
        <a:solidFill>
          <a:schemeClr val="lt1"/>
        </a:solidFill>
        <a:ln w="762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u="sng" kern="1200" dirty="0">
              <a:solidFill>
                <a:schemeClr val="tx1"/>
              </a:solidFill>
            </a:rPr>
            <a:t>ODPOWIEDZIALNOŚĆ KIEROWNICZA - Zieleniewski</a:t>
          </a:r>
          <a:endParaRPr lang="pl-PL" sz="2800" b="1" kern="1200" dirty="0">
            <a:solidFill>
              <a:schemeClr val="tx1"/>
            </a:solidFill>
          </a:endParaRPr>
        </a:p>
      </dsp:txBody>
      <dsp:txXfrm>
        <a:off x="40721" y="44556"/>
        <a:ext cx="7805258" cy="752731"/>
      </dsp:txXfrm>
    </dsp:sp>
    <dsp:sp modelId="{E822C006-3866-4C94-9FED-8FF7B12A088D}">
      <dsp:nvSpPr>
        <dsp:cNvPr id="0" name=""/>
        <dsp:cNvSpPr/>
      </dsp:nvSpPr>
      <dsp:spPr>
        <a:xfrm>
          <a:off x="0" y="881208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sz="1500" kern="1200" dirty="0"/>
        </a:p>
      </dsp:txBody>
      <dsp:txXfrm>
        <a:off x="40721" y="921929"/>
        <a:ext cx="7805258" cy="752731"/>
      </dsp:txXfrm>
    </dsp:sp>
    <dsp:sp modelId="{569CB2C2-2FD2-4D17-992A-4CF745B02C02}">
      <dsp:nvSpPr>
        <dsp:cNvPr id="0" name=""/>
        <dsp:cNvSpPr/>
      </dsp:nvSpPr>
      <dsp:spPr>
        <a:xfrm>
          <a:off x="0" y="1758582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sz="1500" kern="1200" dirty="0"/>
        </a:p>
      </dsp:txBody>
      <dsp:txXfrm>
        <a:off x="40721" y="1799303"/>
        <a:ext cx="7805258" cy="752731"/>
      </dsp:txXfrm>
    </dsp:sp>
    <dsp:sp modelId="{C42BF963-7F30-4239-ACC3-D1EF171391C8}">
      <dsp:nvSpPr>
        <dsp:cNvPr id="0" name=""/>
        <dsp:cNvSpPr/>
      </dsp:nvSpPr>
      <dsp:spPr>
        <a:xfrm>
          <a:off x="0" y="2635955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sz="1500" kern="1200" dirty="0"/>
        </a:p>
      </dsp:txBody>
      <dsp:txXfrm>
        <a:off x="40721" y="2676676"/>
        <a:ext cx="7805258" cy="752731"/>
      </dsp:txXfrm>
    </dsp:sp>
    <dsp:sp modelId="{DB5F532B-CB08-4C14-9B69-2DC167B7156E}">
      <dsp:nvSpPr>
        <dsp:cNvPr id="0" name=""/>
        <dsp:cNvSpPr/>
      </dsp:nvSpPr>
      <dsp:spPr>
        <a:xfrm>
          <a:off x="0" y="3513329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PRZEŁOŻONY POWINIEN MIEĆ WPŁYW NA WYBÓR PODWŁADNYCH – ABY ODPOWIEDZIALNOŚĆ NIE BYŁA FIKCJĄ</a:t>
          </a:r>
          <a:endParaRPr lang="pl-PL" sz="1500" kern="1200" dirty="0"/>
        </a:p>
      </dsp:txBody>
      <dsp:txXfrm>
        <a:off x="40721" y="3554050"/>
        <a:ext cx="7805258" cy="7527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31ED6-26A7-4B41-8DA3-16E369E4CEF2}">
      <dsp:nvSpPr>
        <dsp:cNvPr id="0" name=""/>
        <dsp:cNvSpPr/>
      </dsp:nvSpPr>
      <dsp:spPr>
        <a:xfrm>
          <a:off x="3577314" y="4337"/>
          <a:ext cx="1881867" cy="12232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UŚWIADOMIENIE CELU DZIAŁANIA</a:t>
          </a:r>
        </a:p>
      </dsp:txBody>
      <dsp:txXfrm>
        <a:off x="3637026" y="64049"/>
        <a:ext cx="1762443" cy="1103790"/>
      </dsp:txXfrm>
    </dsp:sp>
    <dsp:sp modelId="{4068E133-DE77-44D7-BEBD-F888AB89B586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3636548" y="311000"/>
              </a:moveTo>
              <a:arcTo wR="2443575" hR="2443575" stAng="17953373" swAng="121163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9DA92-A5B2-45B6-B89E-1D6FE7E73DFA}">
      <dsp:nvSpPr>
        <dsp:cNvPr id="0" name=""/>
        <dsp:cNvSpPr/>
      </dsp:nvSpPr>
      <dsp:spPr>
        <a:xfrm>
          <a:off x="5901292" y="1692806"/>
          <a:ext cx="1881867" cy="12232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PLANOWANIE DZIAŁANIA</a:t>
          </a:r>
        </a:p>
      </dsp:txBody>
      <dsp:txXfrm>
        <a:off x="5961004" y="1752518"/>
        <a:ext cx="1762443" cy="1103790"/>
      </dsp:txXfrm>
    </dsp:sp>
    <dsp:sp modelId="{B8C02404-E504-4C67-8313-4D9ACF79C2C8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4881290" y="2612703"/>
              </a:moveTo>
              <a:arcTo wR="2443575" hR="2443575" stAng="21838130" swAng="135980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E21AA-D66F-4410-B8DC-7F6BBC72EAD5}">
      <dsp:nvSpPr>
        <dsp:cNvPr id="0" name=""/>
        <dsp:cNvSpPr/>
      </dsp:nvSpPr>
      <dsp:spPr>
        <a:xfrm>
          <a:off x="5013611" y="4424806"/>
          <a:ext cx="1881867" cy="12232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POZYSKIWANIE I ROZMIESZCZANIE ZASOBÓW</a:t>
          </a:r>
        </a:p>
      </dsp:txBody>
      <dsp:txXfrm>
        <a:off x="5073323" y="4484518"/>
        <a:ext cx="1762443" cy="1103790"/>
      </dsp:txXfrm>
    </dsp:sp>
    <dsp:sp modelId="{B8586DC6-2E36-4723-A193-37C9F17AA59E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2743492" y="4868674"/>
              </a:moveTo>
              <a:arcTo wR="2443575" hR="2443575" stAng="4976995" swAng="84601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B55C-E835-4D78-AAAF-CC6FA622C1C5}">
      <dsp:nvSpPr>
        <dsp:cNvPr id="0" name=""/>
        <dsp:cNvSpPr/>
      </dsp:nvSpPr>
      <dsp:spPr>
        <a:xfrm>
          <a:off x="2141016" y="4424806"/>
          <a:ext cx="1881867" cy="12232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REALIZOWANIE CELU</a:t>
          </a:r>
        </a:p>
      </dsp:txBody>
      <dsp:txXfrm>
        <a:off x="2200728" y="4484518"/>
        <a:ext cx="1762443" cy="1103790"/>
      </dsp:txXfrm>
    </dsp:sp>
    <dsp:sp modelId="{72B90DC3-7A87-4BC9-B026-A1C8DFF58B9A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259257" y="3538936"/>
              </a:moveTo>
              <a:arcTo wR="2443575" hR="2443575" stAng="9202067" swAng="1359803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B5325-DAA8-4F5D-8B51-0E2217C3DD06}">
      <dsp:nvSpPr>
        <dsp:cNvPr id="0" name=""/>
        <dsp:cNvSpPr/>
      </dsp:nvSpPr>
      <dsp:spPr>
        <a:xfrm>
          <a:off x="1253336" y="1692806"/>
          <a:ext cx="1881867" cy="122321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KONTROLOWANIE</a:t>
          </a:r>
        </a:p>
      </dsp:txBody>
      <dsp:txXfrm>
        <a:off x="1313048" y="1752518"/>
        <a:ext cx="1762443" cy="1103790"/>
      </dsp:txXfrm>
    </dsp:sp>
    <dsp:sp modelId="{4D3082D1-2C62-49E3-B26E-C72F1D47097D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587771" y="853905"/>
              </a:moveTo>
              <a:arcTo wR="2443575" hR="2443575" stAng="13234989" swAng="121163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14005E-71BA-4605-AA5A-BDC254F92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2DBC72-DD30-49E4-B3AB-3A596D861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5FD55A-C61E-486C-AFDE-877979B44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DFF7E3-FB2C-48F8-8914-25994D7A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19B39F-F972-4A8E-B7B4-958A5B53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23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E86137-8855-41FB-852C-5FB07FEA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2023994-63FB-483B-87C4-05D4F0E15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AD1F16-9011-4573-B2AE-11D3ADF8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087A56-B5F7-4211-B7C4-54C89FB1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94D1837-E653-45F9-812F-798D505E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610E8AC-1DBB-4AB8-8104-9AD677A04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0473C9-50D9-436E-83AA-D08F6F61C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8097C4-844A-48F7-A83F-13722864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CFE3AC-DE04-4D6B-9AE4-2D1ED549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6FEF8C-2771-417D-BB55-16AE84CB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28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8AB272-2218-4009-9685-38D883DE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1C443-E1F3-400D-A9DA-CC9B62252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65A288-8B98-48DC-AF1D-83A8E53F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A21876-BF54-4034-89C4-02645522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310F32-C4CD-4FF1-B5CF-2CB4BDA1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291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5DBD8-626F-4592-965C-2DFC1948A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AF3358-162C-437B-8DEC-F0011721A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CC5D41-48A5-4F65-988D-D02C65F0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8B4EC4-24D2-4767-9B29-84D87167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E00F03-E14D-41E4-879A-6AE8C164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74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9485E6-F176-433A-A35D-6ACEC317D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FA4766-FC95-4558-B8C2-6A94ABBD7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F44BED-97BB-4E70-A2D5-20CFFEC9D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12DDCED-6D2D-4A2C-B680-F9911AFE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329A85-D6F3-4295-81B5-4A8ABCB8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AF5598-F0B4-406B-AADB-408CEB8C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1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69317-D9BD-41A8-AC60-4B173FA0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2320C3-C648-44E7-9138-CC1A89F2E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2D3F43-3DFC-4C26-B383-320E5CBCF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115FD1C-19D4-4723-93CB-5A86047CE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1D28CFB-D848-4C09-B145-B39C2A6F3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33A5998-0265-4579-8EB4-D29AA9B9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ABBB4CD-6A65-4272-A366-33B9EBFC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BB6057B-9C34-41A7-9910-C3BD6DA6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87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86D2F1-AF8A-4696-B1EF-91D91B31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E6E8E1B-650E-4926-B99A-7D60B8E42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34A6C4-433B-4F96-BE25-5215D61A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DE5202A-D354-4879-8634-19ED140D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97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7E7FD0A-6D86-426E-8886-355A66A7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C2C95C3-A09B-4D06-BD22-A47DA999A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3F7C43-3D94-42B1-B4EF-8CC9C79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44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EBA0F0-2A7C-4885-9CBA-A0DC3618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0C26B-DBF7-4B95-B450-B7F52890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BECEA8-5800-4793-B713-42734A547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001BB6-5823-41E6-87EC-D4E82104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595C75-6903-422B-B80B-49824D5F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BFCEFD-1D3D-49C0-A7AC-C445BA37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2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7BD40-A18C-4863-A2B0-6D65F70A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ECB5C79-B087-4488-9260-89911BE40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63DA0CF-2FA7-4157-A331-778CE3072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B92BB7-1BD5-49A0-9505-27A6788A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BDF4AF-0DFF-4148-908F-53C5CA43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8488FE-D387-4317-8A05-18BF67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68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BE9747B-CAE8-4DA5-BCD5-EA866882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C3143B-F4F8-45DD-A14E-900682205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58C687-D8C6-4F23-B8FC-9108813A72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C27FB-2710-49D7-B3AA-85377BF4E99D}" type="datetimeFigureOut">
              <a:rPr lang="pl-PL" smtClean="0"/>
              <a:pPr/>
              <a:t>10.11.2021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49377-F558-41A5-A180-849861DCA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21812C-355B-49A3-92EC-B614F604E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763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9.xml"/><Relationship Id="rId7" Type="http://schemas.openxmlformats.org/officeDocument/2006/relationships/image" Target="../media/image5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8404" y="764704"/>
            <a:ext cx="8229600" cy="2489448"/>
          </a:xfrm>
        </p:spPr>
        <p:txBody>
          <a:bodyPr/>
          <a:lstStyle/>
          <a:p>
            <a:r>
              <a:rPr lang="pl-PL" b="1" dirty="0"/>
              <a:t>POJĘCIE ZARZĄDZANIA</a:t>
            </a:r>
            <a:br>
              <a:rPr lang="pl-PL" b="1" dirty="0"/>
            </a:br>
            <a:r>
              <a:rPr lang="pl-PL" b="1" dirty="0"/>
              <a:t>FUNKCJE ZARZĄDZANIA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15816" y="5105400"/>
            <a:ext cx="6400800" cy="1752600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                                      mgr Karina Pilarz</a:t>
            </a:r>
          </a:p>
        </p:txBody>
      </p:sp>
      <p:pic>
        <p:nvPicPr>
          <p:cNvPr id="5" name="Grafika 4" descr="Rozwój biznesu">
            <a:extLst>
              <a:ext uri="{FF2B5EF4-FFF2-40B4-BE49-F238E27FC236}">
                <a16:creationId xmlns:a16="http://schemas.microsoft.com/office/drawing/2014/main" id="{AB28D417-3B83-4C0D-B4F9-183947CD2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370" y="3140968"/>
            <a:ext cx="4176464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88A3E3-B929-469E-84FD-AE4864D3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6847BBE-DF2B-4379-BB48-826C7E8B2B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669435"/>
              </p:ext>
            </p:extLst>
          </p:nvPr>
        </p:nvGraphicFramePr>
        <p:xfrm>
          <a:off x="107504" y="1340768"/>
          <a:ext cx="892899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a 5" descr="Dzieci">
            <a:extLst>
              <a:ext uri="{FF2B5EF4-FFF2-40B4-BE49-F238E27FC236}">
                <a16:creationId xmlns:a16="http://schemas.microsoft.com/office/drawing/2014/main" id="{40B4D121-E4FB-47FD-97AF-69C0F1DDAE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14800" y="44371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05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Witold Kieżun -</a:t>
            </a:r>
          </a:p>
          <a:p>
            <a:pPr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„powodowanie, aby </a:t>
            </a:r>
            <a:r>
              <a:rPr lang="pl-PL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ktoś lub coś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zachowywało się zgodnie z celem organizacji”.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3A0B09C-42BC-4D6C-8AC8-86C3F4387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7579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UNIKNIĘCIE PROBLEMU NIEFORMALNEJ CENTRALIZACJI - Zieleniewski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F9FE5D-EBFD-4DE4-BE73-BA9C0B5AC7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79166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01683F6-0392-4933-AE1C-70D87CE49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67514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BA59A5-9038-4B41-AAF0-B7B998F5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11473"/>
            <a:ext cx="7886700" cy="1325563"/>
          </a:xfrm>
        </p:spPr>
        <p:txBody>
          <a:bodyPr/>
          <a:lstStyle/>
          <a:p>
            <a:r>
              <a:rPr lang="pl-PL" b="1" dirty="0"/>
              <a:t>CYKL DZIAŁANIA ZORGANIZOWANEGO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C3D5A02-DE97-4F59-A2E5-FFC34D063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80906"/>
              </p:ext>
            </p:extLst>
          </p:nvPr>
        </p:nvGraphicFramePr>
        <p:xfrm>
          <a:off x="0" y="1124744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AF3C48A7-4E41-4717-A9EB-CF82B7C9022A}"/>
              </a:ext>
            </a:extLst>
          </p:cNvPr>
          <p:cNvSpPr txBox="1"/>
          <p:nvPr/>
        </p:nvSpPr>
        <p:spPr>
          <a:xfrm>
            <a:off x="7020272" y="602128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J. ZIELENIEWSKI</a:t>
            </a:r>
          </a:p>
          <a:p>
            <a:r>
              <a:rPr lang="pl-PL" dirty="0"/>
              <a:t>LE CHATELIER</a:t>
            </a:r>
          </a:p>
        </p:txBody>
      </p:sp>
      <p:pic>
        <p:nvPicPr>
          <p:cNvPr id="7" name="Grafika 6" descr="Cykl z osobami">
            <a:extLst>
              <a:ext uri="{FF2B5EF4-FFF2-40B4-BE49-F238E27FC236}">
                <a16:creationId xmlns:a16="http://schemas.microsoft.com/office/drawing/2014/main" id="{0D58AF27-B339-4043-B53B-5809319213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33031" y="3068960"/>
            <a:ext cx="1877938" cy="18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8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9FB2F-C36B-4CB0-B2CE-C9FAE7FA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147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ZESTAWIENIE CZYNNOŚCI KIEROWNICZYCH Z CYKLEM DZIAŁANIA ZORGANIZOWANEGO – </a:t>
            </a:r>
            <a:r>
              <a:rPr lang="pl-PL" b="1" dirty="0"/>
              <a:t>KIEROWANIE JAKO DZIAŁANIE ZORGANIZOWANE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B002048-2483-47A2-B2BB-269E68EA9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967182"/>
              </p:ext>
            </p:extLst>
          </p:nvPr>
        </p:nvGraphicFramePr>
        <p:xfrm>
          <a:off x="0" y="1314090"/>
          <a:ext cx="9144000" cy="542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183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FE0EF2-EB68-4C6B-80C3-5E494E902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40B33CB-6CC5-4171-84D4-2A4A5F584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589874"/>
              </p:ext>
            </p:extLst>
          </p:nvPr>
        </p:nvGraphicFramePr>
        <p:xfrm>
          <a:off x="0" y="-459432"/>
          <a:ext cx="9144000" cy="799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274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-NIE JEST RODZAJEM KIEROWANIA, ALE FUNKCJĄ WYSTĘPUJĄCĄ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ORGANIZACJI, POŚREDNIO PRZYCZYNIAJĄCĄ SIĘ DO OSIĄGNIĘCIA JEJ GŁÓWNEGO CELU – FUNKCJA POMOCNICZA;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RÓŻNICA Z KONCEPCJĄ FAYOLA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19F0096-3DF9-4689-A50B-749ADD68D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021298"/>
              </p:ext>
            </p:extLst>
          </p:nvPr>
        </p:nvGraphicFramePr>
        <p:xfrm>
          <a:off x="628650" y="2276872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Symbol zastępczy zawartości 5">
            <a:extLst>
              <a:ext uri="{FF2B5EF4-FFF2-40B4-BE49-F238E27FC236}">
                <a16:creationId xmlns:a16="http://schemas.microsoft.com/office/drawing/2014/main" id="{865254A8-7609-4F47-BB12-0BB4BD4D2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64347"/>
              </p:ext>
            </p:extLst>
          </p:nvPr>
        </p:nvGraphicFramePr>
        <p:xfrm>
          <a:off x="659250" y="3933056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D4F1A-5547-45F4-9FD4-D52D092F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B3E68-08B1-4630-AC31-69B801298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600" dirty="0"/>
              <a:t>Dlaczego pojęcia organizacji i zarządzania możemy definiować na różne sposoby? </a:t>
            </a:r>
          </a:p>
        </p:txBody>
      </p:sp>
    </p:spTree>
    <p:extLst>
      <p:ext uri="{BB962C8B-B14F-4D97-AF65-F5344CB8AC3E}">
        <p14:creationId xmlns:p14="http://schemas.microsoft.com/office/powerpoint/2010/main" val="2864205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07810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pl-PL" dirty="0"/>
              <a:t>MECHANIZM STEROWALNY I STEROWANY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E024E3-CE2B-4AD1-96E1-A6E4D7628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755488"/>
              </p:ext>
            </p:extLst>
          </p:nvPr>
        </p:nvGraphicFramePr>
        <p:xfrm>
          <a:off x="-900608" y="404664"/>
          <a:ext cx="1108923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99CB6E9-5291-4C68-BA48-3F670B63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C1B660A-00AE-4A07-A8CE-631B63B2B106}"/>
              </a:ext>
            </a:extLst>
          </p:cNvPr>
          <p:cNvSpPr/>
          <p:nvPr/>
        </p:nvSpPr>
        <p:spPr>
          <a:xfrm>
            <a:off x="1187624" y="2132856"/>
            <a:ext cx="676875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STEROWANIE = DZIAŁANIE CELOWE</a:t>
            </a:r>
          </a:p>
          <a:p>
            <a:pPr algn="ctr">
              <a:buNone/>
            </a:pP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obiekt sterujący obdarzony świadomością – sterowanie ma charakter działania;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sterowanie zautomatyzowane – obiekt sterujący jedynie zachowuje się, mimo celowości funkcjonowania.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DEFINICJA STEROWANIA Z ENCYKLOPEDII </a:t>
            </a:r>
            <a:br>
              <a:rPr lang="pl-PL" b="1" u="sng" dirty="0">
                <a:latin typeface="Times New Roman" pitchFamily="18" charset="0"/>
                <a:cs typeface="Times New Roman" pitchFamily="18" charset="0"/>
              </a:rPr>
            </a:b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ORGANIZACJI I ZARZĄDZANIA: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 STEROWANIE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JEST WSZELKIM </a:t>
            </a:r>
            <a:r>
              <a:rPr lang="pl-PL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CELOWYM ODDZIAŁYWANIEM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JEDNEGO SYSTEMU NA INNY W CELU OTRZYMYWANIA TAKICH ZMIAN PRZEBIEGU PROCESU ZACHODZĄCEGO W PRZEDMIOCIE STEROWANIA LUB STANU STEROWANEGO SYSTEMU W DANEJ CHWILI, KTÓRE UWAŻA SIĘ ZA POŻĄDANE.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ZARZĄDZANIE JAKO UTRZYMYWANIE RÓWNOWAGI MIĘDZY ORGANIZACJĄ A JEJ OTOCZENIEM ORAZ MIĘDZY WSZYSTKIMI JEJ PODSYSTEMAMI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(UJĘCIE FUNKCJONALNE)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UTRZYMYWANIE RÓWNOWAGI POLEGA NA ZAPEWNIENIU ORGANIZACJI ODPOWIEDNICH ZASILEŃ, KTÓRE POZWALAJĄ NA ZACHOWANIE ODRĘBNOŚCI W OTOCZENIU I INTEGRALNOŚCI ORAZ ZDOLNOŚCI DO FORMUŁOWANIA CELÓW I STRATEGII (A NASTĘPNIE ICH REALIZOWANIA).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NADRZĘDNYM CELEM ZARZĄDZANIA JEST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PRZETRWANIE ORGANIZACJI I ADAPTACJA DO OTOCZENIA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JEST </a:t>
            </a:r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STOSUNKIEM SPOŁECZNYM W ORGANIZACJI FORMALNEJ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SFORMALIZOWANĄ RELACJĄ, KTÓRA WYSTĘPUJE </a:t>
            </a:r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MIĘDZY POZYCJAMI I ROLAMI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JAKIE SĄ Z NIMI ZWIĄZANE.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TO </a:t>
            </a:r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WTÓRNY STOSUNEK SPOŁECZNY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WYSTĘPUJE W GRUPACH WTÓRNYCH – CHARAKTERYZUJE SIĘ: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OFICJALNOŚCIĄ,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FORMALIZACJĄ,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SPECJALIZACJĄ,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OGRANICZONYM ZAKRESEM TEMATYCZNYM INTERAKCJI I DZIAŁAŃ.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FUNKCJE ZARZĄDZANIA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E1761F9-429F-44A3-927F-15FA2A7C8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145320"/>
              </p:ext>
            </p:extLst>
          </p:nvPr>
        </p:nvGraphicFramePr>
        <p:xfrm>
          <a:off x="2571" y="-243408"/>
          <a:ext cx="10260632" cy="7704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ZARZĄDZANIE JAKO PROCES DECYZYJNY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DB0CE51-81C8-4237-86C6-7CACB6BB3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63339"/>
              </p:ext>
            </p:extLst>
          </p:nvPr>
        </p:nvGraphicFramePr>
        <p:xfrm>
          <a:off x="107504" y="1027907"/>
          <a:ext cx="851535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63524C5A-998D-4B3D-9327-D4FF401833C1}"/>
              </a:ext>
            </a:extLst>
          </p:cNvPr>
          <p:cNvSpPr txBox="1"/>
          <p:nvPr/>
        </p:nvSpPr>
        <p:spPr>
          <a:xfrm>
            <a:off x="107504" y="5949280"/>
            <a:ext cx="851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DECYDOWANIE NIE JEST ODRĘBNĄ FUNKCJĄ ZARZĄDZANIA, ALE SPOSOBEM JEGO REALIZACJI.</a:t>
            </a:r>
            <a:endParaRPr lang="pl-PL" sz="24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D3CAD7-BAF2-45C2-8459-C98177A5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61323-77C3-4DFA-9E51-1C79160B6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9F71478-2899-4C54-8A88-593CD2797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231806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019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50383-16C1-4613-B8AB-0F45B645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1325563"/>
          </a:xfrm>
        </p:spPr>
        <p:txBody>
          <a:bodyPr>
            <a:normAutofit/>
          </a:bodyPr>
          <a:lstStyle/>
          <a:p>
            <a:r>
              <a:rPr lang="pl-PL" sz="4000" b="1" dirty="0"/>
              <a:t>KIEROWNIK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E3031-C5A7-432A-A57E-8CF8743CE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OSOBA, KTÓRA ODPOWIEDZIALNA JEST ZA REALIZACJĘ PROCESU ZARZĄDZANIA:</a:t>
            </a:r>
          </a:p>
          <a:p>
            <a:r>
              <a:rPr lang="pl-PL" dirty="0"/>
              <a:t>NALEŻY DO NIEGO PODEJMOWANIE DECYZJI ZWIĄZANYCH Z PLANOWANIEM, ORGANIZOWANIEM, PRZEWODZENIEM ORAZ KONTROLOWANIEM WSZELKICH ZASOBÓW ORGANIZACYJNYCH (LUDZKICH, RZECZOWYCH, FINANSOWYCH, INFORMACYJNYCH).</a:t>
            </a:r>
          </a:p>
        </p:txBody>
      </p:sp>
      <p:pic>
        <p:nvPicPr>
          <p:cNvPr id="11" name="Grafika 10" descr="Mężczyzna">
            <a:extLst>
              <a:ext uri="{FF2B5EF4-FFF2-40B4-BE49-F238E27FC236}">
                <a16:creationId xmlns:a16="http://schemas.microsoft.com/office/drawing/2014/main" id="{439338AC-E22B-4CB7-AA93-EF40E6234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91880" y="911225"/>
            <a:ext cx="914400" cy="914400"/>
          </a:xfrm>
          <a:prstGeom prst="rect">
            <a:avLst/>
          </a:prstGeom>
        </p:spPr>
      </p:pic>
      <p:pic>
        <p:nvPicPr>
          <p:cNvPr id="15" name="Grafika 14" descr="Kobieta">
            <a:extLst>
              <a:ext uri="{FF2B5EF4-FFF2-40B4-BE49-F238E27FC236}">
                <a16:creationId xmlns:a16="http://schemas.microsoft.com/office/drawing/2014/main" id="{B2547A3D-F443-4674-8756-28A73B234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4800" y="9112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4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RODZAJE KIEROWNIKÓW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022792"/>
              </p:ext>
            </p:extLst>
          </p:nvPr>
        </p:nvGraphicFramePr>
        <p:xfrm>
          <a:off x="0" y="-315416"/>
          <a:ext cx="9144000" cy="777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36112-C79A-4739-AB75-4AB5B45E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214EE6-2563-4527-B5C8-341F65CC2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131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-&gt; NIE TYLKO NAUKA ORGANIZACJI I ZARZĄDZANIA ZAJMUJE SIĘ BADANIAMI NAD ZJAWISKAMI ORGANIZACYJNYMI;</a:t>
            </a:r>
          </a:p>
          <a:p>
            <a:pPr marL="0" indent="0" algn="just">
              <a:buNone/>
            </a:pPr>
            <a:r>
              <a:rPr lang="pl-PL" dirty="0"/>
              <a:t>-&gt; NAUKA ORGANIZACJI I ZARZĄDZANIA NA CHARAKTER INTERDYSCYPLINARNY;</a:t>
            </a:r>
          </a:p>
          <a:p>
            <a:pPr marL="0" indent="0" algn="just">
              <a:buNone/>
            </a:pPr>
            <a:r>
              <a:rPr lang="pl-PL" dirty="0"/>
              <a:t>-&gt; PROWADZONE BADANIA POZOSTAJĄ W SILNYCH ZWIĄZKACH Z INNYMI DZIEDZINAMI NAUKI, PROWADZĄCYMI BADANIA W TYM SAMYM OBSZARZE;</a:t>
            </a:r>
          </a:p>
          <a:p>
            <a:pPr marL="0" indent="0" algn="just">
              <a:buNone/>
            </a:pPr>
            <a:r>
              <a:rPr lang="pl-PL" dirty="0"/>
              <a:t>-&gt; RÓŻNICE W DEFINIOWANIU DOTYCZĄ PRZEDE WSZYSTKIM POJĘCIA ZARZĄDZANIE ;</a:t>
            </a:r>
          </a:p>
          <a:p>
            <a:pPr marL="0" indent="0" algn="just">
              <a:buNone/>
            </a:pPr>
            <a:r>
              <a:rPr lang="pl-PL" dirty="0"/>
              <a:t>-&gt; PROBLEM ODRĘBNOŚCI POJĘCIA ZARZĄDZANIA I TERMINÓW BLISKOZNACZNYCH –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KIEROWANIE,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RZĄDZENIE,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ADMINISTROWANIE</a:t>
            </a:r>
          </a:p>
        </p:txBody>
      </p:sp>
    </p:spTree>
    <p:extLst>
      <p:ext uri="{BB962C8B-B14F-4D97-AF65-F5344CB8AC3E}">
        <p14:creationId xmlns:p14="http://schemas.microsoft.com/office/powerpoint/2010/main" val="1439512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KIEROWNICY NAJWYŻSZEGO SZCZEBLA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55EC38A-93F0-4177-B5DE-C5F6A10568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94690"/>
              </p:ext>
            </p:extLst>
          </p:nvPr>
        </p:nvGraphicFramePr>
        <p:xfrm>
          <a:off x="0" y="1340768"/>
          <a:ext cx="851535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KIEROWNICY ŚREDNIEGO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861BABE-145D-4610-B8AD-E102AF154C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4703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KIEROWNICY NAJNIŻSZEGO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CA2F983-100B-49C6-AFB5-BFC47C73A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02689"/>
              </p:ext>
            </p:extLst>
          </p:nvPr>
        </p:nvGraphicFramePr>
        <p:xfrm>
          <a:off x="107504" y="476672"/>
          <a:ext cx="8928992" cy="6480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FUNKCJONALNI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6F7B80B-4B90-43C6-8523-F75411A9A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312381"/>
              </p:ext>
            </p:extLst>
          </p:nvPr>
        </p:nvGraphicFramePr>
        <p:xfrm>
          <a:off x="107504" y="1340768"/>
          <a:ext cx="892899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OGÓLNI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53A3DD8-EC7F-4C85-A5E9-B64B2BC78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02554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9492CE8-FBA1-4E1A-B38A-97F6F9380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108978"/>
              </p:ext>
            </p:extLst>
          </p:nvPr>
        </p:nvGraphicFramePr>
        <p:xfrm>
          <a:off x="0" y="0"/>
          <a:ext cx="9144000" cy="7317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INTERPERSONALNE:</a:t>
            </a:r>
          </a:p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REPREZENTACYJNA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CZYNNOŚCI CEREMONIALNE I SYMBOLICZNE;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PRZYWÓDCY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ODPOWIEDZIALNOŚĆ ZA JEDNOSTKĘ OZNACZA ODPOWIEDZIALNOŚĆ ZA PRACĘ ZATRUDNIONYCH W NIEJ OSÓB – ZATRUDNIANIE, SZKOLENIE, MOTYWOWANIE;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ŁĄCZNIKA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NAWIĄZYWANIE KONTAKTÓW POZA PIONOWĄ WIĘZIĄ HIERARCHICZNĄ.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INFORMACYJNE:</a:t>
            </a:r>
          </a:p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MONITORUJĄCA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BADANIE ŚRODOWISKA W CELU ZDOBYCIA INFORMACJI;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DYSTRYBUTORA INFORMACJI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PRZEKAZYWANIE INFORMACJI PODWŁADNYM, KTÓRZY NIE MAJĄ DO NICH INNEGO DOSTĘPU, A SĄ IM ONE NIEZBĘDNE W CELU PRAWIDŁOWEGO WYKONYWANIA ZADAŃ; 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RZECZNIKA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FORMALNE PRZEKAZYWANIE INFORMACJI NA ZEWNĄTRZ JEDNOSTKI ORGANIZACYJNEJ I CAŁEJ ORGANIZACJI.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DECYZYJNE:</a:t>
            </a:r>
          </a:p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INICJATORA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INICJOWANIE ZMIAN, KTÓRYCH NIC NIE WYMUSZA;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REAGUJĄCA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REAGOWANIE NA PROBLEMY, ZAGRAŻAJĄCE OSIĄGNIĘCIU CELU;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ALOKATORA ZASOBÓW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ODPOWIEDZIALNOŚĆ ZA DECYZJE KTO I CO OTRZYMA W JEDNOSTCE ORGANIZACYJNEJ – ROZDZIELANIE ZADAŃ I UPRAWNIEŃ;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NEGOCJATORA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Z DOSTAWCAMI, ZWIĄZKAMI ZAWODOWYMI.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 zarządzanie i kierowanie to pojęcia tożsame 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-PRAKSEOLOGICZNA TEORIA ORGANIZACJI – SĄ TO POJĘCIA JEDYNIE ZBLIŻONE;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-KIEROWANIE JEST SZERSZYM POJĘCIEM, ZARZĄDZANIE JEST JEDNĄ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Z POSTACI KIEROWANIA;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-MOŻNA JEDNAK WSKAZAĆ PRZEDSTAWICIELI NAUKI </a:t>
            </a:r>
            <a:r>
              <a:rPr lang="pl-PL">
                <a:latin typeface="Times New Roman" pitchFamily="18" charset="0"/>
                <a:cs typeface="Times New Roman" pitchFamily="18" charset="0"/>
              </a:rPr>
              <a:t>ORGANIZACJI </a:t>
            </a:r>
            <a:br>
              <a:rPr lang="pl-PL">
                <a:latin typeface="Times New Roman" pitchFamily="18" charset="0"/>
                <a:cs typeface="Times New Roman" pitchFamily="18" charset="0"/>
              </a:rPr>
            </a:br>
            <a:r>
              <a:rPr lang="pl-PL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ZARZĄDZANIA, KTÓRZY UWAŻAJĄ, ŻE TO ZARZĄDZANIE JEST POJĘCIEM ZAKRESOWO SZERSZYM ORAZ TAKICH, KTÓRZY UTOŻSAMIAJĄ TE DWA POJĘCIA.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53338319"/>
              </p:ext>
            </p:extLst>
          </p:nvPr>
        </p:nvGraphicFramePr>
        <p:xfrm>
          <a:off x="1691680" y="2564904"/>
          <a:ext cx="705678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>
            <a:extLst>
              <a:ext uri="{FF2B5EF4-FFF2-40B4-BE49-F238E27FC236}">
                <a16:creationId xmlns:a16="http://schemas.microsoft.com/office/drawing/2014/main" id="{65F84933-713C-4493-A99F-22995D4520E3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/>
              <a:t>Kliknij, aby dodać tekst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RZĄDZENIE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WEDŁUG PRAKSEOLOGICZNEJ TEORII ORGANIZACJI – JEDNA Z FORM KIEROWANIA;</a:t>
            </a:r>
          </a:p>
          <a:p>
            <a:pPr>
              <a:buFontTx/>
              <a:buChar char="-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JAN ZIELENIEWSKI – </a:t>
            </a:r>
            <a:r>
              <a:rPr lang="pl-PL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„RZĄDZENIE TO MOŻNOŚĆ LEGALNEGO ZASTOSOWANIA PRZYMUSU LUB PRZEKONANIE OBYWATELI O LEGALNOŚCI PAŃSTWOWYCH ORGANÓW WŁADZY” 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-&gt; NAWIĄZANIE DO KONCEPCJI PANOWANIA WEBERA, PANOWANIE TO UPRAWOMOCNIONE I ZINSTYTUCJONALIZOWANE RZĄDZENIE, Z MOŻLIWOŚCIĄ ZASTOSOWANIA PRZYMUSU. 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92B677-FA26-4F02-B61A-80D2BFF58D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699774"/>
              </p:ext>
            </p:extLst>
          </p:nvPr>
        </p:nvGraphicFramePr>
        <p:xfrm>
          <a:off x="1907704" y="4005064"/>
          <a:ext cx="7344816" cy="2852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-ROZRÓŻNIENIE ZARZĄDZANIA I ADMINISTROWANIA WPROWADZA PRAKSEOLOGICZNA TEORIA ORGANIZACJI (DOTYCZY ADMINISTROWANIA W ZNACZENIU CZYNNOŚCIOWYM);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-KRYTERIUM ROZRÓŻNIENIA – FUNKCJA W INSTYTUCJI;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-JAKO FUNKCJA WYSTĘPUJE W INSTYTUCJACH TRWALE ZORGANIZOWANYCH, REGULUJE ICH FUNKCJONOWANIE;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-NIE OBEJMUJE BEZPOŚREDNIO REALIZOWANIA PODSTAWOWEGO CELU INSTYTUCJI, ALE PRZYCZYNIA SIĘ DO JEGO OSIĄGNIĘCIA W SPOSÓB POŚREDNI.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D20F237-0BF4-44DF-8A3A-BBADBE35CB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02776"/>
              </p:ext>
            </p:extLst>
          </p:nvPr>
        </p:nvGraphicFramePr>
        <p:xfrm>
          <a:off x="0" y="620688"/>
          <a:ext cx="9144000" cy="623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8 punktów 3">
            <a:extLst>
              <a:ext uri="{FF2B5EF4-FFF2-40B4-BE49-F238E27FC236}">
                <a16:creationId xmlns:a16="http://schemas.microsoft.com/office/drawing/2014/main" id="{B86566CE-BFAA-42D0-960D-3AE01ADACA14}"/>
              </a:ext>
            </a:extLst>
          </p:cNvPr>
          <p:cNvSpPr/>
          <p:nvPr/>
        </p:nvSpPr>
        <p:spPr>
          <a:xfrm>
            <a:off x="2051720" y="1988840"/>
            <a:ext cx="5256584" cy="357952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58553"/>
            <a:ext cx="7886700" cy="1325563"/>
          </a:xfrm>
        </p:spPr>
        <p:txBody>
          <a:bodyPr/>
          <a:lstStyle/>
          <a:p>
            <a:r>
              <a:rPr lang="pl-PL" b="1" dirty="0"/>
              <a:t>INTERPRETACJA PRAKSEOLOGICZNA – </a:t>
            </a:r>
            <a:br>
              <a:rPr lang="pl-PL" b="1" dirty="0"/>
            </a:br>
            <a:r>
              <a:rPr lang="pl-PL" b="1" dirty="0"/>
              <a:t>pojęcie wyjściowe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B2758A8-3CBC-4D83-8E84-F9247EFFC114}"/>
              </a:ext>
            </a:extLst>
          </p:cNvPr>
          <p:cNvSpPr txBox="1"/>
          <p:nvPr/>
        </p:nvSpPr>
        <p:spPr>
          <a:xfrm>
            <a:off x="3347864" y="3293408"/>
            <a:ext cx="312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KIEROWANIE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0DA27-2FED-4275-989F-7F4E6A7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B603F-04F8-45DB-AAD0-BED6ABF83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3149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13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1307</Words>
  <Application>Microsoft Office PowerPoint</Application>
  <PresentationFormat>Pokaz na ekranie (4:3)</PresentationFormat>
  <Paragraphs>220</Paragraphs>
  <Slides>38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Motyw pakietu Office</vt:lpstr>
      <vt:lpstr>POJĘCIE ZARZĄDZANIA FUNKCJE ZARZĄDZANIA</vt:lpstr>
      <vt:lpstr>Prezentacja programu PowerPoint</vt:lpstr>
      <vt:lpstr>Prezentacja programu PowerPoint</vt:lpstr>
      <vt:lpstr>Czy zarządzanie i kierowanie to pojęcia tożsame ? </vt:lpstr>
      <vt:lpstr>Prezentacja programu PowerPoint</vt:lpstr>
      <vt:lpstr>Prezentacja programu PowerPoint</vt:lpstr>
      <vt:lpstr>Prezentacja programu PowerPoint</vt:lpstr>
      <vt:lpstr>INTERPRETACJA PRAKSEOLOGICZNA –  pojęcie wyjściowe</vt:lpstr>
      <vt:lpstr>Prezentacja programu PowerPoint</vt:lpstr>
      <vt:lpstr>Prezentacja programu PowerPoint</vt:lpstr>
      <vt:lpstr>Prezentacja programu PowerPoint</vt:lpstr>
      <vt:lpstr>Prezentacja programu PowerPoint</vt:lpstr>
      <vt:lpstr>UNIKNIĘCIE PROBLEMU NIEFORMALNEJ CENTRALIZACJI - Zieleniewski</vt:lpstr>
      <vt:lpstr>Prezentacja programu PowerPoint</vt:lpstr>
      <vt:lpstr>CYKL DZIAŁANIA ZORGANIZOWANEGO</vt:lpstr>
      <vt:lpstr>ZESTAWIENIE CZYNNOŚCI KIEROWNICZYCH Z CYKLEM DZIAŁANIA ZORGANIZOWANEGO – KIEROWANIE JAKO DZIAŁANIE ZORGANIZOWANE</vt:lpstr>
      <vt:lpstr>Prezentacja programu PowerPoint</vt:lpstr>
      <vt:lpstr>Prezentacja programu PowerPoint</vt:lpstr>
      <vt:lpstr>INTERPRETACJA CYBERNETYCZNA</vt:lpstr>
      <vt:lpstr>MECHANIZM STEROWALNY I STEROWANY</vt:lpstr>
      <vt:lpstr>Prezentacja programu PowerPoint</vt:lpstr>
      <vt:lpstr>Prezentacja programu PowerPoint</vt:lpstr>
      <vt:lpstr>INTERPRETACJA SYSTEMOWA</vt:lpstr>
      <vt:lpstr>INTERPRETACJA SOCJOLOGICZNA</vt:lpstr>
      <vt:lpstr>FUNKCJE ZARZĄDZANIA</vt:lpstr>
      <vt:lpstr>ZARZĄDZANIE JAKO PROCES DECYZYJNY </vt:lpstr>
      <vt:lpstr>Prezentacja programu PowerPoint</vt:lpstr>
      <vt:lpstr>KIEROWNIK</vt:lpstr>
      <vt:lpstr>RODZAJE KIEROWNIKÓW</vt:lpstr>
      <vt:lpstr>KIEROWNICY NAJWYŻSZEGO SZCZEBLA</vt:lpstr>
      <vt:lpstr>KIEROWNICY ŚREDNIEGO SZCZEBLA</vt:lpstr>
      <vt:lpstr>KIEROWNICY NAJNIŻSZEGO SZCZEBLA</vt:lpstr>
      <vt:lpstr>KIEROWNICY FUNKCJONALNI</vt:lpstr>
      <vt:lpstr>KIEROWNICY OGÓLNI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zarządzania funkcje zarządzania</dc:title>
  <dc:creator>Loombard</dc:creator>
  <cp:lastModifiedBy>Karina Pilarz</cp:lastModifiedBy>
  <cp:revision>26</cp:revision>
  <dcterms:created xsi:type="dcterms:W3CDTF">2016-10-27T15:51:03Z</dcterms:created>
  <dcterms:modified xsi:type="dcterms:W3CDTF">2021-11-10T13:27:48Z</dcterms:modified>
</cp:coreProperties>
</file>