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chemeClr val="accent6"/>
        </a:solidFill>
        <a:effectLst/>
        <a:uFillTx/>
        <a:latin typeface="+mn-lt"/>
        <a:ea typeface="+mn-ea"/>
        <a:cs typeface="+mn-cs"/>
        <a:sym typeface="Segoe UI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chemeClr val="accent6"/>
        </a:solidFill>
        <a:effectLst/>
        <a:uFillTx/>
        <a:latin typeface="+mn-lt"/>
        <a:ea typeface="+mn-ea"/>
        <a:cs typeface="+mn-cs"/>
        <a:sym typeface="Segoe UI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chemeClr val="accent6"/>
        </a:solidFill>
        <a:effectLst/>
        <a:uFillTx/>
        <a:latin typeface="+mn-lt"/>
        <a:ea typeface="+mn-ea"/>
        <a:cs typeface="+mn-cs"/>
        <a:sym typeface="Segoe UI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chemeClr val="accent6"/>
        </a:solidFill>
        <a:effectLst/>
        <a:uFillTx/>
        <a:latin typeface="+mn-lt"/>
        <a:ea typeface="+mn-ea"/>
        <a:cs typeface="+mn-cs"/>
        <a:sym typeface="Segoe UI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chemeClr val="accent6"/>
        </a:solidFill>
        <a:effectLst/>
        <a:uFillTx/>
        <a:latin typeface="+mn-lt"/>
        <a:ea typeface="+mn-ea"/>
        <a:cs typeface="+mn-cs"/>
        <a:sym typeface="Segoe UI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chemeClr val="accent6"/>
        </a:solidFill>
        <a:effectLst/>
        <a:uFillTx/>
        <a:latin typeface="+mn-lt"/>
        <a:ea typeface="+mn-ea"/>
        <a:cs typeface="+mn-cs"/>
        <a:sym typeface="Segoe UI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chemeClr val="accent6"/>
        </a:solidFill>
        <a:effectLst/>
        <a:uFillTx/>
        <a:latin typeface="+mn-lt"/>
        <a:ea typeface="+mn-ea"/>
        <a:cs typeface="+mn-cs"/>
        <a:sym typeface="Segoe UI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chemeClr val="accent6"/>
        </a:solidFill>
        <a:effectLst/>
        <a:uFillTx/>
        <a:latin typeface="+mn-lt"/>
        <a:ea typeface="+mn-ea"/>
        <a:cs typeface="+mn-cs"/>
        <a:sym typeface="Segoe UI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chemeClr val="accent6"/>
        </a:solidFill>
        <a:effectLst/>
        <a:uFillTx/>
        <a:latin typeface="+mn-lt"/>
        <a:ea typeface="+mn-ea"/>
        <a:cs typeface="+mn-cs"/>
        <a:sym typeface="Segoe UI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chemeClr val="accent6"/>
        </a:fontRef>
        <a:schemeClr val="accent6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5CBCC"/>
          </a:solidFill>
        </a:fill>
      </a:tcStyle>
    </a:wholeTbl>
    <a:band2H>
      <a:tcTxStyle/>
      <a:tcStyle>
        <a:tcBdr/>
        <a:fill>
          <a:solidFill>
            <a:srgbClr val="EBE7E7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chemeClr val="accent6"/>
        </a:fontRef>
        <a:schemeClr val="accent6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5DBDB"/>
          </a:solidFill>
        </a:fill>
      </a:tcStyle>
    </a:wholeTbl>
    <a:band2H>
      <a:tcTxStyle/>
      <a:tcStyle>
        <a:tcBdr/>
        <a:fill>
          <a:solidFill>
            <a:srgbClr val="F2EEEE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chemeClr val="accent6"/>
        </a:fontRef>
        <a:schemeClr val="accent6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D4D4"/>
          </a:solidFill>
        </a:fill>
      </a:tcStyle>
    </a:wholeTbl>
    <a:band2H>
      <a:tcTxStyle/>
      <a:tcStyle>
        <a:tcBdr/>
        <a:fill>
          <a:solidFill>
            <a:srgbClr val="EBEBEB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chemeClr val="accent6"/>
        </a:fontRef>
        <a:schemeClr val="accent6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chemeClr val="accent6"/>
        </a:fontRef>
        <a:schemeClr val="accent6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chemeClr val="accent6"/>
              </a:solidFill>
              <a:prstDash val="solid"/>
              <a:round/>
            </a:ln>
          </a:top>
          <a:bottom>
            <a:ln w="25400" cap="flat">
              <a:solidFill>
                <a:schemeClr val="accent6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chemeClr val="accent6"/>
              </a:solidFill>
              <a:prstDash val="solid"/>
              <a:round/>
            </a:ln>
          </a:top>
          <a:bottom>
            <a:ln w="25400" cap="flat">
              <a:solidFill>
                <a:schemeClr val="accent6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chemeClr val="accent6"/>
        </a:fontRef>
        <a:schemeClr val="accent6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D4D4"/>
          </a:solidFill>
        </a:fill>
      </a:tcStyle>
    </a:wholeTbl>
    <a:band2H>
      <a:tcTxStyle/>
      <a:tcStyle>
        <a:tcBdr/>
        <a:fill>
          <a:solidFill>
            <a:srgbClr val="EBEBEB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chemeClr val="accent6"/>
        </a:fontRef>
        <a:schemeClr val="accent6"/>
      </a:tcTxStyle>
      <a:tcStyle>
        <a:tcBdr>
          <a:left>
            <a:ln w="12700" cap="flat">
              <a:solidFill>
                <a:schemeClr val="accent6"/>
              </a:solidFill>
              <a:prstDash val="solid"/>
              <a:round/>
            </a:ln>
          </a:left>
          <a:right>
            <a:ln w="12700" cap="flat">
              <a:solidFill>
                <a:schemeClr val="accent6"/>
              </a:solidFill>
              <a:prstDash val="solid"/>
              <a:round/>
            </a:ln>
          </a:right>
          <a:top>
            <a:ln w="12700" cap="flat">
              <a:solidFill>
                <a:schemeClr val="accent6"/>
              </a:solidFill>
              <a:prstDash val="solid"/>
              <a:round/>
            </a:ln>
          </a:top>
          <a:bottom>
            <a:ln w="12700" cap="flat">
              <a:solidFill>
                <a:schemeClr val="accent6"/>
              </a:solidFill>
              <a:prstDash val="solid"/>
              <a:round/>
            </a:ln>
          </a:bottom>
          <a:insideH>
            <a:ln w="12700" cap="flat">
              <a:solidFill>
                <a:schemeClr val="accent6"/>
              </a:solidFill>
              <a:prstDash val="solid"/>
              <a:round/>
            </a:ln>
          </a:insideH>
          <a:insideV>
            <a:ln w="12700" cap="flat">
              <a:solidFill>
                <a:schemeClr val="accent6"/>
              </a:solidFill>
              <a:prstDash val="solid"/>
              <a:round/>
            </a:ln>
          </a:insideV>
        </a:tcBdr>
        <a:fill>
          <a:solidFill>
            <a:schemeClr val="accent6">
              <a:alpha val="20000"/>
            </a:scheme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chemeClr val="accent6"/>
        </a:fontRef>
        <a:schemeClr val="accent6"/>
      </a:tcTxStyle>
      <a:tcStyle>
        <a:tcBdr>
          <a:left>
            <a:ln w="12700" cap="flat">
              <a:solidFill>
                <a:schemeClr val="accent6"/>
              </a:solidFill>
              <a:prstDash val="solid"/>
              <a:round/>
            </a:ln>
          </a:left>
          <a:right>
            <a:ln w="12700" cap="flat">
              <a:solidFill>
                <a:schemeClr val="accent6"/>
              </a:solidFill>
              <a:prstDash val="solid"/>
              <a:round/>
            </a:ln>
          </a:right>
          <a:top>
            <a:ln w="12700" cap="flat">
              <a:solidFill>
                <a:schemeClr val="accent6"/>
              </a:solidFill>
              <a:prstDash val="solid"/>
              <a:round/>
            </a:ln>
          </a:top>
          <a:bottom>
            <a:ln w="12700" cap="flat">
              <a:solidFill>
                <a:schemeClr val="accent6"/>
              </a:solidFill>
              <a:prstDash val="solid"/>
              <a:round/>
            </a:ln>
          </a:bottom>
          <a:insideH>
            <a:ln w="12700" cap="flat">
              <a:solidFill>
                <a:schemeClr val="accent6"/>
              </a:solidFill>
              <a:prstDash val="solid"/>
              <a:round/>
            </a:ln>
          </a:insideH>
          <a:insideV>
            <a:ln w="12700" cap="flat">
              <a:solidFill>
                <a:schemeClr val="accent6"/>
              </a:solidFill>
              <a:prstDash val="solid"/>
              <a:round/>
            </a:ln>
          </a:insideV>
        </a:tcBdr>
        <a:fill>
          <a:solidFill>
            <a:schemeClr val="accent6">
              <a:alpha val="20000"/>
            </a:schemeClr>
          </a:solidFill>
        </a:fill>
      </a:tcStyle>
    </a:firstCol>
    <a:lastRow>
      <a:tcTxStyle b="on" i="off">
        <a:fontRef idx="minor">
          <a:schemeClr val="accent6"/>
        </a:fontRef>
        <a:schemeClr val="accent6"/>
      </a:tcTxStyle>
      <a:tcStyle>
        <a:tcBdr>
          <a:left>
            <a:ln w="12700" cap="flat">
              <a:solidFill>
                <a:schemeClr val="accent6"/>
              </a:solidFill>
              <a:prstDash val="solid"/>
              <a:round/>
            </a:ln>
          </a:left>
          <a:right>
            <a:ln w="12700" cap="flat">
              <a:solidFill>
                <a:schemeClr val="accent6"/>
              </a:solidFill>
              <a:prstDash val="solid"/>
              <a:round/>
            </a:ln>
          </a:right>
          <a:top>
            <a:ln w="50800" cap="flat">
              <a:solidFill>
                <a:schemeClr val="accent6"/>
              </a:solidFill>
              <a:prstDash val="solid"/>
              <a:round/>
            </a:ln>
          </a:top>
          <a:bottom>
            <a:ln w="12700" cap="flat">
              <a:solidFill>
                <a:schemeClr val="accent6"/>
              </a:solidFill>
              <a:prstDash val="solid"/>
              <a:round/>
            </a:ln>
          </a:bottom>
          <a:insideH>
            <a:ln w="12700" cap="flat">
              <a:solidFill>
                <a:schemeClr val="accent6"/>
              </a:solidFill>
              <a:prstDash val="solid"/>
              <a:round/>
            </a:ln>
          </a:insideH>
          <a:insideV>
            <a:ln w="12700" cap="flat">
              <a:solidFill>
                <a:schemeClr val="accent6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chemeClr val="accent6"/>
        </a:fontRef>
        <a:schemeClr val="accent6"/>
      </a:tcTxStyle>
      <a:tcStyle>
        <a:tcBdr>
          <a:left>
            <a:ln w="12700" cap="flat">
              <a:solidFill>
                <a:schemeClr val="accent6"/>
              </a:solidFill>
              <a:prstDash val="solid"/>
              <a:round/>
            </a:ln>
          </a:left>
          <a:right>
            <a:ln w="12700" cap="flat">
              <a:solidFill>
                <a:schemeClr val="accent6"/>
              </a:solidFill>
              <a:prstDash val="solid"/>
              <a:round/>
            </a:ln>
          </a:right>
          <a:top>
            <a:ln w="12700" cap="flat">
              <a:solidFill>
                <a:schemeClr val="accent6"/>
              </a:solidFill>
              <a:prstDash val="solid"/>
              <a:round/>
            </a:ln>
          </a:top>
          <a:bottom>
            <a:ln w="25400" cap="flat">
              <a:solidFill>
                <a:schemeClr val="accent6"/>
              </a:solidFill>
              <a:prstDash val="solid"/>
              <a:round/>
            </a:ln>
          </a:bottom>
          <a:insideH>
            <a:ln w="12700" cap="flat">
              <a:solidFill>
                <a:schemeClr val="accent6"/>
              </a:solidFill>
              <a:prstDash val="solid"/>
              <a:round/>
            </a:ln>
          </a:insideH>
          <a:insideV>
            <a:ln w="12700" cap="flat">
              <a:solidFill>
                <a:schemeClr val="accent6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70"/>
  </p:normalViewPr>
  <p:slideViewPr>
    <p:cSldViewPr snapToGrid="0" snapToObjects="1">
      <p:cViewPr varScale="1">
        <p:scale>
          <a:sx n="109" d="100"/>
          <a:sy n="109" d="100"/>
        </p:scale>
        <p:origin x="172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" name="Shape 737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738" name="Shape 738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solidFill>
          <a:schemeClr val="accent6"/>
        </a:solidFill>
        <a:latin typeface="+mn-lt"/>
        <a:ea typeface="+mn-ea"/>
        <a:cs typeface="+mn-cs"/>
        <a:sym typeface="Segoe UI"/>
      </a:defRPr>
    </a:lvl1pPr>
    <a:lvl2pPr indent="228600" latinLnBrk="0">
      <a:defRPr sz="1200">
        <a:solidFill>
          <a:schemeClr val="accent6"/>
        </a:solidFill>
        <a:latin typeface="+mn-lt"/>
        <a:ea typeface="+mn-ea"/>
        <a:cs typeface="+mn-cs"/>
        <a:sym typeface="Segoe UI"/>
      </a:defRPr>
    </a:lvl2pPr>
    <a:lvl3pPr indent="457200" latinLnBrk="0">
      <a:defRPr sz="1200">
        <a:solidFill>
          <a:schemeClr val="accent6"/>
        </a:solidFill>
        <a:latin typeface="+mn-lt"/>
        <a:ea typeface="+mn-ea"/>
        <a:cs typeface="+mn-cs"/>
        <a:sym typeface="Segoe UI"/>
      </a:defRPr>
    </a:lvl3pPr>
    <a:lvl4pPr indent="685800" latinLnBrk="0">
      <a:defRPr sz="1200">
        <a:solidFill>
          <a:schemeClr val="accent6"/>
        </a:solidFill>
        <a:latin typeface="+mn-lt"/>
        <a:ea typeface="+mn-ea"/>
        <a:cs typeface="+mn-cs"/>
        <a:sym typeface="Segoe UI"/>
      </a:defRPr>
    </a:lvl4pPr>
    <a:lvl5pPr indent="914400" latinLnBrk="0">
      <a:defRPr sz="1200">
        <a:solidFill>
          <a:schemeClr val="accent6"/>
        </a:solidFill>
        <a:latin typeface="+mn-lt"/>
        <a:ea typeface="+mn-ea"/>
        <a:cs typeface="+mn-cs"/>
        <a:sym typeface="Segoe UI"/>
      </a:defRPr>
    </a:lvl5pPr>
    <a:lvl6pPr indent="1143000" latinLnBrk="0">
      <a:defRPr sz="1200">
        <a:solidFill>
          <a:schemeClr val="accent6"/>
        </a:solidFill>
        <a:latin typeface="+mn-lt"/>
        <a:ea typeface="+mn-ea"/>
        <a:cs typeface="+mn-cs"/>
        <a:sym typeface="Segoe UI"/>
      </a:defRPr>
    </a:lvl6pPr>
    <a:lvl7pPr indent="1371600" latinLnBrk="0">
      <a:defRPr sz="1200">
        <a:solidFill>
          <a:schemeClr val="accent6"/>
        </a:solidFill>
        <a:latin typeface="+mn-lt"/>
        <a:ea typeface="+mn-ea"/>
        <a:cs typeface="+mn-cs"/>
        <a:sym typeface="Segoe UI"/>
      </a:defRPr>
    </a:lvl7pPr>
    <a:lvl8pPr indent="1600200" latinLnBrk="0">
      <a:defRPr sz="1200">
        <a:solidFill>
          <a:schemeClr val="accent6"/>
        </a:solidFill>
        <a:latin typeface="+mn-lt"/>
        <a:ea typeface="+mn-ea"/>
        <a:cs typeface="+mn-cs"/>
        <a:sym typeface="Segoe UI"/>
      </a:defRPr>
    </a:lvl8pPr>
    <a:lvl9pPr indent="1828800" latinLnBrk="0">
      <a:defRPr sz="1200">
        <a:solidFill>
          <a:schemeClr val="accent6"/>
        </a:solidFill>
        <a:latin typeface="+mn-lt"/>
        <a:ea typeface="+mn-ea"/>
        <a:cs typeface="+mn-cs"/>
        <a:sym typeface="Segoe UI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Strona tytułowa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Obraz 14" descr="Obraz 14"/>
          <p:cNvPicPr>
            <a:picLocks noChangeAspect="1"/>
          </p:cNvPicPr>
          <p:nvPr/>
        </p:nvPicPr>
        <p:blipFill>
          <a:blip r:embed="rId2"/>
          <a:srcRect l="50000" t="3348" b="3349"/>
          <a:stretch>
            <a:fillRect/>
          </a:stretch>
        </p:blipFill>
        <p:spPr>
          <a:xfrm>
            <a:off x="-2" y="-2"/>
            <a:ext cx="3675184" cy="6858002"/>
          </a:xfrm>
          <a:prstGeom prst="rect">
            <a:avLst/>
          </a:prstGeom>
          <a:ln w="12700">
            <a:miter lim="400000"/>
          </a:ln>
        </p:spPr>
      </p:pic>
      <p:sp>
        <p:nvSpPr>
          <p:cNvPr id="25" name="Prostokąt 12"/>
          <p:cNvSpPr/>
          <p:nvPr/>
        </p:nvSpPr>
        <p:spPr>
          <a:xfrm>
            <a:off x="-1" y="4868862"/>
            <a:ext cx="9144001" cy="1188727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6" name="Treść - poziom 1…"/>
          <p:cNvSpPr txBox="1">
            <a:spLocks noGrp="1"/>
          </p:cNvSpPr>
          <p:nvPr>
            <p:ph type="body" sz="quarter" idx="1"/>
          </p:nvPr>
        </p:nvSpPr>
        <p:spPr>
          <a:xfrm>
            <a:off x="2282450" y="4868862"/>
            <a:ext cx="6861550" cy="1188726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2000" spc="-19">
                <a:solidFill>
                  <a:srgbClr val="FFFFFF"/>
                </a:solidFill>
                <a:latin typeface="+mn-lt"/>
                <a:ea typeface="+mn-ea"/>
                <a:cs typeface="+mn-cs"/>
                <a:sym typeface="Segoe UI"/>
              </a:defRPr>
            </a:lvl1pPr>
            <a:lvl2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2000" spc="-19">
                <a:solidFill>
                  <a:srgbClr val="FFFFFF"/>
                </a:solidFill>
                <a:latin typeface="+mn-lt"/>
                <a:ea typeface="+mn-ea"/>
                <a:cs typeface="+mn-cs"/>
                <a:sym typeface="Segoe UI"/>
              </a:defRPr>
            </a:lvl2pPr>
            <a:lvl3pPr marL="0" indent="180975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2000" spc="-19">
                <a:solidFill>
                  <a:srgbClr val="FFFFFF"/>
                </a:solidFill>
                <a:latin typeface="+mn-lt"/>
                <a:ea typeface="+mn-ea"/>
                <a:cs typeface="+mn-cs"/>
                <a:sym typeface="Segoe UI"/>
              </a:defRPr>
            </a:lvl3pPr>
            <a:lvl4pPr marL="0" indent="357187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2000" spc="-19">
                <a:solidFill>
                  <a:srgbClr val="FFFFFF"/>
                </a:solidFill>
                <a:latin typeface="+mn-lt"/>
                <a:ea typeface="+mn-ea"/>
                <a:cs typeface="+mn-cs"/>
                <a:sym typeface="Segoe UI"/>
              </a:defRPr>
            </a:lvl4pPr>
            <a:lvl5pPr marL="0" indent="538162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2000" spc="-19">
                <a:solidFill>
                  <a:srgbClr val="FFFFFF"/>
                </a:solidFill>
                <a:latin typeface="+mn-lt"/>
                <a:ea typeface="+mn-ea"/>
                <a:cs typeface="+mn-cs"/>
                <a:sym typeface="Segoe UI"/>
              </a:defRPr>
            </a:lvl5pPr>
          </a:lstStyle>
          <a:p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pic>
        <p:nvPicPr>
          <p:cNvPr id="27" name="Obraz 1" descr="Obraz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65482" y="224643"/>
            <a:ext cx="3112595" cy="856802"/>
          </a:xfrm>
          <a:prstGeom prst="rect">
            <a:avLst/>
          </a:prstGeom>
          <a:ln w="12700">
            <a:miter lim="400000"/>
          </a:ln>
        </p:spPr>
      </p:pic>
      <p:sp>
        <p:nvSpPr>
          <p:cNvPr id="28" name="Numer slajdu"/>
          <p:cNvSpPr txBox="1">
            <a:spLocks noGrp="1"/>
          </p:cNvSpPr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Z zawartości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4" name="Obraz 8" descr="Obraz 8"/>
          <p:cNvPicPr>
            <a:picLocks noChangeAspect="1"/>
          </p:cNvPicPr>
          <p:nvPr/>
        </p:nvPicPr>
        <p:blipFill>
          <a:blip r:embed="rId2"/>
          <a:srcRect l="50000" t="3348" b="3349"/>
          <a:stretch>
            <a:fillRect/>
          </a:stretch>
        </p:blipFill>
        <p:spPr>
          <a:xfrm>
            <a:off x="-2" y="-2"/>
            <a:ext cx="3675184" cy="6858002"/>
          </a:xfrm>
          <a:prstGeom prst="rect">
            <a:avLst/>
          </a:prstGeom>
          <a:ln w="12700">
            <a:miter lim="400000"/>
          </a:ln>
        </p:spPr>
      </p:pic>
      <p:sp>
        <p:nvSpPr>
          <p:cNvPr id="125" name="Prostokąt 12"/>
          <p:cNvSpPr/>
          <p:nvPr/>
        </p:nvSpPr>
        <p:spPr>
          <a:xfrm>
            <a:off x="0" y="238089"/>
            <a:ext cx="143507" cy="827947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126" name="Obraz 7" descr="Obraz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40152" y="6619437"/>
            <a:ext cx="3172731" cy="157935"/>
          </a:xfrm>
          <a:prstGeom prst="rect">
            <a:avLst/>
          </a:prstGeom>
          <a:ln w="12700">
            <a:miter lim="400000"/>
          </a:ln>
        </p:spPr>
      </p:pic>
      <p:sp>
        <p:nvSpPr>
          <p:cNvPr id="127" name="Treść - poziom 1…"/>
          <p:cNvSpPr txBox="1">
            <a:spLocks noGrp="1"/>
          </p:cNvSpPr>
          <p:nvPr>
            <p:ph type="body" idx="1"/>
          </p:nvPr>
        </p:nvSpPr>
        <p:spPr>
          <a:xfrm>
            <a:off x="250825" y="1557338"/>
            <a:ext cx="8642350" cy="4572001"/>
          </a:xfrm>
          <a:prstGeom prst="rect">
            <a:avLst/>
          </a:prstGeom>
        </p:spPr>
        <p:txBody>
          <a:bodyPr lIns="0" tIns="0" rIns="0" bIns="0"/>
          <a:lstStyle>
            <a:lvl1pPr marL="0" indent="0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1400" spc="-2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1pPr>
            <a:lvl2pPr marL="180975" indent="-180975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1400" spc="-2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2pPr>
            <a:lvl3pPr marL="358775" indent="-177800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1400" spc="-2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3pPr>
            <a:lvl4pPr marL="538162" indent="-180975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1400" spc="-2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4pPr>
            <a:lvl5pPr marL="714375" indent="-176212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1400" spc="-2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5pPr>
          </a:lstStyle>
          <a:p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128" name="Tekst tytułowy"/>
          <p:cNvSpPr txBox="1">
            <a:spLocks noGrp="1"/>
          </p:cNvSpPr>
          <p:nvPr>
            <p:ph type="title"/>
          </p:nvPr>
        </p:nvSpPr>
        <p:spPr>
          <a:xfrm>
            <a:off x="250825" y="238089"/>
            <a:ext cx="6373403" cy="8279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chemeClr val="accent1"/>
                </a:solidFill>
                <a:latin typeface="+mn-lt"/>
                <a:ea typeface="+mn-ea"/>
                <a:cs typeface="+mn-cs"/>
                <a:sym typeface="Segoe UI"/>
              </a:defRPr>
            </a:lvl1pPr>
          </a:lstStyle>
          <a:p>
            <a:r>
              <a:t>Tekst tytułowy</a:t>
            </a:r>
          </a:p>
        </p:txBody>
      </p:sp>
      <p:sp>
        <p:nvSpPr>
          <p:cNvPr id="129" name="Numer slajdu"/>
          <p:cNvSpPr txBox="1">
            <a:spLocks noGrp="1"/>
          </p:cNvSpPr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Wyk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6" name="Obraz 8" descr="Obraz 8"/>
          <p:cNvPicPr>
            <a:picLocks noChangeAspect="1"/>
          </p:cNvPicPr>
          <p:nvPr/>
        </p:nvPicPr>
        <p:blipFill>
          <a:blip r:embed="rId2"/>
          <a:srcRect l="50000" t="3348" b="3349"/>
          <a:stretch>
            <a:fillRect/>
          </a:stretch>
        </p:blipFill>
        <p:spPr>
          <a:xfrm>
            <a:off x="-2" y="-2"/>
            <a:ext cx="3675184" cy="6858002"/>
          </a:xfrm>
          <a:prstGeom prst="rect">
            <a:avLst/>
          </a:prstGeom>
          <a:ln w="12700">
            <a:miter lim="400000"/>
          </a:ln>
        </p:spPr>
      </p:pic>
      <p:sp>
        <p:nvSpPr>
          <p:cNvPr id="137" name="Prostokąt 12"/>
          <p:cNvSpPr/>
          <p:nvPr/>
        </p:nvSpPr>
        <p:spPr>
          <a:xfrm>
            <a:off x="0" y="238089"/>
            <a:ext cx="143507" cy="827947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138" name="Obraz 7" descr="Obraz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40152" y="6619437"/>
            <a:ext cx="3172731" cy="157935"/>
          </a:xfrm>
          <a:prstGeom prst="rect">
            <a:avLst/>
          </a:prstGeom>
          <a:ln w="12700">
            <a:miter lim="400000"/>
          </a:ln>
        </p:spPr>
      </p:pic>
      <p:sp>
        <p:nvSpPr>
          <p:cNvPr id="139" name="Łącznik prosty 22"/>
          <p:cNvSpPr/>
          <p:nvPr/>
        </p:nvSpPr>
        <p:spPr>
          <a:xfrm>
            <a:off x="0" y="1196975"/>
            <a:ext cx="8280400" cy="0"/>
          </a:xfrm>
          <a:prstGeom prst="line">
            <a:avLst/>
          </a:prstGeom>
          <a:ln w="12700">
            <a:solidFill>
              <a:srgbClr val="ABABAB"/>
            </a:solidFill>
            <a:prstDash val="sysDot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40" name="Tekst tytułowy"/>
          <p:cNvSpPr txBox="1">
            <a:spLocks noGrp="1"/>
          </p:cNvSpPr>
          <p:nvPr>
            <p:ph type="title"/>
          </p:nvPr>
        </p:nvSpPr>
        <p:spPr>
          <a:xfrm>
            <a:off x="250825" y="238089"/>
            <a:ext cx="6373403" cy="8279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chemeClr val="accent1"/>
                </a:solidFill>
                <a:latin typeface="+mn-lt"/>
                <a:ea typeface="+mn-ea"/>
                <a:cs typeface="+mn-cs"/>
                <a:sym typeface="Segoe UI"/>
              </a:defRPr>
            </a:lvl1pPr>
          </a:lstStyle>
          <a:p>
            <a:r>
              <a:t>Tekst tytułowy</a:t>
            </a:r>
          </a:p>
        </p:txBody>
      </p:sp>
      <p:sp>
        <p:nvSpPr>
          <p:cNvPr id="141" name="Numer slajdu"/>
          <p:cNvSpPr txBox="1">
            <a:spLocks noGrp="1"/>
          </p:cNvSpPr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abe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8" name="Obraz 8" descr="Obraz 8"/>
          <p:cNvPicPr>
            <a:picLocks noChangeAspect="1"/>
          </p:cNvPicPr>
          <p:nvPr/>
        </p:nvPicPr>
        <p:blipFill>
          <a:blip r:embed="rId2"/>
          <a:srcRect l="50000" t="3348" b="3349"/>
          <a:stretch>
            <a:fillRect/>
          </a:stretch>
        </p:blipFill>
        <p:spPr>
          <a:xfrm>
            <a:off x="-2" y="-2"/>
            <a:ext cx="3675184" cy="6858002"/>
          </a:xfrm>
          <a:prstGeom prst="rect">
            <a:avLst/>
          </a:prstGeom>
          <a:ln w="12700">
            <a:miter lim="400000"/>
          </a:ln>
        </p:spPr>
      </p:pic>
      <p:sp>
        <p:nvSpPr>
          <p:cNvPr id="149" name="Prostokąt 12"/>
          <p:cNvSpPr/>
          <p:nvPr/>
        </p:nvSpPr>
        <p:spPr>
          <a:xfrm>
            <a:off x="0" y="238089"/>
            <a:ext cx="143507" cy="827947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150" name="Obraz 7" descr="Obraz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40152" y="6619437"/>
            <a:ext cx="3172731" cy="157935"/>
          </a:xfrm>
          <a:prstGeom prst="rect">
            <a:avLst/>
          </a:prstGeom>
          <a:ln w="12700">
            <a:miter lim="400000"/>
          </a:ln>
        </p:spPr>
      </p:pic>
      <p:sp>
        <p:nvSpPr>
          <p:cNvPr id="151" name="Tekst tytułowy"/>
          <p:cNvSpPr txBox="1">
            <a:spLocks noGrp="1"/>
          </p:cNvSpPr>
          <p:nvPr>
            <p:ph type="title"/>
          </p:nvPr>
        </p:nvSpPr>
        <p:spPr>
          <a:xfrm>
            <a:off x="250825" y="238089"/>
            <a:ext cx="6373403" cy="8279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chemeClr val="accent1"/>
                </a:solidFill>
                <a:latin typeface="+mn-lt"/>
                <a:ea typeface="+mn-ea"/>
                <a:cs typeface="+mn-cs"/>
                <a:sym typeface="Segoe UI"/>
              </a:defRPr>
            </a:lvl1pPr>
          </a:lstStyle>
          <a:p>
            <a:r>
              <a:t>Tekst tytułowy</a:t>
            </a:r>
          </a:p>
        </p:txBody>
      </p:sp>
      <p:sp>
        <p:nvSpPr>
          <p:cNvPr id="152" name="Numer slajdu"/>
          <p:cNvSpPr txBox="1">
            <a:spLocks noGrp="1"/>
          </p:cNvSpPr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9" name="Obraz 8" descr="Obraz 8"/>
          <p:cNvPicPr>
            <a:picLocks noChangeAspect="1"/>
          </p:cNvPicPr>
          <p:nvPr/>
        </p:nvPicPr>
        <p:blipFill>
          <a:blip r:embed="rId2"/>
          <a:srcRect l="50000" t="3348" b="3349"/>
          <a:stretch>
            <a:fillRect/>
          </a:stretch>
        </p:blipFill>
        <p:spPr>
          <a:xfrm>
            <a:off x="-2" y="-2"/>
            <a:ext cx="3675184" cy="6858002"/>
          </a:xfrm>
          <a:prstGeom prst="rect">
            <a:avLst/>
          </a:prstGeom>
          <a:ln w="12700">
            <a:miter lim="400000"/>
          </a:ln>
        </p:spPr>
      </p:pic>
      <p:sp>
        <p:nvSpPr>
          <p:cNvPr id="160" name="Prostokąt 12"/>
          <p:cNvSpPr/>
          <p:nvPr/>
        </p:nvSpPr>
        <p:spPr>
          <a:xfrm>
            <a:off x="0" y="238089"/>
            <a:ext cx="143507" cy="827947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161" name="Obraz 7" descr="Obraz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40152" y="6619437"/>
            <a:ext cx="3172731" cy="157935"/>
          </a:xfrm>
          <a:prstGeom prst="rect">
            <a:avLst/>
          </a:prstGeom>
          <a:ln w="12700">
            <a:miter lim="400000"/>
          </a:ln>
        </p:spPr>
      </p:pic>
      <p:sp>
        <p:nvSpPr>
          <p:cNvPr id="162" name="Tekst tytułowy"/>
          <p:cNvSpPr txBox="1">
            <a:spLocks noGrp="1"/>
          </p:cNvSpPr>
          <p:nvPr>
            <p:ph type="title"/>
          </p:nvPr>
        </p:nvSpPr>
        <p:spPr>
          <a:xfrm>
            <a:off x="250825" y="238089"/>
            <a:ext cx="6373403" cy="8279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chemeClr val="accent1"/>
                </a:solidFill>
                <a:latin typeface="+mn-lt"/>
                <a:ea typeface="+mn-ea"/>
                <a:cs typeface="+mn-cs"/>
                <a:sym typeface="Segoe UI"/>
              </a:defRPr>
            </a:lvl1pPr>
          </a:lstStyle>
          <a:p>
            <a:r>
              <a:t>Tekst tytułowy</a:t>
            </a:r>
          </a:p>
        </p:txBody>
      </p:sp>
      <p:sp>
        <p:nvSpPr>
          <p:cNvPr id="163" name="Treść - poziom 1…"/>
          <p:cNvSpPr txBox="1">
            <a:spLocks noGrp="1"/>
          </p:cNvSpPr>
          <p:nvPr>
            <p:ph type="body" idx="1"/>
          </p:nvPr>
        </p:nvSpPr>
        <p:spPr>
          <a:xfrm>
            <a:off x="250825" y="1557338"/>
            <a:ext cx="8642350" cy="4572001"/>
          </a:xfrm>
          <a:prstGeom prst="rect">
            <a:avLst/>
          </a:prstGeom>
        </p:spPr>
        <p:txBody>
          <a:bodyPr lIns="0" tIns="0" rIns="0" bIns="0"/>
          <a:lstStyle>
            <a:lvl1pPr marL="0" indent="0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1400" spc="-2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1pPr>
            <a:lvl2pPr marL="180975" indent="-180975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1400" spc="-2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2pPr>
            <a:lvl3pPr marL="357188" indent="-176212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1400" spc="-2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3pPr>
            <a:lvl4pPr marL="538162" indent="-180975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1400" spc="-2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4pPr>
            <a:lvl5pPr marL="714375" indent="-176212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1400" spc="-2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5pPr>
          </a:lstStyle>
          <a:p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164" name="Numer slajdu"/>
          <p:cNvSpPr txBox="1">
            <a:spLocks noGrp="1"/>
          </p:cNvSpPr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Zdjęcia po lewe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1" name="Obraz 8" descr="Obraz 8"/>
          <p:cNvPicPr>
            <a:picLocks noChangeAspect="1"/>
          </p:cNvPicPr>
          <p:nvPr/>
        </p:nvPicPr>
        <p:blipFill>
          <a:blip r:embed="rId2"/>
          <a:srcRect l="50000" t="3348" b="3349"/>
          <a:stretch>
            <a:fillRect/>
          </a:stretch>
        </p:blipFill>
        <p:spPr>
          <a:xfrm>
            <a:off x="-2" y="-2"/>
            <a:ext cx="3675184" cy="6858002"/>
          </a:xfrm>
          <a:prstGeom prst="rect">
            <a:avLst/>
          </a:prstGeom>
          <a:ln w="12700">
            <a:miter lim="400000"/>
          </a:ln>
        </p:spPr>
      </p:pic>
      <p:sp>
        <p:nvSpPr>
          <p:cNvPr id="172" name="Prostokąt 12"/>
          <p:cNvSpPr/>
          <p:nvPr/>
        </p:nvSpPr>
        <p:spPr>
          <a:xfrm>
            <a:off x="0" y="238089"/>
            <a:ext cx="143507" cy="827947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173" name="Obraz 7" descr="Obraz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40152" y="6619437"/>
            <a:ext cx="3172731" cy="157935"/>
          </a:xfrm>
          <a:prstGeom prst="rect">
            <a:avLst/>
          </a:prstGeom>
          <a:ln w="12700">
            <a:miter lim="400000"/>
          </a:ln>
        </p:spPr>
      </p:pic>
      <p:sp>
        <p:nvSpPr>
          <p:cNvPr id="174" name="Treść - poziom 1…"/>
          <p:cNvSpPr txBox="1">
            <a:spLocks noGrp="1"/>
          </p:cNvSpPr>
          <p:nvPr>
            <p:ph type="body" idx="1"/>
          </p:nvPr>
        </p:nvSpPr>
        <p:spPr>
          <a:xfrm>
            <a:off x="3132138" y="1557338"/>
            <a:ext cx="5761038" cy="4572001"/>
          </a:xfrm>
          <a:prstGeom prst="rect">
            <a:avLst/>
          </a:prstGeom>
        </p:spPr>
        <p:txBody>
          <a:bodyPr lIns="0" tIns="0" rIns="0" bIns="0"/>
          <a:lstStyle>
            <a:lvl1pPr marL="0" indent="0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1400" spc="-2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1pPr>
            <a:lvl2pPr marL="180975" indent="-180975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1400" spc="-2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2pPr>
            <a:lvl3pPr marL="358775" indent="-177800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1400" spc="-2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3pPr>
            <a:lvl4pPr marL="538162" indent="-180975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1400" spc="-2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4pPr>
            <a:lvl5pPr marL="714375" indent="-176212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1400" spc="-2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5pPr>
          </a:lstStyle>
          <a:p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175" name="Symbol zastępczy obrazu 2"/>
          <p:cNvSpPr>
            <a:spLocks noGrp="1"/>
          </p:cNvSpPr>
          <p:nvPr>
            <p:ph type="pic" sz="quarter" idx="13"/>
          </p:nvPr>
        </p:nvSpPr>
        <p:spPr>
          <a:xfrm>
            <a:off x="250825" y="1557337"/>
            <a:ext cx="2628900" cy="1457763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176" name="Symbol zastępczy obrazu 2"/>
          <p:cNvSpPr>
            <a:spLocks noGrp="1"/>
          </p:cNvSpPr>
          <p:nvPr>
            <p:ph type="pic" sz="quarter" idx="14"/>
          </p:nvPr>
        </p:nvSpPr>
        <p:spPr>
          <a:xfrm>
            <a:off x="250825" y="3109048"/>
            <a:ext cx="2628900" cy="1457763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177" name="Symbol zastępczy obrazu 2"/>
          <p:cNvSpPr>
            <a:spLocks noGrp="1"/>
          </p:cNvSpPr>
          <p:nvPr>
            <p:ph type="pic" sz="quarter" idx="15"/>
          </p:nvPr>
        </p:nvSpPr>
        <p:spPr>
          <a:xfrm>
            <a:off x="250825" y="4660760"/>
            <a:ext cx="2628900" cy="1457763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178" name="Tekst tytułowy"/>
          <p:cNvSpPr txBox="1">
            <a:spLocks noGrp="1"/>
          </p:cNvSpPr>
          <p:nvPr>
            <p:ph type="title"/>
          </p:nvPr>
        </p:nvSpPr>
        <p:spPr>
          <a:xfrm>
            <a:off x="250825" y="238089"/>
            <a:ext cx="6373403" cy="8279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chemeClr val="accent1"/>
                </a:solidFill>
                <a:latin typeface="+mn-lt"/>
                <a:ea typeface="+mn-ea"/>
                <a:cs typeface="+mn-cs"/>
                <a:sym typeface="Segoe UI"/>
              </a:defRPr>
            </a:lvl1pPr>
          </a:lstStyle>
          <a:p>
            <a:r>
              <a:t>Tekst tytułowy</a:t>
            </a:r>
          </a:p>
        </p:txBody>
      </p:sp>
      <p:sp>
        <p:nvSpPr>
          <p:cNvPr id="179" name="Numer slajdu"/>
          <p:cNvSpPr txBox="1">
            <a:spLocks noGrp="1"/>
          </p:cNvSpPr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Zdjęcia na górz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6" name="Obraz 8" descr="Obraz 8"/>
          <p:cNvPicPr>
            <a:picLocks noChangeAspect="1"/>
          </p:cNvPicPr>
          <p:nvPr/>
        </p:nvPicPr>
        <p:blipFill>
          <a:blip r:embed="rId2"/>
          <a:srcRect l="50000" t="3348" b="3349"/>
          <a:stretch>
            <a:fillRect/>
          </a:stretch>
        </p:blipFill>
        <p:spPr>
          <a:xfrm>
            <a:off x="-2" y="-2"/>
            <a:ext cx="3675184" cy="6858002"/>
          </a:xfrm>
          <a:prstGeom prst="rect">
            <a:avLst/>
          </a:prstGeom>
          <a:ln w="12700">
            <a:miter lim="400000"/>
          </a:ln>
        </p:spPr>
      </p:pic>
      <p:sp>
        <p:nvSpPr>
          <p:cNvPr id="187" name="Prostokąt 12"/>
          <p:cNvSpPr/>
          <p:nvPr/>
        </p:nvSpPr>
        <p:spPr>
          <a:xfrm>
            <a:off x="0" y="238089"/>
            <a:ext cx="143507" cy="827947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188" name="Obraz 7" descr="Obraz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40152" y="6619437"/>
            <a:ext cx="3172731" cy="157935"/>
          </a:xfrm>
          <a:prstGeom prst="rect">
            <a:avLst/>
          </a:prstGeom>
          <a:ln w="12700">
            <a:miter lim="400000"/>
          </a:ln>
        </p:spPr>
      </p:pic>
      <p:sp>
        <p:nvSpPr>
          <p:cNvPr id="189" name="Symbol zastępczy obrazu 2"/>
          <p:cNvSpPr>
            <a:spLocks noGrp="1"/>
          </p:cNvSpPr>
          <p:nvPr>
            <p:ph type="pic" sz="quarter" idx="13"/>
          </p:nvPr>
        </p:nvSpPr>
        <p:spPr>
          <a:xfrm>
            <a:off x="250825" y="1574263"/>
            <a:ext cx="2815490" cy="1979612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190" name="Treść - poziom 1…"/>
          <p:cNvSpPr txBox="1">
            <a:spLocks noGrp="1"/>
          </p:cNvSpPr>
          <p:nvPr>
            <p:ph type="body" sz="half" idx="1"/>
          </p:nvPr>
        </p:nvSpPr>
        <p:spPr>
          <a:xfrm>
            <a:off x="250825" y="3681412"/>
            <a:ext cx="8642350" cy="2447926"/>
          </a:xfrm>
          <a:prstGeom prst="rect">
            <a:avLst/>
          </a:prstGeom>
        </p:spPr>
        <p:txBody>
          <a:bodyPr lIns="0" tIns="0" rIns="0" bIns="0"/>
          <a:lstStyle>
            <a:lvl1pPr marL="0" indent="0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1400" spc="-2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1pPr>
            <a:lvl2pPr marL="180975" indent="-180975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1400" spc="-2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2pPr>
            <a:lvl3pPr marL="358775" indent="-177800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1400" spc="-2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3pPr>
            <a:lvl4pPr marL="538162" indent="-180975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1400" spc="-2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4pPr>
            <a:lvl5pPr marL="714375" indent="-176212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1400" spc="-2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5pPr>
          </a:lstStyle>
          <a:p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191" name="Symbol zastępczy obrazu 2"/>
          <p:cNvSpPr>
            <a:spLocks noGrp="1"/>
          </p:cNvSpPr>
          <p:nvPr>
            <p:ph type="pic" sz="quarter" idx="14"/>
          </p:nvPr>
        </p:nvSpPr>
        <p:spPr>
          <a:xfrm>
            <a:off x="3160206" y="1574263"/>
            <a:ext cx="2815491" cy="1979611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192" name="Symbol zastępczy obrazu 2"/>
          <p:cNvSpPr>
            <a:spLocks noGrp="1"/>
          </p:cNvSpPr>
          <p:nvPr>
            <p:ph type="pic" sz="quarter" idx="15"/>
          </p:nvPr>
        </p:nvSpPr>
        <p:spPr>
          <a:xfrm>
            <a:off x="6069589" y="1574263"/>
            <a:ext cx="2815491" cy="1979612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193" name="Tekst tytułowy"/>
          <p:cNvSpPr txBox="1">
            <a:spLocks noGrp="1"/>
          </p:cNvSpPr>
          <p:nvPr>
            <p:ph type="title"/>
          </p:nvPr>
        </p:nvSpPr>
        <p:spPr>
          <a:xfrm>
            <a:off x="250825" y="238089"/>
            <a:ext cx="6373403" cy="8279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chemeClr val="accent1"/>
                </a:solidFill>
                <a:latin typeface="+mn-lt"/>
                <a:ea typeface="+mn-ea"/>
                <a:cs typeface="+mn-cs"/>
                <a:sym typeface="Segoe UI"/>
              </a:defRPr>
            </a:lvl1pPr>
          </a:lstStyle>
          <a:p>
            <a:r>
              <a:t>Tekst tytułowy</a:t>
            </a:r>
          </a:p>
        </p:txBody>
      </p:sp>
      <p:sp>
        <p:nvSpPr>
          <p:cNvPr id="194" name="Numer slajdu"/>
          <p:cNvSpPr txBox="1">
            <a:spLocks noGrp="1"/>
          </p:cNvSpPr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Zdjęcia na do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1" name="Obraz 8" descr="Obraz 8"/>
          <p:cNvPicPr>
            <a:picLocks noChangeAspect="1"/>
          </p:cNvPicPr>
          <p:nvPr/>
        </p:nvPicPr>
        <p:blipFill>
          <a:blip r:embed="rId2"/>
          <a:srcRect l="50000" t="3348" b="3349"/>
          <a:stretch>
            <a:fillRect/>
          </a:stretch>
        </p:blipFill>
        <p:spPr>
          <a:xfrm>
            <a:off x="-2" y="-2"/>
            <a:ext cx="3675184" cy="6858002"/>
          </a:xfrm>
          <a:prstGeom prst="rect">
            <a:avLst/>
          </a:prstGeom>
          <a:ln w="12700">
            <a:miter lim="400000"/>
          </a:ln>
        </p:spPr>
      </p:pic>
      <p:sp>
        <p:nvSpPr>
          <p:cNvPr id="202" name="Prostokąt 12"/>
          <p:cNvSpPr/>
          <p:nvPr/>
        </p:nvSpPr>
        <p:spPr>
          <a:xfrm>
            <a:off x="0" y="238089"/>
            <a:ext cx="143507" cy="827947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203" name="Obraz 7" descr="Obraz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40152" y="6619437"/>
            <a:ext cx="3172731" cy="157935"/>
          </a:xfrm>
          <a:prstGeom prst="rect">
            <a:avLst/>
          </a:prstGeom>
          <a:ln w="12700">
            <a:miter lim="400000"/>
          </a:ln>
        </p:spPr>
      </p:pic>
      <p:sp>
        <p:nvSpPr>
          <p:cNvPr id="204" name="Treść - poziom 1…"/>
          <p:cNvSpPr txBox="1">
            <a:spLocks noGrp="1"/>
          </p:cNvSpPr>
          <p:nvPr>
            <p:ph type="body" sz="half" idx="1"/>
          </p:nvPr>
        </p:nvSpPr>
        <p:spPr>
          <a:xfrm>
            <a:off x="250825" y="1557337"/>
            <a:ext cx="8642350" cy="2627747"/>
          </a:xfrm>
          <a:prstGeom prst="rect">
            <a:avLst/>
          </a:prstGeom>
        </p:spPr>
        <p:txBody>
          <a:bodyPr lIns="0" tIns="0" rIns="0" bIns="0"/>
          <a:lstStyle>
            <a:lvl1pPr marL="0" indent="0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1400" spc="-2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1pPr>
            <a:lvl2pPr marL="180975" indent="-180975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1400" spc="-2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2pPr>
            <a:lvl3pPr marL="358775" indent="-177800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1400" spc="-2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3pPr>
            <a:lvl4pPr marL="538162" indent="-180975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1400" spc="-2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4pPr>
            <a:lvl5pPr marL="714375" indent="-176212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1400" spc="-2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5pPr>
          </a:lstStyle>
          <a:p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205" name="Symbol zastępczy obrazu 2"/>
          <p:cNvSpPr>
            <a:spLocks noGrp="1"/>
          </p:cNvSpPr>
          <p:nvPr>
            <p:ph type="pic" sz="quarter" idx="13"/>
          </p:nvPr>
        </p:nvSpPr>
        <p:spPr>
          <a:xfrm>
            <a:off x="250825" y="4324572"/>
            <a:ext cx="2815490" cy="1804768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206" name="Symbol zastępczy obrazu 2"/>
          <p:cNvSpPr>
            <a:spLocks noGrp="1"/>
          </p:cNvSpPr>
          <p:nvPr>
            <p:ph type="pic" sz="quarter" idx="14"/>
          </p:nvPr>
        </p:nvSpPr>
        <p:spPr>
          <a:xfrm>
            <a:off x="3160206" y="4324570"/>
            <a:ext cx="2815491" cy="1804768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207" name="Symbol zastępczy obrazu 2"/>
          <p:cNvSpPr>
            <a:spLocks noGrp="1"/>
          </p:cNvSpPr>
          <p:nvPr>
            <p:ph type="pic" sz="quarter" idx="15"/>
          </p:nvPr>
        </p:nvSpPr>
        <p:spPr>
          <a:xfrm>
            <a:off x="6069589" y="4324572"/>
            <a:ext cx="2815491" cy="1804768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208" name="Tekst tytułowy"/>
          <p:cNvSpPr txBox="1">
            <a:spLocks noGrp="1"/>
          </p:cNvSpPr>
          <p:nvPr>
            <p:ph type="title"/>
          </p:nvPr>
        </p:nvSpPr>
        <p:spPr>
          <a:xfrm>
            <a:off x="250825" y="238089"/>
            <a:ext cx="6373403" cy="8279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chemeClr val="accent1"/>
                </a:solidFill>
                <a:latin typeface="+mn-lt"/>
                <a:ea typeface="+mn-ea"/>
                <a:cs typeface="+mn-cs"/>
                <a:sym typeface="Segoe UI"/>
              </a:defRPr>
            </a:lvl1pPr>
          </a:lstStyle>
          <a:p>
            <a:r>
              <a:t>Tekst tytułowy</a:t>
            </a:r>
          </a:p>
        </p:txBody>
      </p:sp>
      <p:sp>
        <p:nvSpPr>
          <p:cNvPr id="209" name="Numer slajdu"/>
          <p:cNvSpPr txBox="1">
            <a:spLocks noGrp="1"/>
          </p:cNvSpPr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6" name="Obraz 8" descr="Obraz 8"/>
          <p:cNvPicPr>
            <a:picLocks noChangeAspect="1"/>
          </p:cNvPicPr>
          <p:nvPr/>
        </p:nvPicPr>
        <p:blipFill>
          <a:blip r:embed="rId2"/>
          <a:srcRect l="50000" t="3348" b="3349"/>
          <a:stretch>
            <a:fillRect/>
          </a:stretch>
        </p:blipFill>
        <p:spPr>
          <a:xfrm>
            <a:off x="-2" y="-2"/>
            <a:ext cx="3675184" cy="6858002"/>
          </a:xfrm>
          <a:prstGeom prst="rect">
            <a:avLst/>
          </a:prstGeom>
          <a:ln w="12700">
            <a:miter lim="400000"/>
          </a:ln>
        </p:spPr>
      </p:pic>
      <p:sp>
        <p:nvSpPr>
          <p:cNvPr id="217" name="Prostokąt 12"/>
          <p:cNvSpPr/>
          <p:nvPr/>
        </p:nvSpPr>
        <p:spPr>
          <a:xfrm>
            <a:off x="0" y="238089"/>
            <a:ext cx="143507" cy="827947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218" name="Obraz 7" descr="Obraz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40152" y="6619437"/>
            <a:ext cx="3172731" cy="157935"/>
          </a:xfrm>
          <a:prstGeom prst="rect">
            <a:avLst/>
          </a:prstGeom>
          <a:ln w="12700">
            <a:miter lim="400000"/>
          </a:ln>
        </p:spPr>
      </p:pic>
      <p:sp>
        <p:nvSpPr>
          <p:cNvPr id="219" name="Treść - poziom 1…"/>
          <p:cNvSpPr txBox="1">
            <a:spLocks noGrp="1"/>
          </p:cNvSpPr>
          <p:nvPr>
            <p:ph type="body" sz="quarter" idx="1"/>
          </p:nvPr>
        </p:nvSpPr>
        <p:spPr>
          <a:xfrm>
            <a:off x="179511" y="5410406"/>
            <a:ext cx="2790014" cy="790902"/>
          </a:xfrm>
          <a:prstGeom prst="rect">
            <a:avLst/>
          </a:prstGeom>
        </p:spPr>
        <p:txBody>
          <a:bodyPr lIns="0" tIns="0" rIns="0" bIns="0"/>
          <a:lstStyle>
            <a:lvl1pPr marL="0" indent="0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1000" spc="-19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1pPr>
            <a:lvl2pPr marL="129267" indent="-129267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1000" spc="-19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2pPr>
            <a:lvl3pPr marL="307975" indent="-127000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1000" spc="-19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3pPr>
            <a:lvl4pPr marL="486455" indent="-129267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1000" spc="-19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4pPr>
            <a:lvl5pPr marL="664028" indent="-125866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1000" spc="-19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5pPr>
          </a:lstStyle>
          <a:p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220" name="Symbol zastępczy tekstu 2"/>
          <p:cNvSpPr>
            <a:spLocks noGrp="1"/>
          </p:cNvSpPr>
          <p:nvPr>
            <p:ph type="body" sz="quarter" idx="13"/>
          </p:nvPr>
        </p:nvSpPr>
        <p:spPr>
          <a:xfrm>
            <a:off x="3140050" y="5410406"/>
            <a:ext cx="2809596" cy="790902"/>
          </a:xfrm>
          <a:prstGeom prst="rect">
            <a:avLst/>
          </a:prstGeom>
        </p:spPr>
        <p:txBody>
          <a:bodyPr lIns="0" tIns="0" rIns="0" bIns="0"/>
          <a:lstStyle/>
          <a:p>
            <a:pPr marL="0" indent="0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1000" spc="-1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pPr>
            <a:endParaRPr/>
          </a:p>
        </p:txBody>
      </p:sp>
      <p:sp>
        <p:nvSpPr>
          <p:cNvPr id="221" name="Symbol zastępczy tekstu 2"/>
          <p:cNvSpPr>
            <a:spLocks noGrp="1"/>
          </p:cNvSpPr>
          <p:nvPr>
            <p:ph type="body" sz="quarter" idx="14"/>
          </p:nvPr>
        </p:nvSpPr>
        <p:spPr>
          <a:xfrm>
            <a:off x="6120172" y="5410406"/>
            <a:ext cx="2753853" cy="790902"/>
          </a:xfrm>
          <a:prstGeom prst="rect">
            <a:avLst/>
          </a:prstGeom>
        </p:spPr>
        <p:txBody>
          <a:bodyPr lIns="0" tIns="0" rIns="0" bIns="0"/>
          <a:lstStyle/>
          <a:p>
            <a:pPr marL="0" indent="0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2400" spc="-100">
                <a:solidFill>
                  <a:schemeClr val="accent1"/>
                </a:solidFill>
                <a:latin typeface="+mn-lt"/>
                <a:ea typeface="+mn-ea"/>
                <a:cs typeface="+mn-cs"/>
                <a:sym typeface="Segoe UI"/>
              </a:defRPr>
            </a:pPr>
            <a:endParaRPr/>
          </a:p>
        </p:txBody>
      </p:sp>
      <p:sp>
        <p:nvSpPr>
          <p:cNvPr id="222" name="Symbol zastępczy obrazu 8"/>
          <p:cNvSpPr>
            <a:spLocks noGrp="1"/>
          </p:cNvSpPr>
          <p:nvPr>
            <p:ph type="pic" idx="15"/>
          </p:nvPr>
        </p:nvSpPr>
        <p:spPr>
          <a:xfrm>
            <a:off x="0" y="1371600"/>
            <a:ext cx="9144000" cy="3497263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223" name="Tekst tytułowy"/>
          <p:cNvSpPr txBox="1">
            <a:spLocks noGrp="1"/>
          </p:cNvSpPr>
          <p:nvPr>
            <p:ph type="title"/>
          </p:nvPr>
        </p:nvSpPr>
        <p:spPr>
          <a:xfrm>
            <a:off x="250825" y="238089"/>
            <a:ext cx="6373403" cy="8279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chemeClr val="accent1"/>
                </a:solidFill>
                <a:latin typeface="+mn-lt"/>
                <a:ea typeface="+mn-ea"/>
                <a:cs typeface="+mn-cs"/>
                <a:sym typeface="Segoe UI"/>
              </a:defRPr>
            </a:lvl1pPr>
          </a:lstStyle>
          <a:p>
            <a:r>
              <a:t>Tekst tytułowy</a:t>
            </a:r>
          </a:p>
        </p:txBody>
      </p:sp>
      <p:sp>
        <p:nvSpPr>
          <p:cNvPr id="224" name="Prostokąt 2"/>
          <p:cNvSpPr/>
          <p:nvPr/>
        </p:nvSpPr>
        <p:spPr>
          <a:xfrm>
            <a:off x="4211959" y="6561348"/>
            <a:ext cx="4932041" cy="296653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225" name="Obraz 8" descr="Obraz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65482" y="224643"/>
            <a:ext cx="3112595" cy="856802"/>
          </a:xfrm>
          <a:prstGeom prst="rect">
            <a:avLst/>
          </a:prstGeom>
          <a:ln w="12700">
            <a:miter lim="400000"/>
          </a:ln>
        </p:spPr>
      </p:pic>
      <p:sp>
        <p:nvSpPr>
          <p:cNvPr id="226" name="Numer slajdu"/>
          <p:cNvSpPr txBox="1">
            <a:spLocks noGrp="1"/>
          </p:cNvSpPr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3" name="Obraz 8" descr="Obraz 8"/>
          <p:cNvPicPr>
            <a:picLocks noChangeAspect="1"/>
          </p:cNvPicPr>
          <p:nvPr/>
        </p:nvPicPr>
        <p:blipFill>
          <a:blip r:embed="rId2"/>
          <a:srcRect l="50000" t="3348" b="3349"/>
          <a:stretch>
            <a:fillRect/>
          </a:stretch>
        </p:blipFill>
        <p:spPr>
          <a:xfrm>
            <a:off x="-2" y="-2"/>
            <a:ext cx="3675184" cy="6858002"/>
          </a:xfrm>
          <a:prstGeom prst="rect">
            <a:avLst/>
          </a:prstGeom>
          <a:ln w="12700">
            <a:miter lim="400000"/>
          </a:ln>
        </p:spPr>
      </p:pic>
      <p:sp>
        <p:nvSpPr>
          <p:cNvPr id="234" name="Prostokąt 12"/>
          <p:cNvSpPr/>
          <p:nvPr/>
        </p:nvSpPr>
        <p:spPr>
          <a:xfrm>
            <a:off x="0" y="238089"/>
            <a:ext cx="143507" cy="827947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235" name="Obraz 7" descr="Obraz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40152" y="6619437"/>
            <a:ext cx="3172731" cy="157935"/>
          </a:xfrm>
          <a:prstGeom prst="rect">
            <a:avLst/>
          </a:prstGeom>
          <a:ln w="12700">
            <a:miter lim="400000"/>
          </a:ln>
        </p:spPr>
      </p:pic>
      <p:sp>
        <p:nvSpPr>
          <p:cNvPr id="236" name="Tekst tytułowy"/>
          <p:cNvSpPr txBox="1">
            <a:spLocks noGrp="1"/>
          </p:cNvSpPr>
          <p:nvPr>
            <p:ph type="title"/>
          </p:nvPr>
        </p:nvSpPr>
        <p:spPr>
          <a:xfrm>
            <a:off x="250825" y="238089"/>
            <a:ext cx="8893175" cy="827946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 sz="2800" b="1">
                <a:solidFill>
                  <a:srgbClr val="8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r>
              <a:t>Tekst tytułowy</a:t>
            </a:r>
          </a:p>
        </p:txBody>
      </p:sp>
      <p:sp>
        <p:nvSpPr>
          <p:cNvPr id="237" name="Treść - poziom 1…"/>
          <p:cNvSpPr txBox="1">
            <a:spLocks noGrp="1"/>
          </p:cNvSpPr>
          <p:nvPr>
            <p:ph type="body" idx="1"/>
          </p:nvPr>
        </p:nvSpPr>
        <p:spPr>
          <a:xfrm>
            <a:off x="250825" y="1557337"/>
            <a:ext cx="8642350" cy="4751389"/>
          </a:xfrm>
          <a:prstGeom prst="rect">
            <a:avLst/>
          </a:prstGeom>
        </p:spPr>
        <p:txBody>
          <a:bodyPr lIns="0" tIns="0" rIns="0" bIns="0"/>
          <a:lstStyle>
            <a:lvl1pPr marL="0" indent="0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2400" spc="-2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180975" indent="-180975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2400" spc="-2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358775" indent="-177800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2400" spc="-2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538162" indent="-180975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2400" spc="-2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714375" indent="-176212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2400" spc="-2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</a:lstStyle>
          <a:p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238" name="Numer slajdu"/>
          <p:cNvSpPr txBox="1">
            <a:spLocks noGrp="1"/>
          </p:cNvSpPr>
          <p:nvPr>
            <p:ph type="sldNum" sz="quarter" idx="2"/>
          </p:nvPr>
        </p:nvSpPr>
        <p:spPr>
          <a:xfrm>
            <a:off x="6553200" y="6356350"/>
            <a:ext cx="394802" cy="370840"/>
          </a:xfrm>
          <a:prstGeom prst="rect">
            <a:avLst/>
          </a:prstGeom>
        </p:spPr>
        <p:txBody>
          <a:bodyPr anchor="t"/>
          <a:lstStyle>
            <a:lvl1pPr algn="l">
              <a:defRPr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Strona tytułowa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" name="Obraz 14" descr="Obraz 14"/>
          <p:cNvPicPr>
            <a:picLocks noChangeAspect="1"/>
          </p:cNvPicPr>
          <p:nvPr/>
        </p:nvPicPr>
        <p:blipFill>
          <a:blip r:embed="rId2"/>
          <a:srcRect l="50000" t="3348" b="3349"/>
          <a:stretch>
            <a:fillRect/>
          </a:stretch>
        </p:blipFill>
        <p:spPr>
          <a:xfrm>
            <a:off x="-2" y="-2"/>
            <a:ext cx="3675184" cy="6858002"/>
          </a:xfrm>
          <a:prstGeom prst="rect">
            <a:avLst/>
          </a:prstGeom>
          <a:ln w="12700">
            <a:miter lim="400000"/>
          </a:ln>
        </p:spPr>
      </p:pic>
      <p:sp>
        <p:nvSpPr>
          <p:cNvPr id="246" name="Prostokąt 12"/>
          <p:cNvSpPr/>
          <p:nvPr/>
        </p:nvSpPr>
        <p:spPr>
          <a:xfrm>
            <a:off x="-1" y="4868862"/>
            <a:ext cx="9144001" cy="1188727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47" name="Treść - poziom 1…"/>
          <p:cNvSpPr txBox="1">
            <a:spLocks noGrp="1"/>
          </p:cNvSpPr>
          <p:nvPr>
            <p:ph type="body" sz="quarter" idx="1"/>
          </p:nvPr>
        </p:nvSpPr>
        <p:spPr>
          <a:xfrm>
            <a:off x="2282450" y="4868862"/>
            <a:ext cx="6861550" cy="1188726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2000" spc="-19">
                <a:solidFill>
                  <a:srgbClr val="FFFFFF"/>
                </a:solidFill>
                <a:latin typeface="+mn-lt"/>
                <a:ea typeface="+mn-ea"/>
                <a:cs typeface="+mn-cs"/>
                <a:sym typeface="Segoe UI"/>
              </a:defRPr>
            </a:lvl1pPr>
            <a:lvl2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2000" spc="-19">
                <a:solidFill>
                  <a:srgbClr val="FFFFFF"/>
                </a:solidFill>
                <a:latin typeface="+mn-lt"/>
                <a:ea typeface="+mn-ea"/>
                <a:cs typeface="+mn-cs"/>
                <a:sym typeface="Segoe UI"/>
              </a:defRPr>
            </a:lvl2pPr>
            <a:lvl3pPr marL="0" indent="180975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2000" spc="-19">
                <a:solidFill>
                  <a:srgbClr val="FFFFFF"/>
                </a:solidFill>
                <a:latin typeface="+mn-lt"/>
                <a:ea typeface="+mn-ea"/>
                <a:cs typeface="+mn-cs"/>
                <a:sym typeface="Segoe UI"/>
              </a:defRPr>
            </a:lvl3pPr>
            <a:lvl4pPr marL="0" indent="357187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2000" spc="-19">
                <a:solidFill>
                  <a:srgbClr val="FFFFFF"/>
                </a:solidFill>
                <a:latin typeface="+mn-lt"/>
                <a:ea typeface="+mn-ea"/>
                <a:cs typeface="+mn-cs"/>
                <a:sym typeface="Segoe UI"/>
              </a:defRPr>
            </a:lvl4pPr>
            <a:lvl5pPr marL="0" indent="538162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2000" spc="-19">
                <a:solidFill>
                  <a:srgbClr val="FFFFFF"/>
                </a:solidFill>
                <a:latin typeface="+mn-lt"/>
                <a:ea typeface="+mn-ea"/>
                <a:cs typeface="+mn-cs"/>
                <a:sym typeface="Segoe UI"/>
              </a:defRPr>
            </a:lvl5pPr>
          </a:lstStyle>
          <a:p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pic>
        <p:nvPicPr>
          <p:cNvPr id="248" name="Obraz 1" descr="Obraz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65482" y="224643"/>
            <a:ext cx="3112595" cy="856802"/>
          </a:xfrm>
          <a:prstGeom prst="rect">
            <a:avLst/>
          </a:prstGeom>
          <a:ln w="12700">
            <a:miter lim="400000"/>
          </a:ln>
        </p:spPr>
      </p:pic>
      <p:sp>
        <p:nvSpPr>
          <p:cNvPr id="249" name="Numer slajdu"/>
          <p:cNvSpPr txBox="1">
            <a:spLocks noGrp="1"/>
          </p:cNvSpPr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Obraz 8" descr="Obraz 8"/>
          <p:cNvPicPr>
            <a:picLocks noChangeAspect="1"/>
          </p:cNvPicPr>
          <p:nvPr/>
        </p:nvPicPr>
        <p:blipFill>
          <a:blip r:embed="rId2"/>
          <a:srcRect l="50000" t="3348" b="3349"/>
          <a:stretch>
            <a:fillRect/>
          </a:stretch>
        </p:blipFill>
        <p:spPr>
          <a:xfrm>
            <a:off x="-2" y="-2"/>
            <a:ext cx="3675184" cy="6858002"/>
          </a:xfrm>
          <a:prstGeom prst="rect">
            <a:avLst/>
          </a:prstGeom>
          <a:ln w="12700">
            <a:miter lim="400000"/>
          </a:ln>
        </p:spPr>
      </p:pic>
      <p:sp>
        <p:nvSpPr>
          <p:cNvPr id="36" name="Prostokąt 12"/>
          <p:cNvSpPr/>
          <p:nvPr/>
        </p:nvSpPr>
        <p:spPr>
          <a:xfrm>
            <a:off x="0" y="238089"/>
            <a:ext cx="143507" cy="827947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37" name="Obraz 7" descr="Obraz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40152" y="6619437"/>
            <a:ext cx="3172731" cy="157935"/>
          </a:xfrm>
          <a:prstGeom prst="rect">
            <a:avLst/>
          </a:prstGeom>
          <a:ln w="12700">
            <a:miter lim="400000"/>
          </a:ln>
        </p:spPr>
      </p:pic>
      <p:sp>
        <p:nvSpPr>
          <p:cNvPr id="38" name="Tekst tytułowy"/>
          <p:cNvSpPr txBox="1">
            <a:spLocks noGrp="1"/>
          </p:cNvSpPr>
          <p:nvPr>
            <p:ph type="title"/>
          </p:nvPr>
        </p:nvSpPr>
        <p:spPr>
          <a:xfrm>
            <a:off x="250825" y="238089"/>
            <a:ext cx="8893175" cy="827946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 sz="2800" b="1">
                <a:solidFill>
                  <a:srgbClr val="8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r>
              <a:t>Tekst tytułowy</a:t>
            </a:r>
          </a:p>
        </p:txBody>
      </p:sp>
      <p:sp>
        <p:nvSpPr>
          <p:cNvPr id="39" name="Treść - poziom 1…"/>
          <p:cNvSpPr txBox="1">
            <a:spLocks noGrp="1"/>
          </p:cNvSpPr>
          <p:nvPr>
            <p:ph type="body" idx="1"/>
          </p:nvPr>
        </p:nvSpPr>
        <p:spPr>
          <a:xfrm>
            <a:off x="250825" y="1557337"/>
            <a:ext cx="8642350" cy="4751389"/>
          </a:xfrm>
          <a:prstGeom prst="rect">
            <a:avLst/>
          </a:prstGeom>
        </p:spPr>
        <p:txBody>
          <a:bodyPr lIns="0" tIns="0" rIns="0" bIns="0"/>
          <a:lstStyle>
            <a:lvl1pPr marL="0" indent="0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2400" spc="-2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180975" indent="-180975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2400" spc="-2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358775" indent="-177800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2400" spc="-2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538162" indent="-180975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2400" spc="-2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714375" indent="-176212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2400" spc="-2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</a:lstStyle>
          <a:p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40" name="Numer slajdu"/>
          <p:cNvSpPr txBox="1">
            <a:spLocks noGrp="1"/>
          </p:cNvSpPr>
          <p:nvPr>
            <p:ph type="sldNum" sz="quarter" idx="2"/>
          </p:nvPr>
        </p:nvSpPr>
        <p:spPr>
          <a:xfrm>
            <a:off x="6553200" y="6356350"/>
            <a:ext cx="394802" cy="370840"/>
          </a:xfrm>
          <a:prstGeom prst="rect">
            <a:avLst/>
          </a:prstGeom>
        </p:spPr>
        <p:txBody>
          <a:bodyPr anchor="t"/>
          <a:lstStyle>
            <a:lvl1pPr algn="l">
              <a:defRPr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Strona tytułowa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" name="Obraz 14" descr="Obraz 14"/>
          <p:cNvPicPr>
            <a:picLocks noChangeAspect="1"/>
          </p:cNvPicPr>
          <p:nvPr/>
        </p:nvPicPr>
        <p:blipFill>
          <a:blip r:embed="rId2"/>
          <a:srcRect l="50000" t="3348" b="3349"/>
          <a:stretch>
            <a:fillRect/>
          </a:stretch>
        </p:blipFill>
        <p:spPr>
          <a:xfrm>
            <a:off x="-2" y="-2"/>
            <a:ext cx="3675184" cy="6858002"/>
          </a:xfrm>
          <a:prstGeom prst="rect">
            <a:avLst/>
          </a:prstGeom>
          <a:ln w="12700">
            <a:miter lim="400000"/>
          </a:ln>
        </p:spPr>
      </p:pic>
      <p:sp>
        <p:nvSpPr>
          <p:cNvPr id="257" name="Prostokąt 12"/>
          <p:cNvSpPr/>
          <p:nvPr/>
        </p:nvSpPr>
        <p:spPr>
          <a:xfrm>
            <a:off x="-1" y="4868862"/>
            <a:ext cx="9144001" cy="1188727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58" name="Treść - poziom 1…"/>
          <p:cNvSpPr txBox="1">
            <a:spLocks noGrp="1"/>
          </p:cNvSpPr>
          <p:nvPr>
            <p:ph type="body" sz="quarter" idx="1"/>
          </p:nvPr>
        </p:nvSpPr>
        <p:spPr>
          <a:xfrm>
            <a:off x="2282450" y="4868862"/>
            <a:ext cx="6861550" cy="1188726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2000" spc="-19">
                <a:solidFill>
                  <a:srgbClr val="FFFFFF"/>
                </a:solidFill>
                <a:latin typeface="+mn-lt"/>
                <a:ea typeface="+mn-ea"/>
                <a:cs typeface="+mn-cs"/>
                <a:sym typeface="Segoe UI"/>
              </a:defRPr>
            </a:lvl1pPr>
            <a:lvl2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2000" spc="-19">
                <a:solidFill>
                  <a:srgbClr val="FFFFFF"/>
                </a:solidFill>
                <a:latin typeface="+mn-lt"/>
                <a:ea typeface="+mn-ea"/>
                <a:cs typeface="+mn-cs"/>
                <a:sym typeface="Segoe UI"/>
              </a:defRPr>
            </a:lvl2pPr>
            <a:lvl3pPr marL="0" indent="180975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2000" spc="-19">
                <a:solidFill>
                  <a:srgbClr val="FFFFFF"/>
                </a:solidFill>
                <a:latin typeface="+mn-lt"/>
                <a:ea typeface="+mn-ea"/>
                <a:cs typeface="+mn-cs"/>
                <a:sym typeface="Segoe UI"/>
              </a:defRPr>
            </a:lvl3pPr>
            <a:lvl4pPr marL="0" indent="357187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2000" spc="-19">
                <a:solidFill>
                  <a:srgbClr val="FFFFFF"/>
                </a:solidFill>
                <a:latin typeface="+mn-lt"/>
                <a:ea typeface="+mn-ea"/>
                <a:cs typeface="+mn-cs"/>
                <a:sym typeface="Segoe UI"/>
              </a:defRPr>
            </a:lvl4pPr>
            <a:lvl5pPr marL="0" indent="538162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2000" spc="-19">
                <a:solidFill>
                  <a:srgbClr val="FFFFFF"/>
                </a:solidFill>
                <a:latin typeface="+mn-lt"/>
                <a:ea typeface="+mn-ea"/>
                <a:cs typeface="+mn-cs"/>
                <a:sym typeface="Segoe UI"/>
              </a:defRPr>
            </a:lvl5pPr>
          </a:lstStyle>
          <a:p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259" name="Symbol zastępczy obrazu 8"/>
          <p:cNvSpPr>
            <a:spLocks noGrp="1"/>
          </p:cNvSpPr>
          <p:nvPr>
            <p:ph type="pic" idx="13"/>
          </p:nvPr>
        </p:nvSpPr>
        <p:spPr>
          <a:xfrm>
            <a:off x="-2" y="1412775"/>
            <a:ext cx="9144001" cy="3497264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pic>
        <p:nvPicPr>
          <p:cNvPr id="260" name="Obraz 1" descr="Obraz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65482" y="224643"/>
            <a:ext cx="3112595" cy="856802"/>
          </a:xfrm>
          <a:prstGeom prst="rect">
            <a:avLst/>
          </a:prstGeom>
          <a:ln w="12700">
            <a:miter lim="400000"/>
          </a:ln>
        </p:spPr>
      </p:pic>
      <p:sp>
        <p:nvSpPr>
          <p:cNvPr id="261" name="Numer slajdu"/>
          <p:cNvSpPr txBox="1">
            <a:spLocks noGrp="1"/>
          </p:cNvSpPr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Strona rozdziałow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8" name="Obraz 6" descr="Obraz 6"/>
          <p:cNvPicPr>
            <a:picLocks noChangeAspect="1"/>
          </p:cNvPicPr>
          <p:nvPr/>
        </p:nvPicPr>
        <p:blipFill>
          <a:blip r:embed="rId2"/>
          <a:srcRect l="50000" t="3348" b="3349"/>
          <a:stretch>
            <a:fillRect/>
          </a:stretch>
        </p:blipFill>
        <p:spPr>
          <a:xfrm>
            <a:off x="-2" y="-2"/>
            <a:ext cx="3675184" cy="6858002"/>
          </a:xfrm>
          <a:prstGeom prst="rect">
            <a:avLst/>
          </a:prstGeom>
          <a:ln w="12700">
            <a:miter lim="400000"/>
          </a:ln>
        </p:spPr>
      </p:pic>
      <p:sp>
        <p:nvSpPr>
          <p:cNvPr id="269" name="Prostokąt 12"/>
          <p:cNvSpPr/>
          <p:nvPr/>
        </p:nvSpPr>
        <p:spPr>
          <a:xfrm>
            <a:off x="-1" y="4868862"/>
            <a:ext cx="9144001" cy="1188727"/>
          </a:xfrm>
          <a:prstGeom prst="rect">
            <a:avLst/>
          </a:prstGeom>
          <a:solidFill>
            <a:srgbClr val="565656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70" name="Treść - poziom 1…"/>
          <p:cNvSpPr txBox="1">
            <a:spLocks noGrp="1"/>
          </p:cNvSpPr>
          <p:nvPr>
            <p:ph type="body" sz="quarter" idx="1"/>
          </p:nvPr>
        </p:nvSpPr>
        <p:spPr>
          <a:xfrm>
            <a:off x="2282450" y="4868862"/>
            <a:ext cx="6861550" cy="1188726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2000" spc="-19">
                <a:solidFill>
                  <a:srgbClr val="FFFFFF"/>
                </a:solidFill>
                <a:latin typeface="+mn-lt"/>
                <a:ea typeface="+mn-ea"/>
                <a:cs typeface="+mn-cs"/>
                <a:sym typeface="Segoe UI"/>
              </a:defRPr>
            </a:lvl1pPr>
            <a:lvl2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2000" spc="-19">
                <a:solidFill>
                  <a:srgbClr val="FFFFFF"/>
                </a:solidFill>
                <a:latin typeface="+mn-lt"/>
                <a:ea typeface="+mn-ea"/>
                <a:cs typeface="+mn-cs"/>
                <a:sym typeface="Segoe UI"/>
              </a:defRPr>
            </a:lvl2pPr>
            <a:lvl3pPr marL="0" indent="180975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2000" spc="-19">
                <a:solidFill>
                  <a:srgbClr val="FFFFFF"/>
                </a:solidFill>
                <a:latin typeface="+mn-lt"/>
                <a:ea typeface="+mn-ea"/>
                <a:cs typeface="+mn-cs"/>
                <a:sym typeface="Segoe UI"/>
              </a:defRPr>
            </a:lvl3pPr>
            <a:lvl4pPr marL="0" indent="357187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2000" spc="-19">
                <a:solidFill>
                  <a:srgbClr val="FFFFFF"/>
                </a:solidFill>
                <a:latin typeface="+mn-lt"/>
                <a:ea typeface="+mn-ea"/>
                <a:cs typeface="+mn-cs"/>
                <a:sym typeface="Segoe UI"/>
              </a:defRPr>
            </a:lvl4pPr>
            <a:lvl5pPr marL="0" indent="538162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2000" spc="-19">
                <a:solidFill>
                  <a:srgbClr val="FFFFFF"/>
                </a:solidFill>
                <a:latin typeface="+mn-lt"/>
                <a:ea typeface="+mn-ea"/>
                <a:cs typeface="+mn-cs"/>
                <a:sym typeface="Segoe UI"/>
              </a:defRPr>
            </a:lvl5pPr>
          </a:lstStyle>
          <a:p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271" name="Symbol zastępczy obrazu 8"/>
          <p:cNvSpPr>
            <a:spLocks noGrp="1"/>
          </p:cNvSpPr>
          <p:nvPr>
            <p:ph type="pic" idx="13"/>
          </p:nvPr>
        </p:nvSpPr>
        <p:spPr>
          <a:xfrm>
            <a:off x="0" y="1371600"/>
            <a:ext cx="9144000" cy="3497263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pic>
        <p:nvPicPr>
          <p:cNvPr id="272" name="Obraz 7" descr="Obraz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65482" y="224643"/>
            <a:ext cx="3112595" cy="856802"/>
          </a:xfrm>
          <a:prstGeom prst="rect">
            <a:avLst/>
          </a:prstGeom>
          <a:ln w="12700">
            <a:miter lim="400000"/>
          </a:ln>
        </p:spPr>
      </p:pic>
      <p:sp>
        <p:nvSpPr>
          <p:cNvPr id="273" name="Numer slajdu"/>
          <p:cNvSpPr txBox="1">
            <a:spLocks noGrp="1"/>
          </p:cNvSpPr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przekładkow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Prostokąt 12"/>
          <p:cNvSpPr/>
          <p:nvPr/>
        </p:nvSpPr>
        <p:spPr>
          <a:xfrm>
            <a:off x="-1" y="5445125"/>
            <a:ext cx="9144001" cy="1079500"/>
          </a:xfrm>
          <a:prstGeom prst="rect">
            <a:avLst/>
          </a:prstGeom>
          <a:solidFill>
            <a:srgbClr val="E3E3E3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81" name="Symbol zastępczy obrazu 8"/>
          <p:cNvSpPr>
            <a:spLocks noGrp="1"/>
          </p:cNvSpPr>
          <p:nvPr>
            <p:ph type="pic" idx="13"/>
          </p:nvPr>
        </p:nvSpPr>
        <p:spPr>
          <a:xfrm>
            <a:off x="0" y="1172776"/>
            <a:ext cx="9144000" cy="4272350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282" name="Prostokąt 17"/>
          <p:cNvSpPr/>
          <p:nvPr/>
        </p:nvSpPr>
        <p:spPr>
          <a:xfrm>
            <a:off x="0" y="6524625"/>
            <a:ext cx="9144000" cy="333375"/>
          </a:xfrm>
          <a:prstGeom prst="rect">
            <a:avLst/>
          </a:prstGeom>
          <a:solidFill>
            <a:srgbClr val="F2F2F2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83" name="Treść - poziom 1…"/>
          <p:cNvSpPr txBox="1">
            <a:spLocks noGrp="1"/>
          </p:cNvSpPr>
          <p:nvPr>
            <p:ph type="body" sz="quarter" idx="1"/>
          </p:nvPr>
        </p:nvSpPr>
        <p:spPr>
          <a:xfrm>
            <a:off x="250825" y="5445125"/>
            <a:ext cx="8642350" cy="1079500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1400" spc="-2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1pPr>
            <a:lvl2pPr marL="180975" indent="-180975" algn="r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1400" spc="-2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2pPr>
            <a:lvl3pPr marL="358775" indent="-177800" algn="r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1400" spc="-2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3pPr>
            <a:lvl4pPr marL="538162" indent="-180975" algn="r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1400" spc="-2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4pPr>
            <a:lvl5pPr marL="714375" indent="-176212" algn="r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1400" spc="-2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5pPr>
          </a:lstStyle>
          <a:p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284" name="Tekst tytułowy"/>
          <p:cNvSpPr txBox="1">
            <a:spLocks noGrp="1"/>
          </p:cNvSpPr>
          <p:nvPr>
            <p:ph type="title"/>
          </p:nvPr>
        </p:nvSpPr>
        <p:spPr>
          <a:xfrm>
            <a:off x="250825" y="238089"/>
            <a:ext cx="8642350" cy="8279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chemeClr val="accent1"/>
                </a:solidFill>
                <a:latin typeface="+mn-lt"/>
                <a:ea typeface="+mn-ea"/>
                <a:cs typeface="+mn-cs"/>
                <a:sym typeface="Segoe UI"/>
              </a:defRPr>
            </a:lvl1pPr>
          </a:lstStyle>
          <a:p>
            <a:r>
              <a:t>Tekst tytułowy</a:t>
            </a:r>
          </a:p>
        </p:txBody>
      </p:sp>
      <p:pic>
        <p:nvPicPr>
          <p:cNvPr id="285" name="Obraz 10" descr="Obraz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40152" y="6619437"/>
            <a:ext cx="3172731" cy="157935"/>
          </a:xfrm>
          <a:prstGeom prst="rect">
            <a:avLst/>
          </a:prstGeom>
          <a:ln w="12700">
            <a:miter lim="400000"/>
          </a:ln>
        </p:spPr>
      </p:pic>
      <p:sp>
        <p:nvSpPr>
          <p:cNvPr id="286" name="Numer slajdu"/>
          <p:cNvSpPr txBox="1">
            <a:spLocks noGrp="1"/>
          </p:cNvSpPr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przekładkow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3" name="Obraz 8" descr="Obraz 8"/>
          <p:cNvPicPr>
            <a:picLocks noChangeAspect="1"/>
          </p:cNvPicPr>
          <p:nvPr/>
        </p:nvPicPr>
        <p:blipFill>
          <a:blip r:embed="rId2"/>
          <a:srcRect l="50000" t="3348" b="3349"/>
          <a:stretch>
            <a:fillRect/>
          </a:stretch>
        </p:blipFill>
        <p:spPr>
          <a:xfrm>
            <a:off x="-2" y="-2"/>
            <a:ext cx="3675184" cy="6858002"/>
          </a:xfrm>
          <a:prstGeom prst="rect">
            <a:avLst/>
          </a:prstGeom>
          <a:ln w="12700">
            <a:miter lim="400000"/>
          </a:ln>
        </p:spPr>
      </p:pic>
      <p:sp>
        <p:nvSpPr>
          <p:cNvPr id="294" name="Prostokąt 12"/>
          <p:cNvSpPr/>
          <p:nvPr/>
        </p:nvSpPr>
        <p:spPr>
          <a:xfrm>
            <a:off x="0" y="238089"/>
            <a:ext cx="143507" cy="827947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295" name="Obraz 7" descr="Obraz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40152" y="6619437"/>
            <a:ext cx="3172731" cy="157935"/>
          </a:xfrm>
          <a:prstGeom prst="rect">
            <a:avLst/>
          </a:prstGeom>
          <a:ln w="12700">
            <a:miter lim="400000"/>
          </a:ln>
        </p:spPr>
      </p:pic>
      <p:sp>
        <p:nvSpPr>
          <p:cNvPr id="296" name="Treść - poziom 1…"/>
          <p:cNvSpPr txBox="1">
            <a:spLocks noGrp="1"/>
          </p:cNvSpPr>
          <p:nvPr>
            <p:ph type="body" idx="1"/>
          </p:nvPr>
        </p:nvSpPr>
        <p:spPr>
          <a:xfrm>
            <a:off x="250825" y="1557338"/>
            <a:ext cx="8642350" cy="3671863"/>
          </a:xfrm>
          <a:prstGeom prst="rect">
            <a:avLst/>
          </a:prstGeom>
        </p:spPr>
        <p:txBody>
          <a:bodyPr lIns="0" tIns="0" rIns="0" bIns="0"/>
          <a:lstStyle>
            <a:lvl1pPr marL="0" indent="0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1400" spc="-2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1pPr>
            <a:lvl2pPr marL="180975" indent="-180975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1400" spc="-2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2pPr>
            <a:lvl3pPr marL="358775" indent="-177800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1400" spc="-2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3pPr>
            <a:lvl4pPr marL="538162" indent="-180975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1400" spc="-2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4pPr>
            <a:lvl5pPr marL="714375" indent="-176212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1400" spc="-2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5pPr>
          </a:lstStyle>
          <a:p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297" name="Numer slajdu"/>
          <p:cNvSpPr txBox="1">
            <a:spLocks noGrp="1"/>
          </p:cNvSpPr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ylko tytuł i pod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4" name="Obraz 8" descr="Obraz 8"/>
          <p:cNvPicPr>
            <a:picLocks noChangeAspect="1"/>
          </p:cNvPicPr>
          <p:nvPr/>
        </p:nvPicPr>
        <p:blipFill>
          <a:blip r:embed="rId2"/>
          <a:srcRect l="50000" t="3348" b="3349"/>
          <a:stretch>
            <a:fillRect/>
          </a:stretch>
        </p:blipFill>
        <p:spPr>
          <a:xfrm>
            <a:off x="-2" y="-2"/>
            <a:ext cx="3675184" cy="6858002"/>
          </a:xfrm>
          <a:prstGeom prst="rect">
            <a:avLst/>
          </a:prstGeom>
          <a:ln w="12700">
            <a:miter lim="400000"/>
          </a:ln>
        </p:spPr>
      </p:pic>
      <p:sp>
        <p:nvSpPr>
          <p:cNvPr id="305" name="Prostokąt 12"/>
          <p:cNvSpPr/>
          <p:nvPr/>
        </p:nvSpPr>
        <p:spPr>
          <a:xfrm>
            <a:off x="0" y="238089"/>
            <a:ext cx="143507" cy="827947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306" name="Obraz 7" descr="Obraz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40152" y="6619437"/>
            <a:ext cx="3172731" cy="157935"/>
          </a:xfrm>
          <a:prstGeom prst="rect">
            <a:avLst/>
          </a:prstGeom>
          <a:ln w="12700">
            <a:miter lim="400000"/>
          </a:ln>
        </p:spPr>
      </p:pic>
      <p:sp>
        <p:nvSpPr>
          <p:cNvPr id="307" name="Tekst tytułowy"/>
          <p:cNvSpPr txBox="1">
            <a:spLocks noGrp="1"/>
          </p:cNvSpPr>
          <p:nvPr>
            <p:ph type="title"/>
          </p:nvPr>
        </p:nvSpPr>
        <p:spPr>
          <a:xfrm>
            <a:off x="250825" y="238089"/>
            <a:ext cx="6373403" cy="8279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chemeClr val="accent1"/>
                </a:solidFill>
                <a:latin typeface="+mn-lt"/>
                <a:ea typeface="+mn-ea"/>
                <a:cs typeface="+mn-cs"/>
                <a:sym typeface="Segoe UI"/>
              </a:defRPr>
            </a:lvl1pPr>
          </a:lstStyle>
          <a:p>
            <a:r>
              <a:t>Tekst tytułowy</a:t>
            </a:r>
          </a:p>
        </p:txBody>
      </p:sp>
      <p:sp>
        <p:nvSpPr>
          <p:cNvPr id="308" name="Numer slajdu"/>
          <p:cNvSpPr txBox="1">
            <a:spLocks noGrp="1"/>
          </p:cNvSpPr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Z zawartości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5" name="Obraz 8" descr="Obraz 8"/>
          <p:cNvPicPr>
            <a:picLocks noChangeAspect="1"/>
          </p:cNvPicPr>
          <p:nvPr/>
        </p:nvPicPr>
        <p:blipFill>
          <a:blip r:embed="rId2"/>
          <a:srcRect l="50000" t="3348" b="3349"/>
          <a:stretch>
            <a:fillRect/>
          </a:stretch>
        </p:blipFill>
        <p:spPr>
          <a:xfrm>
            <a:off x="-2" y="-2"/>
            <a:ext cx="3675184" cy="6858002"/>
          </a:xfrm>
          <a:prstGeom prst="rect">
            <a:avLst/>
          </a:prstGeom>
          <a:ln w="12700">
            <a:miter lim="400000"/>
          </a:ln>
        </p:spPr>
      </p:pic>
      <p:sp>
        <p:nvSpPr>
          <p:cNvPr id="316" name="Prostokąt 12"/>
          <p:cNvSpPr/>
          <p:nvPr/>
        </p:nvSpPr>
        <p:spPr>
          <a:xfrm>
            <a:off x="0" y="238089"/>
            <a:ext cx="143507" cy="827947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317" name="Obraz 7" descr="Obraz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40152" y="6619437"/>
            <a:ext cx="3172731" cy="157935"/>
          </a:xfrm>
          <a:prstGeom prst="rect">
            <a:avLst/>
          </a:prstGeom>
          <a:ln w="12700">
            <a:miter lim="400000"/>
          </a:ln>
        </p:spPr>
      </p:pic>
      <p:sp>
        <p:nvSpPr>
          <p:cNvPr id="318" name="Treść - poziom 1…"/>
          <p:cNvSpPr txBox="1">
            <a:spLocks noGrp="1"/>
          </p:cNvSpPr>
          <p:nvPr>
            <p:ph type="body" idx="1"/>
          </p:nvPr>
        </p:nvSpPr>
        <p:spPr>
          <a:xfrm>
            <a:off x="250825" y="1557338"/>
            <a:ext cx="8642350" cy="4572001"/>
          </a:xfrm>
          <a:prstGeom prst="rect">
            <a:avLst/>
          </a:prstGeom>
        </p:spPr>
        <p:txBody>
          <a:bodyPr lIns="0" tIns="0" rIns="0" bIns="0"/>
          <a:lstStyle>
            <a:lvl1pPr marL="0" indent="0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1400" spc="-2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1pPr>
            <a:lvl2pPr marL="180975" indent="-180975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1400" spc="-2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2pPr>
            <a:lvl3pPr marL="358775" indent="-177800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1400" spc="-2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3pPr>
            <a:lvl4pPr marL="538162" indent="-180975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1400" spc="-2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4pPr>
            <a:lvl5pPr marL="714375" indent="-176212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1400" spc="-2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5pPr>
          </a:lstStyle>
          <a:p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319" name="Tekst tytułowy"/>
          <p:cNvSpPr txBox="1">
            <a:spLocks noGrp="1"/>
          </p:cNvSpPr>
          <p:nvPr>
            <p:ph type="title"/>
          </p:nvPr>
        </p:nvSpPr>
        <p:spPr>
          <a:xfrm>
            <a:off x="250825" y="238089"/>
            <a:ext cx="6373403" cy="8279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chemeClr val="accent1"/>
                </a:solidFill>
                <a:latin typeface="+mn-lt"/>
                <a:ea typeface="+mn-ea"/>
                <a:cs typeface="+mn-cs"/>
                <a:sym typeface="Segoe UI"/>
              </a:defRPr>
            </a:lvl1pPr>
          </a:lstStyle>
          <a:p>
            <a:r>
              <a:t>Tekst tytułowy</a:t>
            </a:r>
          </a:p>
        </p:txBody>
      </p:sp>
      <p:sp>
        <p:nvSpPr>
          <p:cNvPr id="320" name="Numer slajdu"/>
          <p:cNvSpPr txBox="1">
            <a:spLocks noGrp="1"/>
          </p:cNvSpPr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Wyk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" name="Obraz 8" descr="Obraz 8"/>
          <p:cNvPicPr>
            <a:picLocks noChangeAspect="1"/>
          </p:cNvPicPr>
          <p:nvPr/>
        </p:nvPicPr>
        <p:blipFill>
          <a:blip r:embed="rId2"/>
          <a:srcRect l="50000" t="3348" b="3349"/>
          <a:stretch>
            <a:fillRect/>
          </a:stretch>
        </p:blipFill>
        <p:spPr>
          <a:xfrm>
            <a:off x="-2" y="-2"/>
            <a:ext cx="3675184" cy="6858002"/>
          </a:xfrm>
          <a:prstGeom prst="rect">
            <a:avLst/>
          </a:prstGeom>
          <a:ln w="12700">
            <a:miter lim="400000"/>
          </a:ln>
        </p:spPr>
      </p:pic>
      <p:sp>
        <p:nvSpPr>
          <p:cNvPr id="328" name="Prostokąt 12"/>
          <p:cNvSpPr/>
          <p:nvPr/>
        </p:nvSpPr>
        <p:spPr>
          <a:xfrm>
            <a:off x="0" y="238089"/>
            <a:ext cx="143507" cy="827947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329" name="Obraz 7" descr="Obraz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40152" y="6619437"/>
            <a:ext cx="3172731" cy="157935"/>
          </a:xfrm>
          <a:prstGeom prst="rect">
            <a:avLst/>
          </a:prstGeom>
          <a:ln w="12700">
            <a:miter lim="400000"/>
          </a:ln>
        </p:spPr>
      </p:pic>
      <p:sp>
        <p:nvSpPr>
          <p:cNvPr id="330" name="Łącznik prosty 22"/>
          <p:cNvSpPr/>
          <p:nvPr/>
        </p:nvSpPr>
        <p:spPr>
          <a:xfrm>
            <a:off x="0" y="1196975"/>
            <a:ext cx="8280400" cy="0"/>
          </a:xfrm>
          <a:prstGeom prst="line">
            <a:avLst/>
          </a:prstGeom>
          <a:ln w="12700">
            <a:solidFill>
              <a:srgbClr val="ABABAB"/>
            </a:solidFill>
            <a:prstDash val="sysDot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331" name="Tekst tytułowy"/>
          <p:cNvSpPr txBox="1">
            <a:spLocks noGrp="1"/>
          </p:cNvSpPr>
          <p:nvPr>
            <p:ph type="title"/>
          </p:nvPr>
        </p:nvSpPr>
        <p:spPr>
          <a:xfrm>
            <a:off x="250825" y="238089"/>
            <a:ext cx="6373403" cy="8279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chemeClr val="accent1"/>
                </a:solidFill>
                <a:latin typeface="+mn-lt"/>
                <a:ea typeface="+mn-ea"/>
                <a:cs typeface="+mn-cs"/>
                <a:sym typeface="Segoe UI"/>
              </a:defRPr>
            </a:lvl1pPr>
          </a:lstStyle>
          <a:p>
            <a:r>
              <a:t>Tekst tytułowy</a:t>
            </a:r>
          </a:p>
        </p:txBody>
      </p:sp>
      <p:sp>
        <p:nvSpPr>
          <p:cNvPr id="332" name="Numer slajdu"/>
          <p:cNvSpPr txBox="1">
            <a:spLocks noGrp="1"/>
          </p:cNvSpPr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abe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9" name="Obraz 8" descr="Obraz 8"/>
          <p:cNvPicPr>
            <a:picLocks noChangeAspect="1"/>
          </p:cNvPicPr>
          <p:nvPr/>
        </p:nvPicPr>
        <p:blipFill>
          <a:blip r:embed="rId2"/>
          <a:srcRect l="50000" t="3348" b="3349"/>
          <a:stretch>
            <a:fillRect/>
          </a:stretch>
        </p:blipFill>
        <p:spPr>
          <a:xfrm>
            <a:off x="-2" y="-2"/>
            <a:ext cx="3675184" cy="6858002"/>
          </a:xfrm>
          <a:prstGeom prst="rect">
            <a:avLst/>
          </a:prstGeom>
          <a:ln w="12700">
            <a:miter lim="400000"/>
          </a:ln>
        </p:spPr>
      </p:pic>
      <p:sp>
        <p:nvSpPr>
          <p:cNvPr id="340" name="Prostokąt 12"/>
          <p:cNvSpPr/>
          <p:nvPr/>
        </p:nvSpPr>
        <p:spPr>
          <a:xfrm>
            <a:off x="0" y="238089"/>
            <a:ext cx="143507" cy="827947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341" name="Obraz 7" descr="Obraz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40152" y="6619437"/>
            <a:ext cx="3172731" cy="157935"/>
          </a:xfrm>
          <a:prstGeom prst="rect">
            <a:avLst/>
          </a:prstGeom>
          <a:ln w="12700">
            <a:miter lim="400000"/>
          </a:ln>
        </p:spPr>
      </p:pic>
      <p:sp>
        <p:nvSpPr>
          <p:cNvPr id="342" name="Tekst tytułowy"/>
          <p:cNvSpPr txBox="1">
            <a:spLocks noGrp="1"/>
          </p:cNvSpPr>
          <p:nvPr>
            <p:ph type="title"/>
          </p:nvPr>
        </p:nvSpPr>
        <p:spPr>
          <a:xfrm>
            <a:off x="250825" y="238089"/>
            <a:ext cx="6373403" cy="8279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chemeClr val="accent1"/>
                </a:solidFill>
                <a:latin typeface="+mn-lt"/>
                <a:ea typeface="+mn-ea"/>
                <a:cs typeface="+mn-cs"/>
                <a:sym typeface="Segoe UI"/>
              </a:defRPr>
            </a:lvl1pPr>
          </a:lstStyle>
          <a:p>
            <a:r>
              <a:t>Tekst tytułowy</a:t>
            </a:r>
          </a:p>
        </p:txBody>
      </p:sp>
      <p:sp>
        <p:nvSpPr>
          <p:cNvPr id="343" name="Numer slajdu"/>
          <p:cNvSpPr txBox="1">
            <a:spLocks noGrp="1"/>
          </p:cNvSpPr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0" name="Obraz 8" descr="Obraz 8"/>
          <p:cNvPicPr>
            <a:picLocks noChangeAspect="1"/>
          </p:cNvPicPr>
          <p:nvPr/>
        </p:nvPicPr>
        <p:blipFill>
          <a:blip r:embed="rId2"/>
          <a:srcRect l="50000" t="3348" b="3349"/>
          <a:stretch>
            <a:fillRect/>
          </a:stretch>
        </p:blipFill>
        <p:spPr>
          <a:xfrm>
            <a:off x="-2" y="-2"/>
            <a:ext cx="3675184" cy="6858002"/>
          </a:xfrm>
          <a:prstGeom prst="rect">
            <a:avLst/>
          </a:prstGeom>
          <a:ln w="12700">
            <a:miter lim="400000"/>
          </a:ln>
        </p:spPr>
      </p:pic>
      <p:sp>
        <p:nvSpPr>
          <p:cNvPr id="351" name="Prostokąt 12"/>
          <p:cNvSpPr/>
          <p:nvPr/>
        </p:nvSpPr>
        <p:spPr>
          <a:xfrm>
            <a:off x="0" y="238089"/>
            <a:ext cx="143507" cy="827947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352" name="Obraz 7" descr="Obraz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40152" y="6619437"/>
            <a:ext cx="3172731" cy="157935"/>
          </a:xfrm>
          <a:prstGeom prst="rect">
            <a:avLst/>
          </a:prstGeom>
          <a:ln w="12700">
            <a:miter lim="400000"/>
          </a:ln>
        </p:spPr>
      </p:pic>
      <p:sp>
        <p:nvSpPr>
          <p:cNvPr id="353" name="Tekst tytułowy"/>
          <p:cNvSpPr txBox="1">
            <a:spLocks noGrp="1"/>
          </p:cNvSpPr>
          <p:nvPr>
            <p:ph type="title"/>
          </p:nvPr>
        </p:nvSpPr>
        <p:spPr>
          <a:xfrm>
            <a:off x="250825" y="238089"/>
            <a:ext cx="6373403" cy="8279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chemeClr val="accent1"/>
                </a:solidFill>
                <a:latin typeface="+mn-lt"/>
                <a:ea typeface="+mn-ea"/>
                <a:cs typeface="+mn-cs"/>
                <a:sym typeface="Segoe UI"/>
              </a:defRPr>
            </a:lvl1pPr>
          </a:lstStyle>
          <a:p>
            <a:r>
              <a:t>Tekst tytułowy</a:t>
            </a:r>
          </a:p>
        </p:txBody>
      </p:sp>
      <p:sp>
        <p:nvSpPr>
          <p:cNvPr id="354" name="Treść - poziom 1…"/>
          <p:cNvSpPr txBox="1">
            <a:spLocks noGrp="1"/>
          </p:cNvSpPr>
          <p:nvPr>
            <p:ph type="body" idx="1"/>
          </p:nvPr>
        </p:nvSpPr>
        <p:spPr>
          <a:xfrm>
            <a:off x="250825" y="1557338"/>
            <a:ext cx="8642350" cy="4572001"/>
          </a:xfrm>
          <a:prstGeom prst="rect">
            <a:avLst/>
          </a:prstGeom>
        </p:spPr>
        <p:txBody>
          <a:bodyPr lIns="0" tIns="0" rIns="0" bIns="0"/>
          <a:lstStyle>
            <a:lvl1pPr marL="0" indent="0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1400" spc="-2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1pPr>
            <a:lvl2pPr marL="180975" indent="-180975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1400" spc="-2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2pPr>
            <a:lvl3pPr marL="357188" indent="-176212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1400" spc="-2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3pPr>
            <a:lvl4pPr marL="538162" indent="-180975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1400" spc="-2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4pPr>
            <a:lvl5pPr marL="714375" indent="-176212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1400" spc="-2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5pPr>
          </a:lstStyle>
          <a:p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355" name="Numer slajdu"/>
          <p:cNvSpPr txBox="1">
            <a:spLocks noGrp="1"/>
          </p:cNvSpPr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Zdjęcia po lewe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2" name="Obraz 8" descr="Obraz 8"/>
          <p:cNvPicPr>
            <a:picLocks noChangeAspect="1"/>
          </p:cNvPicPr>
          <p:nvPr/>
        </p:nvPicPr>
        <p:blipFill>
          <a:blip r:embed="rId2"/>
          <a:srcRect l="50000" t="3348" b="3349"/>
          <a:stretch>
            <a:fillRect/>
          </a:stretch>
        </p:blipFill>
        <p:spPr>
          <a:xfrm>
            <a:off x="-2" y="-2"/>
            <a:ext cx="3675184" cy="6858002"/>
          </a:xfrm>
          <a:prstGeom prst="rect">
            <a:avLst/>
          </a:prstGeom>
          <a:ln w="12700">
            <a:miter lim="400000"/>
          </a:ln>
        </p:spPr>
      </p:pic>
      <p:sp>
        <p:nvSpPr>
          <p:cNvPr id="363" name="Prostokąt 12"/>
          <p:cNvSpPr/>
          <p:nvPr/>
        </p:nvSpPr>
        <p:spPr>
          <a:xfrm>
            <a:off x="0" y="238089"/>
            <a:ext cx="143507" cy="827947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364" name="Obraz 7" descr="Obraz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40152" y="6619437"/>
            <a:ext cx="3172731" cy="157935"/>
          </a:xfrm>
          <a:prstGeom prst="rect">
            <a:avLst/>
          </a:prstGeom>
          <a:ln w="12700">
            <a:miter lim="400000"/>
          </a:ln>
        </p:spPr>
      </p:pic>
      <p:sp>
        <p:nvSpPr>
          <p:cNvPr id="365" name="Treść - poziom 1…"/>
          <p:cNvSpPr txBox="1">
            <a:spLocks noGrp="1"/>
          </p:cNvSpPr>
          <p:nvPr>
            <p:ph type="body" idx="1"/>
          </p:nvPr>
        </p:nvSpPr>
        <p:spPr>
          <a:xfrm>
            <a:off x="3132138" y="1557338"/>
            <a:ext cx="5761038" cy="4572001"/>
          </a:xfrm>
          <a:prstGeom prst="rect">
            <a:avLst/>
          </a:prstGeom>
        </p:spPr>
        <p:txBody>
          <a:bodyPr lIns="0" tIns="0" rIns="0" bIns="0"/>
          <a:lstStyle>
            <a:lvl1pPr marL="0" indent="0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1400" spc="-2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1pPr>
            <a:lvl2pPr marL="180975" indent="-180975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1400" spc="-2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2pPr>
            <a:lvl3pPr marL="358775" indent="-177800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1400" spc="-2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3pPr>
            <a:lvl4pPr marL="538162" indent="-180975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1400" spc="-2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4pPr>
            <a:lvl5pPr marL="714375" indent="-176212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1400" spc="-2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5pPr>
          </a:lstStyle>
          <a:p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366" name="Symbol zastępczy obrazu 2"/>
          <p:cNvSpPr>
            <a:spLocks noGrp="1"/>
          </p:cNvSpPr>
          <p:nvPr>
            <p:ph type="pic" sz="quarter" idx="13"/>
          </p:nvPr>
        </p:nvSpPr>
        <p:spPr>
          <a:xfrm>
            <a:off x="250825" y="1557337"/>
            <a:ext cx="2628900" cy="1457763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367" name="Symbol zastępczy obrazu 2"/>
          <p:cNvSpPr>
            <a:spLocks noGrp="1"/>
          </p:cNvSpPr>
          <p:nvPr>
            <p:ph type="pic" sz="quarter" idx="14"/>
          </p:nvPr>
        </p:nvSpPr>
        <p:spPr>
          <a:xfrm>
            <a:off x="250825" y="3109048"/>
            <a:ext cx="2628900" cy="1457763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368" name="Symbol zastępczy obrazu 2"/>
          <p:cNvSpPr>
            <a:spLocks noGrp="1"/>
          </p:cNvSpPr>
          <p:nvPr>
            <p:ph type="pic" sz="quarter" idx="15"/>
          </p:nvPr>
        </p:nvSpPr>
        <p:spPr>
          <a:xfrm>
            <a:off x="250825" y="4660760"/>
            <a:ext cx="2628900" cy="1457763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369" name="Tekst tytułowy"/>
          <p:cNvSpPr txBox="1">
            <a:spLocks noGrp="1"/>
          </p:cNvSpPr>
          <p:nvPr>
            <p:ph type="title"/>
          </p:nvPr>
        </p:nvSpPr>
        <p:spPr>
          <a:xfrm>
            <a:off x="250825" y="238089"/>
            <a:ext cx="6373403" cy="8279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chemeClr val="accent1"/>
                </a:solidFill>
                <a:latin typeface="+mn-lt"/>
                <a:ea typeface="+mn-ea"/>
                <a:cs typeface="+mn-cs"/>
                <a:sym typeface="Segoe UI"/>
              </a:defRPr>
            </a:lvl1pPr>
          </a:lstStyle>
          <a:p>
            <a:r>
              <a:t>Tekst tytułowy</a:t>
            </a:r>
          </a:p>
        </p:txBody>
      </p:sp>
      <p:sp>
        <p:nvSpPr>
          <p:cNvPr id="370" name="Numer slajdu"/>
          <p:cNvSpPr txBox="1">
            <a:spLocks noGrp="1"/>
          </p:cNvSpPr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Strona tytułowa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reść - poziom 1…"/>
          <p:cNvSpPr txBox="1">
            <a:spLocks noGrp="1"/>
          </p:cNvSpPr>
          <p:nvPr>
            <p:ph type="body" sz="quarter" idx="1"/>
          </p:nvPr>
        </p:nvSpPr>
        <p:spPr>
          <a:xfrm>
            <a:off x="2282450" y="4868862"/>
            <a:ext cx="6861550" cy="1188726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2000" spc="-19">
                <a:solidFill>
                  <a:srgbClr val="FFFFFF"/>
                </a:solidFill>
                <a:latin typeface="+mn-lt"/>
                <a:ea typeface="+mn-ea"/>
                <a:cs typeface="+mn-cs"/>
                <a:sym typeface="Segoe UI"/>
              </a:defRPr>
            </a:lvl1pPr>
            <a:lvl2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2000" spc="-19">
                <a:solidFill>
                  <a:srgbClr val="FFFFFF"/>
                </a:solidFill>
                <a:latin typeface="+mn-lt"/>
                <a:ea typeface="+mn-ea"/>
                <a:cs typeface="+mn-cs"/>
                <a:sym typeface="Segoe UI"/>
              </a:defRPr>
            </a:lvl2pPr>
            <a:lvl3pPr marL="0" indent="180975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2000" spc="-19">
                <a:solidFill>
                  <a:srgbClr val="FFFFFF"/>
                </a:solidFill>
                <a:latin typeface="+mn-lt"/>
                <a:ea typeface="+mn-ea"/>
                <a:cs typeface="+mn-cs"/>
                <a:sym typeface="Segoe UI"/>
              </a:defRPr>
            </a:lvl3pPr>
            <a:lvl4pPr marL="0" indent="357187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2000" spc="-19">
                <a:solidFill>
                  <a:srgbClr val="FFFFFF"/>
                </a:solidFill>
                <a:latin typeface="+mn-lt"/>
                <a:ea typeface="+mn-ea"/>
                <a:cs typeface="+mn-cs"/>
                <a:sym typeface="Segoe UI"/>
              </a:defRPr>
            </a:lvl4pPr>
            <a:lvl5pPr marL="0" indent="538162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2000" spc="-19">
                <a:solidFill>
                  <a:srgbClr val="FFFFFF"/>
                </a:solidFill>
                <a:latin typeface="+mn-lt"/>
                <a:ea typeface="+mn-ea"/>
                <a:cs typeface="+mn-cs"/>
                <a:sym typeface="Segoe UI"/>
              </a:defRPr>
            </a:lvl5pPr>
          </a:lstStyle>
          <a:p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48" name="Symbol zastępczy obrazu 8"/>
          <p:cNvSpPr>
            <a:spLocks noGrp="1"/>
          </p:cNvSpPr>
          <p:nvPr>
            <p:ph type="pic" idx="13"/>
          </p:nvPr>
        </p:nvSpPr>
        <p:spPr>
          <a:xfrm>
            <a:off x="-2" y="1412775"/>
            <a:ext cx="9144001" cy="3497264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49" name="Numer slajdu"/>
          <p:cNvSpPr txBox="1">
            <a:spLocks noGrp="1"/>
          </p:cNvSpPr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Zdjęcia na górz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7" name="Obraz 8" descr="Obraz 8"/>
          <p:cNvPicPr>
            <a:picLocks noChangeAspect="1"/>
          </p:cNvPicPr>
          <p:nvPr/>
        </p:nvPicPr>
        <p:blipFill>
          <a:blip r:embed="rId2"/>
          <a:srcRect l="50000" t="3348" b="3349"/>
          <a:stretch>
            <a:fillRect/>
          </a:stretch>
        </p:blipFill>
        <p:spPr>
          <a:xfrm>
            <a:off x="-2" y="-2"/>
            <a:ext cx="3675184" cy="6858002"/>
          </a:xfrm>
          <a:prstGeom prst="rect">
            <a:avLst/>
          </a:prstGeom>
          <a:ln w="12700">
            <a:miter lim="400000"/>
          </a:ln>
        </p:spPr>
      </p:pic>
      <p:sp>
        <p:nvSpPr>
          <p:cNvPr id="378" name="Prostokąt 12"/>
          <p:cNvSpPr/>
          <p:nvPr/>
        </p:nvSpPr>
        <p:spPr>
          <a:xfrm>
            <a:off x="0" y="238089"/>
            <a:ext cx="143507" cy="827947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379" name="Obraz 7" descr="Obraz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40152" y="6619437"/>
            <a:ext cx="3172731" cy="157935"/>
          </a:xfrm>
          <a:prstGeom prst="rect">
            <a:avLst/>
          </a:prstGeom>
          <a:ln w="12700">
            <a:miter lim="400000"/>
          </a:ln>
        </p:spPr>
      </p:pic>
      <p:sp>
        <p:nvSpPr>
          <p:cNvPr id="380" name="Symbol zastępczy obrazu 2"/>
          <p:cNvSpPr>
            <a:spLocks noGrp="1"/>
          </p:cNvSpPr>
          <p:nvPr>
            <p:ph type="pic" sz="quarter" idx="13"/>
          </p:nvPr>
        </p:nvSpPr>
        <p:spPr>
          <a:xfrm>
            <a:off x="250825" y="1574263"/>
            <a:ext cx="2815490" cy="1979612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381" name="Treść - poziom 1…"/>
          <p:cNvSpPr txBox="1">
            <a:spLocks noGrp="1"/>
          </p:cNvSpPr>
          <p:nvPr>
            <p:ph type="body" sz="half" idx="1"/>
          </p:nvPr>
        </p:nvSpPr>
        <p:spPr>
          <a:xfrm>
            <a:off x="250825" y="3681412"/>
            <a:ext cx="8642350" cy="2447926"/>
          </a:xfrm>
          <a:prstGeom prst="rect">
            <a:avLst/>
          </a:prstGeom>
        </p:spPr>
        <p:txBody>
          <a:bodyPr lIns="0" tIns="0" rIns="0" bIns="0"/>
          <a:lstStyle>
            <a:lvl1pPr marL="0" indent="0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1400" spc="-2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1pPr>
            <a:lvl2pPr marL="180975" indent="-180975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1400" spc="-2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2pPr>
            <a:lvl3pPr marL="358775" indent="-177800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1400" spc="-2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3pPr>
            <a:lvl4pPr marL="538162" indent="-180975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1400" spc="-2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4pPr>
            <a:lvl5pPr marL="714375" indent="-176212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1400" spc="-2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5pPr>
          </a:lstStyle>
          <a:p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382" name="Symbol zastępczy obrazu 2"/>
          <p:cNvSpPr>
            <a:spLocks noGrp="1"/>
          </p:cNvSpPr>
          <p:nvPr>
            <p:ph type="pic" sz="quarter" idx="14"/>
          </p:nvPr>
        </p:nvSpPr>
        <p:spPr>
          <a:xfrm>
            <a:off x="3160206" y="1574263"/>
            <a:ext cx="2815491" cy="1979611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383" name="Symbol zastępczy obrazu 2"/>
          <p:cNvSpPr>
            <a:spLocks noGrp="1"/>
          </p:cNvSpPr>
          <p:nvPr>
            <p:ph type="pic" sz="quarter" idx="15"/>
          </p:nvPr>
        </p:nvSpPr>
        <p:spPr>
          <a:xfrm>
            <a:off x="6069589" y="1574263"/>
            <a:ext cx="2815491" cy="1979612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384" name="Tekst tytułowy"/>
          <p:cNvSpPr txBox="1">
            <a:spLocks noGrp="1"/>
          </p:cNvSpPr>
          <p:nvPr>
            <p:ph type="title"/>
          </p:nvPr>
        </p:nvSpPr>
        <p:spPr>
          <a:xfrm>
            <a:off x="250825" y="238089"/>
            <a:ext cx="6373403" cy="8279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chemeClr val="accent1"/>
                </a:solidFill>
                <a:latin typeface="+mn-lt"/>
                <a:ea typeface="+mn-ea"/>
                <a:cs typeface="+mn-cs"/>
                <a:sym typeface="Segoe UI"/>
              </a:defRPr>
            </a:lvl1pPr>
          </a:lstStyle>
          <a:p>
            <a:r>
              <a:t>Tekst tytułowy</a:t>
            </a:r>
          </a:p>
        </p:txBody>
      </p:sp>
      <p:sp>
        <p:nvSpPr>
          <p:cNvPr id="385" name="Numer slajdu"/>
          <p:cNvSpPr txBox="1">
            <a:spLocks noGrp="1"/>
          </p:cNvSpPr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Zdjęcia na do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2" name="Obraz 8" descr="Obraz 8"/>
          <p:cNvPicPr>
            <a:picLocks noChangeAspect="1"/>
          </p:cNvPicPr>
          <p:nvPr/>
        </p:nvPicPr>
        <p:blipFill>
          <a:blip r:embed="rId2"/>
          <a:srcRect l="50000" t="3348" b="3349"/>
          <a:stretch>
            <a:fillRect/>
          </a:stretch>
        </p:blipFill>
        <p:spPr>
          <a:xfrm>
            <a:off x="-2" y="-2"/>
            <a:ext cx="3675184" cy="6858002"/>
          </a:xfrm>
          <a:prstGeom prst="rect">
            <a:avLst/>
          </a:prstGeom>
          <a:ln w="12700">
            <a:miter lim="400000"/>
          </a:ln>
        </p:spPr>
      </p:pic>
      <p:sp>
        <p:nvSpPr>
          <p:cNvPr id="393" name="Prostokąt 12"/>
          <p:cNvSpPr/>
          <p:nvPr/>
        </p:nvSpPr>
        <p:spPr>
          <a:xfrm>
            <a:off x="0" y="238089"/>
            <a:ext cx="143507" cy="827947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394" name="Obraz 7" descr="Obraz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40152" y="6619437"/>
            <a:ext cx="3172731" cy="157935"/>
          </a:xfrm>
          <a:prstGeom prst="rect">
            <a:avLst/>
          </a:prstGeom>
          <a:ln w="12700">
            <a:miter lim="400000"/>
          </a:ln>
        </p:spPr>
      </p:pic>
      <p:sp>
        <p:nvSpPr>
          <p:cNvPr id="395" name="Treść - poziom 1…"/>
          <p:cNvSpPr txBox="1">
            <a:spLocks noGrp="1"/>
          </p:cNvSpPr>
          <p:nvPr>
            <p:ph type="body" sz="half" idx="1"/>
          </p:nvPr>
        </p:nvSpPr>
        <p:spPr>
          <a:xfrm>
            <a:off x="250825" y="1557337"/>
            <a:ext cx="8642350" cy="2627747"/>
          </a:xfrm>
          <a:prstGeom prst="rect">
            <a:avLst/>
          </a:prstGeom>
        </p:spPr>
        <p:txBody>
          <a:bodyPr lIns="0" tIns="0" rIns="0" bIns="0"/>
          <a:lstStyle>
            <a:lvl1pPr marL="0" indent="0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1400" spc="-2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1pPr>
            <a:lvl2pPr marL="180975" indent="-180975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1400" spc="-2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2pPr>
            <a:lvl3pPr marL="358775" indent="-177800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1400" spc="-2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3pPr>
            <a:lvl4pPr marL="538162" indent="-180975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1400" spc="-2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4pPr>
            <a:lvl5pPr marL="714375" indent="-176212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1400" spc="-2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5pPr>
          </a:lstStyle>
          <a:p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396" name="Symbol zastępczy obrazu 2"/>
          <p:cNvSpPr>
            <a:spLocks noGrp="1"/>
          </p:cNvSpPr>
          <p:nvPr>
            <p:ph type="pic" sz="quarter" idx="13"/>
          </p:nvPr>
        </p:nvSpPr>
        <p:spPr>
          <a:xfrm>
            <a:off x="250825" y="4324572"/>
            <a:ext cx="2815490" cy="1804768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397" name="Symbol zastępczy obrazu 2"/>
          <p:cNvSpPr>
            <a:spLocks noGrp="1"/>
          </p:cNvSpPr>
          <p:nvPr>
            <p:ph type="pic" sz="quarter" idx="14"/>
          </p:nvPr>
        </p:nvSpPr>
        <p:spPr>
          <a:xfrm>
            <a:off x="3160206" y="4324570"/>
            <a:ext cx="2815491" cy="1804768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398" name="Symbol zastępczy obrazu 2"/>
          <p:cNvSpPr>
            <a:spLocks noGrp="1"/>
          </p:cNvSpPr>
          <p:nvPr>
            <p:ph type="pic" sz="quarter" idx="15"/>
          </p:nvPr>
        </p:nvSpPr>
        <p:spPr>
          <a:xfrm>
            <a:off x="6069589" y="4324572"/>
            <a:ext cx="2815491" cy="1804768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399" name="Tekst tytułowy"/>
          <p:cNvSpPr txBox="1">
            <a:spLocks noGrp="1"/>
          </p:cNvSpPr>
          <p:nvPr>
            <p:ph type="title"/>
          </p:nvPr>
        </p:nvSpPr>
        <p:spPr>
          <a:xfrm>
            <a:off x="250825" y="238089"/>
            <a:ext cx="6373403" cy="8279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chemeClr val="accent1"/>
                </a:solidFill>
                <a:latin typeface="+mn-lt"/>
                <a:ea typeface="+mn-ea"/>
                <a:cs typeface="+mn-cs"/>
                <a:sym typeface="Segoe UI"/>
              </a:defRPr>
            </a:lvl1pPr>
          </a:lstStyle>
          <a:p>
            <a:r>
              <a:t>Tekst tytułowy</a:t>
            </a:r>
          </a:p>
        </p:txBody>
      </p:sp>
      <p:sp>
        <p:nvSpPr>
          <p:cNvPr id="400" name="Numer slajdu"/>
          <p:cNvSpPr txBox="1">
            <a:spLocks noGrp="1"/>
          </p:cNvSpPr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7" name="Obraz 8" descr="Obraz 8"/>
          <p:cNvPicPr>
            <a:picLocks noChangeAspect="1"/>
          </p:cNvPicPr>
          <p:nvPr/>
        </p:nvPicPr>
        <p:blipFill>
          <a:blip r:embed="rId2"/>
          <a:srcRect l="50000" t="3348" b="3349"/>
          <a:stretch>
            <a:fillRect/>
          </a:stretch>
        </p:blipFill>
        <p:spPr>
          <a:xfrm>
            <a:off x="-2" y="-2"/>
            <a:ext cx="3675184" cy="6858002"/>
          </a:xfrm>
          <a:prstGeom prst="rect">
            <a:avLst/>
          </a:prstGeom>
          <a:ln w="12700">
            <a:miter lim="400000"/>
          </a:ln>
        </p:spPr>
      </p:pic>
      <p:sp>
        <p:nvSpPr>
          <p:cNvPr id="408" name="Prostokąt 12"/>
          <p:cNvSpPr/>
          <p:nvPr/>
        </p:nvSpPr>
        <p:spPr>
          <a:xfrm>
            <a:off x="0" y="238089"/>
            <a:ext cx="143507" cy="827947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409" name="Obraz 7" descr="Obraz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40152" y="6619437"/>
            <a:ext cx="3172731" cy="157935"/>
          </a:xfrm>
          <a:prstGeom prst="rect">
            <a:avLst/>
          </a:prstGeom>
          <a:ln w="12700">
            <a:miter lim="400000"/>
          </a:ln>
        </p:spPr>
      </p:pic>
      <p:sp>
        <p:nvSpPr>
          <p:cNvPr id="410" name="Treść - poziom 1…"/>
          <p:cNvSpPr txBox="1">
            <a:spLocks noGrp="1"/>
          </p:cNvSpPr>
          <p:nvPr>
            <p:ph type="body" sz="quarter" idx="1"/>
          </p:nvPr>
        </p:nvSpPr>
        <p:spPr>
          <a:xfrm>
            <a:off x="179511" y="5410406"/>
            <a:ext cx="2790014" cy="790902"/>
          </a:xfrm>
          <a:prstGeom prst="rect">
            <a:avLst/>
          </a:prstGeom>
        </p:spPr>
        <p:txBody>
          <a:bodyPr lIns="0" tIns="0" rIns="0" bIns="0"/>
          <a:lstStyle>
            <a:lvl1pPr marL="0" indent="0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1000" spc="-19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1pPr>
            <a:lvl2pPr marL="129267" indent="-129267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1000" spc="-19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2pPr>
            <a:lvl3pPr marL="307975" indent="-127000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1000" spc="-19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3pPr>
            <a:lvl4pPr marL="486455" indent="-129267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1000" spc="-19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4pPr>
            <a:lvl5pPr marL="664028" indent="-125866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1000" spc="-19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5pPr>
          </a:lstStyle>
          <a:p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411" name="Symbol zastępczy tekstu 2"/>
          <p:cNvSpPr>
            <a:spLocks noGrp="1"/>
          </p:cNvSpPr>
          <p:nvPr>
            <p:ph type="body" sz="quarter" idx="13"/>
          </p:nvPr>
        </p:nvSpPr>
        <p:spPr>
          <a:xfrm>
            <a:off x="3140050" y="5410406"/>
            <a:ext cx="2809596" cy="790902"/>
          </a:xfrm>
          <a:prstGeom prst="rect">
            <a:avLst/>
          </a:prstGeom>
        </p:spPr>
        <p:txBody>
          <a:bodyPr lIns="0" tIns="0" rIns="0" bIns="0"/>
          <a:lstStyle/>
          <a:p>
            <a:pPr marL="0" indent="0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1000" spc="-1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pPr>
            <a:endParaRPr/>
          </a:p>
        </p:txBody>
      </p:sp>
      <p:sp>
        <p:nvSpPr>
          <p:cNvPr id="412" name="Symbol zastępczy tekstu 2"/>
          <p:cNvSpPr>
            <a:spLocks noGrp="1"/>
          </p:cNvSpPr>
          <p:nvPr>
            <p:ph type="body" sz="quarter" idx="14"/>
          </p:nvPr>
        </p:nvSpPr>
        <p:spPr>
          <a:xfrm>
            <a:off x="6120172" y="5410406"/>
            <a:ext cx="2753853" cy="790902"/>
          </a:xfrm>
          <a:prstGeom prst="rect">
            <a:avLst/>
          </a:prstGeom>
        </p:spPr>
        <p:txBody>
          <a:bodyPr lIns="0" tIns="0" rIns="0" bIns="0"/>
          <a:lstStyle/>
          <a:p>
            <a:pPr marL="0" indent="0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2400" spc="-100">
                <a:solidFill>
                  <a:schemeClr val="accent1"/>
                </a:solidFill>
                <a:latin typeface="+mn-lt"/>
                <a:ea typeface="+mn-ea"/>
                <a:cs typeface="+mn-cs"/>
                <a:sym typeface="Segoe UI"/>
              </a:defRPr>
            </a:pPr>
            <a:endParaRPr/>
          </a:p>
        </p:txBody>
      </p:sp>
      <p:sp>
        <p:nvSpPr>
          <p:cNvPr id="413" name="Symbol zastępczy obrazu 8"/>
          <p:cNvSpPr>
            <a:spLocks noGrp="1"/>
          </p:cNvSpPr>
          <p:nvPr>
            <p:ph type="pic" idx="15"/>
          </p:nvPr>
        </p:nvSpPr>
        <p:spPr>
          <a:xfrm>
            <a:off x="0" y="1371600"/>
            <a:ext cx="9144000" cy="3497263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414" name="Tekst tytułowy"/>
          <p:cNvSpPr txBox="1">
            <a:spLocks noGrp="1"/>
          </p:cNvSpPr>
          <p:nvPr>
            <p:ph type="title"/>
          </p:nvPr>
        </p:nvSpPr>
        <p:spPr>
          <a:xfrm>
            <a:off x="250825" y="238089"/>
            <a:ext cx="6373403" cy="8279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chemeClr val="accent1"/>
                </a:solidFill>
                <a:latin typeface="+mn-lt"/>
                <a:ea typeface="+mn-ea"/>
                <a:cs typeface="+mn-cs"/>
                <a:sym typeface="Segoe UI"/>
              </a:defRPr>
            </a:lvl1pPr>
          </a:lstStyle>
          <a:p>
            <a:r>
              <a:t>Tekst tytułowy</a:t>
            </a:r>
          </a:p>
        </p:txBody>
      </p:sp>
      <p:sp>
        <p:nvSpPr>
          <p:cNvPr id="415" name="Prostokąt 2"/>
          <p:cNvSpPr/>
          <p:nvPr/>
        </p:nvSpPr>
        <p:spPr>
          <a:xfrm>
            <a:off x="4211959" y="6561348"/>
            <a:ext cx="4932041" cy="296653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416" name="Obraz 8" descr="Obraz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65482" y="224643"/>
            <a:ext cx="3112595" cy="856802"/>
          </a:xfrm>
          <a:prstGeom prst="rect">
            <a:avLst/>
          </a:prstGeom>
          <a:ln w="12700">
            <a:miter lim="400000"/>
          </a:ln>
        </p:spPr>
      </p:pic>
      <p:sp>
        <p:nvSpPr>
          <p:cNvPr id="417" name="Numer slajdu"/>
          <p:cNvSpPr txBox="1">
            <a:spLocks noGrp="1"/>
          </p:cNvSpPr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4" name="Obraz 8" descr="Obraz 8"/>
          <p:cNvPicPr>
            <a:picLocks noChangeAspect="1"/>
          </p:cNvPicPr>
          <p:nvPr/>
        </p:nvPicPr>
        <p:blipFill>
          <a:blip r:embed="rId2"/>
          <a:srcRect l="50000" t="3348" b="3349"/>
          <a:stretch>
            <a:fillRect/>
          </a:stretch>
        </p:blipFill>
        <p:spPr>
          <a:xfrm>
            <a:off x="-2" y="-2"/>
            <a:ext cx="3675184" cy="6858002"/>
          </a:xfrm>
          <a:prstGeom prst="rect">
            <a:avLst/>
          </a:prstGeom>
          <a:ln w="12700">
            <a:miter lim="400000"/>
          </a:ln>
        </p:spPr>
      </p:pic>
      <p:sp>
        <p:nvSpPr>
          <p:cNvPr id="425" name="Prostokąt 12"/>
          <p:cNvSpPr/>
          <p:nvPr/>
        </p:nvSpPr>
        <p:spPr>
          <a:xfrm>
            <a:off x="0" y="238089"/>
            <a:ext cx="143507" cy="827947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426" name="Obraz 7" descr="Obraz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40152" y="6619437"/>
            <a:ext cx="3172731" cy="157935"/>
          </a:xfrm>
          <a:prstGeom prst="rect">
            <a:avLst/>
          </a:prstGeom>
          <a:ln w="12700">
            <a:miter lim="400000"/>
          </a:ln>
        </p:spPr>
      </p:pic>
      <p:sp>
        <p:nvSpPr>
          <p:cNvPr id="427" name="Tekst tytułowy"/>
          <p:cNvSpPr txBox="1">
            <a:spLocks noGrp="1"/>
          </p:cNvSpPr>
          <p:nvPr>
            <p:ph type="title"/>
          </p:nvPr>
        </p:nvSpPr>
        <p:spPr>
          <a:xfrm>
            <a:off x="250825" y="238089"/>
            <a:ext cx="8893175" cy="827946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 sz="2800" b="1">
                <a:solidFill>
                  <a:srgbClr val="8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r>
              <a:t>Tekst tytułowy</a:t>
            </a:r>
          </a:p>
        </p:txBody>
      </p:sp>
      <p:sp>
        <p:nvSpPr>
          <p:cNvPr id="428" name="Treść - poziom 1…"/>
          <p:cNvSpPr txBox="1">
            <a:spLocks noGrp="1"/>
          </p:cNvSpPr>
          <p:nvPr>
            <p:ph type="body" idx="1"/>
          </p:nvPr>
        </p:nvSpPr>
        <p:spPr>
          <a:xfrm>
            <a:off x="250825" y="1557337"/>
            <a:ext cx="8642350" cy="4751389"/>
          </a:xfrm>
          <a:prstGeom prst="rect">
            <a:avLst/>
          </a:prstGeom>
        </p:spPr>
        <p:txBody>
          <a:bodyPr lIns="0" tIns="0" rIns="0" bIns="0"/>
          <a:lstStyle>
            <a:lvl1pPr marL="0" indent="0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2400" spc="-2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180975" indent="-180975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2400" spc="-2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358775" indent="-177800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2400" spc="-2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538162" indent="-180975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2400" spc="-2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714375" indent="-176212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2400" spc="-2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</a:lstStyle>
          <a:p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429" name="Numer slajdu"/>
          <p:cNvSpPr txBox="1">
            <a:spLocks noGrp="1"/>
          </p:cNvSpPr>
          <p:nvPr>
            <p:ph type="sldNum" sz="quarter" idx="2"/>
          </p:nvPr>
        </p:nvSpPr>
        <p:spPr>
          <a:xfrm>
            <a:off x="6553200" y="6356350"/>
            <a:ext cx="394802" cy="370840"/>
          </a:xfrm>
          <a:prstGeom prst="rect">
            <a:avLst/>
          </a:prstGeom>
        </p:spPr>
        <p:txBody>
          <a:bodyPr anchor="t"/>
          <a:lstStyle>
            <a:lvl1pPr algn="l">
              <a:defRPr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Strona tytułowa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6" name="Obraz 14" descr="Obraz 14"/>
          <p:cNvPicPr>
            <a:picLocks noChangeAspect="1"/>
          </p:cNvPicPr>
          <p:nvPr/>
        </p:nvPicPr>
        <p:blipFill>
          <a:blip r:embed="rId2"/>
          <a:srcRect l="50000" t="3348" b="3349"/>
          <a:stretch>
            <a:fillRect/>
          </a:stretch>
        </p:blipFill>
        <p:spPr>
          <a:xfrm>
            <a:off x="-2" y="-2"/>
            <a:ext cx="3675184" cy="6858002"/>
          </a:xfrm>
          <a:prstGeom prst="rect">
            <a:avLst/>
          </a:prstGeom>
          <a:ln w="12700">
            <a:miter lim="400000"/>
          </a:ln>
        </p:spPr>
      </p:pic>
      <p:sp>
        <p:nvSpPr>
          <p:cNvPr id="437" name="Prostokąt 12"/>
          <p:cNvSpPr/>
          <p:nvPr/>
        </p:nvSpPr>
        <p:spPr>
          <a:xfrm>
            <a:off x="-1" y="4868862"/>
            <a:ext cx="9144001" cy="1188727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438" name="Treść - poziom 1…"/>
          <p:cNvSpPr txBox="1">
            <a:spLocks noGrp="1"/>
          </p:cNvSpPr>
          <p:nvPr>
            <p:ph type="body" sz="quarter" idx="1"/>
          </p:nvPr>
        </p:nvSpPr>
        <p:spPr>
          <a:xfrm>
            <a:off x="2282450" y="4868862"/>
            <a:ext cx="6861550" cy="1188726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2000" spc="-19">
                <a:solidFill>
                  <a:srgbClr val="FFFFFF"/>
                </a:solidFill>
                <a:latin typeface="+mn-lt"/>
                <a:ea typeface="+mn-ea"/>
                <a:cs typeface="+mn-cs"/>
                <a:sym typeface="Segoe UI"/>
              </a:defRPr>
            </a:lvl1pPr>
            <a:lvl2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2000" spc="-19">
                <a:solidFill>
                  <a:srgbClr val="FFFFFF"/>
                </a:solidFill>
                <a:latin typeface="+mn-lt"/>
                <a:ea typeface="+mn-ea"/>
                <a:cs typeface="+mn-cs"/>
                <a:sym typeface="Segoe UI"/>
              </a:defRPr>
            </a:lvl2pPr>
            <a:lvl3pPr marL="0" indent="180975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2000" spc="-19">
                <a:solidFill>
                  <a:srgbClr val="FFFFFF"/>
                </a:solidFill>
                <a:latin typeface="+mn-lt"/>
                <a:ea typeface="+mn-ea"/>
                <a:cs typeface="+mn-cs"/>
                <a:sym typeface="Segoe UI"/>
              </a:defRPr>
            </a:lvl3pPr>
            <a:lvl4pPr marL="0" indent="357187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2000" spc="-19">
                <a:solidFill>
                  <a:srgbClr val="FFFFFF"/>
                </a:solidFill>
                <a:latin typeface="+mn-lt"/>
                <a:ea typeface="+mn-ea"/>
                <a:cs typeface="+mn-cs"/>
                <a:sym typeface="Segoe UI"/>
              </a:defRPr>
            </a:lvl4pPr>
            <a:lvl5pPr marL="0" indent="538162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2000" spc="-19">
                <a:solidFill>
                  <a:srgbClr val="FFFFFF"/>
                </a:solidFill>
                <a:latin typeface="+mn-lt"/>
                <a:ea typeface="+mn-ea"/>
                <a:cs typeface="+mn-cs"/>
                <a:sym typeface="Segoe UI"/>
              </a:defRPr>
            </a:lvl5pPr>
          </a:lstStyle>
          <a:p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pic>
        <p:nvPicPr>
          <p:cNvPr id="439" name="Obraz 1" descr="Obraz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65482" y="224643"/>
            <a:ext cx="3112595" cy="856802"/>
          </a:xfrm>
          <a:prstGeom prst="rect">
            <a:avLst/>
          </a:prstGeom>
          <a:ln w="12700">
            <a:miter lim="400000"/>
          </a:ln>
        </p:spPr>
      </p:pic>
      <p:sp>
        <p:nvSpPr>
          <p:cNvPr id="440" name="Numer slajdu"/>
          <p:cNvSpPr txBox="1">
            <a:spLocks noGrp="1"/>
          </p:cNvSpPr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Strona tytułowa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7" name="Obraz 14" descr="Obraz 14"/>
          <p:cNvPicPr>
            <a:picLocks noChangeAspect="1"/>
          </p:cNvPicPr>
          <p:nvPr/>
        </p:nvPicPr>
        <p:blipFill>
          <a:blip r:embed="rId2"/>
          <a:srcRect l="50000" t="3348" b="3349"/>
          <a:stretch>
            <a:fillRect/>
          </a:stretch>
        </p:blipFill>
        <p:spPr>
          <a:xfrm>
            <a:off x="-2" y="-2"/>
            <a:ext cx="3675184" cy="6858002"/>
          </a:xfrm>
          <a:prstGeom prst="rect">
            <a:avLst/>
          </a:prstGeom>
          <a:ln w="12700">
            <a:miter lim="400000"/>
          </a:ln>
        </p:spPr>
      </p:pic>
      <p:sp>
        <p:nvSpPr>
          <p:cNvPr id="448" name="Prostokąt 12"/>
          <p:cNvSpPr/>
          <p:nvPr/>
        </p:nvSpPr>
        <p:spPr>
          <a:xfrm>
            <a:off x="-1" y="4868862"/>
            <a:ext cx="9144001" cy="1188727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449" name="Treść - poziom 1…"/>
          <p:cNvSpPr txBox="1">
            <a:spLocks noGrp="1"/>
          </p:cNvSpPr>
          <p:nvPr>
            <p:ph type="body" sz="quarter" idx="1"/>
          </p:nvPr>
        </p:nvSpPr>
        <p:spPr>
          <a:xfrm>
            <a:off x="2282450" y="4868862"/>
            <a:ext cx="6861550" cy="1188726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2000" spc="-19">
                <a:solidFill>
                  <a:srgbClr val="FFFFFF"/>
                </a:solidFill>
                <a:latin typeface="+mn-lt"/>
                <a:ea typeface="+mn-ea"/>
                <a:cs typeface="+mn-cs"/>
                <a:sym typeface="Segoe UI"/>
              </a:defRPr>
            </a:lvl1pPr>
            <a:lvl2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2000" spc="-19">
                <a:solidFill>
                  <a:srgbClr val="FFFFFF"/>
                </a:solidFill>
                <a:latin typeface="+mn-lt"/>
                <a:ea typeface="+mn-ea"/>
                <a:cs typeface="+mn-cs"/>
                <a:sym typeface="Segoe UI"/>
              </a:defRPr>
            </a:lvl2pPr>
            <a:lvl3pPr marL="0" indent="180975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2000" spc="-19">
                <a:solidFill>
                  <a:srgbClr val="FFFFFF"/>
                </a:solidFill>
                <a:latin typeface="+mn-lt"/>
                <a:ea typeface="+mn-ea"/>
                <a:cs typeface="+mn-cs"/>
                <a:sym typeface="Segoe UI"/>
              </a:defRPr>
            </a:lvl3pPr>
            <a:lvl4pPr marL="0" indent="357187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2000" spc="-19">
                <a:solidFill>
                  <a:srgbClr val="FFFFFF"/>
                </a:solidFill>
                <a:latin typeface="+mn-lt"/>
                <a:ea typeface="+mn-ea"/>
                <a:cs typeface="+mn-cs"/>
                <a:sym typeface="Segoe UI"/>
              </a:defRPr>
            </a:lvl4pPr>
            <a:lvl5pPr marL="0" indent="538162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2000" spc="-19">
                <a:solidFill>
                  <a:srgbClr val="FFFFFF"/>
                </a:solidFill>
                <a:latin typeface="+mn-lt"/>
                <a:ea typeface="+mn-ea"/>
                <a:cs typeface="+mn-cs"/>
                <a:sym typeface="Segoe UI"/>
              </a:defRPr>
            </a:lvl5pPr>
          </a:lstStyle>
          <a:p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450" name="Symbol zastępczy obrazu 8"/>
          <p:cNvSpPr>
            <a:spLocks noGrp="1"/>
          </p:cNvSpPr>
          <p:nvPr>
            <p:ph type="pic" idx="13"/>
          </p:nvPr>
        </p:nvSpPr>
        <p:spPr>
          <a:xfrm>
            <a:off x="-2" y="1412775"/>
            <a:ext cx="9144001" cy="3497264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pic>
        <p:nvPicPr>
          <p:cNvPr id="451" name="Obraz 1" descr="Obraz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65482" y="224643"/>
            <a:ext cx="3112595" cy="856802"/>
          </a:xfrm>
          <a:prstGeom prst="rect">
            <a:avLst/>
          </a:prstGeom>
          <a:ln w="12700">
            <a:miter lim="400000"/>
          </a:ln>
        </p:spPr>
      </p:pic>
      <p:sp>
        <p:nvSpPr>
          <p:cNvPr id="452" name="Numer slajdu"/>
          <p:cNvSpPr txBox="1">
            <a:spLocks noGrp="1"/>
          </p:cNvSpPr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Strona rozdziałow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9" name="Obraz 6" descr="Obraz 6"/>
          <p:cNvPicPr>
            <a:picLocks noChangeAspect="1"/>
          </p:cNvPicPr>
          <p:nvPr/>
        </p:nvPicPr>
        <p:blipFill>
          <a:blip r:embed="rId2"/>
          <a:srcRect l="50000" t="3348" b="3349"/>
          <a:stretch>
            <a:fillRect/>
          </a:stretch>
        </p:blipFill>
        <p:spPr>
          <a:xfrm>
            <a:off x="-2" y="-2"/>
            <a:ext cx="3675184" cy="6858002"/>
          </a:xfrm>
          <a:prstGeom prst="rect">
            <a:avLst/>
          </a:prstGeom>
          <a:ln w="12700">
            <a:miter lim="400000"/>
          </a:ln>
        </p:spPr>
      </p:pic>
      <p:sp>
        <p:nvSpPr>
          <p:cNvPr id="460" name="Prostokąt 12"/>
          <p:cNvSpPr/>
          <p:nvPr/>
        </p:nvSpPr>
        <p:spPr>
          <a:xfrm>
            <a:off x="-1" y="4868862"/>
            <a:ext cx="9144001" cy="1188727"/>
          </a:xfrm>
          <a:prstGeom prst="rect">
            <a:avLst/>
          </a:prstGeom>
          <a:solidFill>
            <a:srgbClr val="565656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461" name="Treść - poziom 1…"/>
          <p:cNvSpPr txBox="1">
            <a:spLocks noGrp="1"/>
          </p:cNvSpPr>
          <p:nvPr>
            <p:ph type="body" sz="quarter" idx="1"/>
          </p:nvPr>
        </p:nvSpPr>
        <p:spPr>
          <a:xfrm>
            <a:off x="2282450" y="4868862"/>
            <a:ext cx="6861550" cy="1188726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2000" spc="-19">
                <a:solidFill>
                  <a:srgbClr val="FFFFFF"/>
                </a:solidFill>
                <a:latin typeface="+mn-lt"/>
                <a:ea typeface="+mn-ea"/>
                <a:cs typeface="+mn-cs"/>
                <a:sym typeface="Segoe UI"/>
              </a:defRPr>
            </a:lvl1pPr>
            <a:lvl2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2000" spc="-19">
                <a:solidFill>
                  <a:srgbClr val="FFFFFF"/>
                </a:solidFill>
                <a:latin typeface="+mn-lt"/>
                <a:ea typeface="+mn-ea"/>
                <a:cs typeface="+mn-cs"/>
                <a:sym typeface="Segoe UI"/>
              </a:defRPr>
            </a:lvl2pPr>
            <a:lvl3pPr marL="0" indent="180975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2000" spc="-19">
                <a:solidFill>
                  <a:srgbClr val="FFFFFF"/>
                </a:solidFill>
                <a:latin typeface="+mn-lt"/>
                <a:ea typeface="+mn-ea"/>
                <a:cs typeface="+mn-cs"/>
                <a:sym typeface="Segoe UI"/>
              </a:defRPr>
            </a:lvl3pPr>
            <a:lvl4pPr marL="0" indent="357187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2000" spc="-19">
                <a:solidFill>
                  <a:srgbClr val="FFFFFF"/>
                </a:solidFill>
                <a:latin typeface="+mn-lt"/>
                <a:ea typeface="+mn-ea"/>
                <a:cs typeface="+mn-cs"/>
                <a:sym typeface="Segoe UI"/>
              </a:defRPr>
            </a:lvl4pPr>
            <a:lvl5pPr marL="0" indent="538162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2000" spc="-19">
                <a:solidFill>
                  <a:srgbClr val="FFFFFF"/>
                </a:solidFill>
                <a:latin typeface="+mn-lt"/>
                <a:ea typeface="+mn-ea"/>
                <a:cs typeface="+mn-cs"/>
                <a:sym typeface="Segoe UI"/>
              </a:defRPr>
            </a:lvl5pPr>
          </a:lstStyle>
          <a:p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462" name="Symbol zastępczy obrazu 8"/>
          <p:cNvSpPr>
            <a:spLocks noGrp="1"/>
          </p:cNvSpPr>
          <p:nvPr>
            <p:ph type="pic" idx="13"/>
          </p:nvPr>
        </p:nvSpPr>
        <p:spPr>
          <a:xfrm>
            <a:off x="0" y="1371600"/>
            <a:ext cx="9144000" cy="3497263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pic>
        <p:nvPicPr>
          <p:cNvPr id="463" name="Obraz 7" descr="Obraz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65482" y="224643"/>
            <a:ext cx="3112595" cy="856802"/>
          </a:xfrm>
          <a:prstGeom prst="rect">
            <a:avLst/>
          </a:prstGeom>
          <a:ln w="12700">
            <a:miter lim="400000"/>
          </a:ln>
        </p:spPr>
      </p:pic>
      <p:sp>
        <p:nvSpPr>
          <p:cNvPr id="464" name="Numer slajdu"/>
          <p:cNvSpPr txBox="1">
            <a:spLocks noGrp="1"/>
          </p:cNvSpPr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przekładkow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" name="Prostokąt 12"/>
          <p:cNvSpPr/>
          <p:nvPr/>
        </p:nvSpPr>
        <p:spPr>
          <a:xfrm>
            <a:off x="-1" y="5445125"/>
            <a:ext cx="9144001" cy="1079500"/>
          </a:xfrm>
          <a:prstGeom prst="rect">
            <a:avLst/>
          </a:prstGeom>
          <a:solidFill>
            <a:srgbClr val="E3E3E3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472" name="Symbol zastępczy obrazu 8"/>
          <p:cNvSpPr>
            <a:spLocks noGrp="1"/>
          </p:cNvSpPr>
          <p:nvPr>
            <p:ph type="pic" idx="13"/>
          </p:nvPr>
        </p:nvSpPr>
        <p:spPr>
          <a:xfrm>
            <a:off x="0" y="1172776"/>
            <a:ext cx="9144000" cy="4272350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473" name="Prostokąt 17"/>
          <p:cNvSpPr/>
          <p:nvPr/>
        </p:nvSpPr>
        <p:spPr>
          <a:xfrm>
            <a:off x="0" y="6524625"/>
            <a:ext cx="9144000" cy="333375"/>
          </a:xfrm>
          <a:prstGeom prst="rect">
            <a:avLst/>
          </a:prstGeom>
          <a:solidFill>
            <a:srgbClr val="F2F2F2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474" name="Treść - poziom 1…"/>
          <p:cNvSpPr txBox="1">
            <a:spLocks noGrp="1"/>
          </p:cNvSpPr>
          <p:nvPr>
            <p:ph type="body" sz="quarter" idx="1"/>
          </p:nvPr>
        </p:nvSpPr>
        <p:spPr>
          <a:xfrm>
            <a:off x="250825" y="5445125"/>
            <a:ext cx="8642350" cy="1079500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1400" spc="-2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1pPr>
            <a:lvl2pPr marL="180975" indent="-180975" algn="r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1400" spc="-2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2pPr>
            <a:lvl3pPr marL="358775" indent="-177800" algn="r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1400" spc="-2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3pPr>
            <a:lvl4pPr marL="538162" indent="-180975" algn="r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1400" spc="-2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4pPr>
            <a:lvl5pPr marL="714375" indent="-176212" algn="r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1400" spc="-2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5pPr>
          </a:lstStyle>
          <a:p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475" name="Tekst tytułowy"/>
          <p:cNvSpPr txBox="1">
            <a:spLocks noGrp="1"/>
          </p:cNvSpPr>
          <p:nvPr>
            <p:ph type="title"/>
          </p:nvPr>
        </p:nvSpPr>
        <p:spPr>
          <a:xfrm>
            <a:off x="250825" y="238089"/>
            <a:ext cx="8642350" cy="8279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chemeClr val="accent1"/>
                </a:solidFill>
                <a:latin typeface="+mn-lt"/>
                <a:ea typeface="+mn-ea"/>
                <a:cs typeface="+mn-cs"/>
                <a:sym typeface="Segoe UI"/>
              </a:defRPr>
            </a:lvl1pPr>
          </a:lstStyle>
          <a:p>
            <a:r>
              <a:t>Tekst tytułowy</a:t>
            </a:r>
          </a:p>
        </p:txBody>
      </p:sp>
      <p:pic>
        <p:nvPicPr>
          <p:cNvPr id="476" name="Obraz 10" descr="Obraz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40152" y="6619437"/>
            <a:ext cx="3172731" cy="157935"/>
          </a:xfrm>
          <a:prstGeom prst="rect">
            <a:avLst/>
          </a:prstGeom>
          <a:ln w="12700">
            <a:miter lim="400000"/>
          </a:ln>
        </p:spPr>
      </p:pic>
      <p:sp>
        <p:nvSpPr>
          <p:cNvPr id="477" name="Numer slajdu"/>
          <p:cNvSpPr txBox="1">
            <a:spLocks noGrp="1"/>
          </p:cNvSpPr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przekładkow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4" name="Obraz 8" descr="Obraz 8"/>
          <p:cNvPicPr>
            <a:picLocks noChangeAspect="1"/>
          </p:cNvPicPr>
          <p:nvPr/>
        </p:nvPicPr>
        <p:blipFill>
          <a:blip r:embed="rId2"/>
          <a:srcRect l="50000" t="3348" b="3349"/>
          <a:stretch>
            <a:fillRect/>
          </a:stretch>
        </p:blipFill>
        <p:spPr>
          <a:xfrm>
            <a:off x="-2" y="-2"/>
            <a:ext cx="3675184" cy="6858002"/>
          </a:xfrm>
          <a:prstGeom prst="rect">
            <a:avLst/>
          </a:prstGeom>
          <a:ln w="12700">
            <a:miter lim="400000"/>
          </a:ln>
        </p:spPr>
      </p:pic>
      <p:sp>
        <p:nvSpPr>
          <p:cNvPr id="485" name="Prostokąt 12"/>
          <p:cNvSpPr/>
          <p:nvPr/>
        </p:nvSpPr>
        <p:spPr>
          <a:xfrm>
            <a:off x="0" y="238089"/>
            <a:ext cx="143507" cy="827947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486" name="Obraz 7" descr="Obraz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40152" y="6619437"/>
            <a:ext cx="3172731" cy="157935"/>
          </a:xfrm>
          <a:prstGeom prst="rect">
            <a:avLst/>
          </a:prstGeom>
          <a:ln w="12700">
            <a:miter lim="400000"/>
          </a:ln>
        </p:spPr>
      </p:pic>
      <p:sp>
        <p:nvSpPr>
          <p:cNvPr id="487" name="Treść - poziom 1…"/>
          <p:cNvSpPr txBox="1">
            <a:spLocks noGrp="1"/>
          </p:cNvSpPr>
          <p:nvPr>
            <p:ph type="body" idx="1"/>
          </p:nvPr>
        </p:nvSpPr>
        <p:spPr>
          <a:xfrm>
            <a:off x="250825" y="1557338"/>
            <a:ext cx="8642350" cy="3671863"/>
          </a:xfrm>
          <a:prstGeom prst="rect">
            <a:avLst/>
          </a:prstGeom>
        </p:spPr>
        <p:txBody>
          <a:bodyPr lIns="0" tIns="0" rIns="0" bIns="0"/>
          <a:lstStyle>
            <a:lvl1pPr marL="0" indent="0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1400" spc="-2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1pPr>
            <a:lvl2pPr marL="180975" indent="-180975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1400" spc="-2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2pPr>
            <a:lvl3pPr marL="358775" indent="-177800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1400" spc="-2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3pPr>
            <a:lvl4pPr marL="538162" indent="-180975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1400" spc="-2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4pPr>
            <a:lvl5pPr marL="714375" indent="-176212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1400" spc="-2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5pPr>
          </a:lstStyle>
          <a:p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488" name="Numer slajdu"/>
          <p:cNvSpPr txBox="1">
            <a:spLocks noGrp="1"/>
          </p:cNvSpPr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ylko tytuł i pod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5" name="Obraz 8" descr="Obraz 8"/>
          <p:cNvPicPr>
            <a:picLocks noChangeAspect="1"/>
          </p:cNvPicPr>
          <p:nvPr/>
        </p:nvPicPr>
        <p:blipFill>
          <a:blip r:embed="rId2"/>
          <a:srcRect l="50000" t="3348" b="3349"/>
          <a:stretch>
            <a:fillRect/>
          </a:stretch>
        </p:blipFill>
        <p:spPr>
          <a:xfrm>
            <a:off x="-2" y="-2"/>
            <a:ext cx="3675184" cy="6858002"/>
          </a:xfrm>
          <a:prstGeom prst="rect">
            <a:avLst/>
          </a:prstGeom>
          <a:ln w="12700">
            <a:miter lim="400000"/>
          </a:ln>
        </p:spPr>
      </p:pic>
      <p:sp>
        <p:nvSpPr>
          <p:cNvPr id="496" name="Prostokąt 12"/>
          <p:cNvSpPr/>
          <p:nvPr/>
        </p:nvSpPr>
        <p:spPr>
          <a:xfrm>
            <a:off x="0" y="238089"/>
            <a:ext cx="143507" cy="827947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497" name="Obraz 7" descr="Obraz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40152" y="6619437"/>
            <a:ext cx="3172731" cy="157935"/>
          </a:xfrm>
          <a:prstGeom prst="rect">
            <a:avLst/>
          </a:prstGeom>
          <a:ln w="12700">
            <a:miter lim="400000"/>
          </a:ln>
        </p:spPr>
      </p:pic>
      <p:sp>
        <p:nvSpPr>
          <p:cNvPr id="498" name="Tekst tytułowy"/>
          <p:cNvSpPr txBox="1">
            <a:spLocks noGrp="1"/>
          </p:cNvSpPr>
          <p:nvPr>
            <p:ph type="title"/>
          </p:nvPr>
        </p:nvSpPr>
        <p:spPr>
          <a:xfrm>
            <a:off x="250825" y="238089"/>
            <a:ext cx="6373403" cy="8279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chemeClr val="accent1"/>
                </a:solidFill>
                <a:latin typeface="+mn-lt"/>
                <a:ea typeface="+mn-ea"/>
                <a:cs typeface="+mn-cs"/>
                <a:sym typeface="Segoe UI"/>
              </a:defRPr>
            </a:lvl1pPr>
          </a:lstStyle>
          <a:p>
            <a:r>
              <a:t>Tekst tytułowy</a:t>
            </a:r>
          </a:p>
        </p:txBody>
      </p:sp>
      <p:sp>
        <p:nvSpPr>
          <p:cNvPr id="499" name="Numer slajdu"/>
          <p:cNvSpPr txBox="1">
            <a:spLocks noGrp="1"/>
          </p:cNvSpPr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2_Strona tytułowa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reść - poziom 1…"/>
          <p:cNvSpPr txBox="1">
            <a:spLocks noGrp="1"/>
          </p:cNvSpPr>
          <p:nvPr>
            <p:ph type="body" sz="quarter" idx="1"/>
          </p:nvPr>
        </p:nvSpPr>
        <p:spPr>
          <a:xfrm>
            <a:off x="2282450" y="4868862"/>
            <a:ext cx="6861550" cy="1188726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2000" spc="-19">
                <a:solidFill>
                  <a:srgbClr val="FFFFFF"/>
                </a:solidFill>
                <a:latin typeface="+mn-lt"/>
                <a:ea typeface="+mn-ea"/>
                <a:cs typeface="+mn-cs"/>
                <a:sym typeface="Segoe UI"/>
              </a:defRPr>
            </a:lvl1pPr>
            <a:lvl2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2000" spc="-19">
                <a:solidFill>
                  <a:srgbClr val="FFFFFF"/>
                </a:solidFill>
                <a:latin typeface="+mn-lt"/>
                <a:ea typeface="+mn-ea"/>
                <a:cs typeface="+mn-cs"/>
                <a:sym typeface="Segoe UI"/>
              </a:defRPr>
            </a:lvl2pPr>
            <a:lvl3pPr marL="0" indent="180975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2000" spc="-19">
                <a:solidFill>
                  <a:srgbClr val="FFFFFF"/>
                </a:solidFill>
                <a:latin typeface="+mn-lt"/>
                <a:ea typeface="+mn-ea"/>
                <a:cs typeface="+mn-cs"/>
                <a:sym typeface="Segoe UI"/>
              </a:defRPr>
            </a:lvl3pPr>
            <a:lvl4pPr marL="0" indent="357187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2000" spc="-19">
                <a:solidFill>
                  <a:srgbClr val="FFFFFF"/>
                </a:solidFill>
                <a:latin typeface="+mn-lt"/>
                <a:ea typeface="+mn-ea"/>
                <a:cs typeface="+mn-cs"/>
                <a:sym typeface="Segoe UI"/>
              </a:defRPr>
            </a:lvl4pPr>
            <a:lvl5pPr marL="0" indent="538162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2000" spc="-19">
                <a:solidFill>
                  <a:srgbClr val="FFFFFF"/>
                </a:solidFill>
                <a:latin typeface="+mn-lt"/>
                <a:ea typeface="+mn-ea"/>
                <a:cs typeface="+mn-cs"/>
                <a:sym typeface="Segoe UI"/>
              </a:defRPr>
            </a:lvl5pPr>
          </a:lstStyle>
          <a:p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57" name="Symbol zastępczy obrazu 8"/>
          <p:cNvSpPr>
            <a:spLocks noGrp="1"/>
          </p:cNvSpPr>
          <p:nvPr>
            <p:ph type="pic" idx="13"/>
          </p:nvPr>
        </p:nvSpPr>
        <p:spPr>
          <a:xfrm>
            <a:off x="-2" y="1412775"/>
            <a:ext cx="9144001" cy="3497264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58" name="Numer slajdu"/>
          <p:cNvSpPr txBox="1">
            <a:spLocks noGrp="1"/>
          </p:cNvSpPr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Z zawartości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6" name="Obraz 8" descr="Obraz 8"/>
          <p:cNvPicPr>
            <a:picLocks noChangeAspect="1"/>
          </p:cNvPicPr>
          <p:nvPr/>
        </p:nvPicPr>
        <p:blipFill>
          <a:blip r:embed="rId2"/>
          <a:srcRect l="50000" t="3348" b="3349"/>
          <a:stretch>
            <a:fillRect/>
          </a:stretch>
        </p:blipFill>
        <p:spPr>
          <a:xfrm>
            <a:off x="-2" y="-2"/>
            <a:ext cx="3675184" cy="6858002"/>
          </a:xfrm>
          <a:prstGeom prst="rect">
            <a:avLst/>
          </a:prstGeom>
          <a:ln w="12700">
            <a:miter lim="400000"/>
          </a:ln>
        </p:spPr>
      </p:pic>
      <p:sp>
        <p:nvSpPr>
          <p:cNvPr id="507" name="Prostokąt 12"/>
          <p:cNvSpPr/>
          <p:nvPr/>
        </p:nvSpPr>
        <p:spPr>
          <a:xfrm>
            <a:off x="0" y="238089"/>
            <a:ext cx="143507" cy="827947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508" name="Obraz 7" descr="Obraz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40152" y="6619437"/>
            <a:ext cx="3172731" cy="157935"/>
          </a:xfrm>
          <a:prstGeom prst="rect">
            <a:avLst/>
          </a:prstGeom>
          <a:ln w="12700">
            <a:miter lim="400000"/>
          </a:ln>
        </p:spPr>
      </p:pic>
      <p:sp>
        <p:nvSpPr>
          <p:cNvPr id="509" name="Treść - poziom 1…"/>
          <p:cNvSpPr txBox="1">
            <a:spLocks noGrp="1"/>
          </p:cNvSpPr>
          <p:nvPr>
            <p:ph type="body" idx="1"/>
          </p:nvPr>
        </p:nvSpPr>
        <p:spPr>
          <a:xfrm>
            <a:off x="250825" y="1557338"/>
            <a:ext cx="8642350" cy="4572001"/>
          </a:xfrm>
          <a:prstGeom prst="rect">
            <a:avLst/>
          </a:prstGeom>
        </p:spPr>
        <p:txBody>
          <a:bodyPr lIns="0" tIns="0" rIns="0" bIns="0"/>
          <a:lstStyle>
            <a:lvl1pPr marL="0" indent="0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1400" spc="-2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1pPr>
            <a:lvl2pPr marL="180975" indent="-180975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1400" spc="-2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2pPr>
            <a:lvl3pPr marL="358775" indent="-177800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1400" spc="-2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3pPr>
            <a:lvl4pPr marL="538162" indent="-180975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1400" spc="-2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4pPr>
            <a:lvl5pPr marL="714375" indent="-176212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1400" spc="-2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5pPr>
          </a:lstStyle>
          <a:p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510" name="Tekst tytułowy"/>
          <p:cNvSpPr txBox="1">
            <a:spLocks noGrp="1"/>
          </p:cNvSpPr>
          <p:nvPr>
            <p:ph type="title"/>
          </p:nvPr>
        </p:nvSpPr>
        <p:spPr>
          <a:xfrm>
            <a:off x="250825" y="238089"/>
            <a:ext cx="6373403" cy="8279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chemeClr val="accent1"/>
                </a:solidFill>
                <a:latin typeface="+mn-lt"/>
                <a:ea typeface="+mn-ea"/>
                <a:cs typeface="+mn-cs"/>
                <a:sym typeface="Segoe UI"/>
              </a:defRPr>
            </a:lvl1pPr>
          </a:lstStyle>
          <a:p>
            <a:r>
              <a:t>Tekst tytułowy</a:t>
            </a:r>
          </a:p>
        </p:txBody>
      </p:sp>
      <p:sp>
        <p:nvSpPr>
          <p:cNvPr id="511" name="Numer slajdu"/>
          <p:cNvSpPr txBox="1">
            <a:spLocks noGrp="1"/>
          </p:cNvSpPr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Wyk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8" name="Obraz 8" descr="Obraz 8"/>
          <p:cNvPicPr>
            <a:picLocks noChangeAspect="1"/>
          </p:cNvPicPr>
          <p:nvPr/>
        </p:nvPicPr>
        <p:blipFill>
          <a:blip r:embed="rId2"/>
          <a:srcRect l="50000" t="3348" b="3349"/>
          <a:stretch>
            <a:fillRect/>
          </a:stretch>
        </p:blipFill>
        <p:spPr>
          <a:xfrm>
            <a:off x="-2" y="-2"/>
            <a:ext cx="3675184" cy="6858002"/>
          </a:xfrm>
          <a:prstGeom prst="rect">
            <a:avLst/>
          </a:prstGeom>
          <a:ln w="12700">
            <a:miter lim="400000"/>
          </a:ln>
        </p:spPr>
      </p:pic>
      <p:sp>
        <p:nvSpPr>
          <p:cNvPr id="519" name="Prostokąt 12"/>
          <p:cNvSpPr/>
          <p:nvPr/>
        </p:nvSpPr>
        <p:spPr>
          <a:xfrm>
            <a:off x="0" y="238089"/>
            <a:ext cx="143507" cy="827947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520" name="Obraz 7" descr="Obraz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40152" y="6619437"/>
            <a:ext cx="3172731" cy="157935"/>
          </a:xfrm>
          <a:prstGeom prst="rect">
            <a:avLst/>
          </a:prstGeom>
          <a:ln w="12700">
            <a:miter lim="400000"/>
          </a:ln>
        </p:spPr>
      </p:pic>
      <p:sp>
        <p:nvSpPr>
          <p:cNvPr id="521" name="Łącznik prosty 22"/>
          <p:cNvSpPr/>
          <p:nvPr/>
        </p:nvSpPr>
        <p:spPr>
          <a:xfrm>
            <a:off x="0" y="1196975"/>
            <a:ext cx="8280400" cy="0"/>
          </a:xfrm>
          <a:prstGeom prst="line">
            <a:avLst/>
          </a:prstGeom>
          <a:ln w="12700">
            <a:solidFill>
              <a:srgbClr val="ABABAB"/>
            </a:solidFill>
            <a:prstDash val="sysDot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522" name="Tekst tytułowy"/>
          <p:cNvSpPr txBox="1">
            <a:spLocks noGrp="1"/>
          </p:cNvSpPr>
          <p:nvPr>
            <p:ph type="title"/>
          </p:nvPr>
        </p:nvSpPr>
        <p:spPr>
          <a:xfrm>
            <a:off x="250825" y="238089"/>
            <a:ext cx="6373403" cy="8279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chemeClr val="accent1"/>
                </a:solidFill>
                <a:latin typeface="+mn-lt"/>
                <a:ea typeface="+mn-ea"/>
                <a:cs typeface="+mn-cs"/>
                <a:sym typeface="Segoe UI"/>
              </a:defRPr>
            </a:lvl1pPr>
          </a:lstStyle>
          <a:p>
            <a:r>
              <a:t>Tekst tytułowy</a:t>
            </a:r>
          </a:p>
        </p:txBody>
      </p:sp>
      <p:sp>
        <p:nvSpPr>
          <p:cNvPr id="523" name="Numer slajdu"/>
          <p:cNvSpPr txBox="1">
            <a:spLocks noGrp="1"/>
          </p:cNvSpPr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abe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0" name="Obraz 8" descr="Obraz 8"/>
          <p:cNvPicPr>
            <a:picLocks noChangeAspect="1"/>
          </p:cNvPicPr>
          <p:nvPr/>
        </p:nvPicPr>
        <p:blipFill>
          <a:blip r:embed="rId2"/>
          <a:srcRect l="50000" t="3348" b="3349"/>
          <a:stretch>
            <a:fillRect/>
          </a:stretch>
        </p:blipFill>
        <p:spPr>
          <a:xfrm>
            <a:off x="-2" y="-2"/>
            <a:ext cx="3675184" cy="6858002"/>
          </a:xfrm>
          <a:prstGeom prst="rect">
            <a:avLst/>
          </a:prstGeom>
          <a:ln w="12700">
            <a:miter lim="400000"/>
          </a:ln>
        </p:spPr>
      </p:pic>
      <p:sp>
        <p:nvSpPr>
          <p:cNvPr id="531" name="Prostokąt 12"/>
          <p:cNvSpPr/>
          <p:nvPr/>
        </p:nvSpPr>
        <p:spPr>
          <a:xfrm>
            <a:off x="0" y="238089"/>
            <a:ext cx="143507" cy="827947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532" name="Obraz 7" descr="Obraz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40152" y="6619437"/>
            <a:ext cx="3172731" cy="157935"/>
          </a:xfrm>
          <a:prstGeom prst="rect">
            <a:avLst/>
          </a:prstGeom>
          <a:ln w="12700">
            <a:miter lim="400000"/>
          </a:ln>
        </p:spPr>
      </p:pic>
      <p:sp>
        <p:nvSpPr>
          <p:cNvPr id="533" name="Tekst tytułowy"/>
          <p:cNvSpPr txBox="1">
            <a:spLocks noGrp="1"/>
          </p:cNvSpPr>
          <p:nvPr>
            <p:ph type="title"/>
          </p:nvPr>
        </p:nvSpPr>
        <p:spPr>
          <a:xfrm>
            <a:off x="250825" y="238089"/>
            <a:ext cx="6373403" cy="8279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chemeClr val="accent1"/>
                </a:solidFill>
                <a:latin typeface="+mn-lt"/>
                <a:ea typeface="+mn-ea"/>
                <a:cs typeface="+mn-cs"/>
                <a:sym typeface="Segoe UI"/>
              </a:defRPr>
            </a:lvl1pPr>
          </a:lstStyle>
          <a:p>
            <a:r>
              <a:t>Tekst tytułowy</a:t>
            </a:r>
          </a:p>
        </p:txBody>
      </p:sp>
      <p:sp>
        <p:nvSpPr>
          <p:cNvPr id="534" name="Numer slajdu"/>
          <p:cNvSpPr txBox="1">
            <a:spLocks noGrp="1"/>
          </p:cNvSpPr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1" name="Obraz 8" descr="Obraz 8"/>
          <p:cNvPicPr>
            <a:picLocks noChangeAspect="1"/>
          </p:cNvPicPr>
          <p:nvPr/>
        </p:nvPicPr>
        <p:blipFill>
          <a:blip r:embed="rId2"/>
          <a:srcRect l="50000" t="3348" b="3349"/>
          <a:stretch>
            <a:fillRect/>
          </a:stretch>
        </p:blipFill>
        <p:spPr>
          <a:xfrm>
            <a:off x="-2" y="-2"/>
            <a:ext cx="3675184" cy="6858002"/>
          </a:xfrm>
          <a:prstGeom prst="rect">
            <a:avLst/>
          </a:prstGeom>
          <a:ln w="12700">
            <a:miter lim="400000"/>
          </a:ln>
        </p:spPr>
      </p:pic>
      <p:sp>
        <p:nvSpPr>
          <p:cNvPr id="542" name="Prostokąt 12"/>
          <p:cNvSpPr/>
          <p:nvPr/>
        </p:nvSpPr>
        <p:spPr>
          <a:xfrm>
            <a:off x="0" y="238089"/>
            <a:ext cx="143507" cy="827947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543" name="Obraz 7" descr="Obraz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40152" y="6619437"/>
            <a:ext cx="3172731" cy="157935"/>
          </a:xfrm>
          <a:prstGeom prst="rect">
            <a:avLst/>
          </a:prstGeom>
          <a:ln w="12700">
            <a:miter lim="400000"/>
          </a:ln>
        </p:spPr>
      </p:pic>
      <p:sp>
        <p:nvSpPr>
          <p:cNvPr id="544" name="Tekst tytułowy"/>
          <p:cNvSpPr txBox="1">
            <a:spLocks noGrp="1"/>
          </p:cNvSpPr>
          <p:nvPr>
            <p:ph type="title"/>
          </p:nvPr>
        </p:nvSpPr>
        <p:spPr>
          <a:xfrm>
            <a:off x="250825" y="238089"/>
            <a:ext cx="6373403" cy="8279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chemeClr val="accent1"/>
                </a:solidFill>
                <a:latin typeface="+mn-lt"/>
                <a:ea typeface="+mn-ea"/>
                <a:cs typeface="+mn-cs"/>
                <a:sym typeface="Segoe UI"/>
              </a:defRPr>
            </a:lvl1pPr>
          </a:lstStyle>
          <a:p>
            <a:r>
              <a:t>Tekst tytułowy</a:t>
            </a:r>
          </a:p>
        </p:txBody>
      </p:sp>
      <p:sp>
        <p:nvSpPr>
          <p:cNvPr id="545" name="Treść - poziom 1…"/>
          <p:cNvSpPr txBox="1">
            <a:spLocks noGrp="1"/>
          </p:cNvSpPr>
          <p:nvPr>
            <p:ph type="body" idx="1"/>
          </p:nvPr>
        </p:nvSpPr>
        <p:spPr>
          <a:xfrm>
            <a:off x="250825" y="1557338"/>
            <a:ext cx="8642350" cy="4572001"/>
          </a:xfrm>
          <a:prstGeom prst="rect">
            <a:avLst/>
          </a:prstGeom>
        </p:spPr>
        <p:txBody>
          <a:bodyPr lIns="0" tIns="0" rIns="0" bIns="0"/>
          <a:lstStyle>
            <a:lvl1pPr marL="0" indent="0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1400" spc="-2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1pPr>
            <a:lvl2pPr marL="180975" indent="-180975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1400" spc="-2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2pPr>
            <a:lvl3pPr marL="357188" indent="-176212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1400" spc="-2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3pPr>
            <a:lvl4pPr marL="538162" indent="-180975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1400" spc="-2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4pPr>
            <a:lvl5pPr marL="714375" indent="-176212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1400" spc="-2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5pPr>
          </a:lstStyle>
          <a:p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546" name="Numer slajdu"/>
          <p:cNvSpPr txBox="1">
            <a:spLocks noGrp="1"/>
          </p:cNvSpPr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Zdjęcia po lewe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3" name="Obraz 8" descr="Obraz 8"/>
          <p:cNvPicPr>
            <a:picLocks noChangeAspect="1"/>
          </p:cNvPicPr>
          <p:nvPr/>
        </p:nvPicPr>
        <p:blipFill>
          <a:blip r:embed="rId2"/>
          <a:srcRect l="50000" t="3348" b="3349"/>
          <a:stretch>
            <a:fillRect/>
          </a:stretch>
        </p:blipFill>
        <p:spPr>
          <a:xfrm>
            <a:off x="-2" y="-2"/>
            <a:ext cx="3675184" cy="6858002"/>
          </a:xfrm>
          <a:prstGeom prst="rect">
            <a:avLst/>
          </a:prstGeom>
          <a:ln w="12700">
            <a:miter lim="400000"/>
          </a:ln>
        </p:spPr>
      </p:pic>
      <p:sp>
        <p:nvSpPr>
          <p:cNvPr id="554" name="Prostokąt 12"/>
          <p:cNvSpPr/>
          <p:nvPr/>
        </p:nvSpPr>
        <p:spPr>
          <a:xfrm>
            <a:off x="0" y="238089"/>
            <a:ext cx="143507" cy="827947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555" name="Obraz 7" descr="Obraz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40152" y="6619437"/>
            <a:ext cx="3172731" cy="157935"/>
          </a:xfrm>
          <a:prstGeom prst="rect">
            <a:avLst/>
          </a:prstGeom>
          <a:ln w="12700">
            <a:miter lim="400000"/>
          </a:ln>
        </p:spPr>
      </p:pic>
      <p:sp>
        <p:nvSpPr>
          <p:cNvPr id="556" name="Treść - poziom 1…"/>
          <p:cNvSpPr txBox="1">
            <a:spLocks noGrp="1"/>
          </p:cNvSpPr>
          <p:nvPr>
            <p:ph type="body" idx="1"/>
          </p:nvPr>
        </p:nvSpPr>
        <p:spPr>
          <a:xfrm>
            <a:off x="3132138" y="1557338"/>
            <a:ext cx="5761038" cy="4572001"/>
          </a:xfrm>
          <a:prstGeom prst="rect">
            <a:avLst/>
          </a:prstGeom>
        </p:spPr>
        <p:txBody>
          <a:bodyPr lIns="0" tIns="0" rIns="0" bIns="0"/>
          <a:lstStyle>
            <a:lvl1pPr marL="0" indent="0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1400" spc="-2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1pPr>
            <a:lvl2pPr marL="180975" indent="-180975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1400" spc="-2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2pPr>
            <a:lvl3pPr marL="358775" indent="-177800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1400" spc="-2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3pPr>
            <a:lvl4pPr marL="538162" indent="-180975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1400" spc="-2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4pPr>
            <a:lvl5pPr marL="714375" indent="-176212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1400" spc="-2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5pPr>
          </a:lstStyle>
          <a:p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557" name="Symbol zastępczy obrazu 2"/>
          <p:cNvSpPr>
            <a:spLocks noGrp="1"/>
          </p:cNvSpPr>
          <p:nvPr>
            <p:ph type="pic" sz="quarter" idx="13"/>
          </p:nvPr>
        </p:nvSpPr>
        <p:spPr>
          <a:xfrm>
            <a:off x="250825" y="1557337"/>
            <a:ext cx="2628900" cy="1457763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558" name="Symbol zastępczy obrazu 2"/>
          <p:cNvSpPr>
            <a:spLocks noGrp="1"/>
          </p:cNvSpPr>
          <p:nvPr>
            <p:ph type="pic" sz="quarter" idx="14"/>
          </p:nvPr>
        </p:nvSpPr>
        <p:spPr>
          <a:xfrm>
            <a:off x="250825" y="3109048"/>
            <a:ext cx="2628900" cy="1457763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559" name="Symbol zastępczy obrazu 2"/>
          <p:cNvSpPr>
            <a:spLocks noGrp="1"/>
          </p:cNvSpPr>
          <p:nvPr>
            <p:ph type="pic" sz="quarter" idx="15"/>
          </p:nvPr>
        </p:nvSpPr>
        <p:spPr>
          <a:xfrm>
            <a:off x="250825" y="4660760"/>
            <a:ext cx="2628900" cy="1457763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560" name="Tekst tytułowy"/>
          <p:cNvSpPr txBox="1">
            <a:spLocks noGrp="1"/>
          </p:cNvSpPr>
          <p:nvPr>
            <p:ph type="title"/>
          </p:nvPr>
        </p:nvSpPr>
        <p:spPr>
          <a:xfrm>
            <a:off x="250825" y="238089"/>
            <a:ext cx="6373403" cy="8279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chemeClr val="accent1"/>
                </a:solidFill>
                <a:latin typeface="+mn-lt"/>
                <a:ea typeface="+mn-ea"/>
                <a:cs typeface="+mn-cs"/>
                <a:sym typeface="Segoe UI"/>
              </a:defRPr>
            </a:lvl1pPr>
          </a:lstStyle>
          <a:p>
            <a:r>
              <a:t>Tekst tytułowy</a:t>
            </a:r>
          </a:p>
        </p:txBody>
      </p:sp>
      <p:sp>
        <p:nvSpPr>
          <p:cNvPr id="561" name="Numer slajdu"/>
          <p:cNvSpPr txBox="1">
            <a:spLocks noGrp="1"/>
          </p:cNvSpPr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Zdjęcia na górz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8" name="Obraz 8" descr="Obraz 8"/>
          <p:cNvPicPr>
            <a:picLocks noChangeAspect="1"/>
          </p:cNvPicPr>
          <p:nvPr/>
        </p:nvPicPr>
        <p:blipFill>
          <a:blip r:embed="rId2"/>
          <a:srcRect l="50000" t="3348" b="3349"/>
          <a:stretch>
            <a:fillRect/>
          </a:stretch>
        </p:blipFill>
        <p:spPr>
          <a:xfrm>
            <a:off x="-2" y="-2"/>
            <a:ext cx="3675184" cy="6858002"/>
          </a:xfrm>
          <a:prstGeom prst="rect">
            <a:avLst/>
          </a:prstGeom>
          <a:ln w="12700">
            <a:miter lim="400000"/>
          </a:ln>
        </p:spPr>
      </p:pic>
      <p:sp>
        <p:nvSpPr>
          <p:cNvPr id="569" name="Prostokąt 12"/>
          <p:cNvSpPr/>
          <p:nvPr/>
        </p:nvSpPr>
        <p:spPr>
          <a:xfrm>
            <a:off x="0" y="238089"/>
            <a:ext cx="143507" cy="827947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570" name="Obraz 7" descr="Obraz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40152" y="6619437"/>
            <a:ext cx="3172731" cy="157935"/>
          </a:xfrm>
          <a:prstGeom prst="rect">
            <a:avLst/>
          </a:prstGeom>
          <a:ln w="12700">
            <a:miter lim="400000"/>
          </a:ln>
        </p:spPr>
      </p:pic>
      <p:sp>
        <p:nvSpPr>
          <p:cNvPr id="571" name="Symbol zastępczy obrazu 2"/>
          <p:cNvSpPr>
            <a:spLocks noGrp="1"/>
          </p:cNvSpPr>
          <p:nvPr>
            <p:ph type="pic" sz="quarter" idx="13"/>
          </p:nvPr>
        </p:nvSpPr>
        <p:spPr>
          <a:xfrm>
            <a:off x="250825" y="1574263"/>
            <a:ext cx="2815490" cy="1979612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572" name="Treść - poziom 1…"/>
          <p:cNvSpPr txBox="1">
            <a:spLocks noGrp="1"/>
          </p:cNvSpPr>
          <p:nvPr>
            <p:ph type="body" sz="half" idx="1"/>
          </p:nvPr>
        </p:nvSpPr>
        <p:spPr>
          <a:xfrm>
            <a:off x="250825" y="3681412"/>
            <a:ext cx="8642350" cy="2447926"/>
          </a:xfrm>
          <a:prstGeom prst="rect">
            <a:avLst/>
          </a:prstGeom>
        </p:spPr>
        <p:txBody>
          <a:bodyPr lIns="0" tIns="0" rIns="0" bIns="0"/>
          <a:lstStyle>
            <a:lvl1pPr marL="0" indent="0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1400" spc="-2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1pPr>
            <a:lvl2pPr marL="180975" indent="-180975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1400" spc="-2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2pPr>
            <a:lvl3pPr marL="358775" indent="-177800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1400" spc="-2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3pPr>
            <a:lvl4pPr marL="538162" indent="-180975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1400" spc="-2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4pPr>
            <a:lvl5pPr marL="714375" indent="-176212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1400" spc="-2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5pPr>
          </a:lstStyle>
          <a:p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573" name="Symbol zastępczy obrazu 2"/>
          <p:cNvSpPr>
            <a:spLocks noGrp="1"/>
          </p:cNvSpPr>
          <p:nvPr>
            <p:ph type="pic" sz="quarter" idx="14"/>
          </p:nvPr>
        </p:nvSpPr>
        <p:spPr>
          <a:xfrm>
            <a:off x="3160206" y="1574263"/>
            <a:ext cx="2815491" cy="1979611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574" name="Symbol zastępczy obrazu 2"/>
          <p:cNvSpPr>
            <a:spLocks noGrp="1"/>
          </p:cNvSpPr>
          <p:nvPr>
            <p:ph type="pic" sz="quarter" idx="15"/>
          </p:nvPr>
        </p:nvSpPr>
        <p:spPr>
          <a:xfrm>
            <a:off x="6069589" y="1574263"/>
            <a:ext cx="2815491" cy="1979612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575" name="Tekst tytułowy"/>
          <p:cNvSpPr txBox="1">
            <a:spLocks noGrp="1"/>
          </p:cNvSpPr>
          <p:nvPr>
            <p:ph type="title"/>
          </p:nvPr>
        </p:nvSpPr>
        <p:spPr>
          <a:xfrm>
            <a:off x="250825" y="238089"/>
            <a:ext cx="6373403" cy="8279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chemeClr val="accent1"/>
                </a:solidFill>
                <a:latin typeface="+mn-lt"/>
                <a:ea typeface="+mn-ea"/>
                <a:cs typeface="+mn-cs"/>
                <a:sym typeface="Segoe UI"/>
              </a:defRPr>
            </a:lvl1pPr>
          </a:lstStyle>
          <a:p>
            <a:r>
              <a:t>Tekst tytułowy</a:t>
            </a:r>
          </a:p>
        </p:txBody>
      </p:sp>
      <p:sp>
        <p:nvSpPr>
          <p:cNvPr id="576" name="Numer slajdu"/>
          <p:cNvSpPr txBox="1">
            <a:spLocks noGrp="1"/>
          </p:cNvSpPr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Zdjęcia na do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3" name="Obraz 8" descr="Obraz 8"/>
          <p:cNvPicPr>
            <a:picLocks noChangeAspect="1"/>
          </p:cNvPicPr>
          <p:nvPr/>
        </p:nvPicPr>
        <p:blipFill>
          <a:blip r:embed="rId2"/>
          <a:srcRect l="50000" t="3348" b="3349"/>
          <a:stretch>
            <a:fillRect/>
          </a:stretch>
        </p:blipFill>
        <p:spPr>
          <a:xfrm>
            <a:off x="-2" y="-2"/>
            <a:ext cx="3675184" cy="6858002"/>
          </a:xfrm>
          <a:prstGeom prst="rect">
            <a:avLst/>
          </a:prstGeom>
          <a:ln w="12700">
            <a:miter lim="400000"/>
          </a:ln>
        </p:spPr>
      </p:pic>
      <p:sp>
        <p:nvSpPr>
          <p:cNvPr id="584" name="Prostokąt 12"/>
          <p:cNvSpPr/>
          <p:nvPr/>
        </p:nvSpPr>
        <p:spPr>
          <a:xfrm>
            <a:off x="0" y="238089"/>
            <a:ext cx="143507" cy="827947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585" name="Obraz 7" descr="Obraz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40152" y="6619437"/>
            <a:ext cx="3172731" cy="157935"/>
          </a:xfrm>
          <a:prstGeom prst="rect">
            <a:avLst/>
          </a:prstGeom>
          <a:ln w="12700">
            <a:miter lim="400000"/>
          </a:ln>
        </p:spPr>
      </p:pic>
      <p:sp>
        <p:nvSpPr>
          <p:cNvPr id="586" name="Treść - poziom 1…"/>
          <p:cNvSpPr txBox="1">
            <a:spLocks noGrp="1"/>
          </p:cNvSpPr>
          <p:nvPr>
            <p:ph type="body" sz="half" idx="1"/>
          </p:nvPr>
        </p:nvSpPr>
        <p:spPr>
          <a:xfrm>
            <a:off x="250825" y="1557337"/>
            <a:ext cx="8642350" cy="2627747"/>
          </a:xfrm>
          <a:prstGeom prst="rect">
            <a:avLst/>
          </a:prstGeom>
        </p:spPr>
        <p:txBody>
          <a:bodyPr lIns="0" tIns="0" rIns="0" bIns="0"/>
          <a:lstStyle>
            <a:lvl1pPr marL="0" indent="0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1400" spc="-2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1pPr>
            <a:lvl2pPr marL="180975" indent="-180975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1400" spc="-2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2pPr>
            <a:lvl3pPr marL="358775" indent="-177800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1400" spc="-2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3pPr>
            <a:lvl4pPr marL="538162" indent="-180975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1400" spc="-2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4pPr>
            <a:lvl5pPr marL="714375" indent="-176212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1400" spc="-2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5pPr>
          </a:lstStyle>
          <a:p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587" name="Symbol zastępczy obrazu 2"/>
          <p:cNvSpPr>
            <a:spLocks noGrp="1"/>
          </p:cNvSpPr>
          <p:nvPr>
            <p:ph type="pic" sz="quarter" idx="13"/>
          </p:nvPr>
        </p:nvSpPr>
        <p:spPr>
          <a:xfrm>
            <a:off x="250825" y="4324572"/>
            <a:ext cx="2815490" cy="1804768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588" name="Symbol zastępczy obrazu 2"/>
          <p:cNvSpPr>
            <a:spLocks noGrp="1"/>
          </p:cNvSpPr>
          <p:nvPr>
            <p:ph type="pic" sz="quarter" idx="14"/>
          </p:nvPr>
        </p:nvSpPr>
        <p:spPr>
          <a:xfrm>
            <a:off x="3160206" y="4324570"/>
            <a:ext cx="2815491" cy="1804768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589" name="Symbol zastępczy obrazu 2"/>
          <p:cNvSpPr>
            <a:spLocks noGrp="1"/>
          </p:cNvSpPr>
          <p:nvPr>
            <p:ph type="pic" sz="quarter" idx="15"/>
          </p:nvPr>
        </p:nvSpPr>
        <p:spPr>
          <a:xfrm>
            <a:off x="6069589" y="4324572"/>
            <a:ext cx="2815491" cy="1804768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590" name="Tekst tytułowy"/>
          <p:cNvSpPr txBox="1">
            <a:spLocks noGrp="1"/>
          </p:cNvSpPr>
          <p:nvPr>
            <p:ph type="title"/>
          </p:nvPr>
        </p:nvSpPr>
        <p:spPr>
          <a:xfrm>
            <a:off x="250825" y="238089"/>
            <a:ext cx="6373403" cy="8279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chemeClr val="accent1"/>
                </a:solidFill>
                <a:latin typeface="+mn-lt"/>
                <a:ea typeface="+mn-ea"/>
                <a:cs typeface="+mn-cs"/>
                <a:sym typeface="Segoe UI"/>
              </a:defRPr>
            </a:lvl1pPr>
          </a:lstStyle>
          <a:p>
            <a:r>
              <a:t>Tekst tytułowy</a:t>
            </a:r>
          </a:p>
        </p:txBody>
      </p:sp>
      <p:sp>
        <p:nvSpPr>
          <p:cNvPr id="591" name="Numer slajdu"/>
          <p:cNvSpPr txBox="1">
            <a:spLocks noGrp="1"/>
          </p:cNvSpPr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8" name="Obraz 8" descr="Obraz 8"/>
          <p:cNvPicPr>
            <a:picLocks noChangeAspect="1"/>
          </p:cNvPicPr>
          <p:nvPr/>
        </p:nvPicPr>
        <p:blipFill>
          <a:blip r:embed="rId2"/>
          <a:srcRect l="50000" t="3348" b="3349"/>
          <a:stretch>
            <a:fillRect/>
          </a:stretch>
        </p:blipFill>
        <p:spPr>
          <a:xfrm>
            <a:off x="-2" y="-2"/>
            <a:ext cx="3675184" cy="6858002"/>
          </a:xfrm>
          <a:prstGeom prst="rect">
            <a:avLst/>
          </a:prstGeom>
          <a:ln w="12700">
            <a:miter lim="400000"/>
          </a:ln>
        </p:spPr>
      </p:pic>
      <p:sp>
        <p:nvSpPr>
          <p:cNvPr id="599" name="Prostokąt 12"/>
          <p:cNvSpPr/>
          <p:nvPr/>
        </p:nvSpPr>
        <p:spPr>
          <a:xfrm>
            <a:off x="0" y="238089"/>
            <a:ext cx="143507" cy="827947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600" name="Obraz 7" descr="Obraz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40152" y="6619437"/>
            <a:ext cx="3172731" cy="157935"/>
          </a:xfrm>
          <a:prstGeom prst="rect">
            <a:avLst/>
          </a:prstGeom>
          <a:ln w="12700">
            <a:miter lim="400000"/>
          </a:ln>
        </p:spPr>
      </p:pic>
      <p:sp>
        <p:nvSpPr>
          <p:cNvPr id="601" name="Treść - poziom 1…"/>
          <p:cNvSpPr txBox="1">
            <a:spLocks noGrp="1"/>
          </p:cNvSpPr>
          <p:nvPr>
            <p:ph type="body" sz="quarter" idx="1"/>
          </p:nvPr>
        </p:nvSpPr>
        <p:spPr>
          <a:xfrm>
            <a:off x="179511" y="5410406"/>
            <a:ext cx="2790014" cy="790902"/>
          </a:xfrm>
          <a:prstGeom prst="rect">
            <a:avLst/>
          </a:prstGeom>
        </p:spPr>
        <p:txBody>
          <a:bodyPr lIns="0" tIns="0" rIns="0" bIns="0"/>
          <a:lstStyle>
            <a:lvl1pPr marL="0" indent="0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1000" spc="-19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1pPr>
            <a:lvl2pPr marL="129267" indent="-129267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1000" spc="-19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2pPr>
            <a:lvl3pPr marL="307975" indent="-127000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1000" spc="-19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3pPr>
            <a:lvl4pPr marL="486455" indent="-129267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1000" spc="-19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4pPr>
            <a:lvl5pPr marL="664028" indent="-125866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1000" spc="-19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5pPr>
          </a:lstStyle>
          <a:p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602" name="Symbol zastępczy tekstu 2"/>
          <p:cNvSpPr>
            <a:spLocks noGrp="1"/>
          </p:cNvSpPr>
          <p:nvPr>
            <p:ph type="body" sz="quarter" idx="13"/>
          </p:nvPr>
        </p:nvSpPr>
        <p:spPr>
          <a:xfrm>
            <a:off x="3140050" y="5410406"/>
            <a:ext cx="2809596" cy="790902"/>
          </a:xfrm>
          <a:prstGeom prst="rect">
            <a:avLst/>
          </a:prstGeom>
        </p:spPr>
        <p:txBody>
          <a:bodyPr lIns="0" tIns="0" rIns="0" bIns="0"/>
          <a:lstStyle/>
          <a:p>
            <a:pPr marL="0" indent="0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1000" spc="-1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pPr>
            <a:endParaRPr/>
          </a:p>
        </p:txBody>
      </p:sp>
      <p:sp>
        <p:nvSpPr>
          <p:cNvPr id="603" name="Symbol zastępczy tekstu 2"/>
          <p:cNvSpPr>
            <a:spLocks noGrp="1"/>
          </p:cNvSpPr>
          <p:nvPr>
            <p:ph type="body" sz="quarter" idx="14"/>
          </p:nvPr>
        </p:nvSpPr>
        <p:spPr>
          <a:xfrm>
            <a:off x="6120172" y="5410406"/>
            <a:ext cx="2753853" cy="790902"/>
          </a:xfrm>
          <a:prstGeom prst="rect">
            <a:avLst/>
          </a:prstGeom>
        </p:spPr>
        <p:txBody>
          <a:bodyPr lIns="0" tIns="0" rIns="0" bIns="0"/>
          <a:lstStyle/>
          <a:p>
            <a:pPr marL="0" indent="0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2400" spc="-100">
                <a:solidFill>
                  <a:schemeClr val="accent1"/>
                </a:solidFill>
                <a:latin typeface="+mn-lt"/>
                <a:ea typeface="+mn-ea"/>
                <a:cs typeface="+mn-cs"/>
                <a:sym typeface="Segoe UI"/>
              </a:defRPr>
            </a:pPr>
            <a:endParaRPr/>
          </a:p>
        </p:txBody>
      </p:sp>
      <p:sp>
        <p:nvSpPr>
          <p:cNvPr id="604" name="Symbol zastępczy obrazu 8"/>
          <p:cNvSpPr>
            <a:spLocks noGrp="1"/>
          </p:cNvSpPr>
          <p:nvPr>
            <p:ph type="pic" idx="15"/>
          </p:nvPr>
        </p:nvSpPr>
        <p:spPr>
          <a:xfrm>
            <a:off x="0" y="1371600"/>
            <a:ext cx="9144000" cy="3497263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605" name="Tekst tytułowy"/>
          <p:cNvSpPr txBox="1">
            <a:spLocks noGrp="1"/>
          </p:cNvSpPr>
          <p:nvPr>
            <p:ph type="title"/>
          </p:nvPr>
        </p:nvSpPr>
        <p:spPr>
          <a:xfrm>
            <a:off x="250825" y="238089"/>
            <a:ext cx="6373403" cy="8279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chemeClr val="accent1"/>
                </a:solidFill>
                <a:latin typeface="+mn-lt"/>
                <a:ea typeface="+mn-ea"/>
                <a:cs typeface="+mn-cs"/>
                <a:sym typeface="Segoe UI"/>
              </a:defRPr>
            </a:lvl1pPr>
          </a:lstStyle>
          <a:p>
            <a:r>
              <a:t>Tekst tytułowy</a:t>
            </a:r>
          </a:p>
        </p:txBody>
      </p:sp>
      <p:sp>
        <p:nvSpPr>
          <p:cNvPr id="606" name="Prostokąt 2"/>
          <p:cNvSpPr/>
          <p:nvPr/>
        </p:nvSpPr>
        <p:spPr>
          <a:xfrm>
            <a:off x="4211959" y="6561348"/>
            <a:ext cx="4932041" cy="296653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607" name="Obraz 8" descr="Obraz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65482" y="224643"/>
            <a:ext cx="3112595" cy="856802"/>
          </a:xfrm>
          <a:prstGeom prst="rect">
            <a:avLst/>
          </a:prstGeom>
          <a:ln w="12700">
            <a:miter lim="400000"/>
          </a:ln>
        </p:spPr>
      </p:pic>
      <p:sp>
        <p:nvSpPr>
          <p:cNvPr id="608" name="Numer slajdu"/>
          <p:cNvSpPr txBox="1">
            <a:spLocks noGrp="1"/>
          </p:cNvSpPr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5" name="Obraz 8" descr="Obraz 8"/>
          <p:cNvPicPr>
            <a:picLocks noChangeAspect="1"/>
          </p:cNvPicPr>
          <p:nvPr/>
        </p:nvPicPr>
        <p:blipFill>
          <a:blip r:embed="rId2"/>
          <a:srcRect l="50000" t="3348" b="3349"/>
          <a:stretch>
            <a:fillRect/>
          </a:stretch>
        </p:blipFill>
        <p:spPr>
          <a:xfrm>
            <a:off x="-2" y="-2"/>
            <a:ext cx="3675184" cy="6858002"/>
          </a:xfrm>
          <a:prstGeom prst="rect">
            <a:avLst/>
          </a:prstGeom>
          <a:ln w="12700">
            <a:miter lim="400000"/>
          </a:ln>
        </p:spPr>
      </p:pic>
      <p:sp>
        <p:nvSpPr>
          <p:cNvPr id="616" name="Prostokąt 12"/>
          <p:cNvSpPr/>
          <p:nvPr/>
        </p:nvSpPr>
        <p:spPr>
          <a:xfrm>
            <a:off x="0" y="238089"/>
            <a:ext cx="143507" cy="827947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617" name="Obraz 7" descr="Obraz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40152" y="6619437"/>
            <a:ext cx="3172731" cy="157935"/>
          </a:xfrm>
          <a:prstGeom prst="rect">
            <a:avLst/>
          </a:prstGeom>
          <a:ln w="12700">
            <a:miter lim="400000"/>
          </a:ln>
        </p:spPr>
      </p:pic>
      <p:sp>
        <p:nvSpPr>
          <p:cNvPr id="618" name="Tekst tytułowy"/>
          <p:cNvSpPr txBox="1">
            <a:spLocks noGrp="1"/>
          </p:cNvSpPr>
          <p:nvPr>
            <p:ph type="title"/>
          </p:nvPr>
        </p:nvSpPr>
        <p:spPr>
          <a:xfrm>
            <a:off x="250825" y="238089"/>
            <a:ext cx="8893175" cy="827946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 sz="2800" b="1">
                <a:solidFill>
                  <a:srgbClr val="8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r>
              <a:t>Tekst tytułowy</a:t>
            </a:r>
          </a:p>
        </p:txBody>
      </p:sp>
      <p:sp>
        <p:nvSpPr>
          <p:cNvPr id="619" name="Treść - poziom 1…"/>
          <p:cNvSpPr txBox="1">
            <a:spLocks noGrp="1"/>
          </p:cNvSpPr>
          <p:nvPr>
            <p:ph type="body" idx="1"/>
          </p:nvPr>
        </p:nvSpPr>
        <p:spPr>
          <a:xfrm>
            <a:off x="250825" y="1557337"/>
            <a:ext cx="8642350" cy="4751389"/>
          </a:xfrm>
          <a:prstGeom prst="rect">
            <a:avLst/>
          </a:prstGeom>
        </p:spPr>
        <p:txBody>
          <a:bodyPr lIns="0" tIns="0" rIns="0" bIns="0"/>
          <a:lstStyle>
            <a:lvl1pPr marL="0" indent="0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2400" spc="-2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180975" indent="-180975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2400" spc="-2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358775" indent="-177800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2400" spc="-2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538162" indent="-180975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2400" spc="-2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714375" indent="-176212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2400" spc="-2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</a:lstStyle>
          <a:p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620" name="Numer slajdu"/>
          <p:cNvSpPr txBox="1">
            <a:spLocks noGrp="1"/>
          </p:cNvSpPr>
          <p:nvPr>
            <p:ph type="sldNum" sz="quarter" idx="2"/>
          </p:nvPr>
        </p:nvSpPr>
        <p:spPr>
          <a:xfrm>
            <a:off x="6553200" y="6356350"/>
            <a:ext cx="394802" cy="370840"/>
          </a:xfrm>
          <a:prstGeom prst="rect">
            <a:avLst/>
          </a:prstGeom>
        </p:spPr>
        <p:txBody>
          <a:bodyPr anchor="t"/>
          <a:lstStyle>
            <a:lvl1pPr algn="l">
              <a:defRPr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Strona tytułowa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7" name="Obraz 14" descr="Obraz 14"/>
          <p:cNvPicPr>
            <a:picLocks noChangeAspect="1"/>
          </p:cNvPicPr>
          <p:nvPr/>
        </p:nvPicPr>
        <p:blipFill>
          <a:blip r:embed="rId2"/>
          <a:srcRect l="50000" t="3348" b="3349"/>
          <a:stretch>
            <a:fillRect/>
          </a:stretch>
        </p:blipFill>
        <p:spPr>
          <a:xfrm>
            <a:off x="-2" y="-2"/>
            <a:ext cx="3675184" cy="6858002"/>
          </a:xfrm>
          <a:prstGeom prst="rect">
            <a:avLst/>
          </a:prstGeom>
          <a:ln w="12700">
            <a:miter lim="400000"/>
          </a:ln>
        </p:spPr>
      </p:pic>
      <p:sp>
        <p:nvSpPr>
          <p:cNvPr id="628" name="Prostokąt 12"/>
          <p:cNvSpPr/>
          <p:nvPr/>
        </p:nvSpPr>
        <p:spPr>
          <a:xfrm>
            <a:off x="-1" y="4868862"/>
            <a:ext cx="9144001" cy="1188727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629" name="Treść - poziom 1…"/>
          <p:cNvSpPr txBox="1">
            <a:spLocks noGrp="1"/>
          </p:cNvSpPr>
          <p:nvPr>
            <p:ph type="body" sz="quarter" idx="1"/>
          </p:nvPr>
        </p:nvSpPr>
        <p:spPr>
          <a:xfrm>
            <a:off x="2282450" y="4868862"/>
            <a:ext cx="6861550" cy="1188726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2000" spc="-19">
                <a:solidFill>
                  <a:srgbClr val="FFFFFF"/>
                </a:solidFill>
                <a:latin typeface="+mn-lt"/>
                <a:ea typeface="+mn-ea"/>
                <a:cs typeface="+mn-cs"/>
                <a:sym typeface="Segoe UI"/>
              </a:defRPr>
            </a:lvl1pPr>
            <a:lvl2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2000" spc="-19">
                <a:solidFill>
                  <a:srgbClr val="FFFFFF"/>
                </a:solidFill>
                <a:latin typeface="+mn-lt"/>
                <a:ea typeface="+mn-ea"/>
                <a:cs typeface="+mn-cs"/>
                <a:sym typeface="Segoe UI"/>
              </a:defRPr>
            </a:lvl2pPr>
            <a:lvl3pPr marL="0" indent="180975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2000" spc="-19">
                <a:solidFill>
                  <a:srgbClr val="FFFFFF"/>
                </a:solidFill>
                <a:latin typeface="+mn-lt"/>
                <a:ea typeface="+mn-ea"/>
                <a:cs typeface="+mn-cs"/>
                <a:sym typeface="Segoe UI"/>
              </a:defRPr>
            </a:lvl3pPr>
            <a:lvl4pPr marL="0" indent="357187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2000" spc="-19">
                <a:solidFill>
                  <a:srgbClr val="FFFFFF"/>
                </a:solidFill>
                <a:latin typeface="+mn-lt"/>
                <a:ea typeface="+mn-ea"/>
                <a:cs typeface="+mn-cs"/>
                <a:sym typeface="Segoe UI"/>
              </a:defRPr>
            </a:lvl4pPr>
            <a:lvl5pPr marL="0" indent="538162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2000" spc="-19">
                <a:solidFill>
                  <a:srgbClr val="FFFFFF"/>
                </a:solidFill>
                <a:latin typeface="+mn-lt"/>
                <a:ea typeface="+mn-ea"/>
                <a:cs typeface="+mn-cs"/>
                <a:sym typeface="Segoe UI"/>
              </a:defRPr>
            </a:lvl5pPr>
          </a:lstStyle>
          <a:p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pic>
        <p:nvPicPr>
          <p:cNvPr id="630" name="Obraz 1" descr="Obraz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65482" y="224643"/>
            <a:ext cx="3112595" cy="856802"/>
          </a:xfrm>
          <a:prstGeom prst="rect">
            <a:avLst/>
          </a:prstGeom>
          <a:ln w="12700">
            <a:miter lim="400000"/>
          </a:ln>
        </p:spPr>
      </p:pic>
      <p:sp>
        <p:nvSpPr>
          <p:cNvPr id="631" name="Numer slajdu"/>
          <p:cNvSpPr txBox="1">
            <a:spLocks noGrp="1"/>
          </p:cNvSpPr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Strona tytułowa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" name="Obraz 14" descr="Obraz 14"/>
          <p:cNvPicPr>
            <a:picLocks noChangeAspect="1"/>
          </p:cNvPicPr>
          <p:nvPr/>
        </p:nvPicPr>
        <p:blipFill>
          <a:blip r:embed="rId2"/>
          <a:srcRect l="50000" t="3348" b="3349"/>
          <a:stretch>
            <a:fillRect/>
          </a:stretch>
        </p:blipFill>
        <p:spPr>
          <a:xfrm>
            <a:off x="-2" y="-2"/>
            <a:ext cx="3675184" cy="6858002"/>
          </a:xfrm>
          <a:prstGeom prst="rect">
            <a:avLst/>
          </a:prstGeom>
          <a:ln w="12700">
            <a:miter lim="400000"/>
          </a:ln>
        </p:spPr>
      </p:pic>
      <p:sp>
        <p:nvSpPr>
          <p:cNvPr id="66" name="Prostokąt 12"/>
          <p:cNvSpPr/>
          <p:nvPr/>
        </p:nvSpPr>
        <p:spPr>
          <a:xfrm>
            <a:off x="-1" y="4868862"/>
            <a:ext cx="9144001" cy="1188727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67" name="Treść - poziom 1…"/>
          <p:cNvSpPr txBox="1">
            <a:spLocks noGrp="1"/>
          </p:cNvSpPr>
          <p:nvPr>
            <p:ph type="body" sz="quarter" idx="1"/>
          </p:nvPr>
        </p:nvSpPr>
        <p:spPr>
          <a:xfrm>
            <a:off x="2282450" y="4868862"/>
            <a:ext cx="6861550" cy="1188726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2000" spc="-19">
                <a:solidFill>
                  <a:srgbClr val="FFFFFF"/>
                </a:solidFill>
                <a:latin typeface="+mn-lt"/>
                <a:ea typeface="+mn-ea"/>
                <a:cs typeface="+mn-cs"/>
                <a:sym typeface="Segoe UI"/>
              </a:defRPr>
            </a:lvl1pPr>
            <a:lvl2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2000" spc="-19">
                <a:solidFill>
                  <a:srgbClr val="FFFFFF"/>
                </a:solidFill>
                <a:latin typeface="+mn-lt"/>
                <a:ea typeface="+mn-ea"/>
                <a:cs typeface="+mn-cs"/>
                <a:sym typeface="Segoe UI"/>
              </a:defRPr>
            </a:lvl2pPr>
            <a:lvl3pPr marL="0" indent="180975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2000" spc="-19">
                <a:solidFill>
                  <a:srgbClr val="FFFFFF"/>
                </a:solidFill>
                <a:latin typeface="+mn-lt"/>
                <a:ea typeface="+mn-ea"/>
                <a:cs typeface="+mn-cs"/>
                <a:sym typeface="Segoe UI"/>
              </a:defRPr>
            </a:lvl3pPr>
            <a:lvl4pPr marL="0" indent="357187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2000" spc="-19">
                <a:solidFill>
                  <a:srgbClr val="FFFFFF"/>
                </a:solidFill>
                <a:latin typeface="+mn-lt"/>
                <a:ea typeface="+mn-ea"/>
                <a:cs typeface="+mn-cs"/>
                <a:sym typeface="Segoe UI"/>
              </a:defRPr>
            </a:lvl4pPr>
            <a:lvl5pPr marL="0" indent="538162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2000" spc="-19">
                <a:solidFill>
                  <a:srgbClr val="FFFFFF"/>
                </a:solidFill>
                <a:latin typeface="+mn-lt"/>
                <a:ea typeface="+mn-ea"/>
                <a:cs typeface="+mn-cs"/>
                <a:sym typeface="Segoe UI"/>
              </a:defRPr>
            </a:lvl5pPr>
          </a:lstStyle>
          <a:p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68" name="Symbol zastępczy obrazu 8"/>
          <p:cNvSpPr>
            <a:spLocks noGrp="1"/>
          </p:cNvSpPr>
          <p:nvPr>
            <p:ph type="pic" idx="13"/>
          </p:nvPr>
        </p:nvSpPr>
        <p:spPr>
          <a:xfrm>
            <a:off x="-2" y="1412775"/>
            <a:ext cx="9144001" cy="3497264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pic>
        <p:nvPicPr>
          <p:cNvPr id="69" name="Obraz 1" descr="Obraz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65482" y="224643"/>
            <a:ext cx="3112595" cy="856802"/>
          </a:xfrm>
          <a:prstGeom prst="rect">
            <a:avLst/>
          </a:prstGeom>
          <a:ln w="12700">
            <a:miter lim="400000"/>
          </a:ln>
        </p:spPr>
      </p:pic>
      <p:sp>
        <p:nvSpPr>
          <p:cNvPr id="70" name="Numer slajdu"/>
          <p:cNvSpPr txBox="1">
            <a:spLocks noGrp="1"/>
          </p:cNvSpPr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2_Strona tytułowa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8" name="Treść - poziom 1…"/>
          <p:cNvSpPr txBox="1">
            <a:spLocks noGrp="1"/>
          </p:cNvSpPr>
          <p:nvPr>
            <p:ph type="body" sz="quarter" idx="1"/>
          </p:nvPr>
        </p:nvSpPr>
        <p:spPr>
          <a:xfrm>
            <a:off x="2282450" y="4868862"/>
            <a:ext cx="6861550" cy="1188726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2000" spc="-19">
                <a:solidFill>
                  <a:srgbClr val="FFFFFF"/>
                </a:solidFill>
                <a:latin typeface="+mn-lt"/>
                <a:ea typeface="+mn-ea"/>
                <a:cs typeface="+mn-cs"/>
                <a:sym typeface="Segoe UI"/>
              </a:defRPr>
            </a:lvl1pPr>
            <a:lvl2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2000" spc="-19">
                <a:solidFill>
                  <a:srgbClr val="FFFFFF"/>
                </a:solidFill>
                <a:latin typeface="+mn-lt"/>
                <a:ea typeface="+mn-ea"/>
                <a:cs typeface="+mn-cs"/>
                <a:sym typeface="Segoe UI"/>
              </a:defRPr>
            </a:lvl2pPr>
            <a:lvl3pPr marL="0" indent="180975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2000" spc="-19">
                <a:solidFill>
                  <a:srgbClr val="FFFFFF"/>
                </a:solidFill>
                <a:latin typeface="+mn-lt"/>
                <a:ea typeface="+mn-ea"/>
                <a:cs typeface="+mn-cs"/>
                <a:sym typeface="Segoe UI"/>
              </a:defRPr>
            </a:lvl3pPr>
            <a:lvl4pPr marL="0" indent="357187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2000" spc="-19">
                <a:solidFill>
                  <a:srgbClr val="FFFFFF"/>
                </a:solidFill>
                <a:latin typeface="+mn-lt"/>
                <a:ea typeface="+mn-ea"/>
                <a:cs typeface="+mn-cs"/>
                <a:sym typeface="Segoe UI"/>
              </a:defRPr>
            </a:lvl4pPr>
            <a:lvl5pPr marL="0" indent="538162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2000" spc="-19">
                <a:solidFill>
                  <a:srgbClr val="FFFFFF"/>
                </a:solidFill>
                <a:latin typeface="+mn-lt"/>
                <a:ea typeface="+mn-ea"/>
                <a:cs typeface="+mn-cs"/>
                <a:sym typeface="Segoe UI"/>
              </a:defRPr>
            </a:lvl5pPr>
          </a:lstStyle>
          <a:p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639" name="Symbol zastępczy obrazu 8"/>
          <p:cNvSpPr>
            <a:spLocks noGrp="1"/>
          </p:cNvSpPr>
          <p:nvPr>
            <p:ph type="pic" idx="13"/>
          </p:nvPr>
        </p:nvSpPr>
        <p:spPr>
          <a:xfrm>
            <a:off x="-2" y="1412775"/>
            <a:ext cx="9144001" cy="3497264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640" name="Numer slajdu"/>
          <p:cNvSpPr txBox="1">
            <a:spLocks noGrp="1"/>
          </p:cNvSpPr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7" name="Prostokąt 22"/>
          <p:cNvSpPr/>
          <p:nvPr/>
        </p:nvSpPr>
        <p:spPr>
          <a:xfrm flipV="1">
            <a:off x="5410182" y="3810000"/>
            <a:ext cx="3733820" cy="91087"/>
          </a:xfrm>
          <a:prstGeom prst="rect">
            <a:avLst/>
          </a:prstGeom>
          <a:solidFill>
            <a:srgbClr val="438086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  <a:endParaRPr/>
          </a:p>
        </p:txBody>
      </p:sp>
      <p:sp>
        <p:nvSpPr>
          <p:cNvPr id="648" name="Prostokąt 23"/>
          <p:cNvSpPr/>
          <p:nvPr/>
        </p:nvSpPr>
        <p:spPr>
          <a:xfrm flipV="1">
            <a:off x="5410200" y="3897010"/>
            <a:ext cx="3733802" cy="192025"/>
          </a:xfrm>
          <a:prstGeom prst="rect">
            <a:avLst/>
          </a:prstGeom>
          <a:solidFill>
            <a:srgbClr val="438086">
              <a:alpha val="50000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  <a:endParaRPr/>
          </a:p>
        </p:txBody>
      </p:sp>
      <p:sp>
        <p:nvSpPr>
          <p:cNvPr id="649" name="Prostokąt 24"/>
          <p:cNvSpPr/>
          <p:nvPr/>
        </p:nvSpPr>
        <p:spPr>
          <a:xfrm flipV="1">
            <a:off x="5410200" y="4113388"/>
            <a:ext cx="3733802" cy="12701"/>
          </a:xfrm>
          <a:prstGeom prst="rect">
            <a:avLst/>
          </a:prstGeom>
          <a:solidFill>
            <a:srgbClr val="438086">
              <a:alpha val="64999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  <a:endParaRPr/>
          </a:p>
        </p:txBody>
      </p:sp>
      <p:sp>
        <p:nvSpPr>
          <p:cNvPr id="650" name="Prostokąt 25"/>
          <p:cNvSpPr/>
          <p:nvPr/>
        </p:nvSpPr>
        <p:spPr>
          <a:xfrm flipV="1">
            <a:off x="5410200" y="4164403"/>
            <a:ext cx="1965961" cy="18289"/>
          </a:xfrm>
          <a:prstGeom prst="rect">
            <a:avLst/>
          </a:prstGeom>
          <a:solidFill>
            <a:srgbClr val="438086">
              <a:alpha val="60000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  <a:endParaRPr/>
          </a:p>
        </p:txBody>
      </p:sp>
      <p:sp>
        <p:nvSpPr>
          <p:cNvPr id="651" name="Prostokąt 26"/>
          <p:cNvSpPr/>
          <p:nvPr/>
        </p:nvSpPr>
        <p:spPr>
          <a:xfrm flipV="1">
            <a:off x="5410200" y="4197793"/>
            <a:ext cx="1965961" cy="12701"/>
          </a:xfrm>
          <a:prstGeom prst="rect">
            <a:avLst/>
          </a:prstGeom>
          <a:solidFill>
            <a:srgbClr val="438086">
              <a:alpha val="64999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  <a:endParaRPr/>
          </a:p>
        </p:txBody>
      </p:sp>
      <p:sp>
        <p:nvSpPr>
          <p:cNvPr id="652" name="Prostokąt zaokrąglony 29"/>
          <p:cNvSpPr/>
          <p:nvPr/>
        </p:nvSpPr>
        <p:spPr>
          <a:xfrm>
            <a:off x="5410200" y="3962400"/>
            <a:ext cx="3063240" cy="27433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  <a:endParaRPr/>
          </a:p>
        </p:txBody>
      </p:sp>
      <p:sp>
        <p:nvSpPr>
          <p:cNvPr id="653" name="Prostokąt zaokrąglony 30"/>
          <p:cNvSpPr/>
          <p:nvPr/>
        </p:nvSpPr>
        <p:spPr>
          <a:xfrm>
            <a:off x="7376507" y="4060983"/>
            <a:ext cx="1600201" cy="36577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  <a:endParaRPr/>
          </a:p>
        </p:txBody>
      </p:sp>
      <p:sp>
        <p:nvSpPr>
          <p:cNvPr id="654" name="Prostokąt 6"/>
          <p:cNvSpPr/>
          <p:nvPr/>
        </p:nvSpPr>
        <p:spPr>
          <a:xfrm>
            <a:off x="1" y="3649662"/>
            <a:ext cx="9144001" cy="244171"/>
          </a:xfrm>
          <a:prstGeom prst="rect">
            <a:avLst/>
          </a:prstGeom>
          <a:solidFill>
            <a:srgbClr val="438086">
              <a:alpha val="50000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  <a:endParaRPr/>
          </a:p>
        </p:txBody>
      </p:sp>
      <p:sp>
        <p:nvSpPr>
          <p:cNvPr id="655" name="Prostokąt 9"/>
          <p:cNvSpPr/>
          <p:nvPr/>
        </p:nvSpPr>
        <p:spPr>
          <a:xfrm>
            <a:off x="0" y="3675526"/>
            <a:ext cx="9144001" cy="140678"/>
          </a:xfrm>
          <a:prstGeom prst="rect">
            <a:avLst/>
          </a:prstGeom>
          <a:solidFill>
            <a:srgbClr val="438086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  <a:endParaRPr/>
          </a:p>
        </p:txBody>
      </p:sp>
      <p:sp>
        <p:nvSpPr>
          <p:cNvPr id="656" name="Prostokąt 10"/>
          <p:cNvSpPr/>
          <p:nvPr/>
        </p:nvSpPr>
        <p:spPr>
          <a:xfrm flipV="1">
            <a:off x="6414051" y="3643090"/>
            <a:ext cx="2729951" cy="248433"/>
          </a:xfrm>
          <a:prstGeom prst="rect">
            <a:avLst/>
          </a:prstGeom>
          <a:solidFill>
            <a:srgbClr val="438086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  <a:endParaRPr/>
          </a:p>
        </p:txBody>
      </p:sp>
      <p:sp>
        <p:nvSpPr>
          <p:cNvPr id="657" name="Prostokąt 18"/>
          <p:cNvSpPr/>
          <p:nvPr/>
        </p:nvSpPr>
        <p:spPr>
          <a:xfrm>
            <a:off x="0" y="-1"/>
            <a:ext cx="9144000" cy="3701702"/>
          </a:xfrm>
          <a:prstGeom prst="rect">
            <a:avLst/>
          </a:prstGeom>
          <a:solidFill>
            <a:srgbClr val="424456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  <a:endParaRPr/>
          </a:p>
        </p:txBody>
      </p:sp>
      <p:sp>
        <p:nvSpPr>
          <p:cNvPr id="658" name="Tekst tytułowy"/>
          <p:cNvSpPr txBox="1">
            <a:spLocks noGrp="1"/>
          </p:cNvSpPr>
          <p:nvPr>
            <p:ph type="title"/>
          </p:nvPr>
        </p:nvSpPr>
        <p:spPr>
          <a:xfrm>
            <a:off x="457200" y="2401886"/>
            <a:ext cx="8458200" cy="1470026"/>
          </a:xfrm>
          <a:prstGeom prst="rect">
            <a:avLst/>
          </a:prstGeom>
        </p:spPr>
        <p:txBody>
          <a:bodyPr anchor="b"/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t>Tekst tytułowy</a:t>
            </a:r>
          </a:p>
        </p:txBody>
      </p:sp>
      <p:sp>
        <p:nvSpPr>
          <p:cNvPr id="659" name="Treść - poziom 1…"/>
          <p:cNvSpPr txBox="1">
            <a:spLocks noGrp="1"/>
          </p:cNvSpPr>
          <p:nvPr>
            <p:ph type="body" sz="quarter" idx="1"/>
          </p:nvPr>
        </p:nvSpPr>
        <p:spPr>
          <a:xfrm>
            <a:off x="457200" y="3899937"/>
            <a:ext cx="4953000" cy="1752601"/>
          </a:xfrm>
          <a:prstGeom prst="rect">
            <a:avLst/>
          </a:prstGeom>
        </p:spPr>
        <p:txBody>
          <a:bodyPr/>
          <a:lstStyle>
            <a:lvl1pPr marL="0" indent="64007">
              <a:buClrTx/>
              <a:buSzTx/>
              <a:buFontTx/>
              <a:buNone/>
              <a:defRPr sz="2400">
                <a:solidFill>
                  <a:srgbClr val="424456"/>
                </a:solidFill>
              </a:defRPr>
            </a:lvl1pPr>
            <a:lvl2pPr marL="0" indent="457200">
              <a:buClrTx/>
              <a:buSzTx/>
              <a:buFontTx/>
              <a:buNone/>
              <a:defRPr sz="2400">
                <a:solidFill>
                  <a:srgbClr val="424456"/>
                </a:solidFill>
              </a:defRPr>
            </a:lvl2pPr>
            <a:lvl3pPr marL="0" indent="914400">
              <a:buClrTx/>
              <a:buSzTx/>
              <a:buFontTx/>
              <a:buNone/>
              <a:defRPr sz="2400">
                <a:solidFill>
                  <a:srgbClr val="424456"/>
                </a:solidFill>
              </a:defRPr>
            </a:lvl3pPr>
            <a:lvl4pPr marL="0" indent="1371600">
              <a:buClrTx/>
              <a:buSzTx/>
              <a:buFontTx/>
              <a:buNone/>
              <a:defRPr sz="2400">
                <a:solidFill>
                  <a:srgbClr val="424456"/>
                </a:solidFill>
              </a:defRPr>
            </a:lvl4pPr>
            <a:lvl5pPr marL="0" indent="1828800">
              <a:buClrTx/>
              <a:buSzTx/>
              <a:buFontTx/>
              <a:buNone/>
              <a:defRPr sz="2400">
                <a:solidFill>
                  <a:srgbClr val="424456"/>
                </a:solidFill>
              </a:defRPr>
            </a:lvl5pPr>
          </a:lstStyle>
          <a:p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660" name="Numer slajdu"/>
          <p:cNvSpPr txBox="1">
            <a:spLocks noGrp="1"/>
          </p:cNvSpPr>
          <p:nvPr>
            <p:ph type="sldNum" sz="quarter" idx="2"/>
          </p:nvPr>
        </p:nvSpPr>
        <p:spPr>
          <a:xfrm>
            <a:off x="8725125" y="8755"/>
            <a:ext cx="342675" cy="35814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7" name="Tekst tytułowy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Tekst tytułowy</a:t>
            </a:r>
          </a:p>
        </p:txBody>
      </p:sp>
      <p:sp>
        <p:nvSpPr>
          <p:cNvPr id="668" name="Treść - poziom 1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669" name="Numer slajd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6" name="Tekst tytułowy"/>
          <p:cNvSpPr txBox="1">
            <a:spLocks noGrp="1"/>
          </p:cNvSpPr>
          <p:nvPr>
            <p:ph type="title"/>
          </p:nvPr>
        </p:nvSpPr>
        <p:spPr>
          <a:xfrm>
            <a:off x="722312" y="1981200"/>
            <a:ext cx="7772401" cy="1362075"/>
          </a:xfrm>
          <a:prstGeom prst="rect">
            <a:avLst/>
          </a:prstGeom>
        </p:spPr>
        <p:txBody>
          <a:bodyPr anchor="b"/>
          <a:lstStyle>
            <a:lvl1pPr>
              <a:defRPr sz="4300" b="1">
                <a:ln w="12700">
                  <a:solidFill>
                    <a:srgbClr val="308790"/>
                  </a:solidFill>
                </a:ln>
                <a:solidFill>
                  <a:srgbClr val="FFFFFF"/>
                </a:solidFill>
                <a:effectLst>
                  <a:outerShdw blurRad="38100" dist="38100" dir="5400000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t>Tekst tytułowy</a:t>
            </a:r>
          </a:p>
        </p:txBody>
      </p:sp>
      <p:sp>
        <p:nvSpPr>
          <p:cNvPr id="677" name="Treść - poziom 1…"/>
          <p:cNvSpPr txBox="1">
            <a:spLocks noGrp="1"/>
          </p:cNvSpPr>
          <p:nvPr>
            <p:ph type="body" sz="quarter" idx="1"/>
          </p:nvPr>
        </p:nvSpPr>
        <p:spPr>
          <a:xfrm>
            <a:off x="722312" y="3367087"/>
            <a:ext cx="7772401" cy="1509713"/>
          </a:xfrm>
          <a:prstGeom prst="rect">
            <a:avLst/>
          </a:prstGeom>
        </p:spPr>
        <p:txBody>
          <a:bodyPr/>
          <a:lstStyle>
            <a:lvl1pPr marL="0" indent="45719">
              <a:buClrTx/>
              <a:buSzTx/>
              <a:buFontTx/>
              <a:buNone/>
              <a:defRPr sz="2100">
                <a:solidFill>
                  <a:srgbClr val="424456"/>
                </a:solidFill>
              </a:defRPr>
            </a:lvl1pPr>
            <a:lvl2pPr marL="0" indent="411480">
              <a:buClrTx/>
              <a:buSzTx/>
              <a:buFontTx/>
              <a:buNone/>
              <a:defRPr sz="2100">
                <a:solidFill>
                  <a:srgbClr val="424456"/>
                </a:solidFill>
              </a:defRPr>
            </a:lvl2pPr>
            <a:lvl3pPr marL="0" indent="704088">
              <a:buClrTx/>
              <a:buSzTx/>
              <a:buFontTx/>
              <a:buNone/>
              <a:defRPr sz="2100">
                <a:solidFill>
                  <a:srgbClr val="424456"/>
                </a:solidFill>
              </a:defRPr>
            </a:lvl3pPr>
            <a:lvl4pPr marL="0" indent="978407">
              <a:buClrTx/>
              <a:buSzTx/>
              <a:buFontTx/>
              <a:buNone/>
              <a:defRPr sz="2100">
                <a:solidFill>
                  <a:srgbClr val="424456"/>
                </a:solidFill>
              </a:defRPr>
            </a:lvl4pPr>
            <a:lvl5pPr marL="0" indent="1207008">
              <a:buClrTx/>
              <a:buSzTx/>
              <a:buFontTx/>
              <a:buNone/>
              <a:defRPr sz="2100">
                <a:solidFill>
                  <a:srgbClr val="424456"/>
                </a:solidFill>
              </a:defRPr>
            </a:lvl5pPr>
          </a:lstStyle>
          <a:p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678" name="Numer slajd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5" name="Tekst tytułowy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Tekst tytułowy</a:t>
            </a:r>
          </a:p>
        </p:txBody>
      </p:sp>
      <p:sp>
        <p:nvSpPr>
          <p:cNvPr id="686" name="Treść - poziom 1…"/>
          <p:cNvSpPr txBox="1">
            <a:spLocks noGrp="1"/>
          </p:cNvSpPr>
          <p:nvPr>
            <p:ph type="body" sz="half" idx="1"/>
          </p:nvPr>
        </p:nvSpPr>
        <p:spPr>
          <a:xfrm>
            <a:off x="457200" y="2249423"/>
            <a:ext cx="4038600" cy="4525964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  <a:lvl2pPr marL="671362" indent="-259882">
              <a:defRPr sz="2000"/>
            </a:lvl2pPr>
            <a:lvl3pPr marL="947927" indent="-243839">
              <a:defRPr sz="2000"/>
            </a:lvl3pPr>
            <a:lvl4pPr marL="1201927" indent="-223520">
              <a:defRPr sz="2000"/>
            </a:lvl4pPr>
            <a:lvl5pPr marL="1410208" indent="-203200">
              <a:defRPr sz="2000"/>
            </a:lvl5pPr>
          </a:lstStyle>
          <a:p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687" name="Numer slajd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4" name="Tekst tytułowy"/>
          <p:cNvSpPr txBox="1"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  <a:prstGeom prst="rect">
            <a:avLst/>
          </a:prstGeom>
        </p:spPr>
        <p:txBody>
          <a:bodyPr/>
          <a:lstStyle/>
          <a:p>
            <a:r>
              <a:t>Tekst tytułowy</a:t>
            </a:r>
          </a:p>
        </p:txBody>
      </p:sp>
      <p:sp>
        <p:nvSpPr>
          <p:cNvPr id="695" name="Treść - poziom 1…"/>
          <p:cNvSpPr txBox="1">
            <a:spLocks noGrp="1"/>
          </p:cNvSpPr>
          <p:nvPr>
            <p:ph type="body" sz="quarter" idx="1"/>
          </p:nvPr>
        </p:nvSpPr>
        <p:spPr>
          <a:xfrm>
            <a:off x="381000" y="2244969"/>
            <a:ext cx="4041648" cy="457201"/>
          </a:xfrm>
          <a:prstGeom prst="rect">
            <a:avLst/>
          </a:prstGeom>
          <a:solidFill>
            <a:srgbClr val="328E97">
              <a:alpha val="25000"/>
            </a:srgbClr>
          </a:solidFill>
          <a:ln>
            <a:solidFill>
              <a:srgbClr val="438086"/>
            </a:solidFill>
            <a:round/>
          </a:ln>
        </p:spPr>
        <p:txBody>
          <a:bodyPr anchor="ctr"/>
          <a:lstStyle>
            <a:lvl1pPr marL="0" indent="45719">
              <a:buClrTx/>
              <a:buSzTx/>
              <a:buFontTx/>
              <a:buNone/>
              <a:defRPr sz="1900" b="1">
                <a:solidFill>
                  <a:srgbClr val="414141"/>
                </a:solidFill>
              </a:defRPr>
            </a:lvl1pPr>
            <a:lvl2pPr marL="0" indent="411480">
              <a:buClrTx/>
              <a:buSzTx/>
              <a:buFontTx/>
              <a:buNone/>
              <a:defRPr sz="1900" b="1">
                <a:solidFill>
                  <a:srgbClr val="414141"/>
                </a:solidFill>
              </a:defRPr>
            </a:lvl2pPr>
            <a:lvl3pPr marL="0" indent="704088">
              <a:buClrTx/>
              <a:buSzTx/>
              <a:buFontTx/>
              <a:buNone/>
              <a:defRPr sz="1900" b="1">
                <a:solidFill>
                  <a:srgbClr val="414141"/>
                </a:solidFill>
              </a:defRPr>
            </a:lvl3pPr>
            <a:lvl4pPr marL="0" indent="978407">
              <a:buClrTx/>
              <a:buSzTx/>
              <a:buFontTx/>
              <a:buNone/>
              <a:defRPr sz="1900" b="1">
                <a:solidFill>
                  <a:srgbClr val="414141"/>
                </a:solidFill>
              </a:defRPr>
            </a:lvl4pPr>
            <a:lvl5pPr marL="0" indent="1207008">
              <a:buClrTx/>
              <a:buSzTx/>
              <a:buFontTx/>
              <a:buNone/>
              <a:defRPr sz="1900" b="1">
                <a:solidFill>
                  <a:srgbClr val="414141"/>
                </a:solidFill>
              </a:defRPr>
            </a:lvl5pPr>
          </a:lstStyle>
          <a:p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696" name="Symbol zastępczy tekstu 3"/>
          <p:cNvSpPr>
            <a:spLocks noGrp="1"/>
          </p:cNvSpPr>
          <p:nvPr>
            <p:ph type="body" sz="quarter" idx="13"/>
          </p:nvPr>
        </p:nvSpPr>
        <p:spPr>
          <a:xfrm>
            <a:off x="4721225" y="2244969"/>
            <a:ext cx="4041775" cy="457201"/>
          </a:xfrm>
          <a:prstGeom prst="rect">
            <a:avLst/>
          </a:prstGeom>
          <a:solidFill>
            <a:srgbClr val="328E97">
              <a:alpha val="25000"/>
            </a:srgbClr>
          </a:solidFill>
          <a:ln>
            <a:solidFill>
              <a:srgbClr val="438086"/>
            </a:solidFill>
            <a:round/>
          </a:ln>
        </p:spPr>
        <p:txBody>
          <a:bodyPr anchor="ctr"/>
          <a:lstStyle/>
          <a:p>
            <a:pPr marL="0" indent="45719">
              <a:buClrTx/>
              <a:buSzTx/>
              <a:buFontTx/>
              <a:buNone/>
              <a:defRPr sz="1900" b="1">
                <a:solidFill>
                  <a:srgbClr val="414141"/>
                </a:solidFill>
              </a:defRPr>
            </a:pPr>
            <a:endParaRPr/>
          </a:p>
        </p:txBody>
      </p:sp>
      <p:sp>
        <p:nvSpPr>
          <p:cNvPr id="697" name="Numer slajd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4" name="Tekst tytułowy"/>
          <p:cNvSpPr txBox="1"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  <a:prstGeom prst="rect">
            <a:avLst/>
          </a:prstGeom>
        </p:spPr>
        <p:txBody>
          <a:bodyPr/>
          <a:lstStyle/>
          <a:p>
            <a:r>
              <a:t>Tekst tytułowy</a:t>
            </a:r>
          </a:p>
        </p:txBody>
      </p:sp>
      <p:sp>
        <p:nvSpPr>
          <p:cNvPr id="705" name="Numer slajd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2" name="Numer slajd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9" name="Tekst tytułowy"/>
          <p:cNvSpPr txBox="1">
            <a:spLocks noGrp="1"/>
          </p:cNvSpPr>
          <p:nvPr>
            <p:ph type="title"/>
          </p:nvPr>
        </p:nvSpPr>
        <p:spPr>
          <a:xfrm>
            <a:off x="5353496" y="1101970"/>
            <a:ext cx="3383281" cy="877825"/>
          </a:xfrm>
          <a:prstGeom prst="rect">
            <a:avLst/>
          </a:prstGeom>
        </p:spPr>
        <p:txBody>
          <a:bodyPr anchor="b"/>
          <a:lstStyle>
            <a:lvl1pPr>
              <a:defRPr sz="1800" b="1"/>
            </a:lvl1pPr>
          </a:lstStyle>
          <a:p>
            <a:r>
              <a:t>Tekst tytułowy</a:t>
            </a:r>
          </a:p>
        </p:txBody>
      </p:sp>
      <p:sp>
        <p:nvSpPr>
          <p:cNvPr id="720" name="Treść - poziom 1…"/>
          <p:cNvSpPr txBox="1">
            <a:spLocks noGrp="1"/>
          </p:cNvSpPr>
          <p:nvPr>
            <p:ph type="body" sz="half" idx="1"/>
          </p:nvPr>
        </p:nvSpPr>
        <p:spPr>
          <a:xfrm>
            <a:off x="5353496" y="2010727"/>
            <a:ext cx="3383281" cy="4617721"/>
          </a:xfrm>
          <a:prstGeom prst="rect">
            <a:avLst/>
          </a:prstGeom>
        </p:spPr>
        <p:txBody>
          <a:bodyPr/>
          <a:lstStyle>
            <a:lvl1pPr marL="0" indent="9144">
              <a:buClrTx/>
              <a:buSzTx/>
              <a:buFontTx/>
              <a:buNone/>
              <a:defRPr sz="1400"/>
            </a:lvl1pPr>
            <a:lvl2pPr marL="0" indent="411480">
              <a:buClrTx/>
              <a:buSzTx/>
              <a:buFontTx/>
              <a:buNone/>
              <a:defRPr sz="1400"/>
            </a:lvl2pPr>
            <a:lvl3pPr marL="0" indent="704088">
              <a:buClrTx/>
              <a:buSzTx/>
              <a:buFontTx/>
              <a:buNone/>
              <a:defRPr sz="1400"/>
            </a:lvl3pPr>
            <a:lvl4pPr marL="0" indent="978407">
              <a:buClrTx/>
              <a:buSzTx/>
              <a:buFontTx/>
              <a:buNone/>
              <a:defRPr sz="1400"/>
            </a:lvl4pPr>
            <a:lvl5pPr marL="0" indent="1207008">
              <a:buClrTx/>
              <a:buSzTx/>
              <a:buFontTx/>
              <a:buNone/>
              <a:defRPr sz="1400"/>
            </a:lvl5pPr>
          </a:lstStyle>
          <a:p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721" name="Numer slajd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8" name="Tekst tytułowy"/>
          <p:cNvSpPr txBox="1">
            <a:spLocks noGrp="1"/>
          </p:cNvSpPr>
          <p:nvPr>
            <p:ph type="title"/>
          </p:nvPr>
        </p:nvSpPr>
        <p:spPr>
          <a:xfrm>
            <a:off x="5440433" y="1109160"/>
            <a:ext cx="586804" cy="4681638"/>
          </a:xfrm>
          <a:prstGeom prst="rect">
            <a:avLst/>
          </a:prstGeom>
        </p:spPr>
        <p:txBody>
          <a:bodyPr lIns="0" tIns="0" rIns="0" bIns="0" anchor="t"/>
          <a:lstStyle>
            <a:lvl1pPr algn="ctr">
              <a:defRPr sz="2000" b="1"/>
            </a:lvl1pPr>
          </a:lstStyle>
          <a:p>
            <a:r>
              <a:t>Tekst tytułowy</a:t>
            </a:r>
          </a:p>
        </p:txBody>
      </p:sp>
      <p:sp>
        <p:nvSpPr>
          <p:cNvPr id="729" name="Symbol zastępczy obrazu 2"/>
          <p:cNvSpPr>
            <a:spLocks noGrp="1"/>
          </p:cNvSpPr>
          <p:nvPr>
            <p:ph type="pic" sz="half" idx="13"/>
          </p:nvPr>
        </p:nvSpPr>
        <p:spPr>
          <a:xfrm>
            <a:off x="403670" y="1143000"/>
            <a:ext cx="4572001" cy="4572000"/>
          </a:xfrm>
          <a:prstGeom prst="rect">
            <a:avLst/>
          </a:prstGeom>
          <a:ln w="50800">
            <a:solidFill>
              <a:srgbClr val="FFFFFF"/>
            </a:solidFill>
            <a:miter lim="800000"/>
          </a:ln>
          <a:effectLst>
            <a:outerShdw blurRad="63500" dist="31750" dir="4800000" rotWithShape="0">
              <a:srgbClr val="000000">
                <a:alpha val="25000"/>
              </a:srgbClr>
            </a:outerShdw>
          </a:effectLst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730" name="Treść - poziom 1…"/>
          <p:cNvSpPr txBox="1">
            <a:spLocks noGrp="1"/>
          </p:cNvSpPr>
          <p:nvPr>
            <p:ph type="body" sz="quarter" idx="1"/>
          </p:nvPr>
        </p:nvSpPr>
        <p:spPr>
          <a:xfrm>
            <a:off x="6088443" y="3274307"/>
            <a:ext cx="2590801" cy="251649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buClrTx/>
              <a:buSzTx/>
              <a:buFontTx/>
              <a:buNone/>
              <a:defRPr sz="1300"/>
            </a:lvl1pPr>
            <a:lvl2pPr marL="0" indent="411480">
              <a:spcBef>
                <a:spcPts val="0"/>
              </a:spcBef>
              <a:buClrTx/>
              <a:buSzTx/>
              <a:buFontTx/>
              <a:buNone/>
              <a:defRPr sz="1300"/>
            </a:lvl2pPr>
            <a:lvl3pPr marL="0" indent="704088">
              <a:spcBef>
                <a:spcPts val="0"/>
              </a:spcBef>
              <a:buClrTx/>
              <a:buSzTx/>
              <a:buFontTx/>
              <a:buNone/>
              <a:defRPr sz="1300"/>
            </a:lvl3pPr>
            <a:lvl4pPr marL="0" indent="978407">
              <a:spcBef>
                <a:spcPts val="0"/>
              </a:spcBef>
              <a:buClrTx/>
              <a:buSzTx/>
              <a:buFontTx/>
              <a:buNone/>
              <a:defRPr sz="1300"/>
            </a:lvl4pPr>
            <a:lvl5pPr marL="0" indent="1207008">
              <a:spcBef>
                <a:spcPts val="0"/>
              </a:spcBef>
              <a:buClrTx/>
              <a:buSzTx/>
              <a:buFontTx/>
              <a:buNone/>
              <a:defRPr sz="1300"/>
            </a:lvl5pPr>
          </a:lstStyle>
          <a:p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731" name="Numer slajd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Strona rozdziałow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7" name="Obraz 6" descr="Obraz 6"/>
          <p:cNvPicPr>
            <a:picLocks noChangeAspect="1"/>
          </p:cNvPicPr>
          <p:nvPr/>
        </p:nvPicPr>
        <p:blipFill>
          <a:blip r:embed="rId2"/>
          <a:srcRect l="50000" t="3348" b="3349"/>
          <a:stretch>
            <a:fillRect/>
          </a:stretch>
        </p:blipFill>
        <p:spPr>
          <a:xfrm>
            <a:off x="-2" y="-2"/>
            <a:ext cx="3675184" cy="6858002"/>
          </a:xfrm>
          <a:prstGeom prst="rect">
            <a:avLst/>
          </a:prstGeom>
          <a:ln w="12700">
            <a:miter lim="400000"/>
          </a:ln>
        </p:spPr>
      </p:pic>
      <p:sp>
        <p:nvSpPr>
          <p:cNvPr id="78" name="Prostokąt 12"/>
          <p:cNvSpPr/>
          <p:nvPr/>
        </p:nvSpPr>
        <p:spPr>
          <a:xfrm>
            <a:off x="-1" y="4868862"/>
            <a:ext cx="9144001" cy="1188727"/>
          </a:xfrm>
          <a:prstGeom prst="rect">
            <a:avLst/>
          </a:prstGeom>
          <a:solidFill>
            <a:srgbClr val="565656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79" name="Treść - poziom 1…"/>
          <p:cNvSpPr txBox="1">
            <a:spLocks noGrp="1"/>
          </p:cNvSpPr>
          <p:nvPr>
            <p:ph type="body" sz="quarter" idx="1"/>
          </p:nvPr>
        </p:nvSpPr>
        <p:spPr>
          <a:xfrm>
            <a:off x="2282450" y="4868862"/>
            <a:ext cx="6861550" cy="1188726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2000" spc="-19">
                <a:solidFill>
                  <a:srgbClr val="FFFFFF"/>
                </a:solidFill>
                <a:latin typeface="+mn-lt"/>
                <a:ea typeface="+mn-ea"/>
                <a:cs typeface="+mn-cs"/>
                <a:sym typeface="Segoe UI"/>
              </a:defRPr>
            </a:lvl1pPr>
            <a:lvl2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2000" spc="-19">
                <a:solidFill>
                  <a:srgbClr val="FFFFFF"/>
                </a:solidFill>
                <a:latin typeface="+mn-lt"/>
                <a:ea typeface="+mn-ea"/>
                <a:cs typeface="+mn-cs"/>
                <a:sym typeface="Segoe UI"/>
              </a:defRPr>
            </a:lvl2pPr>
            <a:lvl3pPr marL="0" indent="180975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2000" spc="-19">
                <a:solidFill>
                  <a:srgbClr val="FFFFFF"/>
                </a:solidFill>
                <a:latin typeface="+mn-lt"/>
                <a:ea typeface="+mn-ea"/>
                <a:cs typeface="+mn-cs"/>
                <a:sym typeface="Segoe UI"/>
              </a:defRPr>
            </a:lvl3pPr>
            <a:lvl4pPr marL="0" indent="357187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2000" spc="-19">
                <a:solidFill>
                  <a:srgbClr val="FFFFFF"/>
                </a:solidFill>
                <a:latin typeface="+mn-lt"/>
                <a:ea typeface="+mn-ea"/>
                <a:cs typeface="+mn-cs"/>
                <a:sym typeface="Segoe UI"/>
              </a:defRPr>
            </a:lvl4pPr>
            <a:lvl5pPr marL="0" indent="538162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2000" spc="-19">
                <a:solidFill>
                  <a:srgbClr val="FFFFFF"/>
                </a:solidFill>
                <a:latin typeface="+mn-lt"/>
                <a:ea typeface="+mn-ea"/>
                <a:cs typeface="+mn-cs"/>
                <a:sym typeface="Segoe UI"/>
              </a:defRPr>
            </a:lvl5pPr>
          </a:lstStyle>
          <a:p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80" name="Symbol zastępczy obrazu 8"/>
          <p:cNvSpPr>
            <a:spLocks noGrp="1"/>
          </p:cNvSpPr>
          <p:nvPr>
            <p:ph type="pic" idx="13"/>
          </p:nvPr>
        </p:nvSpPr>
        <p:spPr>
          <a:xfrm>
            <a:off x="0" y="1371600"/>
            <a:ext cx="9144000" cy="3497263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pic>
        <p:nvPicPr>
          <p:cNvPr id="81" name="Obraz 7" descr="Obraz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65482" y="224643"/>
            <a:ext cx="3112595" cy="856802"/>
          </a:xfrm>
          <a:prstGeom prst="rect">
            <a:avLst/>
          </a:prstGeom>
          <a:ln w="12700">
            <a:miter lim="400000"/>
          </a:ln>
        </p:spPr>
      </p:pic>
      <p:sp>
        <p:nvSpPr>
          <p:cNvPr id="82" name="Numer slajdu"/>
          <p:cNvSpPr txBox="1">
            <a:spLocks noGrp="1"/>
          </p:cNvSpPr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przekładkow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Prostokąt 12"/>
          <p:cNvSpPr/>
          <p:nvPr/>
        </p:nvSpPr>
        <p:spPr>
          <a:xfrm>
            <a:off x="-1" y="5445125"/>
            <a:ext cx="9144001" cy="1079500"/>
          </a:xfrm>
          <a:prstGeom prst="rect">
            <a:avLst/>
          </a:prstGeom>
          <a:solidFill>
            <a:srgbClr val="E3E3E3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90" name="Symbol zastępczy obrazu 8"/>
          <p:cNvSpPr>
            <a:spLocks noGrp="1"/>
          </p:cNvSpPr>
          <p:nvPr>
            <p:ph type="pic" idx="13"/>
          </p:nvPr>
        </p:nvSpPr>
        <p:spPr>
          <a:xfrm>
            <a:off x="0" y="1172776"/>
            <a:ext cx="9144000" cy="4272350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91" name="Prostokąt 17"/>
          <p:cNvSpPr/>
          <p:nvPr/>
        </p:nvSpPr>
        <p:spPr>
          <a:xfrm>
            <a:off x="0" y="6524625"/>
            <a:ext cx="9144000" cy="333375"/>
          </a:xfrm>
          <a:prstGeom prst="rect">
            <a:avLst/>
          </a:prstGeom>
          <a:solidFill>
            <a:srgbClr val="F2F2F2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92" name="Treść - poziom 1…"/>
          <p:cNvSpPr txBox="1">
            <a:spLocks noGrp="1"/>
          </p:cNvSpPr>
          <p:nvPr>
            <p:ph type="body" sz="quarter" idx="1"/>
          </p:nvPr>
        </p:nvSpPr>
        <p:spPr>
          <a:xfrm>
            <a:off x="250825" y="5445125"/>
            <a:ext cx="8642350" cy="1079500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1400" spc="-2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1pPr>
            <a:lvl2pPr marL="180975" indent="-180975" algn="r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1400" spc="-2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2pPr>
            <a:lvl3pPr marL="358775" indent="-177800" algn="r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1400" spc="-2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3pPr>
            <a:lvl4pPr marL="538162" indent="-180975" algn="r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1400" spc="-2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4pPr>
            <a:lvl5pPr marL="714375" indent="-176212" algn="r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1400" spc="-2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5pPr>
          </a:lstStyle>
          <a:p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93" name="Tekst tytułowy"/>
          <p:cNvSpPr txBox="1">
            <a:spLocks noGrp="1"/>
          </p:cNvSpPr>
          <p:nvPr>
            <p:ph type="title"/>
          </p:nvPr>
        </p:nvSpPr>
        <p:spPr>
          <a:xfrm>
            <a:off x="250825" y="238089"/>
            <a:ext cx="8642350" cy="8279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chemeClr val="accent1"/>
                </a:solidFill>
                <a:latin typeface="+mn-lt"/>
                <a:ea typeface="+mn-ea"/>
                <a:cs typeface="+mn-cs"/>
                <a:sym typeface="Segoe UI"/>
              </a:defRPr>
            </a:lvl1pPr>
          </a:lstStyle>
          <a:p>
            <a:r>
              <a:t>Tekst tytułowy</a:t>
            </a:r>
          </a:p>
        </p:txBody>
      </p:sp>
      <p:pic>
        <p:nvPicPr>
          <p:cNvPr id="94" name="Obraz 10" descr="Obraz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40152" y="6619437"/>
            <a:ext cx="3172731" cy="157935"/>
          </a:xfrm>
          <a:prstGeom prst="rect">
            <a:avLst/>
          </a:prstGeom>
          <a:ln w="12700">
            <a:miter lim="400000"/>
          </a:ln>
        </p:spPr>
      </p:pic>
      <p:sp>
        <p:nvSpPr>
          <p:cNvPr id="95" name="Numer slajdu"/>
          <p:cNvSpPr txBox="1">
            <a:spLocks noGrp="1"/>
          </p:cNvSpPr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przekładkow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" name="Obraz 8" descr="Obraz 8"/>
          <p:cNvPicPr>
            <a:picLocks noChangeAspect="1"/>
          </p:cNvPicPr>
          <p:nvPr/>
        </p:nvPicPr>
        <p:blipFill>
          <a:blip r:embed="rId2"/>
          <a:srcRect l="50000" t="3348" b="3349"/>
          <a:stretch>
            <a:fillRect/>
          </a:stretch>
        </p:blipFill>
        <p:spPr>
          <a:xfrm>
            <a:off x="-2" y="-2"/>
            <a:ext cx="3675184" cy="6858002"/>
          </a:xfrm>
          <a:prstGeom prst="rect">
            <a:avLst/>
          </a:prstGeom>
          <a:ln w="12700">
            <a:miter lim="400000"/>
          </a:ln>
        </p:spPr>
      </p:pic>
      <p:sp>
        <p:nvSpPr>
          <p:cNvPr id="103" name="Prostokąt 12"/>
          <p:cNvSpPr/>
          <p:nvPr/>
        </p:nvSpPr>
        <p:spPr>
          <a:xfrm>
            <a:off x="0" y="238089"/>
            <a:ext cx="143507" cy="827947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104" name="Obraz 7" descr="Obraz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40152" y="6619437"/>
            <a:ext cx="3172731" cy="157935"/>
          </a:xfrm>
          <a:prstGeom prst="rect">
            <a:avLst/>
          </a:prstGeom>
          <a:ln w="12700">
            <a:miter lim="400000"/>
          </a:ln>
        </p:spPr>
      </p:pic>
      <p:sp>
        <p:nvSpPr>
          <p:cNvPr id="105" name="Treść - poziom 1…"/>
          <p:cNvSpPr txBox="1">
            <a:spLocks noGrp="1"/>
          </p:cNvSpPr>
          <p:nvPr>
            <p:ph type="body" idx="1"/>
          </p:nvPr>
        </p:nvSpPr>
        <p:spPr>
          <a:xfrm>
            <a:off x="250825" y="1557338"/>
            <a:ext cx="8642350" cy="3671863"/>
          </a:xfrm>
          <a:prstGeom prst="rect">
            <a:avLst/>
          </a:prstGeom>
        </p:spPr>
        <p:txBody>
          <a:bodyPr lIns="0" tIns="0" rIns="0" bIns="0"/>
          <a:lstStyle>
            <a:lvl1pPr marL="0" indent="0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1400" spc="-2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1pPr>
            <a:lvl2pPr marL="180975" indent="-180975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1400" spc="-2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2pPr>
            <a:lvl3pPr marL="358775" indent="-177800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1400" spc="-2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3pPr>
            <a:lvl4pPr marL="538162" indent="-180975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1400" spc="-2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4pPr>
            <a:lvl5pPr marL="714375" indent="-176212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1400" spc="-2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5pPr>
          </a:lstStyle>
          <a:p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106" name="Numer slajdu"/>
          <p:cNvSpPr txBox="1">
            <a:spLocks noGrp="1"/>
          </p:cNvSpPr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ylko tytuł i pod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3" name="Obraz 8" descr="Obraz 8"/>
          <p:cNvPicPr>
            <a:picLocks noChangeAspect="1"/>
          </p:cNvPicPr>
          <p:nvPr/>
        </p:nvPicPr>
        <p:blipFill>
          <a:blip r:embed="rId2"/>
          <a:srcRect l="50000" t="3348" b="3349"/>
          <a:stretch>
            <a:fillRect/>
          </a:stretch>
        </p:blipFill>
        <p:spPr>
          <a:xfrm>
            <a:off x="-2" y="-2"/>
            <a:ext cx="3675184" cy="6858002"/>
          </a:xfrm>
          <a:prstGeom prst="rect">
            <a:avLst/>
          </a:prstGeom>
          <a:ln w="12700">
            <a:miter lim="400000"/>
          </a:ln>
        </p:spPr>
      </p:pic>
      <p:sp>
        <p:nvSpPr>
          <p:cNvPr id="114" name="Prostokąt 12"/>
          <p:cNvSpPr/>
          <p:nvPr/>
        </p:nvSpPr>
        <p:spPr>
          <a:xfrm>
            <a:off x="0" y="238089"/>
            <a:ext cx="143507" cy="827947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115" name="Obraz 7" descr="Obraz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40152" y="6619437"/>
            <a:ext cx="3172731" cy="157935"/>
          </a:xfrm>
          <a:prstGeom prst="rect">
            <a:avLst/>
          </a:prstGeom>
          <a:ln w="12700">
            <a:miter lim="400000"/>
          </a:ln>
        </p:spPr>
      </p:pic>
      <p:sp>
        <p:nvSpPr>
          <p:cNvPr id="116" name="Tekst tytułowy"/>
          <p:cNvSpPr txBox="1">
            <a:spLocks noGrp="1"/>
          </p:cNvSpPr>
          <p:nvPr>
            <p:ph type="title"/>
          </p:nvPr>
        </p:nvSpPr>
        <p:spPr>
          <a:xfrm>
            <a:off x="250825" y="238089"/>
            <a:ext cx="6373403" cy="8279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chemeClr val="accent1"/>
                </a:solidFill>
                <a:latin typeface="+mn-lt"/>
                <a:ea typeface="+mn-ea"/>
                <a:cs typeface="+mn-cs"/>
                <a:sym typeface="Segoe UI"/>
              </a:defRPr>
            </a:lvl1pPr>
          </a:lstStyle>
          <a:p>
            <a:r>
              <a:t>Tekst tytułowy</a:t>
            </a:r>
          </a:p>
        </p:txBody>
      </p:sp>
      <p:sp>
        <p:nvSpPr>
          <p:cNvPr id="117" name="Numer slajdu"/>
          <p:cNvSpPr txBox="1">
            <a:spLocks noGrp="1"/>
          </p:cNvSpPr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n-lt"/>
                <a:ea typeface="+mn-ea"/>
                <a:cs typeface="+mn-cs"/>
                <a:sym typeface="Segoe UI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50" Type="http://schemas.openxmlformats.org/officeDocument/2006/relationships/slideLayout" Target="../slideLayouts/slideLayout50.xml"/><Relationship Id="rId55" Type="http://schemas.openxmlformats.org/officeDocument/2006/relationships/slideLayout" Target="../slideLayouts/slideLayout55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9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3" Type="http://schemas.openxmlformats.org/officeDocument/2006/relationships/slideLayout" Target="../slideLayouts/slideLayout53.xml"/><Relationship Id="rId58" Type="http://schemas.openxmlformats.org/officeDocument/2006/relationships/slideLayout" Target="../slideLayouts/slideLayout58.xml"/><Relationship Id="rId5" Type="http://schemas.openxmlformats.org/officeDocument/2006/relationships/slideLayout" Target="../slideLayouts/slideLayout5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56" Type="http://schemas.openxmlformats.org/officeDocument/2006/relationships/slideLayout" Target="../slideLayouts/slideLayout56.xml"/><Relationship Id="rId8" Type="http://schemas.openxmlformats.org/officeDocument/2006/relationships/slideLayout" Target="../slideLayouts/slideLayout8.xml"/><Relationship Id="rId51" Type="http://schemas.openxmlformats.org/officeDocument/2006/relationships/slideLayout" Target="../slideLayouts/slideLayout51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59" Type="http://schemas.openxmlformats.org/officeDocument/2006/relationships/slideLayout" Target="../slideLayouts/slideLayout59.xml"/><Relationship Id="rId20" Type="http://schemas.openxmlformats.org/officeDocument/2006/relationships/slideLayout" Target="../slideLayouts/slideLayout20.xml"/><Relationship Id="rId41" Type="http://schemas.openxmlformats.org/officeDocument/2006/relationships/slideLayout" Target="../slideLayouts/slideLayout41.xml"/><Relationship Id="rId54" Type="http://schemas.openxmlformats.org/officeDocument/2006/relationships/slideLayout" Target="../slideLayouts/slideLayout54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slideLayout" Target="../slideLayouts/slideLayout49.xml"/><Relationship Id="rId57" Type="http://schemas.openxmlformats.org/officeDocument/2006/relationships/slideLayout" Target="../slideLayouts/slideLayout57.xml"/><Relationship Id="rId10" Type="http://schemas.openxmlformats.org/officeDocument/2006/relationships/slideLayout" Target="../slideLayouts/slideLayout10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52" Type="http://schemas.openxmlformats.org/officeDocument/2006/relationships/slideLayout" Target="../slideLayouts/slideLayout52.xml"/><Relationship Id="rId60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27"/>
          <p:cNvSpPr/>
          <p:nvPr/>
        </p:nvSpPr>
        <p:spPr>
          <a:xfrm>
            <a:off x="1" y="366817"/>
            <a:ext cx="9144001" cy="84408"/>
          </a:xfrm>
          <a:prstGeom prst="rect">
            <a:avLst/>
          </a:prstGeom>
          <a:solidFill>
            <a:srgbClr val="438086">
              <a:alpha val="50000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  <a:endParaRPr/>
          </a:p>
        </p:txBody>
      </p:sp>
      <p:sp>
        <p:nvSpPr>
          <p:cNvPr id="3" name="Prostokąt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rgbClr val="424456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  <a:endParaRPr/>
          </a:p>
        </p:txBody>
      </p:sp>
      <p:sp>
        <p:nvSpPr>
          <p:cNvPr id="4" name="Prostokąt 29"/>
          <p:cNvSpPr/>
          <p:nvPr/>
        </p:nvSpPr>
        <p:spPr>
          <a:xfrm>
            <a:off x="0" y="308275"/>
            <a:ext cx="9144001" cy="91443"/>
          </a:xfrm>
          <a:prstGeom prst="rect">
            <a:avLst/>
          </a:prstGeom>
          <a:solidFill>
            <a:srgbClr val="438086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  <a:endParaRPr/>
          </a:p>
        </p:txBody>
      </p:sp>
      <p:sp>
        <p:nvSpPr>
          <p:cNvPr id="5" name="Prostokąt 30"/>
          <p:cNvSpPr/>
          <p:nvPr/>
        </p:nvSpPr>
        <p:spPr>
          <a:xfrm flipV="1">
            <a:off x="5410182" y="360246"/>
            <a:ext cx="3733820" cy="91088"/>
          </a:xfrm>
          <a:prstGeom prst="rect">
            <a:avLst/>
          </a:prstGeom>
          <a:solidFill>
            <a:srgbClr val="438086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  <a:endParaRPr/>
          </a:p>
        </p:txBody>
      </p:sp>
      <p:sp>
        <p:nvSpPr>
          <p:cNvPr id="6" name="Prostokąt 31"/>
          <p:cNvSpPr/>
          <p:nvPr/>
        </p:nvSpPr>
        <p:spPr>
          <a:xfrm flipV="1">
            <a:off x="5410200" y="440111"/>
            <a:ext cx="3733802" cy="180036"/>
          </a:xfrm>
          <a:prstGeom prst="rect">
            <a:avLst/>
          </a:prstGeom>
          <a:solidFill>
            <a:srgbClr val="438086">
              <a:alpha val="50000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  <a:endParaRPr/>
          </a:p>
        </p:txBody>
      </p:sp>
      <p:sp>
        <p:nvSpPr>
          <p:cNvPr id="7" name="Prostokąt zaokrąglony 32"/>
          <p:cNvSpPr/>
          <p:nvPr/>
        </p:nvSpPr>
        <p:spPr>
          <a:xfrm>
            <a:off x="5407338" y="497503"/>
            <a:ext cx="3063241" cy="27433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  <a:endParaRPr/>
          </a:p>
        </p:txBody>
      </p:sp>
      <p:sp>
        <p:nvSpPr>
          <p:cNvPr id="8" name="Prostokąt zaokrąglony 33"/>
          <p:cNvSpPr/>
          <p:nvPr/>
        </p:nvSpPr>
        <p:spPr>
          <a:xfrm>
            <a:off x="7373646" y="588942"/>
            <a:ext cx="1600201" cy="36577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  <a:endParaRPr/>
          </a:p>
        </p:txBody>
      </p:sp>
      <p:sp>
        <p:nvSpPr>
          <p:cNvPr id="9" name="Prostokąt 34"/>
          <p:cNvSpPr/>
          <p:nvPr/>
        </p:nvSpPr>
        <p:spPr>
          <a:xfrm>
            <a:off x="9084965" y="-2001"/>
            <a:ext cx="57627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  <a:endParaRPr/>
          </a:p>
        </p:txBody>
      </p:sp>
      <p:sp>
        <p:nvSpPr>
          <p:cNvPr id="10" name="Prostokąt 35"/>
          <p:cNvSpPr/>
          <p:nvPr/>
        </p:nvSpPr>
        <p:spPr>
          <a:xfrm>
            <a:off x="9044481" y="-2001"/>
            <a:ext cx="27433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  <a:endParaRPr/>
          </a:p>
        </p:txBody>
      </p:sp>
      <p:sp>
        <p:nvSpPr>
          <p:cNvPr id="11" name="Prostokąt 36"/>
          <p:cNvSpPr/>
          <p:nvPr/>
        </p:nvSpPr>
        <p:spPr>
          <a:xfrm>
            <a:off x="9023649" y="-2001"/>
            <a:ext cx="12701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  <a:endParaRPr/>
          </a:p>
        </p:txBody>
      </p:sp>
      <p:sp>
        <p:nvSpPr>
          <p:cNvPr id="12" name="Prostokąt 37"/>
          <p:cNvSpPr/>
          <p:nvPr/>
        </p:nvSpPr>
        <p:spPr>
          <a:xfrm>
            <a:off x="8975422" y="-2001"/>
            <a:ext cx="27433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  <a:endParaRPr/>
          </a:p>
        </p:txBody>
      </p:sp>
      <p:sp>
        <p:nvSpPr>
          <p:cNvPr id="13" name="Prostokąt 38"/>
          <p:cNvSpPr/>
          <p:nvPr/>
        </p:nvSpPr>
        <p:spPr>
          <a:xfrm>
            <a:off x="8915676" y="379"/>
            <a:ext cx="54865" cy="585218"/>
          </a:xfrm>
          <a:prstGeom prst="rect">
            <a:avLst/>
          </a:prstGeom>
          <a:solidFill>
            <a:srgbClr val="FFFFFF">
              <a:alpha val="20000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  <a:endParaRPr/>
          </a:p>
        </p:txBody>
      </p:sp>
      <p:sp>
        <p:nvSpPr>
          <p:cNvPr id="14" name="Prostokąt 39"/>
          <p:cNvSpPr/>
          <p:nvPr/>
        </p:nvSpPr>
        <p:spPr>
          <a:xfrm>
            <a:off x="8871696" y="379"/>
            <a:ext cx="12701" cy="585218"/>
          </a:xfrm>
          <a:prstGeom prst="rect">
            <a:avLst/>
          </a:prstGeom>
          <a:solidFill>
            <a:srgbClr val="FFFFFF">
              <a:alpha val="30196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  <a:endParaRPr/>
          </a:p>
        </p:txBody>
      </p:sp>
      <p:sp>
        <p:nvSpPr>
          <p:cNvPr id="15" name="Tekst tytułowy"/>
          <p:cNvSpPr txBox="1"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normAutofit/>
          </a:bodyPr>
          <a:lstStyle/>
          <a:p>
            <a:r>
              <a:t>Tekst tytułowy</a:t>
            </a:r>
          </a:p>
        </p:txBody>
      </p:sp>
      <p:sp>
        <p:nvSpPr>
          <p:cNvPr id="16" name="Treść - poziom 1…"/>
          <p:cNvSpPr txBox="1">
            <a:spLocks noGrp="1"/>
          </p:cNvSpPr>
          <p:nvPr>
            <p:ph type="body" idx="1"/>
          </p:nvPr>
        </p:nvSpPr>
        <p:spPr>
          <a:xfrm>
            <a:off x="457200" y="2249423"/>
            <a:ext cx="8229600" cy="43251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/>
          <a:p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17" name="Numer slajdu"/>
          <p:cNvSpPr txBox="1">
            <a:spLocks noGrp="1"/>
          </p:cNvSpPr>
          <p:nvPr>
            <p:ph type="sldNum" sz="quarter" idx="2"/>
          </p:nvPr>
        </p:nvSpPr>
        <p:spPr>
          <a:xfrm>
            <a:off x="8594061" y="9891"/>
            <a:ext cx="342675" cy="358141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b">
            <a:spAutoFit/>
          </a:bodyPr>
          <a:lstStyle>
            <a:lvl1pPr algn="r">
              <a:defRPr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  <p:sldLayoutId id="2147483671" r:id="rId23"/>
    <p:sldLayoutId id="2147483672" r:id="rId24"/>
    <p:sldLayoutId id="2147483673" r:id="rId25"/>
    <p:sldLayoutId id="2147483674" r:id="rId26"/>
    <p:sldLayoutId id="2147483675" r:id="rId27"/>
    <p:sldLayoutId id="2147483676" r:id="rId28"/>
    <p:sldLayoutId id="2147483677" r:id="rId29"/>
    <p:sldLayoutId id="2147483678" r:id="rId30"/>
    <p:sldLayoutId id="2147483679" r:id="rId31"/>
    <p:sldLayoutId id="2147483680" r:id="rId32"/>
    <p:sldLayoutId id="2147483681" r:id="rId33"/>
    <p:sldLayoutId id="2147483682" r:id="rId34"/>
    <p:sldLayoutId id="2147483683" r:id="rId35"/>
    <p:sldLayoutId id="2147483684" r:id="rId36"/>
    <p:sldLayoutId id="2147483685" r:id="rId37"/>
    <p:sldLayoutId id="2147483686" r:id="rId38"/>
    <p:sldLayoutId id="2147483687" r:id="rId39"/>
    <p:sldLayoutId id="2147483688" r:id="rId40"/>
    <p:sldLayoutId id="2147483689" r:id="rId41"/>
    <p:sldLayoutId id="2147483690" r:id="rId42"/>
    <p:sldLayoutId id="2147483691" r:id="rId43"/>
    <p:sldLayoutId id="2147483692" r:id="rId44"/>
    <p:sldLayoutId id="2147483693" r:id="rId45"/>
    <p:sldLayoutId id="2147483694" r:id="rId46"/>
    <p:sldLayoutId id="2147483695" r:id="rId47"/>
    <p:sldLayoutId id="2147483696" r:id="rId48"/>
    <p:sldLayoutId id="2147483697" r:id="rId49"/>
    <p:sldLayoutId id="2147483698" r:id="rId50"/>
    <p:sldLayoutId id="2147483699" r:id="rId51"/>
    <p:sldLayoutId id="2147483700" r:id="rId52"/>
    <p:sldLayoutId id="2147483701" r:id="rId53"/>
    <p:sldLayoutId id="2147483702" r:id="rId54"/>
    <p:sldLayoutId id="2147483703" r:id="rId55"/>
    <p:sldLayoutId id="2147483704" r:id="rId56"/>
    <p:sldLayoutId id="2147483705" r:id="rId57"/>
    <p:sldLayoutId id="2147483706" r:id="rId58"/>
    <p:sldLayoutId id="2147483707" r:id="rId59"/>
  </p:sldLayoutIdLst>
  <p:transition spd="med"/>
  <p:txStyles>
    <p:title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0" i="0" u="none" strike="noStrike" cap="none" spc="0" baseline="0">
          <a:ln>
            <a:noFill/>
          </a:ln>
          <a:solidFill>
            <a:srgbClr val="424456"/>
          </a:solidFill>
          <a:uFillTx/>
          <a:latin typeface="Trebuchet MS"/>
          <a:ea typeface="Trebuchet MS"/>
          <a:cs typeface="Trebuchet MS"/>
          <a:sym typeface="Trebuchet MS"/>
        </a:defRPr>
      </a:lvl1pPr>
      <a:lvl2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0" i="0" u="none" strike="noStrike" cap="none" spc="0" baseline="0">
          <a:ln>
            <a:noFill/>
          </a:ln>
          <a:solidFill>
            <a:srgbClr val="424456"/>
          </a:solidFill>
          <a:uFillTx/>
          <a:latin typeface="Trebuchet MS"/>
          <a:ea typeface="Trebuchet MS"/>
          <a:cs typeface="Trebuchet MS"/>
          <a:sym typeface="Trebuchet MS"/>
        </a:defRPr>
      </a:lvl2pPr>
      <a:lvl3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0" i="0" u="none" strike="noStrike" cap="none" spc="0" baseline="0">
          <a:ln>
            <a:noFill/>
          </a:ln>
          <a:solidFill>
            <a:srgbClr val="424456"/>
          </a:solidFill>
          <a:uFillTx/>
          <a:latin typeface="Trebuchet MS"/>
          <a:ea typeface="Trebuchet MS"/>
          <a:cs typeface="Trebuchet MS"/>
          <a:sym typeface="Trebuchet MS"/>
        </a:defRPr>
      </a:lvl3pPr>
      <a:lvl4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0" i="0" u="none" strike="noStrike" cap="none" spc="0" baseline="0">
          <a:ln>
            <a:noFill/>
          </a:ln>
          <a:solidFill>
            <a:srgbClr val="424456"/>
          </a:solidFill>
          <a:uFillTx/>
          <a:latin typeface="Trebuchet MS"/>
          <a:ea typeface="Trebuchet MS"/>
          <a:cs typeface="Trebuchet MS"/>
          <a:sym typeface="Trebuchet MS"/>
        </a:defRPr>
      </a:lvl4pPr>
      <a:lvl5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0" i="0" u="none" strike="noStrike" cap="none" spc="0" baseline="0">
          <a:ln>
            <a:noFill/>
          </a:ln>
          <a:solidFill>
            <a:srgbClr val="424456"/>
          </a:solidFill>
          <a:uFillTx/>
          <a:latin typeface="Trebuchet MS"/>
          <a:ea typeface="Trebuchet MS"/>
          <a:cs typeface="Trebuchet MS"/>
          <a:sym typeface="Trebuchet MS"/>
        </a:defRPr>
      </a:lvl5pPr>
      <a:lvl6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0" i="0" u="none" strike="noStrike" cap="none" spc="0" baseline="0">
          <a:ln>
            <a:noFill/>
          </a:ln>
          <a:solidFill>
            <a:srgbClr val="424456"/>
          </a:solidFill>
          <a:uFillTx/>
          <a:latin typeface="Trebuchet MS"/>
          <a:ea typeface="Trebuchet MS"/>
          <a:cs typeface="Trebuchet MS"/>
          <a:sym typeface="Trebuchet MS"/>
        </a:defRPr>
      </a:lvl6pPr>
      <a:lvl7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0" i="0" u="none" strike="noStrike" cap="none" spc="0" baseline="0">
          <a:ln>
            <a:noFill/>
          </a:ln>
          <a:solidFill>
            <a:srgbClr val="424456"/>
          </a:solidFill>
          <a:uFillTx/>
          <a:latin typeface="Trebuchet MS"/>
          <a:ea typeface="Trebuchet MS"/>
          <a:cs typeface="Trebuchet MS"/>
          <a:sym typeface="Trebuchet MS"/>
        </a:defRPr>
      </a:lvl7pPr>
      <a:lvl8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0" i="0" u="none" strike="noStrike" cap="none" spc="0" baseline="0">
          <a:ln>
            <a:noFill/>
          </a:ln>
          <a:solidFill>
            <a:srgbClr val="424456"/>
          </a:solidFill>
          <a:uFillTx/>
          <a:latin typeface="Trebuchet MS"/>
          <a:ea typeface="Trebuchet MS"/>
          <a:cs typeface="Trebuchet MS"/>
          <a:sym typeface="Trebuchet MS"/>
        </a:defRPr>
      </a:lvl8pPr>
      <a:lvl9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0" i="0" u="none" strike="noStrike" cap="none" spc="0" baseline="0">
          <a:ln>
            <a:noFill/>
          </a:ln>
          <a:solidFill>
            <a:srgbClr val="424456"/>
          </a:solidFill>
          <a:uFillTx/>
          <a:latin typeface="Trebuchet MS"/>
          <a:ea typeface="Trebuchet MS"/>
          <a:cs typeface="Trebuchet MS"/>
          <a:sym typeface="Trebuchet MS"/>
        </a:defRPr>
      </a:lvl9pPr>
    </p:titleStyle>
    <p:bodyStyle>
      <a:lvl1pPr marL="365759" marR="0" indent="-256031" algn="l" defTabSz="914400" rtl="0" latinLnBrk="0">
        <a:lnSpc>
          <a:spcPct val="100000"/>
        </a:lnSpc>
        <a:spcBef>
          <a:spcPts val="300"/>
        </a:spcBef>
        <a:spcAft>
          <a:spcPts val="0"/>
        </a:spcAft>
        <a:buClr>
          <a:srgbClr val="A04DA3"/>
        </a:buClr>
        <a:buSzPct val="100000"/>
        <a:buFont typeface="Georgia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Georgia"/>
          <a:ea typeface="Georgia"/>
          <a:cs typeface="Georgia"/>
          <a:sym typeface="Georgia"/>
        </a:defRPr>
      </a:lvl1pPr>
      <a:lvl2pPr marL="677359" marR="0" indent="-265879" algn="l" defTabSz="914400" rtl="0" latinLnBrk="0">
        <a:lnSpc>
          <a:spcPct val="100000"/>
        </a:lnSpc>
        <a:spcBef>
          <a:spcPts val="300"/>
        </a:spcBef>
        <a:spcAft>
          <a:spcPts val="0"/>
        </a:spcAft>
        <a:buClr>
          <a:srgbClr val="A04DA3"/>
        </a:buClr>
        <a:buSzPct val="100000"/>
        <a:buFont typeface="Georgia"/>
        <a:buChar char="▫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Georgia"/>
          <a:ea typeface="Georgia"/>
          <a:cs typeface="Georgia"/>
          <a:sym typeface="Georgia"/>
        </a:defRPr>
      </a:lvl2pPr>
      <a:lvl3pPr marL="960120" marR="0" indent="-256032" algn="l" defTabSz="914400" rtl="0" latinLnBrk="0">
        <a:lnSpc>
          <a:spcPct val="100000"/>
        </a:lnSpc>
        <a:spcBef>
          <a:spcPts val="300"/>
        </a:spcBef>
        <a:spcAft>
          <a:spcPts val="0"/>
        </a:spcAft>
        <a:buClr>
          <a:srgbClr val="A04DA3"/>
        </a:buClr>
        <a:buSzPct val="100000"/>
        <a:buFont typeface="Georgia"/>
        <a:buChar char="●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Georgia"/>
          <a:ea typeface="Georgia"/>
          <a:cs typeface="Georgia"/>
          <a:sym typeface="Georgia"/>
        </a:defRPr>
      </a:lvl3pPr>
      <a:lvl4pPr marL="1234439" marR="0" indent="-256032" algn="l" defTabSz="914400" rtl="0" latinLnBrk="0">
        <a:lnSpc>
          <a:spcPct val="100000"/>
        </a:lnSpc>
        <a:spcBef>
          <a:spcPts val="300"/>
        </a:spcBef>
        <a:spcAft>
          <a:spcPts val="0"/>
        </a:spcAft>
        <a:buClr>
          <a:srgbClr val="A04DA3"/>
        </a:buClr>
        <a:buSzPct val="100000"/>
        <a:buFont typeface="Georgia"/>
        <a:buChar char="●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Georgia"/>
          <a:ea typeface="Georgia"/>
          <a:cs typeface="Georgia"/>
          <a:sym typeface="Georgia"/>
        </a:defRPr>
      </a:lvl4pPr>
      <a:lvl5pPr marL="1463040" marR="0" indent="-256032" algn="l" defTabSz="914400" rtl="0" latinLnBrk="0">
        <a:lnSpc>
          <a:spcPct val="100000"/>
        </a:lnSpc>
        <a:spcBef>
          <a:spcPts val="300"/>
        </a:spcBef>
        <a:spcAft>
          <a:spcPts val="0"/>
        </a:spcAft>
        <a:buClr>
          <a:srgbClr val="A04DA3"/>
        </a:buClr>
        <a:buSzPct val="100000"/>
        <a:buFont typeface="Georgia"/>
        <a:buChar char="▫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Georgia"/>
          <a:ea typeface="Georgia"/>
          <a:cs typeface="Georgia"/>
          <a:sym typeface="Georgia"/>
        </a:defRPr>
      </a:lvl5pPr>
      <a:lvl6pPr marL="1710944" marR="0" indent="-284480" algn="l" defTabSz="914400" rtl="0" latinLnBrk="0">
        <a:lnSpc>
          <a:spcPct val="100000"/>
        </a:lnSpc>
        <a:spcBef>
          <a:spcPts val="300"/>
        </a:spcBef>
        <a:spcAft>
          <a:spcPts val="0"/>
        </a:spcAft>
        <a:buClr>
          <a:srgbClr val="A04DA3"/>
        </a:buClr>
        <a:buSzPct val="100000"/>
        <a:buFont typeface="Georgia"/>
        <a:buChar char="▫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Georgia"/>
          <a:ea typeface="Georgia"/>
          <a:cs typeface="Georgia"/>
          <a:sym typeface="Georgia"/>
        </a:defRPr>
      </a:lvl6pPr>
      <a:lvl7pPr marL="1965959" marR="0" indent="-320039" algn="l" defTabSz="914400" rtl="0" latinLnBrk="0">
        <a:lnSpc>
          <a:spcPct val="100000"/>
        </a:lnSpc>
        <a:spcBef>
          <a:spcPts val="300"/>
        </a:spcBef>
        <a:spcAft>
          <a:spcPts val="0"/>
        </a:spcAft>
        <a:buClr>
          <a:srgbClr val="A04DA3"/>
        </a:buClr>
        <a:buSzPct val="100000"/>
        <a:buFont typeface="Georgia"/>
        <a:buChar char="▫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Georgia"/>
          <a:ea typeface="Georgia"/>
          <a:cs typeface="Georgia"/>
          <a:sym typeface="Georgia"/>
        </a:defRPr>
      </a:lvl7pPr>
      <a:lvl8pPr marL="2188463" marR="0" indent="-341375" algn="l" defTabSz="914400" rtl="0" latinLnBrk="0">
        <a:lnSpc>
          <a:spcPct val="100000"/>
        </a:lnSpc>
        <a:spcBef>
          <a:spcPts val="300"/>
        </a:spcBef>
        <a:spcAft>
          <a:spcPts val="0"/>
        </a:spcAft>
        <a:buClr>
          <a:srgbClr val="A04DA3"/>
        </a:buClr>
        <a:buSzPct val="100000"/>
        <a:buFont typeface="Georgia"/>
        <a:buChar char="◦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Georgia"/>
          <a:ea typeface="Georgia"/>
          <a:cs typeface="Georgia"/>
          <a:sym typeface="Georgia"/>
        </a:defRPr>
      </a:lvl8pPr>
      <a:lvl9pPr marL="2423159" marR="0" indent="-365759" algn="l" defTabSz="914400" rtl="0" latinLnBrk="0">
        <a:lnSpc>
          <a:spcPct val="100000"/>
        </a:lnSpc>
        <a:spcBef>
          <a:spcPts val="300"/>
        </a:spcBef>
        <a:spcAft>
          <a:spcPts val="0"/>
        </a:spcAft>
        <a:buClr>
          <a:srgbClr val="A04DA3"/>
        </a:buClr>
        <a:buSzPct val="100000"/>
        <a:buFont typeface="Georgia"/>
        <a:buChar char="◦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Georgia"/>
          <a:ea typeface="Georgia"/>
          <a:cs typeface="Georgia"/>
          <a:sym typeface="Georgia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eorgia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eorgia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eorgia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eorgia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eorgia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eorgia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eorgia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eorgia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eorgia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0" name="Symbol zastępczy zawartości 2"/>
          <p:cNvSpPr txBox="1">
            <a:spLocks noGrp="1"/>
          </p:cNvSpPr>
          <p:nvPr>
            <p:ph type="body" idx="1"/>
          </p:nvPr>
        </p:nvSpPr>
        <p:spPr>
          <a:xfrm>
            <a:off x="633046" y="-1470249"/>
            <a:ext cx="15953154" cy="7835880"/>
          </a:xfrm>
          <a:prstGeom prst="rect">
            <a:avLst/>
          </a:prstGeom>
        </p:spPr>
        <p:txBody>
          <a:bodyPr/>
          <a:lstStyle/>
          <a:p>
            <a:pPr marL="0" indent="109728">
              <a:buSzTx/>
              <a:buNone/>
              <a:defRPr sz="4000" b="1"/>
            </a:pPr>
            <a:r>
              <a:rPr dirty="0" err="1"/>
              <a:t>Relacja</a:t>
            </a:r>
            <a:r>
              <a:rPr dirty="0"/>
              <a:t> </a:t>
            </a:r>
            <a:r>
              <a:rPr dirty="0" err="1"/>
              <a:t>prawnik</a:t>
            </a:r>
            <a:r>
              <a:rPr dirty="0"/>
              <a:t> - </a:t>
            </a:r>
            <a:r>
              <a:rPr dirty="0" err="1"/>
              <a:t>klient</a:t>
            </a:r>
            <a:endParaRPr dirty="0"/>
          </a:p>
          <a:p>
            <a:pPr marL="0" indent="109728">
              <a:buSzTx/>
              <a:buNone/>
              <a:defRPr sz="4000"/>
            </a:pPr>
            <a:endParaRPr dirty="0"/>
          </a:p>
          <a:p>
            <a:pPr marL="0" indent="109728">
              <a:buSzTx/>
              <a:buNone/>
            </a:pPr>
            <a:endParaRPr sz="4000" dirty="0"/>
          </a:p>
          <a:p>
            <a:pPr marL="0" indent="109728">
              <a:buSzTx/>
              <a:buNone/>
            </a:pPr>
            <a:endParaRPr lang="pl-PL" sz="4000" dirty="0"/>
          </a:p>
          <a:p>
            <a:pPr marL="0" indent="109728">
              <a:buSzTx/>
              <a:buNone/>
            </a:pPr>
            <a:endParaRPr lang="pl-PL" sz="4000" dirty="0"/>
          </a:p>
          <a:p>
            <a:pPr marL="0" indent="109728">
              <a:buSzTx/>
              <a:buNone/>
            </a:pPr>
            <a:r>
              <a:rPr lang="pl-PL" sz="4400" b="1" dirty="0"/>
              <a:t>Relacja prawnik - klient </a:t>
            </a:r>
            <a:endParaRPr sz="4400" b="1" dirty="0"/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0" name="Tytuł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b="1" i="1"/>
            </a:lvl1pPr>
          </a:lstStyle>
          <a:p>
            <a:r>
              <a:t>Prawnik -guru</a:t>
            </a:r>
          </a:p>
        </p:txBody>
      </p:sp>
      <p:sp>
        <p:nvSpPr>
          <p:cNvPr id="761" name="Symbol zastępczy zawartości 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 sz="3600"/>
            </a:lvl1pPr>
          </a:lstStyle>
          <a:p>
            <a:r>
              <a:t>Mając świadomość swojej przewagi, wynikającej z posiadanej wiedzy prawniczej i zgromadzonego doświadczenia, przekazuje instrukcje postępowania. </a:t>
            </a:r>
          </a:p>
        </p:txBody>
      </p:sp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3" name="Symbol zastępczy zawartości 2"/>
          <p:cNvSpPr txBox="1">
            <a:spLocks noGrp="1"/>
          </p:cNvSpPr>
          <p:nvPr>
            <p:ph type="body" idx="1"/>
          </p:nvPr>
        </p:nvSpPr>
        <p:spPr>
          <a:xfrm>
            <a:off x="457200" y="980727"/>
            <a:ext cx="8229600" cy="5593810"/>
          </a:xfrm>
          <a:prstGeom prst="rect">
            <a:avLst/>
          </a:prstGeom>
        </p:spPr>
        <p:txBody>
          <a:bodyPr/>
          <a:lstStyle/>
          <a:p>
            <a:pPr>
              <a:defRPr sz="3600"/>
            </a:pPr>
            <a:endParaRPr/>
          </a:p>
          <a:p>
            <a:pPr>
              <a:defRPr sz="3600"/>
            </a:pPr>
            <a:r>
              <a:t>W tym modelu prawnik dużą wagę przykłada do moralnej strony podejmowania decyzji. </a:t>
            </a:r>
          </a:p>
        </p:txBody>
      </p:sp>
    </p:spTree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5" name="Tytuł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b="1" i="1"/>
            </a:lvl1pPr>
          </a:lstStyle>
          <a:p>
            <a:r>
              <a:t>Prawnik - przyjaciel</a:t>
            </a:r>
          </a:p>
        </p:txBody>
      </p:sp>
      <p:sp>
        <p:nvSpPr>
          <p:cNvPr id="766" name="Symbol zastępczy zawartości 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 sz="3200"/>
            </a:pPr>
            <a:r>
              <a:t>To model często postulowany w literaturze amerykańskiej, stosunkowo rzadko spotykany w praktyce. </a:t>
            </a:r>
          </a:p>
          <a:p>
            <a:pPr marL="0" indent="109728">
              <a:buSzTx/>
              <a:buNone/>
              <a:defRPr sz="3200"/>
            </a:pPr>
            <a:endParaRPr/>
          </a:p>
          <a:p>
            <a:pPr>
              <a:defRPr sz="3200"/>
            </a:pPr>
            <a:r>
              <a:t>W ramach tego modelu prawnik dąży do nawiązania głębszych relacji, relacji przyjaźni ze swoim klientem.</a:t>
            </a:r>
          </a:p>
        </p:txBody>
      </p:sp>
    </p:spTree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" name="Symbol zastępczy zawartości 2"/>
          <p:cNvSpPr txBox="1">
            <a:spLocks noGrp="1"/>
          </p:cNvSpPr>
          <p:nvPr>
            <p:ph type="body" idx="1"/>
          </p:nvPr>
        </p:nvSpPr>
        <p:spPr>
          <a:xfrm>
            <a:off x="457200" y="1052735"/>
            <a:ext cx="8229600" cy="5521802"/>
          </a:xfrm>
          <a:prstGeom prst="rect">
            <a:avLst/>
          </a:prstGeom>
        </p:spPr>
        <p:txBody>
          <a:bodyPr/>
          <a:lstStyle>
            <a:lvl1pPr>
              <a:defRPr sz="3600"/>
            </a:lvl1pPr>
          </a:lstStyle>
          <a:p>
            <a:r>
              <a:t>Prawnik towarzyszy klientowi przy podejmowaniu decyzji, dostarcza mu niezbędnych informacji i wspólnie poszukuje rozwiązań optymalnych z punktu widzenia efektywności i moralności. </a:t>
            </a:r>
          </a:p>
        </p:txBody>
      </p:sp>
    </p:spTree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0" name="Tytuł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b="1" i="1"/>
            </a:lvl1pPr>
          </a:lstStyle>
          <a:p>
            <a:r>
              <a:t>Amerykańska etyka prawnicza</a:t>
            </a:r>
          </a:p>
        </p:txBody>
      </p:sp>
      <p:sp>
        <p:nvSpPr>
          <p:cNvPr id="771" name="Symbol zastępczy zawartości 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 sz="3200"/>
            </a:pPr>
            <a:r>
              <a:rPr dirty="0"/>
              <a:t>Na </a:t>
            </a:r>
            <a:r>
              <a:rPr dirty="0" err="1"/>
              <a:t>jej</a:t>
            </a:r>
            <a:r>
              <a:rPr dirty="0"/>
              <a:t> </a:t>
            </a:r>
            <a:r>
              <a:rPr dirty="0" err="1"/>
              <a:t>gruncie</a:t>
            </a:r>
            <a:r>
              <a:rPr dirty="0"/>
              <a:t> </a:t>
            </a:r>
            <a:r>
              <a:rPr dirty="0" err="1"/>
              <a:t>autonomia</a:t>
            </a:r>
            <a:r>
              <a:rPr dirty="0"/>
              <a:t> </a:t>
            </a:r>
            <a:r>
              <a:rPr dirty="0" err="1"/>
              <a:t>klienta</a:t>
            </a:r>
            <a:r>
              <a:rPr dirty="0"/>
              <a:t> jest </a:t>
            </a:r>
            <a:r>
              <a:rPr dirty="0" err="1"/>
              <a:t>chroniona</a:t>
            </a:r>
            <a:r>
              <a:rPr dirty="0"/>
              <a:t> </a:t>
            </a:r>
            <a:r>
              <a:rPr dirty="0" err="1"/>
              <a:t>przez</a:t>
            </a:r>
            <a:r>
              <a:rPr dirty="0"/>
              <a:t> </a:t>
            </a:r>
            <a:r>
              <a:rPr dirty="0" err="1"/>
              <a:t>normy</a:t>
            </a:r>
            <a:r>
              <a:rPr dirty="0"/>
              <a:t> </a:t>
            </a:r>
            <a:r>
              <a:rPr dirty="0" err="1"/>
              <a:t>deontologiczne</a:t>
            </a:r>
            <a:r>
              <a:rPr dirty="0"/>
              <a:t>. </a:t>
            </a:r>
            <a:r>
              <a:rPr dirty="0" err="1"/>
              <a:t>Ochrona</a:t>
            </a:r>
            <a:r>
              <a:rPr dirty="0"/>
              <a:t> ta </a:t>
            </a:r>
            <a:r>
              <a:rPr dirty="0" err="1"/>
              <a:t>przejawia</a:t>
            </a:r>
            <a:r>
              <a:rPr dirty="0"/>
              <a:t> </a:t>
            </a:r>
            <a:r>
              <a:rPr dirty="0" err="1"/>
              <a:t>się</a:t>
            </a:r>
            <a:r>
              <a:rPr dirty="0"/>
              <a:t> w </a:t>
            </a:r>
            <a:r>
              <a:rPr dirty="0" err="1"/>
              <a:t>wyrażonych</a:t>
            </a:r>
            <a:r>
              <a:rPr dirty="0"/>
              <a:t> </a:t>
            </a:r>
            <a:r>
              <a:rPr dirty="0" err="1"/>
              <a:t>explicite</a:t>
            </a:r>
            <a:r>
              <a:rPr dirty="0"/>
              <a:t> </a:t>
            </a:r>
            <a:r>
              <a:rPr dirty="0" err="1"/>
              <a:t>obowiązkach</a:t>
            </a:r>
            <a:r>
              <a:rPr dirty="0"/>
              <a:t>:</a:t>
            </a:r>
          </a:p>
          <a:p>
            <a:pPr marL="109728" indent="0">
              <a:buNone/>
              <a:defRPr sz="3200" i="1"/>
            </a:pPr>
            <a:r>
              <a:rPr b="1" dirty="0"/>
              <a:t>Po </a:t>
            </a:r>
            <a:r>
              <a:rPr b="1" dirty="0" err="1"/>
              <a:t>pierwsze</a:t>
            </a:r>
            <a:r>
              <a:rPr i="0" dirty="0"/>
              <a:t>, </a:t>
            </a:r>
            <a:r>
              <a:rPr i="0" dirty="0" err="1"/>
              <a:t>informowania</a:t>
            </a:r>
            <a:r>
              <a:rPr i="0" dirty="0"/>
              <a:t> </a:t>
            </a:r>
            <a:r>
              <a:rPr i="0" dirty="0" err="1"/>
              <a:t>klienta</a:t>
            </a:r>
            <a:r>
              <a:rPr i="0" dirty="0"/>
              <a:t> o </a:t>
            </a:r>
            <a:r>
              <a:rPr i="0" dirty="0" err="1"/>
              <a:t>alternatywnych</a:t>
            </a:r>
            <a:r>
              <a:rPr i="0" dirty="0"/>
              <a:t> </a:t>
            </a:r>
            <a:r>
              <a:rPr i="0" dirty="0" err="1"/>
              <a:t>środkach</a:t>
            </a:r>
            <a:r>
              <a:rPr i="0" dirty="0"/>
              <a:t> </a:t>
            </a:r>
            <a:r>
              <a:rPr i="0" dirty="0" err="1"/>
              <a:t>prawnych</a:t>
            </a:r>
            <a:r>
              <a:rPr i="0" dirty="0"/>
              <a:t>, </a:t>
            </a:r>
            <a:r>
              <a:rPr i="0" dirty="0" err="1"/>
              <a:t>które</a:t>
            </a:r>
            <a:r>
              <a:rPr i="0" dirty="0"/>
              <a:t> </a:t>
            </a:r>
            <a:r>
              <a:rPr i="0" dirty="0" err="1"/>
              <a:t>można</a:t>
            </a:r>
            <a:r>
              <a:rPr i="0" dirty="0"/>
              <a:t> </a:t>
            </a:r>
            <a:r>
              <a:rPr i="0" dirty="0" err="1"/>
              <a:t>zastosować</a:t>
            </a:r>
            <a:r>
              <a:rPr i="0" dirty="0"/>
              <a:t> </a:t>
            </a:r>
            <a:r>
              <a:rPr i="0" dirty="0" err="1"/>
              <a:t>dla</a:t>
            </a:r>
            <a:r>
              <a:rPr i="0" dirty="0"/>
              <a:t> </a:t>
            </a:r>
            <a:r>
              <a:rPr i="0" dirty="0" err="1"/>
              <a:t>ochrony</a:t>
            </a:r>
            <a:r>
              <a:rPr i="0" dirty="0"/>
              <a:t> </a:t>
            </a:r>
            <a:r>
              <a:rPr i="0" dirty="0" err="1"/>
              <a:t>jego</a:t>
            </a:r>
            <a:r>
              <a:rPr i="0" dirty="0"/>
              <a:t> </a:t>
            </a:r>
            <a:r>
              <a:rPr i="0" dirty="0" err="1"/>
              <a:t>interesów</a:t>
            </a:r>
            <a:r>
              <a:rPr i="0" dirty="0"/>
              <a:t>;</a:t>
            </a:r>
          </a:p>
        </p:txBody>
      </p:sp>
    </p:spTree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3" name="Tytuł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i="1"/>
            </a:lvl1pPr>
          </a:lstStyle>
          <a:p>
            <a:r>
              <a:t>Amerykańska etyka prawnicza</a:t>
            </a:r>
          </a:p>
        </p:txBody>
      </p:sp>
      <p:sp>
        <p:nvSpPr>
          <p:cNvPr id="774" name="Symbol zastępczy zawartości 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109728" indent="0">
              <a:buNone/>
              <a:defRPr sz="3200" i="1"/>
            </a:pPr>
            <a:r>
              <a:rPr b="1" dirty="0"/>
              <a:t>Po </a:t>
            </a:r>
            <a:r>
              <a:rPr b="1" dirty="0" err="1"/>
              <a:t>drugi</a:t>
            </a:r>
            <a:r>
              <a:rPr b="1" i="0" dirty="0" err="1"/>
              <a:t>e</a:t>
            </a:r>
            <a:r>
              <a:rPr i="0" dirty="0"/>
              <a:t>, </a:t>
            </a:r>
            <a:r>
              <a:rPr i="0" dirty="0" err="1"/>
              <a:t>konsultowania</a:t>
            </a:r>
            <a:r>
              <a:rPr i="0" dirty="0"/>
              <a:t> z </a:t>
            </a:r>
            <a:r>
              <a:rPr i="0" dirty="0" err="1"/>
              <a:t>klientem</a:t>
            </a:r>
            <a:r>
              <a:rPr i="0" dirty="0"/>
              <a:t> </a:t>
            </a:r>
            <a:r>
              <a:rPr i="0" dirty="0" err="1"/>
              <a:t>planowanej</a:t>
            </a:r>
            <a:r>
              <a:rPr i="0" dirty="0"/>
              <a:t> </a:t>
            </a:r>
            <a:r>
              <a:rPr i="0" dirty="0" err="1"/>
              <a:t>strategii</a:t>
            </a:r>
            <a:r>
              <a:rPr i="0" dirty="0"/>
              <a:t> </a:t>
            </a:r>
            <a:r>
              <a:rPr i="0" dirty="0" err="1"/>
              <a:t>postępowania</a:t>
            </a:r>
            <a:r>
              <a:rPr i="0" dirty="0"/>
              <a:t>;</a:t>
            </a:r>
          </a:p>
          <a:p>
            <a:pPr marL="109728" indent="0">
              <a:buNone/>
              <a:defRPr sz="3200" i="1"/>
            </a:pPr>
            <a:r>
              <a:rPr b="1" dirty="0"/>
              <a:t>Po </a:t>
            </a:r>
            <a:r>
              <a:rPr b="1" dirty="0" err="1"/>
              <a:t>trzecie</a:t>
            </a:r>
            <a:r>
              <a:rPr i="0" dirty="0"/>
              <a:t>, </a:t>
            </a:r>
            <a:r>
              <a:rPr i="0" dirty="0" err="1"/>
              <a:t>uzyskania</a:t>
            </a:r>
            <a:r>
              <a:rPr i="0" dirty="0"/>
              <a:t> </a:t>
            </a:r>
            <a:r>
              <a:rPr i="0" dirty="0" err="1"/>
              <a:t>zgody</a:t>
            </a:r>
            <a:r>
              <a:rPr i="0" dirty="0"/>
              <a:t> </a:t>
            </a:r>
            <a:r>
              <a:rPr i="0" dirty="0" err="1"/>
              <a:t>klienta</a:t>
            </a:r>
            <a:r>
              <a:rPr i="0" dirty="0"/>
              <a:t> </a:t>
            </a:r>
            <a:r>
              <a:rPr i="0" dirty="0" err="1"/>
              <a:t>na</a:t>
            </a:r>
            <a:r>
              <a:rPr i="0" dirty="0"/>
              <a:t> </a:t>
            </a:r>
            <a:r>
              <a:rPr i="0" dirty="0" err="1"/>
              <a:t>dokonanie</a:t>
            </a:r>
            <a:r>
              <a:rPr i="0" dirty="0"/>
              <a:t> </a:t>
            </a:r>
            <a:r>
              <a:rPr i="0" dirty="0" err="1"/>
              <a:t>lub</a:t>
            </a:r>
            <a:r>
              <a:rPr i="0" dirty="0"/>
              <a:t> </a:t>
            </a:r>
            <a:r>
              <a:rPr i="0" dirty="0" err="1"/>
              <a:t>zaniechanie</a:t>
            </a:r>
            <a:r>
              <a:rPr i="0" dirty="0"/>
              <a:t> </a:t>
            </a:r>
            <a:r>
              <a:rPr i="0" dirty="0" err="1"/>
              <a:t>dokonania</a:t>
            </a:r>
            <a:r>
              <a:rPr i="0" dirty="0"/>
              <a:t> </a:t>
            </a:r>
            <a:r>
              <a:rPr i="0" dirty="0" err="1"/>
              <a:t>istotnych</a:t>
            </a:r>
            <a:r>
              <a:rPr i="0" dirty="0"/>
              <a:t> </a:t>
            </a:r>
            <a:r>
              <a:rPr i="0" dirty="0" err="1"/>
              <a:t>czynności</a:t>
            </a:r>
            <a:r>
              <a:rPr i="0" dirty="0"/>
              <a:t>, </a:t>
            </a:r>
            <a:r>
              <a:rPr i="0" dirty="0" err="1"/>
              <a:t>które</a:t>
            </a:r>
            <a:r>
              <a:rPr i="0" dirty="0"/>
              <a:t> </a:t>
            </a:r>
            <a:r>
              <a:rPr i="0" dirty="0" err="1"/>
              <a:t>pociągają</a:t>
            </a:r>
            <a:r>
              <a:rPr i="0" dirty="0"/>
              <a:t> za </a:t>
            </a:r>
            <a:r>
              <a:rPr i="0" dirty="0" err="1"/>
              <a:t>sobą</a:t>
            </a:r>
            <a:r>
              <a:rPr i="0" dirty="0"/>
              <a:t> </a:t>
            </a:r>
            <a:r>
              <a:rPr i="0" dirty="0" err="1"/>
              <a:t>nieodwracalne</a:t>
            </a:r>
            <a:r>
              <a:rPr i="0" dirty="0"/>
              <a:t> </a:t>
            </a:r>
            <a:r>
              <a:rPr i="0" dirty="0" err="1"/>
              <a:t>konsekwencje</a:t>
            </a:r>
            <a:r>
              <a:rPr i="0" dirty="0"/>
              <a:t>.</a:t>
            </a:r>
          </a:p>
        </p:txBody>
      </p:sp>
    </p:spTree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6" name="Tytuł 1"/>
          <p:cNvSpPr txBox="1">
            <a:spLocks noGrp="1"/>
          </p:cNvSpPr>
          <p:nvPr>
            <p:ph type="title"/>
          </p:nvPr>
        </p:nvSpPr>
        <p:spPr>
          <a:xfrm>
            <a:off x="323528" y="1268759"/>
            <a:ext cx="8820472" cy="1066801"/>
          </a:xfrm>
          <a:prstGeom prst="rect">
            <a:avLst/>
          </a:prstGeom>
        </p:spPr>
        <p:txBody>
          <a:bodyPr/>
          <a:lstStyle>
            <a:lvl1pPr>
              <a:defRPr i="1"/>
            </a:lvl1pPr>
          </a:lstStyle>
          <a:p>
            <a:r>
              <a:t>Amerykańska etyka prawnicza</a:t>
            </a:r>
          </a:p>
        </p:txBody>
      </p:sp>
      <p:sp>
        <p:nvSpPr>
          <p:cNvPr id="777" name="Symbol zastępczy zawartości 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Regulacja amerykańska wykazuje większe poszanowanie dla autonomii klienta aniżeli polskie kodeksy deontologiczne. </a:t>
            </a:r>
          </a:p>
          <a:p>
            <a:pPr marL="0" indent="109728">
              <a:buSzTx/>
              <a:buNone/>
            </a:pPr>
            <a:endParaRPr/>
          </a:p>
          <a:p>
            <a:r>
              <a:t>Bardziej rygorystycznie przeciwstawia się przyjmowaniu przez prawników postawy paternalistycznej.</a:t>
            </a:r>
          </a:p>
        </p:txBody>
      </p:sp>
    </p:spTree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9" name="Tytuł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i="1"/>
            </a:lvl1pPr>
          </a:lstStyle>
          <a:p>
            <a:r>
              <a:t>Amerykańska etyka prawnicza</a:t>
            </a:r>
          </a:p>
        </p:txBody>
      </p:sp>
      <p:sp>
        <p:nvSpPr>
          <p:cNvPr id="780" name="Symbol zastępczy zawartości 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256031" indent="-146304">
              <a:buSzTx/>
              <a:buNone/>
            </a:pPr>
            <a:r>
              <a:t>W przypadku, gdy klient żąda dokonania w jego imieniu czynności, która zgodnie z wiedzą prawnika nie jest racjonalna, celowa lub wręcz może klientowi zaszkodzić, prawnik powinien skorzystać z którejś z możliwości:</a:t>
            </a:r>
          </a:p>
          <a:p>
            <a:pPr marL="256031" indent="-146304">
              <a:buSzTx/>
              <a:buNone/>
            </a:pPr>
            <a:r>
              <a:t>1. próbować przekonać klienta do podjęcia innych działań;</a:t>
            </a:r>
          </a:p>
          <a:p>
            <a:pPr marL="256031" indent="-146304">
              <a:buSzTx/>
              <a:buNone/>
            </a:pPr>
            <a:r>
              <a:t>2. złożyć wniosek o ustanowienie opiekuna prawnego dla klienta;</a:t>
            </a:r>
          </a:p>
        </p:txBody>
      </p:sp>
    </p:spTree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2" name="Symbol zastępczy zawartości 2"/>
          <p:cNvSpPr txBox="1">
            <a:spLocks noGrp="1"/>
          </p:cNvSpPr>
          <p:nvPr>
            <p:ph type="body" idx="1"/>
          </p:nvPr>
        </p:nvSpPr>
        <p:spPr>
          <a:xfrm>
            <a:off x="457200" y="836711"/>
            <a:ext cx="8229600" cy="5737826"/>
          </a:xfrm>
          <a:prstGeom prst="rect">
            <a:avLst/>
          </a:prstGeom>
        </p:spPr>
        <p:txBody>
          <a:bodyPr/>
          <a:lstStyle/>
          <a:p>
            <a:pPr marL="256031" indent="-146304">
              <a:buSzTx/>
              <a:buNone/>
              <a:defRPr sz="3200"/>
            </a:pPr>
            <a:r>
              <a:t>3. w ostateczności wypowiedzieć stosunek reprezentacji;</a:t>
            </a:r>
          </a:p>
          <a:p>
            <a:pPr marL="256031" indent="-146304">
              <a:buSzTx/>
              <a:buNone/>
              <a:defRPr sz="3200"/>
            </a:pPr>
            <a:r>
              <a:t>4. uzyskać zgodę najbliższych klienta na zaniechanie czynności, której klient się domaga;</a:t>
            </a:r>
          </a:p>
          <a:p>
            <a:pPr marL="256031" indent="-146304">
              <a:buSzTx/>
              <a:buNone/>
              <a:defRPr sz="3200"/>
            </a:pPr>
            <a:r>
              <a:t>5. działać jako </a:t>
            </a:r>
            <a:r>
              <a:rPr i="1"/>
              <a:t>de facto </a:t>
            </a:r>
            <a:r>
              <a:t>opiekun prawny;</a:t>
            </a:r>
          </a:p>
          <a:p>
            <a:pPr marL="256031" indent="-146304">
              <a:buSzTx/>
              <a:buNone/>
              <a:defRPr sz="3200"/>
            </a:pPr>
            <a:r>
              <a:t>6. wykonać zalecenie klienta tylko wtedy, gdy dokonanie go nie przyniesie klientowi nieodwracalnej szkody.</a:t>
            </a:r>
          </a:p>
        </p:txBody>
      </p:sp>
    </p:spTree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4" name="Tytuł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i="1"/>
            </a:lvl1pPr>
          </a:lstStyle>
          <a:p>
            <a:r>
              <a:t>Polskie kodeksy deontologiczne</a:t>
            </a:r>
          </a:p>
        </p:txBody>
      </p:sp>
      <p:sp>
        <p:nvSpPr>
          <p:cNvPr id="785" name="Symbol zastępczy zawartości 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 sz="3200"/>
            </a:pPr>
            <a:r>
              <a:t>Nie zawierają w ogóle regulacji dotyczących klienta znajdującego się w takiej szczególnej sytuacji. </a:t>
            </a:r>
          </a:p>
          <a:p>
            <a:pPr>
              <a:defRPr sz="3200"/>
            </a:pPr>
            <a:r>
              <a:t>Zastosowanie mogą znaleźć ogólne zasady postępowania wyrażone w kodeksach. 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2" name="Symbol zastępczy zawartości 2"/>
          <p:cNvSpPr txBox="1">
            <a:spLocks noGrp="1"/>
          </p:cNvSpPr>
          <p:nvPr>
            <p:ph type="body" idx="1"/>
          </p:nvPr>
        </p:nvSpPr>
        <p:spPr>
          <a:xfrm>
            <a:off x="251519" y="1628799"/>
            <a:ext cx="8642351" cy="4751389"/>
          </a:xfrm>
          <a:prstGeom prst="rect">
            <a:avLst/>
          </a:prstGeom>
        </p:spPr>
        <p:txBody>
          <a:bodyPr/>
          <a:lstStyle>
            <a:lvl1pPr marL="0" indent="109728">
              <a:buSzTx/>
              <a:buNone/>
              <a:defRPr sz="4800" i="1"/>
            </a:lvl1pPr>
          </a:lstStyle>
          <a:p>
            <a:r>
              <a:t>Dla zbudowania modelu relacji prawnik – klient istotne znaczenie mają dwa kryteria:</a:t>
            </a:r>
          </a:p>
        </p:txBody>
      </p:sp>
    </p:spTree>
  </p:cSld>
  <p:clrMapOvr>
    <a:masterClrMapping/>
  </p:clrMapOvr>
  <p:transition spd="med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" name="Tytuł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b="1" i="1"/>
            </a:lvl1pPr>
          </a:lstStyle>
          <a:p>
            <a:r>
              <a:t>Autonomia klienta</a:t>
            </a:r>
          </a:p>
        </p:txBody>
      </p:sp>
      <p:sp>
        <p:nvSpPr>
          <p:cNvPr id="788" name="Symbol zastępczy zawartości 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Zarówno w Stanach Zjednoczonych, jak i w Polsce jest ona istotną wartością podlegającą ochronie. </a:t>
            </a:r>
          </a:p>
          <a:p>
            <a:r>
              <a:t>Jednakże w obu systemach deontologicznych dopuszcza się postawę paternalistyczną. </a:t>
            </a: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4" name="Symbol zastępczy zawartości 2"/>
          <p:cNvSpPr txBox="1">
            <a:spLocks noGrp="1"/>
          </p:cNvSpPr>
          <p:nvPr>
            <p:ph type="body" idx="1"/>
          </p:nvPr>
        </p:nvSpPr>
        <p:spPr>
          <a:xfrm>
            <a:off x="457200" y="1052735"/>
            <a:ext cx="8229600" cy="5521802"/>
          </a:xfrm>
          <a:prstGeom prst="rect">
            <a:avLst/>
          </a:prstGeom>
        </p:spPr>
        <p:txBody>
          <a:bodyPr/>
          <a:lstStyle/>
          <a:p>
            <a:pPr>
              <a:defRPr sz="3600" i="1"/>
            </a:pPr>
            <a:r>
              <a:t>Po pierwsze</a:t>
            </a:r>
            <a:r>
              <a:rPr i="0"/>
              <a:t>, kto w relacji prawnik – klient dokonuje wyboru strategii działania mającej chronić interesy klienta;</a:t>
            </a:r>
          </a:p>
          <a:p>
            <a:pPr>
              <a:defRPr sz="3600" i="1"/>
            </a:pPr>
            <a:r>
              <a:t>Po drugie</a:t>
            </a:r>
            <a:r>
              <a:rPr i="0"/>
              <a:t>, do kogo należy podejmowanie decyzji o charakterze moralnym.</a:t>
            </a: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6" name="Symbol zastępczy zawartości 2"/>
          <p:cNvSpPr txBox="1">
            <a:spLocks noGrp="1"/>
          </p:cNvSpPr>
          <p:nvPr>
            <p:ph type="body" idx="1"/>
          </p:nvPr>
        </p:nvSpPr>
        <p:spPr>
          <a:xfrm>
            <a:off x="457200" y="980727"/>
            <a:ext cx="8229600" cy="5593810"/>
          </a:xfrm>
          <a:prstGeom prst="rect">
            <a:avLst/>
          </a:prstGeom>
        </p:spPr>
        <p:txBody>
          <a:bodyPr/>
          <a:lstStyle>
            <a:lvl1pPr>
              <a:defRPr sz="5400" b="1">
                <a:solidFill>
                  <a:srgbClr val="00B0F0"/>
                </a:solidFill>
              </a:defRPr>
            </a:lvl1pPr>
          </a:lstStyle>
          <a:p>
            <a:r>
              <a:t>Ryszard Sarkowicz wyróżnił  cztery modele (typy) postawy prawnika.</a:t>
            </a:r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8" name="Tytuł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b="1" i="1"/>
            </a:lvl1pPr>
          </a:lstStyle>
          <a:p>
            <a:r>
              <a:t>Prawnik jako ojciec chrzestny</a:t>
            </a:r>
          </a:p>
        </p:txBody>
      </p:sp>
      <p:sp>
        <p:nvSpPr>
          <p:cNvPr id="749" name="Symbol zastępczy zawartości 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 sz="3600"/>
            </a:lvl1pPr>
          </a:lstStyle>
          <a:p>
            <a:r>
              <a:t>Przyjmuje on na siebie ciężar podejmowania decyzji w obu obszarach (zarówno w sferze wyboru środków prawnych dla ochrony interesów klienta, jak i w zakresie wyborów o charakterze moralnym).</a:t>
            </a:r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1" name="Symbol zastępczy zawartości 2"/>
          <p:cNvSpPr txBox="1">
            <a:spLocks noGrp="1"/>
          </p:cNvSpPr>
          <p:nvPr>
            <p:ph type="body" idx="1"/>
          </p:nvPr>
        </p:nvSpPr>
        <p:spPr>
          <a:xfrm>
            <a:off x="457200" y="1124743"/>
            <a:ext cx="8229600" cy="5449794"/>
          </a:xfrm>
          <a:prstGeom prst="rect">
            <a:avLst/>
          </a:prstGeom>
        </p:spPr>
        <p:txBody>
          <a:bodyPr/>
          <a:lstStyle>
            <a:lvl1pPr>
              <a:defRPr sz="4000"/>
            </a:lvl1pPr>
          </a:lstStyle>
          <a:p>
            <a:r>
              <a:t>W relacji z takim prawnikiem klient winien przyjąć postawę dziecka prowadzonego za rękę przez rodzica. </a:t>
            </a:r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3" name="Symbol zastępczy zawartości 2"/>
          <p:cNvSpPr txBox="1">
            <a:spLocks noGrp="1"/>
          </p:cNvSpPr>
          <p:nvPr>
            <p:ph type="body" idx="1"/>
          </p:nvPr>
        </p:nvSpPr>
        <p:spPr>
          <a:xfrm>
            <a:off x="457200" y="1052735"/>
            <a:ext cx="8229600" cy="5521802"/>
          </a:xfrm>
          <a:prstGeom prst="rect">
            <a:avLst/>
          </a:prstGeom>
        </p:spPr>
        <p:txBody>
          <a:bodyPr/>
          <a:lstStyle>
            <a:lvl1pPr>
              <a:defRPr sz="4000"/>
            </a:lvl1pPr>
          </a:lstStyle>
          <a:p>
            <a:r>
              <a:t>Prawnik – ojciec chrzestny nie wykazuje nadmiernej wrażliwości moralnej traktując swą funkcję jako realizację roli sprawnego rzemieślnika. </a:t>
            </a:r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5" name="Tytuł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b="1" i="1"/>
            </a:lvl1pPr>
          </a:lstStyle>
          <a:p>
            <a:r>
              <a:t>Prawnik - najemnik</a:t>
            </a:r>
          </a:p>
        </p:txBody>
      </p:sp>
      <p:sp>
        <p:nvSpPr>
          <p:cNvPr id="756" name="Symbol zastępczy zawartości 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 sz="4000"/>
            </a:pPr>
            <a:r>
              <a:t>bardziej dosłownie </a:t>
            </a:r>
            <a:r>
              <a:rPr i="1">
                <a:solidFill>
                  <a:srgbClr val="FF0000"/>
                </a:solidFill>
              </a:rPr>
              <a:t>prawnik- wynajęty rewolwer</a:t>
            </a:r>
            <a:r>
              <a:t> – wszelkie decyzje w zakresie moralności i wyboru środków działania pozostawia klientowi.</a:t>
            </a:r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8" name="Symbol zastępczy zawartości 2"/>
          <p:cNvSpPr txBox="1">
            <a:spLocks noGrp="1"/>
          </p:cNvSpPr>
          <p:nvPr>
            <p:ph type="body" idx="1"/>
          </p:nvPr>
        </p:nvSpPr>
        <p:spPr>
          <a:xfrm>
            <a:off x="251519" y="1052736"/>
            <a:ext cx="8642351" cy="5400600"/>
          </a:xfrm>
          <a:prstGeom prst="rect">
            <a:avLst/>
          </a:prstGeom>
        </p:spPr>
        <p:txBody>
          <a:bodyPr/>
          <a:lstStyle/>
          <a:p>
            <a:pPr>
              <a:defRPr sz="4000">
                <a:solidFill>
                  <a:srgbClr val="462F1E"/>
                </a:solidFill>
              </a:defRPr>
            </a:pPr>
            <a:r>
              <a:t>Rola prawnika ogranicza się do wskazania właściwych środków służących realizacji celów  wyznaczonych przez klienta. </a:t>
            </a:r>
          </a:p>
          <a:p>
            <a:pPr marL="0" indent="109728">
              <a:buSzTx/>
              <a:buNone/>
              <a:defRPr sz="4000">
                <a:solidFill>
                  <a:srgbClr val="462F1E"/>
                </a:solidFill>
              </a:defRPr>
            </a:pPr>
            <a:endParaRPr/>
          </a:p>
          <a:p>
            <a:pPr>
              <a:defRPr sz="4000">
                <a:solidFill>
                  <a:srgbClr val="462F1E"/>
                </a:solidFill>
              </a:defRPr>
            </a:pPr>
            <a:r>
              <a:t>Prawnik nie stawia zasadniczo kwestii moralnych. </a:t>
            </a: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Default Theme">
  <a:themeElements>
    <a:clrScheme name="Default Theme">
      <a:dk1>
        <a:srgbClr val="737373"/>
      </a:dk1>
      <a:lt1>
        <a:srgbClr val="FFFFFF"/>
      </a:lt1>
      <a:dk2>
        <a:srgbClr val="A7A7A7"/>
      </a:dk2>
      <a:lt2>
        <a:srgbClr val="535353"/>
      </a:lt2>
      <a:accent1>
        <a:srgbClr val="782834"/>
      </a:accent1>
      <a:accent2>
        <a:srgbClr val="7F4D4D"/>
      </a:accent2>
      <a:accent3>
        <a:srgbClr val="B69090"/>
      </a:accent3>
      <a:accent4>
        <a:srgbClr val="CDB3B3"/>
      </a:accent4>
      <a:accent5>
        <a:srgbClr val="633737"/>
      </a:accent5>
      <a:accent6>
        <a:srgbClr val="737373"/>
      </a:accent6>
      <a:hlink>
        <a:srgbClr val="0000FF"/>
      </a:hlink>
      <a:folHlink>
        <a:srgbClr val="FF00FF"/>
      </a:folHlink>
    </a:clrScheme>
    <a:fontScheme name="Default Theme">
      <a:majorFont>
        <a:latin typeface="Helvetica"/>
        <a:ea typeface="Helvetica"/>
        <a:cs typeface="Helvetica"/>
      </a:majorFont>
      <a:minorFont>
        <a:latin typeface="Segoe UI"/>
        <a:ea typeface="Segoe UI"/>
        <a:cs typeface="Segoe UI"/>
      </a:minorFont>
    </a:fontScheme>
    <a:fmtScheme name="Default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chemeClr val="accent6"/>
            </a:solidFill>
            <a:effectLst/>
            <a:uFillTx/>
            <a:latin typeface="+mn-lt"/>
            <a:ea typeface="+mn-ea"/>
            <a:cs typeface="+mn-cs"/>
            <a:sym typeface="Segoe U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chemeClr val="accent6"/>
            </a:solidFill>
            <a:effectLst/>
            <a:uFillTx/>
            <a:latin typeface="+mn-lt"/>
            <a:ea typeface="+mn-ea"/>
            <a:cs typeface="+mn-cs"/>
            <a:sym typeface="Segoe U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 Theme">
  <a:themeElements>
    <a:clrScheme name="Default Theme">
      <a:dk1>
        <a:srgbClr val="737373"/>
      </a:dk1>
      <a:lt1>
        <a:srgbClr val="FFFFFF"/>
      </a:lt1>
      <a:dk2>
        <a:srgbClr val="A7A7A7"/>
      </a:dk2>
      <a:lt2>
        <a:srgbClr val="535353"/>
      </a:lt2>
      <a:accent1>
        <a:srgbClr val="782834"/>
      </a:accent1>
      <a:accent2>
        <a:srgbClr val="7F4D4D"/>
      </a:accent2>
      <a:accent3>
        <a:srgbClr val="B69090"/>
      </a:accent3>
      <a:accent4>
        <a:srgbClr val="CDB3B3"/>
      </a:accent4>
      <a:accent5>
        <a:srgbClr val="633737"/>
      </a:accent5>
      <a:accent6>
        <a:srgbClr val="737373"/>
      </a:accent6>
      <a:hlink>
        <a:srgbClr val="0000FF"/>
      </a:hlink>
      <a:folHlink>
        <a:srgbClr val="FF00FF"/>
      </a:folHlink>
    </a:clrScheme>
    <a:fontScheme name="Default Theme">
      <a:majorFont>
        <a:latin typeface="Helvetica"/>
        <a:ea typeface="Helvetica"/>
        <a:cs typeface="Helvetica"/>
      </a:majorFont>
      <a:minorFont>
        <a:latin typeface="Segoe UI"/>
        <a:ea typeface="Segoe UI"/>
        <a:cs typeface="Segoe UI"/>
      </a:minorFont>
    </a:fontScheme>
    <a:fmtScheme name="Default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chemeClr val="accent6"/>
            </a:solidFill>
            <a:effectLst/>
            <a:uFillTx/>
            <a:latin typeface="+mn-lt"/>
            <a:ea typeface="+mn-ea"/>
            <a:cs typeface="+mn-cs"/>
            <a:sym typeface="Segoe U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chemeClr val="accent6"/>
            </a:solidFill>
            <a:effectLst/>
            <a:uFillTx/>
            <a:latin typeface="+mn-lt"/>
            <a:ea typeface="+mn-ea"/>
            <a:cs typeface="+mn-cs"/>
            <a:sym typeface="Segoe U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530</Words>
  <Application>Microsoft Macintosh PowerPoint</Application>
  <PresentationFormat>Pokaz na ekranie (4:3)</PresentationFormat>
  <Paragraphs>52</Paragraphs>
  <Slides>20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20</vt:i4>
      </vt:variant>
    </vt:vector>
  </HeadingPairs>
  <TitlesOfParts>
    <vt:vector size="25" baseType="lpstr">
      <vt:lpstr>Georgia</vt:lpstr>
      <vt:lpstr>Segoe UI</vt:lpstr>
      <vt:lpstr>Times New Roman</vt:lpstr>
      <vt:lpstr>Trebuchet MS</vt:lpstr>
      <vt:lpstr>Default Theme</vt:lpstr>
      <vt:lpstr>Prezentacja programu PowerPoint</vt:lpstr>
      <vt:lpstr>Prezentacja programu PowerPoint</vt:lpstr>
      <vt:lpstr>Prezentacja programu PowerPoint</vt:lpstr>
      <vt:lpstr>Prezentacja programu PowerPoint</vt:lpstr>
      <vt:lpstr>Prawnik jako ojciec chrzestny</vt:lpstr>
      <vt:lpstr>Prezentacja programu PowerPoint</vt:lpstr>
      <vt:lpstr>Prezentacja programu PowerPoint</vt:lpstr>
      <vt:lpstr>Prawnik - najemnik</vt:lpstr>
      <vt:lpstr>Prezentacja programu PowerPoint</vt:lpstr>
      <vt:lpstr>Prawnik -guru</vt:lpstr>
      <vt:lpstr>Prezentacja programu PowerPoint</vt:lpstr>
      <vt:lpstr>Prawnik - przyjaciel</vt:lpstr>
      <vt:lpstr>Prezentacja programu PowerPoint</vt:lpstr>
      <vt:lpstr>Amerykańska etyka prawnicza</vt:lpstr>
      <vt:lpstr>Amerykańska etyka prawnicza</vt:lpstr>
      <vt:lpstr>Amerykańska etyka prawnicza</vt:lpstr>
      <vt:lpstr>Amerykańska etyka prawnicza</vt:lpstr>
      <vt:lpstr>Prezentacja programu PowerPoint</vt:lpstr>
      <vt:lpstr>Polskie kodeksy deontologiczne</vt:lpstr>
      <vt:lpstr>Autonomia klienta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cp:lastModifiedBy>Microsoft Office User</cp:lastModifiedBy>
  <cp:revision>3</cp:revision>
  <dcterms:modified xsi:type="dcterms:W3CDTF">2021-10-19T12:46:15Z</dcterms:modified>
</cp:coreProperties>
</file>