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1pPr>
    <a:lvl2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2pPr>
    <a:lvl3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3pPr>
    <a:lvl4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4pPr>
    <a:lvl5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5pPr>
    <a:lvl6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6pPr>
    <a:lvl7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7pPr>
    <a:lvl8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8pPr>
    <a:lvl9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noFill/>
        </a:fill>
      </a:tcStyle>
    </a:wholeTbl>
    <a:band2H>
      <a:tcTxStyle b="def" i="def"/>
      <a:tcStyle>
        <a:tcBdr/>
        <a:fill>
          <a:solidFill>
            <a:srgbClr val="797A7C">
              <a:alpha val="30000"/>
            </a:srgbClr>
          </a:solidFill>
        </a:fill>
      </a:tcStyle>
    </a:band2H>
    <a:firstCol>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F5F0C"/>
          </a:solidFill>
        </a:fill>
      </a:tcStyle>
    </a:firstCol>
    <a:lastRow>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365C0"/>
          </a:solidFill>
        </a:fill>
      </a:tcStyle>
    </a:lastRow>
    <a:firstRow>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365C0"/>
          </a:solidFill>
        </a:fill>
      </a:tcStyle>
    </a:firstRow>
  </a:tblStyle>
  <a:tblStyle styleId="{C7B018BB-80A7-4F77-B60F-C8B233D01FF8}" styleName="">
    <a:tblBg/>
    <a:wholeTb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noFill/>
        </a:fill>
      </a:tcStyle>
    </a:wholeTbl>
    <a:band2H>
      <a:tcTxStyle b="def" i="def"/>
      <a:tcStyle>
        <a:tcBdr/>
        <a:fill>
          <a:solidFill>
            <a:srgbClr val="87CED4">
              <a:alpha val="20000"/>
            </a:srgbClr>
          </a:solidFill>
        </a:fill>
      </a:tcStyle>
    </a:band2H>
    <a:firstCo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398CCE"/>
          </a:solidFill>
        </a:fill>
      </a:tcStyle>
    </a:firstCol>
    <a:la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254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noFill/>
        </a:fill>
      </a:tcStyle>
    </a:lastRow>
    <a:fir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0365C0"/>
          </a:solidFill>
        </a:fill>
      </a:tcStyle>
    </a:firstRow>
  </a:tblStyle>
  <a:tblStyle styleId="{EEE7283C-3CF3-47DC-8721-378D4A62B228}"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noFill/>
              <a:miter lim="400000"/>
            </a:ln>
          </a:insideV>
        </a:tcBdr>
        <a:fill>
          <a:noFill/>
        </a:fill>
      </a:tcStyle>
    </a:wholeTbl>
    <a:band2H>
      <a:tcTxStyle b="def" i="def"/>
      <a:tcStyle>
        <a:tcBdr/>
        <a:fill>
          <a:solidFill>
            <a:srgbClr val="5DC123">
              <a:alpha val="19000"/>
            </a:srgbClr>
          </a:solidFill>
        </a:fill>
      </a:tcStyle>
    </a:band2H>
    <a:firstCol>
      <a:tcTxStyle b="off" i="off">
        <a:fontRef idx="minor">
          <a:srgbClr val="FFFFFF"/>
        </a:fontRef>
        <a:srgbClr val="FFFFFF"/>
      </a:tcTxStyle>
      <a:tcStyle>
        <a:tcBdr>
          <a:left>
            <a:ln w="12700" cap="flat">
              <a:solidFill>
                <a:srgbClr val="FFFFFF"/>
              </a:solidFill>
              <a:prstDash val="solid"/>
              <a:miter lim="400000"/>
            </a:ln>
          </a:left>
          <a:right>
            <a:ln w="25400" cap="flat">
              <a:solidFill>
                <a:srgbClr val="CBCBCB"/>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2"/>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33632E"/>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33632E"/>
          </a:solidFill>
        </a:fill>
      </a:tcStyle>
    </a:firstRow>
  </a:tblStyle>
  <a:tblStyle styleId="{CF821DB8-F4EB-4A41-A1BA-3FCAFE7338EE}" styleName="">
    <a:tblBg/>
    <a:wholeTbl>
      <a:tcTxStyle b="off"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wholeTbl>
    <a:band2H>
      <a:tcTxStyle b="def" i="def"/>
      <a:tcStyle>
        <a:tcBdr/>
        <a:fill>
          <a:solidFill>
            <a:srgbClr val="797A7C">
              <a:alpha val="30000"/>
            </a:srgbClr>
          </a:solidFill>
        </a:fill>
      </a:tcStyle>
    </a:band2H>
    <a:firstCol>
      <a:tcTxStyle b="off" i="off">
        <a:fontRef idx="minor">
          <a:srgbClr val="000000"/>
        </a:fontRef>
        <a:srgbClr val="000000"/>
      </a:tcTxStyle>
      <a:tcStyle>
        <a:tcBdr>
          <a:left>
            <a:ln w="12700" cap="flat">
              <a:solidFill>
                <a:srgbClr val="FFFFFF"/>
              </a:solidFill>
              <a:prstDash val="solid"/>
              <a:miter lim="400000"/>
            </a:ln>
          </a:left>
          <a:right>
            <a:ln w="25400" cap="flat">
              <a:solidFill>
                <a:srgbClr val="FFFFFF"/>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6">
              <a:hueOff val="105381"/>
              <a:satOff val="14341"/>
              <a:lumOff val="10801"/>
            </a:schemeClr>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254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noFill/>
        </a:fill>
      </a:tcStyle>
    </a:lastRow>
    <a:fir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FFFFFF"/>
              </a:solidFill>
              <a:prstDash val="solid"/>
              <a:miter lim="400000"/>
            </a:ln>
          </a:top>
          <a:bottom>
            <a:ln w="25400" cap="flat">
              <a:solidFill>
                <a:srgbClr val="FFFFFF"/>
              </a:solidFill>
              <a:prstDash val="solid"/>
              <a:miter lim="400000"/>
            </a:ln>
          </a:bottom>
          <a:insideH>
            <a:ln w="12700" cap="flat">
              <a:noFill/>
              <a:miter lim="400000"/>
            </a:ln>
          </a:insideH>
          <a:insideV>
            <a:ln w="12700" cap="flat">
              <a:noFill/>
              <a:miter lim="400000"/>
            </a:ln>
          </a:insideV>
        </a:tcBdr>
        <a:fill>
          <a:solidFill>
            <a:schemeClr val="accent6">
              <a:hueOff val="105381"/>
              <a:satOff val="14341"/>
              <a:lumOff val="10801"/>
            </a:schemeClr>
          </a:solidFill>
        </a:fill>
      </a:tcStyle>
    </a:firstRow>
  </a:tblStyle>
  <a:tblStyle styleId="{33BA23B1-9221-436E-865A-0063620EA4FD}"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noFill/>
              <a:miter lim="400000"/>
            </a:ln>
          </a:insideV>
        </a:tcBdr>
        <a:fill>
          <a:noFill/>
        </a:fill>
      </a:tcStyle>
    </a:wholeTbl>
    <a:band2H>
      <a:tcTxStyle b="def" i="def"/>
      <a:tcStyle>
        <a:tcBdr/>
        <a:fill>
          <a:solidFill>
            <a:srgbClr val="797A7C">
              <a:alpha val="30000"/>
            </a:srgbClr>
          </a:solidFill>
        </a:fill>
      </a:tcStyle>
    </a:band2H>
    <a:firstCo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noFill/>
              <a:miter lim="400000"/>
            </a:ln>
          </a:insideV>
        </a:tcBdr>
        <a:fill>
          <a:solidFill>
            <a:srgbClr val="545761"/>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noFill/>
              <a:miter lim="400000"/>
            </a:ln>
          </a:insideH>
          <a:insideV>
            <a:ln w="12700" cap="flat">
              <a:noFill/>
              <a:miter lim="400000"/>
            </a:ln>
          </a:insideV>
        </a:tcBdr>
        <a:fill>
          <a:solidFill>
            <a:srgbClr val="777C83"/>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777C83"/>
          </a:solidFill>
        </a:fill>
      </a:tcStyle>
    </a:firstRow>
  </a:tblStyle>
  <a:tblStyle styleId="{2708684C-4D16-4618-839F-0558EEFCDFE6}" styleName="">
    <a:tblBg/>
    <a:wholeTbl>
      <a:tcTxStyle b="off" i="off">
        <a:fontRef idx="minor">
          <a:srgbClr val="FFFFFF"/>
        </a:fontRef>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solidFill>
                <a:srgbClr val="FFFFFF"/>
              </a:solidFill>
              <a:custDash>
                <a:ds d="200000" sp="200000"/>
              </a:custDash>
              <a:miter lim="400000"/>
            </a:ln>
          </a:top>
          <a:bottom>
            <a:ln w="12700" cap="flat">
              <a:solidFill>
                <a:srgbClr val="FFFFFF"/>
              </a:solidFill>
              <a:custDash>
                <a:ds d="200000" sp="200000"/>
              </a:custDash>
              <a:miter lim="400000"/>
            </a:ln>
          </a:bottom>
          <a:insideH>
            <a:ln w="12700" cap="flat">
              <a:solidFill>
                <a:srgbClr val="FFFFFF"/>
              </a:solidFill>
              <a:custDash>
                <a:ds d="200000" sp="200000"/>
              </a:custDash>
              <a:miter lim="400000"/>
            </a:ln>
          </a:insideH>
          <a:insideV>
            <a:ln w="12700" cap="flat">
              <a:solidFill>
                <a:srgbClr val="FFFFFF"/>
              </a:solidFill>
              <a:custDash>
                <a:ds d="200000" sp="200000"/>
              </a:custDash>
              <a:miter lim="400000"/>
            </a:ln>
          </a:insideV>
        </a:tcBdr>
        <a:fill>
          <a:noFill/>
        </a:fill>
      </a:tcStyle>
    </a:wholeTbl>
    <a:band2H>
      <a:tcTxStyle b="def" i="def"/>
      <a:tcStyle>
        <a:tcBdr/>
        <a:fill>
          <a:solidFill>
            <a:srgbClr val="797A7C">
              <a:alpha val="30000"/>
            </a:srgbClr>
          </a:solidFill>
        </a:fill>
      </a:tcStyle>
    </a:band2H>
    <a:firstCol>
      <a:tcTxStyle b="on" i="off">
        <a:font>
          <a:latin typeface="Helvetica"/>
          <a:ea typeface="Helvetica"/>
          <a:cs typeface="Helvetica"/>
        </a:font>
        <a:srgbClr val="FFFFFF"/>
      </a:tcTxStyle>
      <a:tcStyle>
        <a:tcBdr>
          <a:left>
            <a:ln w="12700" cap="flat">
              <a:noFill/>
              <a:miter lim="400000"/>
            </a:ln>
          </a:left>
          <a:right>
            <a:ln w="12700" cap="flat">
              <a:solidFill>
                <a:srgbClr val="FFFFFF"/>
              </a:solidFill>
              <a:prstDash val="solid"/>
              <a:miter lim="400000"/>
            </a:ln>
          </a:right>
          <a:top>
            <a:ln w="12700" cap="flat">
              <a:solidFill>
                <a:srgbClr val="FFFFFF"/>
              </a:solidFill>
              <a:custDash>
                <a:ds d="200000" sp="200000"/>
              </a:custDash>
              <a:miter lim="400000"/>
            </a:ln>
          </a:top>
          <a:bottom>
            <a:ln w="12700" cap="flat">
              <a:solidFill>
                <a:srgbClr val="FFFFFF"/>
              </a:solidFill>
              <a:custDash>
                <a:ds d="200000" sp="200000"/>
              </a:custDash>
              <a:miter lim="400000"/>
            </a:ln>
          </a:bottom>
          <a:insideH>
            <a:ln w="12700" cap="flat">
              <a:solidFill>
                <a:srgbClr val="FFFFFF"/>
              </a:solidFill>
              <a:custDash>
                <a:ds d="200000" sp="200000"/>
              </a:custDash>
              <a:miter lim="400000"/>
            </a:ln>
          </a:insideH>
          <a:insideV>
            <a:ln w="12700" cap="flat">
              <a:solidFill>
                <a:srgbClr val="FFFFFF"/>
              </a:solidFill>
              <a:custDash>
                <a:ds d="200000" sp="200000"/>
              </a:custDash>
              <a:miter lim="400000"/>
            </a:ln>
          </a:insideV>
        </a:tcBdr>
        <a:fill>
          <a:noFill/>
        </a:fill>
      </a:tcStyle>
    </a:firstCol>
    <a:lastRow>
      <a:tcTxStyle b="on" i="off">
        <a:font>
          <a:latin typeface="Helvetica"/>
          <a:ea typeface="Helvetica"/>
          <a:cs typeface="Helvetica"/>
        </a:font>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solidFill>
                <a:srgbClr val="FFFFFF"/>
              </a:solidFill>
              <a:prstDash val="solid"/>
              <a:miter lim="400000"/>
            </a:ln>
          </a:top>
          <a:bottom>
            <a:ln w="12700" cap="flat">
              <a:noFill/>
              <a:miter lim="400000"/>
            </a:ln>
          </a:bottom>
          <a:insideH>
            <a:ln w="12700" cap="flat">
              <a:noFill/>
              <a:miter lim="400000"/>
            </a:ln>
          </a:insideH>
          <a:insideV>
            <a:ln w="12700" cap="flat">
              <a:solidFill>
                <a:srgbClr val="FFFFFF"/>
              </a:solidFill>
              <a:custDash>
                <a:ds d="200000" sp="200000"/>
              </a:custDash>
              <a:miter lim="400000"/>
            </a:ln>
          </a:insideV>
        </a:tcBdr>
        <a:fill>
          <a:noFill/>
        </a:fill>
      </a:tcStyle>
    </a:lastRow>
    <a:firstRow>
      <a:tcTxStyle b="on" i="off">
        <a:font>
          <a:latin typeface="Helvetica"/>
          <a:ea typeface="Helvetica"/>
          <a:cs typeface="Helvetica"/>
        </a:font>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noFill/>
              <a:miter lim="400000"/>
            </a:ln>
          </a:top>
          <a:bottom>
            <a:ln w="12700" cap="flat">
              <a:solidFill>
                <a:srgbClr val="FFFFFF"/>
              </a:solidFill>
              <a:prstDash val="solid"/>
              <a:miter lim="400000"/>
            </a:ln>
          </a:bottom>
          <a:insideH>
            <a:ln w="12700" cap="flat">
              <a:noFill/>
              <a:miter lim="400000"/>
            </a:ln>
          </a:insideH>
          <a:insideV>
            <a:ln w="12700" cap="flat">
              <a:solidFill>
                <a:srgbClr val="FFFFFF"/>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ytuł i podtytuł">
    <p:spTree>
      <p:nvGrpSpPr>
        <p:cNvPr id="1" name=""/>
        <p:cNvGrpSpPr/>
        <p:nvPr/>
      </p:nvGrpSpPr>
      <p:grpSpPr>
        <a:xfrm>
          <a:off x="0" y="0"/>
          <a:ext cx="0" cy="0"/>
          <a:chOff x="0" y="0"/>
          <a:chExt cx="0" cy="0"/>
        </a:xfrm>
      </p:grpSpPr>
      <p:sp>
        <p:nvSpPr>
          <p:cNvPr id="11" name="Tekst tytułowy"/>
          <p:cNvSpPr txBox="1"/>
          <p:nvPr>
            <p:ph type="title"/>
          </p:nvPr>
        </p:nvSpPr>
        <p:spPr>
          <a:xfrm>
            <a:off x="1270000" y="1638300"/>
            <a:ext cx="10464800" cy="3302000"/>
          </a:xfrm>
          <a:prstGeom prst="rect">
            <a:avLst/>
          </a:prstGeom>
        </p:spPr>
        <p:txBody>
          <a:bodyPr anchor="b"/>
          <a:lstStyle/>
          <a:p>
            <a:pPr/>
            <a:r>
              <a:t>Tekst tytułowy</a:t>
            </a:r>
          </a:p>
        </p:txBody>
      </p:sp>
      <p:sp>
        <p:nvSpPr>
          <p:cNvPr id="12" name="Treść - poziom 1…"/>
          <p:cNvSpPr txBox="1"/>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pPr/>
            <a:r>
              <a:t>Treść - poziom 1</a:t>
            </a:r>
          </a:p>
          <a:p>
            <a:pPr lvl="1"/>
            <a:r>
              <a:t>Treść - poziom 2</a:t>
            </a:r>
          </a:p>
          <a:p>
            <a:pPr lvl="2"/>
            <a:r>
              <a:t>Treść - poziom 3</a:t>
            </a:r>
          </a:p>
          <a:p>
            <a:pPr lvl="3"/>
            <a:r>
              <a:t>Treść - poziom 4</a:t>
            </a:r>
          </a:p>
          <a:p>
            <a:pPr lvl="4"/>
            <a:r>
              <a:t>Treść - poziom 5</a:t>
            </a:r>
          </a:p>
        </p:txBody>
      </p:sp>
      <p:sp>
        <p:nvSpPr>
          <p:cNvPr id="13" name="Numer slajdu"/>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ytat">
    <p:spTree>
      <p:nvGrpSpPr>
        <p:cNvPr id="1" name=""/>
        <p:cNvGrpSpPr/>
        <p:nvPr/>
      </p:nvGrpSpPr>
      <p:grpSpPr>
        <a:xfrm>
          <a:off x="0" y="0"/>
          <a:ext cx="0" cy="0"/>
          <a:chOff x="0" y="0"/>
          <a:chExt cx="0" cy="0"/>
        </a:xfrm>
      </p:grpSpPr>
      <p:sp>
        <p:nvSpPr>
          <p:cNvPr id="93" name="–Janek Jabłonka"/>
          <p:cNvSpPr txBox="1"/>
          <p:nvPr>
            <p:ph type="body" sz="quarter" idx="13"/>
          </p:nvPr>
        </p:nvSpPr>
        <p:spPr>
          <a:xfrm>
            <a:off x="1270000" y="6362700"/>
            <a:ext cx="10464800" cy="533400"/>
          </a:xfrm>
          <a:prstGeom prst="rect">
            <a:avLst/>
          </a:prstGeom>
        </p:spPr>
        <p:txBody>
          <a:bodyPr anchor="t">
            <a:spAutoFit/>
          </a:bodyPr>
          <a:lstStyle>
            <a:lvl1pPr marL="0" indent="0" algn="ctr">
              <a:spcBef>
                <a:spcPts val="0"/>
              </a:spcBef>
              <a:buSzTx/>
              <a:buNone/>
              <a:defRPr b="1" sz="2800">
                <a:latin typeface="Helvetica"/>
                <a:ea typeface="Helvetica"/>
                <a:cs typeface="Helvetica"/>
                <a:sym typeface="Helvetica"/>
              </a:defRPr>
            </a:lvl1pPr>
          </a:lstStyle>
          <a:p>
            <a:pPr/>
            <a:r>
              <a:t>–Janek Jabłonka</a:t>
            </a:r>
          </a:p>
        </p:txBody>
      </p:sp>
      <p:sp>
        <p:nvSpPr>
          <p:cNvPr id="94" name="„Wpisz tu cytat.”"/>
          <p:cNvSpPr txBox="1"/>
          <p:nvPr>
            <p:ph type="body" sz="quarter" idx="14"/>
          </p:nvPr>
        </p:nvSpPr>
        <p:spPr>
          <a:xfrm>
            <a:off x="1270000" y="4254500"/>
            <a:ext cx="10464800" cy="711200"/>
          </a:xfrm>
          <a:prstGeom prst="rect">
            <a:avLst/>
          </a:prstGeom>
        </p:spPr>
        <p:txBody>
          <a:bodyPr>
            <a:spAutoFit/>
          </a:bodyPr>
          <a:lstStyle>
            <a:lvl1pPr marL="0" indent="0" algn="ctr">
              <a:spcBef>
                <a:spcPts val="2400"/>
              </a:spcBef>
              <a:buSzTx/>
              <a:buNone/>
              <a:defRPr sz="4000"/>
            </a:lvl1pPr>
          </a:lstStyle>
          <a:p>
            <a:pPr/>
            <a:r>
              <a:t>„Wpisz tu cytat.”</a:t>
            </a:r>
          </a:p>
        </p:txBody>
      </p:sp>
      <p:sp>
        <p:nvSpPr>
          <p:cNvPr id="95" name="Numer slajdu"/>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Zdjęcie">
    <p:spTree>
      <p:nvGrpSpPr>
        <p:cNvPr id="1" name=""/>
        <p:cNvGrpSpPr/>
        <p:nvPr/>
      </p:nvGrpSpPr>
      <p:grpSpPr>
        <a:xfrm>
          <a:off x="0" y="0"/>
          <a:ext cx="0" cy="0"/>
          <a:chOff x="0" y="0"/>
          <a:chExt cx="0" cy="0"/>
        </a:xfrm>
      </p:grpSpPr>
      <p:sp>
        <p:nvSpPr>
          <p:cNvPr id="102" name="Obrazek"/>
          <p:cNvSpPr/>
          <p:nvPr>
            <p:ph type="pic" idx="13"/>
          </p:nvPr>
        </p:nvSpPr>
        <p:spPr>
          <a:xfrm>
            <a:off x="0" y="0"/>
            <a:ext cx="13004800" cy="9753600"/>
          </a:xfrm>
          <a:prstGeom prst="rect">
            <a:avLst/>
          </a:prstGeom>
        </p:spPr>
        <p:txBody>
          <a:bodyPr lIns="91439" tIns="45719" rIns="91439" bIns="45719" anchor="t">
            <a:noAutofit/>
          </a:bodyPr>
          <a:lstStyle/>
          <a:p>
            <a:pPr/>
          </a:p>
        </p:txBody>
      </p:sp>
      <p:sp>
        <p:nvSpPr>
          <p:cNvPr id="103" name="Numer slajdu"/>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usty">
    <p:spTree>
      <p:nvGrpSpPr>
        <p:cNvPr id="1" name=""/>
        <p:cNvGrpSpPr/>
        <p:nvPr/>
      </p:nvGrpSpPr>
      <p:grpSpPr>
        <a:xfrm>
          <a:off x="0" y="0"/>
          <a:ext cx="0" cy="0"/>
          <a:chOff x="0" y="0"/>
          <a:chExt cx="0" cy="0"/>
        </a:xfrm>
      </p:grpSpPr>
      <p:sp>
        <p:nvSpPr>
          <p:cNvPr id="110" name="Numer slajdu"/>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Zdjęcie (poziomo)">
    <p:spTree>
      <p:nvGrpSpPr>
        <p:cNvPr id="1" name=""/>
        <p:cNvGrpSpPr/>
        <p:nvPr/>
      </p:nvGrpSpPr>
      <p:grpSpPr>
        <a:xfrm>
          <a:off x="0" y="0"/>
          <a:ext cx="0" cy="0"/>
          <a:chOff x="0" y="0"/>
          <a:chExt cx="0" cy="0"/>
        </a:xfrm>
      </p:grpSpPr>
      <p:sp>
        <p:nvSpPr>
          <p:cNvPr id="20" name="Obrazek"/>
          <p:cNvSpPr/>
          <p:nvPr>
            <p:ph type="pic" idx="13"/>
          </p:nvPr>
        </p:nvSpPr>
        <p:spPr>
          <a:xfrm>
            <a:off x="1600200" y="635000"/>
            <a:ext cx="9779000" cy="5918200"/>
          </a:xfrm>
          <a:prstGeom prst="rect">
            <a:avLst/>
          </a:prstGeom>
        </p:spPr>
        <p:txBody>
          <a:bodyPr lIns="91439" tIns="45719" rIns="91439" bIns="45719" anchor="t">
            <a:noAutofit/>
          </a:bodyPr>
          <a:lstStyle/>
          <a:p>
            <a:pPr/>
          </a:p>
        </p:txBody>
      </p:sp>
      <p:sp>
        <p:nvSpPr>
          <p:cNvPr id="21" name="Tekst tytułowy"/>
          <p:cNvSpPr txBox="1"/>
          <p:nvPr>
            <p:ph type="title"/>
          </p:nvPr>
        </p:nvSpPr>
        <p:spPr>
          <a:xfrm>
            <a:off x="1270000" y="6718300"/>
            <a:ext cx="10464800" cy="1422400"/>
          </a:xfrm>
          <a:prstGeom prst="rect">
            <a:avLst/>
          </a:prstGeom>
        </p:spPr>
        <p:txBody>
          <a:bodyPr anchor="b"/>
          <a:lstStyle/>
          <a:p>
            <a:pPr/>
            <a:r>
              <a:t>Tekst tytułowy</a:t>
            </a:r>
          </a:p>
        </p:txBody>
      </p:sp>
      <p:sp>
        <p:nvSpPr>
          <p:cNvPr id="22" name="Treść - poziom 1…"/>
          <p:cNvSpPr txBox="1"/>
          <p:nvPr>
            <p:ph type="body" sz="quarter" idx="1"/>
          </p:nvPr>
        </p:nvSpPr>
        <p:spPr>
          <a:xfrm>
            <a:off x="1270000" y="8191500"/>
            <a:ext cx="10464800" cy="12192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pPr/>
            <a:r>
              <a:t>Treść - poziom 1</a:t>
            </a:r>
          </a:p>
          <a:p>
            <a:pPr lvl="1"/>
            <a:r>
              <a:t>Treść - poziom 2</a:t>
            </a:r>
          </a:p>
          <a:p>
            <a:pPr lvl="2"/>
            <a:r>
              <a:t>Treść - poziom 3</a:t>
            </a:r>
          </a:p>
          <a:p>
            <a:pPr lvl="3"/>
            <a:r>
              <a:t>Treść - poziom 4</a:t>
            </a:r>
          </a:p>
          <a:p>
            <a:pPr lvl="4"/>
            <a:r>
              <a:t>Treść - poziom 5</a:t>
            </a:r>
          </a:p>
        </p:txBody>
      </p:sp>
      <p:sp>
        <p:nvSpPr>
          <p:cNvPr id="23" name="Numer slajdu"/>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ytuł (na środku)">
    <p:spTree>
      <p:nvGrpSpPr>
        <p:cNvPr id="1" name=""/>
        <p:cNvGrpSpPr/>
        <p:nvPr/>
      </p:nvGrpSpPr>
      <p:grpSpPr>
        <a:xfrm>
          <a:off x="0" y="0"/>
          <a:ext cx="0" cy="0"/>
          <a:chOff x="0" y="0"/>
          <a:chExt cx="0" cy="0"/>
        </a:xfrm>
      </p:grpSpPr>
      <p:sp>
        <p:nvSpPr>
          <p:cNvPr id="30" name="Tekst tytułowy"/>
          <p:cNvSpPr txBox="1"/>
          <p:nvPr>
            <p:ph type="title"/>
          </p:nvPr>
        </p:nvSpPr>
        <p:spPr>
          <a:xfrm>
            <a:off x="1270000" y="3225800"/>
            <a:ext cx="10464800" cy="3302000"/>
          </a:xfrm>
          <a:prstGeom prst="rect">
            <a:avLst/>
          </a:prstGeom>
        </p:spPr>
        <p:txBody>
          <a:bodyPr/>
          <a:lstStyle/>
          <a:p>
            <a:pPr/>
            <a:r>
              <a:t>Tekst tytułowy</a:t>
            </a:r>
          </a:p>
        </p:txBody>
      </p:sp>
      <p:sp>
        <p:nvSpPr>
          <p:cNvPr id="31" name="Numer slajdu"/>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Zdjęcie (pionowo)">
    <p:spTree>
      <p:nvGrpSpPr>
        <p:cNvPr id="1" name=""/>
        <p:cNvGrpSpPr/>
        <p:nvPr/>
      </p:nvGrpSpPr>
      <p:grpSpPr>
        <a:xfrm>
          <a:off x="0" y="0"/>
          <a:ext cx="0" cy="0"/>
          <a:chOff x="0" y="0"/>
          <a:chExt cx="0" cy="0"/>
        </a:xfrm>
      </p:grpSpPr>
      <p:sp>
        <p:nvSpPr>
          <p:cNvPr id="38" name="Obrazek"/>
          <p:cNvSpPr/>
          <p:nvPr>
            <p:ph type="pic" sz="half" idx="13"/>
          </p:nvPr>
        </p:nvSpPr>
        <p:spPr>
          <a:xfrm>
            <a:off x="6718300" y="762000"/>
            <a:ext cx="5334000" cy="8242300"/>
          </a:xfrm>
          <a:prstGeom prst="rect">
            <a:avLst/>
          </a:prstGeom>
        </p:spPr>
        <p:txBody>
          <a:bodyPr lIns="91439" tIns="45719" rIns="91439" bIns="45719" anchor="t">
            <a:noAutofit/>
          </a:bodyPr>
          <a:lstStyle/>
          <a:p>
            <a:pPr/>
          </a:p>
        </p:txBody>
      </p:sp>
      <p:sp>
        <p:nvSpPr>
          <p:cNvPr id="39" name="Tekst tytułowy"/>
          <p:cNvSpPr txBox="1"/>
          <p:nvPr>
            <p:ph type="title"/>
          </p:nvPr>
        </p:nvSpPr>
        <p:spPr>
          <a:xfrm>
            <a:off x="952500" y="762000"/>
            <a:ext cx="5334000" cy="4000500"/>
          </a:xfrm>
          <a:prstGeom prst="rect">
            <a:avLst/>
          </a:prstGeom>
        </p:spPr>
        <p:txBody>
          <a:bodyPr anchor="b"/>
          <a:lstStyle>
            <a:lvl1pPr>
              <a:defRPr sz="6000"/>
            </a:lvl1pPr>
          </a:lstStyle>
          <a:p>
            <a:pPr/>
            <a:r>
              <a:t>Tekst tytułowy</a:t>
            </a:r>
          </a:p>
        </p:txBody>
      </p:sp>
      <p:sp>
        <p:nvSpPr>
          <p:cNvPr id="40" name="Treść - poziom 1…"/>
          <p:cNvSpPr txBox="1"/>
          <p:nvPr>
            <p:ph type="body" sz="quarter" idx="1"/>
          </p:nvPr>
        </p:nvSpPr>
        <p:spPr>
          <a:xfrm>
            <a:off x="952500" y="5003800"/>
            <a:ext cx="5334000" cy="40005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pPr/>
            <a:r>
              <a:t>Treść - poziom 1</a:t>
            </a:r>
          </a:p>
          <a:p>
            <a:pPr lvl="1"/>
            <a:r>
              <a:t>Treść - poziom 2</a:t>
            </a:r>
          </a:p>
          <a:p>
            <a:pPr lvl="2"/>
            <a:r>
              <a:t>Treść - poziom 3</a:t>
            </a:r>
          </a:p>
          <a:p>
            <a:pPr lvl="3"/>
            <a:r>
              <a:t>Treść - poziom 4</a:t>
            </a:r>
          </a:p>
          <a:p>
            <a:pPr lvl="4"/>
            <a:r>
              <a:t>Treść - poziom 5</a:t>
            </a:r>
          </a:p>
        </p:txBody>
      </p:sp>
      <p:sp>
        <p:nvSpPr>
          <p:cNvPr id="41" name="Numer slajdu"/>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ytuł (na górze)">
    <p:spTree>
      <p:nvGrpSpPr>
        <p:cNvPr id="1" name=""/>
        <p:cNvGrpSpPr/>
        <p:nvPr/>
      </p:nvGrpSpPr>
      <p:grpSpPr>
        <a:xfrm>
          <a:off x="0" y="0"/>
          <a:ext cx="0" cy="0"/>
          <a:chOff x="0" y="0"/>
          <a:chExt cx="0" cy="0"/>
        </a:xfrm>
      </p:grpSpPr>
      <p:sp>
        <p:nvSpPr>
          <p:cNvPr id="48" name="Tekst tytułowy"/>
          <p:cNvSpPr txBox="1"/>
          <p:nvPr>
            <p:ph type="title"/>
          </p:nvPr>
        </p:nvSpPr>
        <p:spPr>
          <a:prstGeom prst="rect">
            <a:avLst/>
          </a:prstGeom>
        </p:spPr>
        <p:txBody>
          <a:bodyPr/>
          <a:lstStyle/>
          <a:p>
            <a:pPr/>
            <a:r>
              <a:t>Tekst tytułowy</a:t>
            </a:r>
          </a:p>
        </p:txBody>
      </p:sp>
      <p:sp>
        <p:nvSpPr>
          <p:cNvPr id="49"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ytuł i punktory">
    <p:spTree>
      <p:nvGrpSpPr>
        <p:cNvPr id="1" name=""/>
        <p:cNvGrpSpPr/>
        <p:nvPr/>
      </p:nvGrpSpPr>
      <p:grpSpPr>
        <a:xfrm>
          <a:off x="0" y="0"/>
          <a:ext cx="0" cy="0"/>
          <a:chOff x="0" y="0"/>
          <a:chExt cx="0" cy="0"/>
        </a:xfrm>
      </p:grpSpPr>
      <p:sp>
        <p:nvSpPr>
          <p:cNvPr id="56" name="Tekst tytułowy"/>
          <p:cNvSpPr txBox="1"/>
          <p:nvPr>
            <p:ph type="title"/>
          </p:nvPr>
        </p:nvSpPr>
        <p:spPr>
          <a:prstGeom prst="rect">
            <a:avLst/>
          </a:prstGeom>
        </p:spPr>
        <p:txBody>
          <a:bodyPr/>
          <a:lstStyle/>
          <a:p>
            <a:pPr/>
            <a:r>
              <a:t>Tekst tytułowy</a:t>
            </a:r>
          </a:p>
        </p:txBody>
      </p:sp>
      <p:sp>
        <p:nvSpPr>
          <p:cNvPr id="57" name="Treść - poziom 1…"/>
          <p:cNvSpPr txBox="1"/>
          <p:nvPr>
            <p:ph type="body" idx="1"/>
          </p:nvPr>
        </p:nvSpPr>
        <p:spPr>
          <a:prstGeom prst="rect">
            <a:avLst/>
          </a:prstGeom>
        </p:spPr>
        <p:txBody>
          <a:bodyPr/>
          <a:lstStyle/>
          <a:p>
            <a:pPr/>
            <a:r>
              <a:t>Treść - poziom 1</a:t>
            </a:r>
          </a:p>
          <a:p>
            <a:pPr lvl="1"/>
            <a:r>
              <a:t>Treść - poziom 2</a:t>
            </a:r>
          </a:p>
          <a:p>
            <a:pPr lvl="2"/>
            <a:r>
              <a:t>Treść - poziom 3</a:t>
            </a:r>
          </a:p>
          <a:p>
            <a:pPr lvl="3"/>
            <a:r>
              <a:t>Treść - poziom 4</a:t>
            </a:r>
          </a:p>
          <a:p>
            <a:pPr lvl="4"/>
            <a:r>
              <a:t>Treść - poziom 5</a:t>
            </a:r>
          </a:p>
        </p:txBody>
      </p:sp>
      <p:sp>
        <p:nvSpPr>
          <p:cNvPr id="58" name="Numer slajdu"/>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ytuł i punktory ze zdjęciem">
    <p:spTree>
      <p:nvGrpSpPr>
        <p:cNvPr id="1" name=""/>
        <p:cNvGrpSpPr/>
        <p:nvPr/>
      </p:nvGrpSpPr>
      <p:grpSpPr>
        <a:xfrm>
          <a:off x="0" y="0"/>
          <a:ext cx="0" cy="0"/>
          <a:chOff x="0" y="0"/>
          <a:chExt cx="0" cy="0"/>
        </a:xfrm>
      </p:grpSpPr>
      <p:sp>
        <p:nvSpPr>
          <p:cNvPr id="65" name="Obrazek"/>
          <p:cNvSpPr/>
          <p:nvPr>
            <p:ph type="pic" sz="half" idx="13"/>
          </p:nvPr>
        </p:nvSpPr>
        <p:spPr>
          <a:xfrm>
            <a:off x="6718300" y="2590800"/>
            <a:ext cx="5334000" cy="6286500"/>
          </a:xfrm>
          <a:prstGeom prst="rect">
            <a:avLst/>
          </a:prstGeom>
        </p:spPr>
        <p:txBody>
          <a:bodyPr lIns="91439" tIns="45719" rIns="91439" bIns="45719" anchor="t">
            <a:noAutofit/>
          </a:bodyPr>
          <a:lstStyle/>
          <a:p>
            <a:pPr/>
          </a:p>
        </p:txBody>
      </p:sp>
      <p:sp>
        <p:nvSpPr>
          <p:cNvPr id="66" name="Tekst tytułowy"/>
          <p:cNvSpPr txBox="1"/>
          <p:nvPr>
            <p:ph type="title"/>
          </p:nvPr>
        </p:nvSpPr>
        <p:spPr>
          <a:prstGeom prst="rect">
            <a:avLst/>
          </a:prstGeom>
        </p:spPr>
        <p:txBody>
          <a:bodyPr/>
          <a:lstStyle/>
          <a:p>
            <a:pPr/>
            <a:r>
              <a:t>Tekst tytułowy</a:t>
            </a:r>
          </a:p>
        </p:txBody>
      </p:sp>
      <p:sp>
        <p:nvSpPr>
          <p:cNvPr id="67" name="Treść - poziom 1…"/>
          <p:cNvSpPr txBox="1"/>
          <p:nvPr>
            <p:ph type="body" sz="half" idx="1"/>
          </p:nvPr>
        </p:nvSpPr>
        <p:spPr>
          <a:xfrm>
            <a:off x="952500" y="2590800"/>
            <a:ext cx="5334000" cy="6286500"/>
          </a:xfrm>
          <a:prstGeom prst="rect">
            <a:avLst/>
          </a:prstGeom>
        </p:spPr>
        <p:txBody>
          <a:bodyPr/>
          <a:lstStyle>
            <a:lvl1pPr marL="381000" indent="-381000">
              <a:spcBef>
                <a:spcPts val="3800"/>
              </a:spcBef>
              <a:defRPr sz="2800"/>
            </a:lvl1pPr>
            <a:lvl2pPr marL="762000" indent="-381000">
              <a:spcBef>
                <a:spcPts val="3800"/>
              </a:spcBef>
              <a:defRPr sz="2800"/>
            </a:lvl2pPr>
            <a:lvl3pPr marL="1143000" indent="-381000">
              <a:spcBef>
                <a:spcPts val="3800"/>
              </a:spcBef>
              <a:defRPr sz="2800"/>
            </a:lvl3pPr>
            <a:lvl4pPr marL="1524000" indent="-381000">
              <a:spcBef>
                <a:spcPts val="3800"/>
              </a:spcBef>
              <a:defRPr sz="2800"/>
            </a:lvl4pPr>
            <a:lvl5pPr marL="1905000" indent="-381000">
              <a:spcBef>
                <a:spcPts val="3800"/>
              </a:spcBef>
              <a:defRPr sz="2800"/>
            </a:lvl5pPr>
          </a:lstStyle>
          <a:p>
            <a:pPr/>
            <a:r>
              <a:t>Treść - poziom 1</a:t>
            </a:r>
          </a:p>
          <a:p>
            <a:pPr lvl="1"/>
            <a:r>
              <a:t>Treść - poziom 2</a:t>
            </a:r>
          </a:p>
          <a:p>
            <a:pPr lvl="2"/>
            <a:r>
              <a:t>Treść - poziom 3</a:t>
            </a:r>
          </a:p>
          <a:p>
            <a:pPr lvl="3"/>
            <a:r>
              <a:t>Treść - poziom 4</a:t>
            </a:r>
          </a:p>
          <a:p>
            <a:pPr lvl="4"/>
            <a:r>
              <a:t>Treść - poziom 5</a:t>
            </a:r>
          </a:p>
        </p:txBody>
      </p:sp>
      <p:sp>
        <p:nvSpPr>
          <p:cNvPr id="68" name="Numer slajdu"/>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unktory">
    <p:spTree>
      <p:nvGrpSpPr>
        <p:cNvPr id="1" name=""/>
        <p:cNvGrpSpPr/>
        <p:nvPr/>
      </p:nvGrpSpPr>
      <p:grpSpPr>
        <a:xfrm>
          <a:off x="0" y="0"/>
          <a:ext cx="0" cy="0"/>
          <a:chOff x="0" y="0"/>
          <a:chExt cx="0" cy="0"/>
        </a:xfrm>
      </p:grpSpPr>
      <p:sp>
        <p:nvSpPr>
          <p:cNvPr id="75" name="Treść - poziom 1…"/>
          <p:cNvSpPr txBox="1"/>
          <p:nvPr>
            <p:ph type="body" idx="1"/>
          </p:nvPr>
        </p:nvSpPr>
        <p:spPr>
          <a:xfrm>
            <a:off x="952500" y="1270000"/>
            <a:ext cx="11099800" cy="7213600"/>
          </a:xfrm>
          <a:prstGeom prst="rect">
            <a:avLst/>
          </a:prstGeom>
        </p:spPr>
        <p:txBody>
          <a:bodyPr/>
          <a:lstStyle/>
          <a:p>
            <a:pPr/>
            <a:r>
              <a:t>Treść - poziom 1</a:t>
            </a:r>
          </a:p>
          <a:p>
            <a:pPr lvl="1"/>
            <a:r>
              <a:t>Treść - poziom 2</a:t>
            </a:r>
          </a:p>
          <a:p>
            <a:pPr lvl="2"/>
            <a:r>
              <a:t>Treść - poziom 3</a:t>
            </a:r>
          </a:p>
          <a:p>
            <a:pPr lvl="3"/>
            <a:r>
              <a:t>Treść - poziom 4</a:t>
            </a:r>
          </a:p>
          <a:p>
            <a:pPr lvl="4"/>
            <a:r>
              <a:t>Treść - poziom 5</a:t>
            </a:r>
          </a:p>
        </p:txBody>
      </p:sp>
      <p:sp>
        <p:nvSpPr>
          <p:cNvPr id="76" name="Numer slajdu"/>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Zdjęcie (3 sztuki)">
    <p:spTree>
      <p:nvGrpSpPr>
        <p:cNvPr id="1" name=""/>
        <p:cNvGrpSpPr/>
        <p:nvPr/>
      </p:nvGrpSpPr>
      <p:grpSpPr>
        <a:xfrm>
          <a:off x="0" y="0"/>
          <a:ext cx="0" cy="0"/>
          <a:chOff x="0" y="0"/>
          <a:chExt cx="0" cy="0"/>
        </a:xfrm>
      </p:grpSpPr>
      <p:sp>
        <p:nvSpPr>
          <p:cNvPr id="83" name="Obrazek"/>
          <p:cNvSpPr/>
          <p:nvPr>
            <p:ph type="pic" sz="quarter" idx="13"/>
          </p:nvPr>
        </p:nvSpPr>
        <p:spPr>
          <a:xfrm>
            <a:off x="6718300" y="5092700"/>
            <a:ext cx="5334000" cy="3898900"/>
          </a:xfrm>
          <a:prstGeom prst="rect">
            <a:avLst/>
          </a:prstGeom>
        </p:spPr>
        <p:txBody>
          <a:bodyPr lIns="91439" tIns="45719" rIns="91439" bIns="45719" anchor="t">
            <a:noAutofit/>
          </a:bodyPr>
          <a:lstStyle/>
          <a:p>
            <a:pPr/>
          </a:p>
        </p:txBody>
      </p:sp>
      <p:sp>
        <p:nvSpPr>
          <p:cNvPr id="84" name="Obrazek"/>
          <p:cNvSpPr/>
          <p:nvPr>
            <p:ph type="pic" sz="quarter" idx="14"/>
          </p:nvPr>
        </p:nvSpPr>
        <p:spPr>
          <a:xfrm>
            <a:off x="6718300" y="762000"/>
            <a:ext cx="5334000" cy="3898900"/>
          </a:xfrm>
          <a:prstGeom prst="rect">
            <a:avLst/>
          </a:prstGeom>
        </p:spPr>
        <p:txBody>
          <a:bodyPr lIns="91439" tIns="45719" rIns="91439" bIns="45719" anchor="t">
            <a:noAutofit/>
          </a:bodyPr>
          <a:lstStyle/>
          <a:p>
            <a:pPr/>
          </a:p>
        </p:txBody>
      </p:sp>
      <p:sp>
        <p:nvSpPr>
          <p:cNvPr id="85" name="Obrazek"/>
          <p:cNvSpPr/>
          <p:nvPr>
            <p:ph type="pic" sz="half" idx="15"/>
          </p:nvPr>
        </p:nvSpPr>
        <p:spPr>
          <a:xfrm>
            <a:off x="952500" y="762884"/>
            <a:ext cx="5334000" cy="8229601"/>
          </a:xfrm>
          <a:prstGeom prst="rect">
            <a:avLst/>
          </a:prstGeom>
        </p:spPr>
        <p:txBody>
          <a:bodyPr lIns="91439" tIns="45719" rIns="91439" bIns="45719" anchor="t">
            <a:noAutofit/>
          </a:bodyPr>
          <a:lstStyle/>
          <a:p>
            <a:pPr/>
          </a:p>
        </p:txBody>
      </p:sp>
      <p:sp>
        <p:nvSpPr>
          <p:cNvPr id="86" name="Numer slajdu"/>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 name="Tekst tytułowy"/>
          <p:cNvSpPr txBox="1"/>
          <p:nvPr>
            <p:ph type="title"/>
          </p:nvPr>
        </p:nvSpPr>
        <p:spPr>
          <a:xfrm>
            <a:off x="952500" y="406400"/>
            <a:ext cx="11099800" cy="21209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Tekst tytułowy</a:t>
            </a:r>
          </a:p>
        </p:txBody>
      </p:sp>
      <p:sp>
        <p:nvSpPr>
          <p:cNvPr id="3" name="Treść - poziom 1…"/>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Treść - poziom 1</a:t>
            </a:r>
          </a:p>
          <a:p>
            <a:pPr lvl="1"/>
            <a:r>
              <a:t>Treść - poziom 2</a:t>
            </a:r>
          </a:p>
          <a:p>
            <a:pPr lvl="2"/>
            <a:r>
              <a:t>Treść - poziom 3</a:t>
            </a:r>
          </a:p>
          <a:p>
            <a:pPr lvl="3"/>
            <a:r>
              <a:t>Treść - poziom 4</a:t>
            </a:r>
          </a:p>
          <a:p>
            <a:pPr lvl="4"/>
            <a:r>
              <a:t>Treść - poziom 5</a:t>
            </a:r>
          </a:p>
        </p:txBody>
      </p:sp>
      <p:sp>
        <p:nvSpPr>
          <p:cNvPr id="4" name="Numer slajdu"/>
          <p:cNvSpPr txBox="1"/>
          <p:nvPr>
            <p:ph type="sldNum" sz="quarter" idx="2"/>
          </p:nvPr>
        </p:nvSpPr>
        <p:spPr>
          <a:xfrm>
            <a:off x="6311798" y="9245599"/>
            <a:ext cx="368504" cy="381001"/>
          </a:xfrm>
          <a:prstGeom prst="rect">
            <a:avLst/>
          </a:prstGeom>
          <a:ln w="12700">
            <a:miter lim="400000"/>
          </a:ln>
        </p:spPr>
        <p:txBody>
          <a:bodyPr wrap="none" lIns="50800" tIns="50800" rIns="50800" bIns="50800" anchor="b">
            <a:spAutoFit/>
          </a:bodyPr>
          <a:lstStyle>
            <a:lvl1pPr>
              <a:defRPr sz="1800"/>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1pPr>
      <a:lvl2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2pPr>
      <a:lvl3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3pPr>
      <a:lvl4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4pPr>
      <a:lvl5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5pPr>
      <a:lvl6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6pPr>
      <a:lvl7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7pPr>
      <a:lvl8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8pPr>
      <a:lvl9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9pPr>
    </p:titleStyle>
    <p:bodyStyle>
      <a:lvl1pPr marL="4572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1pPr>
      <a:lvl2pPr marL="9144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2pPr>
      <a:lvl3pPr marL="13716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3pPr>
      <a:lvl4pPr marL="18288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4pPr>
      <a:lvl5pPr marL="22860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5pPr>
      <a:lvl6pPr marL="27432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6pPr>
      <a:lvl7pPr marL="32004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7pPr>
      <a:lvl8pPr marL="36576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8pPr>
      <a:lvl9pPr marL="41148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9pPr>
    </p:bodyStyle>
    <p:otherStyle>
      <a:lvl1pPr marL="0" marR="0" indent="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1pPr>
      <a:lvl2pPr marL="0" marR="0" indent="2286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2pPr>
      <a:lvl3pPr marL="0" marR="0" indent="4572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3pPr>
      <a:lvl4pPr marL="0" marR="0" indent="6858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4pPr>
      <a:lvl5pPr marL="0" marR="0" indent="9144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5pPr>
      <a:lvl6pPr marL="0" marR="0" indent="11430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6pPr>
      <a:lvl7pPr marL="0" marR="0" indent="13716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7pPr>
      <a:lvl8pPr marL="0" marR="0" indent="16002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8pPr>
      <a:lvl9pPr marL="0" marR="0" indent="18288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Etyka w biznesie"/>
          <p:cNvSpPr txBox="1"/>
          <p:nvPr>
            <p:ph type="ctrTitle"/>
          </p:nvPr>
        </p:nvSpPr>
        <p:spPr>
          <a:prstGeom prst="rect">
            <a:avLst/>
          </a:prstGeom>
        </p:spPr>
        <p:txBody>
          <a:bodyPr/>
          <a:lstStyle/>
          <a:p>
            <a:pPr/>
            <a:r>
              <a:t>Etyka w biznesie </a:t>
            </a:r>
          </a:p>
        </p:txBody>
      </p:sp>
      <p:sp>
        <p:nvSpPr>
          <p:cNvPr id="120" name="Piramidy finansowe"/>
          <p:cNvSpPr txBox="1"/>
          <p:nvPr>
            <p:ph type="subTitle" sz="quarter" idx="1"/>
          </p:nvPr>
        </p:nvSpPr>
        <p:spPr>
          <a:prstGeom prst="rect">
            <a:avLst/>
          </a:prstGeom>
        </p:spPr>
        <p:txBody>
          <a:bodyPr/>
          <a:lstStyle/>
          <a:p>
            <a:pPr/>
            <a:r>
              <a:t>Piramidy finansowe</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8" name="Art.  16.  [Odpowiedzialność karna za stosowanie systemu argentyńskiego]…"/>
          <p:cNvSpPr txBox="1"/>
          <p:nvPr>
            <p:ph type="title"/>
          </p:nvPr>
        </p:nvSpPr>
        <p:spPr>
          <a:xfrm>
            <a:off x="889000" y="1765299"/>
            <a:ext cx="10934006" cy="5350373"/>
          </a:xfrm>
          <a:prstGeom prst="rect">
            <a:avLst/>
          </a:prstGeom>
        </p:spPr>
        <p:txBody>
          <a:bodyPr/>
          <a:lstStyle/>
          <a:p>
            <a:pPr algn="l">
              <a:spcBef>
                <a:spcPts val="4200"/>
              </a:spcBef>
              <a:defRPr sz="1700">
                <a:latin typeface="Times New Roman"/>
                <a:ea typeface="Times New Roman"/>
                <a:cs typeface="Times New Roman"/>
                <a:sym typeface="Times New Roman"/>
              </a:defRPr>
            </a:pPr>
            <a:r>
              <a:t>Art.  16.  [Odpowiedzialność karna za stosowanie systemu argentyńskiego]</a:t>
            </a:r>
          </a:p>
          <a:p>
            <a:pPr algn="l">
              <a:spcBef>
                <a:spcPts val="4200"/>
              </a:spcBef>
              <a:defRPr sz="1700">
                <a:latin typeface="Times New Roman"/>
                <a:ea typeface="Times New Roman"/>
                <a:cs typeface="Times New Roman"/>
                <a:sym typeface="Times New Roman"/>
              </a:defRPr>
            </a:pPr>
            <a:r>
              <a:t>1.  Kto stosuje nieuczciwą praktykę rynkową polegającą na zarządzaniu mieniem gromadzonym w ramach grupy z udziałem konsumentów w celu finansowania zakupu produktu w systemie konsorcyjnym, podlega karze pozbawienia wolności od 3 miesięcy do lat 5</a:t>
            </a:r>
          </a:p>
          <a:p>
            <a:pPr algn="l">
              <a:spcBef>
                <a:spcPts val="4200"/>
              </a:spcBef>
              <a:defRPr sz="1700">
                <a:latin typeface="Times New Roman"/>
                <a:ea typeface="Times New Roman"/>
                <a:cs typeface="Times New Roman"/>
                <a:sym typeface="Times New Roman"/>
              </a:defRPr>
            </a:pPr>
            <a:r>
              <a:t>2. Tej samej karze podlega, kto stosuje nieuczciwą praktykę rynkową polegającą na organizowaniu grupy konsumentów, o której mowa w ust. 1</a:t>
            </a:r>
          </a:p>
          <a:p>
            <a:pPr algn="l">
              <a:spcBef>
                <a:spcPts val="4200"/>
              </a:spcBef>
              <a:defRPr sz="1700">
                <a:latin typeface="Times New Roman"/>
                <a:ea typeface="Times New Roman"/>
                <a:cs typeface="Times New Roman"/>
                <a:sym typeface="Times New Roman"/>
              </a:defRPr>
            </a:pPr>
            <a:r>
              <a:t>3. Jeżeli wartość mienia zgromadzonego w celu finansowania zakupów w systemie konsorcyjnym jest wielka, sprawca czynu określonego w ust. 1 lub 2, podlega karze pozbawienia wolności od 6 miesięcy do lat 8.</a:t>
            </a:r>
          </a:p>
          <a:p>
            <a:pPr algn="l">
              <a:spcBef>
                <a:spcPts val="4200"/>
              </a:spcBef>
              <a:defRPr sz="1700">
                <a:latin typeface="Times New Roman"/>
                <a:ea typeface="Times New Roman"/>
                <a:cs typeface="Times New Roman"/>
                <a:sym typeface="Times New Roman"/>
              </a:defRPr>
            </a:pPr>
            <a:r>
              <a:t>4. Karom określonym w ust. 1-3 podlega także ten, kto dopuszcza się czynów w nich określonych, działając w imieniu lub w interesie przedsiębiorcy prowadzącego działalność gospodarczą określoną w art. 10 ust. 1 lub 2.</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2" name="Art.  7.  [Przeciwdziałanie nieuczciwym praktykom rynkowym]…"/>
          <p:cNvSpPr txBox="1"/>
          <p:nvPr>
            <p:ph type="title"/>
          </p:nvPr>
        </p:nvSpPr>
        <p:spPr>
          <a:xfrm>
            <a:off x="927099" y="2209800"/>
            <a:ext cx="11442156" cy="6816775"/>
          </a:xfrm>
          <a:prstGeom prst="rect">
            <a:avLst/>
          </a:prstGeom>
        </p:spPr>
        <p:txBody>
          <a:bodyPr/>
          <a:lstStyle/>
          <a:p>
            <a:pPr algn="l">
              <a:spcBef>
                <a:spcPts val="4200"/>
              </a:spcBef>
              <a:defRPr sz="3800"/>
            </a:pPr>
            <a:r>
              <a:t>Art.  7.  [Przeciwdziałanie nieuczciwym praktykom rynkowym]</a:t>
            </a:r>
          </a:p>
          <a:p>
            <a:pPr algn="l">
              <a:defRPr sz="2300">
                <a:latin typeface="Helvetica"/>
                <a:ea typeface="Helvetica"/>
                <a:cs typeface="Helvetica"/>
                <a:sym typeface="Helvetica"/>
              </a:defRPr>
            </a:pPr>
            <a:r>
              <a:t>Nieuczciwymi praktykami rynkowymi w każdych okolicznościach są następujące praktyki rynkowe wprowadzające w błąd:</a:t>
            </a:r>
          </a:p>
          <a:p>
            <a:pPr algn="l">
              <a:defRPr sz="2300">
                <a:latin typeface="Helvetica"/>
                <a:ea typeface="Helvetica"/>
                <a:cs typeface="Helvetica"/>
                <a:sym typeface="Helvetica"/>
              </a:defRPr>
            </a:pPr>
            <a:r>
              <a:t>14) zakładanie, prowadzenie lub propagowanie systemów promocyjnych typu piramida, w ramach których konsument wykonuje świadczenie w zamian za możliwość otrzymania korzyści materialnych, które są uzależnione przede wszystkim od wprowadzenia innych konsumentów do systemu, a nie od sprzedaży lub konsumpcji produktów;</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4" name="Wyrok Trybunału Sprawiedliwości z dnia 3 kwietnia 2014 r. C-515/12 Zakaz prowadzenia systemów promocyjnych typu „piramida”"/>
          <p:cNvSpPr txBox="1"/>
          <p:nvPr>
            <p:ph type="title"/>
          </p:nvPr>
        </p:nvSpPr>
        <p:spPr>
          <a:xfrm>
            <a:off x="927100" y="2209800"/>
            <a:ext cx="11442155" cy="6816775"/>
          </a:xfrm>
          <a:prstGeom prst="rect">
            <a:avLst/>
          </a:prstGeom>
        </p:spPr>
        <p:txBody>
          <a:bodyPr/>
          <a:lstStyle/>
          <a:p>
            <a:pPr defTabSz="457200">
              <a:lnSpc>
                <a:spcPts val="6200"/>
              </a:lnSpc>
              <a:spcBef>
                <a:spcPts val="1200"/>
              </a:spcBef>
              <a:defRPr b="1" sz="3700">
                <a:latin typeface="Times"/>
                <a:ea typeface="Times"/>
                <a:cs typeface="Times"/>
                <a:sym typeface="Times"/>
              </a:defRPr>
            </a:pPr>
            <a:r>
              <a:t>Wyrok</a:t>
            </a:r>
            <a:br/>
            <a:r>
              <a:t>Trybunału Sprawiedliwości</a:t>
            </a:r>
            <a:br/>
            <a:r>
              <a:t>z dnia 3 kwietnia 2014 r.</a:t>
            </a:r>
            <a:br/>
            <a:r>
              <a:t>C-515/12</a:t>
            </a:r>
            <a:br/>
            <a:r>
              <a:t>Zakaz prowadzenia systemów promocyjnych typu „piramida” </a:t>
            </a:r>
            <a:endParaRPr b="0" sz="1200"/>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6" name="Spółka 4finance podnosi, że prowadzi działającą zgodnie z prawem sieć marketingową, nie zaś system typu 'piramida'. W ocenie spółki 4finance istnienie systemu typu 'piramida' wymaga spełnienia następujących przesłanek:…"/>
          <p:cNvSpPr txBox="1"/>
          <p:nvPr>
            <p:ph type="title"/>
          </p:nvPr>
        </p:nvSpPr>
        <p:spPr>
          <a:xfrm>
            <a:off x="927100" y="2209800"/>
            <a:ext cx="11442155" cy="6816775"/>
          </a:xfrm>
          <a:prstGeom prst="rect">
            <a:avLst/>
          </a:prstGeom>
        </p:spPr>
        <p:txBody>
          <a:bodyPr/>
          <a:lstStyle/>
          <a:p>
            <a:pPr algn="l" defTabSz="402336">
              <a:lnSpc>
                <a:spcPts val="5400"/>
              </a:lnSpc>
              <a:spcBef>
                <a:spcPts val="1000"/>
              </a:spcBef>
              <a:defRPr b="1" sz="3256">
                <a:latin typeface="Times"/>
                <a:ea typeface="Times"/>
                <a:cs typeface="Times"/>
                <a:sym typeface="Times"/>
              </a:defRPr>
            </a:pPr>
            <a:r>
              <a:t>Spółka 4finance podnosi, że prowadzi działającą zgodnie z prawem sieć marketingową, nie zaś system typu 'piramida'. W ocenie spółki 4finance istnienie systemu typu 'piramida' wymaga spełnienia następujących przesłanek: </a:t>
            </a:r>
          </a:p>
          <a:p>
            <a:pPr algn="l" defTabSz="402336">
              <a:lnSpc>
                <a:spcPts val="5400"/>
              </a:lnSpc>
              <a:spcBef>
                <a:spcPts val="1000"/>
              </a:spcBef>
              <a:defRPr b="1" sz="3256">
                <a:latin typeface="Times"/>
                <a:ea typeface="Times"/>
                <a:cs typeface="Times"/>
                <a:sym typeface="Times"/>
              </a:defRPr>
            </a:pPr>
            <a:r>
              <a:t>- system powinien mieć charakter inwestycji;</a:t>
            </a:r>
          </a:p>
          <a:p>
            <a:pPr algn="l" defTabSz="402336">
              <a:lnSpc>
                <a:spcPts val="5400"/>
              </a:lnSpc>
              <a:spcBef>
                <a:spcPts val="1000"/>
              </a:spcBef>
              <a:defRPr b="1" sz="3256">
                <a:latin typeface="Times"/>
                <a:ea typeface="Times"/>
                <a:cs typeface="Times"/>
                <a:sym typeface="Times"/>
              </a:defRPr>
            </a:pPr>
            <a:r>
              <a:t>- wykorzystanie zainwestowanych kwot jest powiązane z oszustwem; </a:t>
            </a:r>
          </a:p>
          <a:p>
            <a:pPr algn="l" defTabSz="402336">
              <a:lnSpc>
                <a:spcPts val="5400"/>
              </a:lnSpc>
              <a:spcBef>
                <a:spcPts val="1000"/>
              </a:spcBef>
              <a:defRPr b="1" sz="3256">
                <a:latin typeface="Times"/>
                <a:ea typeface="Times"/>
                <a:cs typeface="Times"/>
                <a:sym typeface="Times"/>
              </a:defRPr>
            </a:pPr>
            <a:r>
              <a:t>- wypłaty dokonywane na rzecz dotychczasowych inwestorów są dokonywane ze środków wpłacanych przez nowych inwestorów; - istnieje obietnica niezwykle wysokiego zysku; oraz </a:t>
            </a:r>
          </a:p>
          <a:p>
            <a:pPr algn="l" defTabSz="402336">
              <a:lnSpc>
                <a:spcPts val="5400"/>
              </a:lnSpc>
              <a:spcBef>
                <a:spcPts val="1000"/>
              </a:spcBef>
              <a:defRPr b="1" sz="3256">
                <a:latin typeface="Times"/>
                <a:ea typeface="Times"/>
                <a:cs typeface="Times"/>
                <a:sym typeface="Times"/>
              </a:defRPr>
            </a:pPr>
            <a:r>
              <a:t>- dochód jest generowany dzięki wielu nowym inwestorom przystępującym do systemu, a nie poprzez sprzedaż produktów. </a:t>
            </a:r>
            <a:endParaRPr b="0" sz="1056"/>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8" name="Inne pojęcia proponują:…"/>
          <p:cNvSpPr txBox="1"/>
          <p:nvPr>
            <p:ph type="title"/>
          </p:nvPr>
        </p:nvSpPr>
        <p:spPr>
          <a:xfrm>
            <a:off x="927100" y="2209800"/>
            <a:ext cx="11442155" cy="6816775"/>
          </a:xfrm>
          <a:prstGeom prst="rect">
            <a:avLst/>
          </a:prstGeom>
        </p:spPr>
        <p:txBody>
          <a:bodyPr/>
          <a:lstStyle/>
          <a:p>
            <a:pPr algn="l" defTabSz="434340">
              <a:lnSpc>
                <a:spcPts val="4600"/>
              </a:lnSpc>
              <a:spcBef>
                <a:spcPts val="1100"/>
              </a:spcBef>
              <a:defRPr b="1" sz="2470">
                <a:latin typeface="Times"/>
                <a:ea typeface="Times"/>
                <a:cs typeface="Times"/>
                <a:sym typeface="Times"/>
              </a:defRPr>
            </a:pPr>
            <a:r>
              <a:t>Inne pojęcia proponują:</a:t>
            </a:r>
          </a:p>
          <a:p>
            <a:pPr algn="l" defTabSz="434340">
              <a:lnSpc>
                <a:spcPts val="4600"/>
              </a:lnSpc>
              <a:spcBef>
                <a:spcPts val="1100"/>
              </a:spcBef>
              <a:defRPr b="1" sz="2470">
                <a:latin typeface="Times"/>
                <a:ea typeface="Times"/>
                <a:cs typeface="Times"/>
                <a:sym typeface="Times"/>
              </a:defRPr>
            </a:pPr>
            <a:r>
              <a:t>- Rząd czeski uważa, że istotą tego typu systemów jest to, że każdy konsument płaci za przystąpienie do niego, wiedząc, że otrzyma wynagrodzenie pochodzące od konsumentów, którzy przystępują do systemu później. Brak jest pomnożenia kapitału, występuje jedynie ponowny podział środków.  </a:t>
            </a:r>
          </a:p>
          <a:p>
            <a:pPr algn="l" defTabSz="434340">
              <a:lnSpc>
                <a:spcPts val="4600"/>
              </a:lnSpc>
              <a:spcBef>
                <a:spcPts val="1100"/>
              </a:spcBef>
              <a:defRPr b="1" sz="2470">
                <a:latin typeface="Times"/>
                <a:ea typeface="Times"/>
                <a:cs typeface="Times"/>
                <a:sym typeface="Times"/>
              </a:defRPr>
            </a:pPr>
            <a:r>
              <a:t>- Rząd litewski zauważa, że w orzecznictwie Trybunału nie wypracowano definicji systemu typu 'piramida', jednak na podstawie licznych przeprowadzonych badań uznaje za oczywiste, że podstawowym elementem takich systemów jest istnienie związku pomiędzy korzyścią uzyskiwaną przez konsumenta (wynagrodzeniem lub zapłatą) a faktem, że zaprasza on inne osoby do tego, aby przystąpiły do systemu. To właśnie ten związek przesądza o tym, czy dany system jest zgodny z prawem, czy nie.</a:t>
            </a:r>
          </a:p>
          <a:p>
            <a:pPr algn="l" defTabSz="434340">
              <a:lnSpc>
                <a:spcPts val="4600"/>
              </a:lnSpc>
              <a:spcBef>
                <a:spcPts val="1100"/>
              </a:spcBef>
              <a:defRPr b="1" sz="2470">
                <a:latin typeface="Times"/>
                <a:ea typeface="Times"/>
                <a:cs typeface="Times"/>
                <a:sym typeface="Times"/>
              </a:defRPr>
            </a:pPr>
            <a:r>
              <a:t>- Rząd polski z kolei wyraża pogląd, zgodnie z którym istotą systemu typu 'piramida' jest to, że przychody lub zysk zależą od wpłat dokonywanych przez osoby znajdujące się na niższych poziomach w strukturze piramidy, a nie od sprzedaży produktów. </a:t>
            </a:r>
            <a:endParaRPr b="0" sz="1140"/>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0" name="WNIOSEK…"/>
          <p:cNvSpPr txBox="1"/>
          <p:nvPr>
            <p:ph type="title"/>
          </p:nvPr>
        </p:nvSpPr>
        <p:spPr>
          <a:xfrm>
            <a:off x="927100" y="2209800"/>
            <a:ext cx="11442155" cy="6816775"/>
          </a:xfrm>
          <a:prstGeom prst="rect">
            <a:avLst/>
          </a:prstGeom>
        </p:spPr>
        <p:txBody>
          <a:bodyPr/>
          <a:lstStyle/>
          <a:p>
            <a:pPr defTabSz="457200">
              <a:lnSpc>
                <a:spcPts val="6200"/>
              </a:lnSpc>
              <a:spcBef>
                <a:spcPts val="1200"/>
              </a:spcBef>
              <a:defRPr b="1" sz="3700">
                <a:latin typeface="Times"/>
                <a:ea typeface="Times"/>
                <a:cs typeface="Times"/>
                <a:sym typeface="Times"/>
              </a:defRPr>
            </a:pPr>
            <a:r>
              <a:t>WNIOSEK</a:t>
            </a:r>
          </a:p>
          <a:p>
            <a:pPr defTabSz="457200">
              <a:lnSpc>
                <a:spcPts val="6200"/>
              </a:lnSpc>
              <a:spcBef>
                <a:spcPts val="1200"/>
              </a:spcBef>
              <a:defRPr b="1" sz="3700">
                <a:latin typeface="Times"/>
                <a:ea typeface="Times"/>
                <a:cs typeface="Times"/>
                <a:sym typeface="Times"/>
              </a:defRPr>
            </a:pPr>
            <a:r>
              <a:t>system promocyjny typu 'piramida' stanowi praktykę handlową uznawaną za nieuczciwą w każdych okolicznościach tylko wówczas, gdy system taki wymaga od konsumenta świadczenia finansowego, niezależnie od jego wysokości, w zamian za możliwość otrzymania wynagrodzenia, które jest uzależnione przede wszystkim od wprowadzenia innych konsumentów do systemu, a nie od sprzedaży lub konsumpcji produktów.  </a:t>
            </a:r>
            <a:endParaRPr b="0" sz="1200"/>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2" name="Art.  171.  [Prawo Bankowe]…"/>
          <p:cNvSpPr txBox="1"/>
          <p:nvPr>
            <p:ph type="title"/>
          </p:nvPr>
        </p:nvSpPr>
        <p:spPr>
          <a:xfrm>
            <a:off x="927100" y="2209800"/>
            <a:ext cx="11442155" cy="6816775"/>
          </a:xfrm>
          <a:prstGeom prst="rect">
            <a:avLst/>
          </a:prstGeom>
        </p:spPr>
        <p:txBody>
          <a:bodyPr/>
          <a:lstStyle/>
          <a:p>
            <a:pPr algn="l">
              <a:spcBef>
                <a:spcPts val="4200"/>
              </a:spcBef>
              <a:defRPr sz="3100"/>
            </a:pPr>
            <a:r>
              <a:t>Art.  171.  [Prawo Bankowe]</a:t>
            </a:r>
          </a:p>
          <a:p>
            <a:pPr algn="l">
              <a:spcBef>
                <a:spcPts val="4200"/>
              </a:spcBef>
              <a:defRPr sz="3100"/>
            </a:pPr>
            <a:r>
              <a:t>1. Kto bez zezwolenia prowadzi działalność polegającą na gromadzeniu środków pieniężnych innych osób fizycznych, osób prawnych lub jednostek organizacyjnych niemających osobowości prawnej, w celu udzielania kredytów, pożyczek pieniężnych lub obciążania ryzykiem tych środków w inny sposób, podlega grzywnie do 10 000 000 złotych i karze pozbawienia wolności do lat 5.</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4" name="Działalność kantorowa jest regulowaną działalnością gospodarczą polegającą na kupnie i sprzedaży wartości dewizowych (waluty obce, złoto dewizowe, platyna dewizowa) oraz pośrednictwie w ich kupnie i sprzedaży. W świetle przepisów ustawy z dnia 6 marca 2018 r. – Prawo przedsiębiorców działalność ta wymaga wpisu do rejestru działalności kantorowej.…"/>
          <p:cNvSpPr txBox="1"/>
          <p:nvPr>
            <p:ph type="title"/>
          </p:nvPr>
        </p:nvSpPr>
        <p:spPr>
          <a:prstGeom prst="rect">
            <a:avLst/>
          </a:prstGeom>
        </p:spPr>
        <p:txBody>
          <a:bodyPr/>
          <a:lstStyle/>
          <a:p>
            <a:pPr algn="l" defTabSz="315468">
              <a:spcBef>
                <a:spcPts val="2200"/>
              </a:spcBef>
              <a:defRPr sz="2052">
                <a:latin typeface="Times New Roman"/>
                <a:ea typeface="Times New Roman"/>
                <a:cs typeface="Times New Roman"/>
                <a:sym typeface="Times New Roman"/>
              </a:defRPr>
            </a:pPr>
            <a:r>
              <a:t>Działalność kantorowa jest regulowaną działalnością gospodarczą polegającą na kupnie i sprzedaży wartości dewizowych (waluty obce, złoto dewizowe, platyna dewizowa) oraz pośrednictwie w ich kupnie i sprzedaży. W świetle przepisów ustawy z dnia 6 marca 2018 r. – Prawo przedsiębiorców działalność ta wymaga wpisu do rejestru działalności kantorowej.</a:t>
            </a:r>
          </a:p>
          <a:p>
            <a:pPr algn="l" defTabSz="315468">
              <a:spcBef>
                <a:spcPts val="2200"/>
              </a:spcBef>
              <a:defRPr sz="2052">
                <a:latin typeface="Times New Roman"/>
                <a:ea typeface="Times New Roman"/>
                <a:cs typeface="Times New Roman"/>
                <a:sym typeface="Times New Roman"/>
              </a:defRPr>
            </a:pPr>
          </a:p>
          <a:p>
            <a:pPr algn="l" defTabSz="315468">
              <a:spcBef>
                <a:spcPts val="2200"/>
              </a:spcBef>
              <a:defRPr sz="2052">
                <a:latin typeface="Times New Roman"/>
                <a:ea typeface="Times New Roman"/>
                <a:cs typeface="Times New Roman"/>
                <a:sym typeface="Times New Roman"/>
              </a:defRPr>
            </a:pPr>
            <a:r>
              <a:t>UWAGA: Złotem dewizowym i platyną dewizową, w rozumieniu ustawy – Prawo dewizowe, jest złoto i platyna w stanie nieprzerobionym oraz w postaci sztab, monet bitych </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6" name="systemie konsorcyjnym - rozumie się przez to prowadzenie działalności gospodarczej polegającej na zarządzaniu mieniem gromadzonym w ramach grupy z udziałem konsumentów, utworzonej w celu sfinansowania zakupu produktu na rzecz uczestników grupy."/>
          <p:cNvSpPr txBox="1"/>
          <p:nvPr>
            <p:ph type="title"/>
          </p:nvPr>
        </p:nvSpPr>
        <p:spPr>
          <a:prstGeom prst="rect">
            <a:avLst/>
          </a:prstGeom>
        </p:spPr>
        <p:txBody>
          <a:bodyPr/>
          <a:lstStyle/>
          <a:p>
            <a:pPr algn="l" defTabSz="324611">
              <a:defRPr sz="1136">
                <a:solidFill>
                  <a:srgbClr val="333333"/>
                </a:solidFill>
                <a:latin typeface="Helvetica"/>
                <a:ea typeface="Helvetica"/>
                <a:cs typeface="Helvetica"/>
                <a:sym typeface="Helvetica"/>
              </a:defRPr>
            </a:pPr>
          </a:p>
          <a:p>
            <a:pPr algn="l" defTabSz="414781">
              <a:spcBef>
                <a:spcPts val="2900"/>
              </a:spcBef>
              <a:defRPr sz="2910">
                <a:latin typeface="Times New Roman"/>
                <a:ea typeface="Times New Roman"/>
                <a:cs typeface="Times New Roman"/>
                <a:sym typeface="Times New Roman"/>
              </a:defRPr>
            </a:pPr>
            <a:r>
              <a:t>systemie konsorcyjnym - rozumie się przez to prowadzenie działalności gospodarczej polegającej na zarządzaniu mieniem gromadzonym w ramach grupy z udziałem konsumentów, utworzonej w celu sfinansowania zakupu produktu na rzecz uczestników grupy.</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Gradient">
  <a:themeElements>
    <a:clrScheme name="Gradient">
      <a:dk1>
        <a:srgbClr val="FF0000"/>
      </a:dk1>
      <a:lt1>
        <a:srgbClr val="FFFFFF"/>
      </a:lt1>
      <a:dk2>
        <a:srgbClr val="53585F"/>
      </a:dk2>
      <a:lt2>
        <a:srgbClr val="DCDEE0"/>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Helvetica Light"/>
        <a:ea typeface="Helvetica Light"/>
        <a:cs typeface="Helvetica Light"/>
      </a:majorFont>
      <a:minorFont>
        <a:latin typeface="Helvetica Light"/>
        <a:ea typeface="Helvetica Light"/>
        <a:cs typeface="Helvetica Light"/>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sx="100000" sy="100000" kx="0" ky="0" algn="b" rotWithShape="0" blurRad="76200" dist="0" dir="18900000">
            <a:srgbClr val="000000">
              <a:alpha val="8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outerShdw sx="100000" sy="100000" kx="0" ky="0" algn="b" rotWithShape="0" blurRad="25400" dist="23998" dir="2700000">
                <a:srgbClr val="000000">
                  <a:alpha val="31034"/>
                </a:srgbClr>
              </a:outerShdw>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Gradient">
  <a:themeElements>
    <a:clrScheme name="Gradient">
      <a:dk1>
        <a:srgbClr val="000000"/>
      </a:dk1>
      <a:lt1>
        <a:srgbClr val="FFFFFF"/>
      </a:lt1>
      <a:dk2>
        <a:srgbClr val="53585F"/>
      </a:dk2>
      <a:lt2>
        <a:srgbClr val="DCDEE0"/>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Helvetica Light"/>
        <a:ea typeface="Helvetica Light"/>
        <a:cs typeface="Helvetica Light"/>
      </a:majorFont>
      <a:minorFont>
        <a:latin typeface="Helvetica Light"/>
        <a:ea typeface="Helvetica Light"/>
        <a:cs typeface="Helvetica Light"/>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sx="100000" sy="100000" kx="0" ky="0" algn="b" rotWithShape="0" blurRad="76200" dist="0" dir="18900000">
            <a:srgbClr val="000000">
              <a:alpha val="8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outerShdw sx="100000" sy="100000" kx="0" ky="0" algn="b" rotWithShape="0" blurRad="25400" dist="23998" dir="2700000">
                <a:srgbClr val="000000">
                  <a:alpha val="31034"/>
                </a:srgbClr>
              </a:outerShdw>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