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71" r:id="rId4"/>
  </p:sldMasterIdLst>
  <p:notesMasterIdLst>
    <p:notesMasterId r:id="rId49"/>
  </p:notesMasterIdLst>
  <p:handoutMasterIdLst>
    <p:handoutMasterId r:id="rId50"/>
  </p:handoutMasterIdLst>
  <p:sldIdLst>
    <p:sldId id="297" r:id="rId5"/>
    <p:sldId id="293" r:id="rId6"/>
    <p:sldId id="294" r:id="rId7"/>
    <p:sldId id="306" r:id="rId8"/>
    <p:sldId id="295" r:id="rId9"/>
    <p:sldId id="258" r:id="rId10"/>
    <p:sldId id="259" r:id="rId11"/>
    <p:sldId id="257" r:id="rId12"/>
    <p:sldId id="262" r:id="rId13"/>
    <p:sldId id="263" r:id="rId14"/>
    <p:sldId id="298" r:id="rId15"/>
    <p:sldId id="300" r:id="rId16"/>
    <p:sldId id="304" r:id="rId17"/>
    <p:sldId id="305" r:id="rId18"/>
    <p:sldId id="264" r:id="rId19"/>
    <p:sldId id="269" r:id="rId20"/>
    <p:sldId id="270" r:id="rId21"/>
    <p:sldId id="271" r:id="rId22"/>
    <p:sldId id="272" r:id="rId23"/>
    <p:sldId id="265" r:id="rId24"/>
    <p:sldId id="301" r:id="rId25"/>
    <p:sldId id="302" r:id="rId26"/>
    <p:sldId id="266" r:id="rId27"/>
    <p:sldId id="267" r:id="rId28"/>
    <p:sldId id="268" r:id="rId29"/>
    <p:sldId id="274" r:id="rId30"/>
    <p:sldId id="275" r:id="rId31"/>
    <p:sldId id="276" r:id="rId32"/>
    <p:sldId id="277" r:id="rId33"/>
    <p:sldId id="278" r:id="rId34"/>
    <p:sldId id="279" r:id="rId35"/>
    <p:sldId id="285" r:id="rId36"/>
    <p:sldId id="286" r:id="rId37"/>
    <p:sldId id="280" r:id="rId38"/>
    <p:sldId id="281" r:id="rId39"/>
    <p:sldId id="287" r:id="rId40"/>
    <p:sldId id="291" r:id="rId41"/>
    <p:sldId id="292" r:id="rId42"/>
    <p:sldId id="261" r:id="rId43"/>
    <p:sldId id="283" r:id="rId44"/>
    <p:sldId id="288" r:id="rId45"/>
    <p:sldId id="289" r:id="rId46"/>
    <p:sldId id="290" r:id="rId47"/>
    <p:sldId id="296" r:id="rId48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7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1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image" Target="../media/image16.jp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1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C89A4-21F1-491C-96AB-82B3FAA7F1EA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B3F3F04-42F0-4CE3-9407-D2D7DEC1554E}">
      <dgm:prSet/>
      <dgm:spPr/>
      <dgm:t>
        <a:bodyPr/>
        <a:lstStyle/>
        <a:p>
          <a:r>
            <a:rPr lang="pl-PL" dirty="0"/>
            <a:t>sprawca przestępstwa został </a:t>
          </a:r>
          <a:r>
            <a:rPr lang="pl-PL" b="1" dirty="0"/>
            <a:t>wykryty</a:t>
          </a:r>
          <a:r>
            <a:rPr lang="pl-PL" dirty="0"/>
            <a:t> i pociągnięty do odpowiedzialności karnej</a:t>
          </a:r>
        </a:p>
      </dgm:t>
    </dgm:pt>
    <dgm:pt modelId="{3EDE1E98-ADD9-4B3C-BA89-E96955DAE640}" type="parTrans" cxnId="{8A39CA1B-0CDF-4781-83AE-B599EE76C1CA}">
      <dgm:prSet/>
      <dgm:spPr/>
      <dgm:t>
        <a:bodyPr/>
        <a:lstStyle/>
        <a:p>
          <a:endParaRPr lang="pl-PL"/>
        </a:p>
      </dgm:t>
    </dgm:pt>
    <dgm:pt modelId="{3A6B3204-137D-4AD5-B4DE-2773BEBAB730}" type="sibTrans" cxnId="{8A39CA1B-0CDF-4781-83AE-B599EE76C1CA}">
      <dgm:prSet/>
      <dgm:spPr/>
      <dgm:t>
        <a:bodyPr/>
        <a:lstStyle/>
        <a:p>
          <a:endParaRPr lang="pl-PL"/>
        </a:p>
      </dgm:t>
    </dgm:pt>
    <dgm:pt modelId="{3025C697-FB92-4A6B-901E-FDD747D13E40}">
      <dgm:prSet/>
      <dgm:spPr/>
      <dgm:t>
        <a:bodyPr/>
        <a:lstStyle/>
        <a:p>
          <a:r>
            <a:rPr lang="pl-PL" dirty="0"/>
            <a:t>osoba </a:t>
          </a:r>
          <a:r>
            <a:rPr lang="pl-PL" b="1" dirty="0"/>
            <a:t>niewinna</a:t>
          </a:r>
          <a:r>
            <a:rPr lang="pl-PL" dirty="0"/>
            <a:t> nie poniosła odpowiedzialności</a:t>
          </a:r>
        </a:p>
      </dgm:t>
    </dgm:pt>
    <dgm:pt modelId="{DFB1C1A0-6190-409A-A8C3-CED38C57672C}" type="parTrans" cxnId="{60AC6CB6-A31E-4E49-81A6-160D9BA3E804}">
      <dgm:prSet/>
      <dgm:spPr/>
      <dgm:t>
        <a:bodyPr/>
        <a:lstStyle/>
        <a:p>
          <a:endParaRPr lang="pl-PL"/>
        </a:p>
      </dgm:t>
    </dgm:pt>
    <dgm:pt modelId="{118FCA9B-AAAA-4CB5-A981-4172531969C3}" type="sibTrans" cxnId="{60AC6CB6-A31E-4E49-81A6-160D9BA3E804}">
      <dgm:prSet/>
      <dgm:spPr/>
      <dgm:t>
        <a:bodyPr/>
        <a:lstStyle/>
        <a:p>
          <a:endParaRPr lang="pl-PL"/>
        </a:p>
      </dgm:t>
    </dgm:pt>
    <dgm:pt modelId="{1E75DBD2-23E9-4A82-AB62-407224C7E9F3}">
      <dgm:prSet/>
      <dgm:spPr/>
      <dgm:t>
        <a:bodyPr/>
        <a:lstStyle/>
        <a:p>
          <a:r>
            <a:rPr lang="pl-PL" dirty="0"/>
            <a:t>zwalczanie przestępstw, zapobieganie im,</a:t>
          </a:r>
        </a:p>
        <a:p>
          <a:r>
            <a:rPr lang="pl-PL" dirty="0"/>
            <a:t>Umacnianie poszanowania prawa i zasad współżycia społecznego</a:t>
          </a:r>
        </a:p>
        <a:p>
          <a:r>
            <a:rPr lang="pl-PL" dirty="0"/>
            <a:t>(PREWENCJA OGÓLNA)</a:t>
          </a:r>
        </a:p>
      </dgm:t>
    </dgm:pt>
    <dgm:pt modelId="{23D64ED2-FF95-4194-B83E-E9761A49A108}" type="parTrans" cxnId="{71C7391D-979E-4FB5-8FE8-93A6C5978631}">
      <dgm:prSet/>
      <dgm:spPr/>
      <dgm:t>
        <a:bodyPr/>
        <a:lstStyle/>
        <a:p>
          <a:endParaRPr lang="pl-PL"/>
        </a:p>
      </dgm:t>
    </dgm:pt>
    <dgm:pt modelId="{6C81BD03-497D-4BCB-A16F-BFC8E861ABFF}" type="sibTrans" cxnId="{71C7391D-979E-4FB5-8FE8-93A6C5978631}">
      <dgm:prSet/>
      <dgm:spPr/>
      <dgm:t>
        <a:bodyPr/>
        <a:lstStyle/>
        <a:p>
          <a:endParaRPr lang="pl-PL"/>
        </a:p>
      </dgm:t>
    </dgm:pt>
    <dgm:pt modelId="{FF46FA02-739A-4CFF-9FED-9765231D9F47}">
      <dgm:prSet/>
      <dgm:spPr/>
      <dgm:t>
        <a:bodyPr/>
        <a:lstStyle/>
        <a:p>
          <a:r>
            <a:rPr lang="pl-PL" dirty="0"/>
            <a:t>uwzględnienie prawnie chronionych interesów pokrzywdzonego przy poszanowaniu jego godności</a:t>
          </a:r>
        </a:p>
      </dgm:t>
    </dgm:pt>
    <dgm:pt modelId="{131D3A8F-3F7C-4081-9C5E-A6680D133ABA}" type="parTrans" cxnId="{179B3667-0F05-4345-85B2-EA2101AC83F8}">
      <dgm:prSet/>
      <dgm:spPr/>
      <dgm:t>
        <a:bodyPr/>
        <a:lstStyle/>
        <a:p>
          <a:endParaRPr lang="pl-PL"/>
        </a:p>
      </dgm:t>
    </dgm:pt>
    <dgm:pt modelId="{7D593BA8-A540-4963-8525-E50B86A80EB6}" type="sibTrans" cxnId="{179B3667-0F05-4345-85B2-EA2101AC83F8}">
      <dgm:prSet/>
      <dgm:spPr/>
      <dgm:t>
        <a:bodyPr/>
        <a:lstStyle/>
        <a:p>
          <a:endParaRPr lang="pl-PL"/>
        </a:p>
      </dgm:t>
    </dgm:pt>
    <dgm:pt modelId="{DD97939E-EADA-409F-8DBD-9A951AEF5F19}">
      <dgm:prSet/>
      <dgm:spPr/>
      <dgm:t>
        <a:bodyPr/>
        <a:lstStyle/>
        <a:p>
          <a:r>
            <a:rPr lang="pl-PL" dirty="0"/>
            <a:t>rozstrzygnięcie sprawy w </a:t>
          </a:r>
          <a:r>
            <a:rPr lang="pl-PL" b="1" dirty="0"/>
            <a:t>rozsądnym</a:t>
          </a:r>
          <a:r>
            <a:rPr lang="pl-PL" dirty="0"/>
            <a:t> terminie</a:t>
          </a:r>
        </a:p>
      </dgm:t>
    </dgm:pt>
    <dgm:pt modelId="{39F1DA2E-8B11-4670-86BE-BE3BA7AAD0E8}" type="parTrans" cxnId="{FAE8748F-FD59-4915-8F9B-19DF32F76E8B}">
      <dgm:prSet/>
      <dgm:spPr/>
      <dgm:t>
        <a:bodyPr/>
        <a:lstStyle/>
        <a:p>
          <a:endParaRPr lang="pl-PL"/>
        </a:p>
      </dgm:t>
    </dgm:pt>
    <dgm:pt modelId="{B92E5532-BFA6-4F19-8294-6E810208F0B7}" type="sibTrans" cxnId="{FAE8748F-FD59-4915-8F9B-19DF32F76E8B}">
      <dgm:prSet/>
      <dgm:spPr/>
      <dgm:t>
        <a:bodyPr/>
        <a:lstStyle/>
        <a:p>
          <a:endParaRPr lang="pl-PL"/>
        </a:p>
      </dgm:t>
    </dgm:pt>
    <dgm:pt modelId="{3FD901BE-175A-47EA-AE68-04FDD253DCF3}" type="pres">
      <dgm:prSet presAssocID="{67FC89A4-21F1-491C-96AB-82B3FAA7F1EA}" presName="Name0" presStyleCnt="0">
        <dgm:presLayoutVars>
          <dgm:dir/>
          <dgm:resizeHandles val="exact"/>
        </dgm:presLayoutVars>
      </dgm:prSet>
      <dgm:spPr/>
    </dgm:pt>
    <dgm:pt modelId="{11FC6678-F322-42A1-8320-E10D2B87CA04}" type="pres">
      <dgm:prSet presAssocID="{67FC89A4-21F1-491C-96AB-82B3FAA7F1EA}" presName="cycle" presStyleCnt="0"/>
      <dgm:spPr/>
    </dgm:pt>
    <dgm:pt modelId="{966DFEC8-B8CC-4380-B88D-921C5F6BEB4A}" type="pres">
      <dgm:prSet presAssocID="{7B3F3F04-42F0-4CE3-9407-D2D7DEC1554E}" presName="nodeFirstNode" presStyleLbl="node1" presStyleIdx="0" presStyleCnt="5" custRadScaleRad="85729" custRadScaleInc="-9362">
        <dgm:presLayoutVars>
          <dgm:bulletEnabled val="1"/>
        </dgm:presLayoutVars>
      </dgm:prSet>
      <dgm:spPr/>
    </dgm:pt>
    <dgm:pt modelId="{F96FFEC5-845D-44F2-8E4D-6D198EB0EBFC}" type="pres">
      <dgm:prSet presAssocID="{3A6B3204-137D-4AD5-B4DE-2773BEBAB730}" presName="sibTransFirstNode" presStyleLbl="bgShp" presStyleIdx="0" presStyleCnt="1"/>
      <dgm:spPr/>
    </dgm:pt>
    <dgm:pt modelId="{80DF5264-81F2-4E4C-AB1A-FEC726BB2F11}" type="pres">
      <dgm:prSet presAssocID="{1E75DBD2-23E9-4A82-AB62-407224C7E9F3}" presName="nodeFollowingNodes" presStyleLbl="node1" presStyleIdx="1" presStyleCnt="5" custRadScaleRad="107779" custRadScaleInc="96137">
        <dgm:presLayoutVars>
          <dgm:bulletEnabled val="1"/>
        </dgm:presLayoutVars>
      </dgm:prSet>
      <dgm:spPr/>
    </dgm:pt>
    <dgm:pt modelId="{D521F53F-7766-4C35-8E7C-D787C6F16E56}" type="pres">
      <dgm:prSet presAssocID="{3025C697-FB92-4A6B-901E-FDD747D13E40}" presName="nodeFollowingNodes" presStyleLbl="node1" presStyleIdx="2" presStyleCnt="5" custRadScaleRad="112019" custRadScaleInc="-98150">
        <dgm:presLayoutVars>
          <dgm:bulletEnabled val="1"/>
        </dgm:presLayoutVars>
      </dgm:prSet>
      <dgm:spPr/>
    </dgm:pt>
    <dgm:pt modelId="{1C38A4E4-8008-4588-8347-C54F65625E5A}" type="pres">
      <dgm:prSet presAssocID="{FF46FA02-739A-4CFF-9FED-9765231D9F47}" presName="nodeFollowingNodes" presStyleLbl="node1" presStyleIdx="3" presStyleCnt="5" custRadScaleRad="97099" custRadScaleInc="18336">
        <dgm:presLayoutVars>
          <dgm:bulletEnabled val="1"/>
        </dgm:presLayoutVars>
      </dgm:prSet>
      <dgm:spPr/>
    </dgm:pt>
    <dgm:pt modelId="{4D857ACC-97C9-456B-BF53-D53B53D96D53}" type="pres">
      <dgm:prSet presAssocID="{DD97939E-EADA-409F-8DBD-9A951AEF5F19}" presName="nodeFollowingNodes" presStyleLbl="node1" presStyleIdx="4" presStyleCnt="5" custRadScaleRad="118723" custRadScaleInc="-14355">
        <dgm:presLayoutVars>
          <dgm:bulletEnabled val="1"/>
        </dgm:presLayoutVars>
      </dgm:prSet>
      <dgm:spPr/>
    </dgm:pt>
  </dgm:ptLst>
  <dgm:cxnLst>
    <dgm:cxn modelId="{19F2FD00-01F1-4D89-AA5E-D47CBCDE25C9}" type="presOf" srcId="{3A6B3204-137D-4AD5-B4DE-2773BEBAB730}" destId="{F96FFEC5-845D-44F2-8E4D-6D198EB0EBFC}" srcOrd="0" destOrd="0" presId="urn:microsoft.com/office/officeart/2005/8/layout/cycle3"/>
    <dgm:cxn modelId="{EDBE0609-3A9B-4028-A822-E5F20BBFBED1}" type="presOf" srcId="{1E75DBD2-23E9-4A82-AB62-407224C7E9F3}" destId="{80DF5264-81F2-4E4C-AB1A-FEC726BB2F11}" srcOrd="0" destOrd="0" presId="urn:microsoft.com/office/officeart/2005/8/layout/cycle3"/>
    <dgm:cxn modelId="{8A39CA1B-0CDF-4781-83AE-B599EE76C1CA}" srcId="{67FC89A4-21F1-491C-96AB-82B3FAA7F1EA}" destId="{7B3F3F04-42F0-4CE3-9407-D2D7DEC1554E}" srcOrd="0" destOrd="0" parTransId="{3EDE1E98-ADD9-4B3C-BA89-E96955DAE640}" sibTransId="{3A6B3204-137D-4AD5-B4DE-2773BEBAB730}"/>
    <dgm:cxn modelId="{71C7391D-979E-4FB5-8FE8-93A6C5978631}" srcId="{67FC89A4-21F1-491C-96AB-82B3FAA7F1EA}" destId="{1E75DBD2-23E9-4A82-AB62-407224C7E9F3}" srcOrd="1" destOrd="0" parTransId="{23D64ED2-FF95-4194-B83E-E9761A49A108}" sibTransId="{6C81BD03-497D-4BCB-A16F-BFC8E861ABFF}"/>
    <dgm:cxn modelId="{179B3667-0F05-4345-85B2-EA2101AC83F8}" srcId="{67FC89A4-21F1-491C-96AB-82B3FAA7F1EA}" destId="{FF46FA02-739A-4CFF-9FED-9765231D9F47}" srcOrd="3" destOrd="0" parTransId="{131D3A8F-3F7C-4081-9C5E-A6680D133ABA}" sibTransId="{7D593BA8-A540-4963-8525-E50B86A80EB6}"/>
    <dgm:cxn modelId="{43C19D56-B173-47FF-93D7-F17E72A4AF2A}" type="presOf" srcId="{3025C697-FB92-4A6B-901E-FDD747D13E40}" destId="{D521F53F-7766-4C35-8E7C-D787C6F16E56}" srcOrd="0" destOrd="0" presId="urn:microsoft.com/office/officeart/2005/8/layout/cycle3"/>
    <dgm:cxn modelId="{6450E37F-E15C-465F-8E4B-9546B0FECF68}" type="presOf" srcId="{FF46FA02-739A-4CFF-9FED-9765231D9F47}" destId="{1C38A4E4-8008-4588-8347-C54F65625E5A}" srcOrd="0" destOrd="0" presId="urn:microsoft.com/office/officeart/2005/8/layout/cycle3"/>
    <dgm:cxn modelId="{DB34CD83-CBA3-4FFD-BE3B-509F5DEB3847}" type="presOf" srcId="{7B3F3F04-42F0-4CE3-9407-D2D7DEC1554E}" destId="{966DFEC8-B8CC-4380-B88D-921C5F6BEB4A}" srcOrd="0" destOrd="0" presId="urn:microsoft.com/office/officeart/2005/8/layout/cycle3"/>
    <dgm:cxn modelId="{FAE8748F-FD59-4915-8F9B-19DF32F76E8B}" srcId="{67FC89A4-21F1-491C-96AB-82B3FAA7F1EA}" destId="{DD97939E-EADA-409F-8DBD-9A951AEF5F19}" srcOrd="4" destOrd="0" parTransId="{39F1DA2E-8B11-4670-86BE-BE3BA7AAD0E8}" sibTransId="{B92E5532-BFA6-4F19-8294-6E810208F0B7}"/>
    <dgm:cxn modelId="{FB0CC7A8-DB50-4210-ADF7-46DD7945EA38}" type="presOf" srcId="{DD97939E-EADA-409F-8DBD-9A951AEF5F19}" destId="{4D857ACC-97C9-456B-BF53-D53B53D96D53}" srcOrd="0" destOrd="0" presId="urn:microsoft.com/office/officeart/2005/8/layout/cycle3"/>
    <dgm:cxn modelId="{60AC6CB6-A31E-4E49-81A6-160D9BA3E804}" srcId="{67FC89A4-21F1-491C-96AB-82B3FAA7F1EA}" destId="{3025C697-FB92-4A6B-901E-FDD747D13E40}" srcOrd="2" destOrd="0" parTransId="{DFB1C1A0-6190-409A-A8C3-CED38C57672C}" sibTransId="{118FCA9B-AAAA-4CB5-A981-4172531969C3}"/>
    <dgm:cxn modelId="{536323EC-ECBD-4459-B232-EDE58DA06223}" type="presOf" srcId="{67FC89A4-21F1-491C-96AB-82B3FAA7F1EA}" destId="{3FD901BE-175A-47EA-AE68-04FDD253DCF3}" srcOrd="0" destOrd="0" presId="urn:microsoft.com/office/officeart/2005/8/layout/cycle3"/>
    <dgm:cxn modelId="{E53988F0-23D7-4BF0-AD95-96002D44FCCE}" type="presParOf" srcId="{3FD901BE-175A-47EA-AE68-04FDD253DCF3}" destId="{11FC6678-F322-42A1-8320-E10D2B87CA04}" srcOrd="0" destOrd="0" presId="urn:microsoft.com/office/officeart/2005/8/layout/cycle3"/>
    <dgm:cxn modelId="{8BBC6626-1286-4796-8AD0-41A46406BB9F}" type="presParOf" srcId="{11FC6678-F322-42A1-8320-E10D2B87CA04}" destId="{966DFEC8-B8CC-4380-B88D-921C5F6BEB4A}" srcOrd="0" destOrd="0" presId="urn:microsoft.com/office/officeart/2005/8/layout/cycle3"/>
    <dgm:cxn modelId="{9DF2DBBD-4458-41FE-AF77-84261398E38C}" type="presParOf" srcId="{11FC6678-F322-42A1-8320-E10D2B87CA04}" destId="{F96FFEC5-845D-44F2-8E4D-6D198EB0EBFC}" srcOrd="1" destOrd="0" presId="urn:microsoft.com/office/officeart/2005/8/layout/cycle3"/>
    <dgm:cxn modelId="{51307831-6BAF-41BE-973C-9CC0B74291AC}" type="presParOf" srcId="{11FC6678-F322-42A1-8320-E10D2B87CA04}" destId="{80DF5264-81F2-4E4C-AB1A-FEC726BB2F11}" srcOrd="2" destOrd="0" presId="urn:microsoft.com/office/officeart/2005/8/layout/cycle3"/>
    <dgm:cxn modelId="{9CC9FE08-624B-4C74-B11E-EDF25A6AF63E}" type="presParOf" srcId="{11FC6678-F322-42A1-8320-E10D2B87CA04}" destId="{D521F53F-7766-4C35-8E7C-D787C6F16E56}" srcOrd="3" destOrd="0" presId="urn:microsoft.com/office/officeart/2005/8/layout/cycle3"/>
    <dgm:cxn modelId="{F51211DD-A2F4-4E5C-988C-F0A65F59F578}" type="presParOf" srcId="{11FC6678-F322-42A1-8320-E10D2B87CA04}" destId="{1C38A4E4-8008-4588-8347-C54F65625E5A}" srcOrd="4" destOrd="0" presId="urn:microsoft.com/office/officeart/2005/8/layout/cycle3"/>
    <dgm:cxn modelId="{1F01A7B9-2759-435D-9778-73B313029BF9}" type="presParOf" srcId="{11FC6678-F322-42A1-8320-E10D2B87CA04}" destId="{4D857ACC-97C9-456B-BF53-D53B53D96D5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C33E54-D610-4E1B-908F-FE568C9175D4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2F8FACA-8B45-4BF4-9BDA-FA1A5642A934}">
      <dgm:prSet phldrT="[Tekst]"/>
      <dgm:spPr/>
      <dgm:t>
        <a:bodyPr/>
        <a:lstStyle/>
        <a:p>
          <a:r>
            <a:rPr lang="pl-PL" dirty="0"/>
            <a:t>Postanowienie o odmowie wszczęcia postępowania</a:t>
          </a:r>
        </a:p>
      </dgm:t>
    </dgm:pt>
    <dgm:pt modelId="{7BC49BFA-1D02-4DF5-B4FE-9CD3782E95BD}" type="parTrans" cxnId="{73414361-DB9A-4134-AB70-71634CF93518}">
      <dgm:prSet/>
      <dgm:spPr/>
      <dgm:t>
        <a:bodyPr/>
        <a:lstStyle/>
        <a:p>
          <a:endParaRPr lang="pl-PL"/>
        </a:p>
      </dgm:t>
    </dgm:pt>
    <dgm:pt modelId="{6BE38186-E992-4EC4-8CD1-1888649B4FFD}" type="sibTrans" cxnId="{73414361-DB9A-4134-AB70-71634CF93518}">
      <dgm:prSet/>
      <dgm:spPr/>
      <dgm:t>
        <a:bodyPr/>
        <a:lstStyle/>
        <a:p>
          <a:endParaRPr lang="pl-PL"/>
        </a:p>
      </dgm:t>
    </dgm:pt>
    <dgm:pt modelId="{366F1F27-1E4A-412C-A460-5AB580435EFC}">
      <dgm:prSet phldrT="[Tekst]"/>
      <dgm:spPr/>
      <dgm:t>
        <a:bodyPr/>
        <a:lstStyle/>
        <a:p>
          <a:r>
            <a:rPr lang="pl-PL" dirty="0"/>
            <a:t>Postanowienie o umorzeniu postępowania</a:t>
          </a:r>
        </a:p>
      </dgm:t>
    </dgm:pt>
    <dgm:pt modelId="{B316D42B-5802-450C-BDDA-570182E6B553}" type="parTrans" cxnId="{90933E4B-32F7-4536-BC9D-191DF2B175C9}">
      <dgm:prSet/>
      <dgm:spPr/>
      <dgm:t>
        <a:bodyPr/>
        <a:lstStyle/>
        <a:p>
          <a:endParaRPr lang="pl-PL"/>
        </a:p>
      </dgm:t>
    </dgm:pt>
    <dgm:pt modelId="{1E9C6DFE-0B8B-4397-BD1B-3FEEE48C0A94}" type="sibTrans" cxnId="{90933E4B-32F7-4536-BC9D-191DF2B175C9}">
      <dgm:prSet/>
      <dgm:spPr/>
      <dgm:t>
        <a:bodyPr/>
        <a:lstStyle/>
        <a:p>
          <a:endParaRPr lang="pl-PL"/>
        </a:p>
      </dgm:t>
    </dgm:pt>
    <dgm:pt modelId="{AA0CE12C-3539-4EC3-98DC-1ABAD2C97FBC}" type="pres">
      <dgm:prSet presAssocID="{A9C33E54-D610-4E1B-908F-FE568C9175D4}" presName="compositeShape" presStyleCnt="0">
        <dgm:presLayoutVars>
          <dgm:chMax val="2"/>
          <dgm:dir/>
          <dgm:resizeHandles val="exact"/>
        </dgm:presLayoutVars>
      </dgm:prSet>
      <dgm:spPr/>
    </dgm:pt>
    <dgm:pt modelId="{7103D9EF-0DAE-46D0-9D10-39ED6A34CC87}" type="pres">
      <dgm:prSet presAssocID="{A9C33E54-D610-4E1B-908F-FE568C9175D4}" presName="ribbon" presStyleLbl="node1" presStyleIdx="0" presStyleCnt="1"/>
      <dgm:spPr/>
    </dgm:pt>
    <dgm:pt modelId="{32690C45-04C5-4428-B1BC-5B4E71F6D2D9}" type="pres">
      <dgm:prSet presAssocID="{A9C33E54-D610-4E1B-908F-FE568C9175D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394AC9C-DE72-42A7-9CAC-3D955BA27D6F}" type="pres">
      <dgm:prSet presAssocID="{A9C33E54-D610-4E1B-908F-FE568C9175D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A4A005-A0F8-4490-A552-E8BB6C7C6BD9}" type="presOf" srcId="{E2F8FACA-8B45-4BF4-9BDA-FA1A5642A934}" destId="{32690C45-04C5-4428-B1BC-5B4E71F6D2D9}" srcOrd="0" destOrd="0" presId="urn:microsoft.com/office/officeart/2005/8/layout/arrow6"/>
    <dgm:cxn modelId="{BD683C12-17AB-4690-A6C9-B28F7F0BBCC6}" type="presOf" srcId="{366F1F27-1E4A-412C-A460-5AB580435EFC}" destId="{E394AC9C-DE72-42A7-9CAC-3D955BA27D6F}" srcOrd="0" destOrd="0" presId="urn:microsoft.com/office/officeart/2005/8/layout/arrow6"/>
    <dgm:cxn modelId="{73414361-DB9A-4134-AB70-71634CF93518}" srcId="{A9C33E54-D610-4E1B-908F-FE568C9175D4}" destId="{E2F8FACA-8B45-4BF4-9BDA-FA1A5642A934}" srcOrd="0" destOrd="0" parTransId="{7BC49BFA-1D02-4DF5-B4FE-9CD3782E95BD}" sibTransId="{6BE38186-E992-4EC4-8CD1-1888649B4FFD}"/>
    <dgm:cxn modelId="{90933E4B-32F7-4536-BC9D-191DF2B175C9}" srcId="{A9C33E54-D610-4E1B-908F-FE568C9175D4}" destId="{366F1F27-1E4A-412C-A460-5AB580435EFC}" srcOrd="1" destOrd="0" parTransId="{B316D42B-5802-450C-BDDA-570182E6B553}" sibTransId="{1E9C6DFE-0B8B-4397-BD1B-3FEEE48C0A94}"/>
    <dgm:cxn modelId="{30606177-47B3-4641-AACC-5814C8DE9E55}" type="presOf" srcId="{A9C33E54-D610-4E1B-908F-FE568C9175D4}" destId="{AA0CE12C-3539-4EC3-98DC-1ABAD2C97FBC}" srcOrd="0" destOrd="0" presId="urn:microsoft.com/office/officeart/2005/8/layout/arrow6"/>
    <dgm:cxn modelId="{71EA1447-8927-4188-8B2A-9C54BC59E04D}" type="presParOf" srcId="{AA0CE12C-3539-4EC3-98DC-1ABAD2C97FBC}" destId="{7103D9EF-0DAE-46D0-9D10-39ED6A34CC87}" srcOrd="0" destOrd="0" presId="urn:microsoft.com/office/officeart/2005/8/layout/arrow6"/>
    <dgm:cxn modelId="{B27E1EE2-9452-4C19-90EE-F173FD75178D}" type="presParOf" srcId="{AA0CE12C-3539-4EC3-98DC-1ABAD2C97FBC}" destId="{32690C45-04C5-4428-B1BC-5B4E71F6D2D9}" srcOrd="1" destOrd="0" presId="urn:microsoft.com/office/officeart/2005/8/layout/arrow6"/>
    <dgm:cxn modelId="{3E998C9F-0425-498B-952C-F07B441A7388}" type="presParOf" srcId="{AA0CE12C-3539-4EC3-98DC-1ABAD2C97FBC}" destId="{E394AC9C-DE72-42A7-9CAC-3D955BA27D6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F74780-F0FE-4EA8-900F-09E7B8DD5A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768322-BE74-48D6-91C9-DCC177C80591}">
      <dgm:prSet phldrT="[Tekst]"/>
      <dgm:spPr/>
      <dgm:t>
        <a:bodyPr/>
        <a:lstStyle/>
        <a:p>
          <a:r>
            <a:rPr lang="pl-PL" dirty="0"/>
            <a:t>Akt oskarżenia</a:t>
          </a:r>
        </a:p>
      </dgm:t>
    </dgm:pt>
    <dgm:pt modelId="{9AC7AC63-8C94-4B47-8D98-6513CB9EDB4E}" type="parTrans" cxnId="{4D877A78-89FE-4FA6-8330-6E751E55077E}">
      <dgm:prSet/>
      <dgm:spPr/>
      <dgm:t>
        <a:bodyPr/>
        <a:lstStyle/>
        <a:p>
          <a:endParaRPr lang="pl-PL"/>
        </a:p>
      </dgm:t>
    </dgm:pt>
    <dgm:pt modelId="{9A8D4DB4-3B49-4065-B238-6E642D55D372}" type="sibTrans" cxnId="{4D877A78-89FE-4FA6-8330-6E751E55077E}">
      <dgm:prSet/>
      <dgm:spPr/>
      <dgm:t>
        <a:bodyPr/>
        <a:lstStyle/>
        <a:p>
          <a:endParaRPr lang="pl-PL"/>
        </a:p>
      </dgm:t>
    </dgm:pt>
    <dgm:pt modelId="{00EB7E38-19CB-4FC2-95CF-42DE1E722428}">
      <dgm:prSet phldrT="[Tekst]"/>
      <dgm:spPr/>
      <dgm:t>
        <a:bodyPr/>
        <a:lstStyle/>
        <a:p>
          <a:r>
            <a:rPr lang="pl-PL" dirty="0"/>
            <a:t>Wniosek o wydanie wyroku skazującego (dobrowolne poddanie się karze – 335 </a:t>
          </a:r>
          <a:r>
            <a:rPr lang="pl-PL" dirty="0" err="1"/>
            <a:t>kpk</a:t>
          </a:r>
          <a:r>
            <a:rPr lang="pl-PL" dirty="0"/>
            <a:t>)</a:t>
          </a:r>
        </a:p>
      </dgm:t>
    </dgm:pt>
    <dgm:pt modelId="{D67456AE-48E8-47F1-B295-6ECAE8A6DF0D}" type="parTrans" cxnId="{21E797A7-E89E-4C97-A3DE-FDE62902EDA5}">
      <dgm:prSet/>
      <dgm:spPr/>
      <dgm:t>
        <a:bodyPr/>
        <a:lstStyle/>
        <a:p>
          <a:endParaRPr lang="pl-PL"/>
        </a:p>
      </dgm:t>
    </dgm:pt>
    <dgm:pt modelId="{0B980BB6-3750-427A-B0AD-E3DAE05ECDD3}" type="sibTrans" cxnId="{21E797A7-E89E-4C97-A3DE-FDE62902EDA5}">
      <dgm:prSet/>
      <dgm:spPr/>
      <dgm:t>
        <a:bodyPr/>
        <a:lstStyle/>
        <a:p>
          <a:endParaRPr lang="pl-PL"/>
        </a:p>
      </dgm:t>
    </dgm:pt>
    <dgm:pt modelId="{890CD899-DBD9-495C-8730-3EBB1535B8E9}">
      <dgm:prSet phldrT="[Tekst]"/>
      <dgm:spPr/>
      <dgm:t>
        <a:bodyPr/>
        <a:lstStyle/>
        <a:p>
          <a:r>
            <a:rPr lang="pl-PL" dirty="0"/>
            <a:t>Wniosek o warunkowe umorzenie postępowania</a:t>
          </a:r>
        </a:p>
      </dgm:t>
    </dgm:pt>
    <dgm:pt modelId="{8E02C3E4-D060-413D-B9CD-CFE6A5CBFD55}" type="parTrans" cxnId="{48DC8592-60E7-49B6-99CB-8996443CC313}">
      <dgm:prSet/>
      <dgm:spPr/>
      <dgm:t>
        <a:bodyPr/>
        <a:lstStyle/>
        <a:p>
          <a:endParaRPr lang="pl-PL"/>
        </a:p>
      </dgm:t>
    </dgm:pt>
    <dgm:pt modelId="{BB6D5B85-896E-4B40-BFA1-6EBE8DDC3037}" type="sibTrans" cxnId="{48DC8592-60E7-49B6-99CB-8996443CC313}">
      <dgm:prSet/>
      <dgm:spPr/>
      <dgm:t>
        <a:bodyPr/>
        <a:lstStyle/>
        <a:p>
          <a:endParaRPr lang="pl-PL"/>
        </a:p>
      </dgm:t>
    </dgm:pt>
    <dgm:pt modelId="{62D3945F-4349-4431-BFB7-1C5AB22EB317}">
      <dgm:prSet phldrT="[Tekst]"/>
      <dgm:spPr/>
      <dgm:t>
        <a:bodyPr/>
        <a:lstStyle/>
        <a:p>
          <a:r>
            <a:rPr lang="pl-PL" dirty="0"/>
            <a:t>Wniosek </a:t>
          </a:r>
          <a:r>
            <a:rPr lang="pl-PL" b="0" i="0" dirty="0"/>
            <a:t>o umorzenie postępowania i zastosowanie środków zabezpieczających</a:t>
          </a:r>
          <a:endParaRPr lang="pl-PL" dirty="0"/>
        </a:p>
      </dgm:t>
    </dgm:pt>
    <dgm:pt modelId="{098E1BE4-387B-4297-A56C-40AD43992A6D}" type="parTrans" cxnId="{3EC397EC-040A-4CB9-A787-CB86AF4D7F8B}">
      <dgm:prSet/>
      <dgm:spPr/>
      <dgm:t>
        <a:bodyPr/>
        <a:lstStyle/>
        <a:p>
          <a:endParaRPr lang="pl-PL"/>
        </a:p>
      </dgm:t>
    </dgm:pt>
    <dgm:pt modelId="{9442B4A7-40A3-4EFB-969A-3AF954632E14}" type="sibTrans" cxnId="{3EC397EC-040A-4CB9-A787-CB86AF4D7F8B}">
      <dgm:prSet/>
      <dgm:spPr/>
      <dgm:t>
        <a:bodyPr/>
        <a:lstStyle/>
        <a:p>
          <a:endParaRPr lang="pl-PL"/>
        </a:p>
      </dgm:t>
    </dgm:pt>
    <dgm:pt modelId="{48DB61A5-213F-4D02-9769-A651C42DED8B}" type="pres">
      <dgm:prSet presAssocID="{73F74780-F0FE-4EA8-900F-09E7B8DD5A4A}" presName="diagram" presStyleCnt="0">
        <dgm:presLayoutVars>
          <dgm:dir/>
          <dgm:resizeHandles val="exact"/>
        </dgm:presLayoutVars>
      </dgm:prSet>
      <dgm:spPr/>
    </dgm:pt>
    <dgm:pt modelId="{CCC02A3B-7B25-499E-A065-87932EA12BD0}" type="pres">
      <dgm:prSet presAssocID="{18768322-BE74-48D6-91C9-DCC177C80591}" presName="node" presStyleLbl="node1" presStyleIdx="0" presStyleCnt="4">
        <dgm:presLayoutVars>
          <dgm:bulletEnabled val="1"/>
        </dgm:presLayoutVars>
      </dgm:prSet>
      <dgm:spPr/>
    </dgm:pt>
    <dgm:pt modelId="{87FACE05-66F4-43CF-90DA-8D558D9C92FE}" type="pres">
      <dgm:prSet presAssocID="{9A8D4DB4-3B49-4065-B238-6E642D55D372}" presName="sibTrans" presStyleCnt="0"/>
      <dgm:spPr/>
    </dgm:pt>
    <dgm:pt modelId="{ED8AC3FE-A2C2-4837-A665-3D43CAB68FC5}" type="pres">
      <dgm:prSet presAssocID="{00EB7E38-19CB-4FC2-95CF-42DE1E722428}" presName="node" presStyleLbl="node1" presStyleIdx="1" presStyleCnt="4">
        <dgm:presLayoutVars>
          <dgm:bulletEnabled val="1"/>
        </dgm:presLayoutVars>
      </dgm:prSet>
      <dgm:spPr/>
    </dgm:pt>
    <dgm:pt modelId="{C5854652-52B7-4557-9D26-D5AD56951962}" type="pres">
      <dgm:prSet presAssocID="{0B980BB6-3750-427A-B0AD-E3DAE05ECDD3}" presName="sibTrans" presStyleCnt="0"/>
      <dgm:spPr/>
    </dgm:pt>
    <dgm:pt modelId="{F570E610-94F5-4641-896F-0C1CF70AC0A9}" type="pres">
      <dgm:prSet presAssocID="{890CD899-DBD9-495C-8730-3EBB1535B8E9}" presName="node" presStyleLbl="node1" presStyleIdx="2" presStyleCnt="4">
        <dgm:presLayoutVars>
          <dgm:bulletEnabled val="1"/>
        </dgm:presLayoutVars>
      </dgm:prSet>
      <dgm:spPr/>
    </dgm:pt>
    <dgm:pt modelId="{0DFAEE5F-F3DA-40E6-828D-0491D0EA5A2D}" type="pres">
      <dgm:prSet presAssocID="{BB6D5B85-896E-4B40-BFA1-6EBE8DDC3037}" presName="sibTrans" presStyleCnt="0"/>
      <dgm:spPr/>
    </dgm:pt>
    <dgm:pt modelId="{F8410E70-F7F8-4761-AC9F-50806AC570AE}" type="pres">
      <dgm:prSet presAssocID="{62D3945F-4349-4431-BFB7-1C5AB22EB317}" presName="node" presStyleLbl="node1" presStyleIdx="3" presStyleCnt="4">
        <dgm:presLayoutVars>
          <dgm:bulletEnabled val="1"/>
        </dgm:presLayoutVars>
      </dgm:prSet>
      <dgm:spPr/>
    </dgm:pt>
  </dgm:ptLst>
  <dgm:cxnLst>
    <dgm:cxn modelId="{9892F740-CFC1-4E5E-94E0-3A6EA7CB2437}" type="presOf" srcId="{890CD899-DBD9-495C-8730-3EBB1535B8E9}" destId="{F570E610-94F5-4641-896F-0C1CF70AC0A9}" srcOrd="0" destOrd="0" presId="urn:microsoft.com/office/officeart/2005/8/layout/default"/>
    <dgm:cxn modelId="{74DB3245-7840-4EE9-8FDD-66DFB02CCCDA}" type="presOf" srcId="{18768322-BE74-48D6-91C9-DCC177C80591}" destId="{CCC02A3B-7B25-499E-A065-87932EA12BD0}" srcOrd="0" destOrd="0" presId="urn:microsoft.com/office/officeart/2005/8/layout/default"/>
    <dgm:cxn modelId="{4D877A78-89FE-4FA6-8330-6E751E55077E}" srcId="{73F74780-F0FE-4EA8-900F-09E7B8DD5A4A}" destId="{18768322-BE74-48D6-91C9-DCC177C80591}" srcOrd="0" destOrd="0" parTransId="{9AC7AC63-8C94-4B47-8D98-6513CB9EDB4E}" sibTransId="{9A8D4DB4-3B49-4065-B238-6E642D55D372}"/>
    <dgm:cxn modelId="{48DC8592-60E7-49B6-99CB-8996443CC313}" srcId="{73F74780-F0FE-4EA8-900F-09E7B8DD5A4A}" destId="{890CD899-DBD9-495C-8730-3EBB1535B8E9}" srcOrd="2" destOrd="0" parTransId="{8E02C3E4-D060-413D-B9CD-CFE6A5CBFD55}" sibTransId="{BB6D5B85-896E-4B40-BFA1-6EBE8DDC3037}"/>
    <dgm:cxn modelId="{229C8396-CC93-4884-A58D-8CEEFC845754}" type="presOf" srcId="{00EB7E38-19CB-4FC2-95CF-42DE1E722428}" destId="{ED8AC3FE-A2C2-4837-A665-3D43CAB68FC5}" srcOrd="0" destOrd="0" presId="urn:microsoft.com/office/officeart/2005/8/layout/default"/>
    <dgm:cxn modelId="{BB2D659A-CDAF-465D-A893-7C5E974FA822}" type="presOf" srcId="{62D3945F-4349-4431-BFB7-1C5AB22EB317}" destId="{F8410E70-F7F8-4761-AC9F-50806AC570AE}" srcOrd="0" destOrd="0" presId="urn:microsoft.com/office/officeart/2005/8/layout/default"/>
    <dgm:cxn modelId="{2AECA3A6-922C-4C30-B765-432C999571DF}" type="presOf" srcId="{73F74780-F0FE-4EA8-900F-09E7B8DD5A4A}" destId="{48DB61A5-213F-4D02-9769-A651C42DED8B}" srcOrd="0" destOrd="0" presId="urn:microsoft.com/office/officeart/2005/8/layout/default"/>
    <dgm:cxn modelId="{21E797A7-E89E-4C97-A3DE-FDE62902EDA5}" srcId="{73F74780-F0FE-4EA8-900F-09E7B8DD5A4A}" destId="{00EB7E38-19CB-4FC2-95CF-42DE1E722428}" srcOrd="1" destOrd="0" parTransId="{D67456AE-48E8-47F1-B295-6ECAE8A6DF0D}" sibTransId="{0B980BB6-3750-427A-B0AD-E3DAE05ECDD3}"/>
    <dgm:cxn modelId="{3EC397EC-040A-4CB9-A787-CB86AF4D7F8B}" srcId="{73F74780-F0FE-4EA8-900F-09E7B8DD5A4A}" destId="{62D3945F-4349-4431-BFB7-1C5AB22EB317}" srcOrd="3" destOrd="0" parTransId="{098E1BE4-387B-4297-A56C-40AD43992A6D}" sibTransId="{9442B4A7-40A3-4EFB-969A-3AF954632E14}"/>
    <dgm:cxn modelId="{9EA414D3-3149-4302-86DC-28FD6D3D8FDF}" type="presParOf" srcId="{48DB61A5-213F-4D02-9769-A651C42DED8B}" destId="{CCC02A3B-7B25-499E-A065-87932EA12BD0}" srcOrd="0" destOrd="0" presId="urn:microsoft.com/office/officeart/2005/8/layout/default"/>
    <dgm:cxn modelId="{5685E1AE-8320-4CD4-8A85-3C01ACF4680C}" type="presParOf" srcId="{48DB61A5-213F-4D02-9769-A651C42DED8B}" destId="{87FACE05-66F4-43CF-90DA-8D558D9C92FE}" srcOrd="1" destOrd="0" presId="urn:microsoft.com/office/officeart/2005/8/layout/default"/>
    <dgm:cxn modelId="{C2E3A482-F467-437F-9AC9-A360E9EC8166}" type="presParOf" srcId="{48DB61A5-213F-4D02-9769-A651C42DED8B}" destId="{ED8AC3FE-A2C2-4837-A665-3D43CAB68FC5}" srcOrd="2" destOrd="0" presId="urn:microsoft.com/office/officeart/2005/8/layout/default"/>
    <dgm:cxn modelId="{8BA75C92-4910-4CA6-869C-0FDD366451E7}" type="presParOf" srcId="{48DB61A5-213F-4D02-9769-A651C42DED8B}" destId="{C5854652-52B7-4557-9D26-D5AD56951962}" srcOrd="3" destOrd="0" presId="urn:microsoft.com/office/officeart/2005/8/layout/default"/>
    <dgm:cxn modelId="{57C452E0-A0CC-46FE-8655-5121A5BC0215}" type="presParOf" srcId="{48DB61A5-213F-4D02-9769-A651C42DED8B}" destId="{F570E610-94F5-4641-896F-0C1CF70AC0A9}" srcOrd="4" destOrd="0" presId="urn:microsoft.com/office/officeart/2005/8/layout/default"/>
    <dgm:cxn modelId="{E9684E25-03EC-4FF5-A773-33C6BD63DAAC}" type="presParOf" srcId="{48DB61A5-213F-4D02-9769-A651C42DED8B}" destId="{0DFAEE5F-F3DA-40E6-828D-0491D0EA5A2D}" srcOrd="5" destOrd="0" presId="urn:microsoft.com/office/officeart/2005/8/layout/default"/>
    <dgm:cxn modelId="{138A85C1-161F-43EB-B230-C1AC28422383}" type="presParOf" srcId="{48DB61A5-213F-4D02-9769-A651C42DED8B}" destId="{F8410E70-F7F8-4761-AC9F-50806AC570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FBD4EA-57CE-47D1-8BCD-9E9BC52155A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90D1FC1-928E-490D-B32A-E96CE4A1F798}">
      <dgm:prSet phldrT="[Tekst]"/>
      <dgm:spPr/>
      <dgm:t>
        <a:bodyPr/>
        <a:lstStyle/>
        <a:p>
          <a:r>
            <a:rPr lang="pl-PL" dirty="0"/>
            <a:t>Narada i głosowanie</a:t>
          </a:r>
        </a:p>
      </dgm:t>
    </dgm:pt>
    <dgm:pt modelId="{9FCBC8E6-463F-45AD-8FFE-56CA1F967ABC}" type="parTrans" cxnId="{B5AA98F0-4B01-410F-8E06-65F47C4D1CB5}">
      <dgm:prSet/>
      <dgm:spPr/>
      <dgm:t>
        <a:bodyPr/>
        <a:lstStyle/>
        <a:p>
          <a:endParaRPr lang="pl-PL"/>
        </a:p>
      </dgm:t>
    </dgm:pt>
    <dgm:pt modelId="{80AACAF0-4F7F-4F66-9A05-754C342F9D29}" type="sibTrans" cxnId="{B5AA98F0-4B01-410F-8E06-65F47C4D1CB5}">
      <dgm:prSet/>
      <dgm:spPr/>
      <dgm:t>
        <a:bodyPr/>
        <a:lstStyle/>
        <a:p>
          <a:endParaRPr lang="pl-PL"/>
        </a:p>
      </dgm:t>
    </dgm:pt>
    <dgm:pt modelId="{5A2160C8-E514-483B-ADF1-49FF8A3A3E90}">
      <dgm:prSet phldrT="[Tekst]"/>
      <dgm:spPr/>
      <dgm:t>
        <a:bodyPr/>
        <a:lstStyle/>
        <a:p>
          <a:r>
            <a:rPr lang="pl-PL" dirty="0"/>
            <a:t>Sporządzenie wyroku na piśmie</a:t>
          </a:r>
        </a:p>
      </dgm:t>
    </dgm:pt>
    <dgm:pt modelId="{1CB90311-9697-4C99-956A-50D3CE2ED89C}" type="parTrans" cxnId="{B0151F08-AE0D-4A84-AA4C-ED36E6D8CC87}">
      <dgm:prSet/>
      <dgm:spPr/>
      <dgm:t>
        <a:bodyPr/>
        <a:lstStyle/>
        <a:p>
          <a:endParaRPr lang="pl-PL"/>
        </a:p>
      </dgm:t>
    </dgm:pt>
    <dgm:pt modelId="{8672768E-A0A0-464C-B8EB-0554822817EF}" type="sibTrans" cxnId="{B0151F08-AE0D-4A84-AA4C-ED36E6D8CC87}">
      <dgm:prSet/>
      <dgm:spPr/>
      <dgm:t>
        <a:bodyPr/>
        <a:lstStyle/>
        <a:p>
          <a:endParaRPr lang="pl-PL"/>
        </a:p>
      </dgm:t>
    </dgm:pt>
    <dgm:pt modelId="{2C25AE63-892E-425C-A66D-E8DACEFB26BE}">
      <dgm:prSet phldrT="[Tekst]"/>
      <dgm:spPr/>
      <dgm:t>
        <a:bodyPr/>
        <a:lstStyle/>
        <a:p>
          <a:r>
            <a:rPr lang="pl-PL" dirty="0"/>
            <a:t>Ogłoszenie wyroku</a:t>
          </a:r>
        </a:p>
      </dgm:t>
    </dgm:pt>
    <dgm:pt modelId="{1CDE2532-27CD-4286-8E2D-B4955AC350AF}" type="parTrans" cxnId="{2A4B0D03-1BA8-4A30-9252-9BC6965F66B6}">
      <dgm:prSet/>
      <dgm:spPr/>
      <dgm:t>
        <a:bodyPr/>
        <a:lstStyle/>
        <a:p>
          <a:endParaRPr lang="pl-PL"/>
        </a:p>
      </dgm:t>
    </dgm:pt>
    <dgm:pt modelId="{091805FA-06DA-4665-BCAE-8EBB3298188F}" type="sibTrans" cxnId="{2A4B0D03-1BA8-4A30-9252-9BC6965F66B6}">
      <dgm:prSet/>
      <dgm:spPr/>
      <dgm:t>
        <a:bodyPr/>
        <a:lstStyle/>
        <a:p>
          <a:endParaRPr lang="pl-PL"/>
        </a:p>
      </dgm:t>
    </dgm:pt>
    <dgm:pt modelId="{2CE0B456-A557-41B1-96F1-26ACE2FD7C49}" type="pres">
      <dgm:prSet presAssocID="{7CFBD4EA-57CE-47D1-8BCD-9E9BC52155A9}" presName="arrowDiagram" presStyleCnt="0">
        <dgm:presLayoutVars>
          <dgm:chMax val="5"/>
          <dgm:dir/>
          <dgm:resizeHandles val="exact"/>
        </dgm:presLayoutVars>
      </dgm:prSet>
      <dgm:spPr/>
    </dgm:pt>
    <dgm:pt modelId="{E9D35EE0-B26C-442A-B8FC-E699ACE0DDF1}" type="pres">
      <dgm:prSet presAssocID="{7CFBD4EA-57CE-47D1-8BCD-9E9BC52155A9}" presName="arrow" presStyleLbl="bgShp" presStyleIdx="0" presStyleCnt="1" custLinFactNeighborX="28281" custLinFactNeighborY="-125"/>
      <dgm:spPr/>
    </dgm:pt>
    <dgm:pt modelId="{AC9A28C7-8455-482F-923F-6FAE4555ED59}" type="pres">
      <dgm:prSet presAssocID="{7CFBD4EA-57CE-47D1-8BCD-9E9BC52155A9}" presName="arrowDiagram3" presStyleCnt="0"/>
      <dgm:spPr/>
    </dgm:pt>
    <dgm:pt modelId="{146EA1D9-1EE3-48C3-904A-E6B274770B0A}" type="pres">
      <dgm:prSet presAssocID="{790D1FC1-928E-490D-B32A-E96CE4A1F798}" presName="bullet3a" presStyleLbl="node1" presStyleIdx="0" presStyleCnt="3"/>
      <dgm:spPr/>
    </dgm:pt>
    <dgm:pt modelId="{9F723383-3ED3-442C-93A6-1E4FD238BB58}" type="pres">
      <dgm:prSet presAssocID="{790D1FC1-928E-490D-B32A-E96CE4A1F798}" presName="textBox3a" presStyleLbl="revTx" presStyleIdx="0" presStyleCnt="3">
        <dgm:presLayoutVars>
          <dgm:bulletEnabled val="1"/>
        </dgm:presLayoutVars>
      </dgm:prSet>
      <dgm:spPr/>
    </dgm:pt>
    <dgm:pt modelId="{202F26C7-88E0-40CD-99E0-61C8500B866E}" type="pres">
      <dgm:prSet presAssocID="{5A2160C8-E514-483B-ADF1-49FF8A3A3E90}" presName="bullet3b" presStyleLbl="node1" presStyleIdx="1" presStyleCnt="3"/>
      <dgm:spPr/>
    </dgm:pt>
    <dgm:pt modelId="{6F39CB14-571D-4503-B1A3-A325BF15F162}" type="pres">
      <dgm:prSet presAssocID="{5A2160C8-E514-483B-ADF1-49FF8A3A3E90}" presName="textBox3b" presStyleLbl="revTx" presStyleIdx="1" presStyleCnt="3">
        <dgm:presLayoutVars>
          <dgm:bulletEnabled val="1"/>
        </dgm:presLayoutVars>
      </dgm:prSet>
      <dgm:spPr/>
    </dgm:pt>
    <dgm:pt modelId="{03AB540E-E1BA-4F4F-8A93-01E7210E5F79}" type="pres">
      <dgm:prSet presAssocID="{2C25AE63-892E-425C-A66D-E8DACEFB26BE}" presName="bullet3c" presStyleLbl="node1" presStyleIdx="2" presStyleCnt="3" custLinFactX="84135" custLinFactNeighborX="100000" custLinFactNeighborY="-64904"/>
      <dgm:spPr/>
    </dgm:pt>
    <dgm:pt modelId="{FF145562-C26D-4DC4-A0CB-2EDA117834F4}" type="pres">
      <dgm:prSet presAssocID="{2C25AE63-892E-425C-A66D-E8DACEFB26BE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2A4B0D03-1BA8-4A30-9252-9BC6965F66B6}" srcId="{7CFBD4EA-57CE-47D1-8BCD-9E9BC52155A9}" destId="{2C25AE63-892E-425C-A66D-E8DACEFB26BE}" srcOrd="2" destOrd="0" parTransId="{1CDE2532-27CD-4286-8E2D-B4955AC350AF}" sibTransId="{091805FA-06DA-4665-BCAE-8EBB3298188F}"/>
    <dgm:cxn modelId="{B0151F08-AE0D-4A84-AA4C-ED36E6D8CC87}" srcId="{7CFBD4EA-57CE-47D1-8BCD-9E9BC52155A9}" destId="{5A2160C8-E514-483B-ADF1-49FF8A3A3E90}" srcOrd="1" destOrd="0" parTransId="{1CB90311-9697-4C99-956A-50D3CE2ED89C}" sibTransId="{8672768E-A0A0-464C-B8EB-0554822817EF}"/>
    <dgm:cxn modelId="{E03C133F-0180-461B-823E-D8E6CFC4EA17}" type="presOf" srcId="{790D1FC1-928E-490D-B32A-E96CE4A1F798}" destId="{9F723383-3ED3-442C-93A6-1E4FD238BB58}" srcOrd="0" destOrd="0" presId="urn:microsoft.com/office/officeart/2005/8/layout/arrow2"/>
    <dgm:cxn modelId="{FC04219A-499D-4FB5-A917-6ABEBC7239BC}" type="presOf" srcId="{2C25AE63-892E-425C-A66D-E8DACEFB26BE}" destId="{FF145562-C26D-4DC4-A0CB-2EDA117834F4}" srcOrd="0" destOrd="0" presId="urn:microsoft.com/office/officeart/2005/8/layout/arrow2"/>
    <dgm:cxn modelId="{2AC156D6-49F4-4704-88A8-6527ABBF0442}" type="presOf" srcId="{7CFBD4EA-57CE-47D1-8BCD-9E9BC52155A9}" destId="{2CE0B456-A557-41B1-96F1-26ACE2FD7C49}" srcOrd="0" destOrd="0" presId="urn:microsoft.com/office/officeart/2005/8/layout/arrow2"/>
    <dgm:cxn modelId="{5136A3ED-DA6C-4E9C-AC08-DB315B07C047}" type="presOf" srcId="{5A2160C8-E514-483B-ADF1-49FF8A3A3E90}" destId="{6F39CB14-571D-4503-B1A3-A325BF15F162}" srcOrd="0" destOrd="0" presId="urn:microsoft.com/office/officeart/2005/8/layout/arrow2"/>
    <dgm:cxn modelId="{B5AA98F0-4B01-410F-8E06-65F47C4D1CB5}" srcId="{7CFBD4EA-57CE-47D1-8BCD-9E9BC52155A9}" destId="{790D1FC1-928E-490D-B32A-E96CE4A1F798}" srcOrd="0" destOrd="0" parTransId="{9FCBC8E6-463F-45AD-8FFE-56CA1F967ABC}" sibTransId="{80AACAF0-4F7F-4F66-9A05-754C342F9D29}"/>
    <dgm:cxn modelId="{A85EC548-9069-4873-B108-1B817BF6CB49}" type="presParOf" srcId="{2CE0B456-A557-41B1-96F1-26ACE2FD7C49}" destId="{E9D35EE0-B26C-442A-B8FC-E699ACE0DDF1}" srcOrd="0" destOrd="0" presId="urn:microsoft.com/office/officeart/2005/8/layout/arrow2"/>
    <dgm:cxn modelId="{95862466-5D10-419E-9090-E20397780040}" type="presParOf" srcId="{2CE0B456-A557-41B1-96F1-26ACE2FD7C49}" destId="{AC9A28C7-8455-482F-923F-6FAE4555ED59}" srcOrd="1" destOrd="0" presId="urn:microsoft.com/office/officeart/2005/8/layout/arrow2"/>
    <dgm:cxn modelId="{D89E0AF1-AA9E-4C8D-8654-272D80962DE7}" type="presParOf" srcId="{AC9A28C7-8455-482F-923F-6FAE4555ED59}" destId="{146EA1D9-1EE3-48C3-904A-E6B274770B0A}" srcOrd="0" destOrd="0" presId="urn:microsoft.com/office/officeart/2005/8/layout/arrow2"/>
    <dgm:cxn modelId="{B972009F-6381-41F3-BCA6-A0F50CB6AF5C}" type="presParOf" srcId="{AC9A28C7-8455-482F-923F-6FAE4555ED59}" destId="{9F723383-3ED3-442C-93A6-1E4FD238BB58}" srcOrd="1" destOrd="0" presId="urn:microsoft.com/office/officeart/2005/8/layout/arrow2"/>
    <dgm:cxn modelId="{325A2990-6104-42E5-886A-A20A0ACD8BF7}" type="presParOf" srcId="{AC9A28C7-8455-482F-923F-6FAE4555ED59}" destId="{202F26C7-88E0-40CD-99E0-61C8500B866E}" srcOrd="2" destOrd="0" presId="urn:microsoft.com/office/officeart/2005/8/layout/arrow2"/>
    <dgm:cxn modelId="{6612C954-5A06-49EC-8B7E-7EEDCBE0C5F9}" type="presParOf" srcId="{AC9A28C7-8455-482F-923F-6FAE4555ED59}" destId="{6F39CB14-571D-4503-B1A3-A325BF15F162}" srcOrd="3" destOrd="0" presId="urn:microsoft.com/office/officeart/2005/8/layout/arrow2"/>
    <dgm:cxn modelId="{D20C7372-6BB2-445E-8514-60477AB89F05}" type="presParOf" srcId="{AC9A28C7-8455-482F-923F-6FAE4555ED59}" destId="{03AB540E-E1BA-4F4F-8A93-01E7210E5F79}" srcOrd="4" destOrd="0" presId="urn:microsoft.com/office/officeart/2005/8/layout/arrow2"/>
    <dgm:cxn modelId="{9E8C498D-0062-418C-BA40-9653F18C59E6}" type="presParOf" srcId="{AC9A28C7-8455-482F-923F-6FAE4555ED59}" destId="{FF145562-C26D-4DC4-A0CB-2EDA117834F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AF2DC4-2BC0-43AC-B1FA-235E32EB907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A5D216E-9964-4AAD-BE6D-8ECB5FE2389D}">
      <dgm:prSet phldrT="[Tekst]"/>
      <dgm:spPr/>
      <dgm:t>
        <a:bodyPr/>
        <a:lstStyle/>
        <a:p>
          <a:r>
            <a:rPr lang="pl-PL" dirty="0"/>
            <a:t>Sąd</a:t>
          </a:r>
        </a:p>
      </dgm:t>
    </dgm:pt>
    <dgm:pt modelId="{86402C24-F3B6-430A-9681-F4D2E39D1A36}" type="parTrans" cxnId="{CCB6A30B-48BD-460B-B534-C2B097EB2783}">
      <dgm:prSet/>
      <dgm:spPr/>
      <dgm:t>
        <a:bodyPr/>
        <a:lstStyle/>
        <a:p>
          <a:endParaRPr lang="pl-PL"/>
        </a:p>
      </dgm:t>
    </dgm:pt>
    <dgm:pt modelId="{B717F14B-295D-41D9-A0EE-7DA99E088D7B}" type="sibTrans" cxnId="{CCB6A30B-48BD-460B-B534-C2B097EB2783}">
      <dgm:prSet/>
      <dgm:spPr/>
      <dgm:t>
        <a:bodyPr/>
        <a:lstStyle/>
        <a:p>
          <a:endParaRPr lang="pl-PL"/>
        </a:p>
      </dgm:t>
    </dgm:pt>
    <dgm:pt modelId="{10FBC3BC-8C15-4C29-A729-9BC912545CF8}">
      <dgm:prSet phldrT="[Tekst]"/>
      <dgm:spPr/>
      <dgm:t>
        <a:bodyPr/>
        <a:lstStyle/>
        <a:p>
          <a:r>
            <a:rPr lang="pl-PL" dirty="0"/>
            <a:t>Przewodniczący</a:t>
          </a:r>
        </a:p>
      </dgm:t>
    </dgm:pt>
    <dgm:pt modelId="{B0DB274A-7735-41FA-A11F-5F1DAF1DF532}" type="parTrans" cxnId="{BD74B7F8-CA4E-4748-B7E1-C52469A5DF2F}">
      <dgm:prSet/>
      <dgm:spPr/>
      <dgm:t>
        <a:bodyPr/>
        <a:lstStyle/>
        <a:p>
          <a:endParaRPr lang="pl-PL"/>
        </a:p>
      </dgm:t>
    </dgm:pt>
    <dgm:pt modelId="{5506062C-AC0F-4012-8DBA-F3D22212E453}" type="sibTrans" cxnId="{BD74B7F8-CA4E-4748-B7E1-C52469A5DF2F}">
      <dgm:prSet/>
      <dgm:spPr/>
      <dgm:t>
        <a:bodyPr/>
        <a:lstStyle/>
        <a:p>
          <a:endParaRPr lang="pl-PL"/>
        </a:p>
      </dgm:t>
    </dgm:pt>
    <dgm:pt modelId="{31D9CFD4-B10B-4B8A-876B-A01FF0852B13}">
      <dgm:prSet phldrT="[Tekst]"/>
      <dgm:spPr/>
      <dgm:t>
        <a:bodyPr/>
        <a:lstStyle/>
        <a:p>
          <a:r>
            <a:rPr lang="pl-PL" dirty="0"/>
            <a:t>Prezes Sądu</a:t>
          </a:r>
        </a:p>
      </dgm:t>
    </dgm:pt>
    <dgm:pt modelId="{F231D778-BC2C-4768-B9F6-F364013E271A}" type="parTrans" cxnId="{212CE275-41D2-440D-8C84-8B180CED7983}">
      <dgm:prSet/>
      <dgm:spPr/>
      <dgm:t>
        <a:bodyPr/>
        <a:lstStyle/>
        <a:p>
          <a:endParaRPr lang="pl-PL"/>
        </a:p>
      </dgm:t>
    </dgm:pt>
    <dgm:pt modelId="{B559D4D4-0986-4351-AB63-D0401FEED310}" type="sibTrans" cxnId="{212CE275-41D2-440D-8C84-8B180CED7983}">
      <dgm:prSet/>
      <dgm:spPr/>
      <dgm:t>
        <a:bodyPr/>
        <a:lstStyle/>
        <a:p>
          <a:endParaRPr lang="pl-PL"/>
        </a:p>
      </dgm:t>
    </dgm:pt>
    <dgm:pt modelId="{F58ED579-EAD4-449B-BB23-FA0CB839B450}">
      <dgm:prSet phldrT="[Tekst]"/>
      <dgm:spPr/>
      <dgm:t>
        <a:bodyPr/>
        <a:lstStyle/>
        <a:p>
          <a:r>
            <a:rPr lang="pl-PL" dirty="0"/>
            <a:t>Referendarz sądowy</a:t>
          </a:r>
        </a:p>
      </dgm:t>
    </dgm:pt>
    <dgm:pt modelId="{FE70AA66-93DC-41FB-A213-CB5B5260B44D}" type="parTrans" cxnId="{A9C24345-0491-4237-973D-2AEB24A1D4BF}">
      <dgm:prSet/>
      <dgm:spPr/>
      <dgm:t>
        <a:bodyPr/>
        <a:lstStyle/>
        <a:p>
          <a:endParaRPr lang="pl-PL"/>
        </a:p>
      </dgm:t>
    </dgm:pt>
    <dgm:pt modelId="{6521BBF6-E600-4DE9-8649-C3A5D73F8D0C}" type="sibTrans" cxnId="{A9C24345-0491-4237-973D-2AEB24A1D4BF}">
      <dgm:prSet/>
      <dgm:spPr/>
      <dgm:t>
        <a:bodyPr/>
        <a:lstStyle/>
        <a:p>
          <a:endParaRPr lang="pl-PL"/>
        </a:p>
      </dgm:t>
    </dgm:pt>
    <dgm:pt modelId="{67DB5591-B197-4923-86EB-5334C93EB8DF}" type="pres">
      <dgm:prSet presAssocID="{C6AF2DC4-2BC0-43AC-B1FA-235E32EB907C}" presName="diagram" presStyleCnt="0">
        <dgm:presLayoutVars>
          <dgm:dir/>
          <dgm:resizeHandles val="exact"/>
        </dgm:presLayoutVars>
      </dgm:prSet>
      <dgm:spPr/>
    </dgm:pt>
    <dgm:pt modelId="{70A8E1DA-EA7B-4D5B-BB98-D122991A5F8D}" type="pres">
      <dgm:prSet presAssocID="{1A5D216E-9964-4AAD-BE6D-8ECB5FE2389D}" presName="node" presStyleLbl="node1" presStyleIdx="0" presStyleCnt="4">
        <dgm:presLayoutVars>
          <dgm:bulletEnabled val="1"/>
        </dgm:presLayoutVars>
      </dgm:prSet>
      <dgm:spPr/>
    </dgm:pt>
    <dgm:pt modelId="{60B953D1-A9C4-4344-AE14-FB392B35EE1A}" type="pres">
      <dgm:prSet presAssocID="{B717F14B-295D-41D9-A0EE-7DA99E088D7B}" presName="sibTrans" presStyleCnt="0"/>
      <dgm:spPr/>
    </dgm:pt>
    <dgm:pt modelId="{0AFA987D-B975-40E4-B70B-DF476CFD1F62}" type="pres">
      <dgm:prSet presAssocID="{10FBC3BC-8C15-4C29-A729-9BC912545CF8}" presName="node" presStyleLbl="node1" presStyleIdx="1" presStyleCnt="4">
        <dgm:presLayoutVars>
          <dgm:bulletEnabled val="1"/>
        </dgm:presLayoutVars>
      </dgm:prSet>
      <dgm:spPr/>
    </dgm:pt>
    <dgm:pt modelId="{79BD50DD-B77E-4944-92FD-677562F31E39}" type="pres">
      <dgm:prSet presAssocID="{5506062C-AC0F-4012-8DBA-F3D22212E453}" presName="sibTrans" presStyleCnt="0"/>
      <dgm:spPr/>
    </dgm:pt>
    <dgm:pt modelId="{C0F8E218-276A-4492-ABD7-C5FD3B424229}" type="pres">
      <dgm:prSet presAssocID="{31D9CFD4-B10B-4B8A-876B-A01FF0852B13}" presName="node" presStyleLbl="node1" presStyleIdx="2" presStyleCnt="4">
        <dgm:presLayoutVars>
          <dgm:bulletEnabled val="1"/>
        </dgm:presLayoutVars>
      </dgm:prSet>
      <dgm:spPr/>
    </dgm:pt>
    <dgm:pt modelId="{4B04820B-5F6D-4BE1-B64D-B68E9E27CCD5}" type="pres">
      <dgm:prSet presAssocID="{B559D4D4-0986-4351-AB63-D0401FEED310}" presName="sibTrans" presStyleCnt="0"/>
      <dgm:spPr/>
    </dgm:pt>
    <dgm:pt modelId="{F0A9FE6E-82BB-4E70-8935-E4E1CDC9F4FE}" type="pres">
      <dgm:prSet presAssocID="{F58ED579-EAD4-449B-BB23-FA0CB839B450}" presName="node" presStyleLbl="node1" presStyleIdx="3" presStyleCnt="4">
        <dgm:presLayoutVars>
          <dgm:bulletEnabled val="1"/>
        </dgm:presLayoutVars>
      </dgm:prSet>
      <dgm:spPr/>
    </dgm:pt>
  </dgm:ptLst>
  <dgm:cxnLst>
    <dgm:cxn modelId="{CCB6A30B-48BD-460B-B534-C2B097EB2783}" srcId="{C6AF2DC4-2BC0-43AC-B1FA-235E32EB907C}" destId="{1A5D216E-9964-4AAD-BE6D-8ECB5FE2389D}" srcOrd="0" destOrd="0" parTransId="{86402C24-F3B6-430A-9681-F4D2E39D1A36}" sibTransId="{B717F14B-295D-41D9-A0EE-7DA99E088D7B}"/>
    <dgm:cxn modelId="{0CC43718-A3D1-41D2-8490-15F8E7E14312}" type="presOf" srcId="{31D9CFD4-B10B-4B8A-876B-A01FF0852B13}" destId="{C0F8E218-276A-4492-ABD7-C5FD3B424229}" srcOrd="0" destOrd="0" presId="urn:microsoft.com/office/officeart/2005/8/layout/default"/>
    <dgm:cxn modelId="{9D8D7724-0ADF-4D12-9764-8945AFD68D9E}" type="presOf" srcId="{10FBC3BC-8C15-4C29-A729-9BC912545CF8}" destId="{0AFA987D-B975-40E4-B70B-DF476CFD1F62}" srcOrd="0" destOrd="0" presId="urn:microsoft.com/office/officeart/2005/8/layout/default"/>
    <dgm:cxn modelId="{A9C24345-0491-4237-973D-2AEB24A1D4BF}" srcId="{C6AF2DC4-2BC0-43AC-B1FA-235E32EB907C}" destId="{F58ED579-EAD4-449B-BB23-FA0CB839B450}" srcOrd="3" destOrd="0" parTransId="{FE70AA66-93DC-41FB-A213-CB5B5260B44D}" sibTransId="{6521BBF6-E600-4DE9-8649-C3A5D73F8D0C}"/>
    <dgm:cxn modelId="{212CE275-41D2-440D-8C84-8B180CED7983}" srcId="{C6AF2DC4-2BC0-43AC-B1FA-235E32EB907C}" destId="{31D9CFD4-B10B-4B8A-876B-A01FF0852B13}" srcOrd="2" destOrd="0" parTransId="{F231D778-BC2C-4768-B9F6-F364013E271A}" sibTransId="{B559D4D4-0986-4351-AB63-D0401FEED310}"/>
    <dgm:cxn modelId="{ED418F83-5671-4F8C-8D06-167DCAC30E68}" type="presOf" srcId="{F58ED579-EAD4-449B-BB23-FA0CB839B450}" destId="{F0A9FE6E-82BB-4E70-8935-E4E1CDC9F4FE}" srcOrd="0" destOrd="0" presId="urn:microsoft.com/office/officeart/2005/8/layout/default"/>
    <dgm:cxn modelId="{79EFA6DF-6920-4F50-8252-D3527DDA6DE3}" type="presOf" srcId="{C6AF2DC4-2BC0-43AC-B1FA-235E32EB907C}" destId="{67DB5591-B197-4923-86EB-5334C93EB8DF}" srcOrd="0" destOrd="0" presId="urn:microsoft.com/office/officeart/2005/8/layout/default"/>
    <dgm:cxn modelId="{7C67EADF-67CE-45CC-9183-4718F620102D}" type="presOf" srcId="{1A5D216E-9964-4AAD-BE6D-8ECB5FE2389D}" destId="{70A8E1DA-EA7B-4D5B-BB98-D122991A5F8D}" srcOrd="0" destOrd="0" presId="urn:microsoft.com/office/officeart/2005/8/layout/default"/>
    <dgm:cxn modelId="{BD74B7F8-CA4E-4748-B7E1-C52469A5DF2F}" srcId="{C6AF2DC4-2BC0-43AC-B1FA-235E32EB907C}" destId="{10FBC3BC-8C15-4C29-A729-9BC912545CF8}" srcOrd="1" destOrd="0" parTransId="{B0DB274A-7735-41FA-A11F-5F1DAF1DF532}" sibTransId="{5506062C-AC0F-4012-8DBA-F3D22212E453}"/>
    <dgm:cxn modelId="{29E9E6D0-CF61-4A92-9A4D-B90AB527437C}" type="presParOf" srcId="{67DB5591-B197-4923-86EB-5334C93EB8DF}" destId="{70A8E1DA-EA7B-4D5B-BB98-D122991A5F8D}" srcOrd="0" destOrd="0" presId="urn:microsoft.com/office/officeart/2005/8/layout/default"/>
    <dgm:cxn modelId="{616794D3-636F-4AB6-8E10-91B578E4CFD6}" type="presParOf" srcId="{67DB5591-B197-4923-86EB-5334C93EB8DF}" destId="{60B953D1-A9C4-4344-AE14-FB392B35EE1A}" srcOrd="1" destOrd="0" presId="urn:microsoft.com/office/officeart/2005/8/layout/default"/>
    <dgm:cxn modelId="{C69EE1F4-31B8-4AA2-BDBE-C714BF3F02A3}" type="presParOf" srcId="{67DB5591-B197-4923-86EB-5334C93EB8DF}" destId="{0AFA987D-B975-40E4-B70B-DF476CFD1F62}" srcOrd="2" destOrd="0" presId="urn:microsoft.com/office/officeart/2005/8/layout/default"/>
    <dgm:cxn modelId="{0B3D5688-A7E6-470E-9D93-82CDB1F1ACEA}" type="presParOf" srcId="{67DB5591-B197-4923-86EB-5334C93EB8DF}" destId="{79BD50DD-B77E-4944-92FD-677562F31E39}" srcOrd="3" destOrd="0" presId="urn:microsoft.com/office/officeart/2005/8/layout/default"/>
    <dgm:cxn modelId="{0C47B53D-6169-4571-B9F8-3A0809DB8249}" type="presParOf" srcId="{67DB5591-B197-4923-86EB-5334C93EB8DF}" destId="{C0F8E218-276A-4492-ABD7-C5FD3B424229}" srcOrd="4" destOrd="0" presId="urn:microsoft.com/office/officeart/2005/8/layout/default"/>
    <dgm:cxn modelId="{CACE7089-9EBB-4E39-8A48-1442CD306C95}" type="presParOf" srcId="{67DB5591-B197-4923-86EB-5334C93EB8DF}" destId="{4B04820B-5F6D-4BE1-B64D-B68E9E27CCD5}" srcOrd="5" destOrd="0" presId="urn:microsoft.com/office/officeart/2005/8/layout/default"/>
    <dgm:cxn modelId="{6CBED643-FE3F-4FCA-9B47-7993E11A7F32}" type="presParOf" srcId="{67DB5591-B197-4923-86EB-5334C93EB8DF}" destId="{F0A9FE6E-82BB-4E70-8935-E4E1CDC9F4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6DDDA84-F9BF-4DA4-849A-5C9CC35B9F2D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EFD733B-CD39-4054-A864-A29424CAD958}">
      <dgm:prSet phldrT="[Tekst]"/>
      <dgm:spPr/>
      <dgm:t>
        <a:bodyPr/>
        <a:lstStyle/>
        <a:p>
          <a:r>
            <a:rPr lang="pl-PL" dirty="0"/>
            <a:t>Prokurator</a:t>
          </a:r>
        </a:p>
      </dgm:t>
    </dgm:pt>
    <dgm:pt modelId="{7AA1E616-0BC7-4F08-973D-3ED1C01565BF}" type="parTrans" cxnId="{510FB961-0322-49D6-AA42-317C6E1127F9}">
      <dgm:prSet/>
      <dgm:spPr/>
      <dgm:t>
        <a:bodyPr/>
        <a:lstStyle/>
        <a:p>
          <a:endParaRPr lang="pl-PL"/>
        </a:p>
      </dgm:t>
    </dgm:pt>
    <dgm:pt modelId="{325F5D6C-510A-4105-8102-4EF4F19AAED6}" type="sibTrans" cxnId="{510FB961-0322-49D6-AA42-317C6E1127F9}">
      <dgm:prSet/>
      <dgm:spPr/>
      <dgm:t>
        <a:bodyPr/>
        <a:lstStyle/>
        <a:p>
          <a:endParaRPr lang="pl-PL"/>
        </a:p>
      </dgm:t>
    </dgm:pt>
    <dgm:pt modelId="{5555F7E8-2791-49D7-BFF4-550D9E4CC6E7}">
      <dgm:prSet phldrT="[Tekst]"/>
      <dgm:spPr/>
      <dgm:t>
        <a:bodyPr/>
        <a:lstStyle/>
        <a:p>
          <a:r>
            <a:rPr lang="pl-PL" dirty="0"/>
            <a:t>Oskarżony</a:t>
          </a:r>
        </a:p>
      </dgm:t>
    </dgm:pt>
    <dgm:pt modelId="{7CE7F700-F024-46C7-AE5D-8A715F6632A9}" type="parTrans" cxnId="{D8CA91E7-BFB6-4271-8F41-7155924D0812}">
      <dgm:prSet/>
      <dgm:spPr/>
      <dgm:t>
        <a:bodyPr/>
        <a:lstStyle/>
        <a:p>
          <a:endParaRPr lang="pl-PL"/>
        </a:p>
      </dgm:t>
    </dgm:pt>
    <dgm:pt modelId="{9F1F7407-EBC2-47EB-A6BC-3E34A39F7006}" type="sibTrans" cxnId="{D8CA91E7-BFB6-4271-8F41-7155924D0812}">
      <dgm:prSet/>
      <dgm:spPr/>
      <dgm:t>
        <a:bodyPr/>
        <a:lstStyle/>
        <a:p>
          <a:endParaRPr lang="pl-PL"/>
        </a:p>
      </dgm:t>
    </dgm:pt>
    <dgm:pt modelId="{81F1284C-1614-40FC-8F7A-80161DE303A6}" type="pres">
      <dgm:prSet presAssocID="{B6DDDA84-F9BF-4DA4-849A-5C9CC35B9F2D}" presName="diagram" presStyleCnt="0">
        <dgm:presLayoutVars>
          <dgm:dir/>
        </dgm:presLayoutVars>
      </dgm:prSet>
      <dgm:spPr/>
    </dgm:pt>
    <dgm:pt modelId="{7EBA6109-2EBC-4117-92F5-1E5D2582EBA1}" type="pres">
      <dgm:prSet presAssocID="{CEFD733B-CD39-4054-A864-A29424CAD958}" presName="composite" presStyleCnt="0"/>
      <dgm:spPr/>
    </dgm:pt>
    <dgm:pt modelId="{DD78DD21-7A31-43F6-A049-A1E59AFE4317}" type="pres">
      <dgm:prSet presAssocID="{CEFD733B-CD39-4054-A864-A29424CAD958}" presName="Image" presStyleLbl="bgShp" presStyleIdx="0" presStyleCnt="2" custScaleX="76552" custScaleY="73605" custLinFactNeighborX="7154" custLinFactNeighborY="-348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</dgm:spPr>
    </dgm:pt>
    <dgm:pt modelId="{DF80C25C-D18D-4592-A346-C177623FD202}" type="pres">
      <dgm:prSet presAssocID="{CEFD733B-CD39-4054-A864-A29424CAD958}" presName="Parent" presStyleLbl="node0" presStyleIdx="0" presStyleCnt="2" custLinFactNeighborX="-488" custLinFactNeighborY="-8129">
        <dgm:presLayoutVars>
          <dgm:bulletEnabled val="1"/>
        </dgm:presLayoutVars>
      </dgm:prSet>
      <dgm:spPr/>
    </dgm:pt>
    <dgm:pt modelId="{DCD21140-3276-42A9-BE89-F076BEAF37D0}" type="pres">
      <dgm:prSet presAssocID="{325F5D6C-510A-4105-8102-4EF4F19AAED6}" presName="sibTrans" presStyleCnt="0"/>
      <dgm:spPr/>
    </dgm:pt>
    <dgm:pt modelId="{797BBB92-6E88-4AD9-AE7C-9E0E0FD6F5B9}" type="pres">
      <dgm:prSet presAssocID="{5555F7E8-2791-49D7-BFF4-550D9E4CC6E7}" presName="composite" presStyleCnt="0"/>
      <dgm:spPr/>
    </dgm:pt>
    <dgm:pt modelId="{9EBADBC2-03C4-4697-B4CE-C4E507BF1580}" type="pres">
      <dgm:prSet presAssocID="{5555F7E8-2791-49D7-BFF4-550D9E4CC6E7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90EA1415-CE95-4B62-8BA0-1017DA67D8EC}" type="pres">
      <dgm:prSet presAssocID="{5555F7E8-2791-49D7-BFF4-550D9E4CC6E7}" presName="Parent" presStyleLbl="node0" presStyleIdx="1" presStyleCnt="2" custLinFactNeighborX="-3255" custLinFactNeighborY="-24387">
        <dgm:presLayoutVars>
          <dgm:bulletEnabled val="1"/>
        </dgm:presLayoutVars>
      </dgm:prSet>
      <dgm:spPr/>
    </dgm:pt>
  </dgm:ptLst>
  <dgm:cxnLst>
    <dgm:cxn modelId="{510FB961-0322-49D6-AA42-317C6E1127F9}" srcId="{B6DDDA84-F9BF-4DA4-849A-5C9CC35B9F2D}" destId="{CEFD733B-CD39-4054-A864-A29424CAD958}" srcOrd="0" destOrd="0" parTransId="{7AA1E616-0BC7-4F08-973D-3ED1C01565BF}" sibTransId="{325F5D6C-510A-4105-8102-4EF4F19AAED6}"/>
    <dgm:cxn modelId="{7D928253-AD90-45D3-B9FE-873C9F99ED70}" type="presOf" srcId="{5555F7E8-2791-49D7-BFF4-550D9E4CC6E7}" destId="{90EA1415-CE95-4B62-8BA0-1017DA67D8EC}" srcOrd="0" destOrd="0" presId="urn:microsoft.com/office/officeart/2008/layout/BendingPictureCaption"/>
    <dgm:cxn modelId="{92272ABC-8F20-495C-8A13-A67F68C4F343}" type="presOf" srcId="{CEFD733B-CD39-4054-A864-A29424CAD958}" destId="{DF80C25C-D18D-4592-A346-C177623FD202}" srcOrd="0" destOrd="0" presId="urn:microsoft.com/office/officeart/2008/layout/BendingPictureCaption"/>
    <dgm:cxn modelId="{99AD1AC0-9783-4270-8F33-3EB1132A3DAB}" type="presOf" srcId="{B6DDDA84-F9BF-4DA4-849A-5C9CC35B9F2D}" destId="{81F1284C-1614-40FC-8F7A-80161DE303A6}" srcOrd="0" destOrd="0" presId="urn:microsoft.com/office/officeart/2008/layout/BendingPictureCaption"/>
    <dgm:cxn modelId="{D8CA91E7-BFB6-4271-8F41-7155924D0812}" srcId="{B6DDDA84-F9BF-4DA4-849A-5C9CC35B9F2D}" destId="{5555F7E8-2791-49D7-BFF4-550D9E4CC6E7}" srcOrd="1" destOrd="0" parTransId="{7CE7F700-F024-46C7-AE5D-8A715F6632A9}" sibTransId="{9F1F7407-EBC2-47EB-A6BC-3E34A39F7006}"/>
    <dgm:cxn modelId="{18D4801B-C512-4615-8D96-FFCED27E8D94}" type="presParOf" srcId="{81F1284C-1614-40FC-8F7A-80161DE303A6}" destId="{7EBA6109-2EBC-4117-92F5-1E5D2582EBA1}" srcOrd="0" destOrd="0" presId="urn:microsoft.com/office/officeart/2008/layout/BendingPictureCaption"/>
    <dgm:cxn modelId="{46C3603B-37E1-4259-AD0C-0E7FDD7EE5ED}" type="presParOf" srcId="{7EBA6109-2EBC-4117-92F5-1E5D2582EBA1}" destId="{DD78DD21-7A31-43F6-A049-A1E59AFE4317}" srcOrd="0" destOrd="0" presId="urn:microsoft.com/office/officeart/2008/layout/BendingPictureCaption"/>
    <dgm:cxn modelId="{B7D6DE2B-DD4D-42A9-8CAE-376E8C0E2BC1}" type="presParOf" srcId="{7EBA6109-2EBC-4117-92F5-1E5D2582EBA1}" destId="{DF80C25C-D18D-4592-A346-C177623FD202}" srcOrd="1" destOrd="0" presId="urn:microsoft.com/office/officeart/2008/layout/BendingPictureCaption"/>
    <dgm:cxn modelId="{D76A3792-5D1E-464F-B7DB-B23C37A8DFD8}" type="presParOf" srcId="{81F1284C-1614-40FC-8F7A-80161DE303A6}" destId="{DCD21140-3276-42A9-BE89-F076BEAF37D0}" srcOrd="1" destOrd="0" presId="urn:microsoft.com/office/officeart/2008/layout/BendingPictureCaption"/>
    <dgm:cxn modelId="{4D1A48AD-BE42-464C-85D5-F47E0C79143C}" type="presParOf" srcId="{81F1284C-1614-40FC-8F7A-80161DE303A6}" destId="{797BBB92-6E88-4AD9-AE7C-9E0E0FD6F5B9}" srcOrd="2" destOrd="0" presId="urn:microsoft.com/office/officeart/2008/layout/BendingPictureCaption"/>
    <dgm:cxn modelId="{B4E822B1-9418-4E16-B0B6-4683FD52E97F}" type="presParOf" srcId="{797BBB92-6E88-4AD9-AE7C-9E0E0FD6F5B9}" destId="{9EBADBC2-03C4-4697-B4CE-C4E507BF1580}" srcOrd="0" destOrd="0" presId="urn:microsoft.com/office/officeart/2008/layout/BendingPictureCaption"/>
    <dgm:cxn modelId="{9230957F-A96E-422F-A9FD-745F75234D46}" type="presParOf" srcId="{797BBB92-6E88-4AD9-AE7C-9E0E0FD6F5B9}" destId="{90EA1415-CE95-4B62-8BA0-1017DA67D8E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0DC0A1-858C-4783-AAEF-6C360E2E062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F95AF2-B360-47BC-80BD-833A4967C450}" type="pres">
      <dgm:prSet presAssocID="{C50DC0A1-858C-4783-AAEF-6C360E2E062B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073F36B7-503A-4B3F-AE04-5BB681AAB52A}" type="presOf" srcId="{C50DC0A1-858C-4783-AAEF-6C360E2E062B}" destId="{31F95AF2-B360-47BC-80BD-833A4967C450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F2CD29D-7223-4CC3-BB33-5E0A7C79437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321AF07-A6D6-4F8C-9157-554847EDC9B0}">
      <dgm:prSet phldrT="[Tekst]"/>
      <dgm:spPr/>
      <dgm:t>
        <a:bodyPr/>
        <a:lstStyle/>
        <a:p>
          <a:r>
            <a:rPr lang="pl-PL" dirty="0"/>
            <a:t>orzekanie</a:t>
          </a:r>
        </a:p>
      </dgm:t>
    </dgm:pt>
    <dgm:pt modelId="{154C363E-F676-4C48-A7C2-1E86ADC9B11F}" type="parTrans" cxnId="{44E5599C-F770-41B7-9FFA-8FA867FA39AF}">
      <dgm:prSet/>
      <dgm:spPr/>
      <dgm:t>
        <a:bodyPr/>
        <a:lstStyle/>
        <a:p>
          <a:endParaRPr lang="pl-PL"/>
        </a:p>
      </dgm:t>
    </dgm:pt>
    <dgm:pt modelId="{5F5FFD7C-925D-4B79-B88A-93AEA0C3618D}" type="sibTrans" cxnId="{44E5599C-F770-41B7-9FFA-8FA867FA39AF}">
      <dgm:prSet/>
      <dgm:spPr/>
      <dgm:t>
        <a:bodyPr/>
        <a:lstStyle/>
        <a:p>
          <a:endParaRPr lang="pl-PL"/>
        </a:p>
      </dgm:t>
    </dgm:pt>
    <dgm:pt modelId="{72BD676E-832A-4211-AF93-77CD2D8E587E}">
      <dgm:prSet phldrT="[Tekst]"/>
      <dgm:spPr/>
      <dgm:t>
        <a:bodyPr/>
        <a:lstStyle/>
        <a:p>
          <a:r>
            <a:rPr lang="pl-PL" dirty="0"/>
            <a:t>oskarżenie</a:t>
          </a:r>
        </a:p>
      </dgm:t>
    </dgm:pt>
    <dgm:pt modelId="{7974BBBD-07C2-4D31-ACC1-8F8E8394E1DD}" type="parTrans" cxnId="{CFB32E07-FDDE-40EC-B1F3-F862565E647F}">
      <dgm:prSet/>
      <dgm:spPr/>
      <dgm:t>
        <a:bodyPr/>
        <a:lstStyle/>
        <a:p>
          <a:endParaRPr lang="pl-PL"/>
        </a:p>
      </dgm:t>
    </dgm:pt>
    <dgm:pt modelId="{3A97BD05-9152-4AC3-B47E-391BBFE20973}" type="sibTrans" cxnId="{CFB32E07-FDDE-40EC-B1F3-F862565E647F}">
      <dgm:prSet/>
      <dgm:spPr/>
      <dgm:t>
        <a:bodyPr/>
        <a:lstStyle/>
        <a:p>
          <a:endParaRPr lang="pl-PL"/>
        </a:p>
      </dgm:t>
    </dgm:pt>
    <dgm:pt modelId="{8B1C763A-04B1-4D63-9BD9-772E639EFCC0}">
      <dgm:prSet phldrT="[Tekst]"/>
      <dgm:spPr/>
      <dgm:t>
        <a:bodyPr/>
        <a:lstStyle/>
        <a:p>
          <a:r>
            <a:rPr lang="pl-PL" dirty="0"/>
            <a:t>obrona</a:t>
          </a:r>
        </a:p>
      </dgm:t>
    </dgm:pt>
    <dgm:pt modelId="{090548F3-EC5B-4E00-8061-25997A80CD6B}" type="parTrans" cxnId="{9750165A-7034-4EDA-9576-6ACDA1EEE736}">
      <dgm:prSet/>
      <dgm:spPr/>
      <dgm:t>
        <a:bodyPr/>
        <a:lstStyle/>
        <a:p>
          <a:endParaRPr lang="pl-PL"/>
        </a:p>
      </dgm:t>
    </dgm:pt>
    <dgm:pt modelId="{0E79B119-272E-4DD5-9F4B-B78F368E7246}" type="sibTrans" cxnId="{9750165A-7034-4EDA-9576-6ACDA1EEE736}">
      <dgm:prSet/>
      <dgm:spPr/>
      <dgm:t>
        <a:bodyPr/>
        <a:lstStyle/>
        <a:p>
          <a:endParaRPr lang="pl-PL"/>
        </a:p>
      </dgm:t>
    </dgm:pt>
    <dgm:pt modelId="{56A0CC07-591F-48D9-8A67-F09B6887A14A}" type="pres">
      <dgm:prSet presAssocID="{DF2CD29D-7223-4CC3-BB33-5E0A7C79437C}" presName="linearFlow" presStyleCnt="0">
        <dgm:presLayoutVars>
          <dgm:dir/>
          <dgm:resizeHandles val="exact"/>
        </dgm:presLayoutVars>
      </dgm:prSet>
      <dgm:spPr/>
    </dgm:pt>
    <dgm:pt modelId="{1AED2A87-148E-46F5-B49D-22D9CB7C6DAF}" type="pres">
      <dgm:prSet presAssocID="{1321AF07-A6D6-4F8C-9157-554847EDC9B0}" presName="composite" presStyleCnt="0"/>
      <dgm:spPr/>
    </dgm:pt>
    <dgm:pt modelId="{A1D22ABA-4183-4E8B-BE55-0093C0B67877}" type="pres">
      <dgm:prSet presAssocID="{1321AF07-A6D6-4F8C-9157-554847EDC9B0}" presName="imgShp" presStyleLbl="fgImgPlace1" presStyleIdx="0" presStyleCnt="3" custLinFactNeighborX="-1066" custLinFactNeighborY="1722"/>
      <dgm:spPr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01B91DB9-D290-4838-ABC3-AA2C3EDDB19C}" type="pres">
      <dgm:prSet presAssocID="{1321AF07-A6D6-4F8C-9157-554847EDC9B0}" presName="txShp" presStyleLbl="node1" presStyleIdx="0" presStyleCnt="3">
        <dgm:presLayoutVars>
          <dgm:bulletEnabled val="1"/>
        </dgm:presLayoutVars>
      </dgm:prSet>
      <dgm:spPr/>
    </dgm:pt>
    <dgm:pt modelId="{A3C99DC0-5F5D-4998-8886-D33086067D39}" type="pres">
      <dgm:prSet presAssocID="{5F5FFD7C-925D-4B79-B88A-93AEA0C3618D}" presName="spacing" presStyleCnt="0"/>
      <dgm:spPr/>
    </dgm:pt>
    <dgm:pt modelId="{F0EEB445-B08C-49E3-8D7E-2B3F0A6E2DC0}" type="pres">
      <dgm:prSet presAssocID="{72BD676E-832A-4211-AF93-77CD2D8E587E}" presName="composite" presStyleCnt="0"/>
      <dgm:spPr/>
    </dgm:pt>
    <dgm:pt modelId="{EFDE2994-6EE1-49CE-A736-D1273D28A3E1}" type="pres">
      <dgm:prSet presAssocID="{72BD676E-832A-4211-AF93-77CD2D8E587E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5048DEB0-3FE2-4E8B-A8EC-288C94A6771B}" type="pres">
      <dgm:prSet presAssocID="{72BD676E-832A-4211-AF93-77CD2D8E587E}" presName="txShp" presStyleLbl="node1" presStyleIdx="1" presStyleCnt="3">
        <dgm:presLayoutVars>
          <dgm:bulletEnabled val="1"/>
        </dgm:presLayoutVars>
      </dgm:prSet>
      <dgm:spPr/>
    </dgm:pt>
    <dgm:pt modelId="{D841D9FC-676A-4107-8A60-E0F7922DABBB}" type="pres">
      <dgm:prSet presAssocID="{3A97BD05-9152-4AC3-B47E-391BBFE20973}" presName="spacing" presStyleCnt="0"/>
      <dgm:spPr/>
    </dgm:pt>
    <dgm:pt modelId="{23FD9476-C7C0-40D3-9AB9-3458CA1041D4}" type="pres">
      <dgm:prSet presAssocID="{8B1C763A-04B1-4D63-9BD9-772E639EFCC0}" presName="composite" presStyleCnt="0"/>
      <dgm:spPr/>
    </dgm:pt>
    <dgm:pt modelId="{95591A3E-4F40-4BE4-9B31-3DD0932B697B}" type="pres">
      <dgm:prSet presAssocID="{8B1C763A-04B1-4D63-9BD9-772E639EFCC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4BDE3D90-829A-4AA2-A93D-69A3BD7626E3}" type="pres">
      <dgm:prSet presAssocID="{8B1C763A-04B1-4D63-9BD9-772E639EFCC0}" presName="txShp" presStyleLbl="node1" presStyleIdx="2" presStyleCnt="3">
        <dgm:presLayoutVars>
          <dgm:bulletEnabled val="1"/>
        </dgm:presLayoutVars>
      </dgm:prSet>
      <dgm:spPr/>
    </dgm:pt>
  </dgm:ptLst>
  <dgm:cxnLst>
    <dgm:cxn modelId="{CFB32E07-FDDE-40EC-B1F3-F862565E647F}" srcId="{DF2CD29D-7223-4CC3-BB33-5E0A7C79437C}" destId="{72BD676E-832A-4211-AF93-77CD2D8E587E}" srcOrd="1" destOrd="0" parTransId="{7974BBBD-07C2-4D31-ACC1-8F8E8394E1DD}" sibTransId="{3A97BD05-9152-4AC3-B47E-391BBFE20973}"/>
    <dgm:cxn modelId="{A50F0829-F510-4CE6-8739-6A2ADCE16C15}" type="presOf" srcId="{DF2CD29D-7223-4CC3-BB33-5E0A7C79437C}" destId="{56A0CC07-591F-48D9-8A67-F09B6887A14A}" srcOrd="0" destOrd="0" presId="urn:microsoft.com/office/officeart/2005/8/layout/vList3"/>
    <dgm:cxn modelId="{9750165A-7034-4EDA-9576-6ACDA1EEE736}" srcId="{DF2CD29D-7223-4CC3-BB33-5E0A7C79437C}" destId="{8B1C763A-04B1-4D63-9BD9-772E639EFCC0}" srcOrd="2" destOrd="0" parTransId="{090548F3-EC5B-4E00-8061-25997A80CD6B}" sibTransId="{0E79B119-272E-4DD5-9F4B-B78F368E7246}"/>
    <dgm:cxn modelId="{44E5599C-F770-41B7-9FFA-8FA867FA39AF}" srcId="{DF2CD29D-7223-4CC3-BB33-5E0A7C79437C}" destId="{1321AF07-A6D6-4F8C-9157-554847EDC9B0}" srcOrd="0" destOrd="0" parTransId="{154C363E-F676-4C48-A7C2-1E86ADC9B11F}" sibTransId="{5F5FFD7C-925D-4B79-B88A-93AEA0C3618D}"/>
    <dgm:cxn modelId="{4794CBAE-46EC-4C05-A0C3-E2CD4AF95AE7}" type="presOf" srcId="{1321AF07-A6D6-4F8C-9157-554847EDC9B0}" destId="{01B91DB9-D290-4838-ABC3-AA2C3EDDB19C}" srcOrd="0" destOrd="0" presId="urn:microsoft.com/office/officeart/2005/8/layout/vList3"/>
    <dgm:cxn modelId="{2D4C27B6-F449-4380-9748-64ACD2D46C94}" type="presOf" srcId="{72BD676E-832A-4211-AF93-77CD2D8E587E}" destId="{5048DEB0-3FE2-4E8B-A8EC-288C94A6771B}" srcOrd="0" destOrd="0" presId="urn:microsoft.com/office/officeart/2005/8/layout/vList3"/>
    <dgm:cxn modelId="{E0176FC7-EF0D-4616-91D0-1EF3E6F8C582}" type="presOf" srcId="{8B1C763A-04B1-4D63-9BD9-772E639EFCC0}" destId="{4BDE3D90-829A-4AA2-A93D-69A3BD7626E3}" srcOrd="0" destOrd="0" presId="urn:microsoft.com/office/officeart/2005/8/layout/vList3"/>
    <dgm:cxn modelId="{F62EA7FB-9E68-4B85-950E-175BFAB0C743}" type="presParOf" srcId="{56A0CC07-591F-48D9-8A67-F09B6887A14A}" destId="{1AED2A87-148E-46F5-B49D-22D9CB7C6DAF}" srcOrd="0" destOrd="0" presId="urn:microsoft.com/office/officeart/2005/8/layout/vList3"/>
    <dgm:cxn modelId="{1DF34EFA-5457-4C5A-92BD-C16D61223457}" type="presParOf" srcId="{1AED2A87-148E-46F5-B49D-22D9CB7C6DAF}" destId="{A1D22ABA-4183-4E8B-BE55-0093C0B67877}" srcOrd="0" destOrd="0" presId="urn:microsoft.com/office/officeart/2005/8/layout/vList3"/>
    <dgm:cxn modelId="{164E09DA-3F5F-48F6-833A-A668FF0A8CB8}" type="presParOf" srcId="{1AED2A87-148E-46F5-B49D-22D9CB7C6DAF}" destId="{01B91DB9-D290-4838-ABC3-AA2C3EDDB19C}" srcOrd="1" destOrd="0" presId="urn:microsoft.com/office/officeart/2005/8/layout/vList3"/>
    <dgm:cxn modelId="{AA8F1229-BA72-417F-B195-740002E64CC5}" type="presParOf" srcId="{56A0CC07-591F-48D9-8A67-F09B6887A14A}" destId="{A3C99DC0-5F5D-4998-8886-D33086067D39}" srcOrd="1" destOrd="0" presId="urn:microsoft.com/office/officeart/2005/8/layout/vList3"/>
    <dgm:cxn modelId="{25766F87-4307-485E-9D1E-37BBF4CF08BC}" type="presParOf" srcId="{56A0CC07-591F-48D9-8A67-F09B6887A14A}" destId="{F0EEB445-B08C-49E3-8D7E-2B3F0A6E2DC0}" srcOrd="2" destOrd="0" presId="urn:microsoft.com/office/officeart/2005/8/layout/vList3"/>
    <dgm:cxn modelId="{D258DE81-954E-4A62-B201-9F7811A47FB7}" type="presParOf" srcId="{F0EEB445-B08C-49E3-8D7E-2B3F0A6E2DC0}" destId="{EFDE2994-6EE1-49CE-A736-D1273D28A3E1}" srcOrd="0" destOrd="0" presId="urn:microsoft.com/office/officeart/2005/8/layout/vList3"/>
    <dgm:cxn modelId="{13D68307-13EB-4522-AFFA-0E27935B2FEB}" type="presParOf" srcId="{F0EEB445-B08C-49E3-8D7E-2B3F0A6E2DC0}" destId="{5048DEB0-3FE2-4E8B-A8EC-288C94A6771B}" srcOrd="1" destOrd="0" presId="urn:microsoft.com/office/officeart/2005/8/layout/vList3"/>
    <dgm:cxn modelId="{B9B4F9C7-EA36-4F96-BBF8-45779C31B48C}" type="presParOf" srcId="{56A0CC07-591F-48D9-8A67-F09B6887A14A}" destId="{D841D9FC-676A-4107-8A60-E0F7922DABBB}" srcOrd="3" destOrd="0" presId="urn:microsoft.com/office/officeart/2005/8/layout/vList3"/>
    <dgm:cxn modelId="{A8548686-78FA-46EE-AAEB-0C09978F709A}" type="presParOf" srcId="{56A0CC07-591F-48D9-8A67-F09B6887A14A}" destId="{23FD9476-C7C0-40D3-9AB9-3458CA1041D4}" srcOrd="4" destOrd="0" presId="urn:microsoft.com/office/officeart/2005/8/layout/vList3"/>
    <dgm:cxn modelId="{0A986718-50CC-42BD-9F8A-E72CFCDF922C}" type="presParOf" srcId="{23FD9476-C7C0-40D3-9AB9-3458CA1041D4}" destId="{95591A3E-4F40-4BE4-9B31-3DD0932B697B}" srcOrd="0" destOrd="0" presId="urn:microsoft.com/office/officeart/2005/8/layout/vList3"/>
    <dgm:cxn modelId="{F49457C2-EBCD-4388-BC17-0E8AD0591A8C}" type="presParOf" srcId="{23FD9476-C7C0-40D3-9AB9-3458CA1041D4}" destId="{4BDE3D90-829A-4AA2-A93D-69A3BD7626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FBA426-A149-44FC-8C0C-F499C11E33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CFE6447-6AD6-4417-B109-BF413C8FF437}">
      <dgm:prSet phldrT="[Tekst]"/>
      <dgm:spPr/>
      <dgm:t>
        <a:bodyPr/>
        <a:lstStyle/>
        <a:p>
          <a:pPr algn="ctr"/>
          <a:r>
            <a:rPr lang="pl-PL" dirty="0"/>
            <a:t>Apelacja</a:t>
          </a:r>
        </a:p>
      </dgm:t>
    </dgm:pt>
    <dgm:pt modelId="{9786BF01-3952-4190-93B9-7CD1DBED91D5}" type="parTrans" cxnId="{906A22DB-E26A-450A-8A5A-05FC24C9EEE1}">
      <dgm:prSet/>
      <dgm:spPr/>
      <dgm:t>
        <a:bodyPr/>
        <a:lstStyle/>
        <a:p>
          <a:endParaRPr lang="pl-PL"/>
        </a:p>
      </dgm:t>
    </dgm:pt>
    <dgm:pt modelId="{6F5D864C-D859-44E7-9E35-E04E37B48FC0}" type="sibTrans" cxnId="{906A22DB-E26A-450A-8A5A-05FC24C9EEE1}">
      <dgm:prSet/>
      <dgm:spPr/>
      <dgm:t>
        <a:bodyPr/>
        <a:lstStyle/>
        <a:p>
          <a:endParaRPr lang="pl-PL"/>
        </a:p>
      </dgm:t>
    </dgm:pt>
    <dgm:pt modelId="{7BB20040-87E0-4196-ABA0-CC0FCF4B21F9}">
      <dgm:prSet phldrT="[Tekst]"/>
      <dgm:spPr/>
      <dgm:t>
        <a:bodyPr/>
        <a:lstStyle/>
        <a:p>
          <a:endParaRPr lang="pl-PL" dirty="0"/>
        </a:p>
      </dgm:t>
    </dgm:pt>
    <dgm:pt modelId="{CF2233D4-C169-42C3-A6F0-80A846233AFF}" type="parTrans" cxnId="{D91D5F67-8C2F-4070-AE1F-E154080B64D9}">
      <dgm:prSet/>
      <dgm:spPr/>
      <dgm:t>
        <a:bodyPr/>
        <a:lstStyle/>
        <a:p>
          <a:endParaRPr lang="pl-PL"/>
        </a:p>
      </dgm:t>
    </dgm:pt>
    <dgm:pt modelId="{9B5DD7F5-BF38-4B21-9D0F-DCB24BE41F3A}" type="sibTrans" cxnId="{D91D5F67-8C2F-4070-AE1F-E154080B64D9}">
      <dgm:prSet/>
      <dgm:spPr/>
      <dgm:t>
        <a:bodyPr/>
        <a:lstStyle/>
        <a:p>
          <a:endParaRPr lang="pl-PL"/>
        </a:p>
      </dgm:t>
    </dgm:pt>
    <dgm:pt modelId="{E525DAA7-B8D8-42D5-BF9B-3FB9AB343344}">
      <dgm:prSet phldrT="[Tekst]"/>
      <dgm:spPr/>
      <dgm:t>
        <a:bodyPr/>
        <a:lstStyle/>
        <a:p>
          <a:pPr algn="ctr"/>
          <a:r>
            <a:rPr lang="pl-PL" dirty="0"/>
            <a:t>Zażalenie</a:t>
          </a:r>
        </a:p>
      </dgm:t>
    </dgm:pt>
    <dgm:pt modelId="{FCDE506D-1CE6-4909-A998-33B709D29D61}" type="parTrans" cxnId="{E01B5147-9BA3-46B5-B4BE-A1B30CAB0365}">
      <dgm:prSet/>
      <dgm:spPr/>
      <dgm:t>
        <a:bodyPr/>
        <a:lstStyle/>
        <a:p>
          <a:endParaRPr lang="pl-PL"/>
        </a:p>
      </dgm:t>
    </dgm:pt>
    <dgm:pt modelId="{368A0882-757D-4D6A-955A-78F09924C72E}" type="sibTrans" cxnId="{E01B5147-9BA3-46B5-B4BE-A1B30CAB0365}">
      <dgm:prSet/>
      <dgm:spPr/>
      <dgm:t>
        <a:bodyPr/>
        <a:lstStyle/>
        <a:p>
          <a:endParaRPr lang="pl-PL"/>
        </a:p>
      </dgm:t>
    </dgm:pt>
    <dgm:pt modelId="{5A7DABF3-70D2-4E6C-A912-043DCF567CC3}">
      <dgm:prSet phldrT="[Tekst]"/>
      <dgm:spPr/>
      <dgm:t>
        <a:bodyPr/>
        <a:lstStyle/>
        <a:p>
          <a:endParaRPr lang="pl-PL" dirty="0"/>
        </a:p>
      </dgm:t>
    </dgm:pt>
    <dgm:pt modelId="{982BDC89-9814-4D08-BE66-2CDA8E882CB4}" type="parTrans" cxnId="{EA8E2540-9AF3-4949-BF86-9A2F7A420098}">
      <dgm:prSet/>
      <dgm:spPr/>
      <dgm:t>
        <a:bodyPr/>
        <a:lstStyle/>
        <a:p>
          <a:endParaRPr lang="pl-PL"/>
        </a:p>
      </dgm:t>
    </dgm:pt>
    <dgm:pt modelId="{F4BA6A9A-DAE8-4B0D-B004-C885DF6AB317}" type="sibTrans" cxnId="{EA8E2540-9AF3-4949-BF86-9A2F7A420098}">
      <dgm:prSet/>
      <dgm:spPr/>
      <dgm:t>
        <a:bodyPr/>
        <a:lstStyle/>
        <a:p>
          <a:endParaRPr lang="pl-PL"/>
        </a:p>
      </dgm:t>
    </dgm:pt>
    <dgm:pt modelId="{726FFF30-AA7E-4CCC-8727-578154FFC41D}" type="pres">
      <dgm:prSet presAssocID="{13FBA426-A149-44FC-8C0C-F499C11E3339}" presName="linear" presStyleCnt="0">
        <dgm:presLayoutVars>
          <dgm:animLvl val="lvl"/>
          <dgm:resizeHandles val="exact"/>
        </dgm:presLayoutVars>
      </dgm:prSet>
      <dgm:spPr/>
    </dgm:pt>
    <dgm:pt modelId="{F8DE8082-32A0-4D1E-88BF-C86B39FF2C0D}" type="pres">
      <dgm:prSet presAssocID="{3CFE6447-6AD6-4417-B109-BF413C8FF437}" presName="parentText" presStyleLbl="node1" presStyleIdx="0" presStyleCnt="2" custScaleX="40407" custScaleY="74849" custLinFactY="406" custLinFactNeighborX="-8165" custLinFactNeighborY="100000">
        <dgm:presLayoutVars>
          <dgm:chMax val="0"/>
          <dgm:bulletEnabled val="1"/>
        </dgm:presLayoutVars>
      </dgm:prSet>
      <dgm:spPr/>
    </dgm:pt>
    <dgm:pt modelId="{5D5558F6-1AFA-4123-BDE4-10FA817A1E8D}" type="pres">
      <dgm:prSet presAssocID="{3CFE6447-6AD6-4417-B109-BF413C8FF437}" presName="childText" presStyleLbl="revTx" presStyleIdx="0" presStyleCnt="2">
        <dgm:presLayoutVars>
          <dgm:bulletEnabled val="1"/>
        </dgm:presLayoutVars>
      </dgm:prSet>
      <dgm:spPr/>
    </dgm:pt>
    <dgm:pt modelId="{F5E12987-8F8D-4DC7-9700-6B4442A2AD40}" type="pres">
      <dgm:prSet presAssocID="{E525DAA7-B8D8-42D5-BF9B-3FB9AB343344}" presName="parentText" presStyleLbl="node1" presStyleIdx="1" presStyleCnt="2" custScaleX="39963" custScaleY="81097" custLinFactNeighborX="-8548" custLinFactNeighborY="41941">
        <dgm:presLayoutVars>
          <dgm:chMax val="0"/>
          <dgm:bulletEnabled val="1"/>
        </dgm:presLayoutVars>
      </dgm:prSet>
      <dgm:spPr/>
    </dgm:pt>
    <dgm:pt modelId="{53C74740-F7EB-4752-8B27-D16029168567}" type="pres">
      <dgm:prSet presAssocID="{E525DAA7-B8D8-42D5-BF9B-3FB9AB343344}" presName="childText" presStyleLbl="revTx" presStyleIdx="1" presStyleCnt="2" custFlipVert="0" custScaleX="95625" custScaleY="9119">
        <dgm:presLayoutVars>
          <dgm:bulletEnabled val="1"/>
        </dgm:presLayoutVars>
      </dgm:prSet>
      <dgm:spPr/>
    </dgm:pt>
  </dgm:ptLst>
  <dgm:cxnLst>
    <dgm:cxn modelId="{AB5ADB25-8FAC-4DAA-A464-88455B03F94A}" type="presOf" srcId="{E525DAA7-B8D8-42D5-BF9B-3FB9AB343344}" destId="{F5E12987-8F8D-4DC7-9700-6B4442A2AD40}" srcOrd="0" destOrd="0" presId="urn:microsoft.com/office/officeart/2005/8/layout/vList2"/>
    <dgm:cxn modelId="{6EF1E02F-FF50-4558-B52A-EB4A5169002C}" type="presOf" srcId="{5A7DABF3-70D2-4E6C-A912-043DCF567CC3}" destId="{53C74740-F7EB-4752-8B27-D16029168567}" srcOrd="0" destOrd="0" presId="urn:microsoft.com/office/officeart/2005/8/layout/vList2"/>
    <dgm:cxn modelId="{EA8E2540-9AF3-4949-BF86-9A2F7A420098}" srcId="{E525DAA7-B8D8-42D5-BF9B-3FB9AB343344}" destId="{5A7DABF3-70D2-4E6C-A912-043DCF567CC3}" srcOrd="0" destOrd="0" parTransId="{982BDC89-9814-4D08-BE66-2CDA8E882CB4}" sibTransId="{F4BA6A9A-DAE8-4B0D-B004-C885DF6AB317}"/>
    <dgm:cxn modelId="{2B697E44-49BA-419F-B5A8-F448FD0997D1}" type="presOf" srcId="{3CFE6447-6AD6-4417-B109-BF413C8FF437}" destId="{F8DE8082-32A0-4D1E-88BF-C86B39FF2C0D}" srcOrd="0" destOrd="0" presId="urn:microsoft.com/office/officeart/2005/8/layout/vList2"/>
    <dgm:cxn modelId="{D91D5F67-8C2F-4070-AE1F-E154080B64D9}" srcId="{3CFE6447-6AD6-4417-B109-BF413C8FF437}" destId="{7BB20040-87E0-4196-ABA0-CC0FCF4B21F9}" srcOrd="0" destOrd="0" parTransId="{CF2233D4-C169-42C3-A6F0-80A846233AFF}" sibTransId="{9B5DD7F5-BF38-4B21-9D0F-DCB24BE41F3A}"/>
    <dgm:cxn modelId="{E01B5147-9BA3-46B5-B4BE-A1B30CAB0365}" srcId="{13FBA426-A149-44FC-8C0C-F499C11E3339}" destId="{E525DAA7-B8D8-42D5-BF9B-3FB9AB343344}" srcOrd="1" destOrd="0" parTransId="{FCDE506D-1CE6-4909-A998-33B709D29D61}" sibTransId="{368A0882-757D-4D6A-955A-78F09924C72E}"/>
    <dgm:cxn modelId="{65A55B72-E04A-41FB-B636-255CBCFDB187}" type="presOf" srcId="{13FBA426-A149-44FC-8C0C-F499C11E3339}" destId="{726FFF30-AA7E-4CCC-8727-578154FFC41D}" srcOrd="0" destOrd="0" presId="urn:microsoft.com/office/officeart/2005/8/layout/vList2"/>
    <dgm:cxn modelId="{B6557D7B-57D8-4073-83B8-689349F2308A}" type="presOf" srcId="{7BB20040-87E0-4196-ABA0-CC0FCF4B21F9}" destId="{5D5558F6-1AFA-4123-BDE4-10FA817A1E8D}" srcOrd="0" destOrd="0" presId="urn:microsoft.com/office/officeart/2005/8/layout/vList2"/>
    <dgm:cxn modelId="{906A22DB-E26A-450A-8A5A-05FC24C9EEE1}" srcId="{13FBA426-A149-44FC-8C0C-F499C11E3339}" destId="{3CFE6447-6AD6-4417-B109-BF413C8FF437}" srcOrd="0" destOrd="0" parTransId="{9786BF01-3952-4190-93B9-7CD1DBED91D5}" sibTransId="{6F5D864C-D859-44E7-9E35-E04E37B48FC0}"/>
    <dgm:cxn modelId="{DFD89904-5D30-4DB5-89BC-6468FDDEDD44}" type="presParOf" srcId="{726FFF30-AA7E-4CCC-8727-578154FFC41D}" destId="{F8DE8082-32A0-4D1E-88BF-C86B39FF2C0D}" srcOrd="0" destOrd="0" presId="urn:microsoft.com/office/officeart/2005/8/layout/vList2"/>
    <dgm:cxn modelId="{829C91C9-5369-4F6F-B441-9C320ADA6A08}" type="presParOf" srcId="{726FFF30-AA7E-4CCC-8727-578154FFC41D}" destId="{5D5558F6-1AFA-4123-BDE4-10FA817A1E8D}" srcOrd="1" destOrd="0" presId="urn:microsoft.com/office/officeart/2005/8/layout/vList2"/>
    <dgm:cxn modelId="{EDC185BD-0F9A-40E4-9DDA-2D7B52A96022}" type="presParOf" srcId="{726FFF30-AA7E-4CCC-8727-578154FFC41D}" destId="{F5E12987-8F8D-4DC7-9700-6B4442A2AD40}" srcOrd="2" destOrd="0" presId="urn:microsoft.com/office/officeart/2005/8/layout/vList2"/>
    <dgm:cxn modelId="{3431D29A-C685-4D4D-88A7-1B777C30D8EC}" type="presParOf" srcId="{726FFF30-AA7E-4CCC-8727-578154FFC41D}" destId="{53C74740-F7EB-4752-8B27-D1602916856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6CDC34-F09B-4D87-A726-10B88F9D7C3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7684F31-F828-47BC-9A09-D3FB6DED27D1}">
      <dgm:prSet phldrT="[Tekst]"/>
      <dgm:spPr/>
      <dgm:t>
        <a:bodyPr/>
        <a:lstStyle/>
        <a:p>
          <a:r>
            <a:rPr lang="pl-PL" dirty="0"/>
            <a:t>Skargowość</a:t>
          </a:r>
        </a:p>
      </dgm:t>
    </dgm:pt>
    <dgm:pt modelId="{02B5CF30-0EB6-4391-9BF3-25383BDEC1B6}" type="parTrans" cxnId="{EA1D47CF-2E82-4631-A130-DAAC4C447894}">
      <dgm:prSet/>
      <dgm:spPr/>
      <dgm:t>
        <a:bodyPr/>
        <a:lstStyle/>
        <a:p>
          <a:endParaRPr lang="pl-PL"/>
        </a:p>
      </dgm:t>
    </dgm:pt>
    <dgm:pt modelId="{E722D1B4-3315-4462-BFCD-A7053053A9DB}" type="sibTrans" cxnId="{EA1D47CF-2E82-4631-A130-DAAC4C447894}">
      <dgm:prSet/>
      <dgm:spPr/>
      <dgm:t>
        <a:bodyPr/>
        <a:lstStyle/>
        <a:p>
          <a:endParaRPr lang="pl-PL"/>
        </a:p>
      </dgm:t>
    </dgm:pt>
    <dgm:pt modelId="{1D37F499-F8E5-4BFB-9F86-D8BE86766CB2}">
      <dgm:prSet phldrT="[Tekst]"/>
      <dgm:spPr/>
      <dgm:t>
        <a:bodyPr/>
        <a:lstStyle/>
        <a:p>
          <a:r>
            <a:rPr lang="pl-PL" dirty="0" err="1"/>
            <a:t>Dewolutywność</a:t>
          </a:r>
          <a:endParaRPr lang="pl-PL" dirty="0"/>
        </a:p>
      </dgm:t>
    </dgm:pt>
    <dgm:pt modelId="{90AE32DE-5B2A-4AFF-8F50-DC14319D12FD}" type="parTrans" cxnId="{05DB7469-9DD8-4A3B-8F6C-A8A378A43D8C}">
      <dgm:prSet/>
      <dgm:spPr/>
      <dgm:t>
        <a:bodyPr/>
        <a:lstStyle/>
        <a:p>
          <a:endParaRPr lang="pl-PL"/>
        </a:p>
      </dgm:t>
    </dgm:pt>
    <dgm:pt modelId="{85C74AC2-78F9-4F61-B402-F8EB07D9D7F5}" type="sibTrans" cxnId="{05DB7469-9DD8-4A3B-8F6C-A8A378A43D8C}">
      <dgm:prSet/>
      <dgm:spPr/>
      <dgm:t>
        <a:bodyPr/>
        <a:lstStyle/>
        <a:p>
          <a:endParaRPr lang="pl-PL"/>
        </a:p>
      </dgm:t>
    </dgm:pt>
    <dgm:pt modelId="{E5A13238-1959-45B8-9D06-A3279ED213AF}">
      <dgm:prSet phldrT="[Tekst]"/>
      <dgm:spPr/>
      <dgm:t>
        <a:bodyPr/>
        <a:lstStyle/>
        <a:p>
          <a:r>
            <a:rPr lang="pl-PL" dirty="0"/>
            <a:t>Suspensywność</a:t>
          </a:r>
        </a:p>
      </dgm:t>
    </dgm:pt>
    <dgm:pt modelId="{CFD4A060-94B4-4BF9-BE36-68EEA6B7B5E0}" type="parTrans" cxnId="{F6A82836-7494-4074-B230-99D6AA06D8D6}">
      <dgm:prSet/>
      <dgm:spPr/>
      <dgm:t>
        <a:bodyPr/>
        <a:lstStyle/>
        <a:p>
          <a:endParaRPr lang="pl-PL"/>
        </a:p>
      </dgm:t>
    </dgm:pt>
    <dgm:pt modelId="{F303056B-141E-42C3-B748-31A4B9282F1E}" type="sibTrans" cxnId="{F6A82836-7494-4074-B230-99D6AA06D8D6}">
      <dgm:prSet/>
      <dgm:spPr/>
      <dgm:t>
        <a:bodyPr/>
        <a:lstStyle/>
        <a:p>
          <a:endParaRPr lang="pl-PL"/>
        </a:p>
      </dgm:t>
    </dgm:pt>
    <dgm:pt modelId="{EC19C05C-C516-4472-9FAE-B50B203F3A1D}">
      <dgm:prSet phldrT="[Tekst]"/>
      <dgm:spPr/>
      <dgm:t>
        <a:bodyPr/>
        <a:lstStyle/>
        <a:p>
          <a:r>
            <a:rPr lang="pl-PL" i="0" dirty="0"/>
            <a:t>Zakaz</a:t>
          </a:r>
          <a:r>
            <a:rPr lang="pl-PL" i="1" dirty="0"/>
            <a:t> </a:t>
          </a:r>
          <a:r>
            <a:rPr lang="pl-PL" i="1" dirty="0" err="1"/>
            <a:t>reformationis</a:t>
          </a:r>
          <a:r>
            <a:rPr lang="pl-PL" i="1" dirty="0"/>
            <a:t> in </a:t>
          </a:r>
          <a:r>
            <a:rPr lang="pl-PL" i="1" dirty="0" err="1"/>
            <a:t>peius</a:t>
          </a:r>
          <a:endParaRPr lang="pl-PL" i="1" dirty="0"/>
        </a:p>
      </dgm:t>
    </dgm:pt>
    <dgm:pt modelId="{F9E1EAD8-52A3-4C9F-82B8-1CAE909FFE3A}" type="parTrans" cxnId="{5712907F-9689-42CC-BFEB-5798CA0AFD5B}">
      <dgm:prSet/>
      <dgm:spPr/>
      <dgm:t>
        <a:bodyPr/>
        <a:lstStyle/>
        <a:p>
          <a:endParaRPr lang="pl-PL"/>
        </a:p>
      </dgm:t>
    </dgm:pt>
    <dgm:pt modelId="{715C3D05-71C5-4D96-8E85-732DB0080F3F}" type="sibTrans" cxnId="{5712907F-9689-42CC-BFEB-5798CA0AFD5B}">
      <dgm:prSet/>
      <dgm:spPr/>
      <dgm:t>
        <a:bodyPr/>
        <a:lstStyle/>
        <a:p>
          <a:endParaRPr lang="pl-PL"/>
        </a:p>
      </dgm:t>
    </dgm:pt>
    <dgm:pt modelId="{142F2C49-0C0A-4EC9-A766-93151F5A64DF}" type="pres">
      <dgm:prSet presAssocID="{836CDC34-F09B-4D87-A726-10B88F9D7C3C}" presName="matrix" presStyleCnt="0">
        <dgm:presLayoutVars>
          <dgm:chMax val="1"/>
          <dgm:dir/>
          <dgm:resizeHandles val="exact"/>
        </dgm:presLayoutVars>
      </dgm:prSet>
      <dgm:spPr/>
    </dgm:pt>
    <dgm:pt modelId="{BC0270EE-8A54-4071-ACDC-5C6687624FD3}" type="pres">
      <dgm:prSet presAssocID="{836CDC34-F09B-4D87-A726-10B88F9D7C3C}" presName="diamond" presStyleLbl="bgShp" presStyleIdx="0" presStyleCnt="1" custLinFactNeighborX="-969" custLinFactNeighborY="-8879"/>
      <dgm:spPr/>
    </dgm:pt>
    <dgm:pt modelId="{33947FF6-A2B8-47CF-808E-43B2E41A7AB4}" type="pres">
      <dgm:prSet presAssocID="{836CDC34-F09B-4D87-A726-10B88F9D7C3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568DB87-CDAB-46C0-917B-7663E76AA541}" type="pres">
      <dgm:prSet presAssocID="{836CDC34-F09B-4D87-A726-10B88F9D7C3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8BC1EF-461A-4C32-AECF-862060FC9D15}" type="pres">
      <dgm:prSet presAssocID="{836CDC34-F09B-4D87-A726-10B88F9D7C3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C54B0AB-805F-4DA8-B459-1A1303CE9577}" type="pres">
      <dgm:prSet presAssocID="{836CDC34-F09B-4D87-A726-10B88F9D7C3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1C04E1C-44ED-46B5-9E2C-D479356101DA}" type="presOf" srcId="{EC19C05C-C516-4472-9FAE-B50B203F3A1D}" destId="{5C54B0AB-805F-4DA8-B459-1A1303CE9577}" srcOrd="0" destOrd="0" presId="urn:microsoft.com/office/officeart/2005/8/layout/matrix3"/>
    <dgm:cxn modelId="{F6A82836-7494-4074-B230-99D6AA06D8D6}" srcId="{836CDC34-F09B-4D87-A726-10B88F9D7C3C}" destId="{E5A13238-1959-45B8-9D06-A3279ED213AF}" srcOrd="2" destOrd="0" parTransId="{CFD4A060-94B4-4BF9-BE36-68EEA6B7B5E0}" sibTransId="{F303056B-141E-42C3-B748-31A4B9282F1E}"/>
    <dgm:cxn modelId="{9B7FC163-7B9A-4007-A3C4-E8252F7F6856}" type="presOf" srcId="{836CDC34-F09B-4D87-A726-10B88F9D7C3C}" destId="{142F2C49-0C0A-4EC9-A766-93151F5A64DF}" srcOrd="0" destOrd="0" presId="urn:microsoft.com/office/officeart/2005/8/layout/matrix3"/>
    <dgm:cxn modelId="{05DB7469-9DD8-4A3B-8F6C-A8A378A43D8C}" srcId="{836CDC34-F09B-4D87-A726-10B88F9D7C3C}" destId="{1D37F499-F8E5-4BFB-9F86-D8BE86766CB2}" srcOrd="1" destOrd="0" parTransId="{90AE32DE-5B2A-4AFF-8F50-DC14319D12FD}" sibTransId="{85C74AC2-78F9-4F61-B402-F8EB07D9D7F5}"/>
    <dgm:cxn modelId="{1F4E0679-88A0-4665-8C1D-265F7F73B38F}" type="presOf" srcId="{1D37F499-F8E5-4BFB-9F86-D8BE86766CB2}" destId="{3568DB87-CDAB-46C0-917B-7663E76AA541}" srcOrd="0" destOrd="0" presId="urn:microsoft.com/office/officeart/2005/8/layout/matrix3"/>
    <dgm:cxn modelId="{5712907F-9689-42CC-BFEB-5798CA0AFD5B}" srcId="{836CDC34-F09B-4D87-A726-10B88F9D7C3C}" destId="{EC19C05C-C516-4472-9FAE-B50B203F3A1D}" srcOrd="3" destOrd="0" parTransId="{F9E1EAD8-52A3-4C9F-82B8-1CAE909FFE3A}" sibTransId="{715C3D05-71C5-4D96-8E85-732DB0080F3F}"/>
    <dgm:cxn modelId="{B90A939B-B2C7-4AEC-9281-A9B0F458DDDB}" type="presOf" srcId="{E7684F31-F828-47BC-9A09-D3FB6DED27D1}" destId="{33947FF6-A2B8-47CF-808E-43B2E41A7AB4}" srcOrd="0" destOrd="0" presId="urn:microsoft.com/office/officeart/2005/8/layout/matrix3"/>
    <dgm:cxn modelId="{46A980C4-3CE9-4856-BE54-DCED2341BCDB}" type="presOf" srcId="{E5A13238-1959-45B8-9D06-A3279ED213AF}" destId="{148BC1EF-461A-4C32-AECF-862060FC9D15}" srcOrd="0" destOrd="0" presId="urn:microsoft.com/office/officeart/2005/8/layout/matrix3"/>
    <dgm:cxn modelId="{EA1D47CF-2E82-4631-A130-DAAC4C447894}" srcId="{836CDC34-F09B-4D87-A726-10B88F9D7C3C}" destId="{E7684F31-F828-47BC-9A09-D3FB6DED27D1}" srcOrd="0" destOrd="0" parTransId="{02B5CF30-0EB6-4391-9BF3-25383BDEC1B6}" sibTransId="{E722D1B4-3315-4462-BFCD-A7053053A9DB}"/>
    <dgm:cxn modelId="{CD655D21-AAC8-4936-BFE5-4AADF5CFA393}" type="presParOf" srcId="{142F2C49-0C0A-4EC9-A766-93151F5A64DF}" destId="{BC0270EE-8A54-4071-ACDC-5C6687624FD3}" srcOrd="0" destOrd="0" presId="urn:microsoft.com/office/officeart/2005/8/layout/matrix3"/>
    <dgm:cxn modelId="{1EE6F8B2-F02E-48DA-A58C-DF3B47434D3C}" type="presParOf" srcId="{142F2C49-0C0A-4EC9-A766-93151F5A64DF}" destId="{33947FF6-A2B8-47CF-808E-43B2E41A7AB4}" srcOrd="1" destOrd="0" presId="urn:microsoft.com/office/officeart/2005/8/layout/matrix3"/>
    <dgm:cxn modelId="{F7FB40E6-A626-41C2-9972-D66A6975B10B}" type="presParOf" srcId="{142F2C49-0C0A-4EC9-A766-93151F5A64DF}" destId="{3568DB87-CDAB-46C0-917B-7663E76AA541}" srcOrd="2" destOrd="0" presId="urn:microsoft.com/office/officeart/2005/8/layout/matrix3"/>
    <dgm:cxn modelId="{1E7597E3-B695-4FD4-8A48-091E33471715}" type="presParOf" srcId="{142F2C49-0C0A-4EC9-A766-93151F5A64DF}" destId="{148BC1EF-461A-4C32-AECF-862060FC9D15}" srcOrd="3" destOrd="0" presId="urn:microsoft.com/office/officeart/2005/8/layout/matrix3"/>
    <dgm:cxn modelId="{4BFCEB9B-DF3F-45B5-9399-ADD50E7518C4}" type="presParOf" srcId="{142F2C49-0C0A-4EC9-A766-93151F5A64DF}" destId="{5C54B0AB-805F-4DA8-B459-1A1303CE957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550654-DD7A-4345-A51D-9816549F0D54}" type="doc">
      <dgm:prSet loTypeId="urn:microsoft.com/office/officeart/2005/8/layout/matrix1" loCatId="matrix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3967204B-2821-46B2-BF37-27D4858B1808}">
      <dgm:prSet phldrT="[Tekst]"/>
      <dgm:spPr/>
      <dgm:t>
        <a:bodyPr/>
        <a:lstStyle/>
        <a:p>
          <a:r>
            <a:rPr lang="pl-PL" b="1" dirty="0"/>
            <a:t>Czy został popełniony czyn zabroniony? </a:t>
          </a:r>
        </a:p>
        <a:p>
          <a:r>
            <a:rPr lang="pl-PL" b="1" dirty="0"/>
            <a:t>Czy stanowi on przestępstwo?</a:t>
          </a:r>
        </a:p>
      </dgm:t>
    </dgm:pt>
    <dgm:pt modelId="{E83D5E66-55F6-467C-9C18-FEC8FF919DFB}" type="parTrans" cxnId="{BC1E5703-8A8A-4F14-8A26-A8875A824304}">
      <dgm:prSet/>
      <dgm:spPr/>
      <dgm:t>
        <a:bodyPr/>
        <a:lstStyle/>
        <a:p>
          <a:endParaRPr lang="pl-PL"/>
        </a:p>
      </dgm:t>
    </dgm:pt>
    <dgm:pt modelId="{3BA55576-5EF0-4278-9091-C69305B4BEB0}" type="sibTrans" cxnId="{BC1E5703-8A8A-4F14-8A26-A8875A824304}">
      <dgm:prSet/>
      <dgm:spPr/>
      <dgm:t>
        <a:bodyPr/>
        <a:lstStyle/>
        <a:p>
          <a:endParaRPr lang="pl-PL"/>
        </a:p>
      </dgm:t>
    </dgm:pt>
    <dgm:pt modelId="{CD7E6144-F88F-4372-B88B-48658A36DDB2}">
      <dgm:prSet phldrT="[Tekst]"/>
      <dgm:spPr/>
      <dgm:t>
        <a:bodyPr/>
        <a:lstStyle/>
        <a:p>
          <a:r>
            <a:rPr lang="pl-PL" dirty="0"/>
            <a:t>Wykrycie i ujęcie sprawcy</a:t>
          </a:r>
        </a:p>
      </dgm:t>
    </dgm:pt>
    <dgm:pt modelId="{6DDF67FF-BC0F-461D-A390-F43ADF47CA6A}" type="parTrans" cxnId="{81947107-D7D1-4C99-B4F7-DECB79A8FAAC}">
      <dgm:prSet/>
      <dgm:spPr/>
      <dgm:t>
        <a:bodyPr/>
        <a:lstStyle/>
        <a:p>
          <a:endParaRPr lang="pl-PL"/>
        </a:p>
      </dgm:t>
    </dgm:pt>
    <dgm:pt modelId="{D6C4F53D-7972-4C4C-AA17-92815ABBE81A}" type="sibTrans" cxnId="{81947107-D7D1-4C99-B4F7-DECB79A8FAAC}">
      <dgm:prSet/>
      <dgm:spPr/>
      <dgm:t>
        <a:bodyPr/>
        <a:lstStyle/>
        <a:p>
          <a:endParaRPr lang="pl-PL"/>
        </a:p>
      </dgm:t>
    </dgm:pt>
    <dgm:pt modelId="{84E08E3E-57CB-4804-ADAA-A8E2AA8AF888}">
      <dgm:prSet phldrT="[Tekst]"/>
      <dgm:spPr/>
      <dgm:t>
        <a:bodyPr/>
        <a:lstStyle/>
        <a:p>
          <a:r>
            <a:rPr lang="pl-PL" dirty="0"/>
            <a:t>Zebranie niezbędnych danych </a:t>
          </a:r>
        </a:p>
      </dgm:t>
    </dgm:pt>
    <dgm:pt modelId="{C0F2281C-A982-4343-A6F1-C28EAEAF86A9}" type="parTrans" cxnId="{A0D0B141-EA69-41C4-B61B-F7F67843CD82}">
      <dgm:prSet/>
      <dgm:spPr/>
      <dgm:t>
        <a:bodyPr/>
        <a:lstStyle/>
        <a:p>
          <a:endParaRPr lang="pl-PL"/>
        </a:p>
      </dgm:t>
    </dgm:pt>
    <dgm:pt modelId="{4DB3A523-8775-483C-9C3C-E1C2A0049054}" type="sibTrans" cxnId="{A0D0B141-EA69-41C4-B61B-F7F67843CD82}">
      <dgm:prSet/>
      <dgm:spPr/>
      <dgm:t>
        <a:bodyPr/>
        <a:lstStyle/>
        <a:p>
          <a:endParaRPr lang="pl-PL"/>
        </a:p>
      </dgm:t>
    </dgm:pt>
    <dgm:pt modelId="{E712710A-1386-466B-BE9A-D93109FE35A9}">
      <dgm:prSet phldrT="[Tekst]"/>
      <dgm:spPr/>
      <dgm:t>
        <a:bodyPr/>
        <a:lstStyle/>
        <a:p>
          <a:r>
            <a:rPr lang="pl-PL" dirty="0"/>
            <a:t>Zebranie, zabezpieczenie i w niezbędnym zakresie utrwalenie dowodów dla sądu</a:t>
          </a:r>
        </a:p>
      </dgm:t>
    </dgm:pt>
    <dgm:pt modelId="{D0148BEC-7A87-4B90-845B-3C934EE98E2C}" type="parTrans" cxnId="{CB0915BA-3DE1-4690-AFBD-AB62C680399C}">
      <dgm:prSet/>
      <dgm:spPr/>
      <dgm:t>
        <a:bodyPr/>
        <a:lstStyle/>
        <a:p>
          <a:endParaRPr lang="pl-PL"/>
        </a:p>
      </dgm:t>
    </dgm:pt>
    <dgm:pt modelId="{BBA2051E-20FB-46DB-9DCC-C969152D5F10}" type="sibTrans" cxnId="{CB0915BA-3DE1-4690-AFBD-AB62C680399C}">
      <dgm:prSet/>
      <dgm:spPr/>
      <dgm:t>
        <a:bodyPr/>
        <a:lstStyle/>
        <a:p>
          <a:endParaRPr lang="pl-PL"/>
        </a:p>
      </dgm:t>
    </dgm:pt>
    <dgm:pt modelId="{6028918A-1CBE-4BA3-8C65-05C41CE6713B}">
      <dgm:prSet phldrT="[Tekst]"/>
      <dgm:spPr/>
      <dgm:t>
        <a:bodyPr/>
        <a:lstStyle/>
        <a:p>
          <a:r>
            <a:rPr lang="pl-PL" dirty="0"/>
            <a:t>Wyjaśnienie okoliczności sprawy – ustalenie pokrzywdzonych i szkody</a:t>
          </a:r>
        </a:p>
      </dgm:t>
    </dgm:pt>
    <dgm:pt modelId="{FF2D4490-9A02-436C-AEB9-D968BBE66752}" type="parTrans" cxnId="{E360D20B-B05D-4B66-8244-70C68E9C60E0}">
      <dgm:prSet/>
      <dgm:spPr/>
      <dgm:t>
        <a:bodyPr/>
        <a:lstStyle/>
        <a:p>
          <a:endParaRPr lang="pl-PL"/>
        </a:p>
      </dgm:t>
    </dgm:pt>
    <dgm:pt modelId="{4D507C37-089D-4F98-8198-E8D4769B7703}" type="sibTrans" cxnId="{E360D20B-B05D-4B66-8244-70C68E9C60E0}">
      <dgm:prSet/>
      <dgm:spPr/>
      <dgm:t>
        <a:bodyPr/>
        <a:lstStyle/>
        <a:p>
          <a:endParaRPr lang="pl-PL"/>
        </a:p>
      </dgm:t>
    </dgm:pt>
    <dgm:pt modelId="{2772701C-04CA-4D7A-886C-E2BE123DBB5A}" type="pres">
      <dgm:prSet presAssocID="{D7550654-DD7A-4345-A51D-9816549F0D5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D3B4C0-12B2-458F-9460-ECE2E3C677D9}" type="pres">
      <dgm:prSet presAssocID="{D7550654-DD7A-4345-A51D-9816549F0D54}" presName="matrix" presStyleCnt="0"/>
      <dgm:spPr/>
    </dgm:pt>
    <dgm:pt modelId="{DBA6FD96-CEA3-4B3C-B8D4-5B253D67AC93}" type="pres">
      <dgm:prSet presAssocID="{D7550654-DD7A-4345-A51D-9816549F0D54}" presName="tile1" presStyleLbl="node1" presStyleIdx="0" presStyleCnt="4" custLinFactNeighborX="-1579" custLinFactNeighborY="0"/>
      <dgm:spPr/>
    </dgm:pt>
    <dgm:pt modelId="{EDAEB07A-7E82-4D82-9D17-C2C43B37442B}" type="pres">
      <dgm:prSet presAssocID="{D7550654-DD7A-4345-A51D-9816549F0D5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6E71D22-4ADA-4B8E-A935-0805110D3766}" type="pres">
      <dgm:prSet presAssocID="{D7550654-DD7A-4345-A51D-9816549F0D54}" presName="tile2" presStyleLbl="node1" presStyleIdx="1" presStyleCnt="4"/>
      <dgm:spPr/>
    </dgm:pt>
    <dgm:pt modelId="{5918413D-01F6-4045-AE36-8BA723584D87}" type="pres">
      <dgm:prSet presAssocID="{D7550654-DD7A-4345-A51D-9816549F0D5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A2C530-3FA1-4807-A9C6-104D6919BF03}" type="pres">
      <dgm:prSet presAssocID="{D7550654-DD7A-4345-A51D-9816549F0D54}" presName="tile3" presStyleLbl="node1" presStyleIdx="2" presStyleCnt="4"/>
      <dgm:spPr/>
    </dgm:pt>
    <dgm:pt modelId="{F20C24EE-C104-4009-8EC8-50252AF5CC1F}" type="pres">
      <dgm:prSet presAssocID="{D7550654-DD7A-4345-A51D-9816549F0D5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3780BBB-CFDF-4330-8C7A-9EC20C3060B7}" type="pres">
      <dgm:prSet presAssocID="{D7550654-DD7A-4345-A51D-9816549F0D54}" presName="tile4" presStyleLbl="node1" presStyleIdx="3" presStyleCnt="4"/>
      <dgm:spPr/>
    </dgm:pt>
    <dgm:pt modelId="{14C12900-B2C5-4CE8-B343-D365AC47D7C7}" type="pres">
      <dgm:prSet presAssocID="{D7550654-DD7A-4345-A51D-9816549F0D5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C43CCD2-BEFC-4731-9961-964B4CF639F1}" type="pres">
      <dgm:prSet presAssocID="{D7550654-DD7A-4345-A51D-9816549F0D5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DEC4101-A67B-479D-AC17-628F1D922665}" type="presOf" srcId="{6028918A-1CBE-4BA3-8C65-05C41CE6713B}" destId="{63780BBB-CFDF-4330-8C7A-9EC20C3060B7}" srcOrd="0" destOrd="0" presId="urn:microsoft.com/office/officeart/2005/8/layout/matrix1"/>
    <dgm:cxn modelId="{BC1E5703-8A8A-4F14-8A26-A8875A824304}" srcId="{D7550654-DD7A-4345-A51D-9816549F0D54}" destId="{3967204B-2821-46B2-BF37-27D4858B1808}" srcOrd="0" destOrd="0" parTransId="{E83D5E66-55F6-467C-9C18-FEC8FF919DFB}" sibTransId="{3BA55576-5EF0-4278-9091-C69305B4BEB0}"/>
    <dgm:cxn modelId="{59EEC703-5C51-4A6B-9BB3-02581A9CC7DC}" type="presOf" srcId="{E712710A-1386-466B-BE9A-D93109FE35A9}" destId="{39A2C530-3FA1-4807-A9C6-104D6919BF03}" srcOrd="0" destOrd="0" presId="urn:microsoft.com/office/officeart/2005/8/layout/matrix1"/>
    <dgm:cxn modelId="{81947107-D7D1-4C99-B4F7-DECB79A8FAAC}" srcId="{3967204B-2821-46B2-BF37-27D4858B1808}" destId="{CD7E6144-F88F-4372-B88B-48658A36DDB2}" srcOrd="0" destOrd="0" parTransId="{6DDF67FF-BC0F-461D-A390-F43ADF47CA6A}" sibTransId="{D6C4F53D-7972-4C4C-AA17-92815ABBE81A}"/>
    <dgm:cxn modelId="{E360D20B-B05D-4B66-8244-70C68E9C60E0}" srcId="{3967204B-2821-46B2-BF37-27D4858B1808}" destId="{6028918A-1CBE-4BA3-8C65-05C41CE6713B}" srcOrd="3" destOrd="0" parTransId="{FF2D4490-9A02-436C-AEB9-D968BBE66752}" sibTransId="{4D507C37-089D-4F98-8198-E8D4769B7703}"/>
    <dgm:cxn modelId="{602E0F2B-D9EC-4BE9-8F54-7B4D6BBC8821}" type="presOf" srcId="{CD7E6144-F88F-4372-B88B-48658A36DDB2}" destId="{DBA6FD96-CEA3-4B3C-B8D4-5B253D67AC93}" srcOrd="0" destOrd="0" presId="urn:microsoft.com/office/officeart/2005/8/layout/matrix1"/>
    <dgm:cxn modelId="{643A532C-5D70-4C5B-948A-B86226472880}" type="presOf" srcId="{84E08E3E-57CB-4804-ADAA-A8E2AA8AF888}" destId="{5918413D-01F6-4045-AE36-8BA723584D87}" srcOrd="1" destOrd="0" presId="urn:microsoft.com/office/officeart/2005/8/layout/matrix1"/>
    <dgm:cxn modelId="{A0D0B141-EA69-41C4-B61B-F7F67843CD82}" srcId="{3967204B-2821-46B2-BF37-27D4858B1808}" destId="{84E08E3E-57CB-4804-ADAA-A8E2AA8AF888}" srcOrd="1" destOrd="0" parTransId="{C0F2281C-A982-4343-A6F1-C28EAEAF86A9}" sibTransId="{4DB3A523-8775-483C-9C3C-E1C2A0049054}"/>
    <dgm:cxn modelId="{790B2243-C242-420C-8BFC-A1041C17E4AB}" type="presOf" srcId="{84E08E3E-57CB-4804-ADAA-A8E2AA8AF888}" destId="{C6E71D22-4ADA-4B8E-A935-0805110D3766}" srcOrd="0" destOrd="0" presId="urn:microsoft.com/office/officeart/2005/8/layout/matrix1"/>
    <dgm:cxn modelId="{EBB6DE8C-44C0-4707-88BF-38AFAEFF41E2}" type="presOf" srcId="{6028918A-1CBE-4BA3-8C65-05C41CE6713B}" destId="{14C12900-B2C5-4CE8-B343-D365AC47D7C7}" srcOrd="1" destOrd="0" presId="urn:microsoft.com/office/officeart/2005/8/layout/matrix1"/>
    <dgm:cxn modelId="{B732849F-F2B8-4412-A2B8-18105A39807E}" type="presOf" srcId="{CD7E6144-F88F-4372-B88B-48658A36DDB2}" destId="{EDAEB07A-7E82-4D82-9D17-C2C43B37442B}" srcOrd="1" destOrd="0" presId="urn:microsoft.com/office/officeart/2005/8/layout/matrix1"/>
    <dgm:cxn modelId="{693C7FA2-D207-4D85-9973-1F1AF0BEA23E}" type="presOf" srcId="{E712710A-1386-466B-BE9A-D93109FE35A9}" destId="{F20C24EE-C104-4009-8EC8-50252AF5CC1F}" srcOrd="1" destOrd="0" presId="urn:microsoft.com/office/officeart/2005/8/layout/matrix1"/>
    <dgm:cxn modelId="{CB0915BA-3DE1-4690-AFBD-AB62C680399C}" srcId="{3967204B-2821-46B2-BF37-27D4858B1808}" destId="{E712710A-1386-466B-BE9A-D93109FE35A9}" srcOrd="2" destOrd="0" parTransId="{D0148BEC-7A87-4B90-845B-3C934EE98E2C}" sibTransId="{BBA2051E-20FB-46DB-9DCC-C969152D5F10}"/>
    <dgm:cxn modelId="{9C6B32D4-7AD0-4E09-9020-59AC81C8B2E3}" type="presOf" srcId="{D7550654-DD7A-4345-A51D-9816549F0D54}" destId="{2772701C-04CA-4D7A-886C-E2BE123DBB5A}" srcOrd="0" destOrd="0" presId="urn:microsoft.com/office/officeart/2005/8/layout/matrix1"/>
    <dgm:cxn modelId="{BF0AC4F6-A752-4198-9013-806B2B759AA5}" type="presOf" srcId="{3967204B-2821-46B2-BF37-27D4858B1808}" destId="{4C43CCD2-BEFC-4731-9961-964B4CF639F1}" srcOrd="0" destOrd="0" presId="urn:microsoft.com/office/officeart/2005/8/layout/matrix1"/>
    <dgm:cxn modelId="{6639A87D-E26D-42BB-BF82-305039213D3E}" type="presParOf" srcId="{2772701C-04CA-4D7A-886C-E2BE123DBB5A}" destId="{F6D3B4C0-12B2-458F-9460-ECE2E3C677D9}" srcOrd="0" destOrd="0" presId="urn:microsoft.com/office/officeart/2005/8/layout/matrix1"/>
    <dgm:cxn modelId="{84993885-C1CA-45C1-A1A8-025E532C9DBA}" type="presParOf" srcId="{F6D3B4C0-12B2-458F-9460-ECE2E3C677D9}" destId="{DBA6FD96-CEA3-4B3C-B8D4-5B253D67AC93}" srcOrd="0" destOrd="0" presId="urn:microsoft.com/office/officeart/2005/8/layout/matrix1"/>
    <dgm:cxn modelId="{AE1E79CE-29F6-4C76-87D0-D01994D6A0FA}" type="presParOf" srcId="{F6D3B4C0-12B2-458F-9460-ECE2E3C677D9}" destId="{EDAEB07A-7E82-4D82-9D17-C2C43B37442B}" srcOrd="1" destOrd="0" presId="urn:microsoft.com/office/officeart/2005/8/layout/matrix1"/>
    <dgm:cxn modelId="{7B71074E-282F-41A0-BA3A-37D8957A0FCA}" type="presParOf" srcId="{F6D3B4C0-12B2-458F-9460-ECE2E3C677D9}" destId="{C6E71D22-4ADA-4B8E-A935-0805110D3766}" srcOrd="2" destOrd="0" presId="urn:microsoft.com/office/officeart/2005/8/layout/matrix1"/>
    <dgm:cxn modelId="{2CEA7C19-495D-49E8-A291-87A0A3080B3B}" type="presParOf" srcId="{F6D3B4C0-12B2-458F-9460-ECE2E3C677D9}" destId="{5918413D-01F6-4045-AE36-8BA723584D87}" srcOrd="3" destOrd="0" presId="urn:microsoft.com/office/officeart/2005/8/layout/matrix1"/>
    <dgm:cxn modelId="{9A0714A1-EC8D-434D-B227-95C47120186B}" type="presParOf" srcId="{F6D3B4C0-12B2-458F-9460-ECE2E3C677D9}" destId="{39A2C530-3FA1-4807-A9C6-104D6919BF03}" srcOrd="4" destOrd="0" presId="urn:microsoft.com/office/officeart/2005/8/layout/matrix1"/>
    <dgm:cxn modelId="{E0A42AD0-0CF6-41E3-900A-B0331F7B0FC0}" type="presParOf" srcId="{F6D3B4C0-12B2-458F-9460-ECE2E3C677D9}" destId="{F20C24EE-C104-4009-8EC8-50252AF5CC1F}" srcOrd="5" destOrd="0" presId="urn:microsoft.com/office/officeart/2005/8/layout/matrix1"/>
    <dgm:cxn modelId="{84935CF9-837A-476B-B5C5-ED1FBEC44BA0}" type="presParOf" srcId="{F6D3B4C0-12B2-458F-9460-ECE2E3C677D9}" destId="{63780BBB-CFDF-4330-8C7A-9EC20C3060B7}" srcOrd="6" destOrd="0" presId="urn:microsoft.com/office/officeart/2005/8/layout/matrix1"/>
    <dgm:cxn modelId="{33DB2C2B-03C5-4B19-A4B5-F877358259C1}" type="presParOf" srcId="{F6D3B4C0-12B2-458F-9460-ECE2E3C677D9}" destId="{14C12900-B2C5-4CE8-B343-D365AC47D7C7}" srcOrd="7" destOrd="0" presId="urn:microsoft.com/office/officeart/2005/8/layout/matrix1"/>
    <dgm:cxn modelId="{9188F732-553E-47EB-8C0E-93C11552EF17}" type="presParOf" srcId="{2772701C-04CA-4D7A-886C-E2BE123DBB5A}" destId="{4C43CCD2-BEFC-4731-9961-964B4CF639F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CE542-A7C5-44AF-BC7B-27E4AC73C09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2EF2BC-4507-4ED9-A5A2-003263D26CF0}">
      <dgm:prSet phldrT="[Tekst]"/>
      <dgm:spPr/>
      <dgm:t>
        <a:bodyPr/>
        <a:lstStyle/>
        <a:p>
          <a:r>
            <a:rPr lang="pl-PL" dirty="0"/>
            <a:t>Wiadomość o przestępstwie</a:t>
          </a:r>
        </a:p>
      </dgm:t>
    </dgm:pt>
    <dgm:pt modelId="{DEA90605-CB03-4ABD-B926-BBA899509C48}" type="parTrans" cxnId="{72B367A0-8265-4173-B791-C3D636488FE9}">
      <dgm:prSet/>
      <dgm:spPr/>
      <dgm:t>
        <a:bodyPr/>
        <a:lstStyle/>
        <a:p>
          <a:endParaRPr lang="pl-PL"/>
        </a:p>
      </dgm:t>
    </dgm:pt>
    <dgm:pt modelId="{36B2F21E-D1F8-4501-A745-B0BEA6DDE3FF}" type="sibTrans" cxnId="{72B367A0-8265-4173-B791-C3D636488FE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69C9D051-99AA-4133-9DDD-E199486CD81C}">
      <dgm:prSet phldrT="[Tekst]"/>
      <dgm:spPr/>
      <dgm:t>
        <a:bodyPr/>
        <a:lstStyle/>
        <a:p>
          <a:r>
            <a:rPr lang="pl-PL" dirty="0"/>
            <a:t>Postępowanie sprawdzające/ czynności w niezbędnym zakresie</a:t>
          </a:r>
        </a:p>
      </dgm:t>
    </dgm:pt>
    <dgm:pt modelId="{1B89C533-E85D-45DB-90DA-AEC47D643A18}" type="parTrans" cxnId="{336B5364-7925-4B74-AE5E-D416412C470A}">
      <dgm:prSet/>
      <dgm:spPr/>
      <dgm:t>
        <a:bodyPr/>
        <a:lstStyle/>
        <a:p>
          <a:endParaRPr lang="pl-PL"/>
        </a:p>
      </dgm:t>
    </dgm:pt>
    <dgm:pt modelId="{EE8CA5DC-E2A7-4C58-9D0E-1B2DFF2EFDA6}" type="sibTrans" cxnId="{336B5364-7925-4B74-AE5E-D416412C470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C6D31676-DE0B-40E1-AF5E-4344585D8B1D}">
      <dgm:prSet phldrT="[Tekst]"/>
      <dgm:spPr/>
      <dgm:t>
        <a:bodyPr/>
        <a:lstStyle/>
        <a:p>
          <a:r>
            <a:rPr lang="pl-PL" dirty="0"/>
            <a:t>Postanowienie o wszczęciu postępowania przygotowawczego</a:t>
          </a:r>
        </a:p>
      </dgm:t>
    </dgm:pt>
    <dgm:pt modelId="{D7BC01E3-061B-42E4-B7F5-D9CCF3C225C1}" type="parTrans" cxnId="{FFE04A01-78B8-4697-AEBF-9B75908B75F8}">
      <dgm:prSet/>
      <dgm:spPr/>
      <dgm:t>
        <a:bodyPr/>
        <a:lstStyle/>
        <a:p>
          <a:endParaRPr lang="pl-PL"/>
        </a:p>
      </dgm:t>
    </dgm:pt>
    <dgm:pt modelId="{161E0AE2-026D-4C28-8A51-EB9EB2179106}" type="sibTrans" cxnId="{FFE04A01-78B8-4697-AEBF-9B75908B75F8}">
      <dgm:prSet/>
      <dgm:spPr/>
      <dgm:t>
        <a:bodyPr/>
        <a:lstStyle/>
        <a:p>
          <a:endParaRPr lang="pl-PL"/>
        </a:p>
      </dgm:t>
    </dgm:pt>
    <dgm:pt modelId="{80ED0CDD-C5A5-46AF-B0AE-CCC4277E0CDE}" type="pres">
      <dgm:prSet presAssocID="{0F5CE542-A7C5-44AF-BC7B-27E4AC73C09F}" presName="outerComposite" presStyleCnt="0">
        <dgm:presLayoutVars>
          <dgm:chMax val="5"/>
          <dgm:dir/>
          <dgm:resizeHandles val="exact"/>
        </dgm:presLayoutVars>
      </dgm:prSet>
      <dgm:spPr/>
    </dgm:pt>
    <dgm:pt modelId="{2E35548D-8572-46C2-BEA4-CAF69063D087}" type="pres">
      <dgm:prSet presAssocID="{0F5CE542-A7C5-44AF-BC7B-27E4AC73C09F}" presName="dummyMaxCanvas" presStyleCnt="0">
        <dgm:presLayoutVars/>
      </dgm:prSet>
      <dgm:spPr/>
    </dgm:pt>
    <dgm:pt modelId="{237BB435-BFA1-4B6A-BA88-F38D5F09B18E}" type="pres">
      <dgm:prSet presAssocID="{0F5CE542-A7C5-44AF-BC7B-27E4AC73C09F}" presName="ThreeNodes_1" presStyleLbl="node1" presStyleIdx="0" presStyleCnt="3">
        <dgm:presLayoutVars>
          <dgm:bulletEnabled val="1"/>
        </dgm:presLayoutVars>
      </dgm:prSet>
      <dgm:spPr/>
    </dgm:pt>
    <dgm:pt modelId="{3D58CA0E-67A8-4D38-AA13-4F2D9AA0EE07}" type="pres">
      <dgm:prSet presAssocID="{0F5CE542-A7C5-44AF-BC7B-27E4AC73C09F}" presName="ThreeNodes_2" presStyleLbl="node1" presStyleIdx="1" presStyleCnt="3">
        <dgm:presLayoutVars>
          <dgm:bulletEnabled val="1"/>
        </dgm:presLayoutVars>
      </dgm:prSet>
      <dgm:spPr/>
    </dgm:pt>
    <dgm:pt modelId="{136841E3-B02E-4021-B90B-D363BA0E90EB}" type="pres">
      <dgm:prSet presAssocID="{0F5CE542-A7C5-44AF-BC7B-27E4AC73C09F}" presName="ThreeNodes_3" presStyleLbl="node1" presStyleIdx="2" presStyleCnt="3">
        <dgm:presLayoutVars>
          <dgm:bulletEnabled val="1"/>
        </dgm:presLayoutVars>
      </dgm:prSet>
      <dgm:spPr/>
    </dgm:pt>
    <dgm:pt modelId="{2C855E25-FFE8-4AF4-8E36-9A193CF0B8A0}" type="pres">
      <dgm:prSet presAssocID="{0F5CE542-A7C5-44AF-BC7B-27E4AC73C09F}" presName="ThreeConn_1-2" presStyleLbl="fgAccFollowNode1" presStyleIdx="0" presStyleCnt="2">
        <dgm:presLayoutVars>
          <dgm:bulletEnabled val="1"/>
        </dgm:presLayoutVars>
      </dgm:prSet>
      <dgm:spPr/>
    </dgm:pt>
    <dgm:pt modelId="{B0EE882B-7973-4CC5-B190-B653535A7D3B}" type="pres">
      <dgm:prSet presAssocID="{0F5CE542-A7C5-44AF-BC7B-27E4AC73C09F}" presName="ThreeConn_2-3" presStyleLbl="fgAccFollowNode1" presStyleIdx="1" presStyleCnt="2">
        <dgm:presLayoutVars>
          <dgm:bulletEnabled val="1"/>
        </dgm:presLayoutVars>
      </dgm:prSet>
      <dgm:spPr/>
    </dgm:pt>
    <dgm:pt modelId="{7EA8E349-6E03-46D0-BCC8-B605D6852BE5}" type="pres">
      <dgm:prSet presAssocID="{0F5CE542-A7C5-44AF-BC7B-27E4AC73C09F}" presName="ThreeNodes_1_text" presStyleLbl="node1" presStyleIdx="2" presStyleCnt="3">
        <dgm:presLayoutVars>
          <dgm:bulletEnabled val="1"/>
        </dgm:presLayoutVars>
      </dgm:prSet>
      <dgm:spPr/>
    </dgm:pt>
    <dgm:pt modelId="{4CC7431F-6C18-4385-9DB1-A35A289D2C57}" type="pres">
      <dgm:prSet presAssocID="{0F5CE542-A7C5-44AF-BC7B-27E4AC73C09F}" presName="ThreeNodes_2_text" presStyleLbl="node1" presStyleIdx="2" presStyleCnt="3">
        <dgm:presLayoutVars>
          <dgm:bulletEnabled val="1"/>
        </dgm:presLayoutVars>
      </dgm:prSet>
      <dgm:spPr/>
    </dgm:pt>
    <dgm:pt modelId="{6531E914-82E6-497D-9171-B8C88D14D258}" type="pres">
      <dgm:prSet presAssocID="{0F5CE542-A7C5-44AF-BC7B-27E4AC73C09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FE04A01-78B8-4697-AEBF-9B75908B75F8}" srcId="{0F5CE542-A7C5-44AF-BC7B-27E4AC73C09F}" destId="{C6D31676-DE0B-40E1-AF5E-4344585D8B1D}" srcOrd="2" destOrd="0" parTransId="{D7BC01E3-061B-42E4-B7F5-D9CCF3C225C1}" sibTransId="{161E0AE2-026D-4C28-8A51-EB9EB2179106}"/>
    <dgm:cxn modelId="{E6681D0F-4466-45AE-A522-22AF020C3EE9}" type="presOf" srcId="{342EF2BC-4507-4ED9-A5A2-003263D26CF0}" destId="{237BB435-BFA1-4B6A-BA88-F38D5F09B18E}" srcOrd="0" destOrd="0" presId="urn:microsoft.com/office/officeart/2005/8/layout/vProcess5"/>
    <dgm:cxn modelId="{2F61AC1D-5084-4125-991A-177079339FE5}" type="presOf" srcId="{C6D31676-DE0B-40E1-AF5E-4344585D8B1D}" destId="{6531E914-82E6-497D-9171-B8C88D14D258}" srcOrd="1" destOrd="0" presId="urn:microsoft.com/office/officeart/2005/8/layout/vProcess5"/>
    <dgm:cxn modelId="{DF15702C-F4A1-42A9-AFB1-286A7B7DDF9F}" type="presOf" srcId="{69C9D051-99AA-4133-9DDD-E199486CD81C}" destId="{3D58CA0E-67A8-4D38-AA13-4F2D9AA0EE07}" srcOrd="0" destOrd="0" presId="urn:microsoft.com/office/officeart/2005/8/layout/vProcess5"/>
    <dgm:cxn modelId="{C354CF2F-83EB-4050-A46B-FAA0605555ED}" type="presOf" srcId="{0F5CE542-A7C5-44AF-BC7B-27E4AC73C09F}" destId="{80ED0CDD-C5A5-46AF-B0AE-CCC4277E0CDE}" srcOrd="0" destOrd="0" presId="urn:microsoft.com/office/officeart/2005/8/layout/vProcess5"/>
    <dgm:cxn modelId="{336B5364-7925-4B74-AE5E-D416412C470A}" srcId="{0F5CE542-A7C5-44AF-BC7B-27E4AC73C09F}" destId="{69C9D051-99AA-4133-9DDD-E199486CD81C}" srcOrd="1" destOrd="0" parTransId="{1B89C533-E85D-45DB-90DA-AEC47D643A18}" sibTransId="{EE8CA5DC-E2A7-4C58-9D0E-1B2DFF2EFDA6}"/>
    <dgm:cxn modelId="{E303D172-41B2-48B0-93DE-136C9D6CC7FD}" type="presOf" srcId="{342EF2BC-4507-4ED9-A5A2-003263D26CF0}" destId="{7EA8E349-6E03-46D0-BCC8-B605D6852BE5}" srcOrd="1" destOrd="0" presId="urn:microsoft.com/office/officeart/2005/8/layout/vProcess5"/>
    <dgm:cxn modelId="{58FED99C-6C41-4B4B-AAA7-EFBB95C45732}" type="presOf" srcId="{EE8CA5DC-E2A7-4C58-9D0E-1B2DFF2EFDA6}" destId="{B0EE882B-7973-4CC5-B190-B653535A7D3B}" srcOrd="0" destOrd="0" presId="urn:microsoft.com/office/officeart/2005/8/layout/vProcess5"/>
    <dgm:cxn modelId="{72B367A0-8265-4173-B791-C3D636488FE9}" srcId="{0F5CE542-A7C5-44AF-BC7B-27E4AC73C09F}" destId="{342EF2BC-4507-4ED9-A5A2-003263D26CF0}" srcOrd="0" destOrd="0" parTransId="{DEA90605-CB03-4ABD-B926-BBA899509C48}" sibTransId="{36B2F21E-D1F8-4501-A745-B0BEA6DDE3FF}"/>
    <dgm:cxn modelId="{2C17B8A4-CD1C-40C9-BDA6-2A2C095FE83C}" type="presOf" srcId="{36B2F21E-D1F8-4501-A745-B0BEA6DDE3FF}" destId="{2C855E25-FFE8-4AF4-8E36-9A193CF0B8A0}" srcOrd="0" destOrd="0" presId="urn:microsoft.com/office/officeart/2005/8/layout/vProcess5"/>
    <dgm:cxn modelId="{EA4958E0-420A-4C21-938B-A4F5A1764192}" type="presOf" srcId="{69C9D051-99AA-4133-9DDD-E199486CD81C}" destId="{4CC7431F-6C18-4385-9DB1-A35A289D2C57}" srcOrd="1" destOrd="0" presId="urn:microsoft.com/office/officeart/2005/8/layout/vProcess5"/>
    <dgm:cxn modelId="{13ED4FEE-1945-4873-A5BC-7CDC599A6547}" type="presOf" srcId="{C6D31676-DE0B-40E1-AF5E-4344585D8B1D}" destId="{136841E3-B02E-4021-B90B-D363BA0E90EB}" srcOrd="0" destOrd="0" presId="urn:microsoft.com/office/officeart/2005/8/layout/vProcess5"/>
    <dgm:cxn modelId="{27CFA346-0D14-4996-9882-24AB1B120A97}" type="presParOf" srcId="{80ED0CDD-C5A5-46AF-B0AE-CCC4277E0CDE}" destId="{2E35548D-8572-46C2-BEA4-CAF69063D087}" srcOrd="0" destOrd="0" presId="urn:microsoft.com/office/officeart/2005/8/layout/vProcess5"/>
    <dgm:cxn modelId="{C09E8F66-8EA6-4BA9-A89C-4131B97504B4}" type="presParOf" srcId="{80ED0CDD-C5A5-46AF-B0AE-CCC4277E0CDE}" destId="{237BB435-BFA1-4B6A-BA88-F38D5F09B18E}" srcOrd="1" destOrd="0" presId="urn:microsoft.com/office/officeart/2005/8/layout/vProcess5"/>
    <dgm:cxn modelId="{0FC70EDF-D0F9-499B-BB6A-D2769D700D9F}" type="presParOf" srcId="{80ED0CDD-C5A5-46AF-B0AE-CCC4277E0CDE}" destId="{3D58CA0E-67A8-4D38-AA13-4F2D9AA0EE07}" srcOrd="2" destOrd="0" presId="urn:microsoft.com/office/officeart/2005/8/layout/vProcess5"/>
    <dgm:cxn modelId="{5384D3F4-F5EC-4D31-8D13-E1298AC10479}" type="presParOf" srcId="{80ED0CDD-C5A5-46AF-B0AE-CCC4277E0CDE}" destId="{136841E3-B02E-4021-B90B-D363BA0E90EB}" srcOrd="3" destOrd="0" presId="urn:microsoft.com/office/officeart/2005/8/layout/vProcess5"/>
    <dgm:cxn modelId="{1201B812-3DE6-4F46-8635-617D7CE4EC08}" type="presParOf" srcId="{80ED0CDD-C5A5-46AF-B0AE-CCC4277E0CDE}" destId="{2C855E25-FFE8-4AF4-8E36-9A193CF0B8A0}" srcOrd="4" destOrd="0" presId="urn:microsoft.com/office/officeart/2005/8/layout/vProcess5"/>
    <dgm:cxn modelId="{93D93E8A-0EFD-4FE2-975B-8B9FAC8E080F}" type="presParOf" srcId="{80ED0CDD-C5A5-46AF-B0AE-CCC4277E0CDE}" destId="{B0EE882B-7973-4CC5-B190-B653535A7D3B}" srcOrd="5" destOrd="0" presId="urn:microsoft.com/office/officeart/2005/8/layout/vProcess5"/>
    <dgm:cxn modelId="{EAE7E0CF-3167-40C5-A29D-D27B5B95DB11}" type="presParOf" srcId="{80ED0CDD-C5A5-46AF-B0AE-CCC4277E0CDE}" destId="{7EA8E349-6E03-46D0-BCC8-B605D6852BE5}" srcOrd="6" destOrd="0" presId="urn:microsoft.com/office/officeart/2005/8/layout/vProcess5"/>
    <dgm:cxn modelId="{01F18DBD-791D-44BF-9E33-96E432A08053}" type="presParOf" srcId="{80ED0CDD-C5A5-46AF-B0AE-CCC4277E0CDE}" destId="{4CC7431F-6C18-4385-9DB1-A35A289D2C57}" srcOrd="7" destOrd="0" presId="urn:microsoft.com/office/officeart/2005/8/layout/vProcess5"/>
    <dgm:cxn modelId="{1365A641-3158-480E-B1EC-806BF4E2B89F}" type="presParOf" srcId="{80ED0CDD-C5A5-46AF-B0AE-CCC4277E0CDE}" destId="{6531E914-82E6-497D-9171-B8C88D14D25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CE542-A7C5-44AF-BC7B-27E4AC73C09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2EF2BC-4507-4ED9-A5A2-003263D26CF0}">
      <dgm:prSet phldrT="[Tekst]"/>
      <dgm:spPr/>
      <dgm:t>
        <a:bodyPr/>
        <a:lstStyle/>
        <a:p>
          <a:r>
            <a:rPr lang="pl-PL" dirty="0"/>
            <a:t>Postępowanie w sprawie – </a:t>
          </a:r>
          <a:r>
            <a:rPr lang="pl-PL" b="1" dirty="0">
              <a:solidFill>
                <a:srgbClr val="FF0000"/>
              </a:solidFill>
            </a:rPr>
            <a:t>in rem</a:t>
          </a:r>
        </a:p>
      </dgm:t>
    </dgm:pt>
    <dgm:pt modelId="{DEA90605-CB03-4ABD-B926-BBA899509C48}" type="parTrans" cxnId="{72B367A0-8265-4173-B791-C3D636488FE9}">
      <dgm:prSet/>
      <dgm:spPr/>
      <dgm:t>
        <a:bodyPr/>
        <a:lstStyle/>
        <a:p>
          <a:endParaRPr lang="pl-PL"/>
        </a:p>
      </dgm:t>
    </dgm:pt>
    <dgm:pt modelId="{36B2F21E-D1F8-4501-A745-B0BEA6DDE3FF}" type="sibTrans" cxnId="{72B367A0-8265-4173-B791-C3D636488FE9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69C9D051-99AA-4133-9DDD-E199486CD81C}">
      <dgm:prSet phldrT="[Tekst]"/>
      <dgm:spPr/>
      <dgm:t>
        <a:bodyPr/>
        <a:lstStyle/>
        <a:p>
          <a:r>
            <a:rPr lang="pl-PL" dirty="0"/>
            <a:t>Postanowienie o przedstawieniu zarzutów – </a:t>
          </a:r>
          <a:r>
            <a:rPr lang="pl-PL" b="1" dirty="0">
              <a:solidFill>
                <a:srgbClr val="FF0000"/>
              </a:solidFill>
            </a:rPr>
            <a:t>ad personam</a:t>
          </a:r>
        </a:p>
      </dgm:t>
    </dgm:pt>
    <dgm:pt modelId="{1B89C533-E85D-45DB-90DA-AEC47D643A18}" type="parTrans" cxnId="{336B5364-7925-4B74-AE5E-D416412C470A}">
      <dgm:prSet/>
      <dgm:spPr/>
      <dgm:t>
        <a:bodyPr/>
        <a:lstStyle/>
        <a:p>
          <a:endParaRPr lang="pl-PL"/>
        </a:p>
      </dgm:t>
    </dgm:pt>
    <dgm:pt modelId="{EE8CA5DC-E2A7-4C58-9D0E-1B2DFF2EFDA6}" type="sibTrans" cxnId="{336B5364-7925-4B74-AE5E-D416412C470A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pl-PL"/>
        </a:p>
      </dgm:t>
    </dgm:pt>
    <dgm:pt modelId="{C6D31676-DE0B-40E1-AF5E-4344585D8B1D}">
      <dgm:prSet phldrT="[Tekst]"/>
      <dgm:spPr/>
      <dgm:t>
        <a:bodyPr/>
        <a:lstStyle/>
        <a:p>
          <a:r>
            <a:rPr lang="pl-PL" dirty="0"/>
            <a:t>Postanowienie o zamknięciu/umorzeniu/zawieszeniu dochodzenia/ wniesienie aktu oskarżenia do sądu </a:t>
          </a:r>
        </a:p>
      </dgm:t>
    </dgm:pt>
    <dgm:pt modelId="{D7BC01E3-061B-42E4-B7F5-D9CCF3C225C1}" type="parTrans" cxnId="{FFE04A01-78B8-4697-AEBF-9B75908B75F8}">
      <dgm:prSet/>
      <dgm:spPr/>
      <dgm:t>
        <a:bodyPr/>
        <a:lstStyle/>
        <a:p>
          <a:endParaRPr lang="pl-PL"/>
        </a:p>
      </dgm:t>
    </dgm:pt>
    <dgm:pt modelId="{161E0AE2-026D-4C28-8A51-EB9EB2179106}" type="sibTrans" cxnId="{FFE04A01-78B8-4697-AEBF-9B75908B75F8}">
      <dgm:prSet/>
      <dgm:spPr/>
      <dgm:t>
        <a:bodyPr/>
        <a:lstStyle/>
        <a:p>
          <a:endParaRPr lang="pl-PL"/>
        </a:p>
      </dgm:t>
    </dgm:pt>
    <dgm:pt modelId="{80ED0CDD-C5A5-46AF-B0AE-CCC4277E0CDE}" type="pres">
      <dgm:prSet presAssocID="{0F5CE542-A7C5-44AF-BC7B-27E4AC73C09F}" presName="outerComposite" presStyleCnt="0">
        <dgm:presLayoutVars>
          <dgm:chMax val="5"/>
          <dgm:dir/>
          <dgm:resizeHandles val="exact"/>
        </dgm:presLayoutVars>
      </dgm:prSet>
      <dgm:spPr/>
    </dgm:pt>
    <dgm:pt modelId="{2E35548D-8572-46C2-BEA4-CAF69063D087}" type="pres">
      <dgm:prSet presAssocID="{0F5CE542-A7C5-44AF-BC7B-27E4AC73C09F}" presName="dummyMaxCanvas" presStyleCnt="0">
        <dgm:presLayoutVars/>
      </dgm:prSet>
      <dgm:spPr/>
    </dgm:pt>
    <dgm:pt modelId="{237BB435-BFA1-4B6A-BA88-F38D5F09B18E}" type="pres">
      <dgm:prSet presAssocID="{0F5CE542-A7C5-44AF-BC7B-27E4AC73C09F}" presName="ThreeNodes_1" presStyleLbl="node1" presStyleIdx="0" presStyleCnt="3">
        <dgm:presLayoutVars>
          <dgm:bulletEnabled val="1"/>
        </dgm:presLayoutVars>
      </dgm:prSet>
      <dgm:spPr/>
    </dgm:pt>
    <dgm:pt modelId="{3D58CA0E-67A8-4D38-AA13-4F2D9AA0EE07}" type="pres">
      <dgm:prSet presAssocID="{0F5CE542-A7C5-44AF-BC7B-27E4AC73C09F}" presName="ThreeNodes_2" presStyleLbl="node1" presStyleIdx="1" presStyleCnt="3">
        <dgm:presLayoutVars>
          <dgm:bulletEnabled val="1"/>
        </dgm:presLayoutVars>
      </dgm:prSet>
      <dgm:spPr/>
    </dgm:pt>
    <dgm:pt modelId="{136841E3-B02E-4021-B90B-D363BA0E90EB}" type="pres">
      <dgm:prSet presAssocID="{0F5CE542-A7C5-44AF-BC7B-27E4AC73C09F}" presName="ThreeNodes_3" presStyleLbl="node1" presStyleIdx="2" presStyleCnt="3" custLinFactNeighborX="525" custLinFactNeighborY="2083">
        <dgm:presLayoutVars>
          <dgm:bulletEnabled val="1"/>
        </dgm:presLayoutVars>
      </dgm:prSet>
      <dgm:spPr/>
    </dgm:pt>
    <dgm:pt modelId="{2C855E25-FFE8-4AF4-8E36-9A193CF0B8A0}" type="pres">
      <dgm:prSet presAssocID="{0F5CE542-A7C5-44AF-BC7B-27E4AC73C09F}" presName="ThreeConn_1-2" presStyleLbl="fgAccFollowNode1" presStyleIdx="0" presStyleCnt="2">
        <dgm:presLayoutVars>
          <dgm:bulletEnabled val="1"/>
        </dgm:presLayoutVars>
      </dgm:prSet>
      <dgm:spPr/>
    </dgm:pt>
    <dgm:pt modelId="{B0EE882B-7973-4CC5-B190-B653535A7D3B}" type="pres">
      <dgm:prSet presAssocID="{0F5CE542-A7C5-44AF-BC7B-27E4AC73C09F}" presName="ThreeConn_2-3" presStyleLbl="fgAccFollowNode1" presStyleIdx="1" presStyleCnt="2">
        <dgm:presLayoutVars>
          <dgm:bulletEnabled val="1"/>
        </dgm:presLayoutVars>
      </dgm:prSet>
      <dgm:spPr/>
    </dgm:pt>
    <dgm:pt modelId="{7EA8E349-6E03-46D0-BCC8-B605D6852BE5}" type="pres">
      <dgm:prSet presAssocID="{0F5CE542-A7C5-44AF-BC7B-27E4AC73C09F}" presName="ThreeNodes_1_text" presStyleLbl="node1" presStyleIdx="2" presStyleCnt="3">
        <dgm:presLayoutVars>
          <dgm:bulletEnabled val="1"/>
        </dgm:presLayoutVars>
      </dgm:prSet>
      <dgm:spPr/>
    </dgm:pt>
    <dgm:pt modelId="{4CC7431F-6C18-4385-9DB1-A35A289D2C57}" type="pres">
      <dgm:prSet presAssocID="{0F5CE542-A7C5-44AF-BC7B-27E4AC73C09F}" presName="ThreeNodes_2_text" presStyleLbl="node1" presStyleIdx="2" presStyleCnt="3">
        <dgm:presLayoutVars>
          <dgm:bulletEnabled val="1"/>
        </dgm:presLayoutVars>
      </dgm:prSet>
      <dgm:spPr/>
    </dgm:pt>
    <dgm:pt modelId="{6531E914-82E6-497D-9171-B8C88D14D258}" type="pres">
      <dgm:prSet presAssocID="{0F5CE542-A7C5-44AF-BC7B-27E4AC73C09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FE04A01-78B8-4697-AEBF-9B75908B75F8}" srcId="{0F5CE542-A7C5-44AF-BC7B-27E4AC73C09F}" destId="{C6D31676-DE0B-40E1-AF5E-4344585D8B1D}" srcOrd="2" destOrd="0" parTransId="{D7BC01E3-061B-42E4-B7F5-D9CCF3C225C1}" sibTransId="{161E0AE2-026D-4C28-8A51-EB9EB2179106}"/>
    <dgm:cxn modelId="{E6681D0F-4466-45AE-A522-22AF020C3EE9}" type="presOf" srcId="{342EF2BC-4507-4ED9-A5A2-003263D26CF0}" destId="{237BB435-BFA1-4B6A-BA88-F38D5F09B18E}" srcOrd="0" destOrd="0" presId="urn:microsoft.com/office/officeart/2005/8/layout/vProcess5"/>
    <dgm:cxn modelId="{2F61AC1D-5084-4125-991A-177079339FE5}" type="presOf" srcId="{C6D31676-DE0B-40E1-AF5E-4344585D8B1D}" destId="{6531E914-82E6-497D-9171-B8C88D14D258}" srcOrd="1" destOrd="0" presId="urn:microsoft.com/office/officeart/2005/8/layout/vProcess5"/>
    <dgm:cxn modelId="{DF15702C-F4A1-42A9-AFB1-286A7B7DDF9F}" type="presOf" srcId="{69C9D051-99AA-4133-9DDD-E199486CD81C}" destId="{3D58CA0E-67A8-4D38-AA13-4F2D9AA0EE07}" srcOrd="0" destOrd="0" presId="urn:microsoft.com/office/officeart/2005/8/layout/vProcess5"/>
    <dgm:cxn modelId="{C354CF2F-83EB-4050-A46B-FAA0605555ED}" type="presOf" srcId="{0F5CE542-A7C5-44AF-BC7B-27E4AC73C09F}" destId="{80ED0CDD-C5A5-46AF-B0AE-CCC4277E0CDE}" srcOrd="0" destOrd="0" presId="urn:microsoft.com/office/officeart/2005/8/layout/vProcess5"/>
    <dgm:cxn modelId="{336B5364-7925-4B74-AE5E-D416412C470A}" srcId="{0F5CE542-A7C5-44AF-BC7B-27E4AC73C09F}" destId="{69C9D051-99AA-4133-9DDD-E199486CD81C}" srcOrd="1" destOrd="0" parTransId="{1B89C533-E85D-45DB-90DA-AEC47D643A18}" sibTransId="{EE8CA5DC-E2A7-4C58-9D0E-1B2DFF2EFDA6}"/>
    <dgm:cxn modelId="{E303D172-41B2-48B0-93DE-136C9D6CC7FD}" type="presOf" srcId="{342EF2BC-4507-4ED9-A5A2-003263D26CF0}" destId="{7EA8E349-6E03-46D0-BCC8-B605D6852BE5}" srcOrd="1" destOrd="0" presId="urn:microsoft.com/office/officeart/2005/8/layout/vProcess5"/>
    <dgm:cxn modelId="{58FED99C-6C41-4B4B-AAA7-EFBB95C45732}" type="presOf" srcId="{EE8CA5DC-E2A7-4C58-9D0E-1B2DFF2EFDA6}" destId="{B0EE882B-7973-4CC5-B190-B653535A7D3B}" srcOrd="0" destOrd="0" presId="urn:microsoft.com/office/officeart/2005/8/layout/vProcess5"/>
    <dgm:cxn modelId="{72B367A0-8265-4173-B791-C3D636488FE9}" srcId="{0F5CE542-A7C5-44AF-BC7B-27E4AC73C09F}" destId="{342EF2BC-4507-4ED9-A5A2-003263D26CF0}" srcOrd="0" destOrd="0" parTransId="{DEA90605-CB03-4ABD-B926-BBA899509C48}" sibTransId="{36B2F21E-D1F8-4501-A745-B0BEA6DDE3FF}"/>
    <dgm:cxn modelId="{2C17B8A4-CD1C-40C9-BDA6-2A2C095FE83C}" type="presOf" srcId="{36B2F21E-D1F8-4501-A745-B0BEA6DDE3FF}" destId="{2C855E25-FFE8-4AF4-8E36-9A193CF0B8A0}" srcOrd="0" destOrd="0" presId="urn:microsoft.com/office/officeart/2005/8/layout/vProcess5"/>
    <dgm:cxn modelId="{EA4958E0-420A-4C21-938B-A4F5A1764192}" type="presOf" srcId="{69C9D051-99AA-4133-9DDD-E199486CD81C}" destId="{4CC7431F-6C18-4385-9DB1-A35A289D2C57}" srcOrd="1" destOrd="0" presId="urn:microsoft.com/office/officeart/2005/8/layout/vProcess5"/>
    <dgm:cxn modelId="{13ED4FEE-1945-4873-A5BC-7CDC599A6547}" type="presOf" srcId="{C6D31676-DE0B-40E1-AF5E-4344585D8B1D}" destId="{136841E3-B02E-4021-B90B-D363BA0E90EB}" srcOrd="0" destOrd="0" presId="urn:microsoft.com/office/officeart/2005/8/layout/vProcess5"/>
    <dgm:cxn modelId="{27CFA346-0D14-4996-9882-24AB1B120A97}" type="presParOf" srcId="{80ED0CDD-C5A5-46AF-B0AE-CCC4277E0CDE}" destId="{2E35548D-8572-46C2-BEA4-CAF69063D087}" srcOrd="0" destOrd="0" presId="urn:microsoft.com/office/officeart/2005/8/layout/vProcess5"/>
    <dgm:cxn modelId="{C09E8F66-8EA6-4BA9-A89C-4131B97504B4}" type="presParOf" srcId="{80ED0CDD-C5A5-46AF-B0AE-CCC4277E0CDE}" destId="{237BB435-BFA1-4B6A-BA88-F38D5F09B18E}" srcOrd="1" destOrd="0" presId="urn:microsoft.com/office/officeart/2005/8/layout/vProcess5"/>
    <dgm:cxn modelId="{0FC70EDF-D0F9-499B-BB6A-D2769D700D9F}" type="presParOf" srcId="{80ED0CDD-C5A5-46AF-B0AE-CCC4277E0CDE}" destId="{3D58CA0E-67A8-4D38-AA13-4F2D9AA0EE07}" srcOrd="2" destOrd="0" presId="urn:microsoft.com/office/officeart/2005/8/layout/vProcess5"/>
    <dgm:cxn modelId="{5384D3F4-F5EC-4D31-8D13-E1298AC10479}" type="presParOf" srcId="{80ED0CDD-C5A5-46AF-B0AE-CCC4277E0CDE}" destId="{136841E3-B02E-4021-B90B-D363BA0E90EB}" srcOrd="3" destOrd="0" presId="urn:microsoft.com/office/officeart/2005/8/layout/vProcess5"/>
    <dgm:cxn modelId="{1201B812-3DE6-4F46-8635-617D7CE4EC08}" type="presParOf" srcId="{80ED0CDD-C5A5-46AF-B0AE-CCC4277E0CDE}" destId="{2C855E25-FFE8-4AF4-8E36-9A193CF0B8A0}" srcOrd="4" destOrd="0" presId="urn:microsoft.com/office/officeart/2005/8/layout/vProcess5"/>
    <dgm:cxn modelId="{93D93E8A-0EFD-4FE2-975B-8B9FAC8E080F}" type="presParOf" srcId="{80ED0CDD-C5A5-46AF-B0AE-CCC4277E0CDE}" destId="{B0EE882B-7973-4CC5-B190-B653535A7D3B}" srcOrd="5" destOrd="0" presId="urn:microsoft.com/office/officeart/2005/8/layout/vProcess5"/>
    <dgm:cxn modelId="{EAE7E0CF-3167-40C5-A29D-D27B5B95DB11}" type="presParOf" srcId="{80ED0CDD-C5A5-46AF-B0AE-CCC4277E0CDE}" destId="{7EA8E349-6E03-46D0-BCC8-B605D6852BE5}" srcOrd="6" destOrd="0" presId="urn:microsoft.com/office/officeart/2005/8/layout/vProcess5"/>
    <dgm:cxn modelId="{01F18DBD-791D-44BF-9E33-96E432A08053}" type="presParOf" srcId="{80ED0CDD-C5A5-46AF-B0AE-CCC4277E0CDE}" destId="{4CC7431F-6C18-4385-9DB1-A35A289D2C57}" srcOrd="7" destOrd="0" presId="urn:microsoft.com/office/officeart/2005/8/layout/vProcess5"/>
    <dgm:cxn modelId="{1365A641-3158-480E-B1EC-806BF4E2B89F}" type="presParOf" srcId="{80ED0CDD-C5A5-46AF-B0AE-CCC4277E0CDE}" destId="{6531E914-82E6-497D-9171-B8C88D14D25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AE84D4-98C4-4149-A3D2-5CCA97D8263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B16D91A-48CB-4E2D-A1A4-3C63977FBA1F}">
      <dgm:prSet phldrT="[Tekst]" custT="1"/>
      <dgm:spPr/>
      <dgm:t>
        <a:bodyPr/>
        <a:lstStyle/>
        <a:p>
          <a:r>
            <a:rPr lang="pl-PL" sz="2000" dirty="0"/>
            <a:t>Organy postępowania mogą sprawdzać </a:t>
          </a:r>
          <a:r>
            <a:rPr lang="pl-PL" sz="2000" b="1" u="sng" dirty="0"/>
            <a:t>własne informacje </a:t>
          </a:r>
          <a:r>
            <a:rPr lang="pl-PL" sz="2000" dirty="0"/>
            <a:t>o przypuszczeniu popełnienia przestępstwa albo te, zawarte w </a:t>
          </a:r>
          <a:r>
            <a:rPr lang="pl-PL" sz="2000" b="1" u="sng" dirty="0"/>
            <a:t>zawiadomieniu</a:t>
          </a:r>
          <a:r>
            <a:rPr lang="pl-PL" sz="2000" dirty="0"/>
            <a:t>.</a:t>
          </a:r>
        </a:p>
      </dgm:t>
    </dgm:pt>
    <dgm:pt modelId="{DACBCCE8-5DE2-40F2-B2FE-BECDC8E99038}" type="parTrans" cxnId="{AF165001-2299-47CA-A310-2E5B87890FF6}">
      <dgm:prSet/>
      <dgm:spPr/>
      <dgm:t>
        <a:bodyPr/>
        <a:lstStyle/>
        <a:p>
          <a:endParaRPr lang="pl-PL"/>
        </a:p>
      </dgm:t>
    </dgm:pt>
    <dgm:pt modelId="{7816005C-4D5B-47B1-B3E1-A0E7D31722FD}" type="sibTrans" cxnId="{AF165001-2299-47CA-A310-2E5B87890FF6}">
      <dgm:prSet/>
      <dgm:spPr/>
      <dgm:t>
        <a:bodyPr/>
        <a:lstStyle/>
        <a:p>
          <a:endParaRPr lang="pl-PL"/>
        </a:p>
      </dgm:t>
    </dgm:pt>
    <dgm:pt modelId="{7EFC3B66-2FC8-4DCB-B902-31D99A5C4B43}">
      <dgm:prSet phldrT="[Tekst]" phldr="1"/>
      <dgm:spPr/>
      <dgm:t>
        <a:bodyPr/>
        <a:lstStyle/>
        <a:p>
          <a:endParaRPr lang="pl-PL" sz="1000" dirty="0"/>
        </a:p>
      </dgm:t>
    </dgm:pt>
    <dgm:pt modelId="{A4BC87D9-2BE1-4A9B-BA7C-34D6CAD6912F}" type="parTrans" cxnId="{F9B342D2-5C11-428D-B1D9-9E99FCA7B88E}">
      <dgm:prSet/>
      <dgm:spPr/>
      <dgm:t>
        <a:bodyPr/>
        <a:lstStyle/>
        <a:p>
          <a:endParaRPr lang="pl-PL"/>
        </a:p>
      </dgm:t>
    </dgm:pt>
    <dgm:pt modelId="{C869F1F2-AE4F-4A71-BB79-6E0449EBACE1}" type="sibTrans" cxnId="{F9B342D2-5C11-428D-B1D9-9E99FCA7B88E}">
      <dgm:prSet/>
      <dgm:spPr/>
      <dgm:t>
        <a:bodyPr/>
        <a:lstStyle/>
        <a:p>
          <a:endParaRPr lang="pl-PL"/>
        </a:p>
      </dgm:t>
    </dgm:pt>
    <dgm:pt modelId="{D7F4FFAE-51A5-4AD3-AE28-A42282028640}">
      <dgm:prSet phldrT="[Tekst]" phldr="1"/>
      <dgm:spPr/>
      <dgm:t>
        <a:bodyPr/>
        <a:lstStyle/>
        <a:p>
          <a:endParaRPr lang="pl-PL" sz="1000" dirty="0"/>
        </a:p>
      </dgm:t>
    </dgm:pt>
    <dgm:pt modelId="{341771B2-A6DB-41D8-A5D3-8B6BF89F9FC8}" type="parTrans" cxnId="{02037309-B474-4227-876F-28B0C7019951}">
      <dgm:prSet/>
      <dgm:spPr/>
      <dgm:t>
        <a:bodyPr/>
        <a:lstStyle/>
        <a:p>
          <a:endParaRPr lang="pl-PL"/>
        </a:p>
      </dgm:t>
    </dgm:pt>
    <dgm:pt modelId="{FBE2E06D-8363-4B60-A1FA-5851EF8E11A5}" type="sibTrans" cxnId="{02037309-B474-4227-876F-28B0C7019951}">
      <dgm:prSet/>
      <dgm:spPr/>
      <dgm:t>
        <a:bodyPr/>
        <a:lstStyle/>
        <a:p>
          <a:endParaRPr lang="pl-PL"/>
        </a:p>
      </dgm:t>
    </dgm:pt>
    <dgm:pt modelId="{B2B59230-A00C-46FA-BB71-00E28FD23AFE}">
      <dgm:prSet phldrT="[Tekst]" custT="1"/>
      <dgm:spPr/>
      <dgm:t>
        <a:bodyPr/>
        <a:lstStyle/>
        <a:p>
          <a:r>
            <a:rPr lang="pl-PL" sz="1400" dirty="0"/>
            <a:t>Czynności sprawdzające wyprzedzają postępowanie karne, ponieważ toczą się przed jego wszczęciem. Powinny być ograniczone do zbadania dopuszczalności wszczęcia śledztwa (dochodzenia).Można żądać uzupełnienia danych zawartych w zawiadomieniu o przestępstwie lub dokonać w tym zakresie sprawdzenia faktów.</a:t>
          </a:r>
        </a:p>
      </dgm:t>
    </dgm:pt>
    <dgm:pt modelId="{D1A3D591-7650-469C-A574-29BB83E79929}" type="parTrans" cxnId="{7D01E9BD-8931-4A5F-8E1C-6E2FE1C60782}">
      <dgm:prSet/>
      <dgm:spPr/>
      <dgm:t>
        <a:bodyPr/>
        <a:lstStyle/>
        <a:p>
          <a:endParaRPr lang="pl-PL"/>
        </a:p>
      </dgm:t>
    </dgm:pt>
    <dgm:pt modelId="{BDC11834-51CA-4675-B2EC-AF1A4A19C319}" type="sibTrans" cxnId="{7D01E9BD-8931-4A5F-8E1C-6E2FE1C60782}">
      <dgm:prSet/>
      <dgm:spPr/>
      <dgm:t>
        <a:bodyPr/>
        <a:lstStyle/>
        <a:p>
          <a:endParaRPr lang="pl-PL"/>
        </a:p>
      </dgm:t>
    </dgm:pt>
    <dgm:pt modelId="{3059B07D-F2E2-4969-A191-71D23E581A9D}">
      <dgm:prSet phldrT="[Tekst]" phldr="1"/>
      <dgm:spPr/>
      <dgm:t>
        <a:bodyPr/>
        <a:lstStyle/>
        <a:p>
          <a:endParaRPr lang="pl-PL" sz="1000"/>
        </a:p>
      </dgm:t>
    </dgm:pt>
    <dgm:pt modelId="{5BA41BC0-B6D5-4714-93FB-C8BBDEE9B962}" type="parTrans" cxnId="{54F4479C-A3F1-4D71-8869-FCA6C585201D}">
      <dgm:prSet/>
      <dgm:spPr/>
      <dgm:t>
        <a:bodyPr/>
        <a:lstStyle/>
        <a:p>
          <a:endParaRPr lang="pl-PL"/>
        </a:p>
      </dgm:t>
    </dgm:pt>
    <dgm:pt modelId="{54D5C036-D8ED-4563-A912-9EF2214ABC51}" type="sibTrans" cxnId="{54F4479C-A3F1-4D71-8869-FCA6C585201D}">
      <dgm:prSet/>
      <dgm:spPr/>
      <dgm:t>
        <a:bodyPr/>
        <a:lstStyle/>
        <a:p>
          <a:endParaRPr lang="pl-PL"/>
        </a:p>
      </dgm:t>
    </dgm:pt>
    <dgm:pt modelId="{520EDAE4-B37D-4E72-96DB-3CA7F65D9238}">
      <dgm:prSet phldrT="[Tekst]" phldr="1"/>
      <dgm:spPr/>
      <dgm:t>
        <a:bodyPr/>
        <a:lstStyle/>
        <a:p>
          <a:endParaRPr lang="pl-PL" sz="1000"/>
        </a:p>
      </dgm:t>
    </dgm:pt>
    <dgm:pt modelId="{46370868-F48C-4CE1-A0C9-2C77C613F924}" type="parTrans" cxnId="{E1970606-0FCF-49BE-AF6A-E8A045BC305D}">
      <dgm:prSet/>
      <dgm:spPr/>
      <dgm:t>
        <a:bodyPr/>
        <a:lstStyle/>
        <a:p>
          <a:endParaRPr lang="pl-PL"/>
        </a:p>
      </dgm:t>
    </dgm:pt>
    <dgm:pt modelId="{2539D55C-CB50-4C2C-9484-D58CDFF00E19}" type="sibTrans" cxnId="{E1970606-0FCF-49BE-AF6A-E8A045BC305D}">
      <dgm:prSet/>
      <dgm:spPr/>
      <dgm:t>
        <a:bodyPr/>
        <a:lstStyle/>
        <a:p>
          <a:endParaRPr lang="pl-PL"/>
        </a:p>
      </dgm:t>
    </dgm:pt>
    <dgm:pt modelId="{541E54BD-9DA4-4073-AC6B-B9C8050168AF}">
      <dgm:prSet phldrT="[Tekst]"/>
      <dgm:spPr/>
      <dgm:t>
        <a:bodyPr/>
        <a:lstStyle/>
        <a:p>
          <a:r>
            <a:rPr lang="pl-PL" dirty="0"/>
            <a:t>Czynności sprawdzające powinny być ukończone w ciągu </a:t>
          </a:r>
          <a:r>
            <a:rPr lang="pl-PL" b="1" u="sng" dirty="0">
              <a:solidFill>
                <a:srgbClr val="FF0000"/>
              </a:solidFill>
            </a:rPr>
            <a:t>30 dni.</a:t>
          </a:r>
          <a:r>
            <a:rPr lang="pl-PL" dirty="0"/>
            <a:t> </a:t>
          </a:r>
        </a:p>
        <a:p>
          <a:r>
            <a:rPr lang="pl-PL" dirty="0"/>
            <a:t>Po tym okresie należy: albo </a:t>
          </a:r>
          <a:r>
            <a:rPr lang="pl-PL" b="1" u="sng" dirty="0"/>
            <a:t>wszcząć</a:t>
          </a:r>
          <a:r>
            <a:rPr lang="pl-PL" dirty="0"/>
            <a:t> śledztwo (dochodzenie) albo </a:t>
          </a:r>
          <a:r>
            <a:rPr lang="pl-PL" b="1" u="sng" dirty="0"/>
            <a:t>odmówić wszczęcia</a:t>
          </a:r>
          <a:r>
            <a:rPr lang="pl-PL" dirty="0"/>
            <a:t>.</a:t>
          </a:r>
        </a:p>
      </dgm:t>
    </dgm:pt>
    <dgm:pt modelId="{77ABFDFE-1D09-4918-B396-5D68D6610638}" type="parTrans" cxnId="{23645A92-D3D6-44EF-A639-50A7E429E85D}">
      <dgm:prSet/>
      <dgm:spPr/>
      <dgm:t>
        <a:bodyPr/>
        <a:lstStyle/>
        <a:p>
          <a:endParaRPr lang="pl-PL"/>
        </a:p>
      </dgm:t>
    </dgm:pt>
    <dgm:pt modelId="{F0C0053B-430C-4964-9FAA-859941EA8D37}" type="sibTrans" cxnId="{23645A92-D3D6-44EF-A639-50A7E429E85D}">
      <dgm:prSet/>
      <dgm:spPr/>
      <dgm:t>
        <a:bodyPr/>
        <a:lstStyle/>
        <a:p>
          <a:endParaRPr lang="pl-PL"/>
        </a:p>
      </dgm:t>
    </dgm:pt>
    <dgm:pt modelId="{61E1DB43-FA0D-47E0-B2F3-29CE4323382F}">
      <dgm:prSet phldrT="[Tekst]" phldr="1"/>
      <dgm:spPr/>
      <dgm:t>
        <a:bodyPr/>
        <a:lstStyle/>
        <a:p>
          <a:endParaRPr lang="pl-PL"/>
        </a:p>
      </dgm:t>
    </dgm:pt>
    <dgm:pt modelId="{2297E925-C7DB-4980-A49E-8BEC32A8E115}" type="parTrans" cxnId="{DB5C07A6-F871-4516-94B8-FAEED46CDA87}">
      <dgm:prSet/>
      <dgm:spPr/>
      <dgm:t>
        <a:bodyPr/>
        <a:lstStyle/>
        <a:p>
          <a:endParaRPr lang="pl-PL"/>
        </a:p>
      </dgm:t>
    </dgm:pt>
    <dgm:pt modelId="{2D1F163B-AF22-4981-A30B-5207A34192C8}" type="sibTrans" cxnId="{DB5C07A6-F871-4516-94B8-FAEED46CDA87}">
      <dgm:prSet/>
      <dgm:spPr/>
      <dgm:t>
        <a:bodyPr/>
        <a:lstStyle/>
        <a:p>
          <a:endParaRPr lang="pl-PL"/>
        </a:p>
      </dgm:t>
    </dgm:pt>
    <dgm:pt modelId="{28E6FFFD-3CA0-4EA5-9420-7BE97AF137CE}">
      <dgm:prSet phldrT="[Tekst]" phldr="1"/>
      <dgm:spPr/>
      <dgm:t>
        <a:bodyPr/>
        <a:lstStyle/>
        <a:p>
          <a:endParaRPr lang="pl-PL" dirty="0"/>
        </a:p>
      </dgm:t>
    </dgm:pt>
    <dgm:pt modelId="{9BB8FB69-E6DD-4908-A345-1E61638BE4B6}" type="parTrans" cxnId="{18B8C270-2332-44FD-B698-E4A9C44057D6}">
      <dgm:prSet/>
      <dgm:spPr/>
      <dgm:t>
        <a:bodyPr/>
        <a:lstStyle/>
        <a:p>
          <a:endParaRPr lang="pl-PL"/>
        </a:p>
      </dgm:t>
    </dgm:pt>
    <dgm:pt modelId="{73D06783-2EB9-4420-88C6-76CF8A68C4E1}" type="sibTrans" cxnId="{18B8C270-2332-44FD-B698-E4A9C44057D6}">
      <dgm:prSet/>
      <dgm:spPr/>
      <dgm:t>
        <a:bodyPr/>
        <a:lstStyle/>
        <a:p>
          <a:endParaRPr lang="pl-PL"/>
        </a:p>
      </dgm:t>
    </dgm:pt>
    <dgm:pt modelId="{4E110C08-2864-4355-83CB-105FC5F124E9}" type="pres">
      <dgm:prSet presAssocID="{8DAE84D4-98C4-4149-A3D2-5CCA97D82638}" presName="Name0" presStyleCnt="0">
        <dgm:presLayoutVars>
          <dgm:dir/>
          <dgm:resizeHandles val="exact"/>
        </dgm:presLayoutVars>
      </dgm:prSet>
      <dgm:spPr/>
    </dgm:pt>
    <dgm:pt modelId="{B68B2101-FDA9-44D4-9DCB-40B3D5CB1C38}" type="pres">
      <dgm:prSet presAssocID="{BB16D91A-48CB-4E2D-A1A4-3C63977FBA1F}" presName="node" presStyleLbl="node1" presStyleIdx="0" presStyleCnt="3">
        <dgm:presLayoutVars>
          <dgm:bulletEnabled val="1"/>
        </dgm:presLayoutVars>
      </dgm:prSet>
      <dgm:spPr/>
    </dgm:pt>
    <dgm:pt modelId="{0089A89A-2AEF-4724-9199-31EBC8791FBD}" type="pres">
      <dgm:prSet presAssocID="{7816005C-4D5B-47B1-B3E1-A0E7D31722FD}" presName="sibTrans" presStyleCnt="0"/>
      <dgm:spPr/>
    </dgm:pt>
    <dgm:pt modelId="{92D4422C-6293-4F25-BAAD-004EED14CDCB}" type="pres">
      <dgm:prSet presAssocID="{B2B59230-A00C-46FA-BB71-00E28FD23AFE}" presName="node" presStyleLbl="node1" presStyleIdx="1" presStyleCnt="3">
        <dgm:presLayoutVars>
          <dgm:bulletEnabled val="1"/>
        </dgm:presLayoutVars>
      </dgm:prSet>
      <dgm:spPr/>
    </dgm:pt>
    <dgm:pt modelId="{1374492E-E7AF-4A50-89FE-9B132DC49696}" type="pres">
      <dgm:prSet presAssocID="{BDC11834-51CA-4675-B2EC-AF1A4A19C319}" presName="sibTrans" presStyleCnt="0"/>
      <dgm:spPr/>
    </dgm:pt>
    <dgm:pt modelId="{A2035B29-2F35-4611-A88C-25A6B74F21BD}" type="pres">
      <dgm:prSet presAssocID="{541E54BD-9DA4-4073-AC6B-B9C8050168AF}" presName="node" presStyleLbl="node1" presStyleIdx="2" presStyleCnt="3">
        <dgm:presLayoutVars>
          <dgm:bulletEnabled val="1"/>
        </dgm:presLayoutVars>
      </dgm:prSet>
      <dgm:spPr/>
    </dgm:pt>
  </dgm:ptLst>
  <dgm:cxnLst>
    <dgm:cxn modelId="{A4EC1B00-5FED-4BAC-84C5-B656F6B8FB1A}" type="presOf" srcId="{B2B59230-A00C-46FA-BB71-00E28FD23AFE}" destId="{92D4422C-6293-4F25-BAAD-004EED14CDCB}" srcOrd="0" destOrd="0" presId="urn:microsoft.com/office/officeart/2005/8/layout/hList6"/>
    <dgm:cxn modelId="{AF165001-2299-47CA-A310-2E5B87890FF6}" srcId="{8DAE84D4-98C4-4149-A3D2-5CCA97D82638}" destId="{BB16D91A-48CB-4E2D-A1A4-3C63977FBA1F}" srcOrd="0" destOrd="0" parTransId="{DACBCCE8-5DE2-40F2-B2FE-BECDC8E99038}" sibTransId="{7816005C-4D5B-47B1-B3E1-A0E7D31722FD}"/>
    <dgm:cxn modelId="{E1970606-0FCF-49BE-AF6A-E8A045BC305D}" srcId="{B2B59230-A00C-46FA-BB71-00E28FD23AFE}" destId="{520EDAE4-B37D-4E72-96DB-3CA7F65D9238}" srcOrd="1" destOrd="0" parTransId="{46370868-F48C-4CE1-A0C9-2C77C613F924}" sibTransId="{2539D55C-CB50-4C2C-9484-D58CDFF00E19}"/>
    <dgm:cxn modelId="{02037309-B474-4227-876F-28B0C7019951}" srcId="{BB16D91A-48CB-4E2D-A1A4-3C63977FBA1F}" destId="{D7F4FFAE-51A5-4AD3-AE28-A42282028640}" srcOrd="1" destOrd="0" parTransId="{341771B2-A6DB-41D8-A5D3-8B6BF89F9FC8}" sibTransId="{FBE2E06D-8363-4B60-A1FA-5851EF8E11A5}"/>
    <dgm:cxn modelId="{D0DBDD2C-5477-402A-BD75-DF865A8CF2E4}" type="presOf" srcId="{BB16D91A-48CB-4E2D-A1A4-3C63977FBA1F}" destId="{B68B2101-FDA9-44D4-9DCB-40B3D5CB1C38}" srcOrd="0" destOrd="0" presId="urn:microsoft.com/office/officeart/2005/8/layout/hList6"/>
    <dgm:cxn modelId="{37541E61-A4A5-4499-BBF8-2A256DF2568E}" type="presOf" srcId="{8DAE84D4-98C4-4149-A3D2-5CCA97D82638}" destId="{4E110C08-2864-4355-83CB-105FC5F124E9}" srcOrd="0" destOrd="0" presId="urn:microsoft.com/office/officeart/2005/8/layout/hList6"/>
    <dgm:cxn modelId="{8F1E5F4D-1E75-4AF8-99DE-66337E787F17}" type="presOf" srcId="{3059B07D-F2E2-4969-A191-71D23E581A9D}" destId="{92D4422C-6293-4F25-BAAD-004EED14CDCB}" srcOrd="0" destOrd="1" presId="urn:microsoft.com/office/officeart/2005/8/layout/hList6"/>
    <dgm:cxn modelId="{305C1C6E-5AFA-45F4-A82F-E876434E5F79}" type="presOf" srcId="{D7F4FFAE-51A5-4AD3-AE28-A42282028640}" destId="{B68B2101-FDA9-44D4-9DCB-40B3D5CB1C38}" srcOrd="0" destOrd="2" presId="urn:microsoft.com/office/officeart/2005/8/layout/hList6"/>
    <dgm:cxn modelId="{0910106F-0E92-4629-B4DA-430E46B5F75C}" type="presOf" srcId="{61E1DB43-FA0D-47E0-B2F3-29CE4323382F}" destId="{A2035B29-2F35-4611-A88C-25A6B74F21BD}" srcOrd="0" destOrd="1" presId="urn:microsoft.com/office/officeart/2005/8/layout/hList6"/>
    <dgm:cxn modelId="{18B8C270-2332-44FD-B698-E4A9C44057D6}" srcId="{541E54BD-9DA4-4073-AC6B-B9C8050168AF}" destId="{28E6FFFD-3CA0-4EA5-9420-7BE97AF137CE}" srcOrd="1" destOrd="0" parTransId="{9BB8FB69-E6DD-4908-A345-1E61638BE4B6}" sibTransId="{73D06783-2EB9-4420-88C6-76CF8A68C4E1}"/>
    <dgm:cxn modelId="{15D9D351-9000-442F-8FE1-914D3090E158}" type="presOf" srcId="{520EDAE4-B37D-4E72-96DB-3CA7F65D9238}" destId="{92D4422C-6293-4F25-BAAD-004EED14CDCB}" srcOrd="0" destOrd="2" presId="urn:microsoft.com/office/officeart/2005/8/layout/hList6"/>
    <dgm:cxn modelId="{DC0D9286-A643-4C5A-B6D1-195DD2F7CE35}" type="presOf" srcId="{28E6FFFD-3CA0-4EA5-9420-7BE97AF137CE}" destId="{A2035B29-2F35-4611-A88C-25A6B74F21BD}" srcOrd="0" destOrd="2" presId="urn:microsoft.com/office/officeart/2005/8/layout/hList6"/>
    <dgm:cxn modelId="{23645A92-D3D6-44EF-A639-50A7E429E85D}" srcId="{8DAE84D4-98C4-4149-A3D2-5CCA97D82638}" destId="{541E54BD-9DA4-4073-AC6B-B9C8050168AF}" srcOrd="2" destOrd="0" parTransId="{77ABFDFE-1D09-4918-B396-5D68D6610638}" sibTransId="{F0C0053B-430C-4964-9FAA-859941EA8D37}"/>
    <dgm:cxn modelId="{54F4479C-A3F1-4D71-8869-FCA6C585201D}" srcId="{B2B59230-A00C-46FA-BB71-00E28FD23AFE}" destId="{3059B07D-F2E2-4969-A191-71D23E581A9D}" srcOrd="0" destOrd="0" parTransId="{5BA41BC0-B6D5-4714-93FB-C8BBDEE9B962}" sibTransId="{54D5C036-D8ED-4563-A912-9EF2214ABC51}"/>
    <dgm:cxn modelId="{DB5C07A6-F871-4516-94B8-FAEED46CDA87}" srcId="{541E54BD-9DA4-4073-AC6B-B9C8050168AF}" destId="{61E1DB43-FA0D-47E0-B2F3-29CE4323382F}" srcOrd="0" destOrd="0" parTransId="{2297E925-C7DB-4980-A49E-8BEC32A8E115}" sibTransId="{2D1F163B-AF22-4981-A30B-5207A34192C8}"/>
    <dgm:cxn modelId="{9D87B5AF-617B-40B2-9FEA-7C763B0F1EDB}" type="presOf" srcId="{7EFC3B66-2FC8-4DCB-B902-31D99A5C4B43}" destId="{B68B2101-FDA9-44D4-9DCB-40B3D5CB1C38}" srcOrd="0" destOrd="1" presId="urn:microsoft.com/office/officeart/2005/8/layout/hList6"/>
    <dgm:cxn modelId="{E3C4C2BD-0B42-4CF4-BC71-B009CB4965FE}" type="presOf" srcId="{541E54BD-9DA4-4073-AC6B-B9C8050168AF}" destId="{A2035B29-2F35-4611-A88C-25A6B74F21BD}" srcOrd="0" destOrd="0" presId="urn:microsoft.com/office/officeart/2005/8/layout/hList6"/>
    <dgm:cxn modelId="{7D01E9BD-8931-4A5F-8E1C-6E2FE1C60782}" srcId="{8DAE84D4-98C4-4149-A3D2-5CCA97D82638}" destId="{B2B59230-A00C-46FA-BB71-00E28FD23AFE}" srcOrd="1" destOrd="0" parTransId="{D1A3D591-7650-469C-A574-29BB83E79929}" sibTransId="{BDC11834-51CA-4675-B2EC-AF1A4A19C319}"/>
    <dgm:cxn modelId="{F9B342D2-5C11-428D-B1D9-9E99FCA7B88E}" srcId="{BB16D91A-48CB-4E2D-A1A4-3C63977FBA1F}" destId="{7EFC3B66-2FC8-4DCB-B902-31D99A5C4B43}" srcOrd="0" destOrd="0" parTransId="{A4BC87D9-2BE1-4A9B-BA7C-34D6CAD6912F}" sibTransId="{C869F1F2-AE4F-4A71-BB79-6E0449EBACE1}"/>
    <dgm:cxn modelId="{5727D35B-5AC6-42D6-9A19-5C775C4A0CF8}" type="presParOf" srcId="{4E110C08-2864-4355-83CB-105FC5F124E9}" destId="{B68B2101-FDA9-44D4-9DCB-40B3D5CB1C38}" srcOrd="0" destOrd="0" presId="urn:microsoft.com/office/officeart/2005/8/layout/hList6"/>
    <dgm:cxn modelId="{497C8CE7-FBEB-4CDD-A360-DA32D763399F}" type="presParOf" srcId="{4E110C08-2864-4355-83CB-105FC5F124E9}" destId="{0089A89A-2AEF-4724-9199-31EBC8791FBD}" srcOrd="1" destOrd="0" presId="urn:microsoft.com/office/officeart/2005/8/layout/hList6"/>
    <dgm:cxn modelId="{14DE7ACB-D07D-44D2-899E-D9935EE2072D}" type="presParOf" srcId="{4E110C08-2864-4355-83CB-105FC5F124E9}" destId="{92D4422C-6293-4F25-BAAD-004EED14CDCB}" srcOrd="2" destOrd="0" presId="urn:microsoft.com/office/officeart/2005/8/layout/hList6"/>
    <dgm:cxn modelId="{3AE642FC-AFB5-4A6F-9990-8C77A47B2819}" type="presParOf" srcId="{4E110C08-2864-4355-83CB-105FC5F124E9}" destId="{1374492E-E7AF-4A50-89FE-9B132DC49696}" srcOrd="3" destOrd="0" presId="urn:microsoft.com/office/officeart/2005/8/layout/hList6"/>
    <dgm:cxn modelId="{6F20C4E3-2A71-42D1-8A34-F0248158C72D}" type="presParOf" srcId="{4E110C08-2864-4355-83CB-105FC5F124E9}" destId="{A2035B29-2F35-4611-A88C-25A6B74F21B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C022DC-5738-4320-B19D-29456107552B}" type="doc">
      <dgm:prSet loTypeId="urn:microsoft.com/office/officeart/2005/8/layout/equation2" loCatId="relationship" qsTypeId="urn:microsoft.com/office/officeart/2005/8/quickstyle/simple5" qsCatId="simple" csTypeId="urn:microsoft.com/office/officeart/2005/8/colors/accent1_2" csCatId="accent1" phldr="1"/>
      <dgm:spPr/>
    </dgm:pt>
    <dgm:pt modelId="{EB09D2FD-4CD4-4F6F-AF73-63C8FB00F2AA}">
      <dgm:prSet phldrT="[Tekst]"/>
      <dgm:spPr/>
      <dgm:t>
        <a:bodyPr/>
        <a:lstStyle/>
        <a:p>
          <a:r>
            <a:rPr lang="pl-PL" dirty="0"/>
            <a:t>Podejrzany</a:t>
          </a:r>
        </a:p>
        <a:p>
          <a:r>
            <a:rPr lang="pl-PL" dirty="0"/>
            <a:t>( + obrońca)</a:t>
          </a:r>
        </a:p>
      </dgm:t>
    </dgm:pt>
    <dgm:pt modelId="{51FAE82C-DC48-45D6-A84F-84DCDDCD94D1}" type="parTrans" cxnId="{E163F489-89C4-463F-9D90-B15098531A5D}">
      <dgm:prSet/>
      <dgm:spPr/>
      <dgm:t>
        <a:bodyPr/>
        <a:lstStyle/>
        <a:p>
          <a:endParaRPr lang="pl-PL"/>
        </a:p>
      </dgm:t>
    </dgm:pt>
    <dgm:pt modelId="{D688DF72-FC63-47C5-8886-9E65F3B38F23}" type="sibTrans" cxnId="{E163F489-89C4-463F-9D90-B15098531A5D}">
      <dgm:prSet/>
      <dgm:spPr/>
      <dgm:t>
        <a:bodyPr/>
        <a:lstStyle/>
        <a:p>
          <a:endParaRPr lang="pl-PL"/>
        </a:p>
      </dgm:t>
    </dgm:pt>
    <dgm:pt modelId="{FA0C0A74-52CD-4203-9AE7-BFF52331EC3C}">
      <dgm:prSet phldrT="[Tekst]"/>
      <dgm:spPr/>
      <dgm:t>
        <a:bodyPr/>
        <a:lstStyle/>
        <a:p>
          <a:r>
            <a:rPr lang="pl-PL" dirty="0"/>
            <a:t>Pokrzywdzony</a:t>
          </a:r>
        </a:p>
        <a:p>
          <a:r>
            <a:rPr lang="pl-PL" dirty="0"/>
            <a:t>(+pełnomocnik)</a:t>
          </a:r>
        </a:p>
      </dgm:t>
    </dgm:pt>
    <dgm:pt modelId="{7A0F6341-742C-4448-A13C-54D547D6F1A8}" type="parTrans" cxnId="{A4B0F6CA-4549-43EC-8E60-4B1FBADE07AE}">
      <dgm:prSet/>
      <dgm:spPr/>
      <dgm:t>
        <a:bodyPr/>
        <a:lstStyle/>
        <a:p>
          <a:endParaRPr lang="pl-PL"/>
        </a:p>
      </dgm:t>
    </dgm:pt>
    <dgm:pt modelId="{21E26F80-636A-4DC5-997D-7AD62C715C3B}" type="sibTrans" cxnId="{A4B0F6CA-4549-43EC-8E60-4B1FBADE07AE}">
      <dgm:prSet/>
      <dgm:spPr/>
      <dgm:t>
        <a:bodyPr/>
        <a:lstStyle/>
        <a:p>
          <a:endParaRPr lang="pl-PL"/>
        </a:p>
      </dgm:t>
    </dgm:pt>
    <dgm:pt modelId="{BF1654A9-3DA9-4C0A-8417-A1A5637134AF}">
      <dgm:prSet phldrT="[Tekst]"/>
      <dgm:spPr/>
      <dgm:t>
        <a:bodyPr/>
        <a:lstStyle/>
        <a:p>
          <a:r>
            <a:rPr lang="pl-PL" dirty="0"/>
            <a:t>Strony PP</a:t>
          </a:r>
        </a:p>
      </dgm:t>
    </dgm:pt>
    <dgm:pt modelId="{76356A12-87AB-4DE4-B162-0D013895AF9A}" type="parTrans" cxnId="{DBD76853-04D6-4D4D-8E96-29F210755D78}">
      <dgm:prSet/>
      <dgm:spPr/>
      <dgm:t>
        <a:bodyPr/>
        <a:lstStyle/>
        <a:p>
          <a:endParaRPr lang="pl-PL"/>
        </a:p>
      </dgm:t>
    </dgm:pt>
    <dgm:pt modelId="{A876D5AA-242E-4845-8959-99E2EAD8EC15}" type="sibTrans" cxnId="{DBD76853-04D6-4D4D-8E96-29F210755D78}">
      <dgm:prSet/>
      <dgm:spPr/>
      <dgm:t>
        <a:bodyPr/>
        <a:lstStyle/>
        <a:p>
          <a:endParaRPr lang="pl-PL"/>
        </a:p>
      </dgm:t>
    </dgm:pt>
    <dgm:pt modelId="{2B136EF1-AFAB-4F56-9F46-1ACBA1F2BAD4}" type="pres">
      <dgm:prSet presAssocID="{6FC022DC-5738-4320-B19D-29456107552B}" presName="Name0" presStyleCnt="0">
        <dgm:presLayoutVars>
          <dgm:dir/>
          <dgm:resizeHandles val="exact"/>
        </dgm:presLayoutVars>
      </dgm:prSet>
      <dgm:spPr/>
    </dgm:pt>
    <dgm:pt modelId="{2AC4678A-B1F0-4689-9672-4DCAF52BAC2A}" type="pres">
      <dgm:prSet presAssocID="{6FC022DC-5738-4320-B19D-29456107552B}" presName="vNodes" presStyleCnt="0"/>
      <dgm:spPr/>
    </dgm:pt>
    <dgm:pt modelId="{AB7A2837-BDD5-45FF-98A8-0B886AA523AB}" type="pres">
      <dgm:prSet presAssocID="{EB09D2FD-4CD4-4F6F-AF73-63C8FB00F2AA}" presName="node" presStyleLbl="node1" presStyleIdx="0" presStyleCnt="3">
        <dgm:presLayoutVars>
          <dgm:bulletEnabled val="1"/>
        </dgm:presLayoutVars>
      </dgm:prSet>
      <dgm:spPr/>
    </dgm:pt>
    <dgm:pt modelId="{F9EB480F-2B4F-4F77-9355-6A0EF4E13F46}" type="pres">
      <dgm:prSet presAssocID="{D688DF72-FC63-47C5-8886-9E65F3B38F23}" presName="spacerT" presStyleCnt="0"/>
      <dgm:spPr/>
    </dgm:pt>
    <dgm:pt modelId="{DB37C44D-8C9D-460D-A084-2B7D6E3309DF}" type="pres">
      <dgm:prSet presAssocID="{D688DF72-FC63-47C5-8886-9E65F3B38F23}" presName="sibTrans" presStyleLbl="sibTrans2D1" presStyleIdx="0" presStyleCnt="2"/>
      <dgm:spPr/>
    </dgm:pt>
    <dgm:pt modelId="{BCCF2979-D32F-4DA7-BDB0-178332F1E487}" type="pres">
      <dgm:prSet presAssocID="{D688DF72-FC63-47C5-8886-9E65F3B38F23}" presName="spacerB" presStyleCnt="0"/>
      <dgm:spPr/>
    </dgm:pt>
    <dgm:pt modelId="{6B700EFC-2B5C-4A10-BAE6-F1E0A9EDA044}" type="pres">
      <dgm:prSet presAssocID="{FA0C0A74-52CD-4203-9AE7-BFF52331EC3C}" presName="node" presStyleLbl="node1" presStyleIdx="1" presStyleCnt="3">
        <dgm:presLayoutVars>
          <dgm:bulletEnabled val="1"/>
        </dgm:presLayoutVars>
      </dgm:prSet>
      <dgm:spPr/>
    </dgm:pt>
    <dgm:pt modelId="{A41BB7BE-3AC3-4CE6-A2E1-200F99AF87E4}" type="pres">
      <dgm:prSet presAssocID="{6FC022DC-5738-4320-B19D-29456107552B}" presName="sibTransLast" presStyleLbl="sibTrans2D1" presStyleIdx="1" presStyleCnt="2"/>
      <dgm:spPr/>
    </dgm:pt>
    <dgm:pt modelId="{F149AD61-FF35-4B2E-8FC9-B44A9077F3BA}" type="pres">
      <dgm:prSet presAssocID="{6FC022DC-5738-4320-B19D-29456107552B}" presName="connectorText" presStyleLbl="sibTrans2D1" presStyleIdx="1" presStyleCnt="2"/>
      <dgm:spPr/>
    </dgm:pt>
    <dgm:pt modelId="{E7A5767A-618B-42BE-B761-A679A40D88E0}" type="pres">
      <dgm:prSet presAssocID="{6FC022DC-5738-4320-B19D-29456107552B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78E030F-BA08-48AA-8FEF-35B41BA20239}" type="presOf" srcId="{FA0C0A74-52CD-4203-9AE7-BFF52331EC3C}" destId="{6B700EFC-2B5C-4A10-BAE6-F1E0A9EDA044}" srcOrd="0" destOrd="0" presId="urn:microsoft.com/office/officeart/2005/8/layout/equation2"/>
    <dgm:cxn modelId="{8C5CBD15-E984-4D8E-977B-888D873A2BDB}" type="presOf" srcId="{D688DF72-FC63-47C5-8886-9E65F3B38F23}" destId="{DB37C44D-8C9D-460D-A084-2B7D6E3309DF}" srcOrd="0" destOrd="0" presId="urn:microsoft.com/office/officeart/2005/8/layout/equation2"/>
    <dgm:cxn modelId="{DBD76853-04D6-4D4D-8E96-29F210755D78}" srcId="{6FC022DC-5738-4320-B19D-29456107552B}" destId="{BF1654A9-3DA9-4C0A-8417-A1A5637134AF}" srcOrd="2" destOrd="0" parTransId="{76356A12-87AB-4DE4-B162-0D013895AF9A}" sibTransId="{A876D5AA-242E-4845-8959-99E2EAD8EC15}"/>
    <dgm:cxn modelId="{288FB557-417C-4CA8-AACE-DB2CE4041901}" type="presOf" srcId="{6FC022DC-5738-4320-B19D-29456107552B}" destId="{2B136EF1-AFAB-4F56-9F46-1ACBA1F2BAD4}" srcOrd="0" destOrd="0" presId="urn:microsoft.com/office/officeart/2005/8/layout/equation2"/>
    <dgm:cxn modelId="{440D0A7C-5F1F-4CAE-8972-E86A5F835159}" type="presOf" srcId="{BF1654A9-3DA9-4C0A-8417-A1A5637134AF}" destId="{E7A5767A-618B-42BE-B761-A679A40D88E0}" srcOrd="0" destOrd="0" presId="urn:microsoft.com/office/officeart/2005/8/layout/equation2"/>
    <dgm:cxn modelId="{A8413C82-E74F-47F6-8100-DE58858E46C0}" type="presOf" srcId="{21E26F80-636A-4DC5-997D-7AD62C715C3B}" destId="{A41BB7BE-3AC3-4CE6-A2E1-200F99AF87E4}" srcOrd="0" destOrd="0" presId="urn:microsoft.com/office/officeart/2005/8/layout/equation2"/>
    <dgm:cxn modelId="{E163F489-89C4-463F-9D90-B15098531A5D}" srcId="{6FC022DC-5738-4320-B19D-29456107552B}" destId="{EB09D2FD-4CD4-4F6F-AF73-63C8FB00F2AA}" srcOrd="0" destOrd="0" parTransId="{51FAE82C-DC48-45D6-A84F-84DCDDCD94D1}" sibTransId="{D688DF72-FC63-47C5-8886-9E65F3B38F23}"/>
    <dgm:cxn modelId="{55CEF9B6-F6A5-42BA-B08B-AC1CB8F61051}" type="presOf" srcId="{21E26F80-636A-4DC5-997D-7AD62C715C3B}" destId="{F149AD61-FF35-4B2E-8FC9-B44A9077F3BA}" srcOrd="1" destOrd="0" presId="urn:microsoft.com/office/officeart/2005/8/layout/equation2"/>
    <dgm:cxn modelId="{A4B0F6CA-4549-43EC-8E60-4B1FBADE07AE}" srcId="{6FC022DC-5738-4320-B19D-29456107552B}" destId="{FA0C0A74-52CD-4203-9AE7-BFF52331EC3C}" srcOrd="1" destOrd="0" parTransId="{7A0F6341-742C-4448-A13C-54D547D6F1A8}" sibTransId="{21E26F80-636A-4DC5-997D-7AD62C715C3B}"/>
    <dgm:cxn modelId="{344D94EB-DF99-4AF9-8D3A-458D8852388D}" type="presOf" srcId="{EB09D2FD-4CD4-4F6F-AF73-63C8FB00F2AA}" destId="{AB7A2837-BDD5-45FF-98A8-0B886AA523AB}" srcOrd="0" destOrd="0" presId="urn:microsoft.com/office/officeart/2005/8/layout/equation2"/>
    <dgm:cxn modelId="{FA343700-28F9-48BF-B514-C5283BB67F92}" type="presParOf" srcId="{2B136EF1-AFAB-4F56-9F46-1ACBA1F2BAD4}" destId="{2AC4678A-B1F0-4689-9672-4DCAF52BAC2A}" srcOrd="0" destOrd="0" presId="urn:microsoft.com/office/officeart/2005/8/layout/equation2"/>
    <dgm:cxn modelId="{8756F549-0894-412B-8688-32C720B44D47}" type="presParOf" srcId="{2AC4678A-B1F0-4689-9672-4DCAF52BAC2A}" destId="{AB7A2837-BDD5-45FF-98A8-0B886AA523AB}" srcOrd="0" destOrd="0" presId="urn:microsoft.com/office/officeart/2005/8/layout/equation2"/>
    <dgm:cxn modelId="{F4D2D2BD-D776-45A3-A0CD-5A2B4D48F8A9}" type="presParOf" srcId="{2AC4678A-B1F0-4689-9672-4DCAF52BAC2A}" destId="{F9EB480F-2B4F-4F77-9355-6A0EF4E13F46}" srcOrd="1" destOrd="0" presId="urn:microsoft.com/office/officeart/2005/8/layout/equation2"/>
    <dgm:cxn modelId="{BF8C8B76-0B74-4119-97E5-0EEB31566C1F}" type="presParOf" srcId="{2AC4678A-B1F0-4689-9672-4DCAF52BAC2A}" destId="{DB37C44D-8C9D-460D-A084-2B7D6E3309DF}" srcOrd="2" destOrd="0" presId="urn:microsoft.com/office/officeart/2005/8/layout/equation2"/>
    <dgm:cxn modelId="{04F6EBEA-3B73-4C92-A9E2-8C5E20616E6E}" type="presParOf" srcId="{2AC4678A-B1F0-4689-9672-4DCAF52BAC2A}" destId="{BCCF2979-D32F-4DA7-BDB0-178332F1E487}" srcOrd="3" destOrd="0" presId="urn:microsoft.com/office/officeart/2005/8/layout/equation2"/>
    <dgm:cxn modelId="{D18CF5BD-C2C9-4EFD-81DE-282F61DF108A}" type="presParOf" srcId="{2AC4678A-B1F0-4689-9672-4DCAF52BAC2A}" destId="{6B700EFC-2B5C-4A10-BAE6-F1E0A9EDA044}" srcOrd="4" destOrd="0" presId="urn:microsoft.com/office/officeart/2005/8/layout/equation2"/>
    <dgm:cxn modelId="{E39014FD-73F1-4169-BB5B-D8EE36A9409E}" type="presParOf" srcId="{2B136EF1-AFAB-4F56-9F46-1ACBA1F2BAD4}" destId="{A41BB7BE-3AC3-4CE6-A2E1-200F99AF87E4}" srcOrd="1" destOrd="0" presId="urn:microsoft.com/office/officeart/2005/8/layout/equation2"/>
    <dgm:cxn modelId="{21C83D67-44F4-42C7-906F-99D26C5533FF}" type="presParOf" srcId="{A41BB7BE-3AC3-4CE6-A2E1-200F99AF87E4}" destId="{F149AD61-FF35-4B2E-8FC9-B44A9077F3BA}" srcOrd="0" destOrd="0" presId="urn:microsoft.com/office/officeart/2005/8/layout/equation2"/>
    <dgm:cxn modelId="{17DCFBB8-E385-4DBE-8567-94E1D4055ACA}" type="presParOf" srcId="{2B136EF1-AFAB-4F56-9F46-1ACBA1F2BAD4}" destId="{E7A5767A-618B-42BE-B761-A679A40D88E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3F228A-FCA5-49BC-9B59-37BB366B8F20}" type="doc">
      <dgm:prSet loTypeId="urn:microsoft.com/office/officeart/2005/8/layout/pyramid4" loCatId="pyramid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9C6349-D9FF-4196-BAD6-670CD589934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Sąd</a:t>
          </a:r>
        </a:p>
        <a:p>
          <a:r>
            <a:rPr lang="pl-PL" dirty="0">
              <a:solidFill>
                <a:schemeClr val="tx1"/>
              </a:solidFill>
            </a:rPr>
            <a:t>(stosowanie TA, zwalnianie z tajemnicy adw.)</a:t>
          </a:r>
        </a:p>
      </dgm:t>
    </dgm:pt>
    <dgm:pt modelId="{A58C596C-8C6E-400E-A465-2C657C76FF39}" type="parTrans" cxnId="{73E7922E-41E9-4B1C-98C4-A95DFB44CD29}">
      <dgm:prSet/>
      <dgm:spPr/>
      <dgm:t>
        <a:bodyPr/>
        <a:lstStyle/>
        <a:p>
          <a:endParaRPr lang="pl-PL"/>
        </a:p>
      </dgm:t>
    </dgm:pt>
    <dgm:pt modelId="{360A4802-7D12-486E-A156-119331AE9493}" type="sibTrans" cxnId="{73E7922E-41E9-4B1C-98C4-A95DFB44CD29}">
      <dgm:prSet/>
      <dgm:spPr/>
      <dgm:t>
        <a:bodyPr/>
        <a:lstStyle/>
        <a:p>
          <a:endParaRPr lang="pl-PL"/>
        </a:p>
      </dgm:t>
    </dgm:pt>
    <dgm:pt modelId="{49FA7C21-9BD0-4AEB-B7F9-6B6F0361860B}">
      <dgm:prSet phldrT="[Tekst]"/>
      <dgm:spPr/>
      <dgm:t>
        <a:bodyPr/>
        <a:lstStyle/>
        <a:p>
          <a:r>
            <a:rPr lang="pl-PL" b="1" u="sng" dirty="0">
              <a:solidFill>
                <a:srgbClr val="FF0000"/>
              </a:solidFill>
            </a:rPr>
            <a:t>Prokurator</a:t>
          </a:r>
        </a:p>
      </dgm:t>
    </dgm:pt>
    <dgm:pt modelId="{460B6937-EC8F-4E25-9869-AE2892541993}" type="parTrans" cxnId="{E748F30F-3080-4B85-9A1B-75DB6348D4BA}">
      <dgm:prSet/>
      <dgm:spPr/>
      <dgm:t>
        <a:bodyPr/>
        <a:lstStyle/>
        <a:p>
          <a:endParaRPr lang="pl-PL"/>
        </a:p>
      </dgm:t>
    </dgm:pt>
    <dgm:pt modelId="{E6016CCE-9498-44B4-ACC5-AEF575CFBDD3}" type="sibTrans" cxnId="{E748F30F-3080-4B85-9A1B-75DB6348D4BA}">
      <dgm:prSet/>
      <dgm:spPr/>
      <dgm:t>
        <a:bodyPr/>
        <a:lstStyle/>
        <a:p>
          <a:endParaRPr lang="pl-PL"/>
        </a:p>
      </dgm:t>
    </dgm:pt>
    <dgm:pt modelId="{19778AF5-2EA0-4A5D-9FEB-490CB4F78DCF}">
      <dgm:prSet phldrT="[Tekst]"/>
      <dgm:spPr/>
      <dgm:t>
        <a:bodyPr/>
        <a:lstStyle/>
        <a:p>
          <a:r>
            <a:rPr lang="pl-PL" dirty="0"/>
            <a:t>Biegli, specjaliści, tłumacze</a:t>
          </a:r>
        </a:p>
      </dgm:t>
    </dgm:pt>
    <dgm:pt modelId="{8603150C-AC6B-4AA4-B95B-6A3080E6C7E1}" type="parTrans" cxnId="{DA171F61-6C87-4BB2-BB61-6D7FBE9EA75C}">
      <dgm:prSet/>
      <dgm:spPr/>
      <dgm:t>
        <a:bodyPr/>
        <a:lstStyle/>
        <a:p>
          <a:endParaRPr lang="pl-PL"/>
        </a:p>
      </dgm:t>
    </dgm:pt>
    <dgm:pt modelId="{AB71DC51-7A89-4BC0-81F5-265A9DF9C5DD}" type="sibTrans" cxnId="{DA171F61-6C87-4BB2-BB61-6D7FBE9EA75C}">
      <dgm:prSet/>
      <dgm:spPr/>
      <dgm:t>
        <a:bodyPr/>
        <a:lstStyle/>
        <a:p>
          <a:endParaRPr lang="pl-PL"/>
        </a:p>
      </dgm:t>
    </dgm:pt>
    <dgm:pt modelId="{9908B468-F313-4BE0-AC7E-F4801B646266}">
      <dgm:prSet phldrT="[Tekst]"/>
      <dgm:spPr/>
      <dgm:t>
        <a:bodyPr/>
        <a:lstStyle/>
        <a:p>
          <a:r>
            <a:rPr lang="pl-PL" dirty="0"/>
            <a:t>Policja ( ew. Straż Graniczna, CBA, ABW)</a:t>
          </a:r>
        </a:p>
      </dgm:t>
    </dgm:pt>
    <dgm:pt modelId="{44F0155F-16C3-4B55-AB62-DB95C9C3D2E9}" type="parTrans" cxnId="{DDB2C2A6-0A99-4BEF-943C-3C7810ABD38F}">
      <dgm:prSet/>
      <dgm:spPr/>
      <dgm:t>
        <a:bodyPr/>
        <a:lstStyle/>
        <a:p>
          <a:endParaRPr lang="pl-PL"/>
        </a:p>
      </dgm:t>
    </dgm:pt>
    <dgm:pt modelId="{3B91406E-466E-43B5-A1A6-D8693BCA3DF8}" type="sibTrans" cxnId="{DDB2C2A6-0A99-4BEF-943C-3C7810ABD38F}">
      <dgm:prSet/>
      <dgm:spPr/>
      <dgm:t>
        <a:bodyPr/>
        <a:lstStyle/>
        <a:p>
          <a:endParaRPr lang="pl-PL"/>
        </a:p>
      </dgm:t>
    </dgm:pt>
    <dgm:pt modelId="{84235314-A939-455B-ACF6-DEBEB9876803}" type="pres">
      <dgm:prSet presAssocID="{5D3F228A-FCA5-49BC-9B59-37BB366B8F20}" presName="compositeShape" presStyleCnt="0">
        <dgm:presLayoutVars>
          <dgm:chMax val="9"/>
          <dgm:dir/>
          <dgm:resizeHandles val="exact"/>
        </dgm:presLayoutVars>
      </dgm:prSet>
      <dgm:spPr/>
    </dgm:pt>
    <dgm:pt modelId="{B2566C6C-F9E9-4110-8861-5A32FB1F1D56}" type="pres">
      <dgm:prSet presAssocID="{5D3F228A-FCA5-49BC-9B59-37BB366B8F20}" presName="triangle1" presStyleLbl="node1" presStyleIdx="0" presStyleCnt="4" custLinFactNeighborX="-48997">
        <dgm:presLayoutVars>
          <dgm:bulletEnabled val="1"/>
        </dgm:presLayoutVars>
      </dgm:prSet>
      <dgm:spPr/>
    </dgm:pt>
    <dgm:pt modelId="{3432935C-E803-4D52-A1DE-8FBA2A95813D}" type="pres">
      <dgm:prSet presAssocID="{5D3F228A-FCA5-49BC-9B59-37BB366B8F20}" presName="triangle2" presStyleLbl="node1" presStyleIdx="1" presStyleCnt="4" custLinFactNeighborX="-86058" custLinFactNeighborY="1958">
        <dgm:presLayoutVars>
          <dgm:bulletEnabled val="1"/>
        </dgm:presLayoutVars>
      </dgm:prSet>
      <dgm:spPr/>
    </dgm:pt>
    <dgm:pt modelId="{27B8FE77-4D58-4831-8D5B-0DBF836FAF11}" type="pres">
      <dgm:prSet presAssocID="{5D3F228A-FCA5-49BC-9B59-37BB366B8F20}" presName="triangle3" presStyleLbl="node1" presStyleIdx="2" presStyleCnt="4" custLinFactNeighborX="-52198" custLinFactNeighborY="-690">
        <dgm:presLayoutVars>
          <dgm:bulletEnabled val="1"/>
        </dgm:presLayoutVars>
      </dgm:prSet>
      <dgm:spPr/>
    </dgm:pt>
    <dgm:pt modelId="{A4323F92-E10E-4DF4-ACA6-E82B9ECB71CF}" type="pres">
      <dgm:prSet presAssocID="{5D3F228A-FCA5-49BC-9B59-37BB366B8F20}" presName="triangle4" presStyleLbl="node1" presStyleIdx="3" presStyleCnt="4" custLinFactNeighborX="-51646" custLinFactNeighborY="-690">
        <dgm:presLayoutVars>
          <dgm:bulletEnabled val="1"/>
        </dgm:presLayoutVars>
      </dgm:prSet>
      <dgm:spPr/>
    </dgm:pt>
  </dgm:ptLst>
  <dgm:cxnLst>
    <dgm:cxn modelId="{E748F30F-3080-4B85-9A1B-75DB6348D4BA}" srcId="{5D3F228A-FCA5-49BC-9B59-37BB366B8F20}" destId="{49FA7C21-9BD0-4AEB-B7F9-6B6F0361860B}" srcOrd="1" destOrd="0" parTransId="{460B6937-EC8F-4E25-9869-AE2892541993}" sibTransId="{E6016CCE-9498-44B4-ACC5-AEF575CFBDD3}"/>
    <dgm:cxn modelId="{B3EEB825-C5D8-44DF-AFCC-61D9714A650B}" type="presOf" srcId="{179C6349-D9FF-4196-BAD6-670CD5899340}" destId="{B2566C6C-F9E9-4110-8861-5A32FB1F1D56}" srcOrd="0" destOrd="0" presId="urn:microsoft.com/office/officeart/2005/8/layout/pyramid4"/>
    <dgm:cxn modelId="{73E7922E-41E9-4B1C-98C4-A95DFB44CD29}" srcId="{5D3F228A-FCA5-49BC-9B59-37BB366B8F20}" destId="{179C6349-D9FF-4196-BAD6-670CD5899340}" srcOrd="0" destOrd="0" parTransId="{A58C596C-8C6E-400E-A465-2C657C76FF39}" sibTransId="{360A4802-7D12-486E-A156-119331AE9493}"/>
    <dgm:cxn modelId="{83C2F338-510B-4591-8F88-ADE00DBB217D}" type="presOf" srcId="{49FA7C21-9BD0-4AEB-B7F9-6B6F0361860B}" destId="{3432935C-E803-4D52-A1DE-8FBA2A95813D}" srcOrd="0" destOrd="0" presId="urn:microsoft.com/office/officeart/2005/8/layout/pyramid4"/>
    <dgm:cxn modelId="{DA171F61-6C87-4BB2-BB61-6D7FBE9EA75C}" srcId="{5D3F228A-FCA5-49BC-9B59-37BB366B8F20}" destId="{19778AF5-2EA0-4A5D-9FEB-490CB4F78DCF}" srcOrd="2" destOrd="0" parTransId="{8603150C-AC6B-4AA4-B95B-6A3080E6C7E1}" sibTransId="{AB71DC51-7A89-4BC0-81F5-265A9DF9C5DD}"/>
    <dgm:cxn modelId="{22442E4D-A768-49F1-87EE-1440DF0DF0A9}" type="presOf" srcId="{19778AF5-2EA0-4A5D-9FEB-490CB4F78DCF}" destId="{27B8FE77-4D58-4831-8D5B-0DBF836FAF11}" srcOrd="0" destOrd="0" presId="urn:microsoft.com/office/officeart/2005/8/layout/pyramid4"/>
    <dgm:cxn modelId="{17664587-4A52-42E3-ACB4-A7B551AF759A}" type="presOf" srcId="{5D3F228A-FCA5-49BC-9B59-37BB366B8F20}" destId="{84235314-A939-455B-ACF6-DEBEB9876803}" srcOrd="0" destOrd="0" presId="urn:microsoft.com/office/officeart/2005/8/layout/pyramid4"/>
    <dgm:cxn modelId="{3F11DFA1-2FBF-4DB1-8AAC-6133A161D85A}" type="presOf" srcId="{9908B468-F313-4BE0-AC7E-F4801B646266}" destId="{A4323F92-E10E-4DF4-ACA6-E82B9ECB71CF}" srcOrd="0" destOrd="0" presId="urn:microsoft.com/office/officeart/2005/8/layout/pyramid4"/>
    <dgm:cxn modelId="{DDB2C2A6-0A99-4BEF-943C-3C7810ABD38F}" srcId="{5D3F228A-FCA5-49BC-9B59-37BB366B8F20}" destId="{9908B468-F313-4BE0-AC7E-F4801B646266}" srcOrd="3" destOrd="0" parTransId="{44F0155F-16C3-4B55-AB62-DB95C9C3D2E9}" sibTransId="{3B91406E-466E-43B5-A1A6-D8693BCA3DF8}"/>
    <dgm:cxn modelId="{E0722AD8-4FE8-4855-BCC9-41D93606FE67}" type="presParOf" srcId="{84235314-A939-455B-ACF6-DEBEB9876803}" destId="{B2566C6C-F9E9-4110-8861-5A32FB1F1D56}" srcOrd="0" destOrd="0" presId="urn:microsoft.com/office/officeart/2005/8/layout/pyramid4"/>
    <dgm:cxn modelId="{69002EBA-6E2C-4B0F-A92A-84C99787B13D}" type="presParOf" srcId="{84235314-A939-455B-ACF6-DEBEB9876803}" destId="{3432935C-E803-4D52-A1DE-8FBA2A95813D}" srcOrd="1" destOrd="0" presId="urn:microsoft.com/office/officeart/2005/8/layout/pyramid4"/>
    <dgm:cxn modelId="{9A7E9E38-1D2E-4869-BCD0-C7FEAE7C19F4}" type="presParOf" srcId="{84235314-A939-455B-ACF6-DEBEB9876803}" destId="{27B8FE77-4D58-4831-8D5B-0DBF836FAF11}" srcOrd="2" destOrd="0" presId="urn:microsoft.com/office/officeart/2005/8/layout/pyramid4"/>
    <dgm:cxn modelId="{99E4EDEE-4557-433A-AF3F-B911996CC38D}" type="presParOf" srcId="{84235314-A939-455B-ACF6-DEBEB9876803}" destId="{A4323F92-E10E-4DF4-ACA6-E82B9ECB71CF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D9A7DB-9390-44EB-ACEA-8B1EAEC00EFC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91EC806C-2CFC-4D63-A191-DC5584574442}">
      <dgm:prSet/>
      <dgm:spPr/>
      <dgm:t>
        <a:bodyPr/>
        <a:lstStyle/>
        <a:p>
          <a:r>
            <a:rPr lang="pl-PL"/>
            <a:t>przeprowadzanie czynności dowodowych przewidzianych w ustawie, np. przesłuchanie w charakterze świadka osoby, która w chwili przesłuchania nie ukończyła 15 lat</a:t>
          </a:r>
        </a:p>
      </dgm:t>
    </dgm:pt>
    <dgm:pt modelId="{42258DF7-894A-43D0-A9F3-0B95F18B36D4}" type="parTrans" cxnId="{25CB2A8D-3ADF-4074-8880-0291797A87E9}">
      <dgm:prSet/>
      <dgm:spPr/>
      <dgm:t>
        <a:bodyPr/>
        <a:lstStyle/>
        <a:p>
          <a:endParaRPr lang="pl-PL"/>
        </a:p>
      </dgm:t>
    </dgm:pt>
    <dgm:pt modelId="{D797D6CD-4397-4218-9FAE-A368F8ADDE03}" type="sibTrans" cxnId="{25CB2A8D-3ADF-4074-8880-0291797A87E9}">
      <dgm:prSet/>
      <dgm:spPr/>
      <dgm:t>
        <a:bodyPr/>
        <a:lstStyle/>
        <a:p>
          <a:endParaRPr lang="pl-PL"/>
        </a:p>
      </dgm:t>
    </dgm:pt>
    <dgm:pt modelId="{0286ACE6-0B69-4A9A-8888-CD872742C41B}">
      <dgm:prSet/>
      <dgm:spPr/>
      <dgm:t>
        <a:bodyPr/>
        <a:lstStyle/>
        <a:p>
          <a:r>
            <a:rPr lang="pl-PL"/>
            <a:t>podejmowanie określonych rozstrzygnięć np. zastosowanie tymczasowego aresztowania</a:t>
          </a:r>
        </a:p>
      </dgm:t>
    </dgm:pt>
    <dgm:pt modelId="{170CA81D-A9D8-4273-B1F8-8DE8DD24FFAF}" type="parTrans" cxnId="{C78FD5FF-72E4-4059-86AC-17AC62434188}">
      <dgm:prSet/>
      <dgm:spPr/>
      <dgm:t>
        <a:bodyPr/>
        <a:lstStyle/>
        <a:p>
          <a:endParaRPr lang="pl-PL"/>
        </a:p>
      </dgm:t>
    </dgm:pt>
    <dgm:pt modelId="{BF89655D-C418-4298-BF9C-A059C6E8EC51}" type="sibTrans" cxnId="{C78FD5FF-72E4-4059-86AC-17AC62434188}">
      <dgm:prSet/>
      <dgm:spPr/>
      <dgm:t>
        <a:bodyPr/>
        <a:lstStyle/>
        <a:p>
          <a:endParaRPr lang="pl-PL"/>
        </a:p>
      </dgm:t>
    </dgm:pt>
    <dgm:pt modelId="{E28BA905-C978-46D0-85FE-11B7F7A97B66}">
      <dgm:prSet/>
      <dgm:spPr/>
      <dgm:t>
        <a:bodyPr/>
        <a:lstStyle/>
        <a:p>
          <a:r>
            <a:rPr lang="pl-PL" dirty="0"/>
            <a:t>rozpoznawanie zażaleń na decyzje prokuratora</a:t>
          </a:r>
        </a:p>
      </dgm:t>
    </dgm:pt>
    <dgm:pt modelId="{0999A6C6-9A19-4A70-BC60-0A26D4BD5DC2}" type="parTrans" cxnId="{40F1EA3B-0FAD-4793-BBB2-B8D662E51572}">
      <dgm:prSet/>
      <dgm:spPr/>
      <dgm:t>
        <a:bodyPr/>
        <a:lstStyle/>
        <a:p>
          <a:endParaRPr lang="pl-PL"/>
        </a:p>
      </dgm:t>
    </dgm:pt>
    <dgm:pt modelId="{05DBD756-E062-4901-8429-5BEC350F5662}" type="sibTrans" cxnId="{40F1EA3B-0FAD-4793-BBB2-B8D662E51572}">
      <dgm:prSet/>
      <dgm:spPr/>
      <dgm:t>
        <a:bodyPr/>
        <a:lstStyle/>
        <a:p>
          <a:endParaRPr lang="pl-PL"/>
        </a:p>
      </dgm:t>
    </dgm:pt>
    <dgm:pt modelId="{A42E8300-7E45-459A-B0C5-B553E0A93DF6}" type="pres">
      <dgm:prSet presAssocID="{67D9A7DB-9390-44EB-ACEA-8B1EAEC00EFC}" presName="CompostProcess" presStyleCnt="0">
        <dgm:presLayoutVars>
          <dgm:dir/>
          <dgm:resizeHandles val="exact"/>
        </dgm:presLayoutVars>
      </dgm:prSet>
      <dgm:spPr/>
    </dgm:pt>
    <dgm:pt modelId="{F779AFC4-7E58-41FF-819A-0FFE2725E7CB}" type="pres">
      <dgm:prSet presAssocID="{67D9A7DB-9390-44EB-ACEA-8B1EAEC00EFC}" presName="arrow" presStyleLbl="bgShp" presStyleIdx="0" presStyleCnt="1"/>
      <dgm:spPr/>
    </dgm:pt>
    <dgm:pt modelId="{DF4BCDE6-C23F-4244-8B0C-F18E06DBAADD}" type="pres">
      <dgm:prSet presAssocID="{67D9A7DB-9390-44EB-ACEA-8B1EAEC00EFC}" presName="linearProcess" presStyleCnt="0"/>
      <dgm:spPr/>
    </dgm:pt>
    <dgm:pt modelId="{C8A0E00A-3058-4ACF-A65A-EC55F0ADCF4A}" type="pres">
      <dgm:prSet presAssocID="{0286ACE6-0B69-4A9A-8888-CD872742C41B}" presName="textNode" presStyleLbl="node1" presStyleIdx="0" presStyleCnt="3">
        <dgm:presLayoutVars>
          <dgm:bulletEnabled val="1"/>
        </dgm:presLayoutVars>
      </dgm:prSet>
      <dgm:spPr/>
    </dgm:pt>
    <dgm:pt modelId="{DE5FF99D-812A-4B1A-8D4D-97D2C283FDEA}" type="pres">
      <dgm:prSet presAssocID="{BF89655D-C418-4298-BF9C-A059C6E8EC51}" presName="sibTrans" presStyleCnt="0"/>
      <dgm:spPr/>
    </dgm:pt>
    <dgm:pt modelId="{4CC38797-965A-4587-A7CD-F082295BD92A}" type="pres">
      <dgm:prSet presAssocID="{91EC806C-2CFC-4D63-A191-DC5584574442}" presName="textNode" presStyleLbl="node1" presStyleIdx="1" presStyleCnt="3">
        <dgm:presLayoutVars>
          <dgm:bulletEnabled val="1"/>
        </dgm:presLayoutVars>
      </dgm:prSet>
      <dgm:spPr/>
    </dgm:pt>
    <dgm:pt modelId="{D94F2CEE-59C4-4193-9C6B-F7F073E7F166}" type="pres">
      <dgm:prSet presAssocID="{D797D6CD-4397-4218-9FAE-A368F8ADDE03}" presName="sibTrans" presStyleCnt="0"/>
      <dgm:spPr/>
    </dgm:pt>
    <dgm:pt modelId="{F6FDED68-C302-4BB5-AD21-5C4E2394ED02}" type="pres">
      <dgm:prSet presAssocID="{E28BA905-C978-46D0-85FE-11B7F7A97B6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0F1EA3B-0FAD-4793-BBB2-B8D662E51572}" srcId="{67D9A7DB-9390-44EB-ACEA-8B1EAEC00EFC}" destId="{E28BA905-C978-46D0-85FE-11B7F7A97B66}" srcOrd="2" destOrd="0" parTransId="{0999A6C6-9A19-4A70-BC60-0A26D4BD5DC2}" sibTransId="{05DBD756-E062-4901-8429-5BEC350F5662}"/>
    <dgm:cxn modelId="{66DAD551-7C98-4216-AA1E-A48FEC8CF02E}" type="presOf" srcId="{91EC806C-2CFC-4D63-A191-DC5584574442}" destId="{4CC38797-965A-4587-A7CD-F082295BD92A}" srcOrd="0" destOrd="0" presId="urn:microsoft.com/office/officeart/2005/8/layout/hProcess9"/>
    <dgm:cxn modelId="{B142CC8B-45C9-4923-8D23-34F7D7B876B5}" type="presOf" srcId="{67D9A7DB-9390-44EB-ACEA-8B1EAEC00EFC}" destId="{A42E8300-7E45-459A-B0C5-B553E0A93DF6}" srcOrd="0" destOrd="0" presId="urn:microsoft.com/office/officeart/2005/8/layout/hProcess9"/>
    <dgm:cxn modelId="{25CB2A8D-3ADF-4074-8880-0291797A87E9}" srcId="{67D9A7DB-9390-44EB-ACEA-8B1EAEC00EFC}" destId="{91EC806C-2CFC-4D63-A191-DC5584574442}" srcOrd="1" destOrd="0" parTransId="{42258DF7-894A-43D0-A9F3-0B95F18B36D4}" sibTransId="{D797D6CD-4397-4218-9FAE-A368F8ADDE03}"/>
    <dgm:cxn modelId="{09979C95-13A8-423A-8166-82F282C4D4C1}" type="presOf" srcId="{0286ACE6-0B69-4A9A-8888-CD872742C41B}" destId="{C8A0E00A-3058-4ACF-A65A-EC55F0ADCF4A}" srcOrd="0" destOrd="0" presId="urn:microsoft.com/office/officeart/2005/8/layout/hProcess9"/>
    <dgm:cxn modelId="{049A219C-DF22-444E-AA15-F54AEB896BE9}" type="presOf" srcId="{E28BA905-C978-46D0-85FE-11B7F7A97B66}" destId="{F6FDED68-C302-4BB5-AD21-5C4E2394ED02}" srcOrd="0" destOrd="0" presId="urn:microsoft.com/office/officeart/2005/8/layout/hProcess9"/>
    <dgm:cxn modelId="{C78FD5FF-72E4-4059-86AC-17AC62434188}" srcId="{67D9A7DB-9390-44EB-ACEA-8B1EAEC00EFC}" destId="{0286ACE6-0B69-4A9A-8888-CD872742C41B}" srcOrd="0" destOrd="0" parTransId="{170CA81D-A9D8-4273-B1F8-8DE8DD24FFAF}" sibTransId="{BF89655D-C418-4298-BF9C-A059C6E8EC51}"/>
    <dgm:cxn modelId="{22768744-7B71-4401-83C7-37F6A48EF577}" type="presParOf" srcId="{A42E8300-7E45-459A-B0C5-B553E0A93DF6}" destId="{F779AFC4-7E58-41FF-819A-0FFE2725E7CB}" srcOrd="0" destOrd="0" presId="urn:microsoft.com/office/officeart/2005/8/layout/hProcess9"/>
    <dgm:cxn modelId="{7C889615-C5EE-44B2-BCA8-BD4EE7B993C8}" type="presParOf" srcId="{A42E8300-7E45-459A-B0C5-B553E0A93DF6}" destId="{DF4BCDE6-C23F-4244-8B0C-F18E06DBAADD}" srcOrd="1" destOrd="0" presId="urn:microsoft.com/office/officeart/2005/8/layout/hProcess9"/>
    <dgm:cxn modelId="{179045E0-0731-4A80-A061-C8A637DF6CDC}" type="presParOf" srcId="{DF4BCDE6-C23F-4244-8B0C-F18E06DBAADD}" destId="{C8A0E00A-3058-4ACF-A65A-EC55F0ADCF4A}" srcOrd="0" destOrd="0" presId="urn:microsoft.com/office/officeart/2005/8/layout/hProcess9"/>
    <dgm:cxn modelId="{C3F2381F-8F55-4316-9142-EEF41CDFB02B}" type="presParOf" srcId="{DF4BCDE6-C23F-4244-8B0C-F18E06DBAADD}" destId="{DE5FF99D-812A-4B1A-8D4D-97D2C283FDEA}" srcOrd="1" destOrd="0" presId="urn:microsoft.com/office/officeart/2005/8/layout/hProcess9"/>
    <dgm:cxn modelId="{7DBBD152-8881-461E-91A5-990D3B1EFB9A}" type="presParOf" srcId="{DF4BCDE6-C23F-4244-8B0C-F18E06DBAADD}" destId="{4CC38797-965A-4587-A7CD-F082295BD92A}" srcOrd="2" destOrd="0" presId="urn:microsoft.com/office/officeart/2005/8/layout/hProcess9"/>
    <dgm:cxn modelId="{2736F2A9-3A13-4D2B-ADB8-EECBDE9E15DB}" type="presParOf" srcId="{DF4BCDE6-C23F-4244-8B0C-F18E06DBAADD}" destId="{D94F2CEE-59C4-4193-9C6B-F7F073E7F166}" srcOrd="3" destOrd="0" presId="urn:microsoft.com/office/officeart/2005/8/layout/hProcess9"/>
    <dgm:cxn modelId="{45FDE921-C98D-408D-811F-A9DA97F06C09}" type="presParOf" srcId="{DF4BCDE6-C23F-4244-8B0C-F18E06DBAADD}" destId="{F6FDED68-C302-4BB5-AD21-5C4E2394ED0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4067BF-89EE-454B-9282-867CB896FF94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F8A6534-E25F-4D10-90A2-B750E22BF486}">
      <dgm:prSet phldrT="[Tekst]"/>
      <dgm:spPr/>
      <dgm:t>
        <a:bodyPr/>
        <a:lstStyle/>
        <a:p>
          <a:r>
            <a:rPr lang="pl-PL" dirty="0"/>
            <a:t>Dochodzenie</a:t>
          </a:r>
        </a:p>
      </dgm:t>
    </dgm:pt>
    <dgm:pt modelId="{3584A106-C2CC-4F5D-B8FF-AE6626B8C973}" type="parTrans" cxnId="{3FAB0737-7B87-46B5-BE62-C1AC407A6FAC}">
      <dgm:prSet/>
      <dgm:spPr/>
      <dgm:t>
        <a:bodyPr/>
        <a:lstStyle/>
        <a:p>
          <a:endParaRPr lang="pl-PL"/>
        </a:p>
      </dgm:t>
    </dgm:pt>
    <dgm:pt modelId="{3217EBC8-0759-4535-8514-F95D2E0498D4}" type="sibTrans" cxnId="{3FAB0737-7B87-46B5-BE62-C1AC407A6FAC}">
      <dgm:prSet/>
      <dgm:spPr/>
      <dgm:t>
        <a:bodyPr/>
        <a:lstStyle/>
        <a:p>
          <a:endParaRPr lang="pl-PL"/>
        </a:p>
      </dgm:t>
    </dgm:pt>
    <dgm:pt modelId="{0194278A-F83A-402E-8F2A-2C3E89B3D017}">
      <dgm:prSet phldrT="[Tekst]"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dirty="0"/>
            <a:t>W sprawach o przestępstwo zagrożone do 5 lat pozbawienia wolności,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dirty="0"/>
            <a:t>Szkoda nie większa niż 200 000 zł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dirty="0"/>
            <a:t>Co do zasady, trwa </a:t>
          </a:r>
          <a:r>
            <a:rPr lang="pl-PL" sz="1400" dirty="0">
              <a:solidFill>
                <a:srgbClr val="FF0000"/>
              </a:solidFill>
            </a:rPr>
            <a:t>2 miesiące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dirty="0"/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i="1" dirty="0"/>
            <a:t>np. bójka, pobicie z użyciem niebezpiecznych przedmiotów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dirty="0"/>
        </a:p>
      </dgm:t>
    </dgm:pt>
    <dgm:pt modelId="{1888DCB0-0696-4050-ACD3-88FD61B9FFFE}" type="parTrans" cxnId="{2F421ACE-8842-4A37-842D-140AECF4EED5}">
      <dgm:prSet/>
      <dgm:spPr/>
      <dgm:t>
        <a:bodyPr/>
        <a:lstStyle/>
        <a:p>
          <a:endParaRPr lang="pl-PL"/>
        </a:p>
      </dgm:t>
    </dgm:pt>
    <dgm:pt modelId="{D969D9F3-CE48-4A4B-BBC2-8EEC2AFCFB7C}" type="sibTrans" cxnId="{2F421ACE-8842-4A37-842D-140AECF4EED5}">
      <dgm:prSet/>
      <dgm:spPr/>
      <dgm:t>
        <a:bodyPr/>
        <a:lstStyle/>
        <a:p>
          <a:endParaRPr lang="pl-PL"/>
        </a:p>
      </dgm:t>
    </dgm:pt>
    <dgm:pt modelId="{2CB399C6-3D71-45F6-B79E-50734EA716FF}">
      <dgm:prSet phldrT="[Tekst]"/>
      <dgm:spPr/>
      <dgm:t>
        <a:bodyPr/>
        <a:lstStyle/>
        <a:p>
          <a:r>
            <a:rPr lang="pl-PL" dirty="0"/>
            <a:t>Śledztwo</a:t>
          </a:r>
        </a:p>
      </dgm:t>
    </dgm:pt>
    <dgm:pt modelId="{19EFB27B-AB8A-474D-AC85-9B3AEEDB2E68}" type="parTrans" cxnId="{57A87714-009E-452F-B6F0-C92FED296DA7}">
      <dgm:prSet/>
      <dgm:spPr/>
      <dgm:t>
        <a:bodyPr/>
        <a:lstStyle/>
        <a:p>
          <a:endParaRPr lang="pl-PL"/>
        </a:p>
      </dgm:t>
    </dgm:pt>
    <dgm:pt modelId="{111AAA72-4772-4765-9603-069CBFA84443}" type="sibTrans" cxnId="{57A87714-009E-452F-B6F0-C92FED296DA7}">
      <dgm:prSet/>
      <dgm:spPr/>
      <dgm:t>
        <a:bodyPr/>
        <a:lstStyle/>
        <a:p>
          <a:endParaRPr lang="pl-PL"/>
        </a:p>
      </dgm:t>
    </dgm:pt>
    <dgm:pt modelId="{4F217414-F766-4421-B577-E911632CF684}">
      <dgm:prSet phldrT="[Tekst]" custT="1"/>
      <dgm:spPr/>
      <dgm:t>
        <a:bodyPr/>
        <a:lstStyle/>
        <a:p>
          <a:r>
            <a:rPr lang="pl-PL" sz="1400" dirty="0"/>
            <a:t>O występki, gdy podejrzanym jest sędzia, prokurator, funkcjonariusz Policji, …w sprawach o przestępstwa przeciwko mieniu, kiedy szkoda przekracza 200 000 zł, </a:t>
          </a:r>
        </a:p>
        <a:p>
          <a:r>
            <a:rPr lang="pl-PL" sz="1400" dirty="0"/>
            <a:t>Ze względu na wagę i zawiłość sprawy</a:t>
          </a:r>
        </a:p>
        <a:p>
          <a:r>
            <a:rPr lang="pl-PL" sz="1400" dirty="0"/>
            <a:t>Właściwość: Sąd Okręgowy</a:t>
          </a:r>
        </a:p>
        <a:p>
          <a:r>
            <a:rPr lang="pl-PL" sz="1400" dirty="0"/>
            <a:t>Co do zasady, </a:t>
          </a:r>
          <a:r>
            <a:rPr lang="pl-PL" sz="1400" dirty="0">
              <a:solidFill>
                <a:srgbClr val="FF0000"/>
              </a:solidFill>
            </a:rPr>
            <a:t>3 miesiące </a:t>
          </a:r>
          <a:r>
            <a:rPr lang="pl-PL" sz="1400" dirty="0"/>
            <a:t>(można przedłużyć)</a:t>
          </a:r>
        </a:p>
      </dgm:t>
    </dgm:pt>
    <dgm:pt modelId="{7C52D096-3380-455F-8425-78DF23913D3C}" type="parTrans" cxnId="{0A1C99FA-92EB-489F-B287-221A74185E7C}">
      <dgm:prSet/>
      <dgm:spPr/>
      <dgm:t>
        <a:bodyPr/>
        <a:lstStyle/>
        <a:p>
          <a:endParaRPr lang="pl-PL"/>
        </a:p>
      </dgm:t>
    </dgm:pt>
    <dgm:pt modelId="{7D7B3100-198B-480F-8947-786005F5C971}" type="sibTrans" cxnId="{0A1C99FA-92EB-489F-B287-221A74185E7C}">
      <dgm:prSet/>
      <dgm:spPr/>
      <dgm:t>
        <a:bodyPr/>
        <a:lstStyle/>
        <a:p>
          <a:endParaRPr lang="pl-PL"/>
        </a:p>
      </dgm:t>
    </dgm:pt>
    <dgm:pt modelId="{95EE96EC-1DCF-416F-B73E-533ACA5D9C1C}" type="pres">
      <dgm:prSet presAssocID="{464067BF-89EE-454B-9282-867CB896FF94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B002B0B7-C289-4646-BB31-D63F1E2D2C62}" type="pres">
      <dgm:prSet presAssocID="{464067BF-89EE-454B-9282-867CB896FF94}" presName="Background" presStyleLbl="node1" presStyleIdx="0" presStyleCnt="1"/>
      <dgm:spPr/>
    </dgm:pt>
    <dgm:pt modelId="{6406A128-EC6B-4427-9075-ED4E9430CCFB}" type="pres">
      <dgm:prSet presAssocID="{464067BF-89EE-454B-9282-867CB896FF94}" presName="Divider" presStyleLbl="callout" presStyleIdx="0" presStyleCnt="1"/>
      <dgm:spPr/>
    </dgm:pt>
    <dgm:pt modelId="{C8684083-6220-4561-9453-4A27B7E7DB85}" type="pres">
      <dgm:prSet presAssocID="{464067BF-89EE-454B-9282-867CB896FF94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E6B78C-E9AF-4D94-9CCF-655B069E69D2}" type="pres">
      <dgm:prSet presAssocID="{464067BF-89EE-454B-9282-867CB896FF94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26A2D95-60F4-48DC-81B7-B1618CDAA960}" type="pres">
      <dgm:prSet presAssocID="{464067BF-89EE-454B-9282-867CB896FF94}" presName="ParentText1" presStyleLbl="revTx" presStyleIdx="0" presStyleCnt="0">
        <dgm:presLayoutVars>
          <dgm:chMax val="1"/>
          <dgm:chPref val="1"/>
        </dgm:presLayoutVars>
      </dgm:prSet>
      <dgm:spPr/>
    </dgm:pt>
    <dgm:pt modelId="{BECB8AA7-570C-44D0-A0E5-859CF927202F}" type="pres">
      <dgm:prSet presAssocID="{464067BF-89EE-454B-9282-867CB896FF94}" presName="ParentShape1" presStyleLbl="alignImgPlace1" presStyleIdx="0" presStyleCnt="2">
        <dgm:presLayoutVars/>
      </dgm:prSet>
      <dgm:spPr/>
    </dgm:pt>
    <dgm:pt modelId="{4C3B766B-F858-4464-9CD4-A6771A7A192B}" type="pres">
      <dgm:prSet presAssocID="{464067BF-89EE-454B-9282-867CB896FF94}" presName="ParentText2" presStyleLbl="revTx" presStyleIdx="0" presStyleCnt="0">
        <dgm:presLayoutVars>
          <dgm:chMax val="1"/>
          <dgm:chPref val="1"/>
        </dgm:presLayoutVars>
      </dgm:prSet>
      <dgm:spPr/>
    </dgm:pt>
    <dgm:pt modelId="{2D98F266-7AFA-4CBA-8684-33882D98A700}" type="pres">
      <dgm:prSet presAssocID="{464067BF-89EE-454B-9282-867CB896FF94}" presName="ParentShape2" presStyleLbl="alignImgPlace1" presStyleIdx="1" presStyleCnt="2">
        <dgm:presLayoutVars/>
      </dgm:prSet>
      <dgm:spPr/>
    </dgm:pt>
  </dgm:ptLst>
  <dgm:cxnLst>
    <dgm:cxn modelId="{57A87714-009E-452F-B6F0-C92FED296DA7}" srcId="{464067BF-89EE-454B-9282-867CB896FF94}" destId="{2CB399C6-3D71-45F6-B79E-50734EA716FF}" srcOrd="1" destOrd="0" parTransId="{19EFB27B-AB8A-474D-AC85-9B3AEEDB2E68}" sibTransId="{111AAA72-4772-4765-9603-069CBFA84443}"/>
    <dgm:cxn modelId="{AB56A01D-25D6-4EAB-98AA-8FF3EF039CCD}" type="presOf" srcId="{464067BF-89EE-454B-9282-867CB896FF94}" destId="{95EE96EC-1DCF-416F-B73E-533ACA5D9C1C}" srcOrd="0" destOrd="0" presId="urn:microsoft.com/office/officeart/2009/3/layout/OpposingIdeas"/>
    <dgm:cxn modelId="{488BB31D-5A33-48D6-95E1-B3E97345425A}" type="presOf" srcId="{2CB399C6-3D71-45F6-B79E-50734EA716FF}" destId="{4C3B766B-F858-4464-9CD4-A6771A7A192B}" srcOrd="0" destOrd="0" presId="urn:microsoft.com/office/officeart/2009/3/layout/OpposingIdeas"/>
    <dgm:cxn modelId="{EEA42930-6747-4CB6-8152-63F32863ABA9}" type="presOf" srcId="{4F217414-F766-4421-B577-E911632CF684}" destId="{9EE6B78C-E9AF-4D94-9CCF-655B069E69D2}" srcOrd="0" destOrd="0" presId="urn:microsoft.com/office/officeart/2009/3/layout/OpposingIdeas"/>
    <dgm:cxn modelId="{3FAB0737-7B87-46B5-BE62-C1AC407A6FAC}" srcId="{464067BF-89EE-454B-9282-867CB896FF94}" destId="{3F8A6534-E25F-4D10-90A2-B750E22BF486}" srcOrd="0" destOrd="0" parTransId="{3584A106-C2CC-4F5D-B8FF-AE6626B8C973}" sibTransId="{3217EBC8-0759-4535-8514-F95D2E0498D4}"/>
    <dgm:cxn modelId="{A680715A-C0A2-4FBF-8604-780914DF7944}" type="presOf" srcId="{3F8A6534-E25F-4D10-90A2-B750E22BF486}" destId="{BECB8AA7-570C-44D0-A0E5-859CF927202F}" srcOrd="1" destOrd="0" presId="urn:microsoft.com/office/officeart/2009/3/layout/OpposingIdeas"/>
    <dgm:cxn modelId="{62C2FF86-2FB8-4C68-97C4-8AAC8AB9DB06}" type="presOf" srcId="{2CB399C6-3D71-45F6-B79E-50734EA716FF}" destId="{2D98F266-7AFA-4CBA-8684-33882D98A700}" srcOrd="1" destOrd="0" presId="urn:microsoft.com/office/officeart/2009/3/layout/OpposingIdeas"/>
    <dgm:cxn modelId="{C4A9B8BE-760E-4C81-B928-A7573CAEB9E8}" type="presOf" srcId="{3F8A6534-E25F-4D10-90A2-B750E22BF486}" destId="{526A2D95-60F4-48DC-81B7-B1618CDAA960}" srcOrd="0" destOrd="0" presId="urn:microsoft.com/office/officeart/2009/3/layout/OpposingIdeas"/>
    <dgm:cxn modelId="{2F421ACE-8842-4A37-842D-140AECF4EED5}" srcId="{3F8A6534-E25F-4D10-90A2-B750E22BF486}" destId="{0194278A-F83A-402E-8F2A-2C3E89B3D017}" srcOrd="0" destOrd="0" parTransId="{1888DCB0-0696-4050-ACD3-88FD61B9FFFE}" sibTransId="{D969D9F3-CE48-4A4B-BBC2-8EEC2AFCFB7C}"/>
    <dgm:cxn modelId="{099818F2-D6B5-4D0C-9A1B-7D6D46A449FA}" type="presOf" srcId="{0194278A-F83A-402E-8F2A-2C3E89B3D017}" destId="{C8684083-6220-4561-9453-4A27B7E7DB85}" srcOrd="0" destOrd="0" presId="urn:microsoft.com/office/officeart/2009/3/layout/OpposingIdeas"/>
    <dgm:cxn modelId="{0A1C99FA-92EB-489F-B287-221A74185E7C}" srcId="{2CB399C6-3D71-45F6-B79E-50734EA716FF}" destId="{4F217414-F766-4421-B577-E911632CF684}" srcOrd="0" destOrd="0" parTransId="{7C52D096-3380-455F-8425-78DF23913D3C}" sibTransId="{7D7B3100-198B-480F-8947-786005F5C971}"/>
    <dgm:cxn modelId="{159BBF3F-F4CF-4CF8-B5A1-774F62A89965}" type="presParOf" srcId="{95EE96EC-1DCF-416F-B73E-533ACA5D9C1C}" destId="{B002B0B7-C289-4646-BB31-D63F1E2D2C62}" srcOrd="0" destOrd="0" presId="urn:microsoft.com/office/officeart/2009/3/layout/OpposingIdeas"/>
    <dgm:cxn modelId="{2B6135CF-5886-427B-96FF-3CFE47A4E325}" type="presParOf" srcId="{95EE96EC-1DCF-416F-B73E-533ACA5D9C1C}" destId="{6406A128-EC6B-4427-9075-ED4E9430CCFB}" srcOrd="1" destOrd="0" presId="urn:microsoft.com/office/officeart/2009/3/layout/OpposingIdeas"/>
    <dgm:cxn modelId="{94B286D5-3CF7-4171-A153-9DA52EF116ED}" type="presParOf" srcId="{95EE96EC-1DCF-416F-B73E-533ACA5D9C1C}" destId="{C8684083-6220-4561-9453-4A27B7E7DB85}" srcOrd="2" destOrd="0" presId="urn:microsoft.com/office/officeart/2009/3/layout/OpposingIdeas"/>
    <dgm:cxn modelId="{CAA4033B-E3A8-4531-A777-E973B1CA0774}" type="presParOf" srcId="{95EE96EC-1DCF-416F-B73E-533ACA5D9C1C}" destId="{9EE6B78C-E9AF-4D94-9CCF-655B069E69D2}" srcOrd="3" destOrd="0" presId="urn:microsoft.com/office/officeart/2009/3/layout/OpposingIdeas"/>
    <dgm:cxn modelId="{1B7C85C7-69B9-48BD-9BC6-225AE734CAB1}" type="presParOf" srcId="{95EE96EC-1DCF-416F-B73E-533ACA5D9C1C}" destId="{526A2D95-60F4-48DC-81B7-B1618CDAA960}" srcOrd="4" destOrd="0" presId="urn:microsoft.com/office/officeart/2009/3/layout/OpposingIdeas"/>
    <dgm:cxn modelId="{2FD9E154-4461-4777-83BF-779B4A94B509}" type="presParOf" srcId="{95EE96EC-1DCF-416F-B73E-533ACA5D9C1C}" destId="{BECB8AA7-570C-44D0-A0E5-859CF927202F}" srcOrd="5" destOrd="0" presId="urn:microsoft.com/office/officeart/2009/3/layout/OpposingIdeas"/>
    <dgm:cxn modelId="{5A05CC7D-3024-41AB-AA32-97C7C6009B95}" type="presParOf" srcId="{95EE96EC-1DCF-416F-B73E-533ACA5D9C1C}" destId="{4C3B766B-F858-4464-9CD4-A6771A7A192B}" srcOrd="6" destOrd="0" presId="urn:microsoft.com/office/officeart/2009/3/layout/OpposingIdeas"/>
    <dgm:cxn modelId="{12EF7148-9A0E-45FB-9224-C7552B3700B5}" type="presParOf" srcId="{95EE96EC-1DCF-416F-B73E-533ACA5D9C1C}" destId="{2D98F266-7AFA-4CBA-8684-33882D98A700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FFEC5-845D-44F2-8E4D-6D198EB0EBFC}">
      <dsp:nvSpPr>
        <dsp:cNvPr id="0" name=""/>
        <dsp:cNvSpPr/>
      </dsp:nvSpPr>
      <dsp:spPr>
        <a:xfrm>
          <a:off x="1138129" y="328202"/>
          <a:ext cx="5807738" cy="5807738"/>
        </a:xfrm>
        <a:prstGeom prst="circularArrow">
          <a:avLst>
            <a:gd name="adj1" fmla="val 5544"/>
            <a:gd name="adj2" fmla="val 330680"/>
            <a:gd name="adj3" fmla="val 13762748"/>
            <a:gd name="adj4" fmla="val 1739398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DFEC8-B8CC-4380-B88D-921C5F6BEB4A}">
      <dsp:nvSpPr>
        <dsp:cNvPr id="0" name=""/>
        <dsp:cNvSpPr/>
      </dsp:nvSpPr>
      <dsp:spPr>
        <a:xfrm>
          <a:off x="2674502" y="365606"/>
          <a:ext cx="2734992" cy="1367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sprawca przestępstwa został </a:t>
          </a:r>
          <a:r>
            <a:rPr lang="pl-PL" sz="1300" b="1" kern="1200" dirty="0"/>
            <a:t>wykryty</a:t>
          </a:r>
          <a:r>
            <a:rPr lang="pl-PL" sz="1300" kern="1200" dirty="0"/>
            <a:t> i pociągnięty do odpowiedzialności karnej</a:t>
          </a:r>
        </a:p>
      </dsp:txBody>
      <dsp:txXfrm>
        <a:off x="2741258" y="432362"/>
        <a:ext cx="2601480" cy="1233984"/>
      </dsp:txXfrm>
    </dsp:sp>
    <dsp:sp modelId="{80DF5264-81F2-4E4C-AB1A-FEC726BB2F11}">
      <dsp:nvSpPr>
        <dsp:cNvPr id="0" name=""/>
        <dsp:cNvSpPr/>
      </dsp:nvSpPr>
      <dsp:spPr>
        <a:xfrm>
          <a:off x="4936617" y="4183044"/>
          <a:ext cx="2734992" cy="1367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zwalczanie przestępstw, zapobieganie im,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Umacnianie poszanowania prawa i zasad współżycia społecznego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(PREWENCJA OGÓLNA)</a:t>
          </a:r>
        </a:p>
      </dsp:txBody>
      <dsp:txXfrm>
        <a:off x="5003373" y="4249800"/>
        <a:ext cx="2601480" cy="1233984"/>
      </dsp:txXfrm>
    </dsp:sp>
    <dsp:sp modelId="{D521F53F-7766-4C35-8E7C-D787C6F16E56}">
      <dsp:nvSpPr>
        <dsp:cNvPr id="0" name=""/>
        <dsp:cNvSpPr/>
      </dsp:nvSpPr>
      <dsp:spPr>
        <a:xfrm>
          <a:off x="5646542" y="2242124"/>
          <a:ext cx="2734992" cy="1367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osoba </a:t>
          </a:r>
          <a:r>
            <a:rPr lang="pl-PL" sz="1300" b="1" kern="1200" dirty="0"/>
            <a:t>niewinna</a:t>
          </a:r>
          <a:r>
            <a:rPr lang="pl-PL" sz="1300" kern="1200" dirty="0"/>
            <a:t> nie poniosła odpowiedzialności</a:t>
          </a:r>
        </a:p>
      </dsp:txBody>
      <dsp:txXfrm>
        <a:off x="5713298" y="2308880"/>
        <a:ext cx="2601480" cy="1233984"/>
      </dsp:txXfrm>
    </dsp:sp>
    <dsp:sp modelId="{1C38A4E4-8008-4588-8347-C54F65625E5A}">
      <dsp:nvSpPr>
        <dsp:cNvPr id="0" name=""/>
        <dsp:cNvSpPr/>
      </dsp:nvSpPr>
      <dsp:spPr>
        <a:xfrm>
          <a:off x="1123519" y="4118636"/>
          <a:ext cx="2734992" cy="1367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uwzględnienie prawnie chronionych interesów pokrzywdzonego przy poszanowaniu jego godności</a:t>
          </a:r>
        </a:p>
      </dsp:txBody>
      <dsp:txXfrm>
        <a:off x="1190275" y="4185392"/>
        <a:ext cx="2601480" cy="1233984"/>
      </dsp:txXfrm>
    </dsp:sp>
    <dsp:sp modelId="{4D857ACC-97C9-456B-BF53-D53B53D96D53}">
      <dsp:nvSpPr>
        <dsp:cNvPr id="0" name=""/>
        <dsp:cNvSpPr/>
      </dsp:nvSpPr>
      <dsp:spPr>
        <a:xfrm>
          <a:off x="0" y="1999038"/>
          <a:ext cx="2734992" cy="1367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rozstrzygnięcie sprawy w </a:t>
          </a:r>
          <a:r>
            <a:rPr lang="pl-PL" sz="1300" b="1" kern="1200" dirty="0"/>
            <a:t>rozsądnym</a:t>
          </a:r>
          <a:r>
            <a:rPr lang="pl-PL" sz="1300" kern="1200" dirty="0"/>
            <a:t> terminie</a:t>
          </a:r>
        </a:p>
      </dsp:txBody>
      <dsp:txXfrm>
        <a:off x="66756" y="2065794"/>
        <a:ext cx="2601480" cy="12339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3D9EF-0DAE-46D0-9D10-39ED6A34CC87}">
      <dsp:nvSpPr>
        <dsp:cNvPr id="0" name=""/>
        <dsp:cNvSpPr/>
      </dsp:nvSpPr>
      <dsp:spPr>
        <a:xfrm>
          <a:off x="0" y="1083733"/>
          <a:ext cx="8128000" cy="325119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90C45-04C5-4428-B1BC-5B4E71F6D2D9}">
      <dsp:nvSpPr>
        <dsp:cNvPr id="0" name=""/>
        <dsp:cNvSpPr/>
      </dsp:nvSpPr>
      <dsp:spPr>
        <a:xfrm>
          <a:off x="975360" y="1652693"/>
          <a:ext cx="2682239" cy="159308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Postanowienie o odmowie wszczęcia postępowania</a:t>
          </a:r>
        </a:p>
      </dsp:txBody>
      <dsp:txXfrm>
        <a:off x="975360" y="1652693"/>
        <a:ext cx="2682239" cy="1593088"/>
      </dsp:txXfrm>
    </dsp:sp>
    <dsp:sp modelId="{E394AC9C-DE72-42A7-9CAC-3D955BA27D6F}">
      <dsp:nvSpPr>
        <dsp:cNvPr id="0" name=""/>
        <dsp:cNvSpPr/>
      </dsp:nvSpPr>
      <dsp:spPr>
        <a:xfrm>
          <a:off x="4064000" y="2172885"/>
          <a:ext cx="3169920" cy="159308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Postanowienie o umorzeniu postępowania</a:t>
          </a:r>
        </a:p>
      </dsp:txBody>
      <dsp:txXfrm>
        <a:off x="4064000" y="2172885"/>
        <a:ext cx="3169920" cy="15930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02A3B-7B25-499E-A065-87932EA12BD0}">
      <dsp:nvSpPr>
        <dsp:cNvPr id="0" name=""/>
        <dsp:cNvSpPr/>
      </dsp:nvSpPr>
      <dsp:spPr>
        <a:xfrm>
          <a:off x="894156" y="295"/>
          <a:ext cx="3043088" cy="182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Akt oskarżenia</a:t>
          </a:r>
        </a:p>
      </dsp:txBody>
      <dsp:txXfrm>
        <a:off x="894156" y="295"/>
        <a:ext cx="3043088" cy="1825853"/>
      </dsp:txXfrm>
    </dsp:sp>
    <dsp:sp modelId="{ED8AC3FE-A2C2-4837-A665-3D43CAB68FC5}">
      <dsp:nvSpPr>
        <dsp:cNvPr id="0" name=""/>
        <dsp:cNvSpPr/>
      </dsp:nvSpPr>
      <dsp:spPr>
        <a:xfrm>
          <a:off x="4241554" y="295"/>
          <a:ext cx="3043088" cy="182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Wniosek o wydanie wyroku skazującego (dobrowolne poddanie się karze – 335 </a:t>
          </a:r>
          <a:r>
            <a:rPr lang="pl-PL" sz="2400" kern="1200" dirty="0" err="1"/>
            <a:t>kpk</a:t>
          </a:r>
          <a:r>
            <a:rPr lang="pl-PL" sz="2400" kern="1200" dirty="0"/>
            <a:t>)</a:t>
          </a:r>
        </a:p>
      </dsp:txBody>
      <dsp:txXfrm>
        <a:off x="4241554" y="295"/>
        <a:ext cx="3043088" cy="1825853"/>
      </dsp:txXfrm>
    </dsp:sp>
    <dsp:sp modelId="{F570E610-94F5-4641-896F-0C1CF70AC0A9}">
      <dsp:nvSpPr>
        <dsp:cNvPr id="0" name=""/>
        <dsp:cNvSpPr/>
      </dsp:nvSpPr>
      <dsp:spPr>
        <a:xfrm>
          <a:off x="894156" y="2130457"/>
          <a:ext cx="3043088" cy="182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Wniosek o warunkowe umorzenie postępowania</a:t>
          </a:r>
        </a:p>
      </dsp:txBody>
      <dsp:txXfrm>
        <a:off x="894156" y="2130457"/>
        <a:ext cx="3043088" cy="1825853"/>
      </dsp:txXfrm>
    </dsp:sp>
    <dsp:sp modelId="{F8410E70-F7F8-4761-AC9F-50806AC570AE}">
      <dsp:nvSpPr>
        <dsp:cNvPr id="0" name=""/>
        <dsp:cNvSpPr/>
      </dsp:nvSpPr>
      <dsp:spPr>
        <a:xfrm>
          <a:off x="4241554" y="2130457"/>
          <a:ext cx="3043088" cy="18258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Wniosek </a:t>
          </a:r>
          <a:r>
            <a:rPr lang="pl-PL" sz="2400" b="0" i="0" kern="1200" dirty="0"/>
            <a:t>o umorzenie postępowania i zastosowanie środków zabezpieczających</a:t>
          </a:r>
          <a:endParaRPr lang="pl-PL" sz="2400" kern="1200" dirty="0"/>
        </a:p>
      </dsp:txBody>
      <dsp:txXfrm>
        <a:off x="4241554" y="2130457"/>
        <a:ext cx="3043088" cy="18258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35EE0-B26C-442A-B8FC-E699ACE0DDF1}">
      <dsp:nvSpPr>
        <dsp:cNvPr id="0" name=""/>
        <dsp:cNvSpPr/>
      </dsp:nvSpPr>
      <dsp:spPr>
        <a:xfrm>
          <a:off x="0" y="162983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EA1D9-1EE3-48C3-904A-E6B274770B0A}">
      <dsp:nvSpPr>
        <dsp:cNvPr id="0" name=""/>
        <dsp:cNvSpPr/>
      </dsp:nvSpPr>
      <dsp:spPr>
        <a:xfrm>
          <a:off x="1032256" y="3675549"/>
          <a:ext cx="211328" cy="211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23383-3ED3-442C-93A6-1E4FD238BB58}">
      <dsp:nvSpPr>
        <dsp:cNvPr id="0" name=""/>
        <dsp:cNvSpPr/>
      </dsp:nvSpPr>
      <dsp:spPr>
        <a:xfrm>
          <a:off x="1137920" y="3781213"/>
          <a:ext cx="1893824" cy="14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Narada i głosowanie</a:t>
          </a:r>
        </a:p>
      </dsp:txBody>
      <dsp:txXfrm>
        <a:off x="1137920" y="3781213"/>
        <a:ext cx="1893824" cy="1468120"/>
      </dsp:txXfrm>
    </dsp:sp>
    <dsp:sp modelId="{202F26C7-88E0-40CD-99E0-61C8500B866E}">
      <dsp:nvSpPr>
        <dsp:cNvPr id="0" name=""/>
        <dsp:cNvSpPr/>
      </dsp:nvSpPr>
      <dsp:spPr>
        <a:xfrm>
          <a:off x="2897632" y="2294805"/>
          <a:ext cx="382016" cy="3820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9CB14-571D-4503-B1A3-A325BF15F162}">
      <dsp:nvSpPr>
        <dsp:cNvPr id="0" name=""/>
        <dsp:cNvSpPr/>
      </dsp:nvSpPr>
      <dsp:spPr>
        <a:xfrm>
          <a:off x="3088640" y="2485813"/>
          <a:ext cx="1950720" cy="2763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Sporządzenie wyroku na piśmie</a:t>
          </a:r>
        </a:p>
      </dsp:txBody>
      <dsp:txXfrm>
        <a:off x="3088640" y="2485813"/>
        <a:ext cx="1950720" cy="2763519"/>
      </dsp:txXfrm>
    </dsp:sp>
    <dsp:sp modelId="{03AB540E-E1BA-4F4F-8A93-01E7210E5F79}">
      <dsp:nvSpPr>
        <dsp:cNvPr id="0" name=""/>
        <dsp:cNvSpPr/>
      </dsp:nvSpPr>
      <dsp:spPr>
        <a:xfrm>
          <a:off x="6113782" y="1111672"/>
          <a:ext cx="528320" cy="528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45562-C26D-4DC4-A0CB-2EDA117834F4}">
      <dsp:nvSpPr>
        <dsp:cNvPr id="0" name=""/>
        <dsp:cNvSpPr/>
      </dsp:nvSpPr>
      <dsp:spPr>
        <a:xfrm>
          <a:off x="5405120" y="1718733"/>
          <a:ext cx="1950720" cy="353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Ogłoszenie wyroku</a:t>
          </a:r>
        </a:p>
      </dsp:txBody>
      <dsp:txXfrm>
        <a:off x="5405120" y="1718733"/>
        <a:ext cx="1950720" cy="3530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8E1DA-EA7B-4D5B-BB98-D122991A5F8D}">
      <dsp:nvSpPr>
        <dsp:cNvPr id="0" name=""/>
        <dsp:cNvSpPr/>
      </dsp:nvSpPr>
      <dsp:spPr>
        <a:xfrm>
          <a:off x="967779" y="1437"/>
          <a:ext cx="2948781" cy="1769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Sąd</a:t>
          </a:r>
        </a:p>
      </dsp:txBody>
      <dsp:txXfrm>
        <a:off x="967779" y="1437"/>
        <a:ext cx="2948781" cy="1769268"/>
      </dsp:txXfrm>
    </dsp:sp>
    <dsp:sp modelId="{0AFA987D-B975-40E4-B70B-DF476CFD1F62}">
      <dsp:nvSpPr>
        <dsp:cNvPr id="0" name=""/>
        <dsp:cNvSpPr/>
      </dsp:nvSpPr>
      <dsp:spPr>
        <a:xfrm>
          <a:off x="4211439" y="1437"/>
          <a:ext cx="2948781" cy="1769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Przewodniczący</a:t>
          </a:r>
        </a:p>
      </dsp:txBody>
      <dsp:txXfrm>
        <a:off x="4211439" y="1437"/>
        <a:ext cx="2948781" cy="1769268"/>
      </dsp:txXfrm>
    </dsp:sp>
    <dsp:sp modelId="{C0F8E218-276A-4492-ABD7-C5FD3B424229}">
      <dsp:nvSpPr>
        <dsp:cNvPr id="0" name=""/>
        <dsp:cNvSpPr/>
      </dsp:nvSpPr>
      <dsp:spPr>
        <a:xfrm>
          <a:off x="967779" y="2065584"/>
          <a:ext cx="2948781" cy="1769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Prezes Sądu</a:t>
          </a:r>
        </a:p>
      </dsp:txBody>
      <dsp:txXfrm>
        <a:off x="967779" y="2065584"/>
        <a:ext cx="2948781" cy="1769268"/>
      </dsp:txXfrm>
    </dsp:sp>
    <dsp:sp modelId="{F0A9FE6E-82BB-4E70-8935-E4E1CDC9F4FE}">
      <dsp:nvSpPr>
        <dsp:cNvPr id="0" name=""/>
        <dsp:cNvSpPr/>
      </dsp:nvSpPr>
      <dsp:spPr>
        <a:xfrm>
          <a:off x="4211439" y="2065584"/>
          <a:ext cx="2948781" cy="17692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Referendarz sądowy</a:t>
          </a:r>
        </a:p>
      </dsp:txBody>
      <dsp:txXfrm>
        <a:off x="4211439" y="2065584"/>
        <a:ext cx="2948781" cy="17692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DD21-7A31-43F6-A049-A1E59AFE4317}">
      <dsp:nvSpPr>
        <dsp:cNvPr id="0" name=""/>
        <dsp:cNvSpPr/>
      </dsp:nvSpPr>
      <dsp:spPr>
        <a:xfrm>
          <a:off x="272722" y="1249179"/>
          <a:ext cx="2918126" cy="20734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4000" b="-5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0C25C-D18D-4592-A346-C177623FD202}">
      <dsp:nvSpPr>
        <dsp:cNvPr id="0" name=""/>
        <dsp:cNvSpPr/>
      </dsp:nvSpPr>
      <dsp:spPr>
        <a:xfrm>
          <a:off x="307573" y="3217704"/>
          <a:ext cx="3284767" cy="789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4400" kern="1200" dirty="0"/>
            <a:t>Prokurator</a:t>
          </a:r>
        </a:p>
      </dsp:txBody>
      <dsp:txXfrm>
        <a:off x="307573" y="3217704"/>
        <a:ext cx="3284767" cy="789384"/>
      </dsp:txXfrm>
    </dsp:sp>
    <dsp:sp modelId="{9EBADBC2-03C4-4697-B4CE-C4E507BF1580}">
      <dsp:nvSpPr>
        <dsp:cNvPr id="0" name=""/>
        <dsp:cNvSpPr/>
      </dsp:nvSpPr>
      <dsp:spPr>
        <a:xfrm>
          <a:off x="4072715" y="1161520"/>
          <a:ext cx="3811952" cy="28170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A1415-CE95-4B62-8BA0-1017DA67D8EC}">
      <dsp:nvSpPr>
        <dsp:cNvPr id="0" name=""/>
        <dsp:cNvSpPr/>
      </dsp:nvSpPr>
      <dsp:spPr>
        <a:xfrm>
          <a:off x="4736297" y="3275254"/>
          <a:ext cx="3284767" cy="789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pl-PL" sz="4400" kern="1200" dirty="0"/>
            <a:t>Oskarżony</a:t>
          </a:r>
        </a:p>
      </dsp:txBody>
      <dsp:txXfrm>
        <a:off x="4736297" y="3275254"/>
        <a:ext cx="3284767" cy="78938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1DB9-D290-4838-ABC3-AA2C3EDDB19C}">
      <dsp:nvSpPr>
        <dsp:cNvPr id="0" name=""/>
        <dsp:cNvSpPr/>
      </dsp:nvSpPr>
      <dsp:spPr>
        <a:xfrm rot="10800000">
          <a:off x="1737697" y="2526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orzekanie</a:t>
          </a:r>
        </a:p>
      </dsp:txBody>
      <dsp:txXfrm rot="10800000">
        <a:off x="2113954" y="2526"/>
        <a:ext cx="5028863" cy="1505029"/>
      </dsp:txXfrm>
    </dsp:sp>
    <dsp:sp modelId="{A1D22ABA-4183-4E8B-BE55-0093C0B67877}">
      <dsp:nvSpPr>
        <dsp:cNvPr id="0" name=""/>
        <dsp:cNvSpPr/>
      </dsp:nvSpPr>
      <dsp:spPr>
        <a:xfrm>
          <a:off x="969139" y="28443"/>
          <a:ext cx="1505029" cy="1505029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t="-25000" b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8DEB0-3FE2-4E8B-A8EC-288C94A6771B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oskarżenie</a:t>
          </a:r>
        </a:p>
      </dsp:txBody>
      <dsp:txXfrm rot="10800000">
        <a:off x="2113954" y="1956818"/>
        <a:ext cx="5028863" cy="1505029"/>
      </dsp:txXfrm>
    </dsp:sp>
    <dsp:sp modelId="{EFDE2994-6EE1-49CE-A736-D1273D28A3E1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E3D90-829A-4AA2-A93D-69A3BD7626E3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209550" rIns="39116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obrona</a:t>
          </a:r>
        </a:p>
      </dsp:txBody>
      <dsp:txXfrm rot="10800000">
        <a:off x="2113954" y="3911110"/>
        <a:ext cx="5028863" cy="1505029"/>
      </dsp:txXfrm>
    </dsp:sp>
    <dsp:sp modelId="{95591A3E-4F40-4BE4-9B31-3DD0932B697B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E8082-32A0-4D1E-88BF-C86B39FF2C0D}">
      <dsp:nvSpPr>
        <dsp:cNvPr id="0" name=""/>
        <dsp:cNvSpPr/>
      </dsp:nvSpPr>
      <dsp:spPr>
        <a:xfrm>
          <a:off x="2222485" y="2798229"/>
          <a:ext cx="4151536" cy="1148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Apelacja</a:t>
          </a:r>
        </a:p>
      </dsp:txBody>
      <dsp:txXfrm>
        <a:off x="2278573" y="2854317"/>
        <a:ext cx="4039360" cy="1036786"/>
      </dsp:txXfrm>
    </dsp:sp>
    <dsp:sp modelId="{5D5558F6-1AFA-4123-BDE4-10FA817A1E8D}">
      <dsp:nvSpPr>
        <dsp:cNvPr id="0" name=""/>
        <dsp:cNvSpPr/>
      </dsp:nvSpPr>
      <dsp:spPr>
        <a:xfrm>
          <a:off x="0" y="2881118"/>
          <a:ext cx="1027430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209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3700" kern="1200" dirty="0"/>
        </a:p>
      </dsp:txBody>
      <dsp:txXfrm>
        <a:off x="0" y="2881118"/>
        <a:ext cx="10274300" cy="1059840"/>
      </dsp:txXfrm>
    </dsp:sp>
    <dsp:sp modelId="{F5E12987-8F8D-4DC7-9700-6B4442A2AD40}">
      <dsp:nvSpPr>
        <dsp:cNvPr id="0" name=""/>
        <dsp:cNvSpPr/>
      </dsp:nvSpPr>
      <dsp:spPr>
        <a:xfrm>
          <a:off x="2205943" y="4385466"/>
          <a:ext cx="4105918" cy="1244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Zażalenie</a:t>
          </a:r>
        </a:p>
      </dsp:txBody>
      <dsp:txXfrm>
        <a:off x="2266713" y="4446236"/>
        <a:ext cx="3984378" cy="1123331"/>
      </dsp:txXfrm>
    </dsp:sp>
    <dsp:sp modelId="{53C74740-F7EB-4752-8B27-D16029168567}">
      <dsp:nvSpPr>
        <dsp:cNvPr id="0" name=""/>
        <dsp:cNvSpPr/>
      </dsp:nvSpPr>
      <dsp:spPr>
        <a:xfrm>
          <a:off x="224750" y="5185830"/>
          <a:ext cx="9824799" cy="96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6209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3700" kern="1200" dirty="0"/>
        </a:p>
      </dsp:txBody>
      <dsp:txXfrm>
        <a:off x="224750" y="5185830"/>
        <a:ext cx="9824799" cy="966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270EE-8A54-4071-ACDC-5C6687624FD3}">
      <dsp:nvSpPr>
        <dsp:cNvPr id="0" name=""/>
        <dsp:cNvSpPr/>
      </dsp:nvSpPr>
      <dsp:spPr>
        <a:xfrm>
          <a:off x="1966933" y="0"/>
          <a:ext cx="3986592" cy="398659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947FF6-A2B8-47CF-808E-43B2E41A7AB4}">
      <dsp:nvSpPr>
        <dsp:cNvPr id="0" name=""/>
        <dsp:cNvSpPr/>
      </dsp:nvSpPr>
      <dsp:spPr>
        <a:xfrm>
          <a:off x="2384289" y="378726"/>
          <a:ext cx="1554770" cy="155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Skargowość</a:t>
          </a:r>
        </a:p>
      </dsp:txBody>
      <dsp:txXfrm>
        <a:off x="2460187" y="454624"/>
        <a:ext cx="1402974" cy="1402974"/>
      </dsp:txXfrm>
    </dsp:sp>
    <dsp:sp modelId="{3568DB87-CDAB-46C0-917B-7663E76AA541}">
      <dsp:nvSpPr>
        <dsp:cNvPr id="0" name=""/>
        <dsp:cNvSpPr/>
      </dsp:nvSpPr>
      <dsp:spPr>
        <a:xfrm>
          <a:off x="4058658" y="378726"/>
          <a:ext cx="1554770" cy="155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Dewolutywność</a:t>
          </a:r>
          <a:endParaRPr lang="pl-PL" sz="1500" kern="1200" dirty="0"/>
        </a:p>
      </dsp:txBody>
      <dsp:txXfrm>
        <a:off x="4134556" y="454624"/>
        <a:ext cx="1402974" cy="1402974"/>
      </dsp:txXfrm>
    </dsp:sp>
    <dsp:sp modelId="{148BC1EF-461A-4C32-AECF-862060FC9D15}">
      <dsp:nvSpPr>
        <dsp:cNvPr id="0" name=""/>
        <dsp:cNvSpPr/>
      </dsp:nvSpPr>
      <dsp:spPr>
        <a:xfrm>
          <a:off x="2384289" y="2053094"/>
          <a:ext cx="1554770" cy="155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Suspensywność</a:t>
          </a:r>
        </a:p>
      </dsp:txBody>
      <dsp:txXfrm>
        <a:off x="2460187" y="2128992"/>
        <a:ext cx="1402974" cy="1402974"/>
      </dsp:txXfrm>
    </dsp:sp>
    <dsp:sp modelId="{5C54B0AB-805F-4DA8-B459-1A1303CE9577}">
      <dsp:nvSpPr>
        <dsp:cNvPr id="0" name=""/>
        <dsp:cNvSpPr/>
      </dsp:nvSpPr>
      <dsp:spPr>
        <a:xfrm>
          <a:off x="4058658" y="2053094"/>
          <a:ext cx="1554770" cy="15547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i="0" kern="1200" dirty="0"/>
            <a:t>Zakaz</a:t>
          </a:r>
          <a:r>
            <a:rPr lang="pl-PL" sz="1500" i="1" kern="1200" dirty="0"/>
            <a:t> </a:t>
          </a:r>
          <a:r>
            <a:rPr lang="pl-PL" sz="1500" i="1" kern="1200" dirty="0" err="1"/>
            <a:t>reformationis</a:t>
          </a:r>
          <a:r>
            <a:rPr lang="pl-PL" sz="1500" i="1" kern="1200" dirty="0"/>
            <a:t> in </a:t>
          </a:r>
          <a:r>
            <a:rPr lang="pl-PL" sz="1500" i="1" kern="1200" dirty="0" err="1"/>
            <a:t>peius</a:t>
          </a:r>
          <a:endParaRPr lang="pl-PL" sz="1500" i="1" kern="1200" dirty="0"/>
        </a:p>
      </dsp:txBody>
      <dsp:txXfrm>
        <a:off x="4134556" y="2128992"/>
        <a:ext cx="1402974" cy="1402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6FD96-CEA3-4B3C-B8D4-5B253D67AC93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Wykrycie i ujęcie sprawcy</a:t>
          </a:r>
        </a:p>
      </dsp:txBody>
      <dsp:txXfrm rot="5400000">
        <a:off x="-1" y="1"/>
        <a:ext cx="4064000" cy="2032000"/>
      </dsp:txXfrm>
    </dsp:sp>
    <dsp:sp modelId="{C6E71D22-4ADA-4B8E-A935-0805110D3766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136769"/>
                <a:satOff val="3212"/>
                <a:lumOff val="9090"/>
                <a:alphaOff val="0"/>
                <a:tint val="96000"/>
                <a:lumMod val="102000"/>
              </a:schemeClr>
            </a:gs>
            <a:gs pos="100000">
              <a:schemeClr val="accent1">
                <a:shade val="80000"/>
                <a:hueOff val="136769"/>
                <a:satOff val="3212"/>
                <a:lumOff val="909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Zebranie niezbędnych danych </a:t>
          </a:r>
        </a:p>
      </dsp:txBody>
      <dsp:txXfrm>
        <a:off x="4064000" y="0"/>
        <a:ext cx="4064000" cy="2032000"/>
      </dsp:txXfrm>
    </dsp:sp>
    <dsp:sp modelId="{39A2C530-3FA1-4807-A9C6-104D6919BF03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273538"/>
                <a:satOff val="6423"/>
                <a:lumOff val="18180"/>
                <a:alphaOff val="0"/>
                <a:tint val="96000"/>
                <a:lumMod val="102000"/>
              </a:schemeClr>
            </a:gs>
            <a:gs pos="100000">
              <a:schemeClr val="accent1">
                <a:shade val="80000"/>
                <a:hueOff val="273538"/>
                <a:satOff val="6423"/>
                <a:lumOff val="1818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Zebranie, zabezpieczenie i w niezbędnym zakresie utrwalenie dowodów dla sądu</a:t>
          </a:r>
        </a:p>
      </dsp:txBody>
      <dsp:txXfrm rot="10800000">
        <a:off x="0" y="3386666"/>
        <a:ext cx="4064000" cy="2032000"/>
      </dsp:txXfrm>
    </dsp:sp>
    <dsp:sp modelId="{63780BBB-CFDF-4330-8C7A-9EC20C3060B7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gradFill rotWithShape="0">
          <a:gsLst>
            <a:gs pos="0">
              <a:schemeClr val="accent1">
                <a:shade val="80000"/>
                <a:hueOff val="410307"/>
                <a:satOff val="9635"/>
                <a:lumOff val="27270"/>
                <a:alphaOff val="0"/>
                <a:tint val="96000"/>
                <a:lumMod val="102000"/>
              </a:schemeClr>
            </a:gs>
            <a:gs pos="100000">
              <a:schemeClr val="accent1">
                <a:shade val="80000"/>
                <a:hueOff val="410307"/>
                <a:satOff val="9635"/>
                <a:lumOff val="2727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Wyjaśnienie okoliczności sprawy – ustalenie pokrzywdzonych i szkody</a:t>
          </a:r>
        </a:p>
      </dsp:txBody>
      <dsp:txXfrm rot="-5400000">
        <a:off x="4063999" y="3386666"/>
        <a:ext cx="4064000" cy="2032000"/>
      </dsp:txXfrm>
    </dsp:sp>
    <dsp:sp modelId="{4C43CCD2-BEFC-4731-9961-964B4CF639F1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Czy został popełniony czyn zabroniony?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Czy stanowi on przestępstwo?</a:t>
          </a:r>
        </a:p>
      </dsp:txBody>
      <dsp:txXfrm>
        <a:off x="2910928" y="2098129"/>
        <a:ext cx="2306142" cy="12224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BB435-BFA1-4B6A-BA88-F38D5F09B18E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Wiadomość o przestępstwie</a:t>
          </a:r>
        </a:p>
      </dsp:txBody>
      <dsp:txXfrm>
        <a:off x="47612" y="47612"/>
        <a:ext cx="5154651" cy="1530376"/>
      </dsp:txXfrm>
    </dsp:sp>
    <dsp:sp modelId="{3D58CA0E-67A8-4D38-AA13-4F2D9AA0EE07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Postępowanie sprawdzające/ czynności w niezbędnym zakresie</a:t>
          </a:r>
        </a:p>
      </dsp:txBody>
      <dsp:txXfrm>
        <a:off x="657211" y="1944145"/>
        <a:ext cx="5147335" cy="1530376"/>
      </dsp:txXfrm>
    </dsp:sp>
    <dsp:sp modelId="{136841E3-B02E-4021-B90B-D363BA0E90EB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Postanowienie o wszczęciu postępowania przygotowawczego</a:t>
          </a:r>
        </a:p>
      </dsp:txBody>
      <dsp:txXfrm>
        <a:off x="1266811" y="3840678"/>
        <a:ext cx="5147335" cy="1530376"/>
      </dsp:txXfrm>
    </dsp:sp>
    <dsp:sp modelId="{2C855E25-FFE8-4AF4-8E36-9A193CF0B8A0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>
        <a:off x="6089903" y="1232746"/>
        <a:ext cx="581152" cy="795122"/>
      </dsp:txXfrm>
    </dsp:sp>
    <dsp:sp modelId="{B0EE882B-7973-4CC5-B190-B653535A7D3B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>
        <a:off x="6699503" y="3118442"/>
        <a:ext cx="581152" cy="795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BB435-BFA1-4B6A-BA88-F38D5F09B18E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Postępowanie w sprawie – </a:t>
          </a:r>
          <a:r>
            <a:rPr lang="pl-PL" sz="2400" b="1" kern="1200" dirty="0">
              <a:solidFill>
                <a:srgbClr val="FF0000"/>
              </a:solidFill>
            </a:rPr>
            <a:t>in rem</a:t>
          </a:r>
        </a:p>
      </dsp:txBody>
      <dsp:txXfrm>
        <a:off x="47612" y="47612"/>
        <a:ext cx="5154651" cy="1530376"/>
      </dsp:txXfrm>
    </dsp:sp>
    <dsp:sp modelId="{3D58CA0E-67A8-4D38-AA13-4F2D9AA0EE07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Postanowienie o przedstawieniu zarzutów – </a:t>
          </a:r>
          <a:r>
            <a:rPr lang="pl-PL" sz="2400" b="1" kern="1200" dirty="0">
              <a:solidFill>
                <a:srgbClr val="FF0000"/>
              </a:solidFill>
            </a:rPr>
            <a:t>ad personam</a:t>
          </a:r>
        </a:p>
      </dsp:txBody>
      <dsp:txXfrm>
        <a:off x="657211" y="1944145"/>
        <a:ext cx="5147335" cy="1530376"/>
      </dsp:txXfrm>
    </dsp:sp>
    <dsp:sp modelId="{136841E3-B02E-4021-B90B-D363BA0E90EB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Postanowienie o zamknięciu/umorzeniu/zawieszeniu dochodzenia/ wniesienie aktu oskarżenia do sądu </a:t>
          </a:r>
        </a:p>
      </dsp:txBody>
      <dsp:txXfrm>
        <a:off x="1266811" y="3840678"/>
        <a:ext cx="5147335" cy="1530376"/>
      </dsp:txXfrm>
    </dsp:sp>
    <dsp:sp modelId="{2C855E25-FFE8-4AF4-8E36-9A193CF0B8A0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>
        <a:off x="6089903" y="1232746"/>
        <a:ext cx="581152" cy="795122"/>
      </dsp:txXfrm>
    </dsp:sp>
    <dsp:sp modelId="{B0EE882B-7973-4CC5-B190-B653535A7D3B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>
        <a:off x="6699503" y="3118442"/>
        <a:ext cx="581152" cy="7951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B2101-FDA9-44D4-9DCB-40B3D5CB1C38}">
      <dsp:nvSpPr>
        <dsp:cNvPr id="0" name=""/>
        <dsp:cNvSpPr/>
      </dsp:nvSpPr>
      <dsp:spPr>
        <a:xfrm rot="16200000">
          <a:off x="-970138" y="971125"/>
          <a:ext cx="4510059" cy="256780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Organy postępowania mogą sprawdzać </a:t>
          </a:r>
          <a:r>
            <a:rPr lang="pl-PL" sz="2000" b="1" u="sng" kern="1200" dirty="0"/>
            <a:t>własne informacje </a:t>
          </a:r>
          <a:r>
            <a:rPr lang="pl-PL" sz="2000" kern="1200" dirty="0"/>
            <a:t>o przypuszczeniu popełnienia przestępstwa albo te, zawarte w </a:t>
          </a:r>
          <a:r>
            <a:rPr lang="pl-PL" sz="2000" b="1" u="sng" kern="1200" dirty="0"/>
            <a:t>zawiadomieniu</a:t>
          </a:r>
          <a:r>
            <a:rPr lang="pl-PL" sz="2000" kern="1200" dirty="0"/>
            <a:t>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000" kern="1200" dirty="0"/>
        </a:p>
      </dsp:txBody>
      <dsp:txXfrm rot="5400000">
        <a:off x="988" y="902011"/>
        <a:ext cx="2567807" cy="2706035"/>
      </dsp:txXfrm>
    </dsp:sp>
    <dsp:sp modelId="{92D4422C-6293-4F25-BAAD-004EED14CDCB}">
      <dsp:nvSpPr>
        <dsp:cNvPr id="0" name=""/>
        <dsp:cNvSpPr/>
      </dsp:nvSpPr>
      <dsp:spPr>
        <a:xfrm rot="16200000">
          <a:off x="1790254" y="971125"/>
          <a:ext cx="4510059" cy="256780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Czynności sprawdzające wyprzedzają postępowanie karne, ponieważ toczą się przed jego wszczęciem. Powinny być ograniczone do zbadania dopuszczalności wszczęcia śledztwa (dochodzenia).Można żądać uzupełnienia danych zawartych w zawiadomieniu o przestępstwie lub dokonać w tym zakresie sprawdzenia faktów.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000" kern="1200"/>
        </a:p>
      </dsp:txBody>
      <dsp:txXfrm rot="5400000">
        <a:off x="2761380" y="902011"/>
        <a:ext cx="2567807" cy="2706035"/>
      </dsp:txXfrm>
    </dsp:sp>
    <dsp:sp modelId="{A2035B29-2F35-4611-A88C-25A6B74F21BD}">
      <dsp:nvSpPr>
        <dsp:cNvPr id="0" name=""/>
        <dsp:cNvSpPr/>
      </dsp:nvSpPr>
      <dsp:spPr>
        <a:xfrm rot="16200000">
          <a:off x="4550647" y="971125"/>
          <a:ext cx="4510059" cy="256780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714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Czynności sprawdzające powinny być ukończone w ciągu </a:t>
          </a:r>
          <a:r>
            <a:rPr lang="pl-PL" sz="1800" b="1" u="sng" kern="1200" dirty="0">
              <a:solidFill>
                <a:srgbClr val="FF0000"/>
              </a:solidFill>
            </a:rPr>
            <a:t>30 dni.</a:t>
          </a:r>
          <a:r>
            <a:rPr lang="pl-PL" sz="1800" kern="1200" dirty="0"/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 tym okresie należy: albo </a:t>
          </a:r>
          <a:r>
            <a:rPr lang="pl-PL" sz="1800" b="1" u="sng" kern="1200" dirty="0"/>
            <a:t>wszcząć</a:t>
          </a:r>
          <a:r>
            <a:rPr lang="pl-PL" sz="1800" kern="1200" dirty="0"/>
            <a:t> śledztwo (dochodzenie) albo </a:t>
          </a:r>
          <a:r>
            <a:rPr lang="pl-PL" sz="1800" b="1" u="sng" kern="1200" dirty="0"/>
            <a:t>odmówić wszczęcia</a:t>
          </a:r>
          <a:r>
            <a:rPr lang="pl-PL" sz="1800" kern="1200" dirty="0"/>
            <a:t>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400" kern="1200"/>
        </a:p>
      </dsp:txBody>
      <dsp:txXfrm rot="5400000">
        <a:off x="5521773" y="902011"/>
        <a:ext cx="2567807" cy="2706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A2837-BDD5-45FF-98A8-0B886AA523AB}">
      <dsp:nvSpPr>
        <dsp:cNvPr id="0" name=""/>
        <dsp:cNvSpPr/>
      </dsp:nvSpPr>
      <dsp:spPr>
        <a:xfrm>
          <a:off x="509984" y="1963"/>
          <a:ext cx="1974453" cy="19744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Podejrzany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( + obrońca)</a:t>
          </a:r>
        </a:p>
      </dsp:txBody>
      <dsp:txXfrm>
        <a:off x="799136" y="291115"/>
        <a:ext cx="1396149" cy="1396149"/>
      </dsp:txXfrm>
    </dsp:sp>
    <dsp:sp modelId="{DB37C44D-8C9D-460D-A084-2B7D6E3309DF}">
      <dsp:nvSpPr>
        <dsp:cNvPr id="0" name=""/>
        <dsp:cNvSpPr/>
      </dsp:nvSpPr>
      <dsp:spPr>
        <a:xfrm>
          <a:off x="924619" y="2136742"/>
          <a:ext cx="1145182" cy="1145182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1076413" y="2574660"/>
        <a:ext cx="841594" cy="269346"/>
      </dsp:txXfrm>
    </dsp:sp>
    <dsp:sp modelId="{6B700EFC-2B5C-4A10-BAE6-F1E0A9EDA044}">
      <dsp:nvSpPr>
        <dsp:cNvPr id="0" name=""/>
        <dsp:cNvSpPr/>
      </dsp:nvSpPr>
      <dsp:spPr>
        <a:xfrm>
          <a:off x="509984" y="3442250"/>
          <a:ext cx="1974453" cy="19744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Pokrzywdzony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(+pełnomocnik)</a:t>
          </a:r>
        </a:p>
      </dsp:txBody>
      <dsp:txXfrm>
        <a:off x="799136" y="3731402"/>
        <a:ext cx="1396149" cy="1396149"/>
      </dsp:txXfrm>
    </dsp:sp>
    <dsp:sp modelId="{A41BB7BE-3AC3-4CE6-A2E1-200F99AF87E4}">
      <dsp:nvSpPr>
        <dsp:cNvPr id="0" name=""/>
        <dsp:cNvSpPr/>
      </dsp:nvSpPr>
      <dsp:spPr>
        <a:xfrm>
          <a:off x="2780605" y="2342085"/>
          <a:ext cx="627876" cy="7344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2780605" y="2488984"/>
        <a:ext cx="439513" cy="440698"/>
      </dsp:txXfrm>
    </dsp:sp>
    <dsp:sp modelId="{E7A5767A-618B-42BE-B761-A679A40D88E0}">
      <dsp:nvSpPr>
        <dsp:cNvPr id="0" name=""/>
        <dsp:cNvSpPr/>
      </dsp:nvSpPr>
      <dsp:spPr>
        <a:xfrm>
          <a:off x="3669109" y="734880"/>
          <a:ext cx="3948906" cy="39489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/>
            <a:t>Strony PP</a:t>
          </a:r>
        </a:p>
      </dsp:txBody>
      <dsp:txXfrm>
        <a:off x="4247413" y="1313184"/>
        <a:ext cx="2792298" cy="27922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66C6C-F9E9-4110-8861-5A32FB1F1D56}">
      <dsp:nvSpPr>
        <dsp:cNvPr id="0" name=""/>
        <dsp:cNvSpPr/>
      </dsp:nvSpPr>
      <dsp:spPr>
        <a:xfrm>
          <a:off x="1221659" y="0"/>
          <a:ext cx="2422810" cy="242281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Sąd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(stosowanie TA, zwalnianie z tajemnicy adw.)</a:t>
          </a:r>
        </a:p>
      </dsp:txBody>
      <dsp:txXfrm>
        <a:off x="1827362" y="1211405"/>
        <a:ext cx="1211405" cy="1211405"/>
      </dsp:txXfrm>
    </dsp:sp>
    <dsp:sp modelId="{3432935C-E803-4D52-A1DE-8FBA2A95813D}">
      <dsp:nvSpPr>
        <dsp:cNvPr id="0" name=""/>
        <dsp:cNvSpPr/>
      </dsp:nvSpPr>
      <dsp:spPr>
        <a:xfrm>
          <a:off x="0" y="2422810"/>
          <a:ext cx="2422810" cy="242281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u="sng" kern="1200" dirty="0">
              <a:solidFill>
                <a:srgbClr val="FF0000"/>
              </a:solidFill>
            </a:rPr>
            <a:t>Prokurator</a:t>
          </a:r>
        </a:p>
      </dsp:txBody>
      <dsp:txXfrm>
        <a:off x="605703" y="3634215"/>
        <a:ext cx="1211405" cy="1211405"/>
      </dsp:txXfrm>
    </dsp:sp>
    <dsp:sp modelId="{27B8FE77-4D58-4831-8D5B-0DBF836FAF11}">
      <dsp:nvSpPr>
        <dsp:cNvPr id="0" name=""/>
        <dsp:cNvSpPr/>
      </dsp:nvSpPr>
      <dsp:spPr>
        <a:xfrm rot="10800000">
          <a:off x="1144105" y="2406092"/>
          <a:ext cx="2422810" cy="242281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Biegli, specjaliści, tłumacze</a:t>
          </a:r>
        </a:p>
      </dsp:txBody>
      <dsp:txXfrm rot="10800000">
        <a:off x="1749807" y="2406092"/>
        <a:ext cx="1211405" cy="1211405"/>
      </dsp:txXfrm>
    </dsp:sp>
    <dsp:sp modelId="{A4323F92-E10E-4DF4-ACA6-E82B9ECB71CF}">
      <dsp:nvSpPr>
        <dsp:cNvPr id="0" name=""/>
        <dsp:cNvSpPr/>
      </dsp:nvSpPr>
      <dsp:spPr>
        <a:xfrm>
          <a:off x="2368884" y="2406092"/>
          <a:ext cx="2422810" cy="242281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Policja ( ew. Straż Graniczna, CBA, ABW)</a:t>
          </a:r>
        </a:p>
      </dsp:txBody>
      <dsp:txXfrm>
        <a:off x="2974587" y="3617497"/>
        <a:ext cx="1211405" cy="12114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9AFC4-7E58-41FF-819A-0FFE2725E7CB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8A0E00A-3058-4ACF-A65A-EC55F0ADCF4A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podejmowanie określonych rozstrzygnięć np. zastosowanie tymczasowego aresztowania</a:t>
          </a:r>
        </a:p>
      </dsp:txBody>
      <dsp:txXfrm>
        <a:off x="114538" y="1731407"/>
        <a:ext cx="2404586" cy="1955852"/>
      </dsp:txXfrm>
    </dsp:sp>
    <dsp:sp modelId="{4CC38797-965A-4587-A7CD-F082295BD92A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przeprowadzanie czynności dowodowych przewidzianych w ustawie, np. przesłuchanie w charakterze świadka osoby, która w chwili przesłuchania nie ukończyła 15 lat</a:t>
          </a:r>
        </a:p>
      </dsp:txBody>
      <dsp:txXfrm>
        <a:off x="2861706" y="1731407"/>
        <a:ext cx="2404586" cy="1955852"/>
      </dsp:txXfrm>
    </dsp:sp>
    <dsp:sp modelId="{F6FDED68-C302-4BB5-AD21-5C4E2394ED02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rozpoznawanie zażaleń na decyzje prokuratora</a:t>
          </a:r>
        </a:p>
      </dsp:txBody>
      <dsp:txXfrm>
        <a:off x="5608875" y="1731407"/>
        <a:ext cx="2404586" cy="1955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2B0B7-C289-4646-BB31-D63F1E2D2C62}">
      <dsp:nvSpPr>
        <dsp:cNvPr id="0" name=""/>
        <dsp:cNvSpPr/>
      </dsp:nvSpPr>
      <dsp:spPr>
        <a:xfrm>
          <a:off x="1015999" y="1070223"/>
          <a:ext cx="6096000" cy="3278220"/>
        </a:xfrm>
        <a:prstGeom prst="round2DiagRect">
          <a:avLst>
            <a:gd name="adj1" fmla="val 0"/>
            <a:gd name="adj2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6A128-EC6B-4427-9075-ED4E9430CCFB}">
      <dsp:nvSpPr>
        <dsp:cNvPr id="0" name=""/>
        <dsp:cNvSpPr/>
      </dsp:nvSpPr>
      <dsp:spPr>
        <a:xfrm>
          <a:off x="4063999" y="1417913"/>
          <a:ext cx="812" cy="258284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84083-6220-4561-9453-4A27B7E7DB85}">
      <dsp:nvSpPr>
        <dsp:cNvPr id="0" name=""/>
        <dsp:cNvSpPr/>
      </dsp:nvSpPr>
      <dsp:spPr>
        <a:xfrm>
          <a:off x="1219199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 sprawach o przestępstwo zagrożone do 5 lat pozbawienia wolności,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Szkoda nie większa niż 200 000 zł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kern="1200" dirty="0"/>
            <a:t>Co do zasady, trwa </a:t>
          </a:r>
          <a:r>
            <a:rPr lang="pl-PL" sz="1400" kern="1200" dirty="0">
              <a:solidFill>
                <a:srgbClr val="FF0000"/>
              </a:solidFill>
            </a:rPr>
            <a:t>2 miesiące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kern="1200" dirty="0"/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i="1" kern="1200" dirty="0"/>
            <a:t>np. bójka, pobicie z użyciem niebezpiecznych przedmiotów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1219199" y="1318573"/>
        <a:ext cx="2641600" cy="2781520"/>
      </dsp:txXfrm>
    </dsp:sp>
    <dsp:sp modelId="{9EE6B78C-E9AF-4D94-9CCF-655B069E69D2}">
      <dsp:nvSpPr>
        <dsp:cNvPr id="0" name=""/>
        <dsp:cNvSpPr/>
      </dsp:nvSpPr>
      <dsp:spPr>
        <a:xfrm>
          <a:off x="4267199" y="1318573"/>
          <a:ext cx="2641600" cy="27815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O występki, gdy podejrzanym jest sędzia, prokurator, funkcjonariusz Policji, …w sprawach o przestępstwa przeciwko mieniu, kiedy szkoda przekracza 200 000 zł,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Ze względu na wagę i zawiłość sprawy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Właściwość: Sąd Okręgowy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Co do zasady, </a:t>
          </a:r>
          <a:r>
            <a:rPr lang="pl-PL" sz="1400" kern="1200" dirty="0">
              <a:solidFill>
                <a:srgbClr val="FF0000"/>
              </a:solidFill>
            </a:rPr>
            <a:t>3 miesiące </a:t>
          </a:r>
          <a:r>
            <a:rPr lang="pl-PL" sz="1400" kern="1200" dirty="0"/>
            <a:t>(można przedłużyć)</a:t>
          </a:r>
        </a:p>
      </dsp:txBody>
      <dsp:txXfrm>
        <a:off x="4267199" y="1318573"/>
        <a:ext cx="2641600" cy="2781520"/>
      </dsp:txXfrm>
    </dsp:sp>
    <dsp:sp modelId="{BECB8AA7-570C-44D0-A0E5-859CF927202F}">
      <dsp:nvSpPr>
        <dsp:cNvPr id="0" name=""/>
        <dsp:cNvSpPr/>
      </dsp:nvSpPr>
      <dsp:spPr>
        <a:xfrm rot="16200000">
          <a:off x="-1280120" y="150595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Dochodzenie</a:t>
          </a:r>
        </a:p>
      </dsp:txBody>
      <dsp:txXfrm>
        <a:off x="-1126567" y="1914370"/>
        <a:ext cx="3269135" cy="506272"/>
      </dsp:txXfrm>
    </dsp:sp>
    <dsp:sp modelId="{2D98F266-7AFA-4CBA-8684-33882D98A700}">
      <dsp:nvSpPr>
        <dsp:cNvPr id="0" name=""/>
        <dsp:cNvSpPr/>
      </dsp:nvSpPr>
      <dsp:spPr>
        <a:xfrm rot="5400000">
          <a:off x="5831879" y="2896713"/>
          <a:ext cx="3576240" cy="1016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Śledztwo</a:t>
          </a:r>
        </a:p>
      </dsp:txBody>
      <dsp:txXfrm>
        <a:off x="5985432" y="2998025"/>
        <a:ext cx="3269135" cy="506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agłówka 1">
            <a:extLst>
              <a:ext uri="{FF2B5EF4-FFF2-40B4-BE49-F238E27FC236}">
                <a16:creationId xmlns:a16="http://schemas.microsoft.com/office/drawing/2014/main" id="{5D372EB3-908D-44BA-A2D7-359A7EAF8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daty 2">
            <a:extLst>
              <a:ext uri="{FF2B5EF4-FFF2-40B4-BE49-F238E27FC236}">
                <a16:creationId xmlns:a16="http://schemas.microsoft.com/office/drawing/2014/main" id="{5FC7CF03-1BEB-4AB2-B50F-F7240FC51E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EB5E-671C-4FFA-B583-145D1A1C0DC3}" type="datetimeFigureOut">
              <a:rPr lang="pl-PL" smtClean="0"/>
              <a:t>21.12.2019</a:t>
            </a:fld>
            <a:endParaRPr lang="pl-PL"/>
          </a:p>
        </p:txBody>
      </p:sp>
      <p:sp>
        <p:nvSpPr>
          <p:cNvPr id="8" name="Symbol zastępczy stopki 3">
            <a:extLst>
              <a:ext uri="{FF2B5EF4-FFF2-40B4-BE49-F238E27FC236}">
                <a16:creationId xmlns:a16="http://schemas.microsoft.com/office/drawing/2014/main" id="{2A7157A6-F3E8-4459-83B9-E37364AFE8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9" name="Symbol zastępczy numeru slajdu 4">
            <a:extLst>
              <a:ext uri="{FF2B5EF4-FFF2-40B4-BE49-F238E27FC236}">
                <a16:creationId xmlns:a16="http://schemas.microsoft.com/office/drawing/2014/main" id="{7C2CECE0-ED0E-4BB9-A8EF-EFA50221C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6C77-4531-4B49-BC28-E9860251ED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3762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nagłówka 1">
            <a:extLst>
              <a:ext uri="{FF2B5EF4-FFF2-40B4-BE49-F238E27FC236}">
                <a16:creationId xmlns:a16="http://schemas.microsoft.com/office/drawing/2014/main" id="{0B314A1D-3927-40B8-91A7-FB16D69795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9" name="Symbol zastępczy daty 2">
            <a:extLst>
              <a:ext uri="{FF2B5EF4-FFF2-40B4-BE49-F238E27FC236}">
                <a16:creationId xmlns:a16="http://schemas.microsoft.com/office/drawing/2014/main" id="{8A20722C-55BE-48AF-AA57-6A4714F456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A6E96-3B95-4481-99EC-D7224958BDCC}" type="datetimeFigureOut">
              <a:rPr lang="pl-PL" smtClean="0"/>
              <a:t>21.12.2019</a:t>
            </a:fld>
            <a:endParaRPr lang="pl-PL"/>
          </a:p>
        </p:txBody>
      </p:sp>
      <p:sp>
        <p:nvSpPr>
          <p:cNvPr id="10" name="Symbol zastępczy obrazu slajdu 3">
            <a:extLst>
              <a:ext uri="{FF2B5EF4-FFF2-40B4-BE49-F238E27FC236}">
                <a16:creationId xmlns:a16="http://schemas.microsoft.com/office/drawing/2014/main" id="{7231C115-DB70-4292-893E-7DFAAA0204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11" name="Symbol zastępczy notatek 4">
            <a:extLst>
              <a:ext uri="{FF2B5EF4-FFF2-40B4-BE49-F238E27FC236}">
                <a16:creationId xmlns:a16="http://schemas.microsoft.com/office/drawing/2014/main" id="{8AA39F95-F76E-4373-B03D-B1B3E976D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stopki 5">
            <a:extLst>
              <a:ext uri="{FF2B5EF4-FFF2-40B4-BE49-F238E27FC236}">
                <a16:creationId xmlns:a16="http://schemas.microsoft.com/office/drawing/2014/main" id="{5256E5CD-419E-46BD-820F-7C57A59FF4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13" name="Symbol zastępczy numeru slajdu 6">
            <a:extLst>
              <a:ext uri="{FF2B5EF4-FFF2-40B4-BE49-F238E27FC236}">
                <a16:creationId xmlns:a16="http://schemas.microsoft.com/office/drawing/2014/main" id="{86A85149-AFD2-4618-A18D-B3B0A877AD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E138F-63E4-43BB-AD44-448E7C8539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40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75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2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163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959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875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176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148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0422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257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37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209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678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987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146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332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0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35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ADE164-D45A-44D8-82C5-2E0962BB70D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18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lex.prokuratura.loc/lex/index.rpc#hiperlinkText.rpc?hiperlink=type=tresc:nro=Powszechny.2149483&amp;full=1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ex.prokuratura.loc/lex/index.rpc#hiperlinkDocsList.rpc?hiperlink=type=merytoryczny:nro=Powszechny.2141348:part=a17&#167;1p4:nr=2&amp;full=1" TargetMode="External"/><Relationship Id="rId2" Type="http://schemas.openxmlformats.org/officeDocument/2006/relationships/hyperlink" Target="http://lex.prokuratura.loc/lex/index.rpc#hiperlinkDocsList.rpc?hiperlink=type=merytoryczny:nro=Powszechny.2141348:part=a17&#167;1p2:nr=1&amp;full=1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lex.prokuratura.loc/lex/index.rpc#hiperlinkDocsList.rpc?hiperlink=type=merytoryczny:nro=Powszechny.2141348:part=a17&#167;1p10:nr=3&amp;full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9A21E-E482-492D-93C6-293C10D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65747"/>
            <a:ext cx="10539247" cy="6192253"/>
          </a:xfrm>
        </p:spPr>
        <p:txBody>
          <a:bodyPr/>
          <a:lstStyle/>
          <a:p>
            <a:pPr algn="r"/>
            <a:r>
              <a:rPr lang="pl-PL" dirty="0"/>
              <a:t>PODSTAWY PROCESU KARNEGO</a:t>
            </a:r>
            <a:br>
              <a:rPr lang="pl-PL" dirty="0"/>
            </a:br>
            <a:r>
              <a:rPr lang="pl-PL" dirty="0"/>
              <a:t>Kryminologia 2019/2020</a:t>
            </a:r>
            <a:br>
              <a:rPr lang="pl-PL" dirty="0"/>
            </a:br>
            <a:r>
              <a:rPr lang="pl-PL" sz="2400" dirty="0"/>
              <a:t>mgr Edyta Chmura-Szczecińska</a:t>
            </a:r>
          </a:p>
        </p:txBody>
      </p:sp>
    </p:spTree>
    <p:extLst>
      <p:ext uri="{BB962C8B-B14F-4D97-AF65-F5344CB8AC3E}">
        <p14:creationId xmlns:p14="http://schemas.microsoft.com/office/powerpoint/2010/main" val="284550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03A0B9-24F1-4678-8946-837FB7E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716" y="1708484"/>
            <a:ext cx="9801725" cy="4219073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4F0332-6861-46B0-B117-C010C6C51F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154347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C51705FC-0F4F-4E44-98BF-A83A8FC665C8}"/>
              </a:ext>
            </a:extLst>
          </p:cNvPr>
          <p:cNvSpPr txBox="1"/>
          <p:nvPr/>
        </p:nvSpPr>
        <p:spPr>
          <a:xfrm>
            <a:off x="1564105" y="128337"/>
            <a:ext cx="587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Cele postępowania przygotowawczego</a:t>
            </a:r>
          </a:p>
        </p:txBody>
      </p:sp>
    </p:spTree>
    <p:extLst>
      <p:ext uri="{BB962C8B-B14F-4D97-AF65-F5344CB8AC3E}">
        <p14:creationId xmlns:p14="http://schemas.microsoft.com/office/powerpoint/2010/main" val="205100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87A16F-5C91-4CF1-A2B4-AE2D44AA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515184" cy="525780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22EC44-729F-43D1-8545-C8F45BABB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46704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088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87A16F-5C91-4CF1-A2B4-AE2D44AA6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515184" cy="525780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D22EC44-729F-43D1-8545-C8F45BABB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40165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93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F597DF4-5E09-4E78-8668-03C8C86FE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404212"/>
              </p:ext>
            </p:extLst>
          </p:nvPr>
        </p:nvGraphicFramePr>
        <p:xfrm>
          <a:off x="2069432" y="1628274"/>
          <a:ext cx="8090568" cy="451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85319B53-4FFF-4B43-87F8-76E0309B1F4C}"/>
              </a:ext>
            </a:extLst>
          </p:cNvPr>
          <p:cNvSpPr txBox="1"/>
          <p:nvPr/>
        </p:nvSpPr>
        <p:spPr>
          <a:xfrm>
            <a:off x="1588168" y="280737"/>
            <a:ext cx="6521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Czynności sprawdzające – art. 307 k.p.k. </a:t>
            </a:r>
          </a:p>
        </p:txBody>
      </p:sp>
    </p:spTree>
    <p:extLst>
      <p:ext uri="{BB962C8B-B14F-4D97-AF65-F5344CB8AC3E}">
        <p14:creationId xmlns:p14="http://schemas.microsoft.com/office/powerpoint/2010/main" val="277611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68D2D8-F1BC-4FE2-A85C-7E16BA32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547268" cy="5370095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Czynności w niezbędnym zakresie -</a:t>
            </a:r>
            <a:br>
              <a:rPr lang="pl-PL" dirty="0"/>
            </a:br>
            <a:r>
              <a:rPr lang="pl-PL" sz="2200" dirty="0"/>
              <a:t>W sytuacji, gdy okoliczności popełnienia czynu wymagają </a:t>
            </a:r>
            <a:r>
              <a:rPr lang="pl-PL" sz="2200" b="1" dirty="0"/>
              <a:t>natychmiastowego</a:t>
            </a:r>
            <a:r>
              <a:rPr lang="pl-PL" sz="2200" dirty="0"/>
              <a:t> podjęcia czynności w wypadkach niecierpiących zwłoki w celu zabezpieczenia śladów i dowodów przestępstwa przed ich utratą, zniekształceniem lub zniszczeniem (art. 308 §1 k.p.k.)</a:t>
            </a:r>
            <a:br>
              <a:rPr lang="pl-PL" sz="2200" dirty="0"/>
            </a:br>
            <a:r>
              <a:rPr lang="pl-PL" sz="2200" dirty="0"/>
              <a:t>Można przeprowadzać dowolne czynności procesowe, w tym wymagające spisania protokołu.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czas trwania: </a:t>
            </a:r>
            <a:r>
              <a:rPr lang="pl-PL" sz="2200" b="1" dirty="0">
                <a:solidFill>
                  <a:srgbClr val="FF0000"/>
                </a:solidFill>
              </a:rPr>
              <a:t>max. 5 dni</a:t>
            </a:r>
          </a:p>
        </p:txBody>
      </p:sp>
    </p:spTree>
    <p:extLst>
      <p:ext uri="{BB962C8B-B14F-4D97-AF65-F5344CB8AC3E}">
        <p14:creationId xmlns:p14="http://schemas.microsoft.com/office/powerpoint/2010/main" val="181029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062EDE-6AD5-49D5-91D6-C05F54EB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234447" cy="5338011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357D5A8-0B85-4681-BB47-53EB78779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05821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16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F4322B-4C8D-4E0D-BEAE-42E6808F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844047" cy="6059905"/>
          </a:xfrm>
        </p:spPr>
        <p:txBody>
          <a:bodyPr>
            <a:normAutofit/>
          </a:bodyPr>
          <a:lstStyle/>
          <a:p>
            <a:br>
              <a:rPr lang="pl-PL" sz="2800" b="1" dirty="0"/>
            </a:br>
            <a:br>
              <a:rPr lang="pl-PL" sz="2800" b="1" dirty="0"/>
            </a:br>
            <a:br>
              <a:rPr lang="pl-PL" sz="2800" b="1" dirty="0"/>
            </a:br>
            <a:br>
              <a:rPr lang="pl-PL" sz="2800" b="1" dirty="0"/>
            </a:br>
            <a:br>
              <a:rPr lang="pl-PL" sz="2800" b="1" dirty="0"/>
            </a:br>
            <a:br>
              <a:rPr lang="pl-PL" sz="2800" b="1" dirty="0"/>
            </a:br>
            <a:r>
              <a:rPr lang="pl-PL" sz="2800" b="1" dirty="0"/>
              <a:t>Art. 49.</a:t>
            </a:r>
            <a:r>
              <a:rPr lang="pl-PL" sz="2800" dirty="0"/>
              <a:t> § 1. Pokrzywdzonym jest osoba fizyczna lub prawna, której dobro prawne zostało bezpośrednio naruszone lub zagrożone przez przestępstwo (także instytucja państwowa lub samorządowa)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D3A2470-C476-40D0-860C-C5EE88572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863" y="213058"/>
            <a:ext cx="4916905" cy="32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27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A11125-392C-46BB-BB6F-AC86C488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895" y="0"/>
            <a:ext cx="10555705" cy="6858000"/>
          </a:xfrm>
        </p:spPr>
        <p:txBody>
          <a:bodyPr>
            <a:normAutofit/>
          </a:bodyPr>
          <a:lstStyle/>
          <a:p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br>
              <a:rPr lang="pl-PL" sz="2700" b="1" dirty="0"/>
            </a:br>
            <a:r>
              <a:rPr lang="pl-PL" sz="2700" b="1" dirty="0"/>
              <a:t>Art. 71.</a:t>
            </a:r>
            <a:r>
              <a:rPr lang="pl-PL" sz="2700" dirty="0"/>
              <a:t> § 1. Za podejrzanego uważa się osobę, co do której wydano </a:t>
            </a:r>
            <a:r>
              <a:rPr lang="pl-PL" sz="2700" b="1" dirty="0"/>
              <a:t>postanowienie o przedstawieniu zarzutów </a:t>
            </a:r>
            <a:r>
              <a:rPr lang="pl-PL" sz="2700" dirty="0"/>
              <a:t>albo której bez wydania takiego postanowienia postawiono zarzut w związku z </a:t>
            </a:r>
            <a:r>
              <a:rPr lang="pl-PL" sz="2700" b="1" dirty="0"/>
              <a:t>przystąpieniem do przesłuchania </a:t>
            </a:r>
            <a:r>
              <a:rPr lang="pl-PL" sz="2700" dirty="0"/>
              <a:t>w charakterze podejrzanego.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7F632C3-6954-475E-991F-EB563E25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252" y="497305"/>
            <a:ext cx="5141495" cy="30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5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1556C9-74BB-457F-BDB8-13E4CF93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685800"/>
            <a:ext cx="10234447" cy="5346032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§ 2. Za </a:t>
            </a:r>
            <a:r>
              <a:rPr lang="pl-PL" b="1" dirty="0"/>
              <a:t>oskarżonego</a:t>
            </a:r>
            <a:r>
              <a:rPr lang="pl-PL" dirty="0"/>
              <a:t> uważa się osobę, przeciwko której wniesiono oskarżenie do sądu, a także osobę, co do której prokurator złożył wniosek wskazany w art. 335 § 1 lub wniosek o warunkowe umorzenie postępowania.</a:t>
            </a:r>
            <a:br>
              <a:rPr lang="pl-PL" dirty="0"/>
            </a:b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21FE1F2-1E08-42AE-846B-612343775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082" y="400841"/>
            <a:ext cx="4720319" cy="26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35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F6EF38-8D3A-4393-9D03-D7E09847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98089" cy="5498432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Art. 82.</a:t>
            </a:r>
            <a:r>
              <a:rPr lang="pl-PL" dirty="0"/>
              <a:t> Obrońcą może być jedynie osoba uprawniona do obrony według przepisów o ustroju adwokatury lub </a:t>
            </a:r>
            <a:r>
              <a:rPr lang="pl-PL" u="sng" dirty="0">
                <a:hlinkClick r:id="rId2"/>
              </a:rPr>
              <a:t>ustawy</a:t>
            </a:r>
            <a:r>
              <a:rPr lang="pl-PL" dirty="0"/>
              <a:t> o radcach prawnych.</a:t>
            </a:r>
            <a:br>
              <a:rPr lang="pl-PL" dirty="0"/>
            </a:br>
            <a:r>
              <a:rPr lang="pl-PL" b="1" dirty="0"/>
              <a:t>Art. 83.</a:t>
            </a:r>
            <a:r>
              <a:rPr lang="pl-PL" dirty="0"/>
              <a:t> § 1. Obrońcę ustanawia oskarżony; do czasu ustanowienia obrońcy przez oskarżonego pozbawionego wolności, obrońcę może ustanowić </a:t>
            </a:r>
            <a:r>
              <a:rPr lang="pl-PL" b="1" dirty="0"/>
              <a:t>inna osoba</a:t>
            </a:r>
            <a:r>
              <a:rPr lang="pl-PL" dirty="0"/>
              <a:t>, o czym niezwłocznie zawiadamia się oskarżonego.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675544-5DDB-4D30-861B-E9E727A17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823" y="4888350"/>
            <a:ext cx="2926080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3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F822C-44B5-4329-850D-4D708119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218405" cy="5418221"/>
          </a:xfrm>
        </p:spPr>
        <p:txBody>
          <a:bodyPr>
            <a:normAutofit/>
          </a:bodyPr>
          <a:lstStyle/>
          <a:p>
            <a:pPr algn="l"/>
            <a:r>
              <a:rPr lang="pl-PL" u="sng" dirty="0"/>
              <a:t>Zakres tematyczny ćwiczeń:</a:t>
            </a:r>
            <a:br>
              <a:rPr lang="pl-PL" dirty="0"/>
            </a:br>
            <a:r>
              <a:rPr lang="pl-PL" sz="2200" dirty="0"/>
              <a:t>1) Zajęcia organizacyjne. Pojęcie i przebieg procesu karnego – 5.10.19</a:t>
            </a:r>
            <a:br>
              <a:rPr lang="pl-PL" sz="2200" dirty="0"/>
            </a:br>
            <a:r>
              <a:rPr lang="pl-PL" sz="2200" dirty="0"/>
              <a:t>2) Uczestnicy postępowania karnego. Prawa oskarżonego (podejrzanego) w toku procesu karnego. Prawo do obrony. Obrońca. – 22.12.19</a:t>
            </a:r>
            <a:br>
              <a:rPr lang="pl-PL" sz="2200" dirty="0"/>
            </a:br>
            <a:r>
              <a:rPr lang="pl-PL" sz="2200" dirty="0"/>
              <a:t>3) Dowody –pojęcie, rodzaje. Przesłuchanie świadka. </a:t>
            </a:r>
            <a:r>
              <a:rPr lang="pl-PL" sz="2200"/>
              <a:t>– 25.01.20</a:t>
            </a:r>
            <a:br>
              <a:rPr lang="pl-PL" sz="2200" dirty="0"/>
            </a:br>
            <a:r>
              <a:rPr lang="pl-PL" sz="2200" dirty="0"/>
              <a:t>4) Kolokwium zaliczeniowe </a:t>
            </a:r>
            <a:r>
              <a:rPr lang="pl-PL" sz="2200"/>
              <a:t>– 01.02.20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617492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4BCAE8-8D88-4CDD-912A-173D8B58F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9608805" cy="4551947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B6B6547-3339-4686-A048-B28502D65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558410"/>
              </p:ext>
            </p:extLst>
          </p:nvPr>
        </p:nvGraphicFramePr>
        <p:xfrm>
          <a:off x="5494420" y="1620253"/>
          <a:ext cx="7240337" cy="484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DFD71578-926A-4BD9-80A8-305B8F4DEC5D}"/>
              </a:ext>
            </a:extLst>
          </p:cNvPr>
          <p:cNvSpPr txBox="1"/>
          <p:nvPr/>
        </p:nvSpPr>
        <p:spPr>
          <a:xfrm>
            <a:off x="1748589" y="890338"/>
            <a:ext cx="5646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Uczestnicy postępowania przygotowawczego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C3F967A-A366-4732-8E72-8A18D5866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196" y="2275332"/>
            <a:ext cx="2724888" cy="4194893"/>
          </a:xfrm>
          <a:prstGeom prst="rect">
            <a:avLst/>
          </a:prstGeom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649F4529-D6EE-4DDE-80DB-844E60EEE04C}"/>
              </a:ext>
            </a:extLst>
          </p:cNvPr>
          <p:cNvSpPr/>
          <p:nvPr/>
        </p:nvSpPr>
        <p:spPr>
          <a:xfrm>
            <a:off x="4726669" y="5609494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137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CFF4E0-67FC-44A4-9254-0881B73B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9753184" cy="5257800"/>
          </a:xfrm>
        </p:spPr>
        <p:txBody>
          <a:bodyPr>
            <a:normAutofit/>
          </a:bodyPr>
          <a:lstStyle/>
          <a:p>
            <a:pPr algn="l"/>
            <a:r>
              <a:rPr lang="pl-PL" sz="2400" b="1" u="sng" dirty="0"/>
              <a:t>Nadzór prokuratora nad postępowaniem przygotowawczym:</a:t>
            </a:r>
            <a:br>
              <a:rPr lang="pl-PL" sz="2400" b="1" u="sng" dirty="0"/>
            </a:br>
            <a:br>
              <a:rPr lang="pl-PL" sz="1400" dirty="0"/>
            </a:br>
            <a:br>
              <a:rPr lang="pl-PL" sz="1400" dirty="0"/>
            </a:br>
            <a:br>
              <a:rPr lang="pl-PL" sz="1400" dirty="0"/>
            </a:br>
            <a:r>
              <a:rPr lang="pl-PL" sz="1400" dirty="0"/>
              <a:t>Prokurator w zakresie w jakim nie prowadzi postępowania przygotowawczego, sprawuje nadzór nad jego przebiegiem (art. 326 §1 k.p.k.).</a:t>
            </a:r>
            <a:br>
              <a:rPr lang="pl-PL" sz="1400" dirty="0"/>
            </a:br>
            <a:r>
              <a:rPr lang="pl-PL" sz="1400" dirty="0"/>
              <a:t>Z tytułu sprawowanego nadzoru (art. 326 §3 k.p.k.) prokurator może:</a:t>
            </a:r>
            <a:br>
              <a:rPr lang="pl-PL" sz="1400" dirty="0"/>
            </a:br>
            <a:r>
              <a:rPr lang="pl-PL" sz="1400" dirty="0"/>
              <a:t>• zaznajamiać się z zamierzeniami prowadzącego postępowanie, wskazywać kierunki postępowania oraz wydawać co do tego zarządzenia,</a:t>
            </a:r>
            <a:br>
              <a:rPr lang="pl-PL" sz="1400" dirty="0"/>
            </a:br>
            <a:r>
              <a:rPr lang="pl-PL" sz="1400" dirty="0"/>
              <a:t>• żądać przedstawienia materiałów zebranych w toku postępowania,</a:t>
            </a:r>
            <a:br>
              <a:rPr lang="pl-PL" sz="1400" dirty="0"/>
            </a:br>
            <a:r>
              <a:rPr lang="pl-PL" sz="1400" dirty="0"/>
              <a:t>•uczestniczyć w czynnościach dokonywanych przez prowadzących postępowanie, osobiście je przeprowadzać albo przejąć sprawę do swego prowadzenia,</a:t>
            </a:r>
            <a:br>
              <a:rPr lang="pl-PL" sz="1400" dirty="0"/>
            </a:br>
            <a:r>
              <a:rPr lang="pl-PL" sz="1400" dirty="0"/>
              <a:t>• wydawać postanowienia, zarządzenia lub polecenia,</a:t>
            </a:r>
            <a:br>
              <a:rPr lang="pl-PL" sz="1400" dirty="0"/>
            </a:br>
            <a:r>
              <a:rPr lang="pl-PL" sz="1400" dirty="0"/>
              <a:t>• zmieniać i uchylać postanowienia i zarządzenia.</a:t>
            </a:r>
          </a:p>
        </p:txBody>
      </p:sp>
    </p:spTree>
    <p:extLst>
      <p:ext uri="{BB962C8B-B14F-4D97-AF65-F5344CB8AC3E}">
        <p14:creationId xmlns:p14="http://schemas.microsoft.com/office/powerpoint/2010/main" val="391377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77F5D7-F3D1-45E8-B2F8-3C192E22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9616826" cy="6003758"/>
          </a:xfrm>
        </p:spPr>
        <p:txBody>
          <a:bodyPr/>
          <a:lstStyle/>
          <a:p>
            <a:r>
              <a:rPr lang="pl-PL" dirty="0"/>
              <a:t>Czynności sądowe w postępowaniu przygotowawczym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DBE2044-6188-434A-BE31-83277AD32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6488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A5A5772D-DD7F-4F92-BC1A-E104D2ED12E9}"/>
              </a:ext>
            </a:extLst>
          </p:cNvPr>
          <p:cNvSpPr txBox="1"/>
          <p:nvPr/>
        </p:nvSpPr>
        <p:spPr>
          <a:xfrm>
            <a:off x="1780674" y="240632"/>
            <a:ext cx="4981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u="sng" dirty="0"/>
              <a:t>Czynności sądowe w postępowaniu przygotowawczym</a:t>
            </a:r>
          </a:p>
        </p:txBody>
      </p:sp>
    </p:spTree>
    <p:extLst>
      <p:ext uri="{BB962C8B-B14F-4D97-AF65-F5344CB8AC3E}">
        <p14:creationId xmlns:p14="http://schemas.microsoft.com/office/powerpoint/2010/main" val="3257990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998341-430F-4E04-B2A5-5F83818D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9905584" cy="541020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AED3C24-179B-4BCE-BDFC-FC7092902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8624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4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229243-864F-4F3C-907F-B48180E4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30173" cy="5658853"/>
          </a:xfrm>
        </p:spPr>
        <p:txBody>
          <a:bodyPr>
            <a:normAutofit/>
          </a:bodyPr>
          <a:lstStyle/>
          <a:p>
            <a:r>
              <a:rPr lang="pl-PL" sz="2000" b="1" dirty="0"/>
              <a:t>Art. 17.</a:t>
            </a:r>
            <a:r>
              <a:rPr lang="pl-PL" sz="2000" dirty="0"/>
              <a:t> § 1. Nie wszczyna się postępowania, a wszczęte umarza, gdy:</a:t>
            </a:r>
            <a:br>
              <a:rPr lang="pl-PL" sz="2000" dirty="0"/>
            </a:br>
            <a:r>
              <a:rPr lang="pl-PL" sz="2000" dirty="0"/>
              <a:t>1)   czynu nie popełniono albo brak jest danych dostatecznie uzasadniających podejrzenie jego popełnienia;</a:t>
            </a:r>
            <a:br>
              <a:rPr lang="pl-PL" sz="2000" dirty="0"/>
            </a:br>
            <a:r>
              <a:rPr lang="pl-PL" sz="2000" dirty="0"/>
              <a:t>2)   czyn nie zawiera znamion czynu zabronionego albo </a:t>
            </a:r>
            <a:r>
              <a:rPr lang="pl-PL" sz="2000" u="sng" dirty="0">
                <a:hlinkClick r:id="rId2"/>
              </a:rPr>
              <a:t>ustawa</a:t>
            </a:r>
            <a:r>
              <a:rPr lang="pl-PL" sz="2000" dirty="0"/>
              <a:t> stanowi, że sprawca nie popełnia przestępstwa;</a:t>
            </a:r>
            <a:br>
              <a:rPr lang="pl-PL" sz="2000" dirty="0"/>
            </a:br>
            <a:r>
              <a:rPr lang="pl-PL" sz="2000" dirty="0"/>
              <a:t>3)   społeczna szkodliwość czynu jest znikoma;</a:t>
            </a:r>
            <a:br>
              <a:rPr lang="pl-PL" sz="2000" dirty="0"/>
            </a:br>
            <a:r>
              <a:rPr lang="pl-PL" sz="2000" dirty="0"/>
              <a:t>4)   </a:t>
            </a:r>
            <a:r>
              <a:rPr lang="pl-PL" sz="2000" u="sng" dirty="0">
                <a:hlinkClick r:id="rId3"/>
              </a:rPr>
              <a:t>ustawa</a:t>
            </a:r>
            <a:r>
              <a:rPr lang="pl-PL" sz="2000" dirty="0"/>
              <a:t> stanowi, że sprawca nie podlega karze;</a:t>
            </a:r>
            <a:br>
              <a:rPr lang="pl-PL" sz="2000" dirty="0"/>
            </a:br>
            <a:r>
              <a:rPr lang="pl-PL" sz="2000" dirty="0"/>
              <a:t>5)   oskarżony zmarł;</a:t>
            </a:r>
            <a:br>
              <a:rPr lang="pl-PL" sz="2000" dirty="0"/>
            </a:br>
            <a:r>
              <a:rPr lang="pl-PL" sz="2000" dirty="0"/>
              <a:t>6)   nastąpiło przedawnienie karalności;</a:t>
            </a:r>
            <a:br>
              <a:rPr lang="pl-PL" sz="2000" dirty="0"/>
            </a:br>
            <a:r>
              <a:rPr lang="pl-PL" sz="2000" dirty="0"/>
              <a:t>7)   postępowanie karne co do tego samego czynu tej samej osoby zostało prawomocnie zakończone albo wcześniej wszczęte toczy się;</a:t>
            </a:r>
            <a:br>
              <a:rPr lang="pl-PL" sz="2000" dirty="0"/>
            </a:br>
            <a:r>
              <a:rPr lang="pl-PL" sz="2000" dirty="0"/>
              <a:t>8)   sprawca nie podlega orzecznictwu polskich sądów karnych;</a:t>
            </a:r>
            <a:br>
              <a:rPr lang="pl-PL" sz="2000" dirty="0"/>
            </a:br>
            <a:r>
              <a:rPr lang="pl-PL" sz="2000" dirty="0"/>
              <a:t>9)   brak skargi uprawnionego oskarżyciela;</a:t>
            </a:r>
            <a:br>
              <a:rPr lang="pl-PL" sz="2000" dirty="0"/>
            </a:br>
            <a:r>
              <a:rPr lang="pl-PL" sz="2000" dirty="0"/>
              <a:t>10)  brak wymaganego zezwolenia na ściganie lub wniosku o ściganie pochodzącego od osoby uprawnionej, chyba że </a:t>
            </a:r>
            <a:r>
              <a:rPr lang="pl-PL" sz="2000" u="sng" dirty="0">
                <a:hlinkClick r:id="rId4"/>
              </a:rPr>
              <a:t>ustawa</a:t>
            </a:r>
            <a:r>
              <a:rPr lang="pl-PL" sz="2000" dirty="0"/>
              <a:t> stanowi inaczej;</a:t>
            </a:r>
            <a:br>
              <a:rPr lang="pl-PL" sz="2000" dirty="0"/>
            </a:br>
            <a:r>
              <a:rPr lang="pl-PL" sz="2000" dirty="0"/>
              <a:t>11)  zachodzi inna okoliczność wyłączająca ściganie.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7963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73BD9F-4351-43D8-B322-48F27028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82047" cy="5650832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956686-9F87-4766-93EB-403920C2A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8411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7212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547774"/>
              </p:ext>
            </p:extLst>
          </p:nvPr>
        </p:nvGraphicFramePr>
        <p:xfrm>
          <a:off x="2443018" y="2210008"/>
          <a:ext cx="8178800" cy="395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BD1B8E1E-B830-46D1-996D-8939071CBCE4}"/>
              </a:ext>
            </a:extLst>
          </p:cNvPr>
          <p:cNvSpPr txBox="1"/>
          <p:nvPr/>
        </p:nvSpPr>
        <p:spPr>
          <a:xfrm>
            <a:off x="1796716" y="834189"/>
            <a:ext cx="5502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Skargi oskarżyciela publicznego</a:t>
            </a:r>
          </a:p>
        </p:txBody>
      </p:sp>
    </p:spTree>
    <p:extLst>
      <p:ext uri="{BB962C8B-B14F-4D97-AF65-F5344CB8AC3E}">
        <p14:creationId xmlns:p14="http://schemas.microsoft.com/office/powerpoint/2010/main" val="1604627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71980" cy="5474855"/>
          </a:xfrm>
        </p:spPr>
        <p:txBody>
          <a:bodyPr/>
          <a:lstStyle/>
          <a:p>
            <a:r>
              <a:rPr lang="pl-PL" dirty="0"/>
              <a:t>Jeżeli akt oskarżenia odpowiada warunkom formalnym i sąd nie przekaże prokuratorowi sprawy w celu uzupełnienia istotnych braków postępowania, stronom </a:t>
            </a:r>
            <a:r>
              <a:rPr lang="pl-PL" b="1" dirty="0"/>
              <a:t>doręcza się zawiadomienie o rozprawie głównej</a:t>
            </a:r>
            <a:r>
              <a:rPr lang="pl-PL" dirty="0"/>
              <a:t>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2878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16562" cy="558569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84" y="0"/>
            <a:ext cx="794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30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707689" cy="5372100"/>
          </a:xfrm>
        </p:spPr>
        <p:txBody>
          <a:bodyPr/>
          <a:lstStyle/>
          <a:p>
            <a:r>
              <a:rPr lang="pl-PL" b="1" u="sng" dirty="0">
                <a:solidFill>
                  <a:srgbClr val="FF0000"/>
                </a:solidFill>
              </a:rPr>
              <a:t>Rozprawę główną rozpoczyna wywołanie sprawy. </a:t>
            </a:r>
            <a:br>
              <a:rPr lang="pl-PL" b="1" u="sng" dirty="0">
                <a:solidFill>
                  <a:srgbClr val="FF0000"/>
                </a:solidFill>
              </a:rPr>
            </a:br>
            <a:br>
              <a:rPr lang="pl-PL" b="1" u="sng" dirty="0">
                <a:solidFill>
                  <a:srgbClr val="FF0000"/>
                </a:solidFill>
              </a:rPr>
            </a:br>
            <a:br>
              <a:rPr lang="pl-PL" b="1" u="sng" dirty="0">
                <a:solidFill>
                  <a:srgbClr val="FF0000"/>
                </a:solidFill>
              </a:rPr>
            </a:br>
            <a:br>
              <a:rPr lang="pl-PL" b="1" u="sng" dirty="0">
                <a:solidFill>
                  <a:srgbClr val="FF0000"/>
                </a:solidFill>
              </a:rPr>
            </a:br>
            <a:endParaRPr lang="pl-PL" b="1" u="sng" dirty="0">
              <a:solidFill>
                <a:srgbClr val="FF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4DE5D35-8F80-482A-B031-AEE1A4EED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063" y="3056022"/>
            <a:ext cx="6252258" cy="20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05E36F-F9FC-4683-BA17-D6EC4B67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362784" cy="5739063"/>
          </a:xfrm>
        </p:spPr>
        <p:txBody>
          <a:bodyPr>
            <a:normAutofit/>
          </a:bodyPr>
          <a:lstStyle/>
          <a:p>
            <a:pPr algn="l"/>
            <a:r>
              <a:rPr lang="pl-PL" sz="2000" b="1" u="sng" dirty="0"/>
              <a:t>EGZAMIN:</a:t>
            </a:r>
            <a:br>
              <a:rPr lang="pl-PL" sz="2000" dirty="0"/>
            </a:br>
            <a:r>
              <a:rPr lang="pl-PL" sz="2000" dirty="0"/>
              <a:t>• warunkiem przystąpienia do egzaminu jest uzyskanie pozytywnej oceny z ćwiczeń,</a:t>
            </a:r>
            <a:br>
              <a:rPr lang="pl-PL" sz="2000" dirty="0"/>
            </a:br>
            <a:r>
              <a:rPr lang="pl-PL" sz="2000" dirty="0"/>
              <a:t>• egzamin ma formę pisemną,</a:t>
            </a:r>
            <a:br>
              <a:rPr lang="pl-PL" sz="2000" dirty="0"/>
            </a:br>
            <a:r>
              <a:rPr lang="pl-PL" sz="2000" dirty="0"/>
              <a:t>• trzy pytania otwarte,</a:t>
            </a:r>
            <a:br>
              <a:rPr lang="pl-PL" sz="2000" dirty="0"/>
            </a:br>
            <a:r>
              <a:rPr lang="pl-PL" sz="2000" dirty="0"/>
              <a:t>• dwa z zakresu wykładu,</a:t>
            </a:r>
            <a:br>
              <a:rPr lang="pl-PL" sz="2000" dirty="0"/>
            </a:br>
            <a:r>
              <a:rPr lang="pl-PL" sz="2000" dirty="0"/>
              <a:t>• jedno pytanie z zakresu ćwiczeń,</a:t>
            </a:r>
            <a:br>
              <a:rPr lang="pl-PL" sz="2000" dirty="0"/>
            </a:br>
            <a:r>
              <a:rPr lang="pl-PL" sz="2000" dirty="0"/>
              <a:t>• lista zagadnień (pytań) egzaminacyjnych dostępna na stronach osobistych egzaminatorów.</a:t>
            </a:r>
            <a:br>
              <a:rPr lang="pl-PL" sz="2000" dirty="0"/>
            </a:br>
            <a:r>
              <a:rPr lang="pl-PL" sz="2000" dirty="0"/>
              <a:t>	</a:t>
            </a:r>
            <a:r>
              <a:rPr lang="pl-PL" sz="2000" b="1" dirty="0"/>
              <a:t>egzamin przedterminowy:</a:t>
            </a:r>
            <a:br>
              <a:rPr lang="pl-PL" sz="2000" b="1" dirty="0"/>
            </a:br>
            <a:r>
              <a:rPr lang="pl-PL" sz="2000" dirty="0"/>
              <a:t>		• egzamin ustny,</a:t>
            </a:r>
            <a:br>
              <a:rPr lang="pl-PL" sz="2000" dirty="0"/>
            </a:br>
            <a:r>
              <a:rPr lang="pl-PL" sz="2000" dirty="0"/>
              <a:t>		• na tych samych zasadach co egzamin: trzy pytania losowane z zestawu załączonego 			poniżej (dwa z tematyki wykładu, jedno z tematyki ćwiczeń),</a:t>
            </a:r>
            <a:br>
              <a:rPr lang="pl-PL" sz="2000" dirty="0"/>
            </a:br>
            <a:r>
              <a:rPr lang="pl-PL" sz="2000" dirty="0"/>
              <a:t>		• termin: styczeń 2020,</a:t>
            </a:r>
            <a:br>
              <a:rPr lang="pl-PL" sz="2000" dirty="0"/>
            </a:br>
            <a:r>
              <a:rPr lang="pl-PL" sz="2000" dirty="0"/>
              <a:t>		• warunek: zaliczenie ćwiczeń na ocenę 5,0</a:t>
            </a:r>
            <a:br>
              <a:rPr lang="pl-PL" sz="2000" dirty="0"/>
            </a:br>
            <a:r>
              <a:rPr lang="pl-PL" sz="2000" dirty="0"/>
              <a:t>		• egzamin przedterminowy traktowany jest jak termin pierwszy,</a:t>
            </a:r>
            <a:br>
              <a:rPr lang="pl-PL" sz="2000" dirty="0"/>
            </a:br>
            <a:r>
              <a:rPr lang="pl-PL" sz="2000" dirty="0"/>
              <a:t>		• procedura przywrócenia terminu – Regulamin studiów.</a:t>
            </a:r>
          </a:p>
        </p:txBody>
      </p:sp>
    </p:spTree>
    <p:extLst>
      <p:ext uri="{BB962C8B-B14F-4D97-AF65-F5344CB8AC3E}">
        <p14:creationId xmlns:p14="http://schemas.microsoft.com/office/powerpoint/2010/main" val="2294724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09189" cy="5232400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/>
              <a:t>Przewodniczący</a:t>
            </a:r>
            <a:r>
              <a:rPr lang="pl-PL" sz="2800" dirty="0"/>
              <a:t> kieruje </a:t>
            </a:r>
            <a:br>
              <a:rPr lang="pl-PL" sz="2800" dirty="0"/>
            </a:br>
            <a:r>
              <a:rPr lang="pl-PL" sz="2800" dirty="0"/>
              <a:t>rozprawą i czuwa nad jej prawidłowym </a:t>
            </a:r>
            <a:br>
              <a:rPr lang="pl-PL" sz="2800" dirty="0"/>
            </a:br>
            <a:r>
              <a:rPr lang="pl-PL" sz="2800" dirty="0"/>
              <a:t>przebiegiem, bacząc, by zostały </a:t>
            </a:r>
            <a:br>
              <a:rPr lang="pl-PL" sz="2800" dirty="0"/>
            </a:br>
            <a:r>
              <a:rPr lang="pl-PL" sz="2800" dirty="0"/>
              <a:t>wyjaśnione wszystkie istotne </a:t>
            </a:r>
            <a:br>
              <a:rPr lang="pl-PL" sz="2800" dirty="0"/>
            </a:br>
            <a:r>
              <a:rPr lang="pl-PL" sz="2800" dirty="0"/>
              <a:t>okoliczności sprawy.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468EFD7-E212-4367-89B2-97FD649AF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253" y="365195"/>
            <a:ext cx="3312694" cy="626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36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21889" cy="5308600"/>
          </a:xfrm>
        </p:spPr>
        <p:txBody>
          <a:bodyPr/>
          <a:lstStyle/>
          <a:p>
            <a:r>
              <a:rPr lang="pl-PL" b="1" u="sng" dirty="0">
                <a:solidFill>
                  <a:srgbClr val="FF0000"/>
                </a:solidFill>
              </a:rPr>
              <a:t>Przewód sądowy rozpoczyna się od zwięzłego przedstawienia przez oskarżyciela zarzutów oskarżenia.</a:t>
            </a:r>
          </a:p>
        </p:txBody>
      </p:sp>
    </p:spTree>
    <p:extLst>
      <p:ext uri="{BB962C8B-B14F-4D97-AF65-F5344CB8AC3E}">
        <p14:creationId xmlns:p14="http://schemas.microsoft.com/office/powerpoint/2010/main" val="2141297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352089" cy="534670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/>
              <a:t>Po przedstawieniu zarzutów oskarżenia, </a:t>
            </a:r>
            <a:r>
              <a:rPr lang="pl-PL" sz="3200" dirty="0"/>
              <a:t>przewodniczący </a:t>
            </a:r>
            <a:r>
              <a:rPr lang="pl-PL" sz="3200" b="1" dirty="0"/>
              <a:t>poucza oskarżonego</a:t>
            </a:r>
            <a:r>
              <a:rPr lang="pl-PL" sz="3200" dirty="0"/>
              <a:t>, m.in. o prawie do:</a:t>
            </a:r>
            <a:br>
              <a:rPr lang="pl-PL" sz="3200" dirty="0"/>
            </a:br>
            <a:r>
              <a:rPr lang="pl-PL" sz="3200" dirty="0"/>
              <a:t>składania wyjaśnień,</a:t>
            </a:r>
            <a:br>
              <a:rPr lang="pl-PL" sz="3200" dirty="0"/>
            </a:br>
            <a:r>
              <a:rPr lang="pl-PL" sz="3200" dirty="0"/>
              <a:t>odmowy wyjaśnień lub odpowiedzi na pytania; składania wniosków dowodowych i konsekwencjach nieskorzystania z tego uprawnienia.</a:t>
            </a:r>
            <a:br>
              <a:rPr lang="pl-PL" sz="3200" dirty="0"/>
            </a:br>
            <a:r>
              <a:rPr lang="pl-PL" sz="3200" dirty="0"/>
              <a:t>Przewodniczący składu orzekającego </a:t>
            </a:r>
            <a:r>
              <a:rPr lang="pl-PL" sz="3200" b="1" dirty="0"/>
              <a:t>pyta oskarżonego, czy przyznaje się do zarzucanego mu czynu oraz czy chce złożyć wyjaśnienia</a:t>
            </a:r>
            <a:r>
              <a:rPr lang="pl-PL" sz="3200" dirty="0"/>
              <a:t> i jakie.</a:t>
            </a:r>
            <a:br>
              <a:rPr lang="pl-PL" sz="3200" dirty="0"/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544594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288589" cy="5257800"/>
          </a:xfrm>
        </p:spPr>
        <p:txBody>
          <a:bodyPr>
            <a:normAutofit/>
          </a:bodyPr>
          <a:lstStyle/>
          <a:p>
            <a:r>
              <a:rPr lang="pl-PL" dirty="0"/>
              <a:t>Jeżeli oskarżony chce złożyć wyjaśnienia, następuje jego </a:t>
            </a:r>
            <a:r>
              <a:rPr lang="pl-PL" b="1" u="sng" dirty="0"/>
              <a:t>przesłuchanie</a:t>
            </a:r>
            <a:r>
              <a:rPr lang="pl-PL" dirty="0"/>
              <a:t>, po którym przewodniczący poucza go o prawie </a:t>
            </a:r>
            <a:r>
              <a:rPr lang="pl-PL" b="1" u="sng" dirty="0"/>
              <a:t>zadawania pytań </a:t>
            </a:r>
            <a:r>
              <a:rPr lang="pl-PL" dirty="0"/>
              <a:t>osobom przesłuchiwanym oraz </a:t>
            </a:r>
            <a:r>
              <a:rPr lang="pl-PL" b="1" u="sng" dirty="0"/>
              <a:t>składania wyjaśnień co do każdego dowodu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Następnie przeprowadzane są kolejne dowody w sprawie – np. przesłuchuje się świadków.</a:t>
            </a:r>
          </a:p>
        </p:txBody>
      </p:sp>
    </p:spTree>
    <p:extLst>
      <p:ext uri="{BB962C8B-B14F-4D97-AF65-F5344CB8AC3E}">
        <p14:creationId xmlns:p14="http://schemas.microsoft.com/office/powerpoint/2010/main" val="1435151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61589" cy="5397500"/>
          </a:xfrm>
        </p:spPr>
        <p:txBody>
          <a:bodyPr>
            <a:normAutofit fontScale="90000"/>
          </a:bodyPr>
          <a:lstStyle/>
          <a:p>
            <a:r>
              <a:rPr lang="pl-PL" dirty="0"/>
              <a:t>Art. 387 § 1. </a:t>
            </a:r>
            <a:r>
              <a:rPr lang="pl-PL" b="1" u="sng" dirty="0"/>
              <a:t>Do chwili zakończenia pierwszego przesłuchania wszystkich oskarżonych na rozprawie głównej </a:t>
            </a:r>
            <a:r>
              <a:rPr lang="pl-PL" dirty="0"/>
              <a:t>oskarżony, któremu zarzucono przestępstwo zagrożone karą </a:t>
            </a:r>
            <a:r>
              <a:rPr lang="pl-PL" b="1" dirty="0"/>
              <a:t>nieprzekraczającą 15 </a:t>
            </a:r>
            <a:r>
              <a:rPr lang="pl-PL" dirty="0"/>
              <a:t>lat pozbawienia wolności, może złożyć wniosek o wydanie wyroku skazującego i wymierzenie mu określonej kary lub środka karnego, orzeczenie przepadku lub środka kompensacyjnego bez przeprowadzania postępowania dowodowego. </a:t>
            </a:r>
          </a:p>
        </p:txBody>
      </p:sp>
    </p:spTree>
    <p:extLst>
      <p:ext uri="{BB962C8B-B14F-4D97-AF65-F5344CB8AC3E}">
        <p14:creationId xmlns:p14="http://schemas.microsoft.com/office/powerpoint/2010/main" val="2579970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707689" cy="5130800"/>
          </a:xfrm>
        </p:spPr>
        <p:txBody>
          <a:bodyPr/>
          <a:lstStyle/>
          <a:p>
            <a:r>
              <a:rPr lang="pl-PL" dirty="0"/>
              <a:t>Po przeprowadzeniu dowodów dopuszczonych w sprawie przewodniczący pyta strony, czy wnoszą o uzupełnienie postępowania dowodowego i jeśli nie wnoszą, </a:t>
            </a:r>
            <a:r>
              <a:rPr lang="pl-PL" b="1" u="sng" dirty="0">
                <a:solidFill>
                  <a:srgbClr val="FF0000"/>
                </a:solidFill>
              </a:rPr>
              <a:t>zamyka przewód sądowy, </a:t>
            </a:r>
            <a:r>
              <a:rPr lang="pl-PL" dirty="0"/>
              <a:t>następują głosy końcowe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i …</a:t>
            </a:r>
          </a:p>
        </p:txBody>
      </p:sp>
    </p:spTree>
    <p:extLst>
      <p:ext uri="{BB962C8B-B14F-4D97-AF65-F5344CB8AC3E}">
        <p14:creationId xmlns:p14="http://schemas.microsoft.com/office/powerpoint/2010/main" val="279620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47289" cy="547370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8491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401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9116" y="1620254"/>
            <a:ext cx="9531684" cy="4082046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0781424"/>
              </p:ext>
            </p:extLst>
          </p:nvPr>
        </p:nvGraphicFramePr>
        <p:xfrm>
          <a:off x="2032000" y="2302042"/>
          <a:ext cx="8128000" cy="383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66A9479A-D591-4E29-8A11-D5720D87E07B}"/>
              </a:ext>
            </a:extLst>
          </p:cNvPr>
          <p:cNvSpPr txBox="1"/>
          <p:nvPr/>
        </p:nvSpPr>
        <p:spPr>
          <a:xfrm>
            <a:off x="1918368" y="490616"/>
            <a:ext cx="4796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Organy postępowania sądowego:</a:t>
            </a:r>
          </a:p>
        </p:txBody>
      </p:sp>
    </p:spTree>
    <p:extLst>
      <p:ext uri="{BB962C8B-B14F-4D97-AF65-F5344CB8AC3E}">
        <p14:creationId xmlns:p14="http://schemas.microsoft.com/office/powerpoint/2010/main" val="3071939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567989" cy="5410200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0764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3340100" y="101600"/>
            <a:ext cx="5638800" cy="139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Strony postępowania jurysdykcyjnego</a:t>
            </a:r>
          </a:p>
        </p:txBody>
      </p:sp>
    </p:spTree>
    <p:extLst>
      <p:ext uri="{BB962C8B-B14F-4D97-AF65-F5344CB8AC3E}">
        <p14:creationId xmlns:p14="http://schemas.microsoft.com/office/powerpoint/2010/main" val="4079029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911996-F894-4598-9699-BBE3598A3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275454"/>
              </p:ext>
            </p:extLst>
          </p:nvPr>
        </p:nvGraphicFramePr>
        <p:xfrm>
          <a:off x="2031999" y="719666"/>
          <a:ext cx="9895305" cy="6145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DB41E68-DD1B-4370-891A-62DA32002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025806"/>
              </p:ext>
            </p:extLst>
          </p:nvPr>
        </p:nvGraphicFramePr>
        <p:xfrm>
          <a:off x="2587925" y="5626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011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1308053" cy="5114636"/>
          </a:xfrm>
        </p:spPr>
        <p:txBody>
          <a:bodyPr/>
          <a:lstStyle/>
          <a:p>
            <a:pPr algn="l"/>
            <a:r>
              <a:rPr lang="pl-PL" b="1" u="sng" dirty="0"/>
              <a:t>Ćwiczenia:</a:t>
            </a:r>
            <a:br>
              <a:rPr lang="pl-PL" dirty="0"/>
            </a:br>
            <a:r>
              <a:rPr lang="pl-PL" dirty="0"/>
              <a:t>- dozwolona jest </a:t>
            </a:r>
            <a:r>
              <a:rPr lang="pl-PL" b="1" dirty="0"/>
              <a:t>1 nieobecność</a:t>
            </a:r>
            <a:r>
              <a:rPr lang="pl-PL" dirty="0"/>
              <a:t>, każda kolejna wymaga zaliczenia tematu na konsultacjach</a:t>
            </a:r>
            <a:br>
              <a:rPr lang="pl-PL" dirty="0"/>
            </a:br>
            <a:r>
              <a:rPr lang="pl-PL" dirty="0"/>
              <a:t>- punktowanie aktywności: </a:t>
            </a:r>
            <a:br>
              <a:rPr lang="pl-PL" dirty="0"/>
            </a:br>
            <a:r>
              <a:rPr lang="pl-PL" dirty="0"/>
              <a:t>3p= +0,5 oceny końcowej z ćwiczeń</a:t>
            </a:r>
            <a:br>
              <a:rPr lang="pl-PL" dirty="0"/>
            </a:br>
            <a:r>
              <a:rPr lang="pl-PL" dirty="0"/>
              <a:t>- kolokwium pisemne na ostatnich zajęciach </a:t>
            </a:r>
            <a:r>
              <a:rPr lang="pl-PL"/>
              <a:t>( 2 </a:t>
            </a:r>
            <a:r>
              <a:rPr lang="pl-PL" dirty="0"/>
              <a:t>lutego 2020 r.)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5759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263189" cy="5486400"/>
          </a:xfrm>
        </p:spPr>
        <p:txBody>
          <a:bodyPr/>
          <a:lstStyle/>
          <a:p>
            <a:r>
              <a:rPr lang="pl-PL" dirty="0"/>
              <a:t>Od orzeczenia wydanego w I instancji przysługuje </a:t>
            </a:r>
            <a:r>
              <a:rPr lang="pl-PL" b="1" dirty="0"/>
              <a:t>środek odwoławczy </a:t>
            </a:r>
            <a:r>
              <a:rPr lang="pl-PL" dirty="0"/>
              <a:t>stronom oraz innym, wskazanym w ustawie.</a:t>
            </a:r>
            <a:br>
              <a:rPr lang="pl-PL" dirty="0"/>
            </a:br>
            <a:r>
              <a:rPr lang="pl-PL" dirty="0"/>
              <a:t>Środek odwoławczy wnosi się do </a:t>
            </a:r>
            <a:r>
              <a:rPr lang="pl-PL" b="1" dirty="0"/>
              <a:t>sądu, który wydał zaskarżone orzeczenie.</a:t>
            </a:r>
          </a:p>
        </p:txBody>
      </p:sp>
    </p:spTree>
    <p:extLst>
      <p:ext uri="{BB962C8B-B14F-4D97-AF65-F5344CB8AC3E}">
        <p14:creationId xmlns:p14="http://schemas.microsoft.com/office/powerpoint/2010/main" val="13751443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Środki odwoławcze: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11307519"/>
              </p:ext>
            </p:extLst>
          </p:nvPr>
        </p:nvGraphicFramePr>
        <p:xfrm>
          <a:off x="2070100" y="-626534"/>
          <a:ext cx="10274300" cy="7014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4969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61589" cy="5321300"/>
          </a:xfrm>
        </p:spPr>
        <p:txBody>
          <a:bodyPr/>
          <a:lstStyle/>
          <a:p>
            <a:r>
              <a:rPr lang="pl-PL" dirty="0"/>
              <a:t>Przysługują od decyzji </a:t>
            </a:r>
            <a:r>
              <a:rPr lang="pl-PL" b="1" dirty="0"/>
              <a:t>nieprawomocnych</a:t>
            </a:r>
            <a:r>
              <a:rPr lang="pl-PL" dirty="0"/>
              <a:t> lub innych niż decyzje czynności.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Na skutek ich wniesienia, wydana decyzja podlega kontroli – co do zasady – przez organ inny niż ten, który wydał decyzję.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4969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32355056"/>
              </p:ext>
            </p:extLst>
          </p:nvPr>
        </p:nvGraphicFramePr>
        <p:xfrm>
          <a:off x="2485554" y="1884219"/>
          <a:ext cx="7997719" cy="3986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ADE4DE69-7EAA-436F-AEE4-5E2783C41839}"/>
              </a:ext>
            </a:extLst>
          </p:cNvPr>
          <p:cNvSpPr txBox="1"/>
          <p:nvPr/>
        </p:nvSpPr>
        <p:spPr>
          <a:xfrm>
            <a:off x="1700463" y="786064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Cechy środków odwoławczych</a:t>
            </a:r>
          </a:p>
        </p:txBody>
      </p:sp>
    </p:spTree>
    <p:extLst>
      <p:ext uri="{BB962C8B-B14F-4D97-AF65-F5344CB8AC3E}">
        <p14:creationId xmlns:p14="http://schemas.microsoft.com/office/powerpoint/2010/main" val="24056837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14EB47-1150-4A63-ACDB-5B2ED3772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483100" cy="5755105"/>
          </a:xfrm>
        </p:spPr>
        <p:txBody>
          <a:bodyPr>
            <a:normAutofit/>
          </a:bodyPr>
          <a:lstStyle/>
          <a:p>
            <a:pPr algn="l"/>
            <a:r>
              <a:rPr lang="pl-PL" sz="1800" b="1" u="sng" dirty="0"/>
              <a:t>Pytania egzaminacyjne:</a:t>
            </a:r>
            <a:br>
              <a:rPr lang="pl-PL" sz="1800" dirty="0"/>
            </a:br>
            <a:r>
              <a:rPr lang="pl-PL" sz="1800" dirty="0"/>
              <a:t>1.Postępowanie karne – pojęcie i cele. Stadia procesu karnego.</a:t>
            </a:r>
            <a:br>
              <a:rPr lang="pl-PL" sz="1800" dirty="0"/>
            </a:br>
            <a:r>
              <a:rPr lang="pl-PL" sz="1800" dirty="0"/>
              <a:t>2. Organy postępowania przygotowawczego. Nadzór prokuratora nad postępowaniem przygotowawczym i czynności sądu w postępowaniu przygotowawczym</a:t>
            </a:r>
            <a:br>
              <a:rPr lang="pl-PL" sz="1800" dirty="0"/>
            </a:br>
            <a:r>
              <a:rPr lang="pl-PL" sz="1800" dirty="0"/>
              <a:t>3. Śledztwo a dochodzenie –podobieństwa i różnice</a:t>
            </a:r>
            <a:br>
              <a:rPr lang="pl-PL" sz="1800" dirty="0"/>
            </a:br>
            <a:r>
              <a:rPr lang="pl-PL" sz="1800" dirty="0"/>
              <a:t>4. Wszczęcie postępowania przygotowawczego. Czynności sprawdzające i postępowanie w niezbędnym zakresie</a:t>
            </a:r>
            <a:br>
              <a:rPr lang="pl-PL" sz="1800" dirty="0"/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5254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53E336-6BA7-4A2A-8079-69C3CDC5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410910" cy="5666874"/>
          </a:xfrm>
        </p:spPr>
        <p:txBody>
          <a:bodyPr>
            <a:normAutofit/>
          </a:bodyPr>
          <a:lstStyle/>
          <a:p>
            <a:pPr algn="l"/>
            <a:r>
              <a:rPr lang="pl-PL" sz="2000" b="1" u="sng" dirty="0"/>
              <a:t>PODRĘCZNIKI I MATERIAŁY</a:t>
            </a:r>
            <a:br>
              <a:rPr lang="pl-PL" sz="2000" dirty="0"/>
            </a:br>
            <a:r>
              <a:rPr lang="pl-PL" sz="2000" dirty="0"/>
              <a:t>• Kodeks postępowania karnego–wybrane fragmenty (uwaga! nowelizacja 2019)</a:t>
            </a:r>
            <a:br>
              <a:rPr lang="pl-PL" sz="2000" dirty="0"/>
            </a:br>
            <a:r>
              <a:rPr lang="pl-PL" sz="2000" dirty="0"/>
              <a:t>• podręcznik: J. Skorupka (red.), Proces karny, Warszawa 2019.oinna propozycja: K. Boratyńska, Ł. Chojniak, W. Jasiński, Postępowanie karne, Warszawa 2019.</a:t>
            </a:r>
            <a:br>
              <a:rPr lang="pl-PL" sz="2000" dirty="0"/>
            </a:br>
            <a:r>
              <a:rPr lang="pl-PL" sz="2000" dirty="0"/>
              <a:t>• pozostałe źródła: Konstytucja RP –rozdział II i VIII w zakresie dot. postępowania karnego Europejska Konwencja Praw Człowieka –art. 5, 6, 13</a:t>
            </a:r>
            <a:br>
              <a:rPr lang="pl-PL" sz="2000" dirty="0"/>
            </a:br>
            <a:br>
              <a:rPr lang="pl-PL" sz="2000" dirty="0"/>
            </a:br>
            <a:r>
              <a:rPr lang="pl-PL" sz="2000" b="1" dirty="0"/>
              <a:t>Proszę uwzględnić w toku nauki, iż znajomość wyłącznie przepisów kodeksu nie jest wystarczająca dla zaliczenia przedmiotu. Bezwzględnie konieczne jest poszerzenie wiedzy z pomocą podręcznika. Ograniczenie się do analizy treści prezentacji udostępnianych przez wykładowców również nie pozwoli na zaliczenie przedmiotu.</a:t>
            </a:r>
          </a:p>
        </p:txBody>
      </p:sp>
    </p:spTree>
    <p:extLst>
      <p:ext uri="{BB962C8B-B14F-4D97-AF65-F5344CB8AC3E}">
        <p14:creationId xmlns:p14="http://schemas.microsoft.com/office/powerpoint/2010/main" val="141666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3C2116-7822-4D25-B77C-71837E12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68263" cy="5971507"/>
          </a:xfrm>
        </p:spPr>
        <p:txBody>
          <a:bodyPr/>
          <a:lstStyle/>
          <a:p>
            <a:r>
              <a:rPr lang="pl-PL" b="1" u="sng" dirty="0">
                <a:solidFill>
                  <a:srgbClr val="FF0000"/>
                </a:solidFill>
              </a:rPr>
              <a:t>PROCES KARNY</a:t>
            </a:r>
            <a:br>
              <a:rPr lang="pl-PL" dirty="0"/>
            </a:br>
            <a:r>
              <a:rPr lang="pl-PL" dirty="0"/>
              <a:t>Prawnie uregulowany, </a:t>
            </a:r>
            <a:r>
              <a:rPr lang="pl-PL" b="1" u="sng" dirty="0"/>
              <a:t>uporządkowany</a:t>
            </a:r>
            <a:r>
              <a:rPr lang="pl-PL" dirty="0"/>
              <a:t> zespół czynności organów państwa i innych uczestników postępowania.</a:t>
            </a:r>
            <a:br>
              <a:rPr lang="pl-PL" dirty="0"/>
            </a:br>
            <a:br>
              <a:rPr lang="pl-PL" dirty="0"/>
            </a:br>
            <a:r>
              <a:rPr lang="pl-PL" dirty="0"/>
              <a:t>To prawne przemyślana i świadomie wykreowana </a:t>
            </a:r>
            <a:r>
              <a:rPr lang="pl-PL" b="1" u="sng" dirty="0"/>
              <a:t>konstrukcja</a:t>
            </a:r>
            <a:r>
              <a:rPr lang="pl-PL" dirty="0"/>
              <a:t> służąca zrealizowaniu założonych przez ustawodawcę celów.</a:t>
            </a:r>
          </a:p>
        </p:txBody>
      </p:sp>
    </p:spTree>
    <p:extLst>
      <p:ext uri="{BB962C8B-B14F-4D97-AF65-F5344CB8AC3E}">
        <p14:creationId xmlns:p14="http://schemas.microsoft.com/office/powerpoint/2010/main" val="665791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AC0FA-CDA5-48AC-9794-B1D90323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4" y="1259305"/>
            <a:ext cx="9881936" cy="4539916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EAF1CF-172C-4F04-A74A-17548E1E8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472641"/>
              </p:ext>
            </p:extLst>
          </p:nvPr>
        </p:nvGraphicFramePr>
        <p:xfrm>
          <a:off x="1660358" y="286604"/>
          <a:ext cx="8499642" cy="585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AAD04716-DF23-49E4-8F2C-C21BCA6E9D1C}"/>
              </a:ext>
            </a:extLst>
          </p:cNvPr>
          <p:cNvSpPr txBox="1"/>
          <p:nvPr/>
        </p:nvSpPr>
        <p:spPr>
          <a:xfrm>
            <a:off x="8133347" y="641866"/>
            <a:ext cx="2221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CELE PROCESU KARNEGO </a:t>
            </a:r>
            <a:br>
              <a:rPr lang="pl-PL" sz="2400" b="1" dirty="0"/>
            </a:br>
            <a:r>
              <a:rPr lang="pl-PL" sz="2400" b="1" dirty="0"/>
              <a:t>(art. 2 k.p.k.)</a:t>
            </a:r>
          </a:p>
        </p:txBody>
      </p:sp>
    </p:spTree>
    <p:extLst>
      <p:ext uri="{BB962C8B-B14F-4D97-AF65-F5344CB8AC3E}">
        <p14:creationId xmlns:p14="http://schemas.microsoft.com/office/powerpoint/2010/main" val="139770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ole tekstowe 194">
            <a:extLst>
              <a:ext uri="{FF2B5EF4-FFF2-40B4-BE49-F238E27FC236}">
                <a16:creationId xmlns:a16="http://schemas.microsoft.com/office/drawing/2014/main" id="{2BD778E6-D334-4389-B4C0-6C793B6E1E82}"/>
              </a:ext>
            </a:extLst>
          </p:cNvPr>
          <p:cNvSpPr txBox="1"/>
          <p:nvPr/>
        </p:nvSpPr>
        <p:spPr>
          <a:xfrm>
            <a:off x="791680" y="2937882"/>
            <a:ext cx="487370" cy="2287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endParaRPr lang="pl-PL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upa 4" title="Punkt kontrolny — tekst">
            <a:extLst>
              <a:ext uri="{FF2B5EF4-FFF2-40B4-BE49-F238E27FC236}">
                <a16:creationId xmlns:a16="http://schemas.microsoft.com/office/drawing/2014/main" id="{115A178B-57C4-4B9D-B684-21A92431913E}"/>
              </a:ext>
            </a:extLst>
          </p:cNvPr>
          <p:cNvGrpSpPr/>
          <p:nvPr/>
        </p:nvGrpSpPr>
        <p:grpSpPr>
          <a:xfrm>
            <a:off x="355129" y="5027991"/>
            <a:ext cx="1910528" cy="1364570"/>
            <a:chOff x="1174812" y="3770441"/>
            <a:chExt cx="1630862" cy="566526"/>
          </a:xfrm>
        </p:grpSpPr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3DD2C9D1-5E8D-4ED2-989C-330D6753B965}"/>
                </a:ext>
              </a:extLst>
            </p:cNvPr>
            <p:cNvSpPr txBox="1"/>
            <p:nvPr/>
          </p:nvSpPr>
          <p:spPr>
            <a:xfrm>
              <a:off x="1174812" y="3770441"/>
              <a:ext cx="1588173" cy="3162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85750" indent="-285750" algn="ctr" rtl="0">
                <a:buFont typeface="Arial" panose="020B0604020202020204" pitchFamily="34" charset="0"/>
                <a:buChar char="•"/>
              </a:pPr>
              <a:r>
                <a:rPr lang="pl-PL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Zawiadomienie/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pl-PL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Czynności operacyjno-rozpoznawcze</a:t>
              </a:r>
            </a:p>
            <a:p>
              <a:pPr marL="285750" indent="-285750" algn="ctr" rtl="0">
                <a:buFont typeface="Arial" panose="020B0604020202020204" pitchFamily="34" charset="0"/>
                <a:buChar char="•"/>
              </a:pPr>
              <a:endPara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Pole tekstowe 60">
              <a:extLst>
                <a:ext uri="{FF2B5EF4-FFF2-40B4-BE49-F238E27FC236}">
                  <a16:creationId xmlns:a16="http://schemas.microsoft.com/office/drawing/2014/main" id="{A6E28C73-4CCB-4BDB-82CA-BEE3A58D33D9}"/>
                </a:ext>
              </a:extLst>
            </p:cNvPr>
            <p:cNvSpPr txBox="1"/>
            <p:nvPr/>
          </p:nvSpPr>
          <p:spPr>
            <a:xfrm>
              <a:off x="1510892" y="4049788"/>
              <a:ext cx="12947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3" name="Pole tekstowe 62">
              <a:extLst>
                <a:ext uri="{FF2B5EF4-FFF2-40B4-BE49-F238E27FC236}">
                  <a16:creationId xmlns:a16="http://schemas.microsoft.com/office/drawing/2014/main" id="{36E6E519-8D5B-4E7C-9E35-2BB710F5C3A8}"/>
                </a:ext>
              </a:extLst>
            </p:cNvPr>
            <p:cNvSpPr txBox="1"/>
            <p:nvPr/>
          </p:nvSpPr>
          <p:spPr>
            <a:xfrm>
              <a:off x="1210151" y="3916496"/>
              <a:ext cx="1552834" cy="4204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71450" indent="-171450" algn="ctr" rtl="0">
                <a:buFont typeface="Arial" panose="020B0604020202020204" pitchFamily="34" charset="0"/>
                <a:buChar char="•"/>
              </a:pPr>
              <a:endPara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" name="Owal 2" title="Punkt kontrolny — numer">
            <a:extLst>
              <a:ext uri="{FF2B5EF4-FFF2-40B4-BE49-F238E27FC236}">
                <a16:creationId xmlns:a16="http://schemas.microsoft.com/office/drawing/2014/main" id="{48C9F9AC-FF55-4E72-9915-ACA228CA757C}"/>
              </a:ext>
            </a:extLst>
          </p:cNvPr>
          <p:cNvSpPr/>
          <p:nvPr/>
        </p:nvSpPr>
        <p:spPr>
          <a:xfrm>
            <a:off x="1067475" y="4603478"/>
            <a:ext cx="407673" cy="40767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1.</a:t>
            </a:r>
          </a:p>
        </p:txBody>
      </p:sp>
      <p:pic>
        <p:nvPicPr>
          <p:cNvPr id="28" name="Grafika 27" title="objaśnienie">
            <a:extLst>
              <a:ext uri="{FF2B5EF4-FFF2-40B4-BE49-F238E27FC236}">
                <a16:creationId xmlns:a16="http://schemas.microsoft.com/office/drawing/2014/main" id="{4B1B5F0D-3B40-45B0-8532-640441049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56410" y="4045364"/>
            <a:ext cx="804082" cy="295275"/>
          </a:xfrm>
          <a:prstGeom prst="rect">
            <a:avLst/>
          </a:prstGeom>
        </p:spPr>
      </p:pic>
      <p:grpSp>
        <p:nvGrpSpPr>
          <p:cNvPr id="29" name="Grupa 28" descr="Punkt kontrolny — tekst">
            <a:extLst>
              <a:ext uri="{FF2B5EF4-FFF2-40B4-BE49-F238E27FC236}">
                <a16:creationId xmlns:a16="http://schemas.microsoft.com/office/drawing/2014/main" id="{74D039CB-9CCD-4259-A336-75EB51910395}"/>
              </a:ext>
            </a:extLst>
          </p:cNvPr>
          <p:cNvGrpSpPr/>
          <p:nvPr/>
        </p:nvGrpSpPr>
        <p:grpSpPr>
          <a:xfrm>
            <a:off x="16049" y="159954"/>
            <a:ext cx="2829842" cy="2195695"/>
            <a:chOff x="626659" y="318385"/>
            <a:chExt cx="2270894" cy="1936624"/>
          </a:xfrm>
        </p:grpSpPr>
        <p:sp>
          <p:nvSpPr>
            <p:cNvPr id="115" name="Pole tekstowe 114">
              <a:extLst>
                <a:ext uri="{FF2B5EF4-FFF2-40B4-BE49-F238E27FC236}">
                  <a16:creationId xmlns:a16="http://schemas.microsoft.com/office/drawing/2014/main" id="{0618AC60-DF13-401B-AC73-91C3F019CB3C}"/>
                </a:ext>
              </a:extLst>
            </p:cNvPr>
            <p:cNvSpPr txBox="1"/>
            <p:nvPr/>
          </p:nvSpPr>
          <p:spPr>
            <a:xfrm>
              <a:off x="1174198" y="318385"/>
              <a:ext cx="1723355" cy="4886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l-PL" b="1" dirty="0">
                  <a:solidFill>
                    <a:schemeClr val="accent2">
                      <a:lumMod val="75000"/>
                    </a:schemeClr>
                  </a:solidFill>
                  <a:latin typeface="Trebuchet MS" panose="020B0603020202020204" pitchFamily="34" charset="0"/>
                </a:rPr>
                <a:t>Postępowanie przygotowawcze</a:t>
              </a:r>
            </a:p>
          </p:txBody>
        </p:sp>
        <p:sp>
          <p:nvSpPr>
            <p:cNvPr id="116" name="Pole tekstowe 115">
              <a:extLst>
                <a:ext uri="{FF2B5EF4-FFF2-40B4-BE49-F238E27FC236}">
                  <a16:creationId xmlns:a16="http://schemas.microsoft.com/office/drawing/2014/main" id="{5938A122-F3F6-4956-953F-D7D83254FFD4}"/>
                </a:ext>
              </a:extLst>
            </p:cNvPr>
            <p:cNvSpPr txBox="1"/>
            <p:nvPr/>
          </p:nvSpPr>
          <p:spPr>
            <a:xfrm>
              <a:off x="1067019" y="1483340"/>
              <a:ext cx="12947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7" name="Pole tekstowe 116">
              <a:extLst>
                <a:ext uri="{FF2B5EF4-FFF2-40B4-BE49-F238E27FC236}">
                  <a16:creationId xmlns:a16="http://schemas.microsoft.com/office/drawing/2014/main" id="{1F787D19-74CB-4E43-A8E2-2A3F0A45D221}"/>
                </a:ext>
              </a:extLst>
            </p:cNvPr>
            <p:cNvSpPr txBox="1"/>
            <p:nvPr/>
          </p:nvSpPr>
          <p:spPr>
            <a:xfrm>
              <a:off x="626659" y="1895437"/>
              <a:ext cx="1304169" cy="3595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Postanowienie o wszczęciu postępowania</a:t>
              </a:r>
            </a:p>
            <a:p>
              <a:pPr algn="ctr" rtl="0"/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(dochodzenie/śledztwo)</a:t>
              </a:r>
            </a:p>
          </p:txBody>
        </p:sp>
      </p:grpSp>
      <p:sp>
        <p:nvSpPr>
          <p:cNvPr id="114" name="Owal 113" title="Punkt kontrolny — numer">
            <a:extLst>
              <a:ext uri="{FF2B5EF4-FFF2-40B4-BE49-F238E27FC236}">
                <a16:creationId xmlns:a16="http://schemas.microsoft.com/office/drawing/2014/main" id="{1A9A1384-BB26-4C08-8F02-CABB6507B872}"/>
              </a:ext>
            </a:extLst>
          </p:cNvPr>
          <p:cNvSpPr/>
          <p:nvPr/>
        </p:nvSpPr>
        <p:spPr>
          <a:xfrm>
            <a:off x="575400" y="1521986"/>
            <a:ext cx="407673" cy="40767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2.</a:t>
            </a:r>
          </a:p>
        </p:txBody>
      </p:sp>
      <p:pic>
        <p:nvPicPr>
          <p:cNvPr id="176" name="Grafika 175" title="objaśnienie">
            <a:extLst>
              <a:ext uri="{FF2B5EF4-FFF2-40B4-BE49-F238E27FC236}">
                <a16:creationId xmlns:a16="http://schemas.microsoft.com/office/drawing/2014/main" id="{B93F302A-1971-452D-AFCA-DD02DB91D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35864" y="2654182"/>
            <a:ext cx="775765" cy="394241"/>
          </a:xfrm>
          <a:prstGeom prst="rect">
            <a:avLst/>
          </a:prstGeom>
        </p:spPr>
      </p:pic>
      <p:sp>
        <p:nvSpPr>
          <p:cNvPr id="196" name="Pole tekstowe 195">
            <a:extLst>
              <a:ext uri="{FF2B5EF4-FFF2-40B4-BE49-F238E27FC236}">
                <a16:creationId xmlns:a16="http://schemas.microsoft.com/office/drawing/2014/main" id="{9E24B3E5-9E8A-4B3A-ADB6-4481250B3F2A}"/>
              </a:ext>
            </a:extLst>
          </p:cNvPr>
          <p:cNvSpPr txBox="1"/>
          <p:nvPr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endParaRPr lang="pl-PL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20" name="Grupa 119" title="Punkt kontrolny — tekst">
            <a:extLst>
              <a:ext uri="{FF2B5EF4-FFF2-40B4-BE49-F238E27FC236}">
                <a16:creationId xmlns:a16="http://schemas.microsoft.com/office/drawing/2014/main" id="{B15CF98A-C041-4C54-83E0-D6B1A0165558}"/>
              </a:ext>
            </a:extLst>
          </p:cNvPr>
          <p:cNvGrpSpPr/>
          <p:nvPr/>
        </p:nvGrpSpPr>
        <p:grpSpPr>
          <a:xfrm>
            <a:off x="3140584" y="4829886"/>
            <a:ext cx="1577699" cy="1024347"/>
            <a:chOff x="1896269" y="2162177"/>
            <a:chExt cx="1723355" cy="1094511"/>
          </a:xfrm>
        </p:grpSpPr>
        <p:sp>
          <p:nvSpPr>
            <p:cNvPr id="121" name="Pole tekstowe 120">
              <a:extLst>
                <a:ext uri="{FF2B5EF4-FFF2-40B4-BE49-F238E27FC236}">
                  <a16:creationId xmlns:a16="http://schemas.microsoft.com/office/drawing/2014/main" id="{364C8657-37CD-432B-AD71-7255D32855F5}"/>
                </a:ext>
              </a:extLst>
            </p:cNvPr>
            <p:cNvSpPr txBox="1"/>
            <p:nvPr/>
          </p:nvSpPr>
          <p:spPr>
            <a:xfrm>
              <a:off x="1896269" y="2162177"/>
              <a:ext cx="1723355" cy="3617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l-PL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Wstępna kontrola aktu oskarżenia</a:t>
              </a:r>
            </a:p>
          </p:txBody>
        </p:sp>
        <p:sp>
          <p:nvSpPr>
            <p:cNvPr id="122" name="Pole tekstowe 121">
              <a:extLst>
                <a:ext uri="{FF2B5EF4-FFF2-40B4-BE49-F238E27FC236}">
                  <a16:creationId xmlns:a16="http://schemas.microsoft.com/office/drawing/2014/main" id="{5D435BCF-D2D6-4341-809F-90860DEAC612}"/>
                </a:ext>
              </a:extLst>
            </p:cNvPr>
            <p:cNvSpPr txBox="1"/>
            <p:nvPr/>
          </p:nvSpPr>
          <p:spPr>
            <a:xfrm>
              <a:off x="2175719" y="3092259"/>
              <a:ext cx="1294783" cy="1644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3" name="Pole tekstowe 122">
              <a:extLst>
                <a:ext uri="{FF2B5EF4-FFF2-40B4-BE49-F238E27FC236}">
                  <a16:creationId xmlns:a16="http://schemas.microsoft.com/office/drawing/2014/main" id="{0207607D-0B96-4C68-979E-099560520B82}"/>
                </a:ext>
              </a:extLst>
            </p:cNvPr>
            <p:cNvSpPr txBox="1"/>
            <p:nvPr/>
          </p:nvSpPr>
          <p:spPr>
            <a:xfrm>
              <a:off x="2110555" y="2614050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71450" indent="-171450" algn="ctr" rtl="0">
                <a:buFont typeface="Arial" panose="020B0604020202020204" pitchFamily="34" charset="0"/>
                <a:buChar char="•"/>
              </a:pPr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Formalna</a:t>
              </a:r>
            </a:p>
            <a:p>
              <a:pPr marL="171450" indent="-171450" algn="ctr" rtl="0">
                <a:buFont typeface="Arial" panose="020B0604020202020204" pitchFamily="34" charset="0"/>
                <a:buChar char="•"/>
              </a:pPr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Merytoryczna</a:t>
              </a:r>
            </a:p>
          </p:txBody>
        </p:sp>
      </p:grpSp>
      <p:sp>
        <p:nvSpPr>
          <p:cNvPr id="119" name="Owal 118" title="Punkt kontrolny — numer">
            <a:extLst>
              <a:ext uri="{FF2B5EF4-FFF2-40B4-BE49-F238E27FC236}">
                <a16:creationId xmlns:a16="http://schemas.microsoft.com/office/drawing/2014/main" id="{F22CCCBA-CDC5-467B-9BDA-06FB3DB21606}"/>
              </a:ext>
            </a:extLst>
          </p:cNvPr>
          <p:cNvSpPr/>
          <p:nvPr/>
        </p:nvSpPr>
        <p:spPr>
          <a:xfrm>
            <a:off x="3743097" y="4374416"/>
            <a:ext cx="407673" cy="4076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5.</a:t>
            </a:r>
          </a:p>
        </p:txBody>
      </p:sp>
      <p:pic>
        <p:nvPicPr>
          <p:cNvPr id="157" name="Grafika 156" title="objaśnienie">
            <a:extLst>
              <a:ext uri="{FF2B5EF4-FFF2-40B4-BE49-F238E27FC236}">
                <a16:creationId xmlns:a16="http://schemas.microsoft.com/office/drawing/2014/main" id="{4B5FAE44-10FC-44CC-AB7C-D49DE98D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197" name="Pole tekstowe 196">
            <a:extLst>
              <a:ext uri="{FF2B5EF4-FFF2-40B4-BE49-F238E27FC236}">
                <a16:creationId xmlns:a16="http://schemas.microsoft.com/office/drawing/2014/main" id="{3984115C-22F4-41EB-BF04-E71D3503F2B5}"/>
              </a:ext>
            </a:extLst>
          </p:cNvPr>
          <p:cNvSpPr txBox="1"/>
          <p:nvPr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endParaRPr lang="pl-PL" sz="10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26" name="Grupa 125" title="Punkt kontrolny — tekst">
            <a:extLst>
              <a:ext uri="{FF2B5EF4-FFF2-40B4-BE49-F238E27FC236}">
                <a16:creationId xmlns:a16="http://schemas.microsoft.com/office/drawing/2014/main" id="{30D4AD55-D74E-4057-8205-0BB7AF65D59C}"/>
              </a:ext>
            </a:extLst>
          </p:cNvPr>
          <p:cNvGrpSpPr/>
          <p:nvPr/>
        </p:nvGrpSpPr>
        <p:grpSpPr>
          <a:xfrm>
            <a:off x="5592906" y="4921343"/>
            <a:ext cx="1915096" cy="745785"/>
            <a:chOff x="1890587" y="2135928"/>
            <a:chExt cx="1723355" cy="315249"/>
          </a:xfrm>
        </p:grpSpPr>
        <p:sp>
          <p:nvSpPr>
            <p:cNvPr id="127" name="Pole tekstowe 126">
              <a:extLst>
                <a:ext uri="{FF2B5EF4-FFF2-40B4-BE49-F238E27FC236}">
                  <a16:creationId xmlns:a16="http://schemas.microsoft.com/office/drawing/2014/main" id="{6B7D43BB-DF0D-41B0-9DCD-3549C3FB8A5F}"/>
                </a:ext>
              </a:extLst>
            </p:cNvPr>
            <p:cNvSpPr txBox="1"/>
            <p:nvPr/>
          </p:nvSpPr>
          <p:spPr>
            <a:xfrm>
              <a:off x="1890587" y="2146375"/>
              <a:ext cx="172335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8" name="Pole tekstowe 1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2072803" y="2135928"/>
              <a:ext cx="1263721" cy="65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Wywołanie sprawy</a:t>
              </a:r>
            </a:p>
          </p:txBody>
        </p:sp>
        <p:sp>
          <p:nvSpPr>
            <p:cNvPr id="129" name="Pole tekstowe 128">
              <a:extLst>
                <a:ext uri="{FF2B5EF4-FFF2-40B4-BE49-F238E27FC236}">
                  <a16:creationId xmlns:a16="http://schemas.microsoft.com/office/drawing/2014/main" id="{6D927FF9-1D2E-45C4-8E56-48722A1734B3}"/>
                </a:ext>
              </a:extLst>
            </p:cNvPr>
            <p:cNvSpPr txBox="1"/>
            <p:nvPr/>
          </p:nvSpPr>
          <p:spPr>
            <a:xfrm>
              <a:off x="2051701" y="2215440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171450" indent="-171450" algn="ctr" rtl="0">
                <a:buFont typeface="Arial" panose="020B0604020202020204" pitchFamily="34" charset="0"/>
                <a:buChar char="•"/>
              </a:pPr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Sprawdzenie obecności,</a:t>
              </a:r>
            </a:p>
            <a:p>
              <a:pPr marL="171450" indent="-171450" algn="ctr" rtl="0">
                <a:buFont typeface="Arial" panose="020B0604020202020204" pitchFamily="34" charset="0"/>
                <a:buChar char="•"/>
              </a:pPr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 prawidłowości doręczeń</a:t>
              </a:r>
            </a:p>
          </p:txBody>
        </p:sp>
      </p:grpSp>
      <p:sp>
        <p:nvSpPr>
          <p:cNvPr id="125" name="Owal 124" title="Punkt kontrolny — numer">
            <a:extLst>
              <a:ext uri="{FF2B5EF4-FFF2-40B4-BE49-F238E27FC236}">
                <a16:creationId xmlns:a16="http://schemas.microsoft.com/office/drawing/2014/main" id="{CFCC16BE-0C9C-4183-A9E3-BE650504832D}"/>
              </a:ext>
            </a:extLst>
          </p:cNvPr>
          <p:cNvSpPr/>
          <p:nvPr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9.</a:t>
            </a:r>
          </a:p>
        </p:txBody>
      </p:sp>
      <p:pic>
        <p:nvPicPr>
          <p:cNvPr id="180" name="Grafika 179" title="objaśnienie">
            <a:extLst>
              <a:ext uri="{FF2B5EF4-FFF2-40B4-BE49-F238E27FC236}">
                <a16:creationId xmlns:a16="http://schemas.microsoft.com/office/drawing/2014/main" id="{149461F7-71D2-40F6-AC58-56A23B33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grpSp>
        <p:nvGrpSpPr>
          <p:cNvPr id="135" name="Grupa 134" title="Punkt kontrolny — tekst">
            <a:extLst>
              <a:ext uri="{FF2B5EF4-FFF2-40B4-BE49-F238E27FC236}">
                <a16:creationId xmlns:a16="http://schemas.microsoft.com/office/drawing/2014/main" id="{9C021FC8-E21C-449A-BF58-8B0A19ABB84F}"/>
              </a:ext>
            </a:extLst>
          </p:cNvPr>
          <p:cNvGrpSpPr/>
          <p:nvPr/>
        </p:nvGrpSpPr>
        <p:grpSpPr>
          <a:xfrm>
            <a:off x="5802815" y="201929"/>
            <a:ext cx="2573178" cy="1845606"/>
            <a:chOff x="1929024" y="1044082"/>
            <a:chExt cx="2573178" cy="1845606"/>
          </a:xfrm>
        </p:grpSpPr>
        <p:sp>
          <p:nvSpPr>
            <p:cNvPr id="136" name="Pole tekstowe 135">
              <a:extLst>
                <a:ext uri="{FF2B5EF4-FFF2-40B4-BE49-F238E27FC236}">
                  <a16:creationId xmlns:a16="http://schemas.microsoft.com/office/drawing/2014/main" id="{80DC6BE6-5DF7-410B-BE5E-F673AF7AE5AE}"/>
                </a:ext>
              </a:extLst>
            </p:cNvPr>
            <p:cNvSpPr txBox="1"/>
            <p:nvPr/>
          </p:nvSpPr>
          <p:spPr>
            <a:xfrm>
              <a:off x="2071039" y="1044082"/>
              <a:ext cx="172335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l-PL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rebuchet MS" panose="020B0603020202020204" pitchFamily="34" charset="0"/>
                </a:rPr>
                <a:t>Postępowanie główne</a:t>
              </a:r>
            </a:p>
          </p:txBody>
        </p:sp>
        <p:sp>
          <p:nvSpPr>
            <p:cNvPr id="137" name="Pole tekstowe 136">
              <a:extLst>
                <a:ext uri="{FF2B5EF4-FFF2-40B4-BE49-F238E27FC236}">
                  <a16:creationId xmlns:a16="http://schemas.microsoft.com/office/drawing/2014/main" id="{0DEFCEAC-68C1-40F1-9B35-3772D46BCCEF}"/>
                </a:ext>
              </a:extLst>
            </p:cNvPr>
            <p:cNvSpPr txBox="1"/>
            <p:nvPr/>
          </p:nvSpPr>
          <p:spPr>
            <a:xfrm>
              <a:off x="2778847" y="1626860"/>
              <a:ext cx="172335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8" name="Pole tekstowe 137">
              <a:extLst>
                <a:ext uri="{FF2B5EF4-FFF2-40B4-BE49-F238E27FC236}">
                  <a16:creationId xmlns:a16="http://schemas.microsoft.com/office/drawing/2014/main" id="{0F387823-885E-4A41-A4D0-57E943BD93E7}"/>
                </a:ext>
              </a:extLst>
            </p:cNvPr>
            <p:cNvSpPr txBox="1"/>
            <p:nvPr/>
          </p:nvSpPr>
          <p:spPr>
            <a:xfrm>
              <a:off x="1929024" y="2506941"/>
              <a:ext cx="1476314" cy="3827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Przedstawienie zarzutów oskarżenia (prokurator)</a:t>
              </a:r>
            </a:p>
          </p:txBody>
        </p:sp>
      </p:grpSp>
      <p:sp>
        <p:nvSpPr>
          <p:cNvPr id="178" name="Owal 177" title="Punkt kontrolny — numer">
            <a:extLst>
              <a:ext uri="{FF2B5EF4-FFF2-40B4-BE49-F238E27FC236}">
                <a16:creationId xmlns:a16="http://schemas.microsoft.com/office/drawing/2014/main" id="{57FD3253-8DFB-461E-96B1-F96558E6CA00}"/>
              </a:ext>
            </a:extLst>
          </p:cNvPr>
          <p:cNvSpPr/>
          <p:nvPr/>
        </p:nvSpPr>
        <p:spPr>
          <a:xfrm>
            <a:off x="6337135" y="1239835"/>
            <a:ext cx="407673" cy="407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10.</a:t>
            </a:r>
          </a:p>
        </p:txBody>
      </p:sp>
      <p:pic>
        <p:nvPicPr>
          <p:cNvPr id="181" name="Grafika 180" title="objaśnienie">
            <a:extLst>
              <a:ext uri="{FF2B5EF4-FFF2-40B4-BE49-F238E27FC236}">
                <a16:creationId xmlns:a16="http://schemas.microsoft.com/office/drawing/2014/main" id="{6C430932-4247-4972-856C-17A09387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31826" y="2466609"/>
            <a:ext cx="1249878" cy="295275"/>
          </a:xfrm>
          <a:prstGeom prst="rect">
            <a:avLst/>
          </a:prstGeom>
        </p:spPr>
      </p:pic>
      <p:sp>
        <p:nvSpPr>
          <p:cNvPr id="140" name="Owal 139" title="Punkt kontrolny — numer">
            <a:extLst>
              <a:ext uri="{FF2B5EF4-FFF2-40B4-BE49-F238E27FC236}">
                <a16:creationId xmlns:a16="http://schemas.microsoft.com/office/drawing/2014/main" id="{FBC221C4-3F0A-406D-B23A-B58B1480E387}"/>
              </a:ext>
            </a:extLst>
          </p:cNvPr>
          <p:cNvSpPr/>
          <p:nvPr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13.</a:t>
            </a:r>
          </a:p>
        </p:txBody>
      </p:sp>
      <p:grpSp>
        <p:nvGrpSpPr>
          <p:cNvPr id="141" name="Grupa 140" title="Punkt kontrolny — tekst">
            <a:extLst>
              <a:ext uri="{FF2B5EF4-FFF2-40B4-BE49-F238E27FC236}">
                <a16:creationId xmlns:a16="http://schemas.microsoft.com/office/drawing/2014/main" id="{DA11B626-9DDC-4EF3-B78A-12990E1BD9AF}"/>
              </a:ext>
            </a:extLst>
          </p:cNvPr>
          <p:cNvGrpSpPr/>
          <p:nvPr/>
        </p:nvGrpSpPr>
        <p:grpSpPr>
          <a:xfrm>
            <a:off x="8261684" y="4916905"/>
            <a:ext cx="1728737" cy="1353326"/>
            <a:chOff x="1890887" y="2121201"/>
            <a:chExt cx="1728737" cy="1353326"/>
          </a:xfrm>
        </p:grpSpPr>
        <p:sp>
          <p:nvSpPr>
            <p:cNvPr id="142" name="Pole tekstowe 141">
              <a:extLst>
                <a:ext uri="{FF2B5EF4-FFF2-40B4-BE49-F238E27FC236}">
                  <a16:creationId xmlns:a16="http://schemas.microsoft.com/office/drawing/2014/main" id="{C00C099A-E5BD-41FF-8EC5-D4F9E8C3CD9B}"/>
                </a:ext>
              </a:extLst>
            </p:cNvPr>
            <p:cNvSpPr txBox="1"/>
            <p:nvPr/>
          </p:nvSpPr>
          <p:spPr>
            <a:xfrm>
              <a:off x="1890887" y="2121201"/>
              <a:ext cx="172873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l-P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Złożenie środka odwoławczego</a:t>
              </a:r>
            </a:p>
          </p:txBody>
        </p:sp>
        <p:sp>
          <p:nvSpPr>
            <p:cNvPr id="143" name="Pole tekstowe 142">
              <a:extLst>
                <a:ext uri="{FF2B5EF4-FFF2-40B4-BE49-F238E27FC236}">
                  <a16:creationId xmlns:a16="http://schemas.microsoft.com/office/drawing/2014/main" id="{87AFE461-6F01-41C3-9DDA-FCDA0E9D52CF}"/>
                </a:ext>
              </a:extLst>
            </p:cNvPr>
            <p:cNvSpPr txBox="1"/>
            <p:nvPr/>
          </p:nvSpPr>
          <p:spPr>
            <a:xfrm>
              <a:off x="2119568" y="2705086"/>
              <a:ext cx="129478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 algn="ctr" rtl="0">
                <a:buFont typeface="Arial" panose="020B0604020202020204" pitchFamily="34" charset="0"/>
                <a:buChar char="•"/>
              </a:pPr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Od wyroku sądu I instancji – APELACJA</a:t>
              </a:r>
            </a:p>
            <a:p>
              <a:pPr marL="171450" indent="-171450" algn="ctr" rtl="0">
                <a:buFont typeface="Arial" panose="020B0604020202020204" pitchFamily="34" charset="0"/>
                <a:buChar char="•"/>
              </a:pPr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(ART. 438, 439)</a:t>
              </a:r>
            </a:p>
            <a:p>
              <a:pPr marL="171450" indent="-171450" algn="ctr" rtl="0">
                <a:buFont typeface="Arial" panose="020B0604020202020204" pitchFamily="34" charset="0"/>
                <a:buChar char="•"/>
              </a:pPr>
              <a:endPara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4" name="Pole tekstowe 143">
              <a:extLst>
                <a:ext uri="{FF2B5EF4-FFF2-40B4-BE49-F238E27FC236}">
                  <a16:creationId xmlns:a16="http://schemas.microsoft.com/office/drawing/2014/main" id="{DE439C6D-90D3-4F12-9A66-9844B582F433}"/>
                </a:ext>
              </a:extLst>
            </p:cNvPr>
            <p:cNvSpPr txBox="1"/>
            <p:nvPr/>
          </p:nvSpPr>
          <p:spPr>
            <a:xfrm>
              <a:off x="2204917" y="3157935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84" name="Grafika 183" title="objaśnienie">
            <a:extLst>
              <a:ext uri="{FF2B5EF4-FFF2-40B4-BE49-F238E27FC236}">
                <a16:creationId xmlns:a16="http://schemas.microsoft.com/office/drawing/2014/main" id="{287891DE-9B03-4F92-B29A-5C284BF28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grpSp>
        <p:nvGrpSpPr>
          <p:cNvPr id="148" name="Grupa 147" title="Punkt kontrolny — tekst">
            <a:extLst>
              <a:ext uri="{FF2B5EF4-FFF2-40B4-BE49-F238E27FC236}">
                <a16:creationId xmlns:a16="http://schemas.microsoft.com/office/drawing/2014/main" id="{46767E01-F09C-4ADE-A46A-908AFB5FFB0E}"/>
              </a:ext>
            </a:extLst>
          </p:cNvPr>
          <p:cNvGrpSpPr/>
          <p:nvPr/>
        </p:nvGrpSpPr>
        <p:grpSpPr>
          <a:xfrm>
            <a:off x="8508849" y="164310"/>
            <a:ext cx="1885338" cy="1948036"/>
            <a:chOff x="2110556" y="1006463"/>
            <a:chExt cx="1885338" cy="1948036"/>
          </a:xfrm>
        </p:grpSpPr>
        <p:sp>
          <p:nvSpPr>
            <p:cNvPr id="149" name="Pole tekstowe 148">
              <a:extLst>
                <a:ext uri="{FF2B5EF4-FFF2-40B4-BE49-F238E27FC236}">
                  <a16:creationId xmlns:a16="http://schemas.microsoft.com/office/drawing/2014/main" id="{DC986DC1-84E8-47FB-8950-1039ECBFBBEF}"/>
                </a:ext>
              </a:extLst>
            </p:cNvPr>
            <p:cNvSpPr txBox="1"/>
            <p:nvPr/>
          </p:nvSpPr>
          <p:spPr>
            <a:xfrm>
              <a:off x="2272539" y="1006463"/>
              <a:ext cx="172335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l-PL" b="1" dirty="0">
                  <a:solidFill>
                    <a:schemeClr val="accent4">
                      <a:lumMod val="75000"/>
                    </a:schemeClr>
                  </a:solidFill>
                  <a:latin typeface="Trebuchet MS" panose="020B0603020202020204" pitchFamily="34" charset="0"/>
                </a:rPr>
                <a:t>Postępowanie odwoławcze</a:t>
              </a:r>
            </a:p>
          </p:txBody>
        </p:sp>
        <p:sp>
          <p:nvSpPr>
            <p:cNvPr id="150" name="Pole tekstowe 149">
              <a:extLst>
                <a:ext uri="{FF2B5EF4-FFF2-40B4-BE49-F238E27FC236}">
                  <a16:creationId xmlns:a16="http://schemas.microsoft.com/office/drawing/2014/main" id="{49E0D585-175D-486D-BE73-5C936EF5693D}"/>
                </a:ext>
              </a:extLst>
            </p:cNvPr>
            <p:cNvSpPr txBox="1"/>
            <p:nvPr/>
          </p:nvSpPr>
          <p:spPr>
            <a:xfrm>
              <a:off x="2177421" y="2646722"/>
              <a:ext cx="129478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l-PL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Kontrola przez Sąd Odwoławczy (art. 429)</a:t>
              </a:r>
            </a:p>
          </p:txBody>
        </p:sp>
        <p:sp>
          <p:nvSpPr>
            <p:cNvPr id="151" name="Pole tekstowe 150">
              <a:extLst>
                <a:ext uri="{FF2B5EF4-FFF2-40B4-BE49-F238E27FC236}">
                  <a16:creationId xmlns:a16="http://schemas.microsoft.com/office/drawing/2014/main" id="{AB7484FD-5AD7-4257-834F-A126B3AE4A02}"/>
                </a:ext>
              </a:extLst>
            </p:cNvPr>
            <p:cNvSpPr txBox="1"/>
            <p:nvPr/>
          </p:nvSpPr>
          <p:spPr>
            <a:xfrm>
              <a:off x="2110556" y="2653951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47" name="Owal 146" title="Punkt kontrolny — numer">
            <a:extLst>
              <a:ext uri="{FF2B5EF4-FFF2-40B4-BE49-F238E27FC236}">
                <a16:creationId xmlns:a16="http://schemas.microsoft.com/office/drawing/2014/main" id="{FE69CE1A-2C45-45CB-A60D-9AF7425960BE}"/>
              </a:ext>
            </a:extLst>
          </p:cNvPr>
          <p:cNvSpPr/>
          <p:nvPr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14.</a:t>
            </a:r>
          </a:p>
        </p:txBody>
      </p:sp>
      <p:pic>
        <p:nvPicPr>
          <p:cNvPr id="182" name="Grafika 181" title="objaśnienie">
            <a:extLst>
              <a:ext uri="{FF2B5EF4-FFF2-40B4-BE49-F238E27FC236}">
                <a16:creationId xmlns:a16="http://schemas.microsoft.com/office/drawing/2014/main" id="{EFA58CA7-C45D-4017-A87E-4B3FAE0C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7" name="Grupa 6" title="Punkt kontrolny — tekst">
            <a:extLst>
              <a:ext uri="{FF2B5EF4-FFF2-40B4-BE49-F238E27FC236}">
                <a16:creationId xmlns:a16="http://schemas.microsoft.com/office/drawing/2014/main" id="{2E40B69F-E4C9-4DED-888B-1050168560DD}"/>
              </a:ext>
            </a:extLst>
          </p:cNvPr>
          <p:cNvGrpSpPr/>
          <p:nvPr/>
        </p:nvGrpSpPr>
        <p:grpSpPr>
          <a:xfrm>
            <a:off x="9750640" y="877599"/>
            <a:ext cx="1440912" cy="1162727"/>
            <a:chOff x="9024599" y="2389930"/>
            <a:chExt cx="1440912" cy="1162727"/>
          </a:xfrm>
        </p:grpSpPr>
        <p:sp>
          <p:nvSpPr>
            <p:cNvPr id="171" name="Pole tekstowe 170">
              <a:extLst>
                <a:ext uri="{FF2B5EF4-FFF2-40B4-BE49-F238E27FC236}">
                  <a16:creationId xmlns:a16="http://schemas.microsoft.com/office/drawing/2014/main" id="{C6BE5CCB-4A76-4742-8A19-CAE34808F36D}"/>
                </a:ext>
              </a:extLst>
            </p:cNvPr>
            <p:cNvSpPr txBox="1"/>
            <p:nvPr/>
          </p:nvSpPr>
          <p:spPr>
            <a:xfrm>
              <a:off x="9024599" y="2389930"/>
              <a:ext cx="1294782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pl-P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WYROK SĄDU II INSTANCJI</a:t>
              </a:r>
            </a:p>
          </p:txBody>
        </p:sp>
        <p:sp>
          <p:nvSpPr>
            <p:cNvPr id="172" name="Pole tekstowe 171">
              <a:extLst>
                <a:ext uri="{FF2B5EF4-FFF2-40B4-BE49-F238E27FC236}">
                  <a16:creationId xmlns:a16="http://schemas.microsoft.com/office/drawing/2014/main" id="{EAFDA4C0-FD56-46BA-A34A-B01849F83277}"/>
                </a:ext>
              </a:extLst>
            </p:cNvPr>
            <p:cNvSpPr txBox="1"/>
            <p:nvPr/>
          </p:nvSpPr>
          <p:spPr>
            <a:xfrm>
              <a:off x="9170729" y="3133602"/>
              <a:ext cx="12947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3" name="Pole tekstowe 172">
              <a:extLst>
                <a:ext uri="{FF2B5EF4-FFF2-40B4-BE49-F238E27FC236}">
                  <a16:creationId xmlns:a16="http://schemas.microsoft.com/office/drawing/2014/main" id="{F8D4BD7B-1234-4DD0-A923-E8EC62958E91}"/>
                </a:ext>
              </a:extLst>
            </p:cNvPr>
            <p:cNvSpPr txBox="1"/>
            <p:nvPr/>
          </p:nvSpPr>
          <p:spPr>
            <a:xfrm>
              <a:off x="9170730" y="3316920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9" name="Grupa 8" title="Ikona flagi Dzisiaj">
            <a:extLst>
              <a:ext uri="{FF2B5EF4-FFF2-40B4-BE49-F238E27FC236}">
                <a16:creationId xmlns:a16="http://schemas.microsoft.com/office/drawing/2014/main" id="{E713AA15-D031-498E-B4D1-7ADA659919F7}"/>
              </a:ext>
            </a:extLst>
          </p:cNvPr>
          <p:cNvGrpSpPr/>
          <p:nvPr/>
        </p:nvGrpSpPr>
        <p:grpSpPr>
          <a:xfrm>
            <a:off x="10306591" y="1763859"/>
            <a:ext cx="407673" cy="407673"/>
            <a:chOff x="10636741" y="2652807"/>
            <a:chExt cx="296963" cy="296963"/>
          </a:xfrm>
        </p:grpSpPr>
        <p:sp>
          <p:nvSpPr>
            <p:cNvPr id="169" name="Owal 168">
              <a:extLst>
                <a:ext uri="{FF2B5EF4-FFF2-40B4-BE49-F238E27FC236}">
                  <a16:creationId xmlns:a16="http://schemas.microsoft.com/office/drawing/2014/main" id="{276ADC4C-BFA7-4416-9A82-F3146E0D12B3}"/>
                </a:ext>
              </a:extLst>
            </p:cNvPr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pl-PL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79" name="Grafika 178" title="Ikona flagi">
              <a:extLst>
                <a:ext uri="{FF2B5EF4-FFF2-40B4-BE49-F238E27FC236}">
                  <a16:creationId xmlns:a16="http://schemas.microsoft.com/office/drawing/2014/main" id="{FC771D7E-8127-4A74-9881-594D88023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183" name="Grafika 182" title="objaśnienie">
            <a:extLst>
              <a:ext uri="{FF2B5EF4-FFF2-40B4-BE49-F238E27FC236}">
                <a16:creationId xmlns:a16="http://schemas.microsoft.com/office/drawing/2014/main" id="{3F72C53C-D2C0-48D2-ACE4-85531F7A4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211372" y="2532263"/>
            <a:ext cx="893388" cy="295275"/>
          </a:xfrm>
          <a:prstGeom prst="rect">
            <a:avLst/>
          </a:prstGeom>
        </p:spPr>
      </p:pic>
      <p:grpSp>
        <p:nvGrpSpPr>
          <p:cNvPr id="13" name="Grupa 12" title="Rok 4">
            <a:extLst>
              <a:ext uri="{FF2B5EF4-FFF2-40B4-BE49-F238E27FC236}">
                <a16:creationId xmlns:a16="http://schemas.microsoft.com/office/drawing/2014/main" id="{796A492B-A461-4DF4-829B-48E03DBB2D84}"/>
              </a:ext>
            </a:extLst>
          </p:cNvPr>
          <p:cNvGrpSpPr/>
          <p:nvPr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132" name="Łącznik prosty 131" title="Linie kwartałów">
              <a:extLst>
                <a:ext uri="{FF2B5EF4-FFF2-40B4-BE49-F238E27FC236}">
                  <a16:creationId xmlns:a16="http://schemas.microsoft.com/office/drawing/2014/main" id="{DADF55DC-8614-46C4-AC8D-C017E79DF82C}"/>
                </a:ext>
              </a:extLst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Łącznik prosty 123" title="Linie kwartałów">
              <a:extLst>
                <a:ext uri="{FF2B5EF4-FFF2-40B4-BE49-F238E27FC236}">
                  <a16:creationId xmlns:a16="http://schemas.microsoft.com/office/drawing/2014/main" id="{1CC2C11B-DCA8-4886-9E58-AA89E8AF76AE}"/>
                </a:ext>
              </a:extLst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Strzałka: W prawo 132" title="Strzałka roku">
              <a:extLst>
                <a:ext uri="{FF2B5EF4-FFF2-40B4-BE49-F238E27FC236}">
                  <a16:creationId xmlns:a16="http://schemas.microsoft.com/office/drawing/2014/main" id="{A110A5D9-A956-42CB-B7D5-E146C9C54A57}"/>
                </a:ext>
              </a:extLst>
            </p:cNvPr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75" name="Owal 174" title="Kwartał — okrąg tła">
              <a:extLst>
                <a:ext uri="{FF2B5EF4-FFF2-40B4-BE49-F238E27FC236}">
                  <a16:creationId xmlns:a16="http://schemas.microsoft.com/office/drawing/2014/main" id="{46B7F3B1-E639-4E45-8C09-EEE9623F5744}"/>
                </a:ext>
              </a:extLst>
            </p:cNvPr>
            <p:cNvSpPr/>
            <p:nvPr/>
          </p:nvSpPr>
          <p:spPr>
            <a:xfrm>
              <a:off x="10633405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74" name="Owal 173" title="Kwartał — okrąg tła">
              <a:extLst>
                <a:ext uri="{FF2B5EF4-FFF2-40B4-BE49-F238E27FC236}">
                  <a16:creationId xmlns:a16="http://schemas.microsoft.com/office/drawing/2014/main" id="{22990B42-96AA-4CDA-BEF5-915FC5414678}"/>
                </a:ext>
              </a:extLst>
            </p:cNvPr>
            <p:cNvSpPr/>
            <p:nvPr/>
          </p:nvSpPr>
          <p:spPr>
            <a:xfrm>
              <a:off x="9982826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70" name="Owal 169" title="Kwartał — okrąg tła">
              <a:extLst>
                <a:ext uri="{FF2B5EF4-FFF2-40B4-BE49-F238E27FC236}">
                  <a16:creationId xmlns:a16="http://schemas.microsoft.com/office/drawing/2014/main" id="{0B111BE8-D235-4A79-B144-43953D0D52B3}"/>
                </a:ext>
              </a:extLst>
            </p:cNvPr>
            <p:cNvSpPr/>
            <p:nvPr/>
          </p:nvSpPr>
          <p:spPr>
            <a:xfrm>
              <a:off x="9335581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67" name="Owal 166" title="Kwartał — okrąg tła">
              <a:extLst>
                <a:ext uri="{FF2B5EF4-FFF2-40B4-BE49-F238E27FC236}">
                  <a16:creationId xmlns:a16="http://schemas.microsoft.com/office/drawing/2014/main" id="{04E8807B-9D7A-452A-B3FB-3E2BE3E94F86}"/>
                </a:ext>
              </a:extLst>
            </p:cNvPr>
            <p:cNvSpPr/>
            <p:nvPr/>
          </p:nvSpPr>
          <p:spPr>
            <a:xfrm>
              <a:off x="8682537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cxnSp>
          <p:nvCxnSpPr>
            <p:cNvPr id="54" name="Łącznik prosty 53" title="Linie kwartałów">
              <a:extLst>
                <a:ext uri="{FF2B5EF4-FFF2-40B4-BE49-F238E27FC236}">
                  <a16:creationId xmlns:a16="http://schemas.microsoft.com/office/drawing/2014/main" id="{36A1E96A-0A5C-4A53-B4EC-B6FD837F5F75}"/>
                </a:ext>
              </a:extLst>
            </p:cNvPr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55" title="Linie kwartałów">
              <a:extLst>
                <a:ext uri="{FF2B5EF4-FFF2-40B4-BE49-F238E27FC236}">
                  <a16:creationId xmlns:a16="http://schemas.microsoft.com/office/drawing/2014/main" id="{D8CC268F-92F4-41DE-866F-F6BF296668DE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Pole tekstowe 108" title="Kwartał — numer">
              <a:extLst>
                <a:ext uri="{FF2B5EF4-FFF2-40B4-BE49-F238E27FC236}">
                  <a16:creationId xmlns:a16="http://schemas.microsoft.com/office/drawing/2014/main" id="{611F0B67-8314-4DF8-99E7-108753641C77}"/>
                </a:ext>
              </a:extLst>
            </p:cNvPr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KW1</a:t>
              </a:r>
              <a:endParaRPr lang="pl-PL" sz="1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0" name="Pole tekstowe 109" title="Kwartał — numer">
              <a:extLst>
                <a:ext uri="{FF2B5EF4-FFF2-40B4-BE49-F238E27FC236}">
                  <a16:creationId xmlns:a16="http://schemas.microsoft.com/office/drawing/2014/main" id="{BAA83CD7-1992-4845-9916-79B3A6737423}"/>
                </a:ext>
              </a:extLst>
            </p:cNvPr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KW2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1" name="Pole tekstowe 110" title="Kwartał — numer">
              <a:extLst>
                <a:ext uri="{FF2B5EF4-FFF2-40B4-BE49-F238E27FC236}">
                  <a16:creationId xmlns:a16="http://schemas.microsoft.com/office/drawing/2014/main" id="{2F2B6738-A856-4DBF-B465-BC5964B0D7BC}"/>
                </a:ext>
              </a:extLst>
            </p:cNvPr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KW3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2" name="Pole tekstowe 111" title="Kwartał — numer">
              <a:extLst>
                <a:ext uri="{FF2B5EF4-FFF2-40B4-BE49-F238E27FC236}">
                  <a16:creationId xmlns:a16="http://schemas.microsoft.com/office/drawing/2014/main" id="{C941D233-C1E8-47A4-83C7-CEDB158017C3}"/>
                </a:ext>
              </a:extLst>
            </p:cNvPr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KW4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Grupa 11" title="Rok 3">
            <a:extLst>
              <a:ext uri="{FF2B5EF4-FFF2-40B4-BE49-F238E27FC236}">
                <a16:creationId xmlns:a16="http://schemas.microsoft.com/office/drawing/2014/main" id="{3F285DE4-D4F7-46DA-AB4A-CA9A01C3467F}"/>
              </a:ext>
            </a:extLst>
          </p:cNvPr>
          <p:cNvGrpSpPr/>
          <p:nvPr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118" name="Łącznik prosty 117" title="Linie kwartałów">
              <a:extLst>
                <a:ext uri="{FF2B5EF4-FFF2-40B4-BE49-F238E27FC236}">
                  <a16:creationId xmlns:a16="http://schemas.microsoft.com/office/drawing/2014/main" id="{41B307BB-3402-4094-9F33-C7024257652B}"/>
                </a:ext>
              </a:extLst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Strzałka: W prawo 184" title="Strzałka roku">
              <a:extLst>
                <a:ext uri="{FF2B5EF4-FFF2-40B4-BE49-F238E27FC236}">
                  <a16:creationId xmlns:a16="http://schemas.microsoft.com/office/drawing/2014/main" id="{A7D364CD-A62A-4E74-A3A3-D45CADD6DED2}"/>
                </a:ext>
              </a:extLst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66" name="Owal 165" title="Kwartał — okrąg tła">
              <a:extLst>
                <a:ext uri="{FF2B5EF4-FFF2-40B4-BE49-F238E27FC236}">
                  <a16:creationId xmlns:a16="http://schemas.microsoft.com/office/drawing/2014/main" id="{CD235FFC-6A0E-47AF-AC8F-20677EB444FC}"/>
                </a:ext>
              </a:extLst>
            </p:cNvPr>
            <p:cNvSpPr/>
            <p:nvPr/>
          </p:nvSpPr>
          <p:spPr>
            <a:xfrm>
              <a:off x="8046841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65" name="Owal 164" title="Kwartał — okrąg tła">
              <a:extLst>
                <a:ext uri="{FF2B5EF4-FFF2-40B4-BE49-F238E27FC236}">
                  <a16:creationId xmlns:a16="http://schemas.microsoft.com/office/drawing/2014/main" id="{D7F66751-5B2A-464C-A0AD-37B9D94CCC55}"/>
                </a:ext>
              </a:extLst>
            </p:cNvPr>
            <p:cNvSpPr/>
            <p:nvPr/>
          </p:nvSpPr>
          <p:spPr>
            <a:xfrm>
              <a:off x="7394024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64" name="Owal 163" title="Kwartał — okrąg tła">
              <a:extLst>
                <a:ext uri="{FF2B5EF4-FFF2-40B4-BE49-F238E27FC236}">
                  <a16:creationId xmlns:a16="http://schemas.microsoft.com/office/drawing/2014/main" id="{2BB6040F-EB4E-4310-BF98-25F47485E087}"/>
                </a:ext>
              </a:extLst>
            </p:cNvPr>
            <p:cNvSpPr/>
            <p:nvPr/>
          </p:nvSpPr>
          <p:spPr>
            <a:xfrm>
              <a:off x="6742745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63" name="Owal 162" title="Kwartał — okrąg tła">
              <a:extLst>
                <a:ext uri="{FF2B5EF4-FFF2-40B4-BE49-F238E27FC236}">
                  <a16:creationId xmlns:a16="http://schemas.microsoft.com/office/drawing/2014/main" id="{CBAEC703-69EC-45A2-BB54-7EAC7D4E5E9C}"/>
                </a:ext>
              </a:extLst>
            </p:cNvPr>
            <p:cNvSpPr/>
            <p:nvPr/>
          </p:nvSpPr>
          <p:spPr>
            <a:xfrm>
              <a:off x="6091659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cxnSp>
          <p:nvCxnSpPr>
            <p:cNvPr id="52" name="Łącznik prosty 51" title="Linie kwartałów">
              <a:extLst>
                <a:ext uri="{FF2B5EF4-FFF2-40B4-BE49-F238E27FC236}">
                  <a16:creationId xmlns:a16="http://schemas.microsoft.com/office/drawing/2014/main" id="{F54047B2-9C08-4A8C-A924-AA676C29FB41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52" title="Linie kwartałów">
              <a:extLst>
                <a:ext uri="{FF2B5EF4-FFF2-40B4-BE49-F238E27FC236}">
                  <a16:creationId xmlns:a16="http://schemas.microsoft.com/office/drawing/2014/main" id="{1B503BE8-868F-4660-8AFA-BE353AB48B6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Pole tekstowe 104" title="Kwartał — numer">
              <a:extLst>
                <a:ext uri="{FF2B5EF4-FFF2-40B4-BE49-F238E27FC236}">
                  <a16:creationId xmlns:a16="http://schemas.microsoft.com/office/drawing/2014/main" id="{16EAD50A-0933-4C9C-95E6-08A076B32041}"/>
                </a:ext>
              </a:extLst>
            </p:cNvPr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KW1</a:t>
              </a:r>
              <a:endParaRPr lang="pl-PL" sz="1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6" name="Pole tekstowe 105" title="Kwartał — numer">
              <a:extLst>
                <a:ext uri="{FF2B5EF4-FFF2-40B4-BE49-F238E27FC236}">
                  <a16:creationId xmlns:a16="http://schemas.microsoft.com/office/drawing/2014/main" id="{1A5CBF37-8585-4DC5-9107-7C048ACE4F6B}"/>
                </a:ext>
              </a:extLst>
            </p:cNvPr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KW2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7" name="Pole tekstowe 106" title="Kwartał — numer">
              <a:extLst>
                <a:ext uri="{FF2B5EF4-FFF2-40B4-BE49-F238E27FC236}">
                  <a16:creationId xmlns:a16="http://schemas.microsoft.com/office/drawing/2014/main" id="{1B2A0732-77CE-4CCD-9584-C8A3BD068222}"/>
                </a:ext>
              </a:extLst>
            </p:cNvPr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KW3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8" name="Pole tekstowe 107" title="Kwartał — numer">
              <a:extLst>
                <a:ext uri="{FF2B5EF4-FFF2-40B4-BE49-F238E27FC236}">
                  <a16:creationId xmlns:a16="http://schemas.microsoft.com/office/drawing/2014/main" id="{D56C61BF-4889-44FB-9251-6B314A0F79CE}"/>
                </a:ext>
              </a:extLst>
            </p:cNvPr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KW4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0" name="Grupa 9" title="Rok 2">
            <a:extLst>
              <a:ext uri="{FF2B5EF4-FFF2-40B4-BE49-F238E27FC236}">
                <a16:creationId xmlns:a16="http://schemas.microsoft.com/office/drawing/2014/main" id="{08CFCDD2-2F04-4844-95B5-E9B4F725068A}"/>
              </a:ext>
            </a:extLst>
          </p:cNvPr>
          <p:cNvGrpSpPr/>
          <p:nvPr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131" name="Strzałka: W prawo 130" title="Strzałka roku">
              <a:extLst>
                <a:ext uri="{FF2B5EF4-FFF2-40B4-BE49-F238E27FC236}">
                  <a16:creationId xmlns:a16="http://schemas.microsoft.com/office/drawing/2014/main" id="{263DB357-E526-408B-9B3F-F017605849ED}"/>
                </a:ext>
              </a:extLst>
            </p:cNvPr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62" name="Owal 161" title="Kwartał — okrąg tła">
              <a:extLst>
                <a:ext uri="{FF2B5EF4-FFF2-40B4-BE49-F238E27FC236}">
                  <a16:creationId xmlns:a16="http://schemas.microsoft.com/office/drawing/2014/main" id="{DDADAC53-FEC9-400E-B7FC-72F25EF0FE21}"/>
                </a:ext>
              </a:extLst>
            </p:cNvPr>
            <p:cNvSpPr/>
            <p:nvPr/>
          </p:nvSpPr>
          <p:spPr>
            <a:xfrm>
              <a:off x="5445807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61" name="Owal 160" title="Kwartał — okrąg tła">
              <a:extLst>
                <a:ext uri="{FF2B5EF4-FFF2-40B4-BE49-F238E27FC236}">
                  <a16:creationId xmlns:a16="http://schemas.microsoft.com/office/drawing/2014/main" id="{EC0BAC80-DECA-4286-9763-E1B32B824792}"/>
                </a:ext>
              </a:extLst>
            </p:cNvPr>
            <p:cNvSpPr/>
            <p:nvPr/>
          </p:nvSpPr>
          <p:spPr>
            <a:xfrm>
              <a:off x="4796782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60" name="Owal 159" title="Kwartał — okrąg tła">
              <a:extLst>
                <a:ext uri="{FF2B5EF4-FFF2-40B4-BE49-F238E27FC236}">
                  <a16:creationId xmlns:a16="http://schemas.microsoft.com/office/drawing/2014/main" id="{83C4B4F8-27D7-41DD-896D-A1B91FF462FD}"/>
                </a:ext>
              </a:extLst>
            </p:cNvPr>
            <p:cNvSpPr/>
            <p:nvPr/>
          </p:nvSpPr>
          <p:spPr>
            <a:xfrm>
              <a:off x="4160260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59" name="Owal 158" title="Kwartał — okrąg tła">
              <a:extLst>
                <a:ext uri="{FF2B5EF4-FFF2-40B4-BE49-F238E27FC236}">
                  <a16:creationId xmlns:a16="http://schemas.microsoft.com/office/drawing/2014/main" id="{AE29C92D-0A5A-405A-B0B6-9115A90C3CB7}"/>
                </a:ext>
              </a:extLst>
            </p:cNvPr>
            <p:cNvSpPr/>
            <p:nvPr/>
          </p:nvSpPr>
          <p:spPr>
            <a:xfrm>
              <a:off x="3503070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cxnSp>
          <p:nvCxnSpPr>
            <p:cNvPr id="39" name="Łącznik prosty 38" title="Linie kwartałów">
              <a:extLst>
                <a:ext uri="{FF2B5EF4-FFF2-40B4-BE49-F238E27FC236}">
                  <a16:creationId xmlns:a16="http://schemas.microsoft.com/office/drawing/2014/main" id="{8CEE23F6-603B-4DB5-A968-8F086AA2AF53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Łącznik prosty 44" title="Linie kwartałów">
              <a:extLst>
                <a:ext uri="{FF2B5EF4-FFF2-40B4-BE49-F238E27FC236}">
                  <a16:creationId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 title="Linie kwartałów">
              <a:extLst>
                <a:ext uri="{FF2B5EF4-FFF2-40B4-BE49-F238E27FC236}">
                  <a16:creationId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Pole tekstowe 100" title="Kwartał — numer">
              <a:extLst>
                <a:ext uri="{FF2B5EF4-FFF2-40B4-BE49-F238E27FC236}">
                  <a16:creationId xmlns:a16="http://schemas.microsoft.com/office/drawing/2014/main" id="{316E8E00-CDAC-4884-B354-EEC46B99951A}"/>
                </a:ext>
              </a:extLst>
            </p:cNvPr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KW1</a:t>
              </a:r>
              <a:endParaRPr lang="pl-PL" sz="1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2" name="Pole tekstowe 101" title="Kwartał — numer">
              <a:extLst>
                <a:ext uri="{FF2B5EF4-FFF2-40B4-BE49-F238E27FC236}">
                  <a16:creationId xmlns:a16="http://schemas.microsoft.com/office/drawing/2014/main" id="{99123C15-08DD-4459-98C8-FB1D88A48434}"/>
                </a:ext>
              </a:extLst>
            </p:cNvPr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KW2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3" name="Pole tekstowe 102" title="Kwartał — numer">
              <a:extLst>
                <a:ext uri="{FF2B5EF4-FFF2-40B4-BE49-F238E27FC236}">
                  <a16:creationId xmlns:a16="http://schemas.microsoft.com/office/drawing/2014/main" id="{702C22D6-E9B8-49C2-813B-3220EF5976F5}"/>
                </a:ext>
              </a:extLst>
            </p:cNvPr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KW3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4" name="Pole tekstowe 103" title="Kwartał — numer">
              <a:extLst>
                <a:ext uri="{FF2B5EF4-FFF2-40B4-BE49-F238E27FC236}">
                  <a16:creationId xmlns:a16="http://schemas.microsoft.com/office/drawing/2014/main" id="{71DFD606-8479-465C-B5A5-ACC2FD6A05AD}"/>
                </a:ext>
              </a:extLst>
            </p:cNvPr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KW4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8" name="Grupa 7" title="Rok 1">
            <a:extLst>
              <a:ext uri="{FF2B5EF4-FFF2-40B4-BE49-F238E27FC236}">
                <a16:creationId xmlns:a16="http://schemas.microsoft.com/office/drawing/2014/main" id="{3FE7C816-8C1F-4196-BD8D-ED7BD2BF863D}"/>
              </a:ext>
            </a:extLst>
          </p:cNvPr>
          <p:cNvGrpSpPr/>
          <p:nvPr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113" name="Łącznik prosty 112" title="Linie kwartałów">
              <a:extLst>
                <a:ext uri="{FF2B5EF4-FFF2-40B4-BE49-F238E27FC236}">
                  <a16:creationId xmlns:a16="http://schemas.microsoft.com/office/drawing/2014/main" id="{75F70EA1-B891-4307-896D-A45153BF8E82}"/>
                </a:ext>
              </a:extLst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Strzałka: W prawo 129" title="Strzałka roku">
              <a:extLst>
                <a:ext uri="{FF2B5EF4-FFF2-40B4-BE49-F238E27FC236}">
                  <a16:creationId xmlns:a16="http://schemas.microsoft.com/office/drawing/2014/main" id="{87B1024A-9540-4EF2-9517-87E3BE7BCE76}"/>
                </a:ext>
              </a:extLst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58" name="Owal 157" title="Kwartał — okrąg tła">
              <a:extLst>
                <a:ext uri="{FF2B5EF4-FFF2-40B4-BE49-F238E27FC236}">
                  <a16:creationId xmlns:a16="http://schemas.microsoft.com/office/drawing/2014/main" id="{74AE39C1-CE7F-4294-BA9F-DE5050CFDD2F}"/>
                </a:ext>
              </a:extLst>
            </p:cNvPr>
            <p:cNvSpPr/>
            <p:nvPr/>
          </p:nvSpPr>
          <p:spPr>
            <a:xfrm>
              <a:off x="2864542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45" name="Owal 144" title="Kwartał — okrąg tła">
              <a:extLst>
                <a:ext uri="{FF2B5EF4-FFF2-40B4-BE49-F238E27FC236}">
                  <a16:creationId xmlns:a16="http://schemas.microsoft.com/office/drawing/2014/main" id="{4EC46266-F9A2-46D0-9AAB-09889D0F8267}"/>
                </a:ext>
              </a:extLst>
            </p:cNvPr>
            <p:cNvSpPr/>
            <p:nvPr/>
          </p:nvSpPr>
          <p:spPr>
            <a:xfrm>
              <a:off x="2206913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134" name="Owal 133" title="Kwartał — okrąg tła">
              <a:extLst>
                <a:ext uri="{FF2B5EF4-FFF2-40B4-BE49-F238E27FC236}">
                  <a16:creationId xmlns:a16="http://schemas.microsoft.com/office/drawing/2014/main" id="{90488C51-8860-4A29-A9FF-840EEF3025C6}"/>
                </a:ext>
              </a:extLst>
            </p:cNvPr>
            <p:cNvSpPr/>
            <p:nvPr/>
          </p:nvSpPr>
          <p:spPr>
            <a:xfrm>
              <a:off x="1562650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sp>
          <p:nvSpPr>
            <p:cNvPr id="26" name="Owal 25" title="Kwartał — okrąg tła">
              <a:extLst>
                <a:ext uri="{FF2B5EF4-FFF2-40B4-BE49-F238E27FC236}">
                  <a16:creationId xmlns:a16="http://schemas.microsoft.com/office/drawing/2014/main" id="{2816A943-3130-484E-97D1-6C7917F3DD30}"/>
                </a:ext>
              </a:extLst>
            </p:cNvPr>
            <p:cNvSpPr/>
            <p:nvPr/>
          </p:nvSpPr>
          <p:spPr>
            <a:xfrm>
              <a:off x="916686" y="3354177"/>
              <a:ext cx="309777" cy="30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dirty="0">
                <a:latin typeface="Trebuchet MS" panose="020B0603020202020204" pitchFamily="34" charset="0"/>
              </a:endParaRPr>
            </a:p>
          </p:txBody>
        </p:sp>
        <p:cxnSp>
          <p:nvCxnSpPr>
            <p:cNvPr id="36" name="Łącznik prosty 35" title="Linie kwartałów">
              <a:extLst>
                <a:ext uri="{FF2B5EF4-FFF2-40B4-BE49-F238E27FC236}">
                  <a16:creationId xmlns:a16="http://schemas.microsoft.com/office/drawing/2014/main" id="{095D6F0B-DF34-40DB-AB6A-1DF127E26984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Łącznik prosty 36" title="Linie kwartałów">
              <a:extLst>
                <a:ext uri="{FF2B5EF4-FFF2-40B4-BE49-F238E27FC236}">
                  <a16:creationId xmlns:a16="http://schemas.microsoft.com/office/drawing/2014/main" id="{4B8B0E64-F638-410E-B55B-23FF670F97FA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Pole tekstowe 71" title="Kwartał — numer">
              <a:extLst>
                <a:ext uri="{FF2B5EF4-FFF2-40B4-BE49-F238E27FC236}">
                  <a16:creationId xmlns:a16="http://schemas.microsoft.com/office/drawing/2014/main" id="{4E8CE979-A9B5-418A-BC22-CF6E42776816}"/>
                </a:ext>
              </a:extLst>
            </p:cNvPr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KW1</a:t>
              </a:r>
              <a:endParaRPr lang="pl-PL" sz="1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3" name="Pole tekstowe 72" title="Kwartał — numer">
              <a:extLst>
                <a:ext uri="{FF2B5EF4-FFF2-40B4-BE49-F238E27FC236}">
                  <a16:creationId xmlns:a16="http://schemas.microsoft.com/office/drawing/2014/main" id="{6DF41A29-164B-42EC-9F68-19D2E3AEC527}"/>
                </a:ext>
              </a:extLst>
            </p:cNvPr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KW2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4" name="Pole tekstowe 73" title="Kwartał — numer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KW3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5" name="Pole tekstowe 74" title="Kwartał — numer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pl-P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KW4</a:t>
              </a:r>
              <a:endPara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39" name="Owal 138" title="Punkt kontrolny — numer">
            <a:extLst>
              <a:ext uri="{FF2B5EF4-FFF2-40B4-BE49-F238E27FC236}">
                <a16:creationId xmlns:a16="http://schemas.microsoft.com/office/drawing/2014/main" id="{C4AE4E64-534A-48B7-8568-204FF455E8C7}"/>
              </a:ext>
            </a:extLst>
          </p:cNvPr>
          <p:cNvSpPr/>
          <p:nvPr/>
        </p:nvSpPr>
        <p:spPr>
          <a:xfrm>
            <a:off x="1897648" y="2479797"/>
            <a:ext cx="407673" cy="35525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3.</a:t>
            </a:r>
          </a:p>
        </p:txBody>
      </p:sp>
      <p:pic>
        <p:nvPicPr>
          <p:cNvPr id="146" name="Grafika 145" title="objaśnienie">
            <a:extLst>
              <a:ext uri="{FF2B5EF4-FFF2-40B4-BE49-F238E27FC236}">
                <a16:creationId xmlns:a16="http://schemas.microsoft.com/office/drawing/2014/main" id="{24835FD5-3BA4-4855-9624-35581045F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955123" y="2874741"/>
            <a:ext cx="581025" cy="295275"/>
          </a:xfrm>
          <a:prstGeom prst="rect">
            <a:avLst/>
          </a:prstGeom>
        </p:spPr>
      </p:pic>
      <p:sp>
        <p:nvSpPr>
          <p:cNvPr id="152" name="Pole tekstowe 116">
            <a:extLst>
              <a:ext uri="{FF2B5EF4-FFF2-40B4-BE49-F238E27FC236}">
                <a16:creationId xmlns:a16="http://schemas.microsoft.com/office/drawing/2014/main" id="{F2D0376E-D68B-43EA-8B66-831BA60368F3}"/>
              </a:ext>
            </a:extLst>
          </p:cNvPr>
          <p:cNvSpPr txBox="1"/>
          <p:nvPr/>
        </p:nvSpPr>
        <p:spPr>
          <a:xfrm rot="10800000" flipV="1">
            <a:off x="1458978" y="2093704"/>
            <a:ext cx="1258514" cy="3552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Przedstawienie zarzutów</a:t>
            </a:r>
          </a:p>
        </p:txBody>
      </p:sp>
      <p:sp>
        <p:nvSpPr>
          <p:cNvPr id="153" name="Owal 152" title="Punkt kontrolny — numer">
            <a:extLst>
              <a:ext uri="{FF2B5EF4-FFF2-40B4-BE49-F238E27FC236}">
                <a16:creationId xmlns:a16="http://schemas.microsoft.com/office/drawing/2014/main" id="{65A69A0C-68D5-4321-B3FD-9F67A4F2E282}"/>
              </a:ext>
            </a:extLst>
          </p:cNvPr>
          <p:cNvSpPr/>
          <p:nvPr/>
        </p:nvSpPr>
        <p:spPr>
          <a:xfrm>
            <a:off x="2696096" y="1241187"/>
            <a:ext cx="407673" cy="35525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4.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CD5641E-79A3-4FB3-B864-0B303FFBB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304" y="1692474"/>
            <a:ext cx="298730" cy="1532837"/>
          </a:xfrm>
          <a:prstGeom prst="rect">
            <a:avLst/>
          </a:prstGeom>
        </p:spPr>
      </p:pic>
      <p:sp>
        <p:nvSpPr>
          <p:cNvPr id="154" name="Pole tekstowe 116">
            <a:extLst>
              <a:ext uri="{FF2B5EF4-FFF2-40B4-BE49-F238E27FC236}">
                <a16:creationId xmlns:a16="http://schemas.microsoft.com/office/drawing/2014/main" id="{9E0805A4-E249-482E-9E15-5A4F780FE673}"/>
              </a:ext>
            </a:extLst>
          </p:cNvPr>
          <p:cNvSpPr txBox="1"/>
          <p:nvPr/>
        </p:nvSpPr>
        <p:spPr>
          <a:xfrm rot="10800000" flipV="1">
            <a:off x="2096683" y="941809"/>
            <a:ext cx="1358374" cy="6765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endParaRPr lang="pl-PL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 rtl="0"/>
            <a:r>
              <a: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Akt oskarżenia</a:t>
            </a:r>
          </a:p>
        </p:txBody>
      </p:sp>
      <p:sp>
        <p:nvSpPr>
          <p:cNvPr id="155" name="Pole tekstowe 114">
            <a:extLst>
              <a:ext uri="{FF2B5EF4-FFF2-40B4-BE49-F238E27FC236}">
                <a16:creationId xmlns:a16="http://schemas.microsoft.com/office/drawing/2014/main" id="{1AFB9214-0D6E-479A-AD55-8BF56BD5C147}"/>
              </a:ext>
            </a:extLst>
          </p:cNvPr>
          <p:cNvSpPr txBox="1"/>
          <p:nvPr/>
        </p:nvSpPr>
        <p:spPr>
          <a:xfrm>
            <a:off x="3365117" y="185396"/>
            <a:ext cx="21475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Postępowanie przejściowe</a:t>
            </a:r>
          </a:p>
        </p:txBody>
      </p:sp>
      <p:sp>
        <p:nvSpPr>
          <p:cNvPr id="156" name="Owal 155" title="Punkt kontrolny — numer">
            <a:extLst>
              <a:ext uri="{FF2B5EF4-FFF2-40B4-BE49-F238E27FC236}">
                <a16:creationId xmlns:a16="http://schemas.microsoft.com/office/drawing/2014/main" id="{94230325-EF5C-413D-A91C-90E957F48665}"/>
              </a:ext>
            </a:extLst>
          </p:cNvPr>
          <p:cNvSpPr/>
          <p:nvPr/>
        </p:nvSpPr>
        <p:spPr>
          <a:xfrm>
            <a:off x="3843450" y="1848626"/>
            <a:ext cx="407673" cy="35525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6.</a:t>
            </a:r>
          </a:p>
        </p:txBody>
      </p:sp>
      <p:pic>
        <p:nvPicPr>
          <p:cNvPr id="168" name="Grafika 167" title="objaśnienie">
            <a:extLst>
              <a:ext uri="{FF2B5EF4-FFF2-40B4-BE49-F238E27FC236}">
                <a16:creationId xmlns:a16="http://schemas.microsoft.com/office/drawing/2014/main" id="{3379920F-A5A6-451C-ADF8-D5C544D7A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904412" y="2790244"/>
            <a:ext cx="581025" cy="295275"/>
          </a:xfrm>
          <a:prstGeom prst="rect">
            <a:avLst/>
          </a:prstGeom>
        </p:spPr>
      </p:pic>
      <p:sp>
        <p:nvSpPr>
          <p:cNvPr id="177" name="Pole tekstowe 116">
            <a:extLst>
              <a:ext uri="{FF2B5EF4-FFF2-40B4-BE49-F238E27FC236}">
                <a16:creationId xmlns:a16="http://schemas.microsoft.com/office/drawing/2014/main" id="{D7EC02A5-E936-47D2-B723-03D04CBBC52E}"/>
              </a:ext>
            </a:extLst>
          </p:cNvPr>
          <p:cNvSpPr txBox="1"/>
          <p:nvPr/>
        </p:nvSpPr>
        <p:spPr>
          <a:xfrm rot="10800000" flipV="1">
            <a:off x="3666644" y="2238316"/>
            <a:ext cx="1401491" cy="7894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endParaRPr lang="pl-PL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6" name="Pole tekstowe 116">
            <a:extLst>
              <a:ext uri="{FF2B5EF4-FFF2-40B4-BE49-F238E27FC236}">
                <a16:creationId xmlns:a16="http://schemas.microsoft.com/office/drawing/2014/main" id="{7F2969AB-407A-4727-B256-032AF5BD8B2C}"/>
              </a:ext>
            </a:extLst>
          </p:cNvPr>
          <p:cNvSpPr txBox="1"/>
          <p:nvPr/>
        </p:nvSpPr>
        <p:spPr>
          <a:xfrm rot="10800000" flipV="1">
            <a:off x="3345447" y="2285128"/>
            <a:ext cx="1401491" cy="3687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Badanie właściwości sądu</a:t>
            </a:r>
          </a:p>
        </p:txBody>
      </p:sp>
      <p:sp>
        <p:nvSpPr>
          <p:cNvPr id="191" name="Owal 190" title="Punkt kontrolny — numer">
            <a:extLst>
              <a:ext uri="{FF2B5EF4-FFF2-40B4-BE49-F238E27FC236}">
                <a16:creationId xmlns:a16="http://schemas.microsoft.com/office/drawing/2014/main" id="{98260364-4E10-4A07-AFB9-EA69B90E45BF}"/>
              </a:ext>
            </a:extLst>
          </p:cNvPr>
          <p:cNvSpPr/>
          <p:nvPr/>
        </p:nvSpPr>
        <p:spPr>
          <a:xfrm>
            <a:off x="5047717" y="4096078"/>
            <a:ext cx="407673" cy="35525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7.</a:t>
            </a:r>
          </a:p>
        </p:txBody>
      </p:sp>
      <p:sp>
        <p:nvSpPr>
          <p:cNvPr id="192" name="Pole tekstowe 116">
            <a:extLst>
              <a:ext uri="{FF2B5EF4-FFF2-40B4-BE49-F238E27FC236}">
                <a16:creationId xmlns:a16="http://schemas.microsoft.com/office/drawing/2014/main" id="{BBBD573F-98A4-4000-8116-1068EEC15318}"/>
              </a:ext>
            </a:extLst>
          </p:cNvPr>
          <p:cNvSpPr txBox="1"/>
          <p:nvPr/>
        </p:nvSpPr>
        <p:spPr>
          <a:xfrm rot="10800000" flipV="1">
            <a:off x="4596807" y="4499130"/>
            <a:ext cx="1401491" cy="3687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Losowanie sędziego</a:t>
            </a:r>
          </a:p>
        </p:txBody>
      </p:sp>
      <p:pic>
        <p:nvPicPr>
          <p:cNvPr id="193" name="Grafika 192" title="objaśnienie">
            <a:extLst>
              <a:ext uri="{FF2B5EF4-FFF2-40B4-BE49-F238E27FC236}">
                <a16:creationId xmlns:a16="http://schemas.microsoft.com/office/drawing/2014/main" id="{2372DE0C-9208-4EF0-9E5A-A09CFE388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808795" y="3764449"/>
            <a:ext cx="581025" cy="295275"/>
          </a:xfrm>
          <a:prstGeom prst="rect">
            <a:avLst/>
          </a:prstGeom>
        </p:spPr>
      </p:pic>
      <p:sp>
        <p:nvSpPr>
          <p:cNvPr id="194" name="Owal 193" title="Punkt kontrolny — numer">
            <a:extLst>
              <a:ext uri="{FF2B5EF4-FFF2-40B4-BE49-F238E27FC236}">
                <a16:creationId xmlns:a16="http://schemas.microsoft.com/office/drawing/2014/main" id="{34134042-5B0E-42D2-81C2-7A11404D95E8}"/>
              </a:ext>
            </a:extLst>
          </p:cNvPr>
          <p:cNvSpPr/>
          <p:nvPr/>
        </p:nvSpPr>
        <p:spPr>
          <a:xfrm>
            <a:off x="5393616" y="1848559"/>
            <a:ext cx="407673" cy="35525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8.</a:t>
            </a:r>
          </a:p>
        </p:txBody>
      </p:sp>
      <p:sp>
        <p:nvSpPr>
          <p:cNvPr id="199" name="Pole tekstowe 116">
            <a:extLst>
              <a:ext uri="{FF2B5EF4-FFF2-40B4-BE49-F238E27FC236}">
                <a16:creationId xmlns:a16="http://schemas.microsoft.com/office/drawing/2014/main" id="{83A850CC-1DDE-4BF8-A442-E15225FCF9A1}"/>
              </a:ext>
            </a:extLst>
          </p:cNvPr>
          <p:cNvSpPr txBox="1"/>
          <p:nvPr/>
        </p:nvSpPr>
        <p:spPr>
          <a:xfrm rot="10800000" flipV="1">
            <a:off x="4779624" y="2217020"/>
            <a:ext cx="1557507" cy="7991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ctr" rtl="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umorzenie</a:t>
            </a:r>
          </a:p>
          <a:p>
            <a:pPr marL="171450" indent="-171450" algn="ctr" rtl="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zwrot sprawy prokuratorowi</a:t>
            </a:r>
          </a:p>
          <a:p>
            <a:pPr marL="171450" indent="-171450" algn="ctr" rtl="0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skierowanie sprawy na rozprawę</a:t>
            </a:r>
          </a:p>
        </p:txBody>
      </p:sp>
      <p:pic>
        <p:nvPicPr>
          <p:cNvPr id="200" name="Obraz 199">
            <a:extLst>
              <a:ext uri="{FF2B5EF4-FFF2-40B4-BE49-F238E27FC236}">
                <a16:creationId xmlns:a16="http://schemas.microsoft.com/office/drawing/2014/main" id="{501AC397-E5A0-419C-96FD-D7F79F851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8321" y="2718017"/>
            <a:ext cx="298730" cy="653593"/>
          </a:xfrm>
          <a:prstGeom prst="rect">
            <a:avLst/>
          </a:prstGeom>
        </p:spPr>
      </p:pic>
      <p:sp>
        <p:nvSpPr>
          <p:cNvPr id="201" name="Owal 200" title="Punkt kontrolny — numer">
            <a:extLst>
              <a:ext uri="{FF2B5EF4-FFF2-40B4-BE49-F238E27FC236}">
                <a16:creationId xmlns:a16="http://schemas.microsoft.com/office/drawing/2014/main" id="{5733CD31-42DD-4286-866B-810893F63117}"/>
              </a:ext>
            </a:extLst>
          </p:cNvPr>
          <p:cNvSpPr/>
          <p:nvPr/>
        </p:nvSpPr>
        <p:spPr>
          <a:xfrm>
            <a:off x="7426108" y="1639505"/>
            <a:ext cx="407673" cy="407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11.</a:t>
            </a:r>
          </a:p>
        </p:txBody>
      </p:sp>
      <p:sp>
        <p:nvSpPr>
          <p:cNvPr id="202" name="Owal 201" title="Punkt kontrolny — numer">
            <a:extLst>
              <a:ext uri="{FF2B5EF4-FFF2-40B4-BE49-F238E27FC236}">
                <a16:creationId xmlns:a16="http://schemas.microsoft.com/office/drawing/2014/main" id="{9A9E733F-0D62-4391-AB36-C8B18BA92342}"/>
              </a:ext>
            </a:extLst>
          </p:cNvPr>
          <p:cNvSpPr/>
          <p:nvPr/>
        </p:nvSpPr>
        <p:spPr>
          <a:xfrm>
            <a:off x="8090725" y="4116758"/>
            <a:ext cx="407673" cy="40767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12.</a:t>
            </a:r>
          </a:p>
        </p:txBody>
      </p:sp>
      <p:sp>
        <p:nvSpPr>
          <p:cNvPr id="204" name="Pole tekstowe 116">
            <a:extLst>
              <a:ext uri="{FF2B5EF4-FFF2-40B4-BE49-F238E27FC236}">
                <a16:creationId xmlns:a16="http://schemas.microsoft.com/office/drawing/2014/main" id="{45D29EE3-6DD8-4B41-BB39-D923C766E0B1}"/>
              </a:ext>
            </a:extLst>
          </p:cNvPr>
          <p:cNvSpPr txBox="1"/>
          <p:nvPr/>
        </p:nvSpPr>
        <p:spPr>
          <a:xfrm rot="10800000" flipV="1">
            <a:off x="6955127" y="2086181"/>
            <a:ext cx="1401491" cy="3687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Postępowanie dowodowe (przesłuchania, …)</a:t>
            </a:r>
          </a:p>
        </p:txBody>
      </p:sp>
      <p:pic>
        <p:nvPicPr>
          <p:cNvPr id="205" name="Obraz 204">
            <a:extLst>
              <a:ext uri="{FF2B5EF4-FFF2-40B4-BE49-F238E27FC236}">
                <a16:creationId xmlns:a16="http://schemas.microsoft.com/office/drawing/2014/main" id="{83BB9634-AD4E-4390-8848-79C72A956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400" y="2622883"/>
            <a:ext cx="313304" cy="643495"/>
          </a:xfrm>
          <a:prstGeom prst="rect">
            <a:avLst/>
          </a:prstGeom>
        </p:spPr>
      </p:pic>
      <p:sp>
        <p:nvSpPr>
          <p:cNvPr id="206" name="Pole tekstowe 116">
            <a:extLst>
              <a:ext uri="{FF2B5EF4-FFF2-40B4-BE49-F238E27FC236}">
                <a16:creationId xmlns:a16="http://schemas.microsoft.com/office/drawing/2014/main" id="{6C9CD663-E58F-4C9F-81C9-7178A238C8AD}"/>
              </a:ext>
            </a:extLst>
          </p:cNvPr>
          <p:cNvSpPr txBox="1"/>
          <p:nvPr/>
        </p:nvSpPr>
        <p:spPr>
          <a:xfrm rot="10800000" flipV="1">
            <a:off x="7560088" y="4515307"/>
            <a:ext cx="1401491" cy="3687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l-PL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WYROK SĄDU I INSTANCJI</a:t>
            </a:r>
          </a:p>
        </p:txBody>
      </p:sp>
      <p:pic>
        <p:nvPicPr>
          <p:cNvPr id="207" name="Grafika 206" title="objaśnienie">
            <a:extLst>
              <a:ext uri="{FF2B5EF4-FFF2-40B4-BE49-F238E27FC236}">
                <a16:creationId xmlns:a16="http://schemas.microsoft.com/office/drawing/2014/main" id="{17809390-3ED3-4DC8-A6FA-48188FA24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946886" y="3784243"/>
            <a:ext cx="486841" cy="178778"/>
          </a:xfrm>
          <a:prstGeom prst="rect">
            <a:avLst/>
          </a:prstGeom>
        </p:spPr>
      </p:pic>
      <p:sp>
        <p:nvSpPr>
          <p:cNvPr id="208" name="Owal 207" title="Punkt kontrolny — numer">
            <a:extLst>
              <a:ext uri="{FF2B5EF4-FFF2-40B4-BE49-F238E27FC236}">
                <a16:creationId xmlns:a16="http://schemas.microsoft.com/office/drawing/2014/main" id="{28BB06E3-7D36-486B-B345-B9D0EEB6B7B1}"/>
              </a:ext>
            </a:extLst>
          </p:cNvPr>
          <p:cNvSpPr/>
          <p:nvPr/>
        </p:nvSpPr>
        <p:spPr>
          <a:xfrm>
            <a:off x="10398031" y="4467471"/>
            <a:ext cx="407673" cy="40767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pl-P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15.</a:t>
            </a:r>
          </a:p>
        </p:txBody>
      </p:sp>
      <p:sp>
        <p:nvSpPr>
          <p:cNvPr id="209" name="Pole tekstowe 116">
            <a:extLst>
              <a:ext uri="{FF2B5EF4-FFF2-40B4-BE49-F238E27FC236}">
                <a16:creationId xmlns:a16="http://schemas.microsoft.com/office/drawing/2014/main" id="{E1324251-DF64-4932-8DF9-3E8F576B76C9}"/>
              </a:ext>
            </a:extLst>
          </p:cNvPr>
          <p:cNvSpPr txBox="1"/>
          <p:nvPr/>
        </p:nvSpPr>
        <p:spPr>
          <a:xfrm rot="10800000" flipV="1">
            <a:off x="9982826" y="5068025"/>
            <a:ext cx="1401491" cy="3687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l-P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Przewód sądowy (ograniczony do niepowtarzanie przewodu z I instancji)</a:t>
            </a:r>
          </a:p>
        </p:txBody>
      </p:sp>
      <p:pic>
        <p:nvPicPr>
          <p:cNvPr id="210" name="Grafika 209" title="objaśnienie">
            <a:extLst>
              <a:ext uri="{FF2B5EF4-FFF2-40B4-BE49-F238E27FC236}">
                <a16:creationId xmlns:a16="http://schemas.microsoft.com/office/drawing/2014/main" id="{1B7D62B3-6C48-4421-826A-F1B2E1BD0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055004" y="3872581"/>
            <a:ext cx="581025" cy="295275"/>
          </a:xfrm>
          <a:prstGeom prst="rect">
            <a:avLst/>
          </a:prstGeom>
        </p:spPr>
      </p:pic>
      <p:sp>
        <p:nvSpPr>
          <p:cNvPr id="211" name="Pole tekstowe 62">
            <a:extLst>
              <a:ext uri="{FF2B5EF4-FFF2-40B4-BE49-F238E27FC236}">
                <a16:creationId xmlns:a16="http://schemas.microsoft.com/office/drawing/2014/main" id="{94A65B81-1616-406C-B0FB-4F35902A531F}"/>
              </a:ext>
            </a:extLst>
          </p:cNvPr>
          <p:cNvSpPr txBox="1"/>
          <p:nvPr/>
        </p:nvSpPr>
        <p:spPr>
          <a:xfrm>
            <a:off x="10805704" y="2246451"/>
            <a:ext cx="1386295" cy="10453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indent="-171450" algn="ctr" rtl="0">
              <a:buFont typeface="Arial" panose="020B0604020202020204" pitchFamily="34" charset="0"/>
              <a:buChar char="•"/>
            </a:pPr>
            <a:endParaRPr lang="pl-PL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algn="ctr" rtl="0"/>
            <a:r>
              <a:rPr lang="pl-PL" sz="1000" b="1" dirty="0">
                <a:solidFill>
                  <a:srgbClr val="FF0000"/>
                </a:solidFill>
                <a:latin typeface="Trebuchet MS" panose="020B0603020202020204" pitchFamily="34" charset="0"/>
              </a:rPr>
              <a:t>Prawomocność – zakaz ponownego wszczynania procesu o to samo (o ten sam czyn tej samej osoby)</a:t>
            </a:r>
          </a:p>
        </p:txBody>
      </p:sp>
    </p:spTree>
    <p:extLst>
      <p:ext uri="{BB962C8B-B14F-4D97-AF65-F5344CB8AC3E}">
        <p14:creationId xmlns:p14="http://schemas.microsoft.com/office/powerpoint/2010/main" val="273848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4DB01C-09F5-44AC-BE2F-E5F0A74D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98089" cy="6011779"/>
          </a:xfrm>
        </p:spPr>
        <p:txBody>
          <a:bodyPr/>
          <a:lstStyle/>
          <a:p>
            <a:pPr algn="l"/>
            <a:r>
              <a:rPr lang="pl-PL" b="1" dirty="0"/>
              <a:t>Postępowanie przygotowawcze – </a:t>
            </a:r>
            <a:br>
              <a:rPr lang="pl-PL" b="1" dirty="0"/>
            </a:br>
            <a:r>
              <a:rPr lang="pl-PL" b="1" dirty="0"/>
              <a:t>I stadium procesu karnego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6765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7" ma:contentTypeDescription="Create a new document." ma:contentTypeScope="" ma:versionID="71aff31462b4074963b8c698d1c1c68f">
  <xsd:schema xmlns:xsd="http://www.w3.org/2001/XMLSchema" xmlns:xs="http://www.w3.org/2001/XMLSchema" xmlns:p="http://schemas.microsoft.com/office/2006/metadata/properties" xmlns:ns2="6dc4bcd6-49db-4c07-9060-8acfc67cef9f" xmlns:ns3="fb0879af-3eba-417a-a55a-ffe6dcd6ca77" targetNamespace="http://schemas.microsoft.com/office/2006/metadata/properties" ma:root="true" ma:fieldsID="e3831fb232ece3fdb834cba9867a0e69" ns2:_="" ns3:_=""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A95BD8-8320-4244-B303-909C09E2502E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91C5244-B45A-4BBC-BDC1-B973D3ED34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2F0602-F80C-4DEC-9431-C2D33510D4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0</TotalTime>
  <Words>2036</Words>
  <Application>Microsoft Office PowerPoint</Application>
  <PresentationFormat>Panoramiczny</PresentationFormat>
  <Paragraphs>171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9" baseType="lpstr">
      <vt:lpstr>Arial</vt:lpstr>
      <vt:lpstr>Calibri</vt:lpstr>
      <vt:lpstr>Corbel</vt:lpstr>
      <vt:lpstr>Trebuchet MS</vt:lpstr>
      <vt:lpstr>Paralaksa</vt:lpstr>
      <vt:lpstr>PODSTAWY PROCESU KARNEGO Kryminologia 2019/2020 mgr Edyta Chmura-Szczecińska</vt:lpstr>
      <vt:lpstr>Zakres tematyczny ćwiczeń: 1) Zajęcia organizacyjne. Pojęcie i przebieg procesu karnego – 5.10.19 2) Uczestnicy postępowania karnego. Prawa oskarżonego (podejrzanego) w toku procesu karnego. Prawo do obrony. Obrońca. – 22.12.19 3) Dowody –pojęcie, rodzaje. Przesłuchanie świadka. – 25.01.20 4) Kolokwium zaliczeniowe – 01.02.20</vt:lpstr>
      <vt:lpstr>EGZAMIN: • warunkiem przystąpienia do egzaminu jest uzyskanie pozytywnej oceny z ćwiczeń, • egzamin ma formę pisemną, • trzy pytania otwarte, • dwa z zakresu wykładu, • jedno pytanie z zakresu ćwiczeń, • lista zagadnień (pytań) egzaminacyjnych dostępna na stronach osobistych egzaminatorów.  egzamin przedterminowy:   • egzamin ustny,   • na tych samych zasadach co egzamin: trzy pytania losowane z zestawu załączonego    poniżej (dwa z tematyki wykładu, jedno z tematyki ćwiczeń),   • termin: styczeń 2020,   • warunek: zaliczenie ćwiczeń na ocenę 5,0   • egzamin przedterminowy traktowany jest jak termin pierwszy,   • procedura przywrócenia terminu – Regulamin studiów.</vt:lpstr>
      <vt:lpstr>Ćwiczenia: - dozwolona jest 1 nieobecność, każda kolejna wymaga zaliczenia tematu na konsultacjach - punktowanie aktywności:  3p= +0,5 oceny końcowej z ćwiczeń - kolokwium pisemne na ostatnich zajęciach ( 2 lutego 2020 r.) </vt:lpstr>
      <vt:lpstr>PODRĘCZNIKI I MATERIAŁY • Kodeks postępowania karnego–wybrane fragmenty (uwaga! nowelizacja 2019) • podręcznik: J. Skorupka (red.), Proces karny, Warszawa 2019.oinna propozycja: K. Boratyńska, Ł. Chojniak, W. Jasiński, Postępowanie karne, Warszawa 2019. • pozostałe źródła: Konstytucja RP –rozdział II i VIII w zakresie dot. postępowania karnego Europejska Konwencja Praw Człowieka –art. 5, 6, 13  Proszę uwzględnić w toku nauki, iż znajomość wyłącznie przepisów kodeksu nie jest wystarczająca dla zaliczenia przedmiotu. Bezwzględnie konieczne jest poszerzenie wiedzy z pomocą podręcznika. Ograniczenie się do analizy treści prezentacji udostępnianych przez wykładowców również nie pozwoli na zaliczenie przedmiotu.</vt:lpstr>
      <vt:lpstr>PROCES KARNY Prawnie uregulowany, uporządkowany zespół czynności organów państwa i innych uczestników postępowania.  To prawne przemyślana i świadomie wykreowana konstrukcja służąca zrealizowaniu założonych przez ustawodawcę celów.</vt:lpstr>
      <vt:lpstr>Prezentacja programu PowerPoint</vt:lpstr>
      <vt:lpstr>Prezentacja programu PowerPoint</vt:lpstr>
      <vt:lpstr>Postępowanie przygotowawcze –  I stadium procesu karnego   </vt:lpstr>
      <vt:lpstr>Prezentacja programu PowerPoint</vt:lpstr>
      <vt:lpstr>Prezentacja programu PowerPoint</vt:lpstr>
      <vt:lpstr>Prezentacja programu PowerPoint</vt:lpstr>
      <vt:lpstr>Prezentacja programu PowerPoint</vt:lpstr>
      <vt:lpstr>Czynności w niezbędnym zakresie - W sytuacji, gdy okoliczności popełnienia czynu wymagają natychmiastowego podjęcia czynności w wypadkach niecierpiących zwłoki w celu zabezpieczenia śladów i dowodów przestępstwa przed ich utratą, zniekształceniem lub zniszczeniem (art. 308 §1 k.p.k.) Można przeprowadzać dowolne czynności procesowe, w tym wymagające spisania protokołu.  czas trwania: max. 5 dni</vt:lpstr>
      <vt:lpstr>Prezentacja programu PowerPoint</vt:lpstr>
      <vt:lpstr>      Art. 49. § 1. Pokrzywdzonym jest osoba fizyczna lub prawna, której dobro prawne zostało bezpośrednio naruszone lub zagrożone przez przestępstwo (także instytucja państwowa lub samorządowa) </vt:lpstr>
      <vt:lpstr>       Art. 71. § 1. Za podejrzanego uważa się osobę, co do której wydano postanowienie o przedstawieniu zarzutów albo której bez wydania takiego postanowienia postawiono zarzut w związku z przystąpieniem do przesłuchania w charakterze podejrzanego. </vt:lpstr>
      <vt:lpstr>      § 2. Za oskarżonego uważa się osobę, przeciwko której wniesiono oskarżenie do sądu, a także osobę, co do której prokurator złożył wniosek wskazany w art. 335 § 1 lub wniosek o warunkowe umorzenie postępowania. </vt:lpstr>
      <vt:lpstr>Art. 82. Obrońcą może być jedynie osoba uprawniona do obrony według przepisów o ustroju adwokatury lub ustawy o radcach prawnych. Art. 83. § 1. Obrońcę ustanawia oskarżony; do czasu ustanowienia obrońcy przez oskarżonego pozbawionego wolności, obrońcę może ustanowić inna osoba, o czym niezwłocznie zawiadamia się oskarżonego. </vt:lpstr>
      <vt:lpstr>Prezentacja programu PowerPoint</vt:lpstr>
      <vt:lpstr>Nadzór prokuratora nad postępowaniem przygotowawczym:    Prokurator w zakresie w jakim nie prowadzi postępowania przygotowawczego, sprawuje nadzór nad jego przebiegiem (art. 326 §1 k.p.k.). Z tytułu sprawowanego nadzoru (art. 326 §3 k.p.k.) prokurator może: • zaznajamiać się z zamierzeniami prowadzącego postępowanie, wskazywać kierunki postępowania oraz wydawać co do tego zarządzenia, • żądać przedstawienia materiałów zebranych w toku postępowania, •uczestniczyć w czynnościach dokonywanych przez prowadzących postępowanie, osobiście je przeprowadzać albo przejąć sprawę do swego prowadzenia, • wydawać postanowienia, zarządzenia lub polecenia, • zmieniać i uchylać postanowienia i zarządzenia.</vt:lpstr>
      <vt:lpstr>Czynności sądowe w postępowaniu przygotowawczym</vt:lpstr>
      <vt:lpstr>Prezentacja programu PowerPoint</vt:lpstr>
      <vt:lpstr>Art. 17. § 1. Nie wszczyna się postępowania, a wszczęte umarza, gdy: 1)   czynu nie popełniono albo brak jest danych dostatecznie uzasadniających podejrzenie jego popełnienia; 2)   czyn nie zawiera znamion czynu zabronionego albo ustawa stanowi, że sprawca nie popełnia przestępstwa; 3)   społeczna szkodliwość czynu jest znikoma; 4)   ustawa stanowi, że sprawca nie podlega karze; 5)   oskarżony zmarł; 6)   nastąpiło przedawnienie karalności; 7)   postępowanie karne co do tego samego czynu tej samej osoby zostało prawomocnie zakończone albo wcześniej wszczęte toczy się; 8)   sprawca nie podlega orzecznictwu polskich sądów karnych; 9)   brak skargi uprawnionego oskarżyciela; 10)  brak wymaganego zezwolenia na ściganie lub wniosku o ściganie pochodzącego od osoby uprawnionej, chyba że ustawa stanowi inaczej; 11)  zachodzi inna okoliczność wyłączająca ściganie. </vt:lpstr>
      <vt:lpstr>Prezentacja programu PowerPoint</vt:lpstr>
      <vt:lpstr>Prezentacja programu PowerPoint</vt:lpstr>
      <vt:lpstr>Jeżeli akt oskarżenia odpowiada warunkom formalnym i sąd nie przekaże prokuratorowi sprawy w celu uzupełnienia istotnych braków postępowania, stronom doręcza się zawiadomienie o rozprawie głównej. </vt:lpstr>
      <vt:lpstr>Prezentacja programu PowerPoint</vt:lpstr>
      <vt:lpstr>Rozprawę główną rozpoczyna wywołanie sprawy.     </vt:lpstr>
      <vt:lpstr>Przewodniczący kieruje  rozprawą i czuwa nad jej prawidłowym  przebiegiem, bacząc, by zostały  wyjaśnione wszystkie istotne  okoliczności sprawy. </vt:lpstr>
      <vt:lpstr>Przewód sądowy rozpoczyna się od zwięzłego przedstawienia przez oskarżyciela zarzutów oskarżenia.</vt:lpstr>
      <vt:lpstr>Po przedstawieniu zarzutów oskarżenia, przewodniczący poucza oskarżonego, m.in. o prawie do: składania wyjaśnień, odmowy wyjaśnień lub odpowiedzi na pytania; składania wniosków dowodowych i konsekwencjach nieskorzystania z tego uprawnienia. Przewodniczący składu orzekającego pyta oskarżonego, czy przyznaje się do zarzucanego mu czynu oraz czy chce złożyć wyjaśnienia i jakie. </vt:lpstr>
      <vt:lpstr>Jeżeli oskarżony chce złożyć wyjaśnienia, następuje jego przesłuchanie, po którym przewodniczący poucza go o prawie zadawania pytań osobom przesłuchiwanym oraz składania wyjaśnień co do każdego dowodu. Następnie przeprowadzane są kolejne dowody w sprawie – np. przesłuchuje się świadków.</vt:lpstr>
      <vt:lpstr>Art. 387 § 1. Do chwili zakończenia pierwszego przesłuchania wszystkich oskarżonych na rozprawie głównej oskarżony, któremu zarzucono przestępstwo zagrożone karą nieprzekraczającą 15 lat pozbawienia wolności, może złożyć wniosek o wydanie wyroku skazującego i wymierzenie mu określonej kary lub środka karnego, orzeczenie przepadku lub środka kompensacyjnego bez przeprowadzania postępowania dowodowego. </vt:lpstr>
      <vt:lpstr>Po przeprowadzeniu dowodów dopuszczonych w sprawie przewodniczący pyta strony, czy wnoszą o uzupełnienie postępowania dowodowego i jeśli nie wnoszą, zamyka przewód sądowy, następują głosy końcowe i …</vt:lpstr>
      <vt:lpstr>Prezentacja programu PowerPoint</vt:lpstr>
      <vt:lpstr>Prezentacja programu PowerPoint</vt:lpstr>
      <vt:lpstr>Prezentacja programu PowerPoint</vt:lpstr>
      <vt:lpstr>Prezentacja programu PowerPoint</vt:lpstr>
      <vt:lpstr>Od orzeczenia wydanego w I instancji przysługuje środek odwoławczy stronom oraz innym, wskazanym w ustawie. Środek odwoławczy wnosi się do sądu, który wydał zaskarżone orzeczenie.</vt:lpstr>
      <vt:lpstr>Środki odwoławcze: </vt:lpstr>
      <vt:lpstr>Przysługują od decyzji nieprawomocnych lub innych niż decyzje czynności.  Na skutek ich wniesienia, wydana decyzja podlega kontroli – co do zasady – przez organ inny niż ten, który wydał decyzję. </vt:lpstr>
      <vt:lpstr>Prezentacja programu PowerPoint</vt:lpstr>
      <vt:lpstr>Pytania egzaminacyjne: 1.Postępowanie karne – pojęcie i cele. Stadia procesu karnego. 2. Organy postępowania przygotowawczego. Nadzór prokuratora nad postępowaniem przygotowawczym i czynności sądu w postępowaniu przygotowawczym 3. Śledztwo a dochodzenie –podobieństwa i różnice 4. Wszczęcie postępowania przygotowawczego. Czynności sprawdzające i postępowanie w niezbędnym zakresie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2019-10-02T06:09:34Z</dcterms:created>
  <dcterms:modified xsi:type="dcterms:W3CDTF">2019-12-21T17:41:15Z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