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80" r:id="rId6"/>
    <p:sldId id="281" r:id="rId7"/>
    <p:sldId id="275" r:id="rId8"/>
    <p:sldId id="276" r:id="rId9"/>
    <p:sldId id="277" r:id="rId10"/>
    <p:sldId id="259" r:id="rId11"/>
    <p:sldId id="278" r:id="rId12"/>
    <p:sldId id="268" r:id="rId13"/>
    <p:sldId id="261" r:id="rId14"/>
    <p:sldId id="279" r:id="rId15"/>
    <p:sldId id="262" r:id="rId16"/>
    <p:sldId id="263" r:id="rId17"/>
    <p:sldId id="264" r:id="rId18"/>
    <p:sldId id="265" r:id="rId19"/>
    <p:sldId id="266" r:id="rId20"/>
    <p:sldId id="283" r:id="rId21"/>
    <p:sldId id="267" r:id="rId22"/>
    <p:sldId id="269" r:id="rId23"/>
    <p:sldId id="270" r:id="rId24"/>
    <p:sldId id="282" r:id="rId25"/>
    <p:sldId id="271" r:id="rId26"/>
    <p:sldId id="272" r:id="rId27"/>
    <p:sldId id="273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075729-3F2F-481A-B724-FDEBCDF23B6E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7075729-3F2F-481A-B724-FDEBCDF23B6E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075729-3F2F-481A-B724-FDEBCDF23B6E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075729-3F2F-481A-B724-FDEBCDF23B6E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STOSUNEK PRACY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8297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>
              <a:buNone/>
            </a:pPr>
            <a:r>
              <a:rPr lang="pl-PL" sz="3600" b="1" dirty="0"/>
              <a:t>Zobowiązania </a:t>
            </a:r>
            <a:r>
              <a:rPr lang="pl-PL" sz="3600" b="1" dirty="0" smtClean="0"/>
              <a:t>pracodawcy:</a:t>
            </a:r>
          </a:p>
          <a:p>
            <a:endParaRPr lang="pl-PL" sz="3600" dirty="0"/>
          </a:p>
          <a:p>
            <a:pPr algn="r"/>
            <a:r>
              <a:rPr lang="pl-PL" sz="3600" dirty="0" smtClean="0"/>
              <a:t>zatrudnianie </a:t>
            </a:r>
            <a:r>
              <a:rPr lang="pl-PL" sz="3600" dirty="0"/>
              <a:t>pracownika</a:t>
            </a:r>
            <a:r>
              <a:rPr lang="pl-PL" dirty="0"/>
              <a:t> 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035414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>
              <a:buNone/>
            </a:pPr>
            <a:r>
              <a:rPr lang="pl-PL" sz="3600" b="1" dirty="0"/>
              <a:t>Zobowiązania pracodawcy:</a:t>
            </a:r>
          </a:p>
          <a:p>
            <a:pPr marL="109728" indent="0">
              <a:buNone/>
            </a:pPr>
            <a:endParaRPr lang="pl-PL" sz="3600" dirty="0"/>
          </a:p>
          <a:p>
            <a:pPr algn="r"/>
            <a:r>
              <a:rPr lang="pl-PL" sz="3600" dirty="0" smtClean="0"/>
              <a:t>zatrudnianie </a:t>
            </a:r>
            <a:r>
              <a:rPr lang="pl-PL" sz="3600" dirty="0"/>
              <a:t>pracownika </a:t>
            </a:r>
            <a:endParaRPr lang="pl-PL" sz="3600" dirty="0" smtClean="0"/>
          </a:p>
          <a:p>
            <a:pPr algn="r"/>
            <a:r>
              <a:rPr lang="pl-PL" sz="3600" dirty="0" smtClean="0"/>
              <a:t>wypłata wynagrodzenia</a:t>
            </a:r>
            <a:endParaRPr lang="pl-PL" sz="3600" dirty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035414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sz="1000" dirty="0" smtClean="0"/>
          </a:p>
          <a:p>
            <a:pPr algn="ctr">
              <a:buNone/>
            </a:pPr>
            <a:endParaRPr lang="pl-PL" sz="1000" dirty="0"/>
          </a:p>
          <a:p>
            <a:pPr algn="ctr">
              <a:buNone/>
            </a:pPr>
            <a:r>
              <a:rPr lang="pl-PL" sz="1000" dirty="0" smtClean="0"/>
              <a:t>STOSUNEK PRACY DWUSTRONNIE ZOOWIĄZAUJĄCY</a:t>
            </a:r>
            <a:endParaRPr lang="pl-PL" sz="10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PRACOWNIK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PRACODAWCA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i="1" u="sng" dirty="0" smtClean="0"/>
              <a:t>Zobowiązaniowy stosunek pracy</a:t>
            </a:r>
            <a:endParaRPr lang="pl-PL" i="1" u="sng" dirty="0"/>
          </a:p>
        </p:txBody>
      </p:sp>
      <p:sp>
        <p:nvSpPr>
          <p:cNvPr id="4" name="Strzałka zakrzywiona w prawo 3"/>
          <p:cNvSpPr/>
          <p:nvPr/>
        </p:nvSpPr>
        <p:spPr>
          <a:xfrm>
            <a:off x="827584" y="2492896"/>
            <a:ext cx="2520280" cy="2664296"/>
          </a:xfrm>
          <a:prstGeom prst="curvedRightArrow">
            <a:avLst>
              <a:gd name="adj1" fmla="val 25000"/>
              <a:gd name="adj2" fmla="val 5285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" name="Strzałka zakrzywiona w górę 5"/>
          <p:cNvSpPr/>
          <p:nvPr/>
        </p:nvSpPr>
        <p:spPr>
          <a:xfrm rot="16200000">
            <a:off x="5562110" y="2582906"/>
            <a:ext cx="2880320" cy="21242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819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algn="ctr">
              <a:buNone/>
            </a:pPr>
            <a:r>
              <a:rPr lang="pl-PL" sz="3600" b="1" dirty="0" smtClean="0"/>
              <a:t>STOSUNEK PRACY: </a:t>
            </a:r>
            <a:br>
              <a:rPr lang="pl-PL" sz="3600" b="1" dirty="0" smtClean="0"/>
            </a:br>
            <a:r>
              <a:rPr lang="pl-PL" sz="3600" b="1" dirty="0" smtClean="0"/>
              <a:t>charakterystyka typologiczna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759931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 smtClean="0"/>
              <a:t>DOBROWOLNOŚĆ</a:t>
            </a:r>
            <a:endParaRPr lang="pl-PL" sz="4400" b="1" dirty="0"/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759931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 smtClean="0"/>
              <a:t>OSOBISTY </a:t>
            </a:r>
            <a:r>
              <a:rPr lang="pl-PL" sz="4400" b="1" dirty="0"/>
              <a:t>CHARAKTER</a:t>
            </a:r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099643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 smtClean="0"/>
              <a:t>ODPŁATNOŚĆ</a:t>
            </a:r>
            <a:endParaRPr lang="pl-PL" sz="4400" b="1" dirty="0"/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255307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/>
              <a:t>CIĄGŁOŚĆ ŚWIADCZENIA </a:t>
            </a:r>
            <a:r>
              <a:rPr lang="pl-PL" sz="4400" b="1" dirty="0" smtClean="0"/>
              <a:t>PRACY/ZATRUDNIENIA</a:t>
            </a:r>
            <a:endParaRPr lang="pl-PL" sz="4400" b="1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840266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 smtClean="0"/>
              <a:t>STARANNE DZIAŁANIE</a:t>
            </a:r>
            <a:endParaRPr lang="pl-PL" sz="4400" b="1" dirty="0"/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377494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400" b="1" dirty="0" smtClean="0"/>
              <a:t>PODPORZĄDKOWANIE PRACOWNIKA –</a:t>
            </a:r>
          </a:p>
          <a:p>
            <a:pPr marL="109728" indent="0" algn="ctr">
              <a:buNone/>
            </a:pPr>
            <a:r>
              <a:rPr lang="pl-PL" sz="4400" b="1" dirty="0" smtClean="0"/>
              <a:t>A</a:t>
            </a:r>
          </a:p>
          <a:p>
            <a:pPr marL="109728" indent="0" algn="ctr">
              <a:buNone/>
            </a:pPr>
            <a:r>
              <a:rPr lang="pl-PL" sz="4400" b="1" dirty="0" smtClean="0"/>
              <a:t> PRACA POD KIEROWNICTWEM PRACODAWCY</a:t>
            </a:r>
            <a:endParaRPr lang="pl-PL" sz="4400" b="1" dirty="0"/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26704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endParaRPr lang="pl-PL" b="1" dirty="0"/>
          </a:p>
          <a:p>
            <a:endParaRPr lang="pl-PL" b="1" dirty="0" smtClean="0"/>
          </a:p>
          <a:p>
            <a:pPr marL="109728" indent="0" algn="ctr">
              <a:buNone/>
            </a:pPr>
            <a:r>
              <a:rPr lang="pl-PL" sz="4400" b="1" dirty="0" smtClean="0"/>
              <a:t>Art</a:t>
            </a:r>
            <a:r>
              <a:rPr lang="pl-PL" sz="4400" b="1" dirty="0"/>
              <a:t>. 22. </a:t>
            </a:r>
            <a:r>
              <a:rPr lang="pl-PL" sz="4400" dirty="0"/>
              <a:t>§ 1. </a:t>
            </a:r>
            <a:r>
              <a:rPr lang="pl-PL" sz="4400" dirty="0" smtClean="0"/>
              <a:t>kodeksu pracy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75207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Problem tzw. podporządkowania autonomicznego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562728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400" b="1" dirty="0"/>
              <a:t>RYZYKO </a:t>
            </a:r>
            <a:r>
              <a:rPr lang="pl-PL" sz="4400" b="1" dirty="0" smtClean="0"/>
              <a:t>PRACODAWCY</a:t>
            </a:r>
          </a:p>
          <a:p>
            <a:pPr marL="109728" indent="0" algn="ctr">
              <a:buNone/>
            </a:pPr>
            <a:endParaRPr lang="pl-PL" sz="4400" b="1" dirty="0"/>
          </a:p>
          <a:p>
            <a:pPr algn="r"/>
            <a:r>
              <a:rPr lang="pl-PL" sz="4400" dirty="0" smtClean="0"/>
              <a:t>techniczno-organizacyjne</a:t>
            </a:r>
          </a:p>
          <a:p>
            <a:pPr algn="r"/>
            <a:r>
              <a:rPr lang="pl-PL" sz="4400" dirty="0" smtClean="0"/>
              <a:t> socjalne</a:t>
            </a:r>
          </a:p>
          <a:p>
            <a:pPr algn="r"/>
            <a:r>
              <a:rPr lang="pl-PL" sz="4400" dirty="0" smtClean="0"/>
              <a:t> osobowe</a:t>
            </a:r>
          </a:p>
          <a:p>
            <a:pPr algn="r"/>
            <a:r>
              <a:rPr lang="pl-PL" sz="4400" dirty="0" smtClean="0"/>
              <a:t>gospodarcze(?)</a:t>
            </a:r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215393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3600" dirty="0" smtClean="0"/>
              <a:t>PROBLEM ZASTĘPOWANIA ZATRUDNIENIA PRACOWNICZEGO PRZEZ ZATRUDNIENIE CYWILNOPRAWNE I SAMOZATRUDNIENIE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43329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Przypadek 1. Dodatkowe godziny pracy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i="1" dirty="0" smtClean="0"/>
              <a:t>W związku z nagłym, korzystnym zamówieniem pracodawca zaproponował grupie pracowników zatrudnionych na umowy o pracę jako monterzy produktu X pozostanie po normalnych godzinach pracy i wykonanie dodatkowej partii produktu X. Podstawą tej dodatkowej pracy  i wypłaty wynagrodzeń za nią miała być umowa cywilnoprawna.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875926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Przypadek 2. „Dobra zmiana”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i="1" dirty="0" smtClean="0"/>
              <a:t>Pracodawca zaproponował grupie 10 pracowników zatrudnianych na umowy o pracę jako operatorzy maszyny Y zamianę umów o pracę na umowy cywilnoprawne podkreślając, że więcej w ten sposób zarobią dzięki temu chociażby, że nie będą ograniczeni czasem pracy wg. </a:t>
            </a:r>
            <a:r>
              <a:rPr lang="pl-PL" i="1" dirty="0" err="1" smtClean="0"/>
              <a:t>Kp</a:t>
            </a:r>
            <a:r>
              <a:rPr lang="pl-PL" i="1" dirty="0" smtClean="0"/>
              <a:t>. i będą pracować ile dusza zapragnie…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758699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Przypadek 3.  Zenona przedsiębiorca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i="1" dirty="0" smtClean="0"/>
              <a:t>Pracownik Zenon B. jest serwisantem maszyn wykorzystywanych u jego pracodawcy. Szef zaproponował mu, aby ten zgodził się na rozwiązanie umowy o pracę i założył własną firmę serwisująca takie maszyny. Z tą firmą pracodawca nawiąże umowę i Zenon, już jako przedsiębiorca, będzie dalej robił to samo, co do tej pory u swego byłego pracodawcy.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7965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Rozwiązanie przypadków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400" b="1" dirty="0" smtClean="0"/>
              <a:t>Art. 22 § 1</a:t>
            </a:r>
            <a:r>
              <a:rPr lang="pl-PL" sz="4400" b="1" baseline="30000" dirty="0" smtClean="0"/>
              <a:t>1</a:t>
            </a:r>
            <a:r>
              <a:rPr lang="pl-PL" sz="4400" b="1" dirty="0" smtClean="0"/>
              <a:t>. k.p.</a:t>
            </a:r>
          </a:p>
          <a:p>
            <a:pPr marL="109728" indent="0" algn="ctr">
              <a:buNone/>
            </a:pPr>
            <a:endParaRPr lang="pl-PL" sz="4400" b="1" dirty="0" smtClean="0"/>
          </a:p>
          <a:p>
            <a:pPr marL="109728" indent="0" algn="ctr">
              <a:buNone/>
            </a:pPr>
            <a:r>
              <a:rPr lang="pl-PL" sz="4400" b="1" dirty="0" smtClean="0"/>
              <a:t>Art</a:t>
            </a:r>
            <a:r>
              <a:rPr lang="pl-PL" sz="4400" b="1" dirty="0"/>
              <a:t>. 22 § 1</a:t>
            </a:r>
            <a:r>
              <a:rPr lang="pl-PL" sz="4400" b="1" baseline="30000" dirty="0"/>
              <a:t>2</a:t>
            </a:r>
            <a:r>
              <a:rPr lang="pl-PL" sz="4400" b="1" dirty="0"/>
              <a:t>. k.p. </a:t>
            </a:r>
            <a:endParaRPr lang="pl-PL" sz="4400" b="1" i="1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endParaRPr lang="pl-PL" dirty="0" smtClean="0"/>
          </a:p>
          <a:p>
            <a:pPr marL="109728" indent="0" algn="ctr">
              <a:buNone/>
            </a:pPr>
            <a:endParaRPr lang="pl-PL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492115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i="1" dirty="0" smtClean="0"/>
          </a:p>
          <a:p>
            <a:pPr marL="109728" indent="0" algn="ctr">
              <a:buNone/>
            </a:pPr>
            <a:r>
              <a:rPr lang="pl-PL" dirty="0"/>
              <a:t>Art.  22.  </a:t>
            </a:r>
            <a:r>
              <a:rPr lang="pl-PL" dirty="0" smtClean="0"/>
              <a:t>§</a:t>
            </a:r>
            <a:r>
              <a:rPr lang="pl-PL" dirty="0"/>
              <a:t>  </a:t>
            </a:r>
            <a:r>
              <a:rPr lang="pl-PL" dirty="0" smtClean="0"/>
              <a:t>1 k.p.</a:t>
            </a:r>
            <a:r>
              <a:rPr lang="pl-PL" dirty="0"/>
              <a:t>  </a:t>
            </a:r>
            <a:endParaRPr lang="pl-PL" dirty="0" smtClean="0"/>
          </a:p>
          <a:p>
            <a:pPr marL="109728" indent="0" algn="just">
              <a:buNone/>
            </a:pPr>
            <a:r>
              <a:rPr lang="pl-PL" dirty="0" smtClean="0"/>
              <a:t>Przez </a:t>
            </a:r>
            <a:r>
              <a:rPr lang="pl-PL" dirty="0"/>
              <a:t>nawiązanie stosunku pracy pracownik zobowiązuje się do wykonywania pracy określonego rodzaju na rzecz pracodawcy i pod jego kierownictwem oraz w miejscu i czasie wyznaczonym przez pracodawcę, a pracodawca - do zatrudniania pracownika za wynagrodzeniem.</a:t>
            </a:r>
          </a:p>
          <a:p>
            <a:pPr marL="109728" indent="0">
              <a:buNone/>
            </a:pPr>
            <a:endParaRPr lang="pl-PL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210669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endParaRPr lang="pl-PL" b="1" dirty="0"/>
          </a:p>
          <a:p>
            <a:pPr marL="109728" indent="0" algn="ctr">
              <a:buNone/>
            </a:pPr>
            <a:r>
              <a:rPr lang="pl-PL" sz="3200" b="1" dirty="0" smtClean="0"/>
              <a:t>prawa</a:t>
            </a:r>
          </a:p>
          <a:p>
            <a:pPr marL="109728" indent="0" algn="ctr">
              <a:buNone/>
            </a:pPr>
            <a:r>
              <a:rPr lang="pl-PL" sz="3200" b="1" dirty="0" smtClean="0"/>
              <a:t>Pracownik</a:t>
            </a:r>
            <a:r>
              <a:rPr lang="pl-PL" sz="3200" dirty="0" smtClean="0"/>
              <a:t>              </a:t>
            </a:r>
            <a:r>
              <a:rPr lang="pl-PL" sz="3200" b="1" dirty="0" smtClean="0"/>
              <a:t>i</a:t>
            </a:r>
            <a:r>
              <a:rPr lang="pl-PL" sz="3200" dirty="0" smtClean="0"/>
              <a:t>            </a:t>
            </a:r>
            <a:r>
              <a:rPr lang="pl-PL" sz="3200" b="1" dirty="0" smtClean="0"/>
              <a:t>Pracodawca</a:t>
            </a:r>
          </a:p>
          <a:p>
            <a:pPr marL="109728" indent="0" algn="ctr">
              <a:buNone/>
            </a:pPr>
            <a:r>
              <a:rPr lang="pl-PL" sz="3200" b="1" dirty="0" smtClean="0"/>
              <a:t>obowiązki</a:t>
            </a:r>
            <a:endParaRPr lang="pl-PL" sz="32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  <p:sp>
        <p:nvSpPr>
          <p:cNvPr id="4" name="Strzałka w prawo 3"/>
          <p:cNvSpPr/>
          <p:nvPr/>
        </p:nvSpPr>
        <p:spPr>
          <a:xfrm>
            <a:off x="2915816" y="3140968"/>
            <a:ext cx="122413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 rot="10800000">
            <a:off x="5220072" y="3140967"/>
            <a:ext cx="86409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/>
          <p:nvPr/>
        </p:nvSpPr>
        <p:spPr>
          <a:xfrm>
            <a:off x="3491880" y="2204864"/>
            <a:ext cx="2304256" cy="22322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7463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sz="3600" b="1" dirty="0" smtClean="0"/>
              <a:t>Zobowiązania pracownika:</a:t>
            </a:r>
          </a:p>
          <a:p>
            <a:pPr marL="109728" indent="0">
              <a:buNone/>
            </a:pPr>
            <a:endParaRPr lang="pl-PL" sz="3600" dirty="0"/>
          </a:p>
          <a:p>
            <a:pPr algn="r"/>
            <a:r>
              <a:rPr lang="pl-PL" sz="3600" dirty="0" smtClean="0"/>
              <a:t>wykonywanie </a:t>
            </a:r>
            <a:r>
              <a:rPr lang="pl-PL" sz="3600" dirty="0"/>
              <a:t>pracy określonego rodzaju </a:t>
            </a:r>
            <a:endParaRPr lang="pl-PL" sz="36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2130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sz="3600" dirty="0" smtClean="0"/>
              <a:t>wykonywanie </a:t>
            </a:r>
            <a:r>
              <a:rPr lang="pl-PL" sz="3600" dirty="0"/>
              <a:t>pracy określonego </a:t>
            </a:r>
            <a:r>
              <a:rPr lang="pl-PL" sz="3600" dirty="0" smtClean="0"/>
              <a:t>rodzaju</a:t>
            </a:r>
          </a:p>
          <a:p>
            <a:pPr algn="r"/>
            <a:endParaRPr lang="pl-PL" sz="3600" dirty="0"/>
          </a:p>
          <a:p>
            <a:pPr algn="r"/>
            <a:endParaRPr lang="pl-PL" sz="3600" dirty="0"/>
          </a:p>
          <a:p>
            <a:pPr marL="109728" indent="0" algn="ctr">
              <a:buNone/>
            </a:pPr>
            <a:r>
              <a:rPr lang="pl-PL" sz="3600" dirty="0" smtClean="0"/>
              <a:t>wykonywanie usługi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3322712" y="3287109"/>
            <a:ext cx="2498576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23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sz="3600" dirty="0" smtClean="0"/>
              <a:t>wykonywanie </a:t>
            </a:r>
            <a:r>
              <a:rPr lang="pl-PL" sz="3600" dirty="0"/>
              <a:t>pracy określonego </a:t>
            </a:r>
            <a:r>
              <a:rPr lang="pl-PL" sz="3600" dirty="0" smtClean="0"/>
              <a:t>rodzaju</a:t>
            </a:r>
          </a:p>
          <a:p>
            <a:pPr algn="r"/>
            <a:endParaRPr lang="pl-PL" sz="3600" dirty="0"/>
          </a:p>
          <a:p>
            <a:pPr algn="r"/>
            <a:endParaRPr lang="pl-PL" sz="3600" dirty="0"/>
          </a:p>
          <a:p>
            <a:pPr marL="109728" indent="0" algn="ctr">
              <a:buNone/>
            </a:pPr>
            <a:r>
              <a:rPr lang="pl-PL" sz="3600" dirty="0" smtClean="0"/>
              <a:t>pełnienie służby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3322712" y="3287109"/>
            <a:ext cx="2498576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54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sz="3600" b="1" dirty="0" smtClean="0"/>
              <a:t>Zobowiązania pracownika:</a:t>
            </a:r>
          </a:p>
          <a:p>
            <a:pPr marL="109728" indent="0">
              <a:buNone/>
            </a:pPr>
            <a:endParaRPr lang="pl-PL" sz="3600" dirty="0"/>
          </a:p>
          <a:p>
            <a:pPr algn="r"/>
            <a:r>
              <a:rPr lang="pl-PL" sz="3600" dirty="0" smtClean="0"/>
              <a:t>wykonywanie </a:t>
            </a:r>
            <a:r>
              <a:rPr lang="pl-PL" sz="3600" dirty="0"/>
              <a:t>pracy określonego rodzaju </a:t>
            </a:r>
            <a:endParaRPr lang="pl-PL" sz="3600" dirty="0" smtClean="0"/>
          </a:p>
          <a:p>
            <a:pPr algn="r"/>
            <a:r>
              <a:rPr lang="pl-PL" sz="3600" dirty="0" smtClean="0"/>
              <a:t>na </a:t>
            </a:r>
            <a:r>
              <a:rPr lang="pl-PL" sz="3600" dirty="0"/>
              <a:t>rzecz </a:t>
            </a:r>
            <a:r>
              <a:rPr lang="pl-PL" sz="3600" dirty="0" smtClean="0"/>
              <a:t>pracodawcy</a:t>
            </a:r>
            <a:endParaRPr lang="pl-PL" sz="3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21305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sz="3600" b="1" dirty="0"/>
              <a:t>Zobowiązania pracownika:</a:t>
            </a:r>
          </a:p>
          <a:p>
            <a:pPr algn="r"/>
            <a:r>
              <a:rPr lang="pl-PL" sz="3600" dirty="0" smtClean="0"/>
              <a:t>wykonywania </a:t>
            </a:r>
            <a:r>
              <a:rPr lang="pl-PL" sz="3600" dirty="0"/>
              <a:t>pracy określonego rodzaju </a:t>
            </a:r>
            <a:endParaRPr lang="pl-PL" sz="3600" dirty="0" smtClean="0"/>
          </a:p>
          <a:p>
            <a:pPr algn="r"/>
            <a:r>
              <a:rPr lang="pl-PL" sz="3600" dirty="0" smtClean="0"/>
              <a:t>na </a:t>
            </a:r>
            <a:r>
              <a:rPr lang="pl-PL" sz="3600" dirty="0"/>
              <a:t>rzecz </a:t>
            </a:r>
            <a:r>
              <a:rPr lang="pl-PL" sz="3600" dirty="0" smtClean="0"/>
              <a:t>pracodawcy</a:t>
            </a:r>
          </a:p>
          <a:p>
            <a:pPr algn="r"/>
            <a:r>
              <a:rPr lang="pl-PL" sz="3600" dirty="0" smtClean="0"/>
              <a:t>pod </a:t>
            </a:r>
            <a:r>
              <a:rPr lang="pl-PL" sz="3600" dirty="0"/>
              <a:t>jego </a:t>
            </a:r>
            <a:r>
              <a:rPr lang="pl-PL" sz="3600" dirty="0" smtClean="0"/>
              <a:t>kierownictwem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21305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sz="3200" b="1" dirty="0"/>
              <a:t>Zobowiązania pracownika:</a:t>
            </a:r>
          </a:p>
          <a:p>
            <a:pPr algn="r"/>
            <a:r>
              <a:rPr lang="pl-PL" sz="3200" dirty="0" smtClean="0"/>
              <a:t>wykonywania </a:t>
            </a:r>
            <a:r>
              <a:rPr lang="pl-PL" sz="3200" dirty="0"/>
              <a:t>pracy określonego rodzaju </a:t>
            </a:r>
            <a:endParaRPr lang="pl-PL" sz="3200" dirty="0" smtClean="0"/>
          </a:p>
          <a:p>
            <a:pPr algn="r"/>
            <a:r>
              <a:rPr lang="pl-PL" sz="3200" dirty="0" smtClean="0"/>
              <a:t>na </a:t>
            </a:r>
            <a:r>
              <a:rPr lang="pl-PL" sz="3200" dirty="0"/>
              <a:t>rzecz </a:t>
            </a:r>
            <a:r>
              <a:rPr lang="pl-PL" sz="3200" dirty="0" smtClean="0"/>
              <a:t>pracodawcy</a:t>
            </a:r>
          </a:p>
          <a:p>
            <a:pPr algn="r"/>
            <a:r>
              <a:rPr lang="pl-PL" sz="3200" dirty="0" smtClean="0"/>
              <a:t> pod </a:t>
            </a:r>
            <a:r>
              <a:rPr lang="pl-PL" sz="3200" dirty="0"/>
              <a:t>jego </a:t>
            </a:r>
            <a:r>
              <a:rPr lang="pl-PL" sz="3200" dirty="0" smtClean="0"/>
              <a:t>kierownictwem</a:t>
            </a:r>
          </a:p>
          <a:p>
            <a:pPr algn="r"/>
            <a:r>
              <a:rPr lang="pl-PL" sz="3200" dirty="0" smtClean="0"/>
              <a:t>w </a:t>
            </a:r>
            <a:r>
              <a:rPr lang="pl-PL" sz="3200" dirty="0"/>
              <a:t>miejscu i czasie wyznaczonym przez </a:t>
            </a:r>
            <a:r>
              <a:rPr lang="pl-PL" sz="3200" dirty="0" smtClean="0"/>
              <a:t>pracodawcę</a:t>
            </a: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21305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252</TotalTime>
  <Words>448</Words>
  <Application>Microsoft Office PowerPoint</Application>
  <PresentationFormat>Pokaz na ekranie (4:3)</PresentationFormat>
  <Paragraphs>143</Paragraphs>
  <Slides>27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Hol</vt:lpstr>
      <vt:lpstr>STOSUNEK PRACY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Zobowiązaniowy stosunek pracy</vt:lpstr>
      <vt:lpstr>Stosunek pracy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 a zatrudnienie cywilnoprawne i samozatrudnienie</vt:lpstr>
      <vt:lpstr>Stosunek pracy  a zatrudnienie cywilnoprawne i samozatrudnienie</vt:lpstr>
      <vt:lpstr>Stosunek pracy  a zatrudnienie cywilnoprawne i samozatrudnienie</vt:lpstr>
      <vt:lpstr>Stosunek pracy  a zatrudnienie cywilnoprawne i samozatrudnienie</vt:lpstr>
      <vt:lpstr>Stosunek pracy  a zatrudnienie cywilnoprawne i samozatrudnienie</vt:lpstr>
      <vt:lpstr>Stosunek pracy  a zatrudnienie cywilnoprawne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STOSUNEK PRACY</dc:title>
  <dc:creator>Jacek</dc:creator>
  <cp:lastModifiedBy>Jacek</cp:lastModifiedBy>
  <cp:revision>32</cp:revision>
  <dcterms:created xsi:type="dcterms:W3CDTF">2014-10-13T09:27:32Z</dcterms:created>
  <dcterms:modified xsi:type="dcterms:W3CDTF">2020-03-18T12:20:26Z</dcterms:modified>
</cp:coreProperties>
</file>