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5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6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7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8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9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10.xml" ContentType="application/vnd.openxmlformats-officedocument.theme+xml"/>
  <Override PartName="/ppt/theme/theme11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6" r:id="rId1"/>
    <p:sldMasterId id="2147483708" r:id="rId2"/>
    <p:sldMasterId id="2147483784" r:id="rId3"/>
    <p:sldMasterId id="2147483786" r:id="rId4"/>
    <p:sldMasterId id="2147483831" r:id="rId5"/>
    <p:sldMasterId id="2147483845" r:id="rId6"/>
    <p:sldMasterId id="2147483871" r:id="rId7"/>
    <p:sldMasterId id="2147483898" r:id="rId8"/>
    <p:sldMasterId id="2147484003" r:id="rId9"/>
  </p:sldMasterIdLst>
  <p:notesMasterIdLst>
    <p:notesMasterId r:id="rId32"/>
  </p:notesMasterIdLst>
  <p:handoutMasterIdLst>
    <p:handoutMasterId r:id="rId33"/>
  </p:handoutMasterIdLst>
  <p:sldIdLst>
    <p:sldId id="354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9" r:id="rId22"/>
    <p:sldId id="368" r:id="rId23"/>
    <p:sldId id="371" r:id="rId24"/>
    <p:sldId id="370" r:id="rId25"/>
    <p:sldId id="372" r:id="rId26"/>
    <p:sldId id="375" r:id="rId27"/>
    <p:sldId id="373" r:id="rId28"/>
    <p:sldId id="376" r:id="rId29"/>
    <p:sldId id="374" r:id="rId30"/>
    <p:sldId id="377" r:id="rId31"/>
  </p:sldIdLst>
  <p:sldSz cx="9144000" cy="6858000" type="screen4x3"/>
  <p:notesSz cx="6808788" cy="9940925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orient="horz" pos="682">
          <p15:clr>
            <a:srgbClr val="A4A3A4"/>
          </p15:clr>
        </p15:guide>
        <p15:guide id="3" orient="horz" pos="903">
          <p15:clr>
            <a:srgbClr val="A4A3A4"/>
          </p15:clr>
        </p15:guide>
        <p15:guide id="4" orient="horz" pos="3858">
          <p15:clr>
            <a:srgbClr val="A4A3A4"/>
          </p15:clr>
        </p15:guide>
        <p15:guide id="5" orient="horz" pos="127">
          <p15:clr>
            <a:srgbClr val="A4A3A4"/>
          </p15:clr>
        </p15:guide>
        <p15:guide id="6" orient="horz" pos="4319">
          <p15:clr>
            <a:srgbClr val="A4A3A4"/>
          </p15:clr>
        </p15:guide>
        <p15:guide id="7" orient="horz" pos="4111">
          <p15:clr>
            <a:srgbClr val="A4A3A4"/>
          </p15:clr>
        </p15:guide>
        <p15:guide id="8" pos="2886">
          <p15:clr>
            <a:srgbClr val="A4A3A4"/>
          </p15:clr>
        </p15:guide>
        <p15:guide id="9" pos="272" userDrawn="1">
          <p15:clr>
            <a:srgbClr val="A4A3A4"/>
          </p15:clr>
        </p15:guide>
        <p15:guide id="10" pos="5473">
          <p15:clr>
            <a:srgbClr val="A4A3A4"/>
          </p15:clr>
        </p15:guide>
        <p15:guide id="11" pos="2937">
          <p15:clr>
            <a:srgbClr val="A4A3A4"/>
          </p15:clr>
        </p15:guide>
        <p15:guide id="12" pos="28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600"/>
    <a:srgbClr val="FFFF64"/>
    <a:srgbClr val="787878"/>
    <a:srgbClr val="646464"/>
    <a:srgbClr val="FFE600"/>
    <a:srgbClr val="FFD200"/>
    <a:srgbClr val="F0F0F0"/>
    <a:srgbClr val="828282"/>
    <a:srgbClr val="E6D2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99" autoAdjust="0"/>
  </p:normalViewPr>
  <p:slideViewPr>
    <p:cSldViewPr snapToGrid="0" snapToObjects="1" showGuides="1">
      <p:cViewPr>
        <p:scale>
          <a:sx n="67" d="100"/>
          <a:sy n="67" d="100"/>
        </p:scale>
        <p:origin x="1284" y="64"/>
      </p:cViewPr>
      <p:guideLst>
        <p:guide orient="horz" pos="2183"/>
        <p:guide orient="horz" pos="682"/>
        <p:guide orient="horz" pos="903"/>
        <p:guide orient="horz" pos="3858"/>
        <p:guide orient="horz" pos="127"/>
        <p:guide orient="horz" pos="4319"/>
        <p:guide orient="horz" pos="4111"/>
        <p:guide pos="2886"/>
        <p:guide pos="272"/>
        <p:guide pos="5473"/>
        <p:guide pos="2937"/>
        <p:guide pos="28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>
        <p:scale>
          <a:sx n="200" d="100"/>
          <a:sy n="200" d="100"/>
        </p:scale>
        <p:origin x="612" y="2742"/>
      </p:cViewPr>
      <p:guideLst>
        <p:guide orient="horz" pos="3131"/>
        <p:guide pos="214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5A85089-C692-4DEA-AC49-04CF34D4FE14}" type="datetimeFigureOut">
              <a:rPr lang="en-GB" smtClean="0">
                <a:latin typeface="Arial" pitchFamily="34" charset="0"/>
              </a:rPr>
              <a:pPr/>
              <a:t>29/02/2020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3A5C721-4BB5-4DB6-AD65-4BA2A62B05B6}" type="slidenum">
              <a:rPr lang="en-GB" smtClean="0">
                <a:latin typeface="Arial" pitchFamily="34" charset="0"/>
              </a:rPr>
              <a:pPr/>
              <a:t>‹#›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8045EBA9-A28D-4849-BFEA-AA04F6A21B63}" type="datetimeFigureOut">
              <a:rPr lang="en-GB" smtClean="0"/>
              <a:pPr/>
              <a:t>29/02/2020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5B43D19E-BFDB-4C92-8EDD-32EDDA8F41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2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w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1.wmf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w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23.emf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emf"/><Relationship Id="rId5" Type="http://schemas.openxmlformats.org/officeDocument/2006/relationships/image" Target="../media/image12.emf"/><Relationship Id="rId4" Type="http://schemas.openxmlformats.org/officeDocument/2006/relationships/oleObject" Target="../embeddings/oleObject9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0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1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2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3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4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5.bin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6.bin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7.bin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4.emf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8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9.bin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0.bin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1.bin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99167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" t="23400" b="10801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5340096"/>
            <a:ext cx="987552" cy="1156968"/>
          </a:xfrm>
          <a:prstGeom prst="rect">
            <a:avLst/>
          </a:prstGeom>
        </p:spPr>
      </p:pic>
      <p:sp>
        <p:nvSpPr>
          <p:cNvPr id="10" name="Rectangle 1"/>
          <p:cNvSpPr>
            <a:spLocks noChangeAspect="1"/>
          </p:cNvSpPr>
          <p:nvPr userDrawn="1"/>
        </p:nvSpPr>
        <p:spPr>
          <a:xfrm>
            <a:off x="1932781" y="777240"/>
            <a:ext cx="6755607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Freeform 5"/>
          <p:cNvSpPr>
            <a:spLocks/>
          </p:cNvSpPr>
          <p:nvPr userDrawn="1"/>
        </p:nvSpPr>
        <p:spPr bwMode="gray">
          <a:xfrm>
            <a:off x="496293" y="1042416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EYInterstate Light" panose="02000506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99408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197" y="476283"/>
            <a:ext cx="8148965" cy="779592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  <a:latin typeface="EYInterstate" panose="0200050302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98197" y="1693262"/>
            <a:ext cx="8148965" cy="44764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2052" kern="1200" dirty="0" smtClean="0">
                <a:solidFill>
                  <a:schemeClr val="accent1"/>
                </a:solidFill>
                <a:latin typeface="EYInterstate Light" panose="02000506000000020004" pitchFamily="2" charset="0"/>
              </a:defRPr>
            </a:lvl1pPr>
            <a:lvl2pPr>
              <a:lnSpc>
                <a:spcPct val="100000"/>
              </a:lnSpc>
              <a:defRPr lang="en-US" sz="1796" kern="1200" dirty="0" smtClean="0">
                <a:solidFill>
                  <a:schemeClr val="accent1"/>
                </a:solidFill>
                <a:latin typeface="EYInterstate Light" pitchFamily="2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defRPr lang="en-US" sz="1625" kern="1200" dirty="0" smtClean="0">
                <a:solidFill>
                  <a:schemeClr val="accent1"/>
                </a:solidFill>
                <a:ea typeface="+mn-ea"/>
                <a:cs typeface="+mn-cs"/>
              </a:defRPr>
            </a:lvl3pPr>
            <a:lvl4pPr>
              <a:lnSpc>
                <a:spcPct val="100000"/>
              </a:lnSpc>
              <a:defRPr lang="en-US" sz="1368" kern="1200" dirty="0" smtClean="0">
                <a:solidFill>
                  <a:schemeClr val="accent1"/>
                </a:solidFill>
                <a:latin typeface="EYInterstate Light" pitchFamily="2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defRPr lang="en-US" sz="1197" kern="1200" dirty="0">
                <a:solidFill>
                  <a:schemeClr val="accent1"/>
                </a:solidFill>
                <a:ea typeface="+mn-ea"/>
                <a:cs typeface="+mn-cs"/>
              </a:defRPr>
            </a:lvl5pPr>
          </a:lstStyle>
          <a:p>
            <a:pPr marL="290607" lvl="0" indent="-290607" defTabSz="764759" latinLnBrk="0">
              <a:spcBef>
                <a:spcPts val="513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Char char="•"/>
            </a:pPr>
            <a:r>
              <a:rPr lang="en-US" dirty="0"/>
              <a:t>Click to edit Master text styles</a:t>
            </a:r>
          </a:p>
          <a:p>
            <a:pPr marL="581216" lvl="1" indent="-290607" defTabSz="764759">
              <a:spcBef>
                <a:spcPts val="513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Char char="•"/>
            </a:pPr>
            <a:r>
              <a:rPr lang="en-US" dirty="0"/>
              <a:t>Second level</a:t>
            </a:r>
          </a:p>
          <a:p>
            <a:pPr marL="871834" lvl="2" indent="-290607" defTabSz="764759" latinLnBrk="0">
              <a:buClr>
                <a:srgbClr val="FFE600"/>
              </a:buClr>
              <a:buSzPct val="100000"/>
              <a:buFont typeface="EYInterstate" panose="02000503020000020004" pitchFamily="2" charset="0"/>
              <a:buChar char="•"/>
            </a:pPr>
            <a:r>
              <a:rPr lang="en-US" dirty="0"/>
              <a:t>Third level</a:t>
            </a:r>
          </a:p>
          <a:p>
            <a:pPr marL="1162439" lvl="3" indent="-290607" defTabSz="764759" latinLnBrk="0">
              <a:buClr>
                <a:srgbClr val="FFE600"/>
              </a:buClr>
              <a:buSzPct val="100000"/>
              <a:buFont typeface="EYInterstate" panose="02000503020000020004" pitchFamily="2" charset="0"/>
              <a:buChar char="•"/>
            </a:pPr>
            <a:r>
              <a:rPr lang="en-US" dirty="0"/>
              <a:t>Fourth level</a:t>
            </a:r>
          </a:p>
          <a:p>
            <a:pPr marL="1453044" lvl="4" indent="-290607" defTabSz="764759" latinLnBrk="0">
              <a:buClr>
                <a:srgbClr val="FFE600"/>
              </a:buClr>
              <a:buFont typeface="EYInterstate" panose="02000503020000020004" pitchFamily="2" charset="0"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57776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7" y="370042"/>
            <a:ext cx="8104282" cy="804875"/>
          </a:xfrm>
          <a:noFill/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75000"/>
                  </a:schemeClr>
                </a:solidFill>
                <a:latin typeface="EYInterstate Regular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64647" y="1132359"/>
            <a:ext cx="8219287" cy="0"/>
          </a:xfrm>
          <a:prstGeom prst="lin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316456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YInterstate Regular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5004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5692" y="476672"/>
            <a:ext cx="8372949" cy="32060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pl-PL" sz="2223" b="1" dirty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38926" y="2420890"/>
            <a:ext cx="4087384" cy="4257675"/>
          </a:xfrm>
          <a:prstGeom prst="rect">
            <a:avLst/>
          </a:prstGeom>
        </p:spPr>
        <p:txBody>
          <a:bodyPr lIns="0" tIns="0" rIns="0" bIns="0"/>
          <a:lstStyle>
            <a:lvl1pPr algn="l" defTabSz="90631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57"/>
              </a:spcAft>
              <a:buClr>
                <a:srgbClr val="FFD200"/>
              </a:buClr>
              <a:buFont typeface="Arial" charset="0"/>
              <a:defRPr lang="en-US" sz="1112" b="1" i="0" smtClean="0">
                <a:solidFill>
                  <a:srgbClr val="000000"/>
                </a:solidFill>
                <a:latin typeface="EYInterstate" pitchFamily="2" charset="0"/>
                <a:ea typeface="+mn-ea"/>
                <a:cs typeface="+mn-cs"/>
              </a:defRPr>
            </a:lvl1pPr>
            <a:lvl2pPr marL="157563" indent="-156116" algn="l" defTabSz="90631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8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855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2pPr>
            <a:lvl3pPr marL="326664" indent="-156116" algn="l" defTabSz="90631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8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855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3pPr>
            <a:lvl4pPr marL="491456" indent="-163899" algn="l" defTabSz="90631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8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855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4pPr>
            <a:lvl5pPr algn="l" defTabSz="906315" rtl="0" eaLnBrk="0" fontAlgn="base" hangingPunct="0">
              <a:spcAft>
                <a:spcPts val="557"/>
              </a:spcAft>
              <a:buClr>
                <a:srgbClr val="FFD200"/>
              </a:buClr>
              <a:buFont typeface="Arial" charset="0"/>
              <a:defRPr lang="pl-PL" sz="941" b="0" i="0" dirty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 algn="l" defTabSz="90631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57"/>
              </a:spcAft>
              <a:buClr>
                <a:srgbClr val="FFD200"/>
              </a:buClr>
              <a:buFont typeface="Arial" charset="0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390321" y="2420890"/>
            <a:ext cx="4087384" cy="4257675"/>
          </a:xfrm>
          <a:prstGeom prst="rect">
            <a:avLst/>
          </a:prstGeom>
        </p:spPr>
        <p:txBody>
          <a:bodyPr lIns="0" tIns="0" rIns="0" bIns="0"/>
          <a:lstStyle>
            <a:lvl1pPr algn="l" defTabSz="90631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57"/>
              </a:spcAft>
              <a:buClr>
                <a:srgbClr val="FFD200"/>
              </a:buClr>
              <a:buFont typeface="Arial" charset="0"/>
              <a:defRPr lang="en-US" sz="1112" b="1" i="0" dirty="0" smtClean="0">
                <a:solidFill>
                  <a:srgbClr val="000000"/>
                </a:solidFill>
                <a:latin typeface="EYInterstate" pitchFamily="2" charset="0"/>
                <a:ea typeface="+mn-ea"/>
                <a:cs typeface="+mn-cs"/>
              </a:defRPr>
            </a:lvl1pPr>
            <a:lvl2pPr marL="157563" indent="-156116" algn="l" defTabSz="90631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8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855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2pPr>
            <a:lvl3pPr marL="326664" indent="-156116" algn="l" defTabSz="90631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8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855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3pPr>
            <a:lvl4pPr marL="491456" indent="-163899" algn="l" defTabSz="90631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8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855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4pPr>
            <a:lvl5pPr algn="l" defTabSz="906315" rtl="0" eaLnBrk="0" fontAlgn="base" hangingPunct="0">
              <a:spcAft>
                <a:spcPts val="557"/>
              </a:spcAft>
              <a:buClr>
                <a:srgbClr val="FFD200"/>
              </a:buClr>
              <a:buFont typeface="Arial" charset="0"/>
              <a:defRPr lang="pl-PL" sz="941" b="0" i="0" dirty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115616" y="1284608"/>
            <a:ext cx="2824929" cy="390525"/>
          </a:xfrm>
          <a:prstGeom prst="rect">
            <a:avLst/>
          </a:prstGeom>
        </p:spPr>
        <p:txBody>
          <a:bodyPr lIns="0" tIns="44772" rIns="89535" bIns="44772"/>
          <a:lstStyle>
            <a:lvl1pPr>
              <a:lnSpc>
                <a:spcPct val="85000"/>
              </a:lnSpc>
              <a:spcAft>
                <a:spcPts val="0"/>
              </a:spcAft>
              <a:defRPr sz="1881" b="1">
                <a:solidFill>
                  <a:srgbClr val="000000"/>
                </a:solidFill>
                <a:latin typeface="EYInterstate" pitchFamily="2" charset="0"/>
              </a:defRPr>
            </a:lvl1pPr>
            <a:lvl2pPr marL="1478" indent="0">
              <a:lnSpc>
                <a:spcPct val="85000"/>
              </a:lnSpc>
              <a:spcAft>
                <a:spcPts val="0"/>
              </a:spcAft>
              <a:buNone/>
              <a:defRPr sz="1283" b="1">
                <a:solidFill>
                  <a:srgbClr val="000000"/>
                </a:solidFill>
              </a:defRPr>
            </a:lvl2pPr>
          </a:lstStyle>
          <a:p>
            <a:pPr lvl="0"/>
            <a:r>
              <a:rPr lang="pl-PL" dirty="0" err="1"/>
              <a:t>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115616" y="1840233"/>
            <a:ext cx="1329231" cy="4000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2"/>
              </a:lnSpc>
              <a:spcBef>
                <a:spcPts val="0"/>
              </a:spcBef>
              <a:spcAft>
                <a:spcPts val="0"/>
              </a:spcAft>
              <a:tabLst>
                <a:tab pos="359935" algn="l"/>
              </a:tabLst>
              <a:defRPr sz="855">
                <a:solidFill>
                  <a:srgbClr val="000000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855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855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855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855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545374" y="1840858"/>
            <a:ext cx="2026626" cy="4000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2"/>
              </a:lnSpc>
              <a:spcBef>
                <a:spcPts val="0"/>
              </a:spcBef>
              <a:spcAft>
                <a:spcPts val="0"/>
              </a:spcAft>
              <a:tabLst>
                <a:tab pos="359935" algn="l"/>
              </a:tabLst>
              <a:defRPr sz="855">
                <a:solidFill>
                  <a:srgbClr val="000000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855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855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855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855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369627" y="1283649"/>
            <a:ext cx="2725226" cy="390525"/>
          </a:xfrm>
          <a:prstGeom prst="rect">
            <a:avLst/>
          </a:prstGeom>
        </p:spPr>
        <p:txBody>
          <a:bodyPr lIns="0" tIns="44772" rIns="89535" bIns="44772"/>
          <a:lstStyle>
            <a:lvl1pPr>
              <a:lnSpc>
                <a:spcPct val="85000"/>
              </a:lnSpc>
              <a:spcAft>
                <a:spcPts val="0"/>
              </a:spcAft>
              <a:defRPr sz="1881" b="1">
                <a:solidFill>
                  <a:srgbClr val="000000"/>
                </a:solidFill>
                <a:latin typeface="EYInterstate" pitchFamily="2" charset="0"/>
              </a:defRPr>
            </a:lvl1pPr>
            <a:lvl2pPr marL="1478" indent="0">
              <a:lnSpc>
                <a:spcPct val="85000"/>
              </a:lnSpc>
              <a:spcAft>
                <a:spcPts val="0"/>
              </a:spcAft>
              <a:buNone/>
              <a:defRPr sz="1283" b="1">
                <a:solidFill>
                  <a:srgbClr val="000000"/>
                </a:solidFill>
              </a:defRPr>
            </a:lvl2pPr>
          </a:lstStyle>
          <a:p>
            <a:pPr lvl="0"/>
            <a:r>
              <a:rPr lang="pl-PL" dirty="0" err="1"/>
              <a:t>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5369628" y="1839272"/>
            <a:ext cx="1329231" cy="4000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2"/>
              </a:lnSpc>
              <a:spcBef>
                <a:spcPts val="0"/>
              </a:spcBef>
              <a:spcAft>
                <a:spcPts val="0"/>
              </a:spcAft>
              <a:tabLst>
                <a:tab pos="359935" algn="l"/>
              </a:tabLst>
              <a:defRPr sz="855">
                <a:solidFill>
                  <a:srgbClr val="000000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855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855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855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855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6799549" y="1839897"/>
            <a:ext cx="1926981" cy="4000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2"/>
              </a:lnSpc>
              <a:spcBef>
                <a:spcPts val="0"/>
              </a:spcBef>
              <a:spcAft>
                <a:spcPts val="0"/>
              </a:spcAft>
              <a:tabLst>
                <a:tab pos="359935" algn="l"/>
              </a:tabLst>
              <a:defRPr sz="855">
                <a:solidFill>
                  <a:srgbClr val="000000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855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855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855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855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7543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-3095"/>
            <a:ext cx="9144000" cy="6857999"/>
          </a:xfrm>
          <a:prstGeom prst="rect">
            <a:avLst/>
          </a:prstGeom>
          <a:solidFill>
            <a:srgbClr val="B2B2B2"/>
          </a:solidFill>
          <a:ln w="127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9177" tIns="44589" rIns="89177" bIns="44589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70719" fontAlgn="base">
              <a:lnSpc>
                <a:spcPts val="1366"/>
              </a:lnSpc>
              <a:spcBef>
                <a:spcPct val="0"/>
              </a:spcBef>
              <a:spcAft>
                <a:spcPct val="0"/>
              </a:spcAft>
            </a:pPr>
            <a:endParaRPr lang="pl-PL" sz="2309" dirty="0">
              <a:solidFill>
                <a:srgbClr val="010024"/>
              </a:solidFill>
              <a:latin typeface="EYInterstate Regular" pitchFamily="1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gray">
          <a:xfrm>
            <a:off x="0" y="5039790"/>
            <a:ext cx="9144000" cy="900000"/>
          </a:xfrm>
          <a:solidFill>
            <a:srgbClr val="FFFFFF">
              <a:alpha val="69804"/>
            </a:srgbClr>
          </a:solidFill>
        </p:spPr>
        <p:txBody>
          <a:bodyPr anchor="ctr">
            <a:noAutofit/>
          </a:bodyPr>
          <a:lstStyle>
            <a:lvl1pPr marL="356084" indent="0">
              <a:defRPr b="1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3809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5690" y="481595"/>
            <a:ext cx="8250777" cy="38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0" lang="en-GB" sz="248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</a:defRPr>
            </a:lvl1pPr>
          </a:lstStyle>
          <a:p>
            <a:pPr marL="0" marR="0" lvl="0" indent="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0216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1055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wie kolumn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Freeform 3"/>
          <p:cNvSpPr>
            <a:spLocks noChangeAspect="1"/>
          </p:cNvSpPr>
          <p:nvPr userDrawn="1"/>
        </p:nvSpPr>
        <p:spPr bwMode="gray">
          <a:xfrm>
            <a:off x="3587825" y="3303369"/>
            <a:ext cx="5556176" cy="2801054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 lIns="46167" tIns="46167" rIns="46167" bIns="46167" anchor="ctr"/>
          <a:lstStyle/>
          <a:p>
            <a:pPr defTabSz="780520" fontAlgn="base">
              <a:lnSpc>
                <a:spcPts val="1197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GB" sz="770" b="1" dirty="0">
              <a:solidFill>
                <a:srgbClr val="7F7E82"/>
              </a:solidFill>
              <a:latin typeface="EYInterstate Light" pitchFamily="2" charset="0"/>
            </a:endParaRPr>
          </a:p>
        </p:txBody>
      </p:sp>
      <p:sp>
        <p:nvSpPr>
          <p:cNvPr id="8" name="Freeform 39"/>
          <p:cNvSpPr>
            <a:spLocks/>
          </p:cNvSpPr>
          <p:nvPr userDrawn="1"/>
        </p:nvSpPr>
        <p:spPr bwMode="auto">
          <a:xfrm>
            <a:off x="0" y="1294426"/>
            <a:ext cx="3587826" cy="597538"/>
          </a:xfrm>
          <a:prstGeom prst="rect">
            <a:avLst/>
          </a:prstGeom>
          <a:solidFill>
            <a:schemeClr val="tx1">
              <a:alpha val="85000"/>
            </a:schemeClr>
          </a:solidFill>
          <a:ln w="19050">
            <a:noFill/>
            <a:round/>
            <a:headEnd/>
            <a:tailEnd/>
          </a:ln>
        </p:spPr>
        <p:txBody>
          <a:bodyPr wrap="none" lIns="46167" tIns="46167" rIns="46167" bIns="46167" anchor="ctr"/>
          <a:lstStyle/>
          <a:p>
            <a:pPr algn="ctr" fontAlgn="base">
              <a:lnSpc>
                <a:spcPts val="1197"/>
              </a:lnSpc>
              <a:spcBef>
                <a:spcPct val="50000"/>
              </a:spcBef>
              <a:spcAft>
                <a:spcPct val="0"/>
              </a:spcAft>
              <a:buClr>
                <a:srgbClr val="FFE600"/>
              </a:buClr>
              <a:buSzPct val="80000"/>
              <a:buFont typeface="Arial" charset="0"/>
              <a:buNone/>
              <a:defRPr/>
            </a:pPr>
            <a:r>
              <a:rPr lang="pl-PL" sz="2052" b="1" dirty="0">
                <a:solidFill>
                  <a:srgbClr val="FFFFFF"/>
                </a:solidFill>
                <a:cs typeface="Arial" charset="0"/>
              </a:rPr>
              <a:t>Spis treści</a:t>
            </a:r>
            <a:endParaRPr lang="en-US" sz="2052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1671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wie kolumn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65721" cy="6858000"/>
          </a:xfrm>
          <a:prstGeom prst="rect">
            <a:avLst/>
          </a:prstGeom>
        </p:spPr>
      </p:pic>
      <p:sp>
        <p:nvSpPr>
          <p:cNvPr id="5" name="Freeform 3"/>
          <p:cNvSpPr>
            <a:spLocks noChangeAspect="1"/>
          </p:cNvSpPr>
          <p:nvPr userDrawn="1"/>
        </p:nvSpPr>
        <p:spPr bwMode="gray">
          <a:xfrm>
            <a:off x="3587825" y="3303369"/>
            <a:ext cx="5556176" cy="2801054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 lIns="46167" tIns="46167" rIns="46167" bIns="46167" anchor="ctr"/>
          <a:lstStyle/>
          <a:p>
            <a:pPr defTabSz="780520" fontAlgn="base">
              <a:lnSpc>
                <a:spcPts val="1197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GB" sz="770" b="1" dirty="0">
              <a:solidFill>
                <a:srgbClr val="7F7E82"/>
              </a:solidFill>
              <a:latin typeface="EYInterstate Light" pitchFamily="2" charset="0"/>
            </a:endParaRPr>
          </a:p>
        </p:txBody>
      </p:sp>
      <p:sp>
        <p:nvSpPr>
          <p:cNvPr id="8" name="Freeform 39"/>
          <p:cNvSpPr>
            <a:spLocks/>
          </p:cNvSpPr>
          <p:nvPr userDrawn="1"/>
        </p:nvSpPr>
        <p:spPr bwMode="auto">
          <a:xfrm>
            <a:off x="0" y="1294426"/>
            <a:ext cx="3587826" cy="597538"/>
          </a:xfrm>
          <a:prstGeom prst="rect">
            <a:avLst/>
          </a:prstGeom>
          <a:solidFill>
            <a:schemeClr val="tx1">
              <a:alpha val="85000"/>
            </a:schemeClr>
          </a:solidFill>
          <a:ln w="19050">
            <a:noFill/>
            <a:round/>
            <a:headEnd/>
            <a:tailEnd/>
          </a:ln>
        </p:spPr>
        <p:txBody>
          <a:bodyPr wrap="none" lIns="46167" tIns="46167" rIns="46167" bIns="46167" anchor="ctr"/>
          <a:lstStyle/>
          <a:p>
            <a:pPr algn="ctr" fontAlgn="base">
              <a:lnSpc>
                <a:spcPts val="1197"/>
              </a:lnSpc>
              <a:spcBef>
                <a:spcPct val="50000"/>
              </a:spcBef>
              <a:spcAft>
                <a:spcPct val="0"/>
              </a:spcAft>
              <a:buClr>
                <a:srgbClr val="FFE600"/>
              </a:buClr>
              <a:buSzPct val="80000"/>
              <a:buFont typeface="Arial" charset="0"/>
              <a:buNone/>
              <a:defRPr/>
            </a:pPr>
            <a:r>
              <a:rPr lang="pl-PL" sz="2052" b="1" dirty="0">
                <a:solidFill>
                  <a:srgbClr val="FFFFFF"/>
                </a:solidFill>
                <a:cs typeface="Arial" charset="0"/>
              </a:rPr>
              <a:t>Spis treści</a:t>
            </a:r>
            <a:endParaRPr lang="en-US" sz="2052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9630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wie kolumn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8869" y="-35996"/>
            <a:ext cx="9192869" cy="6893996"/>
          </a:xfrm>
          <a:prstGeom prst="rect">
            <a:avLst/>
          </a:prstGeom>
        </p:spPr>
      </p:pic>
      <p:sp>
        <p:nvSpPr>
          <p:cNvPr id="5" name="Freeform 3"/>
          <p:cNvSpPr>
            <a:spLocks noChangeAspect="1"/>
          </p:cNvSpPr>
          <p:nvPr userDrawn="1"/>
        </p:nvSpPr>
        <p:spPr bwMode="gray">
          <a:xfrm>
            <a:off x="3587825" y="3303369"/>
            <a:ext cx="5556176" cy="2801054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 lIns="46167" tIns="46167" rIns="46167" bIns="46167" anchor="ctr"/>
          <a:lstStyle/>
          <a:p>
            <a:pPr defTabSz="780520" fontAlgn="base">
              <a:lnSpc>
                <a:spcPts val="1197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GB" sz="770" b="1" dirty="0">
              <a:solidFill>
                <a:srgbClr val="7F7E82"/>
              </a:solidFill>
              <a:latin typeface="EYInterstate Light" pitchFamily="2" charset="0"/>
            </a:endParaRPr>
          </a:p>
        </p:txBody>
      </p:sp>
      <p:sp>
        <p:nvSpPr>
          <p:cNvPr id="8" name="Freeform 39"/>
          <p:cNvSpPr>
            <a:spLocks/>
          </p:cNvSpPr>
          <p:nvPr userDrawn="1"/>
        </p:nvSpPr>
        <p:spPr bwMode="auto">
          <a:xfrm>
            <a:off x="0" y="1294426"/>
            <a:ext cx="3587826" cy="597538"/>
          </a:xfrm>
          <a:prstGeom prst="rect">
            <a:avLst/>
          </a:prstGeom>
          <a:solidFill>
            <a:schemeClr val="tx1">
              <a:alpha val="85000"/>
            </a:schemeClr>
          </a:solidFill>
          <a:ln w="19050">
            <a:noFill/>
            <a:round/>
            <a:headEnd/>
            <a:tailEnd/>
          </a:ln>
        </p:spPr>
        <p:txBody>
          <a:bodyPr wrap="none" lIns="46167" tIns="46167" rIns="46167" bIns="46167" anchor="ctr"/>
          <a:lstStyle/>
          <a:p>
            <a:pPr algn="ctr" fontAlgn="base">
              <a:lnSpc>
                <a:spcPts val="1197"/>
              </a:lnSpc>
              <a:spcBef>
                <a:spcPct val="50000"/>
              </a:spcBef>
              <a:spcAft>
                <a:spcPct val="0"/>
              </a:spcAft>
              <a:buClr>
                <a:srgbClr val="FFE600"/>
              </a:buClr>
              <a:buSzPct val="80000"/>
              <a:buFont typeface="Arial" charset="0"/>
              <a:buNone/>
              <a:defRPr/>
            </a:pPr>
            <a:r>
              <a:rPr lang="pl-PL" sz="2052" b="1" dirty="0">
                <a:solidFill>
                  <a:srgbClr val="FFFFFF"/>
                </a:solidFill>
                <a:cs typeface="Arial" charset="0"/>
              </a:rPr>
              <a:t>Spis treści</a:t>
            </a:r>
            <a:endParaRPr lang="en-US" sz="2052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160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457200" y="1042416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0151-6DE1-4A91-811A-B43744758175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177" tIns="44589" rIns="89177" bIns="44589" anchor="ctr"/>
          <a:lstStyle/>
          <a:p>
            <a:pPr algn="ctr" fontAlgn="base">
              <a:lnSpc>
                <a:spcPts val="1197"/>
              </a:lnSpc>
              <a:spcBef>
                <a:spcPct val="0"/>
              </a:spcBef>
              <a:spcAft>
                <a:spcPct val="0"/>
              </a:spcAft>
            </a:pPr>
            <a:endParaRPr lang="en-US" sz="941" dirty="0">
              <a:solidFill>
                <a:srgbClr val="FFFFFF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457202" y="431644"/>
            <a:ext cx="8232775" cy="320601"/>
          </a:xfrm>
        </p:spPr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193308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262" y="5747990"/>
            <a:ext cx="983483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0762" y="777601"/>
            <a:ext cx="5490000" cy="320601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0762" y="1753200"/>
            <a:ext cx="5490000" cy="968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55">
                <a:solidFill>
                  <a:srgbClr val="333333"/>
                </a:solidFill>
              </a:defRPr>
            </a:lvl1pPr>
            <a:lvl2pPr marL="0" indent="0" algn="l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2pPr>
            <a:lvl3pPr marL="84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1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1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1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62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6532" y="2405087"/>
            <a:ext cx="9150532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ts val="1197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726" b="1" dirty="0">
                <a:solidFill>
                  <a:srgbClr val="000000"/>
                </a:solidFill>
                <a:latin typeface="EYInterstate Light" pitchFamily="2" charset="0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7913172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609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przewod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5724505" y="555869"/>
            <a:ext cx="1475583" cy="35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351" tIns="38181" rIns="76351" bIns="3818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pl-PL" sz="599" dirty="0">
                <a:solidFill>
                  <a:srgbClr val="333333"/>
                </a:solidFill>
                <a:latin typeface="EYInterstate Light" pitchFamily="2" charset="0"/>
              </a:rPr>
              <a:t>Tel.</a:t>
            </a:r>
            <a:r>
              <a:rPr lang="en-GB" sz="599" dirty="0">
                <a:solidFill>
                  <a:srgbClr val="333333"/>
                </a:solidFill>
                <a:latin typeface="EYInterstate Light" pitchFamily="2" charset="0"/>
              </a:rPr>
              <a:t>: +48 22 557 70 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en-GB" sz="599" dirty="0">
                <a:solidFill>
                  <a:srgbClr val="333333"/>
                </a:solidFill>
                <a:latin typeface="EYInterstate Light" pitchFamily="2" charset="0"/>
              </a:rPr>
              <a:t>Fax: +48 22 557 70 01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en-GB" sz="599" dirty="0">
                <a:solidFill>
                  <a:srgbClr val="333333"/>
                </a:solidFill>
                <a:latin typeface="EYInterstate Light" pitchFamily="2" charset="0"/>
              </a:rPr>
              <a:t>www.ey.com/pl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03757" y="1669341"/>
            <a:ext cx="5442147" cy="46739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defRPr sz="770" b="0" i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</a:defRPr>
            </a:lvl1pPr>
            <a:lvl2pPr marL="144592" indent="-143267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sz="770" b="0" i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</a:defRPr>
            </a:lvl2pPr>
            <a:lvl3pPr marL="300823" indent="-151195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sz="770" b="0" i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</a:defRPr>
            </a:lvl3pPr>
            <a:lvl4pPr marL="451032" indent="-15038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sz="770" b="0" i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</a:defRPr>
            </a:lvl4pPr>
            <a:lvl5pPr marL="601653" indent="-15038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sz="770" b="0" i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833066" y="555863"/>
            <a:ext cx="2242990" cy="44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6351" tIns="38181" rIns="76351" bIns="38181">
            <a:spAutoFit/>
          </a:bodyPr>
          <a:lstStyle>
            <a:defPPr>
              <a:defRPr lang="en-GB"/>
            </a:defPPr>
            <a:lvl1pPr algn="l">
              <a:lnSpc>
                <a:spcPct val="100000"/>
              </a:lnSpc>
              <a:buSzPct val="80000"/>
              <a:buFont typeface="Wingdings" pitchFamily="2" charset="2"/>
              <a:buNone/>
              <a:defRPr sz="700">
                <a:solidFill>
                  <a:srgbClr val="646464"/>
                </a:solidFill>
                <a:latin typeface="EYInterstate Light" pitchFamily="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99" dirty="0">
                <a:solidFill>
                  <a:srgbClr val="333333"/>
                </a:solidFill>
              </a:rPr>
              <a:t>Ernst &amp; Young </a:t>
            </a:r>
            <a:r>
              <a:rPr lang="pl-PL" sz="599" dirty="0">
                <a:solidFill>
                  <a:srgbClr val="333333"/>
                </a:solidFill>
              </a:rPr>
              <a:t>spółka z ograniczoną odpowiedzialnością Business Advisory </a:t>
            </a:r>
            <a:r>
              <a:rPr lang="en-US" sz="599" dirty="0">
                <a:solidFill>
                  <a:srgbClr val="333333"/>
                </a:solidFill>
              </a:rPr>
              <a:t>sp.</a:t>
            </a:r>
            <a:r>
              <a:rPr lang="pl-PL" sz="599" dirty="0">
                <a:solidFill>
                  <a:srgbClr val="333333"/>
                </a:solidFill>
              </a:rPr>
              <a:t>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599" dirty="0">
                <a:solidFill>
                  <a:srgbClr val="333333"/>
                </a:solidFill>
              </a:rPr>
              <a:t>Rondo ONZ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599" dirty="0">
                <a:solidFill>
                  <a:srgbClr val="333333"/>
                </a:solidFill>
              </a:rPr>
              <a:t>00-124 Warszawa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724647" y="555881"/>
            <a:ext cx="1122638" cy="26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351" tIns="38181" rIns="76351" bIns="38181">
            <a:spAutoFit/>
          </a:bodyPr>
          <a:lstStyle>
            <a:defPPr>
              <a:defRPr lang="en-GB"/>
            </a:defPPr>
            <a:lvl1pPr algn="l">
              <a:lnSpc>
                <a:spcPct val="100000"/>
              </a:lnSpc>
              <a:buSzPct val="80000"/>
              <a:buFont typeface="Wingdings" pitchFamily="2" charset="2"/>
              <a:buNone/>
              <a:tabLst>
                <a:tab pos="0" algn="l"/>
              </a:tabLst>
              <a:defRPr sz="700">
                <a:solidFill>
                  <a:srgbClr val="646464"/>
                </a:solidFill>
                <a:latin typeface="EYInterstate Light" pitchFamily="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599" dirty="0">
                <a:solidFill>
                  <a:srgbClr val="333333"/>
                </a:solidFill>
              </a:rPr>
              <a:t>NIP: 525-23-14-195 </a:t>
            </a:r>
            <a:br>
              <a:rPr lang="pl-PL" sz="599" dirty="0">
                <a:solidFill>
                  <a:srgbClr val="333333"/>
                </a:solidFill>
              </a:rPr>
            </a:br>
            <a:r>
              <a:rPr lang="pl-PL" sz="599" dirty="0">
                <a:solidFill>
                  <a:srgbClr val="333333"/>
                </a:solidFill>
              </a:rPr>
              <a:t>KRS: 0000222114</a:t>
            </a:r>
            <a:endParaRPr lang="en-US" sz="599" dirty="0">
              <a:solidFill>
                <a:srgbClr val="333333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08042" y="149921"/>
            <a:ext cx="746368" cy="923984"/>
            <a:chOff x="9040813" y="5535613"/>
            <a:chExt cx="1082675" cy="1263650"/>
          </a:xfrm>
        </p:grpSpPr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9040813" y="5535613"/>
              <a:ext cx="866775" cy="314325"/>
            </a:xfrm>
            <a:custGeom>
              <a:avLst/>
              <a:gdLst>
                <a:gd name="T0" fmla="*/ 546 w 546"/>
                <a:gd name="T1" fmla="*/ 0 h 198"/>
                <a:gd name="T2" fmla="*/ 0 w 546"/>
                <a:gd name="T3" fmla="*/ 198 h 198"/>
                <a:gd name="T4" fmla="*/ 546 w 546"/>
                <a:gd name="T5" fmla="*/ 102 h 198"/>
                <a:gd name="T6" fmla="*/ 546 w 546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6" h="198">
                  <a:moveTo>
                    <a:pt x="546" y="0"/>
                  </a:moveTo>
                  <a:lnTo>
                    <a:pt x="0" y="198"/>
                  </a:lnTo>
                  <a:lnTo>
                    <a:pt x="546" y="102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ts val="1197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41" dirty="0">
                <a:solidFill>
                  <a:srgbClr val="010024"/>
                </a:solidFill>
                <a:latin typeface="EYInterstate Regular" pitchFamily="1" charset="0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9040813" y="5983288"/>
              <a:ext cx="1082675" cy="815975"/>
            </a:xfrm>
            <a:custGeom>
              <a:avLst/>
              <a:gdLst>
                <a:gd name="T0" fmla="*/ 6 w 682"/>
                <a:gd name="T1" fmla="*/ 342 h 514"/>
                <a:gd name="T2" fmla="*/ 38 w 682"/>
                <a:gd name="T3" fmla="*/ 380 h 514"/>
                <a:gd name="T4" fmla="*/ 34 w 682"/>
                <a:gd name="T5" fmla="*/ 354 h 514"/>
                <a:gd name="T6" fmla="*/ 78 w 682"/>
                <a:gd name="T7" fmla="*/ 392 h 514"/>
                <a:gd name="T8" fmla="*/ 96 w 682"/>
                <a:gd name="T9" fmla="*/ 406 h 514"/>
                <a:gd name="T10" fmla="*/ 250 w 682"/>
                <a:gd name="T11" fmla="*/ 364 h 514"/>
                <a:gd name="T12" fmla="*/ 266 w 682"/>
                <a:gd name="T13" fmla="*/ 372 h 514"/>
                <a:gd name="T14" fmla="*/ 132 w 682"/>
                <a:gd name="T15" fmla="*/ 380 h 514"/>
                <a:gd name="T16" fmla="*/ 164 w 682"/>
                <a:gd name="T17" fmla="*/ 374 h 514"/>
                <a:gd name="T18" fmla="*/ 192 w 682"/>
                <a:gd name="T19" fmla="*/ 364 h 514"/>
                <a:gd name="T20" fmla="*/ 192 w 682"/>
                <a:gd name="T21" fmla="*/ 374 h 514"/>
                <a:gd name="T22" fmla="*/ 446 w 682"/>
                <a:gd name="T23" fmla="*/ 406 h 514"/>
                <a:gd name="T24" fmla="*/ 456 w 682"/>
                <a:gd name="T25" fmla="*/ 358 h 514"/>
                <a:gd name="T26" fmla="*/ 446 w 682"/>
                <a:gd name="T27" fmla="*/ 394 h 514"/>
                <a:gd name="T28" fmla="*/ 290 w 682"/>
                <a:gd name="T29" fmla="*/ 384 h 514"/>
                <a:gd name="T30" fmla="*/ 304 w 682"/>
                <a:gd name="T31" fmla="*/ 420 h 514"/>
                <a:gd name="T32" fmla="*/ 320 w 682"/>
                <a:gd name="T33" fmla="*/ 394 h 514"/>
                <a:gd name="T34" fmla="*/ 316 w 682"/>
                <a:gd name="T35" fmla="*/ 372 h 514"/>
                <a:gd name="T36" fmla="*/ 380 w 682"/>
                <a:gd name="T37" fmla="*/ 376 h 514"/>
                <a:gd name="T38" fmla="*/ 402 w 682"/>
                <a:gd name="T39" fmla="*/ 410 h 514"/>
                <a:gd name="T40" fmla="*/ 374 w 682"/>
                <a:gd name="T41" fmla="*/ 388 h 514"/>
                <a:gd name="T42" fmla="*/ 514 w 682"/>
                <a:gd name="T43" fmla="*/ 394 h 514"/>
                <a:gd name="T44" fmla="*/ 512 w 682"/>
                <a:gd name="T45" fmla="*/ 360 h 514"/>
                <a:gd name="T46" fmla="*/ 522 w 682"/>
                <a:gd name="T47" fmla="*/ 402 h 514"/>
                <a:gd name="T48" fmla="*/ 632 w 682"/>
                <a:gd name="T49" fmla="*/ 394 h 514"/>
                <a:gd name="T50" fmla="*/ 620 w 682"/>
                <a:gd name="T51" fmla="*/ 358 h 514"/>
                <a:gd name="T52" fmla="*/ 632 w 682"/>
                <a:gd name="T53" fmla="*/ 394 h 514"/>
                <a:gd name="T54" fmla="*/ 584 w 682"/>
                <a:gd name="T55" fmla="*/ 396 h 514"/>
                <a:gd name="T56" fmla="*/ 562 w 682"/>
                <a:gd name="T57" fmla="*/ 372 h 514"/>
                <a:gd name="T58" fmla="*/ 548 w 682"/>
                <a:gd name="T59" fmla="*/ 410 h 514"/>
                <a:gd name="T60" fmla="*/ 548 w 682"/>
                <a:gd name="T61" fmla="*/ 372 h 514"/>
                <a:gd name="T62" fmla="*/ 664 w 682"/>
                <a:gd name="T63" fmla="*/ 374 h 514"/>
                <a:gd name="T64" fmla="*/ 678 w 682"/>
                <a:gd name="T65" fmla="*/ 374 h 514"/>
                <a:gd name="T66" fmla="*/ 228 w 682"/>
                <a:gd name="T67" fmla="*/ 354 h 514"/>
                <a:gd name="T68" fmla="*/ 530 w 682"/>
                <a:gd name="T69" fmla="*/ 470 h 514"/>
                <a:gd name="T70" fmla="*/ 552 w 682"/>
                <a:gd name="T71" fmla="*/ 484 h 514"/>
                <a:gd name="T72" fmla="*/ 560 w 682"/>
                <a:gd name="T73" fmla="*/ 480 h 514"/>
                <a:gd name="T74" fmla="*/ 120 w 682"/>
                <a:gd name="T75" fmla="*/ 494 h 514"/>
                <a:gd name="T76" fmla="*/ 42 w 682"/>
                <a:gd name="T77" fmla="*/ 494 h 514"/>
                <a:gd name="T78" fmla="*/ 20 w 682"/>
                <a:gd name="T79" fmla="*/ 476 h 514"/>
                <a:gd name="T80" fmla="*/ 70 w 682"/>
                <a:gd name="T81" fmla="*/ 460 h 514"/>
                <a:gd name="T82" fmla="*/ 106 w 682"/>
                <a:gd name="T83" fmla="*/ 452 h 514"/>
                <a:gd name="T84" fmla="*/ 90 w 682"/>
                <a:gd name="T85" fmla="*/ 456 h 514"/>
                <a:gd name="T86" fmla="*/ 496 w 682"/>
                <a:gd name="T87" fmla="*/ 458 h 514"/>
                <a:gd name="T88" fmla="*/ 494 w 682"/>
                <a:gd name="T89" fmla="*/ 444 h 514"/>
                <a:gd name="T90" fmla="*/ 376 w 682"/>
                <a:gd name="T91" fmla="*/ 494 h 514"/>
                <a:gd name="T92" fmla="*/ 398 w 682"/>
                <a:gd name="T93" fmla="*/ 476 h 514"/>
                <a:gd name="T94" fmla="*/ 442 w 682"/>
                <a:gd name="T95" fmla="*/ 496 h 514"/>
                <a:gd name="T96" fmla="*/ 438 w 682"/>
                <a:gd name="T97" fmla="*/ 484 h 514"/>
                <a:gd name="T98" fmla="*/ 452 w 682"/>
                <a:gd name="T99" fmla="*/ 470 h 514"/>
                <a:gd name="T100" fmla="*/ 170 w 682"/>
                <a:gd name="T101" fmla="*/ 426 h 514"/>
                <a:gd name="T102" fmla="*/ 254 w 682"/>
                <a:gd name="T103" fmla="*/ 444 h 514"/>
                <a:gd name="T104" fmla="*/ 252 w 682"/>
                <a:gd name="T105" fmla="*/ 456 h 514"/>
                <a:gd name="T106" fmla="*/ 280 w 682"/>
                <a:gd name="T107" fmla="*/ 470 h 514"/>
                <a:gd name="T108" fmla="*/ 296 w 682"/>
                <a:gd name="T109" fmla="*/ 506 h 514"/>
                <a:gd name="T110" fmla="*/ 310 w 682"/>
                <a:gd name="T111" fmla="*/ 480 h 514"/>
                <a:gd name="T112" fmla="*/ 308 w 682"/>
                <a:gd name="T113" fmla="*/ 458 h 514"/>
                <a:gd name="T114" fmla="*/ 220 w 682"/>
                <a:gd name="T115" fmla="*/ 432 h 514"/>
                <a:gd name="T116" fmla="*/ 6 w 682"/>
                <a:gd name="T117" fmla="*/ 0 h 514"/>
                <a:gd name="T118" fmla="*/ 464 w 682"/>
                <a:gd name="T11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2" h="514">
                  <a:moveTo>
                    <a:pt x="58" y="388"/>
                  </a:moveTo>
                  <a:lnTo>
                    <a:pt x="58" y="388"/>
                  </a:lnTo>
                  <a:lnTo>
                    <a:pt x="56" y="382"/>
                  </a:lnTo>
                  <a:lnTo>
                    <a:pt x="54" y="378"/>
                  </a:lnTo>
                  <a:lnTo>
                    <a:pt x="48" y="372"/>
                  </a:lnTo>
                  <a:lnTo>
                    <a:pt x="48" y="372"/>
                  </a:lnTo>
                  <a:lnTo>
                    <a:pt x="54" y="368"/>
                  </a:lnTo>
                  <a:lnTo>
                    <a:pt x="56" y="360"/>
                  </a:lnTo>
                  <a:lnTo>
                    <a:pt x="56" y="360"/>
                  </a:lnTo>
                  <a:lnTo>
                    <a:pt x="54" y="352"/>
                  </a:lnTo>
                  <a:lnTo>
                    <a:pt x="50" y="346"/>
                  </a:lnTo>
                  <a:lnTo>
                    <a:pt x="44" y="344"/>
                  </a:lnTo>
                  <a:lnTo>
                    <a:pt x="34" y="342"/>
                  </a:lnTo>
                  <a:lnTo>
                    <a:pt x="6" y="342"/>
                  </a:lnTo>
                  <a:lnTo>
                    <a:pt x="6" y="410"/>
                  </a:lnTo>
                  <a:lnTo>
                    <a:pt x="34" y="410"/>
                  </a:lnTo>
                  <a:lnTo>
                    <a:pt x="34" y="410"/>
                  </a:lnTo>
                  <a:lnTo>
                    <a:pt x="44" y="408"/>
                  </a:lnTo>
                  <a:lnTo>
                    <a:pt x="52" y="404"/>
                  </a:lnTo>
                  <a:lnTo>
                    <a:pt x="56" y="396"/>
                  </a:lnTo>
                  <a:lnTo>
                    <a:pt x="58" y="388"/>
                  </a:lnTo>
                  <a:lnTo>
                    <a:pt x="58" y="388"/>
                  </a:lnTo>
                  <a:close/>
                  <a:moveTo>
                    <a:pt x="34" y="398"/>
                  </a:moveTo>
                  <a:lnTo>
                    <a:pt x="18" y="398"/>
                  </a:lnTo>
                  <a:lnTo>
                    <a:pt x="18" y="378"/>
                  </a:lnTo>
                  <a:lnTo>
                    <a:pt x="34" y="378"/>
                  </a:lnTo>
                  <a:lnTo>
                    <a:pt x="34" y="378"/>
                  </a:lnTo>
                  <a:lnTo>
                    <a:pt x="38" y="380"/>
                  </a:lnTo>
                  <a:lnTo>
                    <a:pt x="42" y="380"/>
                  </a:lnTo>
                  <a:lnTo>
                    <a:pt x="44" y="384"/>
                  </a:lnTo>
                  <a:lnTo>
                    <a:pt x="44" y="388"/>
                  </a:lnTo>
                  <a:lnTo>
                    <a:pt x="44" y="388"/>
                  </a:lnTo>
                  <a:lnTo>
                    <a:pt x="44" y="392"/>
                  </a:lnTo>
                  <a:lnTo>
                    <a:pt x="42" y="396"/>
                  </a:lnTo>
                  <a:lnTo>
                    <a:pt x="38" y="398"/>
                  </a:lnTo>
                  <a:lnTo>
                    <a:pt x="34" y="398"/>
                  </a:lnTo>
                  <a:lnTo>
                    <a:pt x="34" y="398"/>
                  </a:lnTo>
                  <a:close/>
                  <a:moveTo>
                    <a:pt x="34" y="368"/>
                  </a:moveTo>
                  <a:lnTo>
                    <a:pt x="18" y="368"/>
                  </a:lnTo>
                  <a:lnTo>
                    <a:pt x="18" y="354"/>
                  </a:lnTo>
                  <a:lnTo>
                    <a:pt x="34" y="354"/>
                  </a:lnTo>
                  <a:lnTo>
                    <a:pt x="34" y="354"/>
                  </a:lnTo>
                  <a:lnTo>
                    <a:pt x="40" y="356"/>
                  </a:lnTo>
                  <a:lnTo>
                    <a:pt x="42" y="358"/>
                  </a:lnTo>
                  <a:lnTo>
                    <a:pt x="42" y="360"/>
                  </a:lnTo>
                  <a:lnTo>
                    <a:pt x="42" y="360"/>
                  </a:lnTo>
                  <a:lnTo>
                    <a:pt x="40" y="366"/>
                  </a:lnTo>
                  <a:lnTo>
                    <a:pt x="38" y="366"/>
                  </a:lnTo>
                  <a:lnTo>
                    <a:pt x="34" y="368"/>
                  </a:lnTo>
                  <a:lnTo>
                    <a:pt x="34" y="368"/>
                  </a:lnTo>
                  <a:close/>
                  <a:moveTo>
                    <a:pt x="66" y="388"/>
                  </a:moveTo>
                  <a:lnTo>
                    <a:pt x="66" y="360"/>
                  </a:lnTo>
                  <a:lnTo>
                    <a:pt x="78" y="360"/>
                  </a:lnTo>
                  <a:lnTo>
                    <a:pt x="78" y="388"/>
                  </a:lnTo>
                  <a:lnTo>
                    <a:pt x="78" y="388"/>
                  </a:lnTo>
                  <a:lnTo>
                    <a:pt x="78" y="392"/>
                  </a:lnTo>
                  <a:lnTo>
                    <a:pt x="80" y="396"/>
                  </a:lnTo>
                  <a:lnTo>
                    <a:pt x="84" y="398"/>
                  </a:lnTo>
                  <a:lnTo>
                    <a:pt x="88" y="400"/>
                  </a:lnTo>
                  <a:lnTo>
                    <a:pt x="88" y="400"/>
                  </a:lnTo>
                  <a:lnTo>
                    <a:pt x="92" y="398"/>
                  </a:lnTo>
                  <a:lnTo>
                    <a:pt x="94" y="396"/>
                  </a:lnTo>
                  <a:lnTo>
                    <a:pt x="96" y="392"/>
                  </a:lnTo>
                  <a:lnTo>
                    <a:pt x="96" y="388"/>
                  </a:lnTo>
                  <a:lnTo>
                    <a:pt x="96" y="360"/>
                  </a:lnTo>
                  <a:lnTo>
                    <a:pt x="108" y="360"/>
                  </a:lnTo>
                  <a:lnTo>
                    <a:pt x="108" y="410"/>
                  </a:lnTo>
                  <a:lnTo>
                    <a:pt x="96" y="410"/>
                  </a:lnTo>
                  <a:lnTo>
                    <a:pt x="96" y="406"/>
                  </a:lnTo>
                  <a:lnTo>
                    <a:pt x="96" y="406"/>
                  </a:lnTo>
                  <a:lnTo>
                    <a:pt x="92" y="408"/>
                  </a:lnTo>
                  <a:lnTo>
                    <a:pt x="84" y="410"/>
                  </a:lnTo>
                  <a:lnTo>
                    <a:pt x="84" y="410"/>
                  </a:lnTo>
                  <a:lnTo>
                    <a:pt x="80" y="410"/>
                  </a:lnTo>
                  <a:lnTo>
                    <a:pt x="74" y="408"/>
                  </a:lnTo>
                  <a:lnTo>
                    <a:pt x="70" y="402"/>
                  </a:lnTo>
                  <a:lnTo>
                    <a:pt x="66" y="394"/>
                  </a:lnTo>
                  <a:lnTo>
                    <a:pt x="66" y="388"/>
                  </a:lnTo>
                  <a:lnTo>
                    <a:pt x="66" y="388"/>
                  </a:lnTo>
                  <a:close/>
                  <a:moveTo>
                    <a:pt x="250" y="410"/>
                  </a:moveTo>
                  <a:lnTo>
                    <a:pt x="238" y="410"/>
                  </a:lnTo>
                  <a:lnTo>
                    <a:pt x="238" y="360"/>
                  </a:lnTo>
                  <a:lnTo>
                    <a:pt x="250" y="360"/>
                  </a:lnTo>
                  <a:lnTo>
                    <a:pt x="250" y="364"/>
                  </a:lnTo>
                  <a:lnTo>
                    <a:pt x="250" y="364"/>
                  </a:lnTo>
                  <a:lnTo>
                    <a:pt x="256" y="360"/>
                  </a:lnTo>
                  <a:lnTo>
                    <a:pt x="262" y="358"/>
                  </a:lnTo>
                  <a:lnTo>
                    <a:pt x="262" y="358"/>
                  </a:lnTo>
                  <a:lnTo>
                    <a:pt x="270" y="360"/>
                  </a:lnTo>
                  <a:lnTo>
                    <a:pt x="276" y="364"/>
                  </a:lnTo>
                  <a:lnTo>
                    <a:pt x="280" y="372"/>
                  </a:lnTo>
                  <a:lnTo>
                    <a:pt x="280" y="382"/>
                  </a:lnTo>
                  <a:lnTo>
                    <a:pt x="280" y="410"/>
                  </a:lnTo>
                  <a:lnTo>
                    <a:pt x="268" y="410"/>
                  </a:lnTo>
                  <a:lnTo>
                    <a:pt x="268" y="382"/>
                  </a:lnTo>
                  <a:lnTo>
                    <a:pt x="268" y="382"/>
                  </a:lnTo>
                  <a:lnTo>
                    <a:pt x="268" y="376"/>
                  </a:lnTo>
                  <a:lnTo>
                    <a:pt x="266" y="372"/>
                  </a:lnTo>
                  <a:lnTo>
                    <a:pt x="264" y="370"/>
                  </a:lnTo>
                  <a:lnTo>
                    <a:pt x="260" y="370"/>
                  </a:lnTo>
                  <a:lnTo>
                    <a:pt x="260" y="370"/>
                  </a:lnTo>
                  <a:lnTo>
                    <a:pt x="256" y="370"/>
                  </a:lnTo>
                  <a:lnTo>
                    <a:pt x="254" y="374"/>
                  </a:lnTo>
                  <a:lnTo>
                    <a:pt x="252" y="376"/>
                  </a:lnTo>
                  <a:lnTo>
                    <a:pt x="250" y="382"/>
                  </a:lnTo>
                  <a:lnTo>
                    <a:pt x="250" y="410"/>
                  </a:lnTo>
                  <a:close/>
                  <a:moveTo>
                    <a:pt x="132" y="380"/>
                  </a:moveTo>
                  <a:lnTo>
                    <a:pt x="132" y="410"/>
                  </a:lnTo>
                  <a:lnTo>
                    <a:pt x="120" y="410"/>
                  </a:lnTo>
                  <a:lnTo>
                    <a:pt x="120" y="360"/>
                  </a:lnTo>
                  <a:lnTo>
                    <a:pt x="132" y="360"/>
                  </a:lnTo>
                  <a:lnTo>
                    <a:pt x="132" y="380"/>
                  </a:lnTo>
                  <a:close/>
                  <a:moveTo>
                    <a:pt x="142" y="346"/>
                  </a:moveTo>
                  <a:lnTo>
                    <a:pt x="154" y="340"/>
                  </a:lnTo>
                  <a:lnTo>
                    <a:pt x="154" y="348"/>
                  </a:lnTo>
                  <a:lnTo>
                    <a:pt x="154" y="410"/>
                  </a:lnTo>
                  <a:lnTo>
                    <a:pt x="142" y="410"/>
                  </a:lnTo>
                  <a:lnTo>
                    <a:pt x="142" y="346"/>
                  </a:lnTo>
                  <a:close/>
                  <a:moveTo>
                    <a:pt x="192" y="364"/>
                  </a:moveTo>
                  <a:lnTo>
                    <a:pt x="192" y="364"/>
                  </a:lnTo>
                  <a:lnTo>
                    <a:pt x="188" y="360"/>
                  </a:lnTo>
                  <a:lnTo>
                    <a:pt x="182" y="358"/>
                  </a:lnTo>
                  <a:lnTo>
                    <a:pt x="182" y="358"/>
                  </a:lnTo>
                  <a:lnTo>
                    <a:pt x="174" y="360"/>
                  </a:lnTo>
                  <a:lnTo>
                    <a:pt x="168" y="366"/>
                  </a:lnTo>
                  <a:lnTo>
                    <a:pt x="164" y="374"/>
                  </a:lnTo>
                  <a:lnTo>
                    <a:pt x="162" y="384"/>
                  </a:lnTo>
                  <a:lnTo>
                    <a:pt x="162" y="384"/>
                  </a:lnTo>
                  <a:lnTo>
                    <a:pt x="164" y="394"/>
                  </a:lnTo>
                  <a:lnTo>
                    <a:pt x="168" y="404"/>
                  </a:lnTo>
                  <a:lnTo>
                    <a:pt x="174" y="408"/>
                  </a:lnTo>
                  <a:lnTo>
                    <a:pt x="182" y="410"/>
                  </a:lnTo>
                  <a:lnTo>
                    <a:pt x="182" y="410"/>
                  </a:lnTo>
                  <a:lnTo>
                    <a:pt x="188" y="408"/>
                  </a:lnTo>
                  <a:lnTo>
                    <a:pt x="192" y="406"/>
                  </a:lnTo>
                  <a:lnTo>
                    <a:pt x="192" y="410"/>
                  </a:lnTo>
                  <a:lnTo>
                    <a:pt x="204" y="410"/>
                  </a:lnTo>
                  <a:lnTo>
                    <a:pt x="204" y="340"/>
                  </a:lnTo>
                  <a:lnTo>
                    <a:pt x="192" y="346"/>
                  </a:lnTo>
                  <a:lnTo>
                    <a:pt x="192" y="364"/>
                  </a:lnTo>
                  <a:close/>
                  <a:moveTo>
                    <a:pt x="184" y="398"/>
                  </a:moveTo>
                  <a:lnTo>
                    <a:pt x="184" y="398"/>
                  </a:lnTo>
                  <a:lnTo>
                    <a:pt x="180" y="398"/>
                  </a:lnTo>
                  <a:lnTo>
                    <a:pt x="178" y="396"/>
                  </a:lnTo>
                  <a:lnTo>
                    <a:pt x="176" y="392"/>
                  </a:lnTo>
                  <a:lnTo>
                    <a:pt x="174" y="384"/>
                  </a:lnTo>
                  <a:lnTo>
                    <a:pt x="174" y="384"/>
                  </a:lnTo>
                  <a:lnTo>
                    <a:pt x="176" y="376"/>
                  </a:lnTo>
                  <a:lnTo>
                    <a:pt x="178" y="372"/>
                  </a:lnTo>
                  <a:lnTo>
                    <a:pt x="180" y="370"/>
                  </a:lnTo>
                  <a:lnTo>
                    <a:pt x="184" y="370"/>
                  </a:lnTo>
                  <a:lnTo>
                    <a:pt x="184" y="370"/>
                  </a:lnTo>
                  <a:lnTo>
                    <a:pt x="190" y="372"/>
                  </a:lnTo>
                  <a:lnTo>
                    <a:pt x="192" y="374"/>
                  </a:lnTo>
                  <a:lnTo>
                    <a:pt x="192" y="394"/>
                  </a:lnTo>
                  <a:lnTo>
                    <a:pt x="192" y="394"/>
                  </a:lnTo>
                  <a:lnTo>
                    <a:pt x="190" y="398"/>
                  </a:lnTo>
                  <a:lnTo>
                    <a:pt x="184" y="398"/>
                  </a:lnTo>
                  <a:lnTo>
                    <a:pt x="184" y="398"/>
                  </a:lnTo>
                  <a:close/>
                  <a:moveTo>
                    <a:pt x="456" y="358"/>
                  </a:moveTo>
                  <a:lnTo>
                    <a:pt x="456" y="358"/>
                  </a:lnTo>
                  <a:lnTo>
                    <a:pt x="452" y="360"/>
                  </a:lnTo>
                  <a:lnTo>
                    <a:pt x="446" y="364"/>
                  </a:lnTo>
                  <a:lnTo>
                    <a:pt x="446" y="340"/>
                  </a:lnTo>
                  <a:lnTo>
                    <a:pt x="434" y="346"/>
                  </a:lnTo>
                  <a:lnTo>
                    <a:pt x="434" y="410"/>
                  </a:lnTo>
                  <a:lnTo>
                    <a:pt x="446" y="41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50" y="408"/>
                  </a:lnTo>
                  <a:lnTo>
                    <a:pt x="458" y="410"/>
                  </a:lnTo>
                  <a:lnTo>
                    <a:pt x="458" y="410"/>
                  </a:lnTo>
                  <a:lnTo>
                    <a:pt x="466" y="408"/>
                  </a:lnTo>
                  <a:lnTo>
                    <a:pt x="472" y="404"/>
                  </a:lnTo>
                  <a:lnTo>
                    <a:pt x="474" y="396"/>
                  </a:lnTo>
                  <a:lnTo>
                    <a:pt x="476" y="384"/>
                  </a:lnTo>
                  <a:lnTo>
                    <a:pt x="476" y="384"/>
                  </a:lnTo>
                  <a:lnTo>
                    <a:pt x="474" y="374"/>
                  </a:lnTo>
                  <a:lnTo>
                    <a:pt x="470" y="366"/>
                  </a:lnTo>
                  <a:lnTo>
                    <a:pt x="464" y="360"/>
                  </a:lnTo>
                  <a:lnTo>
                    <a:pt x="456" y="358"/>
                  </a:lnTo>
                  <a:lnTo>
                    <a:pt x="456" y="358"/>
                  </a:lnTo>
                  <a:close/>
                  <a:moveTo>
                    <a:pt x="454" y="370"/>
                  </a:moveTo>
                  <a:lnTo>
                    <a:pt x="454" y="370"/>
                  </a:lnTo>
                  <a:lnTo>
                    <a:pt x="458" y="370"/>
                  </a:lnTo>
                  <a:lnTo>
                    <a:pt x="460" y="374"/>
                  </a:lnTo>
                  <a:lnTo>
                    <a:pt x="462" y="378"/>
                  </a:lnTo>
                  <a:lnTo>
                    <a:pt x="464" y="384"/>
                  </a:lnTo>
                  <a:lnTo>
                    <a:pt x="464" y="384"/>
                  </a:lnTo>
                  <a:lnTo>
                    <a:pt x="464" y="390"/>
                  </a:lnTo>
                  <a:lnTo>
                    <a:pt x="462" y="396"/>
                  </a:lnTo>
                  <a:lnTo>
                    <a:pt x="458" y="398"/>
                  </a:lnTo>
                  <a:lnTo>
                    <a:pt x="454" y="398"/>
                  </a:lnTo>
                  <a:lnTo>
                    <a:pt x="454" y="398"/>
                  </a:lnTo>
                  <a:lnTo>
                    <a:pt x="450" y="398"/>
                  </a:lnTo>
                  <a:lnTo>
                    <a:pt x="446" y="394"/>
                  </a:lnTo>
                  <a:lnTo>
                    <a:pt x="446" y="376"/>
                  </a:lnTo>
                  <a:lnTo>
                    <a:pt x="446" y="376"/>
                  </a:lnTo>
                  <a:lnTo>
                    <a:pt x="450" y="372"/>
                  </a:lnTo>
                  <a:lnTo>
                    <a:pt x="454" y="370"/>
                  </a:lnTo>
                  <a:lnTo>
                    <a:pt x="454" y="370"/>
                  </a:lnTo>
                  <a:close/>
                  <a:moveTo>
                    <a:pt x="320" y="364"/>
                  </a:moveTo>
                  <a:lnTo>
                    <a:pt x="320" y="364"/>
                  </a:lnTo>
                  <a:lnTo>
                    <a:pt x="314" y="360"/>
                  </a:lnTo>
                  <a:lnTo>
                    <a:pt x="308" y="358"/>
                  </a:lnTo>
                  <a:lnTo>
                    <a:pt x="308" y="358"/>
                  </a:lnTo>
                  <a:lnTo>
                    <a:pt x="300" y="360"/>
                  </a:lnTo>
                  <a:lnTo>
                    <a:pt x="294" y="366"/>
                  </a:lnTo>
                  <a:lnTo>
                    <a:pt x="290" y="374"/>
                  </a:lnTo>
                  <a:lnTo>
                    <a:pt x="290" y="384"/>
                  </a:lnTo>
                  <a:lnTo>
                    <a:pt x="290" y="384"/>
                  </a:lnTo>
                  <a:lnTo>
                    <a:pt x="290" y="394"/>
                  </a:lnTo>
                  <a:lnTo>
                    <a:pt x="294" y="404"/>
                  </a:lnTo>
                  <a:lnTo>
                    <a:pt x="300" y="408"/>
                  </a:lnTo>
                  <a:lnTo>
                    <a:pt x="308" y="410"/>
                  </a:lnTo>
                  <a:lnTo>
                    <a:pt x="308" y="410"/>
                  </a:lnTo>
                  <a:lnTo>
                    <a:pt x="314" y="408"/>
                  </a:lnTo>
                  <a:lnTo>
                    <a:pt x="320" y="406"/>
                  </a:lnTo>
                  <a:lnTo>
                    <a:pt x="320" y="406"/>
                  </a:lnTo>
                  <a:lnTo>
                    <a:pt x="320" y="406"/>
                  </a:lnTo>
                  <a:lnTo>
                    <a:pt x="318" y="410"/>
                  </a:lnTo>
                  <a:lnTo>
                    <a:pt x="318" y="414"/>
                  </a:lnTo>
                  <a:lnTo>
                    <a:pt x="312" y="418"/>
                  </a:lnTo>
                  <a:lnTo>
                    <a:pt x="304" y="420"/>
                  </a:lnTo>
                  <a:lnTo>
                    <a:pt x="302" y="420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18" y="428"/>
                  </a:lnTo>
                  <a:lnTo>
                    <a:pt x="326" y="422"/>
                  </a:lnTo>
                  <a:lnTo>
                    <a:pt x="330" y="416"/>
                  </a:lnTo>
                  <a:lnTo>
                    <a:pt x="332" y="404"/>
                  </a:lnTo>
                  <a:lnTo>
                    <a:pt x="332" y="360"/>
                  </a:lnTo>
                  <a:lnTo>
                    <a:pt x="320" y="360"/>
                  </a:lnTo>
                  <a:lnTo>
                    <a:pt x="320" y="364"/>
                  </a:lnTo>
                  <a:close/>
                  <a:moveTo>
                    <a:pt x="320" y="374"/>
                  </a:moveTo>
                  <a:lnTo>
                    <a:pt x="320" y="394"/>
                  </a:lnTo>
                  <a:lnTo>
                    <a:pt x="320" y="394"/>
                  </a:lnTo>
                  <a:lnTo>
                    <a:pt x="316" y="398"/>
                  </a:lnTo>
                  <a:lnTo>
                    <a:pt x="310" y="398"/>
                  </a:lnTo>
                  <a:lnTo>
                    <a:pt x="310" y="398"/>
                  </a:lnTo>
                  <a:lnTo>
                    <a:pt x="308" y="398"/>
                  </a:lnTo>
                  <a:lnTo>
                    <a:pt x="304" y="396"/>
                  </a:lnTo>
                  <a:lnTo>
                    <a:pt x="302" y="392"/>
                  </a:lnTo>
                  <a:lnTo>
                    <a:pt x="302" y="384"/>
                  </a:lnTo>
                  <a:lnTo>
                    <a:pt x="302" y="384"/>
                  </a:lnTo>
                  <a:lnTo>
                    <a:pt x="302" y="376"/>
                  </a:lnTo>
                  <a:lnTo>
                    <a:pt x="304" y="372"/>
                  </a:lnTo>
                  <a:lnTo>
                    <a:pt x="308" y="370"/>
                  </a:lnTo>
                  <a:lnTo>
                    <a:pt x="310" y="370"/>
                  </a:lnTo>
                  <a:lnTo>
                    <a:pt x="310" y="370"/>
                  </a:lnTo>
                  <a:lnTo>
                    <a:pt x="316" y="372"/>
                  </a:lnTo>
                  <a:lnTo>
                    <a:pt x="320" y="374"/>
                  </a:lnTo>
                  <a:lnTo>
                    <a:pt x="320" y="374"/>
                  </a:lnTo>
                  <a:close/>
                  <a:moveTo>
                    <a:pt x="368" y="372"/>
                  </a:moveTo>
                  <a:lnTo>
                    <a:pt x="368" y="372"/>
                  </a:lnTo>
                  <a:lnTo>
                    <a:pt x="374" y="370"/>
                  </a:lnTo>
                  <a:lnTo>
                    <a:pt x="382" y="368"/>
                  </a:lnTo>
                  <a:lnTo>
                    <a:pt x="382" y="368"/>
                  </a:lnTo>
                  <a:lnTo>
                    <a:pt x="388" y="370"/>
                  </a:lnTo>
                  <a:lnTo>
                    <a:pt x="390" y="372"/>
                  </a:lnTo>
                  <a:lnTo>
                    <a:pt x="390" y="376"/>
                  </a:lnTo>
                  <a:lnTo>
                    <a:pt x="390" y="380"/>
                  </a:lnTo>
                  <a:lnTo>
                    <a:pt x="390" y="380"/>
                  </a:lnTo>
                  <a:lnTo>
                    <a:pt x="380" y="376"/>
                  </a:lnTo>
                  <a:lnTo>
                    <a:pt x="380" y="376"/>
                  </a:lnTo>
                  <a:lnTo>
                    <a:pt x="372" y="378"/>
                  </a:lnTo>
                  <a:lnTo>
                    <a:pt x="366" y="380"/>
                  </a:lnTo>
                  <a:lnTo>
                    <a:pt x="362" y="386"/>
                  </a:lnTo>
                  <a:lnTo>
                    <a:pt x="360" y="392"/>
                  </a:lnTo>
                  <a:lnTo>
                    <a:pt x="360" y="392"/>
                  </a:lnTo>
                  <a:lnTo>
                    <a:pt x="362" y="400"/>
                  </a:lnTo>
                  <a:lnTo>
                    <a:pt x="366" y="406"/>
                  </a:lnTo>
                  <a:lnTo>
                    <a:pt x="372" y="410"/>
                  </a:lnTo>
                  <a:lnTo>
                    <a:pt x="378" y="410"/>
                  </a:lnTo>
                  <a:lnTo>
                    <a:pt x="378" y="410"/>
                  </a:lnTo>
                  <a:lnTo>
                    <a:pt x="384" y="408"/>
                  </a:lnTo>
                  <a:lnTo>
                    <a:pt x="390" y="406"/>
                  </a:lnTo>
                  <a:lnTo>
                    <a:pt x="390" y="410"/>
                  </a:lnTo>
                  <a:lnTo>
                    <a:pt x="402" y="410"/>
                  </a:lnTo>
                  <a:lnTo>
                    <a:pt x="402" y="376"/>
                  </a:lnTo>
                  <a:lnTo>
                    <a:pt x="402" y="376"/>
                  </a:lnTo>
                  <a:lnTo>
                    <a:pt x="400" y="368"/>
                  </a:lnTo>
                  <a:lnTo>
                    <a:pt x="398" y="364"/>
                  </a:lnTo>
                  <a:lnTo>
                    <a:pt x="390" y="360"/>
                  </a:lnTo>
                  <a:lnTo>
                    <a:pt x="382" y="358"/>
                  </a:lnTo>
                  <a:lnTo>
                    <a:pt x="382" y="358"/>
                  </a:lnTo>
                  <a:lnTo>
                    <a:pt x="372" y="360"/>
                  </a:lnTo>
                  <a:lnTo>
                    <a:pt x="364" y="364"/>
                  </a:lnTo>
                  <a:lnTo>
                    <a:pt x="368" y="372"/>
                  </a:lnTo>
                  <a:close/>
                  <a:moveTo>
                    <a:pt x="372" y="392"/>
                  </a:moveTo>
                  <a:lnTo>
                    <a:pt x="372" y="392"/>
                  </a:lnTo>
                  <a:lnTo>
                    <a:pt x="372" y="390"/>
                  </a:lnTo>
                  <a:lnTo>
                    <a:pt x="374" y="388"/>
                  </a:lnTo>
                  <a:lnTo>
                    <a:pt x="380" y="386"/>
                  </a:lnTo>
                  <a:lnTo>
                    <a:pt x="380" y="386"/>
                  </a:lnTo>
                  <a:lnTo>
                    <a:pt x="386" y="386"/>
                  </a:lnTo>
                  <a:lnTo>
                    <a:pt x="390" y="388"/>
                  </a:lnTo>
                  <a:lnTo>
                    <a:pt x="390" y="394"/>
                  </a:lnTo>
                  <a:lnTo>
                    <a:pt x="390" y="394"/>
                  </a:lnTo>
                  <a:lnTo>
                    <a:pt x="386" y="398"/>
                  </a:lnTo>
                  <a:lnTo>
                    <a:pt x="380" y="400"/>
                  </a:lnTo>
                  <a:lnTo>
                    <a:pt x="380" y="400"/>
                  </a:lnTo>
                  <a:lnTo>
                    <a:pt x="374" y="398"/>
                  </a:lnTo>
                  <a:lnTo>
                    <a:pt x="372" y="396"/>
                  </a:lnTo>
                  <a:lnTo>
                    <a:pt x="372" y="392"/>
                  </a:lnTo>
                  <a:lnTo>
                    <a:pt x="372" y="392"/>
                  </a:lnTo>
                  <a:close/>
                  <a:moveTo>
                    <a:pt x="514" y="394"/>
                  </a:moveTo>
                  <a:lnTo>
                    <a:pt x="514" y="394"/>
                  </a:lnTo>
                  <a:lnTo>
                    <a:pt x="510" y="398"/>
                  </a:lnTo>
                  <a:lnTo>
                    <a:pt x="506" y="398"/>
                  </a:lnTo>
                  <a:lnTo>
                    <a:pt x="506" y="398"/>
                  </a:lnTo>
                  <a:lnTo>
                    <a:pt x="500" y="398"/>
                  </a:lnTo>
                  <a:lnTo>
                    <a:pt x="496" y="394"/>
                  </a:lnTo>
                  <a:lnTo>
                    <a:pt x="494" y="388"/>
                  </a:lnTo>
                  <a:lnTo>
                    <a:pt x="524" y="388"/>
                  </a:lnTo>
                  <a:lnTo>
                    <a:pt x="524" y="388"/>
                  </a:lnTo>
                  <a:lnTo>
                    <a:pt x="524" y="384"/>
                  </a:lnTo>
                  <a:lnTo>
                    <a:pt x="524" y="384"/>
                  </a:lnTo>
                  <a:lnTo>
                    <a:pt x="524" y="374"/>
                  </a:lnTo>
                  <a:lnTo>
                    <a:pt x="518" y="366"/>
                  </a:lnTo>
                  <a:lnTo>
                    <a:pt x="512" y="360"/>
                  </a:lnTo>
                  <a:lnTo>
                    <a:pt x="504" y="358"/>
                  </a:lnTo>
                  <a:lnTo>
                    <a:pt x="504" y="358"/>
                  </a:lnTo>
                  <a:lnTo>
                    <a:pt x="496" y="360"/>
                  </a:lnTo>
                  <a:lnTo>
                    <a:pt x="488" y="366"/>
                  </a:lnTo>
                  <a:lnTo>
                    <a:pt x="484" y="374"/>
                  </a:lnTo>
                  <a:lnTo>
                    <a:pt x="482" y="384"/>
                  </a:lnTo>
                  <a:lnTo>
                    <a:pt x="482" y="384"/>
                  </a:lnTo>
                  <a:lnTo>
                    <a:pt x="484" y="396"/>
                  </a:lnTo>
                  <a:lnTo>
                    <a:pt x="488" y="404"/>
                  </a:lnTo>
                  <a:lnTo>
                    <a:pt x="496" y="408"/>
                  </a:lnTo>
                  <a:lnTo>
                    <a:pt x="506" y="410"/>
                  </a:lnTo>
                  <a:lnTo>
                    <a:pt x="506" y="410"/>
                  </a:lnTo>
                  <a:lnTo>
                    <a:pt x="514" y="408"/>
                  </a:lnTo>
                  <a:lnTo>
                    <a:pt x="522" y="402"/>
                  </a:lnTo>
                  <a:lnTo>
                    <a:pt x="514" y="394"/>
                  </a:lnTo>
                  <a:close/>
                  <a:moveTo>
                    <a:pt x="494" y="380"/>
                  </a:moveTo>
                  <a:lnTo>
                    <a:pt x="494" y="380"/>
                  </a:lnTo>
                  <a:lnTo>
                    <a:pt x="496" y="376"/>
                  </a:lnTo>
                  <a:lnTo>
                    <a:pt x="498" y="372"/>
                  </a:lnTo>
                  <a:lnTo>
                    <a:pt x="500" y="370"/>
                  </a:lnTo>
                  <a:lnTo>
                    <a:pt x="504" y="370"/>
                  </a:lnTo>
                  <a:lnTo>
                    <a:pt x="504" y="370"/>
                  </a:lnTo>
                  <a:lnTo>
                    <a:pt x="508" y="370"/>
                  </a:lnTo>
                  <a:lnTo>
                    <a:pt x="510" y="372"/>
                  </a:lnTo>
                  <a:lnTo>
                    <a:pt x="512" y="380"/>
                  </a:lnTo>
                  <a:lnTo>
                    <a:pt x="494" y="380"/>
                  </a:lnTo>
                  <a:close/>
                  <a:moveTo>
                    <a:pt x="632" y="394"/>
                  </a:moveTo>
                  <a:lnTo>
                    <a:pt x="632" y="394"/>
                  </a:lnTo>
                  <a:lnTo>
                    <a:pt x="628" y="398"/>
                  </a:lnTo>
                  <a:lnTo>
                    <a:pt x="622" y="398"/>
                  </a:lnTo>
                  <a:lnTo>
                    <a:pt x="622" y="398"/>
                  </a:lnTo>
                  <a:lnTo>
                    <a:pt x="616" y="398"/>
                  </a:lnTo>
                  <a:lnTo>
                    <a:pt x="612" y="394"/>
                  </a:lnTo>
                  <a:lnTo>
                    <a:pt x="612" y="388"/>
                  </a:lnTo>
                  <a:lnTo>
                    <a:pt x="642" y="388"/>
                  </a:lnTo>
                  <a:lnTo>
                    <a:pt x="642" y="388"/>
                  </a:lnTo>
                  <a:lnTo>
                    <a:pt x="642" y="384"/>
                  </a:lnTo>
                  <a:lnTo>
                    <a:pt x="642" y="384"/>
                  </a:lnTo>
                  <a:lnTo>
                    <a:pt x="640" y="374"/>
                  </a:lnTo>
                  <a:lnTo>
                    <a:pt x="636" y="366"/>
                  </a:lnTo>
                  <a:lnTo>
                    <a:pt x="630" y="360"/>
                  </a:lnTo>
                  <a:lnTo>
                    <a:pt x="620" y="358"/>
                  </a:lnTo>
                  <a:lnTo>
                    <a:pt x="620" y="358"/>
                  </a:lnTo>
                  <a:lnTo>
                    <a:pt x="612" y="360"/>
                  </a:lnTo>
                  <a:lnTo>
                    <a:pt x="606" y="366"/>
                  </a:lnTo>
                  <a:lnTo>
                    <a:pt x="600" y="374"/>
                  </a:lnTo>
                  <a:lnTo>
                    <a:pt x="598" y="384"/>
                  </a:lnTo>
                  <a:lnTo>
                    <a:pt x="598" y="384"/>
                  </a:lnTo>
                  <a:lnTo>
                    <a:pt x="600" y="396"/>
                  </a:lnTo>
                  <a:lnTo>
                    <a:pt x="606" y="404"/>
                  </a:lnTo>
                  <a:lnTo>
                    <a:pt x="612" y="408"/>
                  </a:lnTo>
                  <a:lnTo>
                    <a:pt x="622" y="410"/>
                  </a:lnTo>
                  <a:lnTo>
                    <a:pt x="622" y="410"/>
                  </a:lnTo>
                  <a:lnTo>
                    <a:pt x="632" y="408"/>
                  </a:lnTo>
                  <a:lnTo>
                    <a:pt x="640" y="402"/>
                  </a:lnTo>
                  <a:lnTo>
                    <a:pt x="632" y="394"/>
                  </a:lnTo>
                  <a:close/>
                  <a:moveTo>
                    <a:pt x="612" y="380"/>
                  </a:moveTo>
                  <a:lnTo>
                    <a:pt x="612" y="380"/>
                  </a:lnTo>
                  <a:lnTo>
                    <a:pt x="612" y="376"/>
                  </a:lnTo>
                  <a:lnTo>
                    <a:pt x="614" y="372"/>
                  </a:lnTo>
                  <a:lnTo>
                    <a:pt x="616" y="370"/>
                  </a:lnTo>
                  <a:lnTo>
                    <a:pt x="620" y="370"/>
                  </a:lnTo>
                  <a:lnTo>
                    <a:pt x="620" y="370"/>
                  </a:lnTo>
                  <a:lnTo>
                    <a:pt x="624" y="370"/>
                  </a:lnTo>
                  <a:lnTo>
                    <a:pt x="628" y="372"/>
                  </a:lnTo>
                  <a:lnTo>
                    <a:pt x="630" y="380"/>
                  </a:lnTo>
                  <a:lnTo>
                    <a:pt x="612" y="380"/>
                  </a:lnTo>
                  <a:close/>
                  <a:moveTo>
                    <a:pt x="582" y="392"/>
                  </a:moveTo>
                  <a:lnTo>
                    <a:pt x="582" y="392"/>
                  </a:lnTo>
                  <a:lnTo>
                    <a:pt x="584" y="396"/>
                  </a:lnTo>
                  <a:lnTo>
                    <a:pt x="588" y="398"/>
                  </a:lnTo>
                  <a:lnTo>
                    <a:pt x="588" y="398"/>
                  </a:lnTo>
                  <a:lnTo>
                    <a:pt x="594" y="396"/>
                  </a:lnTo>
                  <a:lnTo>
                    <a:pt x="594" y="408"/>
                  </a:lnTo>
                  <a:lnTo>
                    <a:pt x="594" y="408"/>
                  </a:lnTo>
                  <a:lnTo>
                    <a:pt x="588" y="410"/>
                  </a:lnTo>
                  <a:lnTo>
                    <a:pt x="584" y="410"/>
                  </a:lnTo>
                  <a:lnTo>
                    <a:pt x="584" y="410"/>
                  </a:lnTo>
                  <a:lnTo>
                    <a:pt x="578" y="408"/>
                  </a:lnTo>
                  <a:lnTo>
                    <a:pt x="572" y="406"/>
                  </a:lnTo>
                  <a:lnTo>
                    <a:pt x="570" y="400"/>
                  </a:lnTo>
                  <a:lnTo>
                    <a:pt x="570" y="396"/>
                  </a:lnTo>
                  <a:lnTo>
                    <a:pt x="570" y="372"/>
                  </a:lnTo>
                  <a:lnTo>
                    <a:pt x="562" y="372"/>
                  </a:lnTo>
                  <a:lnTo>
                    <a:pt x="562" y="360"/>
                  </a:lnTo>
                  <a:lnTo>
                    <a:pt x="570" y="360"/>
                  </a:lnTo>
                  <a:lnTo>
                    <a:pt x="570" y="348"/>
                  </a:lnTo>
                  <a:lnTo>
                    <a:pt x="582" y="342"/>
                  </a:lnTo>
                  <a:lnTo>
                    <a:pt x="582" y="360"/>
                  </a:lnTo>
                  <a:lnTo>
                    <a:pt x="594" y="360"/>
                  </a:lnTo>
                  <a:lnTo>
                    <a:pt x="594" y="372"/>
                  </a:lnTo>
                  <a:lnTo>
                    <a:pt x="582" y="372"/>
                  </a:lnTo>
                  <a:lnTo>
                    <a:pt x="582" y="392"/>
                  </a:lnTo>
                  <a:close/>
                  <a:moveTo>
                    <a:pt x="558" y="408"/>
                  </a:moveTo>
                  <a:lnTo>
                    <a:pt x="558" y="408"/>
                  </a:lnTo>
                  <a:lnTo>
                    <a:pt x="554" y="410"/>
                  </a:lnTo>
                  <a:lnTo>
                    <a:pt x="548" y="410"/>
                  </a:lnTo>
                  <a:lnTo>
                    <a:pt x="548" y="410"/>
                  </a:lnTo>
                  <a:lnTo>
                    <a:pt x="542" y="408"/>
                  </a:lnTo>
                  <a:lnTo>
                    <a:pt x="538" y="406"/>
                  </a:lnTo>
                  <a:lnTo>
                    <a:pt x="536" y="400"/>
                  </a:lnTo>
                  <a:lnTo>
                    <a:pt x="536" y="396"/>
                  </a:lnTo>
                  <a:lnTo>
                    <a:pt x="536" y="372"/>
                  </a:lnTo>
                  <a:lnTo>
                    <a:pt x="528" y="372"/>
                  </a:lnTo>
                  <a:lnTo>
                    <a:pt x="528" y="360"/>
                  </a:lnTo>
                  <a:lnTo>
                    <a:pt x="536" y="360"/>
                  </a:lnTo>
                  <a:lnTo>
                    <a:pt x="536" y="348"/>
                  </a:lnTo>
                  <a:lnTo>
                    <a:pt x="548" y="342"/>
                  </a:lnTo>
                  <a:lnTo>
                    <a:pt x="548" y="360"/>
                  </a:lnTo>
                  <a:lnTo>
                    <a:pt x="558" y="360"/>
                  </a:lnTo>
                  <a:lnTo>
                    <a:pt x="558" y="372"/>
                  </a:lnTo>
                  <a:lnTo>
                    <a:pt x="548" y="372"/>
                  </a:lnTo>
                  <a:lnTo>
                    <a:pt x="548" y="392"/>
                  </a:lnTo>
                  <a:lnTo>
                    <a:pt x="548" y="392"/>
                  </a:lnTo>
                  <a:lnTo>
                    <a:pt x="548" y="396"/>
                  </a:lnTo>
                  <a:lnTo>
                    <a:pt x="552" y="398"/>
                  </a:lnTo>
                  <a:lnTo>
                    <a:pt x="552" y="398"/>
                  </a:lnTo>
                  <a:lnTo>
                    <a:pt x="560" y="396"/>
                  </a:lnTo>
                  <a:lnTo>
                    <a:pt x="558" y="408"/>
                  </a:lnTo>
                  <a:close/>
                  <a:moveTo>
                    <a:pt x="678" y="374"/>
                  </a:moveTo>
                  <a:lnTo>
                    <a:pt x="678" y="374"/>
                  </a:lnTo>
                  <a:lnTo>
                    <a:pt x="674" y="372"/>
                  </a:lnTo>
                  <a:lnTo>
                    <a:pt x="670" y="372"/>
                  </a:lnTo>
                  <a:lnTo>
                    <a:pt x="670" y="372"/>
                  </a:lnTo>
                  <a:lnTo>
                    <a:pt x="666" y="372"/>
                  </a:lnTo>
                  <a:lnTo>
                    <a:pt x="664" y="374"/>
                  </a:lnTo>
                  <a:lnTo>
                    <a:pt x="662" y="378"/>
                  </a:lnTo>
                  <a:lnTo>
                    <a:pt x="662" y="382"/>
                  </a:lnTo>
                  <a:lnTo>
                    <a:pt x="662" y="410"/>
                  </a:lnTo>
                  <a:lnTo>
                    <a:pt x="650" y="410"/>
                  </a:lnTo>
                  <a:lnTo>
                    <a:pt x="650" y="360"/>
                  </a:lnTo>
                  <a:lnTo>
                    <a:pt x="662" y="360"/>
                  </a:lnTo>
                  <a:lnTo>
                    <a:pt x="662" y="364"/>
                  </a:lnTo>
                  <a:lnTo>
                    <a:pt x="662" y="364"/>
                  </a:lnTo>
                  <a:lnTo>
                    <a:pt x="666" y="360"/>
                  </a:lnTo>
                  <a:lnTo>
                    <a:pt x="672" y="358"/>
                  </a:lnTo>
                  <a:lnTo>
                    <a:pt x="672" y="358"/>
                  </a:lnTo>
                  <a:lnTo>
                    <a:pt x="678" y="360"/>
                  </a:lnTo>
                  <a:lnTo>
                    <a:pt x="682" y="362"/>
                  </a:lnTo>
                  <a:lnTo>
                    <a:pt x="678" y="374"/>
                  </a:lnTo>
                  <a:close/>
                  <a:moveTo>
                    <a:pt x="132" y="346"/>
                  </a:moveTo>
                  <a:lnTo>
                    <a:pt x="132" y="354"/>
                  </a:lnTo>
                  <a:lnTo>
                    <a:pt x="120" y="354"/>
                  </a:lnTo>
                  <a:lnTo>
                    <a:pt x="120" y="340"/>
                  </a:lnTo>
                  <a:lnTo>
                    <a:pt x="132" y="340"/>
                  </a:lnTo>
                  <a:lnTo>
                    <a:pt x="132" y="346"/>
                  </a:lnTo>
                  <a:close/>
                  <a:moveTo>
                    <a:pt x="216" y="360"/>
                  </a:moveTo>
                  <a:lnTo>
                    <a:pt x="228" y="360"/>
                  </a:lnTo>
                  <a:lnTo>
                    <a:pt x="228" y="382"/>
                  </a:lnTo>
                  <a:lnTo>
                    <a:pt x="228" y="410"/>
                  </a:lnTo>
                  <a:lnTo>
                    <a:pt x="216" y="410"/>
                  </a:lnTo>
                  <a:lnTo>
                    <a:pt x="216" y="360"/>
                  </a:lnTo>
                  <a:close/>
                  <a:moveTo>
                    <a:pt x="228" y="346"/>
                  </a:moveTo>
                  <a:lnTo>
                    <a:pt x="228" y="354"/>
                  </a:lnTo>
                  <a:lnTo>
                    <a:pt x="216" y="354"/>
                  </a:lnTo>
                  <a:lnTo>
                    <a:pt x="216" y="340"/>
                  </a:lnTo>
                  <a:lnTo>
                    <a:pt x="228" y="340"/>
                  </a:lnTo>
                  <a:lnTo>
                    <a:pt x="228" y="346"/>
                  </a:lnTo>
                  <a:close/>
                  <a:moveTo>
                    <a:pt x="560" y="450"/>
                  </a:moveTo>
                  <a:lnTo>
                    <a:pt x="560" y="450"/>
                  </a:lnTo>
                  <a:lnTo>
                    <a:pt x="556" y="446"/>
                  </a:lnTo>
                  <a:lnTo>
                    <a:pt x="550" y="444"/>
                  </a:lnTo>
                  <a:lnTo>
                    <a:pt x="550" y="444"/>
                  </a:lnTo>
                  <a:lnTo>
                    <a:pt x="542" y="446"/>
                  </a:lnTo>
                  <a:lnTo>
                    <a:pt x="536" y="452"/>
                  </a:lnTo>
                  <a:lnTo>
                    <a:pt x="532" y="460"/>
                  </a:lnTo>
                  <a:lnTo>
                    <a:pt x="530" y="470"/>
                  </a:lnTo>
                  <a:lnTo>
                    <a:pt x="530" y="470"/>
                  </a:lnTo>
                  <a:lnTo>
                    <a:pt x="532" y="480"/>
                  </a:lnTo>
                  <a:lnTo>
                    <a:pt x="536" y="488"/>
                  </a:lnTo>
                  <a:lnTo>
                    <a:pt x="542" y="494"/>
                  </a:lnTo>
                  <a:lnTo>
                    <a:pt x="550" y="496"/>
                  </a:lnTo>
                  <a:lnTo>
                    <a:pt x="550" y="496"/>
                  </a:lnTo>
                  <a:lnTo>
                    <a:pt x="556" y="494"/>
                  </a:lnTo>
                  <a:lnTo>
                    <a:pt x="560" y="490"/>
                  </a:lnTo>
                  <a:lnTo>
                    <a:pt x="560" y="494"/>
                  </a:lnTo>
                  <a:lnTo>
                    <a:pt x="572" y="494"/>
                  </a:lnTo>
                  <a:lnTo>
                    <a:pt x="572" y="426"/>
                  </a:lnTo>
                  <a:lnTo>
                    <a:pt x="560" y="432"/>
                  </a:lnTo>
                  <a:lnTo>
                    <a:pt x="560" y="450"/>
                  </a:lnTo>
                  <a:close/>
                  <a:moveTo>
                    <a:pt x="552" y="484"/>
                  </a:moveTo>
                  <a:lnTo>
                    <a:pt x="552" y="484"/>
                  </a:lnTo>
                  <a:lnTo>
                    <a:pt x="548" y="484"/>
                  </a:lnTo>
                  <a:lnTo>
                    <a:pt x="546" y="482"/>
                  </a:lnTo>
                  <a:lnTo>
                    <a:pt x="544" y="478"/>
                  </a:lnTo>
                  <a:lnTo>
                    <a:pt x="542" y="470"/>
                  </a:lnTo>
                  <a:lnTo>
                    <a:pt x="542" y="470"/>
                  </a:lnTo>
                  <a:lnTo>
                    <a:pt x="544" y="462"/>
                  </a:lnTo>
                  <a:lnTo>
                    <a:pt x="546" y="458"/>
                  </a:lnTo>
                  <a:lnTo>
                    <a:pt x="548" y="456"/>
                  </a:lnTo>
                  <a:lnTo>
                    <a:pt x="552" y="456"/>
                  </a:lnTo>
                  <a:lnTo>
                    <a:pt x="552" y="456"/>
                  </a:lnTo>
                  <a:lnTo>
                    <a:pt x="558" y="458"/>
                  </a:lnTo>
                  <a:lnTo>
                    <a:pt x="560" y="460"/>
                  </a:lnTo>
                  <a:lnTo>
                    <a:pt x="560" y="480"/>
                  </a:lnTo>
                  <a:lnTo>
                    <a:pt x="560" y="480"/>
                  </a:lnTo>
                  <a:lnTo>
                    <a:pt x="558" y="484"/>
                  </a:lnTo>
                  <a:lnTo>
                    <a:pt x="552" y="484"/>
                  </a:lnTo>
                  <a:lnTo>
                    <a:pt x="552" y="484"/>
                  </a:lnTo>
                  <a:close/>
                  <a:moveTo>
                    <a:pt x="148" y="460"/>
                  </a:moveTo>
                  <a:lnTo>
                    <a:pt x="148" y="460"/>
                  </a:lnTo>
                  <a:lnTo>
                    <a:pt x="146" y="458"/>
                  </a:lnTo>
                  <a:lnTo>
                    <a:pt x="140" y="456"/>
                  </a:lnTo>
                  <a:lnTo>
                    <a:pt x="140" y="456"/>
                  </a:lnTo>
                  <a:lnTo>
                    <a:pt x="138" y="458"/>
                  </a:lnTo>
                  <a:lnTo>
                    <a:pt x="134" y="460"/>
                  </a:lnTo>
                  <a:lnTo>
                    <a:pt x="132" y="464"/>
                  </a:lnTo>
                  <a:lnTo>
                    <a:pt x="132" y="468"/>
                  </a:lnTo>
                  <a:lnTo>
                    <a:pt x="132" y="494"/>
                  </a:lnTo>
                  <a:lnTo>
                    <a:pt x="120" y="494"/>
                  </a:lnTo>
                  <a:lnTo>
                    <a:pt x="120" y="446"/>
                  </a:lnTo>
                  <a:lnTo>
                    <a:pt x="132" y="446"/>
                  </a:lnTo>
                  <a:lnTo>
                    <a:pt x="132" y="450"/>
                  </a:lnTo>
                  <a:lnTo>
                    <a:pt x="132" y="450"/>
                  </a:lnTo>
                  <a:lnTo>
                    <a:pt x="138" y="446"/>
                  </a:lnTo>
                  <a:lnTo>
                    <a:pt x="144" y="444"/>
                  </a:lnTo>
                  <a:lnTo>
                    <a:pt x="144" y="444"/>
                  </a:lnTo>
                  <a:lnTo>
                    <a:pt x="148" y="446"/>
                  </a:lnTo>
                  <a:lnTo>
                    <a:pt x="152" y="448"/>
                  </a:lnTo>
                  <a:lnTo>
                    <a:pt x="148" y="460"/>
                  </a:lnTo>
                  <a:close/>
                  <a:moveTo>
                    <a:pt x="54" y="446"/>
                  </a:moveTo>
                  <a:lnTo>
                    <a:pt x="66" y="446"/>
                  </a:lnTo>
                  <a:lnTo>
                    <a:pt x="52" y="494"/>
                  </a:lnTo>
                  <a:lnTo>
                    <a:pt x="42" y="494"/>
                  </a:lnTo>
                  <a:lnTo>
                    <a:pt x="36" y="474"/>
                  </a:lnTo>
                  <a:lnTo>
                    <a:pt x="36" y="474"/>
                  </a:lnTo>
                  <a:lnTo>
                    <a:pt x="34" y="464"/>
                  </a:lnTo>
                  <a:lnTo>
                    <a:pt x="34" y="464"/>
                  </a:lnTo>
                  <a:lnTo>
                    <a:pt x="30" y="474"/>
                  </a:lnTo>
                  <a:lnTo>
                    <a:pt x="26" y="494"/>
                  </a:lnTo>
                  <a:lnTo>
                    <a:pt x="14" y="494"/>
                  </a:lnTo>
                  <a:lnTo>
                    <a:pt x="14" y="494"/>
                  </a:lnTo>
                  <a:lnTo>
                    <a:pt x="0" y="446"/>
                  </a:lnTo>
                  <a:lnTo>
                    <a:pt x="14" y="446"/>
                  </a:lnTo>
                  <a:lnTo>
                    <a:pt x="18" y="464"/>
                  </a:lnTo>
                  <a:lnTo>
                    <a:pt x="18" y="464"/>
                  </a:lnTo>
                  <a:lnTo>
                    <a:pt x="20" y="476"/>
                  </a:lnTo>
                  <a:lnTo>
                    <a:pt x="20" y="476"/>
                  </a:lnTo>
                  <a:lnTo>
                    <a:pt x="24" y="464"/>
                  </a:lnTo>
                  <a:lnTo>
                    <a:pt x="28" y="446"/>
                  </a:lnTo>
                  <a:lnTo>
                    <a:pt x="38" y="446"/>
                  </a:lnTo>
                  <a:lnTo>
                    <a:pt x="44" y="464"/>
                  </a:lnTo>
                  <a:lnTo>
                    <a:pt x="44" y="464"/>
                  </a:lnTo>
                  <a:lnTo>
                    <a:pt x="46" y="476"/>
                  </a:lnTo>
                  <a:lnTo>
                    <a:pt x="46" y="476"/>
                  </a:lnTo>
                  <a:lnTo>
                    <a:pt x="50" y="464"/>
                  </a:lnTo>
                  <a:lnTo>
                    <a:pt x="54" y="446"/>
                  </a:lnTo>
                  <a:close/>
                  <a:moveTo>
                    <a:pt x="90" y="444"/>
                  </a:moveTo>
                  <a:lnTo>
                    <a:pt x="90" y="444"/>
                  </a:lnTo>
                  <a:lnTo>
                    <a:pt x="82" y="446"/>
                  </a:lnTo>
                  <a:lnTo>
                    <a:pt x="74" y="452"/>
                  </a:lnTo>
                  <a:lnTo>
                    <a:pt x="70" y="460"/>
                  </a:lnTo>
                  <a:lnTo>
                    <a:pt x="68" y="470"/>
                  </a:lnTo>
                  <a:lnTo>
                    <a:pt x="68" y="470"/>
                  </a:lnTo>
                  <a:lnTo>
                    <a:pt x="70" y="480"/>
                  </a:lnTo>
                  <a:lnTo>
                    <a:pt x="74" y="488"/>
                  </a:lnTo>
                  <a:lnTo>
                    <a:pt x="82" y="494"/>
                  </a:lnTo>
                  <a:lnTo>
                    <a:pt x="90" y="496"/>
                  </a:lnTo>
                  <a:lnTo>
                    <a:pt x="90" y="496"/>
                  </a:lnTo>
                  <a:lnTo>
                    <a:pt x="100" y="494"/>
                  </a:lnTo>
                  <a:lnTo>
                    <a:pt x="106" y="488"/>
                  </a:lnTo>
                  <a:lnTo>
                    <a:pt x="110" y="480"/>
                  </a:lnTo>
                  <a:lnTo>
                    <a:pt x="112" y="470"/>
                  </a:lnTo>
                  <a:lnTo>
                    <a:pt x="112" y="470"/>
                  </a:lnTo>
                  <a:lnTo>
                    <a:pt x="110" y="460"/>
                  </a:lnTo>
                  <a:lnTo>
                    <a:pt x="106" y="452"/>
                  </a:lnTo>
                  <a:lnTo>
                    <a:pt x="100" y="446"/>
                  </a:lnTo>
                  <a:lnTo>
                    <a:pt x="90" y="444"/>
                  </a:lnTo>
                  <a:lnTo>
                    <a:pt x="90" y="444"/>
                  </a:lnTo>
                  <a:close/>
                  <a:moveTo>
                    <a:pt x="90" y="484"/>
                  </a:moveTo>
                  <a:lnTo>
                    <a:pt x="90" y="484"/>
                  </a:lnTo>
                  <a:lnTo>
                    <a:pt x="86" y="484"/>
                  </a:lnTo>
                  <a:lnTo>
                    <a:pt x="84" y="480"/>
                  </a:lnTo>
                  <a:lnTo>
                    <a:pt x="82" y="476"/>
                  </a:lnTo>
                  <a:lnTo>
                    <a:pt x="80" y="470"/>
                  </a:lnTo>
                  <a:lnTo>
                    <a:pt x="80" y="470"/>
                  </a:lnTo>
                  <a:lnTo>
                    <a:pt x="82" y="464"/>
                  </a:lnTo>
                  <a:lnTo>
                    <a:pt x="84" y="460"/>
                  </a:lnTo>
                  <a:lnTo>
                    <a:pt x="86" y="456"/>
                  </a:lnTo>
                  <a:lnTo>
                    <a:pt x="90" y="456"/>
                  </a:lnTo>
                  <a:lnTo>
                    <a:pt x="90" y="456"/>
                  </a:lnTo>
                  <a:lnTo>
                    <a:pt x="94" y="456"/>
                  </a:lnTo>
                  <a:lnTo>
                    <a:pt x="98" y="460"/>
                  </a:lnTo>
                  <a:lnTo>
                    <a:pt x="100" y="464"/>
                  </a:lnTo>
                  <a:lnTo>
                    <a:pt x="100" y="470"/>
                  </a:lnTo>
                  <a:lnTo>
                    <a:pt x="100" y="470"/>
                  </a:lnTo>
                  <a:lnTo>
                    <a:pt x="100" y="476"/>
                  </a:lnTo>
                  <a:lnTo>
                    <a:pt x="98" y="480"/>
                  </a:lnTo>
                  <a:lnTo>
                    <a:pt x="94" y="484"/>
                  </a:lnTo>
                  <a:lnTo>
                    <a:pt x="90" y="484"/>
                  </a:lnTo>
                  <a:lnTo>
                    <a:pt x="90" y="484"/>
                  </a:lnTo>
                  <a:close/>
                  <a:moveTo>
                    <a:pt x="500" y="460"/>
                  </a:moveTo>
                  <a:lnTo>
                    <a:pt x="500" y="460"/>
                  </a:lnTo>
                  <a:lnTo>
                    <a:pt x="496" y="458"/>
                  </a:lnTo>
                  <a:lnTo>
                    <a:pt x="492" y="456"/>
                  </a:lnTo>
                  <a:lnTo>
                    <a:pt x="492" y="456"/>
                  </a:lnTo>
                  <a:lnTo>
                    <a:pt x="488" y="458"/>
                  </a:lnTo>
                  <a:lnTo>
                    <a:pt x="486" y="460"/>
                  </a:lnTo>
                  <a:lnTo>
                    <a:pt x="484" y="464"/>
                  </a:lnTo>
                  <a:lnTo>
                    <a:pt x="484" y="468"/>
                  </a:lnTo>
                  <a:lnTo>
                    <a:pt x="484" y="494"/>
                  </a:lnTo>
                  <a:lnTo>
                    <a:pt x="472" y="494"/>
                  </a:lnTo>
                  <a:lnTo>
                    <a:pt x="472" y="446"/>
                  </a:lnTo>
                  <a:lnTo>
                    <a:pt x="484" y="446"/>
                  </a:lnTo>
                  <a:lnTo>
                    <a:pt x="484" y="450"/>
                  </a:lnTo>
                  <a:lnTo>
                    <a:pt x="484" y="450"/>
                  </a:lnTo>
                  <a:lnTo>
                    <a:pt x="488" y="446"/>
                  </a:lnTo>
                  <a:lnTo>
                    <a:pt x="494" y="444"/>
                  </a:lnTo>
                  <a:lnTo>
                    <a:pt x="494" y="444"/>
                  </a:lnTo>
                  <a:lnTo>
                    <a:pt x="500" y="446"/>
                  </a:lnTo>
                  <a:lnTo>
                    <a:pt x="504" y="448"/>
                  </a:lnTo>
                  <a:lnTo>
                    <a:pt x="500" y="460"/>
                  </a:lnTo>
                  <a:close/>
                  <a:moveTo>
                    <a:pt x="406" y="446"/>
                  </a:moveTo>
                  <a:lnTo>
                    <a:pt x="418" y="446"/>
                  </a:lnTo>
                  <a:lnTo>
                    <a:pt x="404" y="494"/>
                  </a:lnTo>
                  <a:lnTo>
                    <a:pt x="394" y="494"/>
                  </a:lnTo>
                  <a:lnTo>
                    <a:pt x="388" y="474"/>
                  </a:lnTo>
                  <a:lnTo>
                    <a:pt x="388" y="474"/>
                  </a:lnTo>
                  <a:lnTo>
                    <a:pt x="384" y="464"/>
                  </a:lnTo>
                  <a:lnTo>
                    <a:pt x="384" y="464"/>
                  </a:lnTo>
                  <a:lnTo>
                    <a:pt x="382" y="474"/>
                  </a:lnTo>
                  <a:lnTo>
                    <a:pt x="376" y="494"/>
                  </a:lnTo>
                  <a:lnTo>
                    <a:pt x="366" y="494"/>
                  </a:lnTo>
                  <a:lnTo>
                    <a:pt x="366" y="494"/>
                  </a:lnTo>
                  <a:lnTo>
                    <a:pt x="352" y="446"/>
                  </a:lnTo>
                  <a:lnTo>
                    <a:pt x="366" y="446"/>
                  </a:lnTo>
                  <a:lnTo>
                    <a:pt x="370" y="464"/>
                  </a:lnTo>
                  <a:lnTo>
                    <a:pt x="370" y="464"/>
                  </a:lnTo>
                  <a:lnTo>
                    <a:pt x="372" y="476"/>
                  </a:lnTo>
                  <a:lnTo>
                    <a:pt x="372" y="476"/>
                  </a:lnTo>
                  <a:lnTo>
                    <a:pt x="374" y="464"/>
                  </a:lnTo>
                  <a:lnTo>
                    <a:pt x="380" y="446"/>
                  </a:lnTo>
                  <a:lnTo>
                    <a:pt x="390" y="446"/>
                  </a:lnTo>
                  <a:lnTo>
                    <a:pt x="396" y="464"/>
                  </a:lnTo>
                  <a:lnTo>
                    <a:pt x="396" y="464"/>
                  </a:lnTo>
                  <a:lnTo>
                    <a:pt x="398" y="476"/>
                  </a:lnTo>
                  <a:lnTo>
                    <a:pt x="398" y="476"/>
                  </a:lnTo>
                  <a:lnTo>
                    <a:pt x="400" y="464"/>
                  </a:lnTo>
                  <a:lnTo>
                    <a:pt x="406" y="446"/>
                  </a:lnTo>
                  <a:close/>
                  <a:moveTo>
                    <a:pt x="442" y="444"/>
                  </a:moveTo>
                  <a:lnTo>
                    <a:pt x="442" y="444"/>
                  </a:lnTo>
                  <a:lnTo>
                    <a:pt x="434" y="446"/>
                  </a:lnTo>
                  <a:lnTo>
                    <a:pt x="426" y="452"/>
                  </a:lnTo>
                  <a:lnTo>
                    <a:pt x="422" y="460"/>
                  </a:lnTo>
                  <a:lnTo>
                    <a:pt x="420" y="470"/>
                  </a:lnTo>
                  <a:lnTo>
                    <a:pt x="420" y="470"/>
                  </a:lnTo>
                  <a:lnTo>
                    <a:pt x="422" y="480"/>
                  </a:lnTo>
                  <a:lnTo>
                    <a:pt x="426" y="488"/>
                  </a:lnTo>
                  <a:lnTo>
                    <a:pt x="434" y="494"/>
                  </a:lnTo>
                  <a:lnTo>
                    <a:pt x="442" y="496"/>
                  </a:lnTo>
                  <a:lnTo>
                    <a:pt x="442" y="496"/>
                  </a:lnTo>
                  <a:lnTo>
                    <a:pt x="450" y="494"/>
                  </a:lnTo>
                  <a:lnTo>
                    <a:pt x="458" y="488"/>
                  </a:lnTo>
                  <a:lnTo>
                    <a:pt x="462" y="480"/>
                  </a:lnTo>
                  <a:lnTo>
                    <a:pt x="464" y="470"/>
                  </a:lnTo>
                  <a:lnTo>
                    <a:pt x="464" y="470"/>
                  </a:lnTo>
                  <a:lnTo>
                    <a:pt x="462" y="460"/>
                  </a:lnTo>
                  <a:lnTo>
                    <a:pt x="458" y="452"/>
                  </a:lnTo>
                  <a:lnTo>
                    <a:pt x="450" y="446"/>
                  </a:lnTo>
                  <a:lnTo>
                    <a:pt x="442" y="444"/>
                  </a:lnTo>
                  <a:lnTo>
                    <a:pt x="442" y="444"/>
                  </a:lnTo>
                  <a:close/>
                  <a:moveTo>
                    <a:pt x="442" y="484"/>
                  </a:moveTo>
                  <a:lnTo>
                    <a:pt x="442" y="484"/>
                  </a:lnTo>
                  <a:lnTo>
                    <a:pt x="438" y="484"/>
                  </a:lnTo>
                  <a:lnTo>
                    <a:pt x="434" y="480"/>
                  </a:lnTo>
                  <a:lnTo>
                    <a:pt x="432" y="476"/>
                  </a:lnTo>
                  <a:lnTo>
                    <a:pt x="432" y="470"/>
                  </a:lnTo>
                  <a:lnTo>
                    <a:pt x="432" y="470"/>
                  </a:lnTo>
                  <a:lnTo>
                    <a:pt x="432" y="464"/>
                  </a:lnTo>
                  <a:lnTo>
                    <a:pt x="434" y="460"/>
                  </a:lnTo>
                  <a:lnTo>
                    <a:pt x="438" y="456"/>
                  </a:lnTo>
                  <a:lnTo>
                    <a:pt x="442" y="456"/>
                  </a:lnTo>
                  <a:lnTo>
                    <a:pt x="442" y="456"/>
                  </a:lnTo>
                  <a:lnTo>
                    <a:pt x="446" y="456"/>
                  </a:lnTo>
                  <a:lnTo>
                    <a:pt x="450" y="460"/>
                  </a:lnTo>
                  <a:lnTo>
                    <a:pt x="452" y="464"/>
                  </a:lnTo>
                  <a:lnTo>
                    <a:pt x="452" y="470"/>
                  </a:lnTo>
                  <a:lnTo>
                    <a:pt x="452" y="470"/>
                  </a:lnTo>
                  <a:lnTo>
                    <a:pt x="452" y="476"/>
                  </a:lnTo>
                  <a:lnTo>
                    <a:pt x="450" y="480"/>
                  </a:lnTo>
                  <a:lnTo>
                    <a:pt x="446" y="484"/>
                  </a:lnTo>
                  <a:lnTo>
                    <a:pt x="442" y="484"/>
                  </a:lnTo>
                  <a:lnTo>
                    <a:pt x="442" y="484"/>
                  </a:lnTo>
                  <a:close/>
                  <a:moveTo>
                    <a:pt x="186" y="462"/>
                  </a:moveTo>
                  <a:lnTo>
                    <a:pt x="200" y="494"/>
                  </a:lnTo>
                  <a:lnTo>
                    <a:pt x="186" y="494"/>
                  </a:lnTo>
                  <a:lnTo>
                    <a:pt x="176" y="472"/>
                  </a:lnTo>
                  <a:lnTo>
                    <a:pt x="170" y="480"/>
                  </a:lnTo>
                  <a:lnTo>
                    <a:pt x="170" y="494"/>
                  </a:lnTo>
                  <a:lnTo>
                    <a:pt x="158" y="494"/>
                  </a:lnTo>
                  <a:lnTo>
                    <a:pt x="158" y="432"/>
                  </a:lnTo>
                  <a:lnTo>
                    <a:pt x="170" y="426"/>
                  </a:lnTo>
                  <a:lnTo>
                    <a:pt x="170" y="464"/>
                  </a:lnTo>
                  <a:lnTo>
                    <a:pt x="170" y="464"/>
                  </a:lnTo>
                  <a:lnTo>
                    <a:pt x="174" y="458"/>
                  </a:lnTo>
                  <a:lnTo>
                    <a:pt x="184" y="446"/>
                  </a:lnTo>
                  <a:lnTo>
                    <a:pt x="198" y="446"/>
                  </a:lnTo>
                  <a:lnTo>
                    <a:pt x="186" y="462"/>
                  </a:lnTo>
                  <a:close/>
                  <a:moveTo>
                    <a:pt x="242" y="494"/>
                  </a:moveTo>
                  <a:lnTo>
                    <a:pt x="230" y="494"/>
                  </a:lnTo>
                  <a:lnTo>
                    <a:pt x="230" y="446"/>
                  </a:lnTo>
                  <a:lnTo>
                    <a:pt x="242" y="446"/>
                  </a:lnTo>
                  <a:lnTo>
                    <a:pt x="242" y="450"/>
                  </a:lnTo>
                  <a:lnTo>
                    <a:pt x="242" y="450"/>
                  </a:lnTo>
                  <a:lnTo>
                    <a:pt x="248" y="446"/>
                  </a:lnTo>
                  <a:lnTo>
                    <a:pt x="254" y="444"/>
                  </a:lnTo>
                  <a:lnTo>
                    <a:pt x="254" y="444"/>
                  </a:lnTo>
                  <a:lnTo>
                    <a:pt x="262" y="446"/>
                  </a:lnTo>
                  <a:lnTo>
                    <a:pt x="268" y="450"/>
                  </a:lnTo>
                  <a:lnTo>
                    <a:pt x="272" y="458"/>
                  </a:lnTo>
                  <a:lnTo>
                    <a:pt x="272" y="466"/>
                  </a:lnTo>
                  <a:lnTo>
                    <a:pt x="272" y="494"/>
                  </a:lnTo>
                  <a:lnTo>
                    <a:pt x="260" y="494"/>
                  </a:lnTo>
                  <a:lnTo>
                    <a:pt x="260" y="468"/>
                  </a:lnTo>
                  <a:lnTo>
                    <a:pt x="260" y="468"/>
                  </a:lnTo>
                  <a:lnTo>
                    <a:pt x="260" y="462"/>
                  </a:lnTo>
                  <a:lnTo>
                    <a:pt x="258" y="458"/>
                  </a:lnTo>
                  <a:lnTo>
                    <a:pt x="256" y="456"/>
                  </a:lnTo>
                  <a:lnTo>
                    <a:pt x="252" y="456"/>
                  </a:lnTo>
                  <a:lnTo>
                    <a:pt x="252" y="456"/>
                  </a:lnTo>
                  <a:lnTo>
                    <a:pt x="248" y="456"/>
                  </a:lnTo>
                  <a:lnTo>
                    <a:pt x="244" y="458"/>
                  </a:lnTo>
                  <a:lnTo>
                    <a:pt x="244" y="462"/>
                  </a:lnTo>
                  <a:lnTo>
                    <a:pt x="242" y="468"/>
                  </a:lnTo>
                  <a:lnTo>
                    <a:pt x="242" y="494"/>
                  </a:lnTo>
                  <a:close/>
                  <a:moveTo>
                    <a:pt x="310" y="450"/>
                  </a:moveTo>
                  <a:lnTo>
                    <a:pt x="310" y="450"/>
                  </a:lnTo>
                  <a:lnTo>
                    <a:pt x="306" y="446"/>
                  </a:lnTo>
                  <a:lnTo>
                    <a:pt x="300" y="444"/>
                  </a:lnTo>
                  <a:lnTo>
                    <a:pt x="300" y="444"/>
                  </a:lnTo>
                  <a:lnTo>
                    <a:pt x="292" y="446"/>
                  </a:lnTo>
                  <a:lnTo>
                    <a:pt x="286" y="452"/>
                  </a:lnTo>
                  <a:lnTo>
                    <a:pt x="282" y="460"/>
                  </a:lnTo>
                  <a:lnTo>
                    <a:pt x="280" y="470"/>
                  </a:lnTo>
                  <a:lnTo>
                    <a:pt x="280" y="470"/>
                  </a:lnTo>
                  <a:lnTo>
                    <a:pt x="282" y="480"/>
                  </a:lnTo>
                  <a:lnTo>
                    <a:pt x="286" y="488"/>
                  </a:lnTo>
                  <a:lnTo>
                    <a:pt x="292" y="494"/>
                  </a:lnTo>
                  <a:lnTo>
                    <a:pt x="300" y="496"/>
                  </a:lnTo>
                  <a:lnTo>
                    <a:pt x="300" y="496"/>
                  </a:lnTo>
                  <a:lnTo>
                    <a:pt x="306" y="494"/>
                  </a:lnTo>
                  <a:lnTo>
                    <a:pt x="310" y="490"/>
                  </a:lnTo>
                  <a:lnTo>
                    <a:pt x="310" y="492"/>
                  </a:lnTo>
                  <a:lnTo>
                    <a:pt x="310" y="492"/>
                  </a:lnTo>
                  <a:lnTo>
                    <a:pt x="310" y="496"/>
                  </a:lnTo>
                  <a:lnTo>
                    <a:pt x="310" y="500"/>
                  </a:lnTo>
                  <a:lnTo>
                    <a:pt x="304" y="504"/>
                  </a:lnTo>
                  <a:lnTo>
                    <a:pt x="296" y="506"/>
                  </a:lnTo>
                  <a:lnTo>
                    <a:pt x="294" y="506"/>
                  </a:lnTo>
                  <a:lnTo>
                    <a:pt x="300" y="514"/>
                  </a:lnTo>
                  <a:lnTo>
                    <a:pt x="300" y="514"/>
                  </a:lnTo>
                  <a:lnTo>
                    <a:pt x="300" y="514"/>
                  </a:lnTo>
                  <a:lnTo>
                    <a:pt x="310" y="512"/>
                  </a:lnTo>
                  <a:lnTo>
                    <a:pt x="318" y="508"/>
                  </a:lnTo>
                  <a:lnTo>
                    <a:pt x="322" y="500"/>
                  </a:lnTo>
                  <a:lnTo>
                    <a:pt x="324" y="490"/>
                  </a:lnTo>
                  <a:lnTo>
                    <a:pt x="324" y="446"/>
                  </a:lnTo>
                  <a:lnTo>
                    <a:pt x="310" y="446"/>
                  </a:lnTo>
                  <a:lnTo>
                    <a:pt x="310" y="450"/>
                  </a:lnTo>
                  <a:close/>
                  <a:moveTo>
                    <a:pt x="310" y="460"/>
                  </a:moveTo>
                  <a:lnTo>
                    <a:pt x="310" y="480"/>
                  </a:lnTo>
                  <a:lnTo>
                    <a:pt x="310" y="480"/>
                  </a:lnTo>
                  <a:lnTo>
                    <a:pt x="308" y="484"/>
                  </a:lnTo>
                  <a:lnTo>
                    <a:pt x="302" y="484"/>
                  </a:lnTo>
                  <a:lnTo>
                    <a:pt x="302" y="484"/>
                  </a:lnTo>
                  <a:lnTo>
                    <a:pt x="300" y="484"/>
                  </a:lnTo>
                  <a:lnTo>
                    <a:pt x="296" y="482"/>
                  </a:lnTo>
                  <a:lnTo>
                    <a:pt x="294" y="478"/>
                  </a:lnTo>
                  <a:lnTo>
                    <a:pt x="294" y="470"/>
                  </a:lnTo>
                  <a:lnTo>
                    <a:pt x="294" y="470"/>
                  </a:lnTo>
                  <a:lnTo>
                    <a:pt x="294" y="462"/>
                  </a:lnTo>
                  <a:lnTo>
                    <a:pt x="296" y="458"/>
                  </a:lnTo>
                  <a:lnTo>
                    <a:pt x="300" y="456"/>
                  </a:lnTo>
                  <a:lnTo>
                    <a:pt x="302" y="456"/>
                  </a:lnTo>
                  <a:lnTo>
                    <a:pt x="302" y="456"/>
                  </a:lnTo>
                  <a:lnTo>
                    <a:pt x="308" y="458"/>
                  </a:lnTo>
                  <a:lnTo>
                    <a:pt x="310" y="460"/>
                  </a:lnTo>
                  <a:lnTo>
                    <a:pt x="310" y="460"/>
                  </a:lnTo>
                  <a:close/>
                  <a:moveTo>
                    <a:pt x="208" y="446"/>
                  </a:moveTo>
                  <a:lnTo>
                    <a:pt x="220" y="446"/>
                  </a:lnTo>
                  <a:lnTo>
                    <a:pt x="220" y="468"/>
                  </a:lnTo>
                  <a:lnTo>
                    <a:pt x="220" y="494"/>
                  </a:lnTo>
                  <a:lnTo>
                    <a:pt x="208" y="494"/>
                  </a:lnTo>
                  <a:lnTo>
                    <a:pt x="208" y="446"/>
                  </a:lnTo>
                  <a:close/>
                  <a:moveTo>
                    <a:pt x="220" y="432"/>
                  </a:moveTo>
                  <a:lnTo>
                    <a:pt x="220" y="438"/>
                  </a:lnTo>
                  <a:lnTo>
                    <a:pt x="208" y="438"/>
                  </a:lnTo>
                  <a:lnTo>
                    <a:pt x="208" y="426"/>
                  </a:lnTo>
                  <a:lnTo>
                    <a:pt x="220" y="426"/>
                  </a:lnTo>
                  <a:lnTo>
                    <a:pt x="220" y="432"/>
                  </a:lnTo>
                  <a:close/>
                  <a:moveTo>
                    <a:pt x="510" y="432"/>
                  </a:moveTo>
                  <a:lnTo>
                    <a:pt x="522" y="426"/>
                  </a:lnTo>
                  <a:lnTo>
                    <a:pt x="522" y="470"/>
                  </a:lnTo>
                  <a:lnTo>
                    <a:pt x="522" y="494"/>
                  </a:lnTo>
                  <a:lnTo>
                    <a:pt x="510" y="494"/>
                  </a:lnTo>
                  <a:lnTo>
                    <a:pt x="510" y="432"/>
                  </a:lnTo>
                  <a:close/>
                  <a:moveTo>
                    <a:pt x="88" y="166"/>
                  </a:moveTo>
                  <a:lnTo>
                    <a:pt x="188" y="166"/>
                  </a:lnTo>
                  <a:lnTo>
                    <a:pt x="188" y="108"/>
                  </a:lnTo>
                  <a:lnTo>
                    <a:pt x="88" y="108"/>
                  </a:lnTo>
                  <a:lnTo>
                    <a:pt x="88" y="62"/>
                  </a:lnTo>
                  <a:lnTo>
                    <a:pt x="198" y="62"/>
                  </a:lnTo>
                  <a:lnTo>
                    <a:pt x="162" y="0"/>
                  </a:lnTo>
                  <a:lnTo>
                    <a:pt x="6" y="0"/>
                  </a:lnTo>
                  <a:lnTo>
                    <a:pt x="6" y="274"/>
                  </a:lnTo>
                  <a:lnTo>
                    <a:pt x="226" y="274"/>
                  </a:lnTo>
                  <a:lnTo>
                    <a:pt x="226" y="212"/>
                  </a:lnTo>
                  <a:lnTo>
                    <a:pt x="88" y="212"/>
                  </a:lnTo>
                  <a:lnTo>
                    <a:pt x="88" y="166"/>
                  </a:lnTo>
                  <a:close/>
                  <a:moveTo>
                    <a:pt x="374" y="0"/>
                  </a:moveTo>
                  <a:lnTo>
                    <a:pt x="326" y="90"/>
                  </a:lnTo>
                  <a:lnTo>
                    <a:pt x="280" y="0"/>
                  </a:lnTo>
                  <a:lnTo>
                    <a:pt x="188" y="0"/>
                  </a:lnTo>
                  <a:lnTo>
                    <a:pt x="284" y="166"/>
                  </a:lnTo>
                  <a:lnTo>
                    <a:pt x="284" y="274"/>
                  </a:lnTo>
                  <a:lnTo>
                    <a:pt x="366" y="274"/>
                  </a:lnTo>
                  <a:lnTo>
                    <a:pt x="366" y="166"/>
                  </a:lnTo>
                  <a:lnTo>
                    <a:pt x="464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ts val="1197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41" dirty="0">
                <a:solidFill>
                  <a:srgbClr val="010024"/>
                </a:solidFill>
                <a:latin typeface="EYInterstate Regular" pitchFamily="1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282555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7" y="370045"/>
            <a:ext cx="8104282" cy="781837"/>
          </a:xfrm>
        </p:spPr>
        <p:txBody>
          <a:bodyPr>
            <a:noAutofit/>
          </a:bodyPr>
          <a:lstStyle>
            <a:lvl1pPr>
              <a:defRPr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422" y="1425451"/>
            <a:ext cx="8125888" cy="448513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defRPr sz="1197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</a:defRPr>
            </a:lvl1pPr>
            <a:lvl2pPr marL="144592" indent="-143267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sz="1197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</a:defRPr>
            </a:lvl2pPr>
            <a:lvl3pPr marL="299799" indent="-143267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sz="1197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</a:defRPr>
            </a:lvl3pPr>
            <a:lvl4pPr marL="452356" indent="-151195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sz="1197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</a:defRPr>
            </a:lvl4pPr>
            <a:lvl5pPr>
              <a:defRPr sz="855">
                <a:solidFill>
                  <a:srgbClr val="646464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746574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wie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7" y="370042"/>
            <a:ext cx="8104282" cy="793356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8321" y="1425451"/>
            <a:ext cx="2613154" cy="4485132"/>
          </a:xfrm>
          <a:prstGeom prst="rect">
            <a:avLst/>
          </a:prstGeom>
        </p:spPr>
        <p:txBody>
          <a:bodyPr lIns="0" tIns="0" rIns="0" bIns="0"/>
          <a:lstStyle>
            <a:lvl1pPr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D200"/>
              </a:buClr>
              <a:buFont typeface="Arial" charset="0"/>
              <a:defRPr lang="en-US" sz="1112" b="1" i="0" dirty="0" smtClean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  <a:ea typeface="+mn-ea"/>
                <a:cs typeface="+mn-cs"/>
              </a:defRPr>
            </a:lvl1pPr>
            <a:lvl2pPr marL="144592" indent="-143267"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lang="en-US" sz="855" b="0" i="0" dirty="0" smtClean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  <a:ea typeface="+mn-ea"/>
                <a:cs typeface="+mn-cs"/>
              </a:defRPr>
            </a:lvl2pPr>
            <a:lvl3pPr marL="299799" indent="-143267"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lang="en-US" sz="770" b="0" i="0" dirty="0" smtClean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  <a:ea typeface="+mn-ea"/>
                <a:cs typeface="+mn-cs"/>
              </a:defRPr>
            </a:lvl3pPr>
            <a:lvl4pPr marL="451032" indent="-150380"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lang="en-US" sz="770" b="0" i="0" dirty="0" smtClean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  <a:ea typeface="+mn-ea"/>
                <a:cs typeface="+mn-cs"/>
              </a:defRPr>
            </a:lvl4pPr>
            <a:lvl5pPr algn="l" defTabSz="831783" rtl="0" eaLnBrk="0" fontAlgn="base" hangingPunct="0">
              <a:spcAft>
                <a:spcPts val="513"/>
              </a:spcAft>
              <a:buClr>
                <a:srgbClr val="FFD200"/>
              </a:buClr>
              <a:buFont typeface="Arial" charset="0"/>
              <a:defRPr lang="pl-PL" sz="855" b="0" i="0" dirty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21963" y="1425451"/>
            <a:ext cx="2614511" cy="4485132"/>
          </a:xfrm>
          <a:prstGeom prst="rect">
            <a:avLst/>
          </a:prstGeom>
        </p:spPr>
        <p:txBody>
          <a:bodyPr lIns="0" tIns="0" rIns="0" bIns="0"/>
          <a:lstStyle>
            <a:lvl1pPr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D200"/>
              </a:buClr>
              <a:buFont typeface="Arial" charset="0"/>
              <a:defRPr lang="en-US" sz="1112" b="1" i="0" smtClean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  <a:ea typeface="+mn-ea"/>
                <a:cs typeface="+mn-cs"/>
              </a:defRPr>
            </a:lvl1pPr>
            <a:lvl2pPr marL="144592" indent="-143267"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lang="en-US" sz="855" b="0" i="0" dirty="0" smtClean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  <a:ea typeface="+mn-ea"/>
                <a:cs typeface="+mn-cs"/>
              </a:defRPr>
            </a:lvl2pPr>
            <a:lvl3pPr marL="299799" indent="-143267"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lang="en-US" sz="770" b="0" i="0" dirty="0" smtClean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  <a:ea typeface="+mn-ea"/>
                <a:cs typeface="+mn-cs"/>
              </a:defRPr>
            </a:lvl3pPr>
            <a:lvl4pPr marL="451032" indent="-150380"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lang="en-US" sz="770" b="0" i="0" dirty="0" smtClean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  <a:ea typeface="+mn-ea"/>
                <a:cs typeface="+mn-cs"/>
              </a:defRPr>
            </a:lvl4pPr>
            <a:lvl5pPr algn="l" defTabSz="831783" rtl="0" eaLnBrk="0" fontAlgn="base" hangingPunct="0">
              <a:spcAft>
                <a:spcPts val="513"/>
              </a:spcAft>
              <a:buClr>
                <a:srgbClr val="FFD200"/>
              </a:buClr>
              <a:buFont typeface="Arial" charset="0"/>
              <a:defRPr lang="pl-PL" sz="855" b="0" i="0" dirty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D200"/>
              </a:buClr>
              <a:buFont typeface="Arial" charset="0"/>
            </a:pPr>
            <a:r>
              <a:rPr lang="en-US"/>
              <a:t>Click to edit Master text styles</a:t>
            </a:r>
          </a:p>
          <a:p>
            <a:pPr lvl="1"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D200"/>
              </a:buClr>
              <a:buFont typeface="Arial" charset="0"/>
            </a:pPr>
            <a:r>
              <a:rPr lang="en-US"/>
              <a:t>Second level</a:t>
            </a:r>
          </a:p>
          <a:p>
            <a:pPr lvl="2"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D200"/>
              </a:buClr>
              <a:buFont typeface="Arial" charset="0"/>
            </a:pPr>
            <a:r>
              <a:rPr lang="en-US"/>
              <a:t>Third level</a:t>
            </a:r>
          </a:p>
          <a:p>
            <a:pPr lvl="3"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D200"/>
              </a:buClr>
              <a:buFont typeface="Arial" charset="0"/>
            </a:pPr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825010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zy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7" y="368601"/>
            <a:ext cx="8104282" cy="783278"/>
          </a:xfr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982" y="1425451"/>
            <a:ext cx="2595488" cy="4485132"/>
          </a:xfrm>
          <a:prstGeom prst="rect">
            <a:avLst/>
          </a:prstGeom>
        </p:spPr>
        <p:txBody>
          <a:bodyPr lIns="0" tIns="0" rIns="0" bIns="0"/>
          <a:lstStyle>
            <a:lvl1pPr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D200"/>
              </a:buClr>
              <a:buFont typeface="Arial" charset="0"/>
              <a:defRPr lang="en-US" sz="770" b="0" i="0" dirty="0" smtClean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  <a:ea typeface="+mn-ea"/>
                <a:cs typeface="+mn-cs"/>
              </a:defRPr>
            </a:lvl1pPr>
            <a:lvl2pPr marL="144592" indent="-143267"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lang="en-US" sz="770" b="0" i="0" dirty="0" smtClean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  <a:ea typeface="+mn-ea"/>
                <a:cs typeface="+mn-cs"/>
              </a:defRPr>
            </a:lvl2pPr>
            <a:lvl3pPr marL="299799" indent="-143267"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lang="en-US" sz="770" b="0" i="0" dirty="0" smtClean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  <a:ea typeface="+mn-ea"/>
                <a:cs typeface="+mn-cs"/>
              </a:defRPr>
            </a:lvl3pPr>
            <a:lvl4pPr marL="451032" indent="-150380"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lang="en-US" sz="770" b="0" i="0" dirty="0" smtClean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  <a:ea typeface="+mn-ea"/>
                <a:cs typeface="+mn-cs"/>
              </a:defRPr>
            </a:lvl4pPr>
            <a:lvl5pPr algn="l" defTabSz="831783" rtl="0" eaLnBrk="0" fontAlgn="base" hangingPunct="0">
              <a:spcAft>
                <a:spcPts val="513"/>
              </a:spcAft>
              <a:buClr>
                <a:srgbClr val="FFD200"/>
              </a:buClr>
              <a:buFont typeface="Arial" charset="0"/>
              <a:defRPr lang="pl-PL" sz="855" b="0" i="0" dirty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589" y="1425451"/>
            <a:ext cx="2614511" cy="4485132"/>
          </a:xfrm>
          <a:prstGeom prst="rect">
            <a:avLst/>
          </a:prstGeom>
        </p:spPr>
        <p:txBody>
          <a:bodyPr lIns="0" tIns="0" rIns="0" bIns="0"/>
          <a:lstStyle>
            <a:lvl1pPr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D200"/>
              </a:buClr>
              <a:buFont typeface="Arial" charset="0"/>
              <a:defRPr lang="en-US" sz="770" b="0" i="0" dirty="0" smtClean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  <a:ea typeface="+mn-ea"/>
                <a:cs typeface="+mn-cs"/>
              </a:defRPr>
            </a:lvl1pPr>
            <a:lvl2pPr marL="144592" indent="-143267"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lang="en-US" sz="770" b="0" i="0" dirty="0" smtClean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  <a:ea typeface="+mn-ea"/>
                <a:cs typeface="+mn-cs"/>
              </a:defRPr>
            </a:lvl2pPr>
            <a:lvl3pPr marL="299799" indent="-143267"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lang="en-US" sz="770" b="0" i="0" dirty="0" smtClean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  <a:ea typeface="+mn-ea"/>
                <a:cs typeface="+mn-cs"/>
              </a:defRPr>
            </a:lvl3pPr>
            <a:lvl4pPr marL="451032" indent="-150380"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lang="en-US" sz="770" b="0" i="0" dirty="0" smtClean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  <a:ea typeface="+mn-ea"/>
                <a:cs typeface="+mn-cs"/>
              </a:defRPr>
            </a:lvl4pPr>
            <a:lvl5pPr algn="l" defTabSz="831783" rtl="0" eaLnBrk="0" fontAlgn="base" hangingPunct="0">
              <a:spcAft>
                <a:spcPts val="513"/>
              </a:spcAft>
              <a:buClr>
                <a:srgbClr val="FFD200"/>
              </a:buClr>
              <a:buFont typeface="Arial" charset="0"/>
              <a:defRPr lang="pl-PL" sz="855" b="0" i="0" dirty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523970" y="1425451"/>
            <a:ext cx="2613154" cy="4485132"/>
          </a:xfrm>
          <a:prstGeom prst="rect">
            <a:avLst/>
          </a:prstGeom>
        </p:spPr>
        <p:txBody>
          <a:bodyPr lIns="0" tIns="0" rIns="0" bIns="0"/>
          <a:lstStyle>
            <a:lvl1pPr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D200"/>
              </a:buClr>
              <a:buFont typeface="Arial" charset="0"/>
              <a:defRPr lang="en-US" sz="770" b="0" i="0" dirty="0" smtClean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  <a:ea typeface="+mn-ea"/>
                <a:cs typeface="+mn-cs"/>
              </a:defRPr>
            </a:lvl1pPr>
            <a:lvl2pPr marL="144592" indent="-143267"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lang="en-US" sz="770" b="0" i="0" dirty="0" smtClean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  <a:ea typeface="+mn-ea"/>
                <a:cs typeface="+mn-cs"/>
              </a:defRPr>
            </a:lvl2pPr>
            <a:lvl3pPr marL="299799" indent="-143267"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lang="en-US" sz="770" b="0" i="0" dirty="0" smtClean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  <a:ea typeface="+mn-ea"/>
                <a:cs typeface="+mn-cs"/>
              </a:defRPr>
            </a:lvl3pPr>
            <a:lvl4pPr marL="451032" indent="-150380"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lang="en-US" sz="770" b="0" i="0" dirty="0" smtClean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  <a:ea typeface="+mn-ea"/>
                <a:cs typeface="+mn-cs"/>
              </a:defRPr>
            </a:lvl4pPr>
            <a:lvl5pPr algn="l" defTabSz="831783" rtl="0" eaLnBrk="0" fontAlgn="base" hangingPunct="0">
              <a:spcAft>
                <a:spcPts val="513"/>
              </a:spcAft>
              <a:buClr>
                <a:srgbClr val="FFD200"/>
              </a:buClr>
              <a:buFont typeface="Arial" charset="0"/>
              <a:defRPr lang="pl-PL" sz="855" b="0" i="0" dirty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64647" y="1132359"/>
            <a:ext cx="8219287" cy="0"/>
          </a:xfrm>
          <a:prstGeom prst="lin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6621029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7" y="370049"/>
            <a:ext cx="8104282" cy="32060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0900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7" y="370049"/>
            <a:ext cx="8104282" cy="32060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517203" y="6436070"/>
            <a:ext cx="4054798" cy="9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98475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95363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93838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90725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479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051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23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5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599" dirty="0">
                <a:solidFill>
                  <a:srgbClr val="FFFFFF"/>
                </a:solidFill>
                <a:latin typeface="EYInterstate Regular" pitchFamily="2" charset="0"/>
              </a:rPr>
              <a:t>Poufne </a:t>
            </a:r>
            <a:r>
              <a:rPr lang="en-GB" sz="599" dirty="0">
                <a:solidFill>
                  <a:srgbClr val="FFFFFF"/>
                </a:solidFill>
                <a:latin typeface="EYInterstate Light" pitchFamily="2" charset="0"/>
              </a:rPr>
              <a:t>– </a:t>
            </a:r>
            <a:r>
              <a:rPr lang="pl-PL" sz="599" dirty="0">
                <a:solidFill>
                  <a:srgbClr val="FFFFFF"/>
                </a:solidFill>
                <a:latin typeface="EYInterstate Light" pitchFamily="2" charset="0"/>
              </a:rPr>
              <a:t>Wszelkie prawa zastrzeżone </a:t>
            </a:r>
            <a:r>
              <a:rPr lang="en-GB" sz="599" dirty="0">
                <a:solidFill>
                  <a:srgbClr val="FFFFFF"/>
                </a:solidFill>
                <a:latin typeface="EYInterstate Light" pitchFamily="2" charset="0"/>
              </a:rPr>
              <a:t>– </a:t>
            </a:r>
            <a:r>
              <a:rPr lang="pl-PL" sz="599" dirty="0">
                <a:solidFill>
                  <a:srgbClr val="FFFFFF"/>
                </a:solidFill>
                <a:latin typeface="EYInterstate Light" pitchFamily="2" charset="0"/>
              </a:rPr>
              <a:t>EY 2016</a:t>
            </a:r>
            <a:endParaRPr lang="en-GB" sz="599" dirty="0">
              <a:solidFill>
                <a:srgbClr val="FFFFFF"/>
              </a:solidFill>
              <a:latin typeface="EYInterstate Light" pitchFamily="2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750029" y="6430571"/>
            <a:ext cx="3890544" cy="9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98475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95363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93838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90725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479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051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23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5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599" dirty="0">
                <a:solidFill>
                  <a:srgbClr val="FFFFFF"/>
                </a:solidFill>
                <a:latin typeface="EYInterstate Regular" pitchFamily="2" charset="0"/>
              </a:rPr>
              <a:t>Grupa PZU |  </a:t>
            </a:r>
            <a:fld id="{E98D8E64-FB2B-414D-B53B-7EC5722471EE}" type="slidenum">
              <a:rPr lang="pl-PL" sz="599" smtClean="0">
                <a:solidFill>
                  <a:srgbClr val="FFFFFF"/>
                </a:solidFill>
                <a:latin typeface="EYInterstate Regular" pitchFamily="2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599" dirty="0">
              <a:solidFill>
                <a:srgbClr val="FFFFFF"/>
              </a:solidFill>
              <a:latin typeface="EYInterstate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36875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3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326666" y="2451688"/>
            <a:ext cx="2628000" cy="3850985"/>
          </a:xfrm>
          <a:prstGeom prst="rect">
            <a:avLst/>
          </a:prstGeom>
        </p:spPr>
        <p:txBody>
          <a:bodyPr lIns="40102" tIns="50982" rIns="40102" bIns="50982"/>
          <a:lstStyle>
            <a:lvl1pPr>
              <a:lnSpc>
                <a:spcPct val="100000"/>
              </a:lnSpc>
              <a:spcBef>
                <a:spcPts val="1171"/>
              </a:spcBef>
              <a:spcAft>
                <a:spcPts val="585"/>
              </a:spcAft>
              <a:defRPr lang="en-US" sz="941" b="1" noProof="0" smtClean="0">
                <a:solidFill>
                  <a:srgbClr val="000000"/>
                </a:solidFill>
                <a:latin typeface="EYInterstate" pitchFamily="2" charset="0"/>
                <a:ea typeface="+mn-ea"/>
                <a:cs typeface="+mn-cs"/>
              </a:defRPr>
            </a:lvl1pPr>
            <a:lvl2pPr marL="164891" indent="-163503">
              <a:lnSpc>
                <a:spcPct val="100000"/>
              </a:lnSpc>
              <a:spcBef>
                <a:spcPts val="0"/>
              </a:spcBef>
              <a:spcAft>
                <a:spcPts val="292"/>
              </a:spcAft>
              <a:buClr>
                <a:srgbClr val="FAE600"/>
              </a:buClr>
              <a:buSzPct val="70000"/>
              <a:buFont typeface="Arial" pitchFamily="34" charset="0"/>
              <a:buChar char="►"/>
              <a:defRPr lang="en-US" sz="770" noProof="0" smtClean="0">
                <a:solidFill>
                  <a:srgbClr val="646464"/>
                </a:solidFill>
                <a:latin typeface="EYInterstate Light" pitchFamily="2" charset="0"/>
              </a:defRPr>
            </a:lvl2pPr>
            <a:lvl3pPr marL="340620" indent="-163503">
              <a:lnSpc>
                <a:spcPct val="100000"/>
              </a:lnSpc>
              <a:spcBef>
                <a:spcPts val="0"/>
              </a:spcBef>
              <a:spcAft>
                <a:spcPts val="292"/>
              </a:spcAft>
              <a:buClr>
                <a:srgbClr val="FAE600"/>
              </a:buClr>
              <a:buSzPct val="70000"/>
              <a:buFont typeface="Arial" pitchFamily="34" charset="0"/>
              <a:buChar char="►"/>
              <a:defRPr lang="en-US" sz="770" noProof="0" smtClean="0">
                <a:solidFill>
                  <a:srgbClr val="646464"/>
                </a:solidFill>
                <a:latin typeface="EYInterstate Light" pitchFamily="2" charset="0"/>
              </a:defRPr>
            </a:lvl3pPr>
            <a:lvl4pPr marL="471270" indent="-72268">
              <a:defRPr sz="684"/>
            </a:lvl4pPr>
            <a:lvl5pPr marL="708993" indent="-83425">
              <a:defRPr sz="684"/>
            </a:lvl5pPr>
          </a:lstStyle>
          <a:p>
            <a:pPr lvl="0" algn="l" defTabSz="831981" rtl="0" eaLnBrk="1" fontAlgn="base" hangingPunct="1">
              <a:lnSpc>
                <a:spcPct val="100000"/>
              </a:lnSpc>
              <a:spcBef>
                <a:spcPts val="1171"/>
              </a:spcBef>
              <a:spcAft>
                <a:spcPts val="585"/>
              </a:spcAft>
            </a:pPr>
            <a:r>
              <a:rPr lang="en-US" noProof="0"/>
              <a:t>Click to edit Master text styles</a:t>
            </a:r>
          </a:p>
          <a:p>
            <a:pPr lvl="1" algn="l" defTabSz="831981" rtl="0" eaLnBrk="1" fontAlgn="base" hangingPunct="1">
              <a:lnSpc>
                <a:spcPct val="100000"/>
              </a:lnSpc>
              <a:spcBef>
                <a:spcPts val="1171"/>
              </a:spcBef>
              <a:spcAft>
                <a:spcPts val="585"/>
              </a:spcAft>
            </a:pPr>
            <a:r>
              <a:rPr lang="en-US" noProof="0"/>
              <a:t>Second level</a:t>
            </a:r>
          </a:p>
          <a:p>
            <a:pPr lvl="2" algn="l" defTabSz="831981" rtl="0" eaLnBrk="1" fontAlgn="base" hangingPunct="1">
              <a:lnSpc>
                <a:spcPct val="100000"/>
              </a:lnSpc>
              <a:spcBef>
                <a:spcPts val="1171"/>
              </a:spcBef>
              <a:spcAft>
                <a:spcPts val="585"/>
              </a:spcAft>
            </a:pPr>
            <a:r>
              <a:rPr lang="en-US" noProof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111385" y="2451688"/>
            <a:ext cx="2628000" cy="3850985"/>
          </a:xfrm>
          <a:prstGeom prst="rect">
            <a:avLst/>
          </a:prstGeom>
        </p:spPr>
        <p:txBody>
          <a:bodyPr lIns="40102" tIns="50982" rIns="40102" bIns="50982"/>
          <a:lstStyle>
            <a:lvl1pPr>
              <a:defRPr lang="en-US" sz="941" b="1" noProof="0" smtClean="0">
                <a:solidFill>
                  <a:srgbClr val="000000"/>
                </a:solidFill>
                <a:latin typeface="EYInterstate" pitchFamily="2" charset="0"/>
                <a:ea typeface="+mn-ea"/>
                <a:cs typeface="+mn-cs"/>
              </a:defRPr>
            </a:lvl1pPr>
            <a:lvl2pPr marL="164891" marR="0" indent="-163503" algn="l" defTabSz="83198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92"/>
              </a:spcAft>
              <a:buClr>
                <a:srgbClr val="FAE600"/>
              </a:buClr>
              <a:buSzPct val="70000"/>
              <a:buFont typeface="Arial" pitchFamily="34" charset="0"/>
              <a:buChar char="►"/>
              <a:tabLst/>
              <a:defRPr lang="en-US" sz="770" noProof="0" smtClean="0">
                <a:solidFill>
                  <a:srgbClr val="646464"/>
                </a:solidFill>
                <a:latin typeface="EYInterstate Light" pitchFamily="2" charset="0"/>
              </a:defRPr>
            </a:lvl2pPr>
            <a:lvl3pPr marL="392050" indent="-158477">
              <a:lnSpc>
                <a:spcPct val="100000"/>
              </a:lnSpc>
              <a:spcBef>
                <a:spcPts val="0"/>
              </a:spcBef>
              <a:spcAft>
                <a:spcPts val="292"/>
              </a:spcAft>
              <a:defRPr lang="pl-PL" sz="770" noProof="0" smtClean="0">
                <a:solidFill>
                  <a:srgbClr val="646464"/>
                </a:solidFill>
                <a:latin typeface="EYInterstate Light" pitchFamily="2" charset="0"/>
              </a:defRPr>
            </a:lvl3pPr>
            <a:lvl4pPr marL="471270" indent="-72268">
              <a:defRPr sz="684"/>
            </a:lvl4pPr>
            <a:lvl5pPr marL="708993" indent="-83425">
              <a:defRPr sz="684"/>
            </a:lvl5pPr>
          </a:lstStyle>
          <a:p>
            <a:pPr lvl="0" algn="l" defTabSz="831981" rtl="0" eaLnBrk="1" fontAlgn="base" hangingPunct="1">
              <a:lnSpc>
                <a:spcPct val="100000"/>
              </a:lnSpc>
              <a:spcBef>
                <a:spcPts val="1171"/>
              </a:spcBef>
              <a:spcAft>
                <a:spcPts val="585"/>
              </a:spcAft>
            </a:pPr>
            <a:r>
              <a:rPr lang="en-US" noProof="0"/>
              <a:t>Click to edit Master text styles</a:t>
            </a:r>
          </a:p>
          <a:p>
            <a:pPr lvl="1" algn="l" defTabSz="831981" rtl="0" eaLnBrk="1" fontAlgn="base" hangingPunct="1">
              <a:lnSpc>
                <a:spcPct val="100000"/>
              </a:lnSpc>
              <a:spcBef>
                <a:spcPts val="1171"/>
              </a:spcBef>
              <a:spcAft>
                <a:spcPts val="585"/>
              </a:spcAft>
            </a:pPr>
            <a:r>
              <a:rPr lang="en-US" noProof="0"/>
              <a:t>Second level</a:t>
            </a:r>
          </a:p>
          <a:p>
            <a:pPr lvl="2" algn="l" defTabSz="831981" rtl="0" eaLnBrk="1" fontAlgn="base" hangingPunct="1">
              <a:lnSpc>
                <a:spcPct val="100000"/>
              </a:lnSpc>
              <a:spcBef>
                <a:spcPts val="1171"/>
              </a:spcBef>
              <a:spcAft>
                <a:spcPts val="585"/>
              </a:spcAft>
            </a:pPr>
            <a:r>
              <a:rPr lang="en-US" noProof="0"/>
              <a:t>Third level</a:t>
            </a:r>
          </a:p>
          <a:p>
            <a:pPr lvl="3" algn="l" defTabSz="831981" rtl="0" eaLnBrk="1" fontAlgn="base" hangingPunct="1">
              <a:lnSpc>
                <a:spcPct val="100000"/>
              </a:lnSpc>
              <a:spcBef>
                <a:spcPts val="1171"/>
              </a:spcBef>
              <a:spcAft>
                <a:spcPts val="585"/>
              </a:spcAft>
            </a:pPr>
            <a:r>
              <a:rPr lang="en-US" noProof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754" y="554343"/>
            <a:ext cx="8218724" cy="3206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07700" y="1233665"/>
            <a:ext cx="8241014" cy="600689"/>
          </a:xfrm>
          <a:prstGeom prst="rect">
            <a:avLst/>
          </a:prstGeom>
          <a:solidFill>
            <a:srgbClr val="FAE6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70130" tIns="35033" rIns="70130" bIns="35033" anchor="ctr"/>
          <a:lstStyle/>
          <a:p>
            <a:pPr fontAlgn="base">
              <a:lnSpc>
                <a:spcPts val="1197"/>
              </a:lnSpc>
              <a:spcBef>
                <a:spcPct val="50000"/>
              </a:spcBef>
              <a:spcAft>
                <a:spcPct val="0"/>
              </a:spcAft>
              <a:buClr>
                <a:srgbClr val="FFE600"/>
              </a:buClr>
              <a:buSzPct val="80000"/>
              <a:buFont typeface="Arial" charset="0"/>
              <a:buNone/>
              <a:defRPr/>
            </a:pPr>
            <a:endParaRPr lang="en-GB" sz="684" dirty="0">
              <a:solidFill>
                <a:srgbClr val="646464"/>
              </a:solidFill>
              <a:latin typeface="EYInterstate 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072700" y="1382182"/>
            <a:ext cx="2592388" cy="287338"/>
          </a:xfrm>
          <a:prstGeom prst="rect">
            <a:avLst/>
          </a:prstGeom>
        </p:spPr>
        <p:txBody>
          <a:bodyPr lIns="101969" tIns="0" rIns="101969" bIns="50982"/>
          <a:lstStyle>
            <a:lvl1pPr>
              <a:defRPr sz="1197" b="1">
                <a:latin typeface="EYInterstate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507700" y="2362688"/>
            <a:ext cx="8241014" cy="0"/>
          </a:xfrm>
          <a:prstGeom prst="line">
            <a:avLst/>
          </a:prstGeom>
          <a:noFill/>
          <a:ln w="12700" cap="flat" cmpd="sng" algn="ctr">
            <a:solidFill>
              <a:srgbClr val="FFF27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72701" y="1900914"/>
            <a:ext cx="1872506" cy="360362"/>
          </a:xfrm>
          <a:prstGeom prst="rect">
            <a:avLst/>
          </a:prstGeom>
        </p:spPr>
        <p:txBody>
          <a:bodyPr lIns="100374" tIns="0" rIns="80280" bIns="0"/>
          <a:lstStyle>
            <a:lvl1pPr>
              <a:lnSpc>
                <a:spcPct val="100000"/>
              </a:lnSpc>
              <a:tabLst>
                <a:tab pos="428433" algn="l"/>
              </a:tabLst>
              <a:defRPr sz="684">
                <a:latin typeface="EYInterstate Light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771769" y="1382182"/>
            <a:ext cx="2592388" cy="287338"/>
          </a:xfrm>
          <a:prstGeom prst="rect">
            <a:avLst/>
          </a:prstGeom>
        </p:spPr>
        <p:txBody>
          <a:bodyPr lIns="101969" tIns="0" rIns="101969" bIns="50982"/>
          <a:lstStyle>
            <a:lvl1pPr>
              <a:defRPr sz="1197" b="1">
                <a:latin typeface="EYInterstate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771769" y="1900914"/>
            <a:ext cx="1872506" cy="360362"/>
          </a:xfrm>
          <a:prstGeom prst="rect">
            <a:avLst/>
          </a:prstGeom>
        </p:spPr>
        <p:txBody>
          <a:bodyPr lIns="100374" tIns="0" rIns="80280" bIns="0"/>
          <a:lstStyle>
            <a:lvl1pPr>
              <a:lnSpc>
                <a:spcPct val="100000"/>
              </a:lnSpc>
              <a:tabLst>
                <a:tab pos="428433" algn="l"/>
              </a:tabLst>
              <a:defRPr sz="684">
                <a:latin typeface="EYInterstate Light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259632" y="1383775"/>
            <a:ext cx="2592388" cy="287338"/>
          </a:xfrm>
          <a:prstGeom prst="rect">
            <a:avLst/>
          </a:prstGeom>
        </p:spPr>
        <p:txBody>
          <a:bodyPr lIns="101969" tIns="0" rIns="101969" bIns="50982"/>
          <a:lstStyle>
            <a:lvl1pPr>
              <a:defRPr sz="1197" b="1">
                <a:latin typeface="EYInterstate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259633" y="1902508"/>
            <a:ext cx="1872506" cy="360362"/>
          </a:xfrm>
          <a:prstGeom prst="rect">
            <a:avLst/>
          </a:prstGeom>
        </p:spPr>
        <p:txBody>
          <a:bodyPr lIns="100374" tIns="0" rIns="80280" bIns="0"/>
          <a:lstStyle>
            <a:lvl1pPr>
              <a:lnSpc>
                <a:spcPct val="100000"/>
              </a:lnSpc>
              <a:tabLst>
                <a:tab pos="428433" algn="l"/>
              </a:tabLst>
              <a:defRPr sz="684">
                <a:latin typeface="EYInterstate Light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/>
          </p:nvPr>
        </p:nvSpPr>
        <p:spPr>
          <a:xfrm>
            <a:off x="507699" y="2482757"/>
            <a:ext cx="2628000" cy="3850985"/>
          </a:xfrm>
          <a:prstGeom prst="rect">
            <a:avLst/>
          </a:prstGeom>
        </p:spPr>
        <p:txBody>
          <a:bodyPr lIns="40102" tIns="50982" rIns="40102" bIns="50982"/>
          <a:lstStyle>
            <a:lvl1pPr>
              <a:lnSpc>
                <a:spcPct val="100000"/>
              </a:lnSpc>
              <a:spcBef>
                <a:spcPts val="1171"/>
              </a:spcBef>
              <a:spcAft>
                <a:spcPts val="585"/>
              </a:spcAft>
              <a:defRPr lang="en-US" sz="941" b="1" noProof="0" smtClean="0">
                <a:solidFill>
                  <a:srgbClr val="000000"/>
                </a:solidFill>
                <a:latin typeface="EYInterstate" pitchFamily="2" charset="0"/>
                <a:ea typeface="+mn-ea"/>
                <a:cs typeface="+mn-cs"/>
              </a:defRPr>
            </a:lvl1pPr>
            <a:lvl2pPr marL="164891" indent="-163503">
              <a:lnSpc>
                <a:spcPct val="100000"/>
              </a:lnSpc>
              <a:spcBef>
                <a:spcPts val="0"/>
              </a:spcBef>
              <a:spcAft>
                <a:spcPts val="292"/>
              </a:spcAft>
              <a:buClr>
                <a:srgbClr val="FAE600"/>
              </a:buClr>
              <a:buSzPct val="70000"/>
              <a:buFont typeface="Arial" pitchFamily="34" charset="0"/>
              <a:buChar char="►"/>
              <a:defRPr lang="en-US" sz="770" noProof="0" smtClean="0">
                <a:solidFill>
                  <a:srgbClr val="646464"/>
                </a:solidFill>
                <a:latin typeface="EYInterstate Light" pitchFamily="2" charset="0"/>
              </a:defRPr>
            </a:lvl2pPr>
            <a:lvl3pPr marL="340620" indent="-163503">
              <a:lnSpc>
                <a:spcPct val="100000"/>
              </a:lnSpc>
              <a:spcBef>
                <a:spcPts val="0"/>
              </a:spcBef>
              <a:spcAft>
                <a:spcPts val="292"/>
              </a:spcAft>
              <a:buClr>
                <a:srgbClr val="FAE600"/>
              </a:buClr>
              <a:buSzPct val="70000"/>
              <a:buFont typeface="Arial" pitchFamily="34" charset="0"/>
              <a:buChar char="►"/>
              <a:defRPr lang="en-US" sz="770" noProof="0" smtClean="0">
                <a:solidFill>
                  <a:srgbClr val="646464"/>
                </a:solidFill>
                <a:latin typeface="EYInterstate Light" pitchFamily="2" charset="0"/>
              </a:defRPr>
            </a:lvl3pPr>
            <a:lvl4pPr marL="471270" indent="-72268">
              <a:defRPr sz="684"/>
            </a:lvl4pPr>
            <a:lvl5pPr marL="708993" indent="-83425">
              <a:defRPr sz="684"/>
            </a:lvl5pPr>
          </a:lstStyle>
          <a:p>
            <a:pPr lvl="0" algn="l" defTabSz="831981" rtl="0" eaLnBrk="1" fontAlgn="base" hangingPunct="1">
              <a:lnSpc>
                <a:spcPct val="100000"/>
              </a:lnSpc>
              <a:spcBef>
                <a:spcPts val="1171"/>
              </a:spcBef>
              <a:spcAft>
                <a:spcPts val="585"/>
              </a:spcAft>
            </a:pPr>
            <a:r>
              <a:rPr lang="en-US" noProof="0"/>
              <a:t>Click to edit Master text styles</a:t>
            </a:r>
          </a:p>
          <a:p>
            <a:pPr lvl="1" algn="l" defTabSz="831981" rtl="0" eaLnBrk="1" fontAlgn="base" hangingPunct="1">
              <a:lnSpc>
                <a:spcPct val="100000"/>
              </a:lnSpc>
              <a:spcBef>
                <a:spcPts val="1171"/>
              </a:spcBef>
              <a:spcAft>
                <a:spcPts val="585"/>
              </a:spcAft>
            </a:pPr>
            <a:r>
              <a:rPr lang="en-US" noProof="0"/>
              <a:t>Second level</a:t>
            </a:r>
          </a:p>
          <a:p>
            <a:pPr lvl="2" algn="l" defTabSz="831981" rtl="0" eaLnBrk="1" fontAlgn="base" hangingPunct="1">
              <a:lnSpc>
                <a:spcPct val="100000"/>
              </a:lnSpc>
              <a:spcBef>
                <a:spcPts val="1171"/>
              </a:spcBef>
              <a:spcAft>
                <a:spcPts val="585"/>
              </a:spcAft>
            </a:pPr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47594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4CB93-1620-413F-815D-8E906DAD5849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197" y="476283"/>
            <a:ext cx="8148965" cy="779592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  <a:latin typeface="EYInterstate" panose="0200050302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98197" y="1693262"/>
            <a:ext cx="8148965" cy="44764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2052" kern="1200" dirty="0" smtClean="0">
                <a:solidFill>
                  <a:schemeClr val="accent1"/>
                </a:solidFill>
                <a:latin typeface="EYInterstate Light" panose="02000506000000020004" pitchFamily="2" charset="0"/>
              </a:defRPr>
            </a:lvl1pPr>
            <a:lvl2pPr>
              <a:lnSpc>
                <a:spcPct val="100000"/>
              </a:lnSpc>
              <a:defRPr lang="en-US" sz="1796" kern="1200" dirty="0" smtClean="0">
                <a:solidFill>
                  <a:schemeClr val="accent1"/>
                </a:solidFill>
                <a:latin typeface="EYInterstate Light" pitchFamily="2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defRPr lang="en-US" sz="1625" kern="1200" dirty="0" smtClean="0">
                <a:solidFill>
                  <a:schemeClr val="accent1"/>
                </a:solidFill>
                <a:ea typeface="+mn-ea"/>
                <a:cs typeface="+mn-cs"/>
              </a:defRPr>
            </a:lvl3pPr>
            <a:lvl4pPr>
              <a:lnSpc>
                <a:spcPct val="100000"/>
              </a:lnSpc>
              <a:defRPr lang="en-US" sz="1368" kern="1200" dirty="0" smtClean="0">
                <a:solidFill>
                  <a:schemeClr val="accent1"/>
                </a:solidFill>
                <a:latin typeface="EYInterstate Light" pitchFamily="2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defRPr lang="en-US" sz="1197" kern="1200" dirty="0">
                <a:solidFill>
                  <a:schemeClr val="accent1"/>
                </a:solidFill>
                <a:ea typeface="+mn-ea"/>
                <a:cs typeface="+mn-cs"/>
              </a:defRPr>
            </a:lvl5pPr>
          </a:lstStyle>
          <a:p>
            <a:pPr marL="290607" lvl="0" indent="-290607" defTabSz="764759" latinLnBrk="0">
              <a:spcBef>
                <a:spcPts val="513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Char char="•"/>
            </a:pPr>
            <a:r>
              <a:rPr lang="en-US" dirty="0"/>
              <a:t>Click to edit Master text styles</a:t>
            </a:r>
          </a:p>
          <a:p>
            <a:pPr marL="581216" lvl="1" indent="-290607" defTabSz="764759">
              <a:spcBef>
                <a:spcPts val="513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Char char="•"/>
            </a:pPr>
            <a:r>
              <a:rPr lang="en-US" dirty="0"/>
              <a:t>Second level</a:t>
            </a:r>
          </a:p>
          <a:p>
            <a:pPr marL="871834" lvl="2" indent="-290607" defTabSz="764759" latinLnBrk="0">
              <a:buClr>
                <a:srgbClr val="FFE600"/>
              </a:buClr>
              <a:buSzPct val="100000"/>
              <a:buFont typeface="EYInterstate" panose="02000503020000020004" pitchFamily="2" charset="0"/>
              <a:buChar char="•"/>
            </a:pPr>
            <a:r>
              <a:rPr lang="en-US" dirty="0"/>
              <a:t>Third level</a:t>
            </a:r>
          </a:p>
          <a:p>
            <a:pPr marL="1162439" lvl="3" indent="-290607" defTabSz="764759" latinLnBrk="0">
              <a:buClr>
                <a:srgbClr val="FFE600"/>
              </a:buClr>
              <a:buSzPct val="100000"/>
              <a:buFont typeface="EYInterstate" panose="02000503020000020004" pitchFamily="2" charset="0"/>
              <a:buChar char="•"/>
            </a:pPr>
            <a:r>
              <a:rPr lang="en-US" dirty="0"/>
              <a:t>Fourth level</a:t>
            </a:r>
          </a:p>
          <a:p>
            <a:pPr marL="1453044" lvl="4" indent="-290607" defTabSz="764759" latinLnBrk="0">
              <a:buClr>
                <a:srgbClr val="FFE600"/>
              </a:buClr>
              <a:buFont typeface="EYInterstate" panose="02000503020000020004" pitchFamily="2" charset="0"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81116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7" y="370042"/>
            <a:ext cx="8104282" cy="804875"/>
          </a:xfrm>
          <a:noFill/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75000"/>
                  </a:schemeClr>
                </a:solidFill>
                <a:latin typeface="EYInterstate Regular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64647" y="1132359"/>
            <a:ext cx="8219287" cy="0"/>
          </a:xfrm>
          <a:prstGeom prst="lin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488860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YInterstate Regular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05220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5692" y="476672"/>
            <a:ext cx="8372949" cy="32060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pl-PL" sz="2223" b="1" dirty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38926" y="2420890"/>
            <a:ext cx="4087384" cy="4257675"/>
          </a:xfrm>
          <a:prstGeom prst="rect">
            <a:avLst/>
          </a:prstGeom>
        </p:spPr>
        <p:txBody>
          <a:bodyPr lIns="0" tIns="0" rIns="0" bIns="0"/>
          <a:lstStyle>
            <a:lvl1pPr algn="l" defTabSz="90631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57"/>
              </a:spcAft>
              <a:buClr>
                <a:srgbClr val="FFD200"/>
              </a:buClr>
              <a:buFont typeface="Arial" charset="0"/>
              <a:defRPr lang="en-US" sz="1112" b="1" i="0" smtClean="0">
                <a:solidFill>
                  <a:srgbClr val="000000"/>
                </a:solidFill>
                <a:latin typeface="EYInterstate" pitchFamily="2" charset="0"/>
                <a:ea typeface="+mn-ea"/>
                <a:cs typeface="+mn-cs"/>
              </a:defRPr>
            </a:lvl1pPr>
            <a:lvl2pPr marL="157563" indent="-156116" algn="l" defTabSz="90631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8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855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2pPr>
            <a:lvl3pPr marL="326664" indent="-156116" algn="l" defTabSz="90631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8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855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3pPr>
            <a:lvl4pPr marL="491456" indent="-163899" algn="l" defTabSz="90631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8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855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4pPr>
            <a:lvl5pPr algn="l" defTabSz="906315" rtl="0" eaLnBrk="0" fontAlgn="base" hangingPunct="0">
              <a:spcAft>
                <a:spcPts val="557"/>
              </a:spcAft>
              <a:buClr>
                <a:srgbClr val="FFD200"/>
              </a:buClr>
              <a:buFont typeface="Arial" charset="0"/>
              <a:defRPr lang="pl-PL" sz="941" b="0" i="0" dirty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 algn="l" defTabSz="90631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57"/>
              </a:spcAft>
              <a:buClr>
                <a:srgbClr val="FFD200"/>
              </a:buClr>
              <a:buFont typeface="Arial" charset="0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390321" y="2420890"/>
            <a:ext cx="4087384" cy="4257675"/>
          </a:xfrm>
          <a:prstGeom prst="rect">
            <a:avLst/>
          </a:prstGeom>
        </p:spPr>
        <p:txBody>
          <a:bodyPr lIns="0" tIns="0" rIns="0" bIns="0"/>
          <a:lstStyle>
            <a:lvl1pPr algn="l" defTabSz="90631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57"/>
              </a:spcAft>
              <a:buClr>
                <a:srgbClr val="FFD200"/>
              </a:buClr>
              <a:buFont typeface="Arial" charset="0"/>
              <a:defRPr lang="en-US" sz="1112" b="1" i="0" dirty="0" smtClean="0">
                <a:solidFill>
                  <a:srgbClr val="000000"/>
                </a:solidFill>
                <a:latin typeface="EYInterstate" pitchFamily="2" charset="0"/>
                <a:ea typeface="+mn-ea"/>
                <a:cs typeface="+mn-cs"/>
              </a:defRPr>
            </a:lvl1pPr>
            <a:lvl2pPr marL="157563" indent="-156116" algn="l" defTabSz="90631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8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855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2pPr>
            <a:lvl3pPr marL="326664" indent="-156116" algn="l" defTabSz="90631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8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855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3pPr>
            <a:lvl4pPr marL="491456" indent="-163899" algn="l" defTabSz="90631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8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855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4pPr>
            <a:lvl5pPr algn="l" defTabSz="906315" rtl="0" eaLnBrk="0" fontAlgn="base" hangingPunct="0">
              <a:spcAft>
                <a:spcPts val="557"/>
              </a:spcAft>
              <a:buClr>
                <a:srgbClr val="FFD200"/>
              </a:buClr>
              <a:buFont typeface="Arial" charset="0"/>
              <a:defRPr lang="pl-PL" sz="941" b="0" i="0" dirty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115616" y="1284608"/>
            <a:ext cx="2824929" cy="390525"/>
          </a:xfrm>
          <a:prstGeom prst="rect">
            <a:avLst/>
          </a:prstGeom>
        </p:spPr>
        <p:txBody>
          <a:bodyPr lIns="0" tIns="44772" rIns="89535" bIns="44772"/>
          <a:lstStyle>
            <a:lvl1pPr>
              <a:lnSpc>
                <a:spcPct val="85000"/>
              </a:lnSpc>
              <a:spcAft>
                <a:spcPts val="0"/>
              </a:spcAft>
              <a:defRPr sz="1881" b="1">
                <a:solidFill>
                  <a:srgbClr val="000000"/>
                </a:solidFill>
                <a:latin typeface="EYInterstate" pitchFamily="2" charset="0"/>
              </a:defRPr>
            </a:lvl1pPr>
            <a:lvl2pPr marL="1478" indent="0">
              <a:lnSpc>
                <a:spcPct val="85000"/>
              </a:lnSpc>
              <a:spcAft>
                <a:spcPts val="0"/>
              </a:spcAft>
              <a:buNone/>
              <a:defRPr sz="1283" b="1">
                <a:solidFill>
                  <a:srgbClr val="000000"/>
                </a:solidFill>
              </a:defRPr>
            </a:lvl2pPr>
          </a:lstStyle>
          <a:p>
            <a:pPr lvl="0"/>
            <a:r>
              <a:rPr lang="pl-PL" dirty="0" err="1"/>
              <a:t>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115616" y="1840233"/>
            <a:ext cx="1329231" cy="4000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2"/>
              </a:lnSpc>
              <a:spcBef>
                <a:spcPts val="0"/>
              </a:spcBef>
              <a:spcAft>
                <a:spcPts val="0"/>
              </a:spcAft>
              <a:tabLst>
                <a:tab pos="359935" algn="l"/>
              </a:tabLst>
              <a:defRPr sz="855">
                <a:solidFill>
                  <a:srgbClr val="000000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855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855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855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855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545374" y="1840858"/>
            <a:ext cx="2026626" cy="4000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2"/>
              </a:lnSpc>
              <a:spcBef>
                <a:spcPts val="0"/>
              </a:spcBef>
              <a:spcAft>
                <a:spcPts val="0"/>
              </a:spcAft>
              <a:tabLst>
                <a:tab pos="359935" algn="l"/>
              </a:tabLst>
              <a:defRPr sz="855">
                <a:solidFill>
                  <a:srgbClr val="000000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855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855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855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855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369627" y="1283649"/>
            <a:ext cx="2725226" cy="390525"/>
          </a:xfrm>
          <a:prstGeom prst="rect">
            <a:avLst/>
          </a:prstGeom>
        </p:spPr>
        <p:txBody>
          <a:bodyPr lIns="0" tIns="44772" rIns="89535" bIns="44772"/>
          <a:lstStyle>
            <a:lvl1pPr>
              <a:lnSpc>
                <a:spcPct val="85000"/>
              </a:lnSpc>
              <a:spcAft>
                <a:spcPts val="0"/>
              </a:spcAft>
              <a:defRPr sz="1881" b="1">
                <a:solidFill>
                  <a:srgbClr val="000000"/>
                </a:solidFill>
                <a:latin typeface="EYInterstate" pitchFamily="2" charset="0"/>
              </a:defRPr>
            </a:lvl1pPr>
            <a:lvl2pPr marL="1478" indent="0">
              <a:lnSpc>
                <a:spcPct val="85000"/>
              </a:lnSpc>
              <a:spcAft>
                <a:spcPts val="0"/>
              </a:spcAft>
              <a:buNone/>
              <a:defRPr sz="1283" b="1">
                <a:solidFill>
                  <a:srgbClr val="000000"/>
                </a:solidFill>
              </a:defRPr>
            </a:lvl2pPr>
          </a:lstStyle>
          <a:p>
            <a:pPr lvl="0"/>
            <a:r>
              <a:rPr lang="pl-PL" dirty="0" err="1"/>
              <a:t>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5369628" y="1839272"/>
            <a:ext cx="1329231" cy="4000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2"/>
              </a:lnSpc>
              <a:spcBef>
                <a:spcPts val="0"/>
              </a:spcBef>
              <a:spcAft>
                <a:spcPts val="0"/>
              </a:spcAft>
              <a:tabLst>
                <a:tab pos="359935" algn="l"/>
              </a:tabLst>
              <a:defRPr sz="855">
                <a:solidFill>
                  <a:srgbClr val="000000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855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855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855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855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6799549" y="1839897"/>
            <a:ext cx="1926981" cy="4000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2"/>
              </a:lnSpc>
              <a:spcBef>
                <a:spcPts val="0"/>
              </a:spcBef>
              <a:spcAft>
                <a:spcPts val="0"/>
              </a:spcAft>
              <a:tabLst>
                <a:tab pos="359935" algn="l"/>
              </a:tabLst>
              <a:defRPr sz="855">
                <a:solidFill>
                  <a:srgbClr val="000000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855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855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855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855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78617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-3095"/>
            <a:ext cx="9144000" cy="6857999"/>
          </a:xfrm>
          <a:prstGeom prst="rect">
            <a:avLst/>
          </a:prstGeom>
          <a:solidFill>
            <a:srgbClr val="B2B2B2"/>
          </a:solidFill>
          <a:ln w="127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9177" tIns="44589" rIns="89177" bIns="44589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70719" fontAlgn="base">
              <a:lnSpc>
                <a:spcPts val="1366"/>
              </a:lnSpc>
              <a:spcBef>
                <a:spcPct val="0"/>
              </a:spcBef>
              <a:spcAft>
                <a:spcPct val="0"/>
              </a:spcAft>
            </a:pPr>
            <a:endParaRPr lang="pl-PL" sz="2309" dirty="0">
              <a:solidFill>
                <a:srgbClr val="010024"/>
              </a:solidFill>
              <a:latin typeface="EYInterstate Regular" pitchFamily="1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gray">
          <a:xfrm>
            <a:off x="0" y="5039790"/>
            <a:ext cx="9144000" cy="900000"/>
          </a:xfrm>
          <a:solidFill>
            <a:srgbClr val="FFFFFF">
              <a:alpha val="69804"/>
            </a:srgbClr>
          </a:solidFill>
        </p:spPr>
        <p:txBody>
          <a:bodyPr anchor="ctr">
            <a:noAutofit/>
          </a:bodyPr>
          <a:lstStyle>
            <a:lvl1pPr marL="356084" indent="0">
              <a:defRPr b="1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1001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5690" y="481595"/>
            <a:ext cx="8250777" cy="38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0" lang="en-GB" sz="248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/>
              </a:defRPr>
            </a:lvl1pPr>
          </a:lstStyle>
          <a:p>
            <a:pPr marL="0" marR="0" lvl="0" indent="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72204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wie kolumn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Freeform 3"/>
          <p:cNvSpPr>
            <a:spLocks noChangeAspect="1"/>
          </p:cNvSpPr>
          <p:nvPr userDrawn="1"/>
        </p:nvSpPr>
        <p:spPr bwMode="gray">
          <a:xfrm>
            <a:off x="3587825" y="3303369"/>
            <a:ext cx="5556176" cy="2801054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 lIns="46167" tIns="46167" rIns="46167" bIns="46167" anchor="ctr"/>
          <a:lstStyle/>
          <a:p>
            <a:pPr defTabSz="780520" fontAlgn="base">
              <a:lnSpc>
                <a:spcPts val="1197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GB" sz="770" b="1" dirty="0">
              <a:solidFill>
                <a:srgbClr val="7F7E82"/>
              </a:solidFill>
              <a:latin typeface="EYInterstate Light" pitchFamily="2" charset="0"/>
            </a:endParaRPr>
          </a:p>
        </p:txBody>
      </p:sp>
      <p:sp>
        <p:nvSpPr>
          <p:cNvPr id="8" name="Freeform 39"/>
          <p:cNvSpPr>
            <a:spLocks/>
          </p:cNvSpPr>
          <p:nvPr userDrawn="1"/>
        </p:nvSpPr>
        <p:spPr bwMode="auto">
          <a:xfrm>
            <a:off x="0" y="1294426"/>
            <a:ext cx="3587826" cy="597538"/>
          </a:xfrm>
          <a:prstGeom prst="rect">
            <a:avLst/>
          </a:prstGeom>
          <a:solidFill>
            <a:schemeClr val="tx1">
              <a:alpha val="85000"/>
            </a:schemeClr>
          </a:solidFill>
          <a:ln w="19050">
            <a:noFill/>
            <a:round/>
            <a:headEnd/>
            <a:tailEnd/>
          </a:ln>
        </p:spPr>
        <p:txBody>
          <a:bodyPr wrap="none" lIns="46167" tIns="46167" rIns="46167" bIns="46167" anchor="ctr"/>
          <a:lstStyle/>
          <a:p>
            <a:pPr algn="ctr" fontAlgn="base">
              <a:lnSpc>
                <a:spcPts val="1197"/>
              </a:lnSpc>
              <a:spcBef>
                <a:spcPct val="50000"/>
              </a:spcBef>
              <a:spcAft>
                <a:spcPct val="0"/>
              </a:spcAft>
              <a:buClr>
                <a:srgbClr val="FFE600"/>
              </a:buClr>
              <a:buSzPct val="80000"/>
              <a:buFont typeface="Arial" charset="0"/>
              <a:buNone/>
              <a:defRPr/>
            </a:pPr>
            <a:r>
              <a:rPr lang="pl-PL" sz="2052" b="1" dirty="0">
                <a:solidFill>
                  <a:srgbClr val="FFFFFF"/>
                </a:solidFill>
                <a:cs typeface="Arial" charset="0"/>
              </a:rPr>
              <a:t>Spis treści</a:t>
            </a:r>
            <a:endParaRPr lang="en-US" sz="2052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12256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wie kolumn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65721" cy="6858000"/>
          </a:xfrm>
          <a:prstGeom prst="rect">
            <a:avLst/>
          </a:prstGeom>
        </p:spPr>
      </p:pic>
      <p:sp>
        <p:nvSpPr>
          <p:cNvPr id="5" name="Freeform 3"/>
          <p:cNvSpPr>
            <a:spLocks noChangeAspect="1"/>
          </p:cNvSpPr>
          <p:nvPr userDrawn="1"/>
        </p:nvSpPr>
        <p:spPr bwMode="gray">
          <a:xfrm>
            <a:off x="3587825" y="3303369"/>
            <a:ext cx="5556176" cy="2801054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 lIns="46167" tIns="46167" rIns="46167" bIns="46167" anchor="ctr"/>
          <a:lstStyle/>
          <a:p>
            <a:pPr defTabSz="780520" fontAlgn="base">
              <a:lnSpc>
                <a:spcPts val="1197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GB" sz="770" b="1" dirty="0">
              <a:solidFill>
                <a:srgbClr val="7F7E82"/>
              </a:solidFill>
              <a:latin typeface="EYInterstate Light" pitchFamily="2" charset="0"/>
            </a:endParaRPr>
          </a:p>
        </p:txBody>
      </p:sp>
      <p:sp>
        <p:nvSpPr>
          <p:cNvPr id="8" name="Freeform 39"/>
          <p:cNvSpPr>
            <a:spLocks/>
          </p:cNvSpPr>
          <p:nvPr userDrawn="1"/>
        </p:nvSpPr>
        <p:spPr bwMode="auto">
          <a:xfrm>
            <a:off x="0" y="1294426"/>
            <a:ext cx="3587826" cy="597538"/>
          </a:xfrm>
          <a:prstGeom prst="rect">
            <a:avLst/>
          </a:prstGeom>
          <a:solidFill>
            <a:schemeClr val="tx1">
              <a:alpha val="85000"/>
            </a:schemeClr>
          </a:solidFill>
          <a:ln w="19050">
            <a:noFill/>
            <a:round/>
            <a:headEnd/>
            <a:tailEnd/>
          </a:ln>
        </p:spPr>
        <p:txBody>
          <a:bodyPr wrap="none" lIns="46167" tIns="46167" rIns="46167" bIns="46167" anchor="ctr"/>
          <a:lstStyle/>
          <a:p>
            <a:pPr algn="ctr" fontAlgn="base">
              <a:lnSpc>
                <a:spcPts val="1197"/>
              </a:lnSpc>
              <a:spcBef>
                <a:spcPct val="50000"/>
              </a:spcBef>
              <a:spcAft>
                <a:spcPct val="0"/>
              </a:spcAft>
              <a:buClr>
                <a:srgbClr val="FFE600"/>
              </a:buClr>
              <a:buSzPct val="80000"/>
              <a:buFont typeface="Arial" charset="0"/>
              <a:buNone/>
              <a:defRPr/>
            </a:pPr>
            <a:r>
              <a:rPr lang="pl-PL" sz="2052" b="1" dirty="0">
                <a:solidFill>
                  <a:srgbClr val="FFFFFF"/>
                </a:solidFill>
                <a:cs typeface="Arial" charset="0"/>
              </a:rPr>
              <a:t>Spis treści</a:t>
            </a:r>
            <a:endParaRPr lang="en-US" sz="2052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14954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wie kolumn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8869" y="-35996"/>
            <a:ext cx="9192869" cy="6893996"/>
          </a:xfrm>
          <a:prstGeom prst="rect">
            <a:avLst/>
          </a:prstGeom>
        </p:spPr>
      </p:pic>
      <p:sp>
        <p:nvSpPr>
          <p:cNvPr id="5" name="Freeform 3"/>
          <p:cNvSpPr>
            <a:spLocks noChangeAspect="1"/>
          </p:cNvSpPr>
          <p:nvPr userDrawn="1"/>
        </p:nvSpPr>
        <p:spPr bwMode="gray">
          <a:xfrm>
            <a:off x="3587825" y="3303369"/>
            <a:ext cx="5556176" cy="2801054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 lIns="46167" tIns="46167" rIns="46167" bIns="46167" anchor="ctr"/>
          <a:lstStyle/>
          <a:p>
            <a:pPr defTabSz="780520" fontAlgn="base">
              <a:lnSpc>
                <a:spcPts val="1197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GB" sz="770" b="1" dirty="0">
              <a:solidFill>
                <a:srgbClr val="7F7E82"/>
              </a:solidFill>
              <a:latin typeface="EYInterstate Light" pitchFamily="2" charset="0"/>
            </a:endParaRPr>
          </a:p>
        </p:txBody>
      </p:sp>
      <p:sp>
        <p:nvSpPr>
          <p:cNvPr id="8" name="Freeform 39"/>
          <p:cNvSpPr>
            <a:spLocks/>
          </p:cNvSpPr>
          <p:nvPr userDrawn="1"/>
        </p:nvSpPr>
        <p:spPr bwMode="auto">
          <a:xfrm>
            <a:off x="0" y="1294426"/>
            <a:ext cx="3587826" cy="597538"/>
          </a:xfrm>
          <a:prstGeom prst="rect">
            <a:avLst/>
          </a:prstGeom>
          <a:solidFill>
            <a:schemeClr val="tx1">
              <a:alpha val="85000"/>
            </a:schemeClr>
          </a:solidFill>
          <a:ln w="19050">
            <a:noFill/>
            <a:round/>
            <a:headEnd/>
            <a:tailEnd/>
          </a:ln>
        </p:spPr>
        <p:txBody>
          <a:bodyPr wrap="none" lIns="46167" tIns="46167" rIns="46167" bIns="46167" anchor="ctr"/>
          <a:lstStyle/>
          <a:p>
            <a:pPr algn="ctr" fontAlgn="base">
              <a:lnSpc>
                <a:spcPts val="1197"/>
              </a:lnSpc>
              <a:spcBef>
                <a:spcPct val="50000"/>
              </a:spcBef>
              <a:spcAft>
                <a:spcPct val="0"/>
              </a:spcAft>
              <a:buClr>
                <a:srgbClr val="FFE600"/>
              </a:buClr>
              <a:buSzPct val="80000"/>
              <a:buFont typeface="Arial" charset="0"/>
              <a:buNone/>
              <a:defRPr/>
            </a:pPr>
            <a:r>
              <a:rPr lang="pl-PL" sz="2052" b="1" dirty="0">
                <a:solidFill>
                  <a:srgbClr val="FFFFFF"/>
                </a:solidFill>
                <a:cs typeface="Arial" charset="0"/>
              </a:rPr>
              <a:t>Spis treści</a:t>
            </a:r>
            <a:endParaRPr lang="en-US" sz="2052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0051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434" y="0"/>
            <a:ext cx="9211874" cy="6858000"/>
          </a:xfrm>
          <a:prstGeom prst="rect">
            <a:avLst/>
          </a:prstGeom>
        </p:spPr>
      </p:pic>
      <p:sp>
        <p:nvSpPr>
          <p:cNvPr id="4" name="Freeform 6"/>
          <p:cNvSpPr>
            <a:spLocks/>
          </p:cNvSpPr>
          <p:nvPr/>
        </p:nvSpPr>
        <p:spPr bwMode="auto">
          <a:xfrm>
            <a:off x="4545612" y="321087"/>
            <a:ext cx="4246204" cy="3043840"/>
          </a:xfrm>
          <a:custGeom>
            <a:avLst/>
            <a:gdLst>
              <a:gd name="T0" fmla="*/ 0 w 3128"/>
              <a:gd name="T1" fmla="*/ 552 h 2114"/>
              <a:gd name="T2" fmla="*/ 0 w 3128"/>
              <a:gd name="T3" fmla="*/ 2114 h 2114"/>
              <a:gd name="T4" fmla="*/ 3128 w 3128"/>
              <a:gd name="T5" fmla="*/ 2114 h 2114"/>
              <a:gd name="T6" fmla="*/ 3128 w 3128"/>
              <a:gd name="T7" fmla="*/ 0 h 2114"/>
              <a:gd name="T8" fmla="*/ 0 w 3128"/>
              <a:gd name="T9" fmla="*/ 552 h 2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28" h="2114">
                <a:moveTo>
                  <a:pt x="0" y="552"/>
                </a:moveTo>
                <a:lnTo>
                  <a:pt x="0" y="2114"/>
                </a:lnTo>
                <a:lnTo>
                  <a:pt x="3128" y="2114"/>
                </a:lnTo>
                <a:lnTo>
                  <a:pt x="3128" y="0"/>
                </a:lnTo>
                <a:lnTo>
                  <a:pt x="0" y="552"/>
                </a:lnTo>
                <a:close/>
              </a:path>
            </a:pathLst>
          </a:custGeom>
          <a:solidFill>
            <a:srgbClr val="FFE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562" tIns="37781" rIns="75562" bIns="3778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ts val="1197"/>
              </a:lnSpc>
              <a:spcBef>
                <a:spcPct val="0"/>
              </a:spcBef>
              <a:spcAft>
                <a:spcPct val="0"/>
              </a:spcAft>
            </a:pPr>
            <a:endParaRPr lang="en-GB" sz="1697">
              <a:solidFill>
                <a:srgbClr val="010024"/>
              </a:solidFill>
              <a:latin typeface="EYInterstate Regular" pitchFamily="1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866014" y="5349326"/>
            <a:ext cx="925803" cy="1146120"/>
            <a:chOff x="9040813" y="5535613"/>
            <a:chExt cx="1082675" cy="1263650"/>
          </a:xfrm>
        </p:grpSpPr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9040813" y="5535613"/>
              <a:ext cx="866775" cy="314325"/>
            </a:xfrm>
            <a:custGeom>
              <a:avLst/>
              <a:gdLst>
                <a:gd name="T0" fmla="*/ 546 w 546"/>
                <a:gd name="T1" fmla="*/ 0 h 198"/>
                <a:gd name="T2" fmla="*/ 0 w 546"/>
                <a:gd name="T3" fmla="*/ 198 h 198"/>
                <a:gd name="T4" fmla="*/ 546 w 546"/>
                <a:gd name="T5" fmla="*/ 102 h 198"/>
                <a:gd name="T6" fmla="*/ 546 w 546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6" h="198">
                  <a:moveTo>
                    <a:pt x="546" y="0"/>
                  </a:moveTo>
                  <a:lnTo>
                    <a:pt x="0" y="198"/>
                  </a:lnTo>
                  <a:lnTo>
                    <a:pt x="546" y="102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ts val="1197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1697">
                <a:solidFill>
                  <a:srgbClr val="010024"/>
                </a:solidFill>
                <a:latin typeface="EYInterstate Regular" pitchFamily="1" charset="0"/>
              </a:endParaRPr>
            </a:p>
          </p:txBody>
        </p:sp>
        <p:sp>
          <p:nvSpPr>
            <p:cNvPr id="11" name="Freeform 12"/>
            <p:cNvSpPr>
              <a:spLocks noEditPoints="1"/>
            </p:cNvSpPr>
            <p:nvPr userDrawn="1"/>
          </p:nvSpPr>
          <p:spPr bwMode="auto">
            <a:xfrm>
              <a:off x="9040813" y="5983288"/>
              <a:ext cx="1082675" cy="815975"/>
            </a:xfrm>
            <a:custGeom>
              <a:avLst/>
              <a:gdLst>
                <a:gd name="T0" fmla="*/ 6 w 682"/>
                <a:gd name="T1" fmla="*/ 342 h 514"/>
                <a:gd name="T2" fmla="*/ 38 w 682"/>
                <a:gd name="T3" fmla="*/ 380 h 514"/>
                <a:gd name="T4" fmla="*/ 34 w 682"/>
                <a:gd name="T5" fmla="*/ 354 h 514"/>
                <a:gd name="T6" fmla="*/ 78 w 682"/>
                <a:gd name="T7" fmla="*/ 392 h 514"/>
                <a:gd name="T8" fmla="*/ 96 w 682"/>
                <a:gd name="T9" fmla="*/ 406 h 514"/>
                <a:gd name="T10" fmla="*/ 250 w 682"/>
                <a:gd name="T11" fmla="*/ 364 h 514"/>
                <a:gd name="T12" fmla="*/ 266 w 682"/>
                <a:gd name="T13" fmla="*/ 372 h 514"/>
                <a:gd name="T14" fmla="*/ 132 w 682"/>
                <a:gd name="T15" fmla="*/ 380 h 514"/>
                <a:gd name="T16" fmla="*/ 164 w 682"/>
                <a:gd name="T17" fmla="*/ 374 h 514"/>
                <a:gd name="T18" fmla="*/ 192 w 682"/>
                <a:gd name="T19" fmla="*/ 364 h 514"/>
                <a:gd name="T20" fmla="*/ 192 w 682"/>
                <a:gd name="T21" fmla="*/ 374 h 514"/>
                <a:gd name="T22" fmla="*/ 446 w 682"/>
                <a:gd name="T23" fmla="*/ 406 h 514"/>
                <a:gd name="T24" fmla="*/ 456 w 682"/>
                <a:gd name="T25" fmla="*/ 358 h 514"/>
                <a:gd name="T26" fmla="*/ 446 w 682"/>
                <a:gd name="T27" fmla="*/ 394 h 514"/>
                <a:gd name="T28" fmla="*/ 290 w 682"/>
                <a:gd name="T29" fmla="*/ 384 h 514"/>
                <a:gd name="T30" fmla="*/ 304 w 682"/>
                <a:gd name="T31" fmla="*/ 420 h 514"/>
                <a:gd name="T32" fmla="*/ 320 w 682"/>
                <a:gd name="T33" fmla="*/ 394 h 514"/>
                <a:gd name="T34" fmla="*/ 316 w 682"/>
                <a:gd name="T35" fmla="*/ 372 h 514"/>
                <a:gd name="T36" fmla="*/ 380 w 682"/>
                <a:gd name="T37" fmla="*/ 376 h 514"/>
                <a:gd name="T38" fmla="*/ 402 w 682"/>
                <a:gd name="T39" fmla="*/ 410 h 514"/>
                <a:gd name="T40" fmla="*/ 374 w 682"/>
                <a:gd name="T41" fmla="*/ 388 h 514"/>
                <a:gd name="T42" fmla="*/ 514 w 682"/>
                <a:gd name="T43" fmla="*/ 394 h 514"/>
                <a:gd name="T44" fmla="*/ 512 w 682"/>
                <a:gd name="T45" fmla="*/ 360 h 514"/>
                <a:gd name="T46" fmla="*/ 522 w 682"/>
                <a:gd name="T47" fmla="*/ 402 h 514"/>
                <a:gd name="T48" fmla="*/ 632 w 682"/>
                <a:gd name="T49" fmla="*/ 394 h 514"/>
                <a:gd name="T50" fmla="*/ 620 w 682"/>
                <a:gd name="T51" fmla="*/ 358 h 514"/>
                <a:gd name="T52" fmla="*/ 632 w 682"/>
                <a:gd name="T53" fmla="*/ 394 h 514"/>
                <a:gd name="T54" fmla="*/ 584 w 682"/>
                <a:gd name="T55" fmla="*/ 396 h 514"/>
                <a:gd name="T56" fmla="*/ 562 w 682"/>
                <a:gd name="T57" fmla="*/ 372 h 514"/>
                <a:gd name="T58" fmla="*/ 548 w 682"/>
                <a:gd name="T59" fmla="*/ 410 h 514"/>
                <a:gd name="T60" fmla="*/ 548 w 682"/>
                <a:gd name="T61" fmla="*/ 372 h 514"/>
                <a:gd name="T62" fmla="*/ 664 w 682"/>
                <a:gd name="T63" fmla="*/ 374 h 514"/>
                <a:gd name="T64" fmla="*/ 678 w 682"/>
                <a:gd name="T65" fmla="*/ 374 h 514"/>
                <a:gd name="T66" fmla="*/ 228 w 682"/>
                <a:gd name="T67" fmla="*/ 354 h 514"/>
                <a:gd name="T68" fmla="*/ 530 w 682"/>
                <a:gd name="T69" fmla="*/ 470 h 514"/>
                <a:gd name="T70" fmla="*/ 552 w 682"/>
                <a:gd name="T71" fmla="*/ 484 h 514"/>
                <a:gd name="T72" fmla="*/ 560 w 682"/>
                <a:gd name="T73" fmla="*/ 480 h 514"/>
                <a:gd name="T74" fmla="*/ 120 w 682"/>
                <a:gd name="T75" fmla="*/ 494 h 514"/>
                <a:gd name="T76" fmla="*/ 42 w 682"/>
                <a:gd name="T77" fmla="*/ 494 h 514"/>
                <a:gd name="T78" fmla="*/ 20 w 682"/>
                <a:gd name="T79" fmla="*/ 476 h 514"/>
                <a:gd name="T80" fmla="*/ 70 w 682"/>
                <a:gd name="T81" fmla="*/ 460 h 514"/>
                <a:gd name="T82" fmla="*/ 106 w 682"/>
                <a:gd name="T83" fmla="*/ 452 h 514"/>
                <a:gd name="T84" fmla="*/ 90 w 682"/>
                <a:gd name="T85" fmla="*/ 456 h 514"/>
                <a:gd name="T86" fmla="*/ 496 w 682"/>
                <a:gd name="T87" fmla="*/ 458 h 514"/>
                <a:gd name="T88" fmla="*/ 494 w 682"/>
                <a:gd name="T89" fmla="*/ 444 h 514"/>
                <a:gd name="T90" fmla="*/ 376 w 682"/>
                <a:gd name="T91" fmla="*/ 494 h 514"/>
                <a:gd name="T92" fmla="*/ 398 w 682"/>
                <a:gd name="T93" fmla="*/ 476 h 514"/>
                <a:gd name="T94" fmla="*/ 442 w 682"/>
                <a:gd name="T95" fmla="*/ 496 h 514"/>
                <a:gd name="T96" fmla="*/ 438 w 682"/>
                <a:gd name="T97" fmla="*/ 484 h 514"/>
                <a:gd name="T98" fmla="*/ 452 w 682"/>
                <a:gd name="T99" fmla="*/ 470 h 514"/>
                <a:gd name="T100" fmla="*/ 170 w 682"/>
                <a:gd name="T101" fmla="*/ 426 h 514"/>
                <a:gd name="T102" fmla="*/ 254 w 682"/>
                <a:gd name="T103" fmla="*/ 444 h 514"/>
                <a:gd name="T104" fmla="*/ 252 w 682"/>
                <a:gd name="T105" fmla="*/ 456 h 514"/>
                <a:gd name="T106" fmla="*/ 280 w 682"/>
                <a:gd name="T107" fmla="*/ 470 h 514"/>
                <a:gd name="T108" fmla="*/ 296 w 682"/>
                <a:gd name="T109" fmla="*/ 506 h 514"/>
                <a:gd name="T110" fmla="*/ 310 w 682"/>
                <a:gd name="T111" fmla="*/ 480 h 514"/>
                <a:gd name="T112" fmla="*/ 308 w 682"/>
                <a:gd name="T113" fmla="*/ 458 h 514"/>
                <a:gd name="T114" fmla="*/ 220 w 682"/>
                <a:gd name="T115" fmla="*/ 432 h 514"/>
                <a:gd name="T116" fmla="*/ 6 w 682"/>
                <a:gd name="T117" fmla="*/ 0 h 514"/>
                <a:gd name="T118" fmla="*/ 464 w 682"/>
                <a:gd name="T11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2" h="514">
                  <a:moveTo>
                    <a:pt x="58" y="388"/>
                  </a:moveTo>
                  <a:lnTo>
                    <a:pt x="58" y="388"/>
                  </a:lnTo>
                  <a:lnTo>
                    <a:pt x="56" y="382"/>
                  </a:lnTo>
                  <a:lnTo>
                    <a:pt x="54" y="378"/>
                  </a:lnTo>
                  <a:lnTo>
                    <a:pt x="48" y="372"/>
                  </a:lnTo>
                  <a:lnTo>
                    <a:pt x="48" y="372"/>
                  </a:lnTo>
                  <a:lnTo>
                    <a:pt x="54" y="368"/>
                  </a:lnTo>
                  <a:lnTo>
                    <a:pt x="56" y="360"/>
                  </a:lnTo>
                  <a:lnTo>
                    <a:pt x="56" y="360"/>
                  </a:lnTo>
                  <a:lnTo>
                    <a:pt x="54" y="352"/>
                  </a:lnTo>
                  <a:lnTo>
                    <a:pt x="50" y="346"/>
                  </a:lnTo>
                  <a:lnTo>
                    <a:pt x="44" y="344"/>
                  </a:lnTo>
                  <a:lnTo>
                    <a:pt x="34" y="342"/>
                  </a:lnTo>
                  <a:lnTo>
                    <a:pt x="6" y="342"/>
                  </a:lnTo>
                  <a:lnTo>
                    <a:pt x="6" y="410"/>
                  </a:lnTo>
                  <a:lnTo>
                    <a:pt x="34" y="410"/>
                  </a:lnTo>
                  <a:lnTo>
                    <a:pt x="34" y="410"/>
                  </a:lnTo>
                  <a:lnTo>
                    <a:pt x="44" y="408"/>
                  </a:lnTo>
                  <a:lnTo>
                    <a:pt x="52" y="404"/>
                  </a:lnTo>
                  <a:lnTo>
                    <a:pt x="56" y="396"/>
                  </a:lnTo>
                  <a:lnTo>
                    <a:pt x="58" y="388"/>
                  </a:lnTo>
                  <a:lnTo>
                    <a:pt x="58" y="388"/>
                  </a:lnTo>
                  <a:close/>
                  <a:moveTo>
                    <a:pt x="34" y="398"/>
                  </a:moveTo>
                  <a:lnTo>
                    <a:pt x="18" y="398"/>
                  </a:lnTo>
                  <a:lnTo>
                    <a:pt x="18" y="378"/>
                  </a:lnTo>
                  <a:lnTo>
                    <a:pt x="34" y="378"/>
                  </a:lnTo>
                  <a:lnTo>
                    <a:pt x="34" y="378"/>
                  </a:lnTo>
                  <a:lnTo>
                    <a:pt x="38" y="380"/>
                  </a:lnTo>
                  <a:lnTo>
                    <a:pt x="42" y="380"/>
                  </a:lnTo>
                  <a:lnTo>
                    <a:pt x="44" y="384"/>
                  </a:lnTo>
                  <a:lnTo>
                    <a:pt x="44" y="388"/>
                  </a:lnTo>
                  <a:lnTo>
                    <a:pt x="44" y="388"/>
                  </a:lnTo>
                  <a:lnTo>
                    <a:pt x="44" y="392"/>
                  </a:lnTo>
                  <a:lnTo>
                    <a:pt x="42" y="396"/>
                  </a:lnTo>
                  <a:lnTo>
                    <a:pt x="38" y="398"/>
                  </a:lnTo>
                  <a:lnTo>
                    <a:pt x="34" y="398"/>
                  </a:lnTo>
                  <a:lnTo>
                    <a:pt x="34" y="398"/>
                  </a:lnTo>
                  <a:close/>
                  <a:moveTo>
                    <a:pt x="34" y="368"/>
                  </a:moveTo>
                  <a:lnTo>
                    <a:pt x="18" y="368"/>
                  </a:lnTo>
                  <a:lnTo>
                    <a:pt x="18" y="354"/>
                  </a:lnTo>
                  <a:lnTo>
                    <a:pt x="34" y="354"/>
                  </a:lnTo>
                  <a:lnTo>
                    <a:pt x="34" y="354"/>
                  </a:lnTo>
                  <a:lnTo>
                    <a:pt x="40" y="356"/>
                  </a:lnTo>
                  <a:lnTo>
                    <a:pt x="42" y="358"/>
                  </a:lnTo>
                  <a:lnTo>
                    <a:pt x="42" y="360"/>
                  </a:lnTo>
                  <a:lnTo>
                    <a:pt x="42" y="360"/>
                  </a:lnTo>
                  <a:lnTo>
                    <a:pt x="40" y="366"/>
                  </a:lnTo>
                  <a:lnTo>
                    <a:pt x="38" y="366"/>
                  </a:lnTo>
                  <a:lnTo>
                    <a:pt x="34" y="368"/>
                  </a:lnTo>
                  <a:lnTo>
                    <a:pt x="34" y="368"/>
                  </a:lnTo>
                  <a:close/>
                  <a:moveTo>
                    <a:pt x="66" y="388"/>
                  </a:moveTo>
                  <a:lnTo>
                    <a:pt x="66" y="360"/>
                  </a:lnTo>
                  <a:lnTo>
                    <a:pt x="78" y="360"/>
                  </a:lnTo>
                  <a:lnTo>
                    <a:pt x="78" y="388"/>
                  </a:lnTo>
                  <a:lnTo>
                    <a:pt x="78" y="388"/>
                  </a:lnTo>
                  <a:lnTo>
                    <a:pt x="78" y="392"/>
                  </a:lnTo>
                  <a:lnTo>
                    <a:pt x="80" y="396"/>
                  </a:lnTo>
                  <a:lnTo>
                    <a:pt x="84" y="398"/>
                  </a:lnTo>
                  <a:lnTo>
                    <a:pt x="88" y="400"/>
                  </a:lnTo>
                  <a:lnTo>
                    <a:pt x="88" y="400"/>
                  </a:lnTo>
                  <a:lnTo>
                    <a:pt x="92" y="398"/>
                  </a:lnTo>
                  <a:lnTo>
                    <a:pt x="94" y="396"/>
                  </a:lnTo>
                  <a:lnTo>
                    <a:pt x="96" y="392"/>
                  </a:lnTo>
                  <a:lnTo>
                    <a:pt x="96" y="388"/>
                  </a:lnTo>
                  <a:lnTo>
                    <a:pt x="96" y="360"/>
                  </a:lnTo>
                  <a:lnTo>
                    <a:pt x="108" y="360"/>
                  </a:lnTo>
                  <a:lnTo>
                    <a:pt x="108" y="410"/>
                  </a:lnTo>
                  <a:lnTo>
                    <a:pt x="96" y="410"/>
                  </a:lnTo>
                  <a:lnTo>
                    <a:pt x="96" y="406"/>
                  </a:lnTo>
                  <a:lnTo>
                    <a:pt x="96" y="406"/>
                  </a:lnTo>
                  <a:lnTo>
                    <a:pt x="92" y="408"/>
                  </a:lnTo>
                  <a:lnTo>
                    <a:pt x="84" y="410"/>
                  </a:lnTo>
                  <a:lnTo>
                    <a:pt x="84" y="410"/>
                  </a:lnTo>
                  <a:lnTo>
                    <a:pt x="80" y="410"/>
                  </a:lnTo>
                  <a:lnTo>
                    <a:pt x="74" y="408"/>
                  </a:lnTo>
                  <a:lnTo>
                    <a:pt x="70" y="402"/>
                  </a:lnTo>
                  <a:lnTo>
                    <a:pt x="66" y="394"/>
                  </a:lnTo>
                  <a:lnTo>
                    <a:pt x="66" y="388"/>
                  </a:lnTo>
                  <a:lnTo>
                    <a:pt x="66" y="388"/>
                  </a:lnTo>
                  <a:close/>
                  <a:moveTo>
                    <a:pt x="250" y="410"/>
                  </a:moveTo>
                  <a:lnTo>
                    <a:pt x="238" y="410"/>
                  </a:lnTo>
                  <a:lnTo>
                    <a:pt x="238" y="360"/>
                  </a:lnTo>
                  <a:lnTo>
                    <a:pt x="250" y="360"/>
                  </a:lnTo>
                  <a:lnTo>
                    <a:pt x="250" y="364"/>
                  </a:lnTo>
                  <a:lnTo>
                    <a:pt x="250" y="364"/>
                  </a:lnTo>
                  <a:lnTo>
                    <a:pt x="256" y="360"/>
                  </a:lnTo>
                  <a:lnTo>
                    <a:pt x="262" y="358"/>
                  </a:lnTo>
                  <a:lnTo>
                    <a:pt x="262" y="358"/>
                  </a:lnTo>
                  <a:lnTo>
                    <a:pt x="270" y="360"/>
                  </a:lnTo>
                  <a:lnTo>
                    <a:pt x="276" y="364"/>
                  </a:lnTo>
                  <a:lnTo>
                    <a:pt x="280" y="372"/>
                  </a:lnTo>
                  <a:lnTo>
                    <a:pt x="280" y="382"/>
                  </a:lnTo>
                  <a:lnTo>
                    <a:pt x="280" y="410"/>
                  </a:lnTo>
                  <a:lnTo>
                    <a:pt x="268" y="410"/>
                  </a:lnTo>
                  <a:lnTo>
                    <a:pt x="268" y="382"/>
                  </a:lnTo>
                  <a:lnTo>
                    <a:pt x="268" y="382"/>
                  </a:lnTo>
                  <a:lnTo>
                    <a:pt x="268" y="376"/>
                  </a:lnTo>
                  <a:lnTo>
                    <a:pt x="266" y="372"/>
                  </a:lnTo>
                  <a:lnTo>
                    <a:pt x="264" y="370"/>
                  </a:lnTo>
                  <a:lnTo>
                    <a:pt x="260" y="370"/>
                  </a:lnTo>
                  <a:lnTo>
                    <a:pt x="260" y="370"/>
                  </a:lnTo>
                  <a:lnTo>
                    <a:pt x="256" y="370"/>
                  </a:lnTo>
                  <a:lnTo>
                    <a:pt x="254" y="374"/>
                  </a:lnTo>
                  <a:lnTo>
                    <a:pt x="252" y="376"/>
                  </a:lnTo>
                  <a:lnTo>
                    <a:pt x="250" y="382"/>
                  </a:lnTo>
                  <a:lnTo>
                    <a:pt x="250" y="410"/>
                  </a:lnTo>
                  <a:close/>
                  <a:moveTo>
                    <a:pt x="132" y="380"/>
                  </a:moveTo>
                  <a:lnTo>
                    <a:pt x="132" y="410"/>
                  </a:lnTo>
                  <a:lnTo>
                    <a:pt x="120" y="410"/>
                  </a:lnTo>
                  <a:lnTo>
                    <a:pt x="120" y="360"/>
                  </a:lnTo>
                  <a:lnTo>
                    <a:pt x="132" y="360"/>
                  </a:lnTo>
                  <a:lnTo>
                    <a:pt x="132" y="380"/>
                  </a:lnTo>
                  <a:close/>
                  <a:moveTo>
                    <a:pt x="142" y="346"/>
                  </a:moveTo>
                  <a:lnTo>
                    <a:pt x="154" y="340"/>
                  </a:lnTo>
                  <a:lnTo>
                    <a:pt x="154" y="348"/>
                  </a:lnTo>
                  <a:lnTo>
                    <a:pt x="154" y="410"/>
                  </a:lnTo>
                  <a:lnTo>
                    <a:pt x="142" y="410"/>
                  </a:lnTo>
                  <a:lnTo>
                    <a:pt x="142" y="346"/>
                  </a:lnTo>
                  <a:close/>
                  <a:moveTo>
                    <a:pt x="192" y="364"/>
                  </a:moveTo>
                  <a:lnTo>
                    <a:pt x="192" y="364"/>
                  </a:lnTo>
                  <a:lnTo>
                    <a:pt x="188" y="360"/>
                  </a:lnTo>
                  <a:lnTo>
                    <a:pt x="182" y="358"/>
                  </a:lnTo>
                  <a:lnTo>
                    <a:pt x="182" y="358"/>
                  </a:lnTo>
                  <a:lnTo>
                    <a:pt x="174" y="360"/>
                  </a:lnTo>
                  <a:lnTo>
                    <a:pt x="168" y="366"/>
                  </a:lnTo>
                  <a:lnTo>
                    <a:pt x="164" y="374"/>
                  </a:lnTo>
                  <a:lnTo>
                    <a:pt x="162" y="384"/>
                  </a:lnTo>
                  <a:lnTo>
                    <a:pt x="162" y="384"/>
                  </a:lnTo>
                  <a:lnTo>
                    <a:pt x="164" y="394"/>
                  </a:lnTo>
                  <a:lnTo>
                    <a:pt x="168" y="404"/>
                  </a:lnTo>
                  <a:lnTo>
                    <a:pt x="174" y="408"/>
                  </a:lnTo>
                  <a:lnTo>
                    <a:pt x="182" y="410"/>
                  </a:lnTo>
                  <a:lnTo>
                    <a:pt x="182" y="410"/>
                  </a:lnTo>
                  <a:lnTo>
                    <a:pt x="188" y="408"/>
                  </a:lnTo>
                  <a:lnTo>
                    <a:pt x="192" y="406"/>
                  </a:lnTo>
                  <a:lnTo>
                    <a:pt x="192" y="410"/>
                  </a:lnTo>
                  <a:lnTo>
                    <a:pt x="204" y="410"/>
                  </a:lnTo>
                  <a:lnTo>
                    <a:pt x="204" y="340"/>
                  </a:lnTo>
                  <a:lnTo>
                    <a:pt x="192" y="346"/>
                  </a:lnTo>
                  <a:lnTo>
                    <a:pt x="192" y="364"/>
                  </a:lnTo>
                  <a:close/>
                  <a:moveTo>
                    <a:pt x="184" y="398"/>
                  </a:moveTo>
                  <a:lnTo>
                    <a:pt x="184" y="398"/>
                  </a:lnTo>
                  <a:lnTo>
                    <a:pt x="180" y="398"/>
                  </a:lnTo>
                  <a:lnTo>
                    <a:pt x="178" y="396"/>
                  </a:lnTo>
                  <a:lnTo>
                    <a:pt x="176" y="392"/>
                  </a:lnTo>
                  <a:lnTo>
                    <a:pt x="174" y="384"/>
                  </a:lnTo>
                  <a:lnTo>
                    <a:pt x="174" y="384"/>
                  </a:lnTo>
                  <a:lnTo>
                    <a:pt x="176" y="376"/>
                  </a:lnTo>
                  <a:lnTo>
                    <a:pt x="178" y="372"/>
                  </a:lnTo>
                  <a:lnTo>
                    <a:pt x="180" y="370"/>
                  </a:lnTo>
                  <a:lnTo>
                    <a:pt x="184" y="370"/>
                  </a:lnTo>
                  <a:lnTo>
                    <a:pt x="184" y="370"/>
                  </a:lnTo>
                  <a:lnTo>
                    <a:pt x="190" y="372"/>
                  </a:lnTo>
                  <a:lnTo>
                    <a:pt x="192" y="374"/>
                  </a:lnTo>
                  <a:lnTo>
                    <a:pt x="192" y="394"/>
                  </a:lnTo>
                  <a:lnTo>
                    <a:pt x="192" y="394"/>
                  </a:lnTo>
                  <a:lnTo>
                    <a:pt x="190" y="398"/>
                  </a:lnTo>
                  <a:lnTo>
                    <a:pt x="184" y="398"/>
                  </a:lnTo>
                  <a:lnTo>
                    <a:pt x="184" y="398"/>
                  </a:lnTo>
                  <a:close/>
                  <a:moveTo>
                    <a:pt x="456" y="358"/>
                  </a:moveTo>
                  <a:lnTo>
                    <a:pt x="456" y="358"/>
                  </a:lnTo>
                  <a:lnTo>
                    <a:pt x="452" y="360"/>
                  </a:lnTo>
                  <a:lnTo>
                    <a:pt x="446" y="364"/>
                  </a:lnTo>
                  <a:lnTo>
                    <a:pt x="446" y="340"/>
                  </a:lnTo>
                  <a:lnTo>
                    <a:pt x="434" y="346"/>
                  </a:lnTo>
                  <a:lnTo>
                    <a:pt x="434" y="410"/>
                  </a:lnTo>
                  <a:lnTo>
                    <a:pt x="446" y="41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50" y="408"/>
                  </a:lnTo>
                  <a:lnTo>
                    <a:pt x="458" y="410"/>
                  </a:lnTo>
                  <a:lnTo>
                    <a:pt x="458" y="410"/>
                  </a:lnTo>
                  <a:lnTo>
                    <a:pt x="466" y="408"/>
                  </a:lnTo>
                  <a:lnTo>
                    <a:pt x="472" y="404"/>
                  </a:lnTo>
                  <a:lnTo>
                    <a:pt x="474" y="396"/>
                  </a:lnTo>
                  <a:lnTo>
                    <a:pt x="476" y="384"/>
                  </a:lnTo>
                  <a:lnTo>
                    <a:pt x="476" y="384"/>
                  </a:lnTo>
                  <a:lnTo>
                    <a:pt x="474" y="374"/>
                  </a:lnTo>
                  <a:lnTo>
                    <a:pt x="470" y="366"/>
                  </a:lnTo>
                  <a:lnTo>
                    <a:pt x="464" y="360"/>
                  </a:lnTo>
                  <a:lnTo>
                    <a:pt x="456" y="358"/>
                  </a:lnTo>
                  <a:lnTo>
                    <a:pt x="456" y="358"/>
                  </a:lnTo>
                  <a:close/>
                  <a:moveTo>
                    <a:pt x="454" y="370"/>
                  </a:moveTo>
                  <a:lnTo>
                    <a:pt x="454" y="370"/>
                  </a:lnTo>
                  <a:lnTo>
                    <a:pt x="458" y="370"/>
                  </a:lnTo>
                  <a:lnTo>
                    <a:pt x="460" y="374"/>
                  </a:lnTo>
                  <a:lnTo>
                    <a:pt x="462" y="378"/>
                  </a:lnTo>
                  <a:lnTo>
                    <a:pt x="464" y="384"/>
                  </a:lnTo>
                  <a:lnTo>
                    <a:pt x="464" y="384"/>
                  </a:lnTo>
                  <a:lnTo>
                    <a:pt x="464" y="390"/>
                  </a:lnTo>
                  <a:lnTo>
                    <a:pt x="462" y="396"/>
                  </a:lnTo>
                  <a:lnTo>
                    <a:pt x="458" y="398"/>
                  </a:lnTo>
                  <a:lnTo>
                    <a:pt x="454" y="398"/>
                  </a:lnTo>
                  <a:lnTo>
                    <a:pt x="454" y="398"/>
                  </a:lnTo>
                  <a:lnTo>
                    <a:pt x="450" y="398"/>
                  </a:lnTo>
                  <a:lnTo>
                    <a:pt x="446" y="394"/>
                  </a:lnTo>
                  <a:lnTo>
                    <a:pt x="446" y="376"/>
                  </a:lnTo>
                  <a:lnTo>
                    <a:pt x="446" y="376"/>
                  </a:lnTo>
                  <a:lnTo>
                    <a:pt x="450" y="372"/>
                  </a:lnTo>
                  <a:lnTo>
                    <a:pt x="454" y="370"/>
                  </a:lnTo>
                  <a:lnTo>
                    <a:pt x="454" y="370"/>
                  </a:lnTo>
                  <a:close/>
                  <a:moveTo>
                    <a:pt x="320" y="364"/>
                  </a:moveTo>
                  <a:lnTo>
                    <a:pt x="320" y="364"/>
                  </a:lnTo>
                  <a:lnTo>
                    <a:pt x="314" y="360"/>
                  </a:lnTo>
                  <a:lnTo>
                    <a:pt x="308" y="358"/>
                  </a:lnTo>
                  <a:lnTo>
                    <a:pt x="308" y="358"/>
                  </a:lnTo>
                  <a:lnTo>
                    <a:pt x="300" y="360"/>
                  </a:lnTo>
                  <a:lnTo>
                    <a:pt x="294" y="366"/>
                  </a:lnTo>
                  <a:lnTo>
                    <a:pt x="290" y="374"/>
                  </a:lnTo>
                  <a:lnTo>
                    <a:pt x="290" y="384"/>
                  </a:lnTo>
                  <a:lnTo>
                    <a:pt x="290" y="384"/>
                  </a:lnTo>
                  <a:lnTo>
                    <a:pt x="290" y="394"/>
                  </a:lnTo>
                  <a:lnTo>
                    <a:pt x="294" y="404"/>
                  </a:lnTo>
                  <a:lnTo>
                    <a:pt x="300" y="408"/>
                  </a:lnTo>
                  <a:lnTo>
                    <a:pt x="308" y="410"/>
                  </a:lnTo>
                  <a:lnTo>
                    <a:pt x="308" y="410"/>
                  </a:lnTo>
                  <a:lnTo>
                    <a:pt x="314" y="408"/>
                  </a:lnTo>
                  <a:lnTo>
                    <a:pt x="320" y="406"/>
                  </a:lnTo>
                  <a:lnTo>
                    <a:pt x="320" y="406"/>
                  </a:lnTo>
                  <a:lnTo>
                    <a:pt x="320" y="406"/>
                  </a:lnTo>
                  <a:lnTo>
                    <a:pt x="318" y="410"/>
                  </a:lnTo>
                  <a:lnTo>
                    <a:pt x="318" y="414"/>
                  </a:lnTo>
                  <a:lnTo>
                    <a:pt x="312" y="418"/>
                  </a:lnTo>
                  <a:lnTo>
                    <a:pt x="304" y="420"/>
                  </a:lnTo>
                  <a:lnTo>
                    <a:pt x="302" y="420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18" y="428"/>
                  </a:lnTo>
                  <a:lnTo>
                    <a:pt x="326" y="422"/>
                  </a:lnTo>
                  <a:lnTo>
                    <a:pt x="330" y="416"/>
                  </a:lnTo>
                  <a:lnTo>
                    <a:pt x="332" y="404"/>
                  </a:lnTo>
                  <a:lnTo>
                    <a:pt x="332" y="360"/>
                  </a:lnTo>
                  <a:lnTo>
                    <a:pt x="320" y="360"/>
                  </a:lnTo>
                  <a:lnTo>
                    <a:pt x="320" y="364"/>
                  </a:lnTo>
                  <a:close/>
                  <a:moveTo>
                    <a:pt x="320" y="374"/>
                  </a:moveTo>
                  <a:lnTo>
                    <a:pt x="320" y="394"/>
                  </a:lnTo>
                  <a:lnTo>
                    <a:pt x="320" y="394"/>
                  </a:lnTo>
                  <a:lnTo>
                    <a:pt x="316" y="398"/>
                  </a:lnTo>
                  <a:lnTo>
                    <a:pt x="310" y="398"/>
                  </a:lnTo>
                  <a:lnTo>
                    <a:pt x="310" y="398"/>
                  </a:lnTo>
                  <a:lnTo>
                    <a:pt x="308" y="398"/>
                  </a:lnTo>
                  <a:lnTo>
                    <a:pt x="304" y="396"/>
                  </a:lnTo>
                  <a:lnTo>
                    <a:pt x="302" y="392"/>
                  </a:lnTo>
                  <a:lnTo>
                    <a:pt x="302" y="384"/>
                  </a:lnTo>
                  <a:lnTo>
                    <a:pt x="302" y="384"/>
                  </a:lnTo>
                  <a:lnTo>
                    <a:pt x="302" y="376"/>
                  </a:lnTo>
                  <a:lnTo>
                    <a:pt x="304" y="372"/>
                  </a:lnTo>
                  <a:lnTo>
                    <a:pt x="308" y="370"/>
                  </a:lnTo>
                  <a:lnTo>
                    <a:pt x="310" y="370"/>
                  </a:lnTo>
                  <a:lnTo>
                    <a:pt x="310" y="370"/>
                  </a:lnTo>
                  <a:lnTo>
                    <a:pt x="316" y="372"/>
                  </a:lnTo>
                  <a:lnTo>
                    <a:pt x="320" y="374"/>
                  </a:lnTo>
                  <a:lnTo>
                    <a:pt x="320" y="374"/>
                  </a:lnTo>
                  <a:close/>
                  <a:moveTo>
                    <a:pt x="368" y="372"/>
                  </a:moveTo>
                  <a:lnTo>
                    <a:pt x="368" y="372"/>
                  </a:lnTo>
                  <a:lnTo>
                    <a:pt x="374" y="370"/>
                  </a:lnTo>
                  <a:lnTo>
                    <a:pt x="382" y="368"/>
                  </a:lnTo>
                  <a:lnTo>
                    <a:pt x="382" y="368"/>
                  </a:lnTo>
                  <a:lnTo>
                    <a:pt x="388" y="370"/>
                  </a:lnTo>
                  <a:lnTo>
                    <a:pt x="390" y="372"/>
                  </a:lnTo>
                  <a:lnTo>
                    <a:pt x="390" y="376"/>
                  </a:lnTo>
                  <a:lnTo>
                    <a:pt x="390" y="380"/>
                  </a:lnTo>
                  <a:lnTo>
                    <a:pt x="390" y="380"/>
                  </a:lnTo>
                  <a:lnTo>
                    <a:pt x="380" y="376"/>
                  </a:lnTo>
                  <a:lnTo>
                    <a:pt x="380" y="376"/>
                  </a:lnTo>
                  <a:lnTo>
                    <a:pt x="372" y="378"/>
                  </a:lnTo>
                  <a:lnTo>
                    <a:pt x="366" y="380"/>
                  </a:lnTo>
                  <a:lnTo>
                    <a:pt x="362" y="386"/>
                  </a:lnTo>
                  <a:lnTo>
                    <a:pt x="360" y="392"/>
                  </a:lnTo>
                  <a:lnTo>
                    <a:pt x="360" y="392"/>
                  </a:lnTo>
                  <a:lnTo>
                    <a:pt x="362" y="400"/>
                  </a:lnTo>
                  <a:lnTo>
                    <a:pt x="366" y="406"/>
                  </a:lnTo>
                  <a:lnTo>
                    <a:pt x="372" y="410"/>
                  </a:lnTo>
                  <a:lnTo>
                    <a:pt x="378" y="410"/>
                  </a:lnTo>
                  <a:lnTo>
                    <a:pt x="378" y="410"/>
                  </a:lnTo>
                  <a:lnTo>
                    <a:pt x="384" y="408"/>
                  </a:lnTo>
                  <a:lnTo>
                    <a:pt x="390" y="406"/>
                  </a:lnTo>
                  <a:lnTo>
                    <a:pt x="390" y="410"/>
                  </a:lnTo>
                  <a:lnTo>
                    <a:pt x="402" y="410"/>
                  </a:lnTo>
                  <a:lnTo>
                    <a:pt x="402" y="376"/>
                  </a:lnTo>
                  <a:lnTo>
                    <a:pt x="402" y="376"/>
                  </a:lnTo>
                  <a:lnTo>
                    <a:pt x="400" y="368"/>
                  </a:lnTo>
                  <a:lnTo>
                    <a:pt x="398" y="364"/>
                  </a:lnTo>
                  <a:lnTo>
                    <a:pt x="390" y="360"/>
                  </a:lnTo>
                  <a:lnTo>
                    <a:pt x="382" y="358"/>
                  </a:lnTo>
                  <a:lnTo>
                    <a:pt x="382" y="358"/>
                  </a:lnTo>
                  <a:lnTo>
                    <a:pt x="372" y="360"/>
                  </a:lnTo>
                  <a:lnTo>
                    <a:pt x="364" y="364"/>
                  </a:lnTo>
                  <a:lnTo>
                    <a:pt x="368" y="372"/>
                  </a:lnTo>
                  <a:close/>
                  <a:moveTo>
                    <a:pt x="372" y="392"/>
                  </a:moveTo>
                  <a:lnTo>
                    <a:pt x="372" y="392"/>
                  </a:lnTo>
                  <a:lnTo>
                    <a:pt x="372" y="390"/>
                  </a:lnTo>
                  <a:lnTo>
                    <a:pt x="374" y="388"/>
                  </a:lnTo>
                  <a:lnTo>
                    <a:pt x="380" y="386"/>
                  </a:lnTo>
                  <a:lnTo>
                    <a:pt x="380" y="386"/>
                  </a:lnTo>
                  <a:lnTo>
                    <a:pt x="386" y="386"/>
                  </a:lnTo>
                  <a:lnTo>
                    <a:pt x="390" y="388"/>
                  </a:lnTo>
                  <a:lnTo>
                    <a:pt x="390" y="394"/>
                  </a:lnTo>
                  <a:lnTo>
                    <a:pt x="390" y="394"/>
                  </a:lnTo>
                  <a:lnTo>
                    <a:pt x="386" y="398"/>
                  </a:lnTo>
                  <a:lnTo>
                    <a:pt x="380" y="400"/>
                  </a:lnTo>
                  <a:lnTo>
                    <a:pt x="380" y="400"/>
                  </a:lnTo>
                  <a:lnTo>
                    <a:pt x="374" y="398"/>
                  </a:lnTo>
                  <a:lnTo>
                    <a:pt x="372" y="396"/>
                  </a:lnTo>
                  <a:lnTo>
                    <a:pt x="372" y="392"/>
                  </a:lnTo>
                  <a:lnTo>
                    <a:pt x="372" y="392"/>
                  </a:lnTo>
                  <a:close/>
                  <a:moveTo>
                    <a:pt x="514" y="394"/>
                  </a:moveTo>
                  <a:lnTo>
                    <a:pt x="514" y="394"/>
                  </a:lnTo>
                  <a:lnTo>
                    <a:pt x="510" y="398"/>
                  </a:lnTo>
                  <a:lnTo>
                    <a:pt x="506" y="398"/>
                  </a:lnTo>
                  <a:lnTo>
                    <a:pt x="506" y="398"/>
                  </a:lnTo>
                  <a:lnTo>
                    <a:pt x="500" y="398"/>
                  </a:lnTo>
                  <a:lnTo>
                    <a:pt x="496" y="394"/>
                  </a:lnTo>
                  <a:lnTo>
                    <a:pt x="494" y="388"/>
                  </a:lnTo>
                  <a:lnTo>
                    <a:pt x="524" y="388"/>
                  </a:lnTo>
                  <a:lnTo>
                    <a:pt x="524" y="388"/>
                  </a:lnTo>
                  <a:lnTo>
                    <a:pt x="524" y="384"/>
                  </a:lnTo>
                  <a:lnTo>
                    <a:pt x="524" y="384"/>
                  </a:lnTo>
                  <a:lnTo>
                    <a:pt x="524" y="374"/>
                  </a:lnTo>
                  <a:lnTo>
                    <a:pt x="518" y="366"/>
                  </a:lnTo>
                  <a:lnTo>
                    <a:pt x="512" y="360"/>
                  </a:lnTo>
                  <a:lnTo>
                    <a:pt x="504" y="358"/>
                  </a:lnTo>
                  <a:lnTo>
                    <a:pt x="504" y="358"/>
                  </a:lnTo>
                  <a:lnTo>
                    <a:pt x="496" y="360"/>
                  </a:lnTo>
                  <a:lnTo>
                    <a:pt x="488" y="366"/>
                  </a:lnTo>
                  <a:lnTo>
                    <a:pt x="484" y="374"/>
                  </a:lnTo>
                  <a:lnTo>
                    <a:pt x="482" y="384"/>
                  </a:lnTo>
                  <a:lnTo>
                    <a:pt x="482" y="384"/>
                  </a:lnTo>
                  <a:lnTo>
                    <a:pt x="484" y="396"/>
                  </a:lnTo>
                  <a:lnTo>
                    <a:pt x="488" y="404"/>
                  </a:lnTo>
                  <a:lnTo>
                    <a:pt x="496" y="408"/>
                  </a:lnTo>
                  <a:lnTo>
                    <a:pt x="506" y="410"/>
                  </a:lnTo>
                  <a:lnTo>
                    <a:pt x="506" y="410"/>
                  </a:lnTo>
                  <a:lnTo>
                    <a:pt x="514" y="408"/>
                  </a:lnTo>
                  <a:lnTo>
                    <a:pt x="522" y="402"/>
                  </a:lnTo>
                  <a:lnTo>
                    <a:pt x="514" y="394"/>
                  </a:lnTo>
                  <a:close/>
                  <a:moveTo>
                    <a:pt x="494" y="380"/>
                  </a:moveTo>
                  <a:lnTo>
                    <a:pt x="494" y="380"/>
                  </a:lnTo>
                  <a:lnTo>
                    <a:pt x="496" y="376"/>
                  </a:lnTo>
                  <a:lnTo>
                    <a:pt x="498" y="372"/>
                  </a:lnTo>
                  <a:lnTo>
                    <a:pt x="500" y="370"/>
                  </a:lnTo>
                  <a:lnTo>
                    <a:pt x="504" y="370"/>
                  </a:lnTo>
                  <a:lnTo>
                    <a:pt x="504" y="370"/>
                  </a:lnTo>
                  <a:lnTo>
                    <a:pt x="508" y="370"/>
                  </a:lnTo>
                  <a:lnTo>
                    <a:pt x="510" y="372"/>
                  </a:lnTo>
                  <a:lnTo>
                    <a:pt x="512" y="380"/>
                  </a:lnTo>
                  <a:lnTo>
                    <a:pt x="494" y="380"/>
                  </a:lnTo>
                  <a:close/>
                  <a:moveTo>
                    <a:pt x="632" y="394"/>
                  </a:moveTo>
                  <a:lnTo>
                    <a:pt x="632" y="394"/>
                  </a:lnTo>
                  <a:lnTo>
                    <a:pt x="628" y="398"/>
                  </a:lnTo>
                  <a:lnTo>
                    <a:pt x="622" y="398"/>
                  </a:lnTo>
                  <a:lnTo>
                    <a:pt x="622" y="398"/>
                  </a:lnTo>
                  <a:lnTo>
                    <a:pt x="616" y="398"/>
                  </a:lnTo>
                  <a:lnTo>
                    <a:pt x="612" y="394"/>
                  </a:lnTo>
                  <a:lnTo>
                    <a:pt x="612" y="388"/>
                  </a:lnTo>
                  <a:lnTo>
                    <a:pt x="642" y="388"/>
                  </a:lnTo>
                  <a:lnTo>
                    <a:pt x="642" y="388"/>
                  </a:lnTo>
                  <a:lnTo>
                    <a:pt x="642" y="384"/>
                  </a:lnTo>
                  <a:lnTo>
                    <a:pt x="642" y="384"/>
                  </a:lnTo>
                  <a:lnTo>
                    <a:pt x="640" y="374"/>
                  </a:lnTo>
                  <a:lnTo>
                    <a:pt x="636" y="366"/>
                  </a:lnTo>
                  <a:lnTo>
                    <a:pt x="630" y="360"/>
                  </a:lnTo>
                  <a:lnTo>
                    <a:pt x="620" y="358"/>
                  </a:lnTo>
                  <a:lnTo>
                    <a:pt x="620" y="358"/>
                  </a:lnTo>
                  <a:lnTo>
                    <a:pt x="612" y="360"/>
                  </a:lnTo>
                  <a:lnTo>
                    <a:pt x="606" y="366"/>
                  </a:lnTo>
                  <a:lnTo>
                    <a:pt x="600" y="374"/>
                  </a:lnTo>
                  <a:lnTo>
                    <a:pt x="598" y="384"/>
                  </a:lnTo>
                  <a:lnTo>
                    <a:pt x="598" y="384"/>
                  </a:lnTo>
                  <a:lnTo>
                    <a:pt x="600" y="396"/>
                  </a:lnTo>
                  <a:lnTo>
                    <a:pt x="606" y="404"/>
                  </a:lnTo>
                  <a:lnTo>
                    <a:pt x="612" y="408"/>
                  </a:lnTo>
                  <a:lnTo>
                    <a:pt x="622" y="410"/>
                  </a:lnTo>
                  <a:lnTo>
                    <a:pt x="622" y="410"/>
                  </a:lnTo>
                  <a:lnTo>
                    <a:pt x="632" y="408"/>
                  </a:lnTo>
                  <a:lnTo>
                    <a:pt x="640" y="402"/>
                  </a:lnTo>
                  <a:lnTo>
                    <a:pt x="632" y="394"/>
                  </a:lnTo>
                  <a:close/>
                  <a:moveTo>
                    <a:pt x="612" y="380"/>
                  </a:moveTo>
                  <a:lnTo>
                    <a:pt x="612" y="380"/>
                  </a:lnTo>
                  <a:lnTo>
                    <a:pt x="612" y="376"/>
                  </a:lnTo>
                  <a:lnTo>
                    <a:pt x="614" y="372"/>
                  </a:lnTo>
                  <a:lnTo>
                    <a:pt x="616" y="370"/>
                  </a:lnTo>
                  <a:lnTo>
                    <a:pt x="620" y="370"/>
                  </a:lnTo>
                  <a:lnTo>
                    <a:pt x="620" y="370"/>
                  </a:lnTo>
                  <a:lnTo>
                    <a:pt x="624" y="370"/>
                  </a:lnTo>
                  <a:lnTo>
                    <a:pt x="628" y="372"/>
                  </a:lnTo>
                  <a:lnTo>
                    <a:pt x="630" y="380"/>
                  </a:lnTo>
                  <a:lnTo>
                    <a:pt x="612" y="380"/>
                  </a:lnTo>
                  <a:close/>
                  <a:moveTo>
                    <a:pt x="582" y="392"/>
                  </a:moveTo>
                  <a:lnTo>
                    <a:pt x="582" y="392"/>
                  </a:lnTo>
                  <a:lnTo>
                    <a:pt x="584" y="396"/>
                  </a:lnTo>
                  <a:lnTo>
                    <a:pt x="588" y="398"/>
                  </a:lnTo>
                  <a:lnTo>
                    <a:pt x="588" y="398"/>
                  </a:lnTo>
                  <a:lnTo>
                    <a:pt x="594" y="396"/>
                  </a:lnTo>
                  <a:lnTo>
                    <a:pt x="594" y="408"/>
                  </a:lnTo>
                  <a:lnTo>
                    <a:pt x="594" y="408"/>
                  </a:lnTo>
                  <a:lnTo>
                    <a:pt x="588" y="410"/>
                  </a:lnTo>
                  <a:lnTo>
                    <a:pt x="584" y="410"/>
                  </a:lnTo>
                  <a:lnTo>
                    <a:pt x="584" y="410"/>
                  </a:lnTo>
                  <a:lnTo>
                    <a:pt x="578" y="408"/>
                  </a:lnTo>
                  <a:lnTo>
                    <a:pt x="572" y="406"/>
                  </a:lnTo>
                  <a:lnTo>
                    <a:pt x="570" y="400"/>
                  </a:lnTo>
                  <a:lnTo>
                    <a:pt x="570" y="396"/>
                  </a:lnTo>
                  <a:lnTo>
                    <a:pt x="570" y="372"/>
                  </a:lnTo>
                  <a:lnTo>
                    <a:pt x="562" y="372"/>
                  </a:lnTo>
                  <a:lnTo>
                    <a:pt x="562" y="360"/>
                  </a:lnTo>
                  <a:lnTo>
                    <a:pt x="570" y="360"/>
                  </a:lnTo>
                  <a:lnTo>
                    <a:pt x="570" y="348"/>
                  </a:lnTo>
                  <a:lnTo>
                    <a:pt x="582" y="342"/>
                  </a:lnTo>
                  <a:lnTo>
                    <a:pt x="582" y="360"/>
                  </a:lnTo>
                  <a:lnTo>
                    <a:pt x="594" y="360"/>
                  </a:lnTo>
                  <a:lnTo>
                    <a:pt x="594" y="372"/>
                  </a:lnTo>
                  <a:lnTo>
                    <a:pt x="582" y="372"/>
                  </a:lnTo>
                  <a:lnTo>
                    <a:pt x="582" y="392"/>
                  </a:lnTo>
                  <a:close/>
                  <a:moveTo>
                    <a:pt x="558" y="408"/>
                  </a:moveTo>
                  <a:lnTo>
                    <a:pt x="558" y="408"/>
                  </a:lnTo>
                  <a:lnTo>
                    <a:pt x="554" y="410"/>
                  </a:lnTo>
                  <a:lnTo>
                    <a:pt x="548" y="410"/>
                  </a:lnTo>
                  <a:lnTo>
                    <a:pt x="548" y="410"/>
                  </a:lnTo>
                  <a:lnTo>
                    <a:pt x="542" y="408"/>
                  </a:lnTo>
                  <a:lnTo>
                    <a:pt x="538" y="406"/>
                  </a:lnTo>
                  <a:lnTo>
                    <a:pt x="536" y="400"/>
                  </a:lnTo>
                  <a:lnTo>
                    <a:pt x="536" y="396"/>
                  </a:lnTo>
                  <a:lnTo>
                    <a:pt x="536" y="372"/>
                  </a:lnTo>
                  <a:lnTo>
                    <a:pt x="528" y="372"/>
                  </a:lnTo>
                  <a:lnTo>
                    <a:pt x="528" y="360"/>
                  </a:lnTo>
                  <a:lnTo>
                    <a:pt x="536" y="360"/>
                  </a:lnTo>
                  <a:lnTo>
                    <a:pt x="536" y="348"/>
                  </a:lnTo>
                  <a:lnTo>
                    <a:pt x="548" y="342"/>
                  </a:lnTo>
                  <a:lnTo>
                    <a:pt x="548" y="360"/>
                  </a:lnTo>
                  <a:lnTo>
                    <a:pt x="558" y="360"/>
                  </a:lnTo>
                  <a:lnTo>
                    <a:pt x="558" y="372"/>
                  </a:lnTo>
                  <a:lnTo>
                    <a:pt x="548" y="372"/>
                  </a:lnTo>
                  <a:lnTo>
                    <a:pt x="548" y="392"/>
                  </a:lnTo>
                  <a:lnTo>
                    <a:pt x="548" y="392"/>
                  </a:lnTo>
                  <a:lnTo>
                    <a:pt x="548" y="396"/>
                  </a:lnTo>
                  <a:lnTo>
                    <a:pt x="552" y="398"/>
                  </a:lnTo>
                  <a:lnTo>
                    <a:pt x="552" y="398"/>
                  </a:lnTo>
                  <a:lnTo>
                    <a:pt x="560" y="396"/>
                  </a:lnTo>
                  <a:lnTo>
                    <a:pt x="558" y="408"/>
                  </a:lnTo>
                  <a:close/>
                  <a:moveTo>
                    <a:pt x="678" y="374"/>
                  </a:moveTo>
                  <a:lnTo>
                    <a:pt x="678" y="374"/>
                  </a:lnTo>
                  <a:lnTo>
                    <a:pt x="674" y="372"/>
                  </a:lnTo>
                  <a:lnTo>
                    <a:pt x="670" y="372"/>
                  </a:lnTo>
                  <a:lnTo>
                    <a:pt x="670" y="372"/>
                  </a:lnTo>
                  <a:lnTo>
                    <a:pt x="666" y="372"/>
                  </a:lnTo>
                  <a:lnTo>
                    <a:pt x="664" y="374"/>
                  </a:lnTo>
                  <a:lnTo>
                    <a:pt x="662" y="378"/>
                  </a:lnTo>
                  <a:lnTo>
                    <a:pt x="662" y="382"/>
                  </a:lnTo>
                  <a:lnTo>
                    <a:pt x="662" y="410"/>
                  </a:lnTo>
                  <a:lnTo>
                    <a:pt x="650" y="410"/>
                  </a:lnTo>
                  <a:lnTo>
                    <a:pt x="650" y="360"/>
                  </a:lnTo>
                  <a:lnTo>
                    <a:pt x="662" y="360"/>
                  </a:lnTo>
                  <a:lnTo>
                    <a:pt x="662" y="364"/>
                  </a:lnTo>
                  <a:lnTo>
                    <a:pt x="662" y="364"/>
                  </a:lnTo>
                  <a:lnTo>
                    <a:pt x="666" y="360"/>
                  </a:lnTo>
                  <a:lnTo>
                    <a:pt x="672" y="358"/>
                  </a:lnTo>
                  <a:lnTo>
                    <a:pt x="672" y="358"/>
                  </a:lnTo>
                  <a:lnTo>
                    <a:pt x="678" y="360"/>
                  </a:lnTo>
                  <a:lnTo>
                    <a:pt x="682" y="362"/>
                  </a:lnTo>
                  <a:lnTo>
                    <a:pt x="678" y="374"/>
                  </a:lnTo>
                  <a:close/>
                  <a:moveTo>
                    <a:pt x="132" y="346"/>
                  </a:moveTo>
                  <a:lnTo>
                    <a:pt x="132" y="354"/>
                  </a:lnTo>
                  <a:lnTo>
                    <a:pt x="120" y="354"/>
                  </a:lnTo>
                  <a:lnTo>
                    <a:pt x="120" y="340"/>
                  </a:lnTo>
                  <a:lnTo>
                    <a:pt x="132" y="340"/>
                  </a:lnTo>
                  <a:lnTo>
                    <a:pt x="132" y="346"/>
                  </a:lnTo>
                  <a:close/>
                  <a:moveTo>
                    <a:pt x="216" y="360"/>
                  </a:moveTo>
                  <a:lnTo>
                    <a:pt x="228" y="360"/>
                  </a:lnTo>
                  <a:lnTo>
                    <a:pt x="228" y="382"/>
                  </a:lnTo>
                  <a:lnTo>
                    <a:pt x="228" y="410"/>
                  </a:lnTo>
                  <a:lnTo>
                    <a:pt x="216" y="410"/>
                  </a:lnTo>
                  <a:lnTo>
                    <a:pt x="216" y="360"/>
                  </a:lnTo>
                  <a:close/>
                  <a:moveTo>
                    <a:pt x="228" y="346"/>
                  </a:moveTo>
                  <a:lnTo>
                    <a:pt x="228" y="354"/>
                  </a:lnTo>
                  <a:lnTo>
                    <a:pt x="216" y="354"/>
                  </a:lnTo>
                  <a:lnTo>
                    <a:pt x="216" y="340"/>
                  </a:lnTo>
                  <a:lnTo>
                    <a:pt x="228" y="340"/>
                  </a:lnTo>
                  <a:lnTo>
                    <a:pt x="228" y="346"/>
                  </a:lnTo>
                  <a:close/>
                  <a:moveTo>
                    <a:pt x="560" y="450"/>
                  </a:moveTo>
                  <a:lnTo>
                    <a:pt x="560" y="450"/>
                  </a:lnTo>
                  <a:lnTo>
                    <a:pt x="556" y="446"/>
                  </a:lnTo>
                  <a:lnTo>
                    <a:pt x="550" y="444"/>
                  </a:lnTo>
                  <a:lnTo>
                    <a:pt x="550" y="444"/>
                  </a:lnTo>
                  <a:lnTo>
                    <a:pt x="542" y="446"/>
                  </a:lnTo>
                  <a:lnTo>
                    <a:pt x="536" y="452"/>
                  </a:lnTo>
                  <a:lnTo>
                    <a:pt x="532" y="460"/>
                  </a:lnTo>
                  <a:lnTo>
                    <a:pt x="530" y="470"/>
                  </a:lnTo>
                  <a:lnTo>
                    <a:pt x="530" y="470"/>
                  </a:lnTo>
                  <a:lnTo>
                    <a:pt x="532" y="480"/>
                  </a:lnTo>
                  <a:lnTo>
                    <a:pt x="536" y="488"/>
                  </a:lnTo>
                  <a:lnTo>
                    <a:pt x="542" y="494"/>
                  </a:lnTo>
                  <a:lnTo>
                    <a:pt x="550" y="496"/>
                  </a:lnTo>
                  <a:lnTo>
                    <a:pt x="550" y="496"/>
                  </a:lnTo>
                  <a:lnTo>
                    <a:pt x="556" y="494"/>
                  </a:lnTo>
                  <a:lnTo>
                    <a:pt x="560" y="490"/>
                  </a:lnTo>
                  <a:lnTo>
                    <a:pt x="560" y="494"/>
                  </a:lnTo>
                  <a:lnTo>
                    <a:pt x="572" y="494"/>
                  </a:lnTo>
                  <a:lnTo>
                    <a:pt x="572" y="426"/>
                  </a:lnTo>
                  <a:lnTo>
                    <a:pt x="560" y="432"/>
                  </a:lnTo>
                  <a:lnTo>
                    <a:pt x="560" y="450"/>
                  </a:lnTo>
                  <a:close/>
                  <a:moveTo>
                    <a:pt x="552" y="484"/>
                  </a:moveTo>
                  <a:lnTo>
                    <a:pt x="552" y="484"/>
                  </a:lnTo>
                  <a:lnTo>
                    <a:pt x="548" y="484"/>
                  </a:lnTo>
                  <a:lnTo>
                    <a:pt x="546" y="482"/>
                  </a:lnTo>
                  <a:lnTo>
                    <a:pt x="544" y="478"/>
                  </a:lnTo>
                  <a:lnTo>
                    <a:pt x="542" y="470"/>
                  </a:lnTo>
                  <a:lnTo>
                    <a:pt x="542" y="470"/>
                  </a:lnTo>
                  <a:lnTo>
                    <a:pt x="544" y="462"/>
                  </a:lnTo>
                  <a:lnTo>
                    <a:pt x="546" y="458"/>
                  </a:lnTo>
                  <a:lnTo>
                    <a:pt x="548" y="456"/>
                  </a:lnTo>
                  <a:lnTo>
                    <a:pt x="552" y="456"/>
                  </a:lnTo>
                  <a:lnTo>
                    <a:pt x="552" y="456"/>
                  </a:lnTo>
                  <a:lnTo>
                    <a:pt x="558" y="458"/>
                  </a:lnTo>
                  <a:lnTo>
                    <a:pt x="560" y="460"/>
                  </a:lnTo>
                  <a:lnTo>
                    <a:pt x="560" y="480"/>
                  </a:lnTo>
                  <a:lnTo>
                    <a:pt x="560" y="480"/>
                  </a:lnTo>
                  <a:lnTo>
                    <a:pt x="558" y="484"/>
                  </a:lnTo>
                  <a:lnTo>
                    <a:pt x="552" y="484"/>
                  </a:lnTo>
                  <a:lnTo>
                    <a:pt x="552" y="484"/>
                  </a:lnTo>
                  <a:close/>
                  <a:moveTo>
                    <a:pt x="148" y="460"/>
                  </a:moveTo>
                  <a:lnTo>
                    <a:pt x="148" y="460"/>
                  </a:lnTo>
                  <a:lnTo>
                    <a:pt x="146" y="458"/>
                  </a:lnTo>
                  <a:lnTo>
                    <a:pt x="140" y="456"/>
                  </a:lnTo>
                  <a:lnTo>
                    <a:pt x="140" y="456"/>
                  </a:lnTo>
                  <a:lnTo>
                    <a:pt x="138" y="458"/>
                  </a:lnTo>
                  <a:lnTo>
                    <a:pt x="134" y="460"/>
                  </a:lnTo>
                  <a:lnTo>
                    <a:pt x="132" y="464"/>
                  </a:lnTo>
                  <a:lnTo>
                    <a:pt x="132" y="468"/>
                  </a:lnTo>
                  <a:lnTo>
                    <a:pt x="132" y="494"/>
                  </a:lnTo>
                  <a:lnTo>
                    <a:pt x="120" y="494"/>
                  </a:lnTo>
                  <a:lnTo>
                    <a:pt x="120" y="446"/>
                  </a:lnTo>
                  <a:lnTo>
                    <a:pt x="132" y="446"/>
                  </a:lnTo>
                  <a:lnTo>
                    <a:pt x="132" y="450"/>
                  </a:lnTo>
                  <a:lnTo>
                    <a:pt x="132" y="450"/>
                  </a:lnTo>
                  <a:lnTo>
                    <a:pt x="138" y="446"/>
                  </a:lnTo>
                  <a:lnTo>
                    <a:pt x="144" y="444"/>
                  </a:lnTo>
                  <a:lnTo>
                    <a:pt x="144" y="444"/>
                  </a:lnTo>
                  <a:lnTo>
                    <a:pt x="148" y="446"/>
                  </a:lnTo>
                  <a:lnTo>
                    <a:pt x="152" y="448"/>
                  </a:lnTo>
                  <a:lnTo>
                    <a:pt x="148" y="460"/>
                  </a:lnTo>
                  <a:close/>
                  <a:moveTo>
                    <a:pt x="54" y="446"/>
                  </a:moveTo>
                  <a:lnTo>
                    <a:pt x="66" y="446"/>
                  </a:lnTo>
                  <a:lnTo>
                    <a:pt x="52" y="494"/>
                  </a:lnTo>
                  <a:lnTo>
                    <a:pt x="42" y="494"/>
                  </a:lnTo>
                  <a:lnTo>
                    <a:pt x="36" y="474"/>
                  </a:lnTo>
                  <a:lnTo>
                    <a:pt x="36" y="474"/>
                  </a:lnTo>
                  <a:lnTo>
                    <a:pt x="34" y="464"/>
                  </a:lnTo>
                  <a:lnTo>
                    <a:pt x="34" y="464"/>
                  </a:lnTo>
                  <a:lnTo>
                    <a:pt x="30" y="474"/>
                  </a:lnTo>
                  <a:lnTo>
                    <a:pt x="26" y="494"/>
                  </a:lnTo>
                  <a:lnTo>
                    <a:pt x="14" y="494"/>
                  </a:lnTo>
                  <a:lnTo>
                    <a:pt x="14" y="494"/>
                  </a:lnTo>
                  <a:lnTo>
                    <a:pt x="0" y="446"/>
                  </a:lnTo>
                  <a:lnTo>
                    <a:pt x="14" y="446"/>
                  </a:lnTo>
                  <a:lnTo>
                    <a:pt x="18" y="464"/>
                  </a:lnTo>
                  <a:lnTo>
                    <a:pt x="18" y="464"/>
                  </a:lnTo>
                  <a:lnTo>
                    <a:pt x="20" y="476"/>
                  </a:lnTo>
                  <a:lnTo>
                    <a:pt x="20" y="476"/>
                  </a:lnTo>
                  <a:lnTo>
                    <a:pt x="24" y="464"/>
                  </a:lnTo>
                  <a:lnTo>
                    <a:pt x="28" y="446"/>
                  </a:lnTo>
                  <a:lnTo>
                    <a:pt x="38" y="446"/>
                  </a:lnTo>
                  <a:lnTo>
                    <a:pt x="44" y="464"/>
                  </a:lnTo>
                  <a:lnTo>
                    <a:pt x="44" y="464"/>
                  </a:lnTo>
                  <a:lnTo>
                    <a:pt x="46" y="476"/>
                  </a:lnTo>
                  <a:lnTo>
                    <a:pt x="46" y="476"/>
                  </a:lnTo>
                  <a:lnTo>
                    <a:pt x="50" y="464"/>
                  </a:lnTo>
                  <a:lnTo>
                    <a:pt x="54" y="446"/>
                  </a:lnTo>
                  <a:close/>
                  <a:moveTo>
                    <a:pt x="90" y="444"/>
                  </a:moveTo>
                  <a:lnTo>
                    <a:pt x="90" y="444"/>
                  </a:lnTo>
                  <a:lnTo>
                    <a:pt x="82" y="446"/>
                  </a:lnTo>
                  <a:lnTo>
                    <a:pt x="74" y="452"/>
                  </a:lnTo>
                  <a:lnTo>
                    <a:pt x="70" y="460"/>
                  </a:lnTo>
                  <a:lnTo>
                    <a:pt x="68" y="470"/>
                  </a:lnTo>
                  <a:lnTo>
                    <a:pt x="68" y="470"/>
                  </a:lnTo>
                  <a:lnTo>
                    <a:pt x="70" y="480"/>
                  </a:lnTo>
                  <a:lnTo>
                    <a:pt x="74" y="488"/>
                  </a:lnTo>
                  <a:lnTo>
                    <a:pt x="82" y="494"/>
                  </a:lnTo>
                  <a:lnTo>
                    <a:pt x="90" y="496"/>
                  </a:lnTo>
                  <a:lnTo>
                    <a:pt x="90" y="496"/>
                  </a:lnTo>
                  <a:lnTo>
                    <a:pt x="100" y="494"/>
                  </a:lnTo>
                  <a:lnTo>
                    <a:pt x="106" y="488"/>
                  </a:lnTo>
                  <a:lnTo>
                    <a:pt x="110" y="480"/>
                  </a:lnTo>
                  <a:lnTo>
                    <a:pt x="112" y="470"/>
                  </a:lnTo>
                  <a:lnTo>
                    <a:pt x="112" y="470"/>
                  </a:lnTo>
                  <a:lnTo>
                    <a:pt x="110" y="460"/>
                  </a:lnTo>
                  <a:lnTo>
                    <a:pt x="106" y="452"/>
                  </a:lnTo>
                  <a:lnTo>
                    <a:pt x="100" y="446"/>
                  </a:lnTo>
                  <a:lnTo>
                    <a:pt x="90" y="444"/>
                  </a:lnTo>
                  <a:lnTo>
                    <a:pt x="90" y="444"/>
                  </a:lnTo>
                  <a:close/>
                  <a:moveTo>
                    <a:pt x="90" y="484"/>
                  </a:moveTo>
                  <a:lnTo>
                    <a:pt x="90" y="484"/>
                  </a:lnTo>
                  <a:lnTo>
                    <a:pt x="86" y="484"/>
                  </a:lnTo>
                  <a:lnTo>
                    <a:pt x="84" y="480"/>
                  </a:lnTo>
                  <a:lnTo>
                    <a:pt x="82" y="476"/>
                  </a:lnTo>
                  <a:lnTo>
                    <a:pt x="80" y="470"/>
                  </a:lnTo>
                  <a:lnTo>
                    <a:pt x="80" y="470"/>
                  </a:lnTo>
                  <a:lnTo>
                    <a:pt x="82" y="464"/>
                  </a:lnTo>
                  <a:lnTo>
                    <a:pt x="84" y="460"/>
                  </a:lnTo>
                  <a:lnTo>
                    <a:pt x="86" y="456"/>
                  </a:lnTo>
                  <a:lnTo>
                    <a:pt x="90" y="456"/>
                  </a:lnTo>
                  <a:lnTo>
                    <a:pt x="90" y="456"/>
                  </a:lnTo>
                  <a:lnTo>
                    <a:pt x="94" y="456"/>
                  </a:lnTo>
                  <a:lnTo>
                    <a:pt x="98" y="460"/>
                  </a:lnTo>
                  <a:lnTo>
                    <a:pt x="100" y="464"/>
                  </a:lnTo>
                  <a:lnTo>
                    <a:pt x="100" y="470"/>
                  </a:lnTo>
                  <a:lnTo>
                    <a:pt x="100" y="470"/>
                  </a:lnTo>
                  <a:lnTo>
                    <a:pt x="100" y="476"/>
                  </a:lnTo>
                  <a:lnTo>
                    <a:pt x="98" y="480"/>
                  </a:lnTo>
                  <a:lnTo>
                    <a:pt x="94" y="484"/>
                  </a:lnTo>
                  <a:lnTo>
                    <a:pt x="90" y="484"/>
                  </a:lnTo>
                  <a:lnTo>
                    <a:pt x="90" y="484"/>
                  </a:lnTo>
                  <a:close/>
                  <a:moveTo>
                    <a:pt x="500" y="460"/>
                  </a:moveTo>
                  <a:lnTo>
                    <a:pt x="500" y="460"/>
                  </a:lnTo>
                  <a:lnTo>
                    <a:pt x="496" y="458"/>
                  </a:lnTo>
                  <a:lnTo>
                    <a:pt x="492" y="456"/>
                  </a:lnTo>
                  <a:lnTo>
                    <a:pt x="492" y="456"/>
                  </a:lnTo>
                  <a:lnTo>
                    <a:pt x="488" y="458"/>
                  </a:lnTo>
                  <a:lnTo>
                    <a:pt x="486" y="460"/>
                  </a:lnTo>
                  <a:lnTo>
                    <a:pt x="484" y="464"/>
                  </a:lnTo>
                  <a:lnTo>
                    <a:pt x="484" y="468"/>
                  </a:lnTo>
                  <a:lnTo>
                    <a:pt x="484" y="494"/>
                  </a:lnTo>
                  <a:lnTo>
                    <a:pt x="472" y="494"/>
                  </a:lnTo>
                  <a:lnTo>
                    <a:pt x="472" y="446"/>
                  </a:lnTo>
                  <a:lnTo>
                    <a:pt x="484" y="446"/>
                  </a:lnTo>
                  <a:lnTo>
                    <a:pt x="484" y="450"/>
                  </a:lnTo>
                  <a:lnTo>
                    <a:pt x="484" y="450"/>
                  </a:lnTo>
                  <a:lnTo>
                    <a:pt x="488" y="446"/>
                  </a:lnTo>
                  <a:lnTo>
                    <a:pt x="494" y="444"/>
                  </a:lnTo>
                  <a:lnTo>
                    <a:pt x="494" y="444"/>
                  </a:lnTo>
                  <a:lnTo>
                    <a:pt x="500" y="446"/>
                  </a:lnTo>
                  <a:lnTo>
                    <a:pt x="504" y="448"/>
                  </a:lnTo>
                  <a:lnTo>
                    <a:pt x="500" y="460"/>
                  </a:lnTo>
                  <a:close/>
                  <a:moveTo>
                    <a:pt x="406" y="446"/>
                  </a:moveTo>
                  <a:lnTo>
                    <a:pt x="418" y="446"/>
                  </a:lnTo>
                  <a:lnTo>
                    <a:pt x="404" y="494"/>
                  </a:lnTo>
                  <a:lnTo>
                    <a:pt x="394" y="494"/>
                  </a:lnTo>
                  <a:lnTo>
                    <a:pt x="388" y="474"/>
                  </a:lnTo>
                  <a:lnTo>
                    <a:pt x="388" y="474"/>
                  </a:lnTo>
                  <a:lnTo>
                    <a:pt x="384" y="464"/>
                  </a:lnTo>
                  <a:lnTo>
                    <a:pt x="384" y="464"/>
                  </a:lnTo>
                  <a:lnTo>
                    <a:pt x="382" y="474"/>
                  </a:lnTo>
                  <a:lnTo>
                    <a:pt x="376" y="494"/>
                  </a:lnTo>
                  <a:lnTo>
                    <a:pt x="366" y="494"/>
                  </a:lnTo>
                  <a:lnTo>
                    <a:pt x="366" y="494"/>
                  </a:lnTo>
                  <a:lnTo>
                    <a:pt x="352" y="446"/>
                  </a:lnTo>
                  <a:lnTo>
                    <a:pt x="366" y="446"/>
                  </a:lnTo>
                  <a:lnTo>
                    <a:pt x="370" y="464"/>
                  </a:lnTo>
                  <a:lnTo>
                    <a:pt x="370" y="464"/>
                  </a:lnTo>
                  <a:lnTo>
                    <a:pt x="372" y="476"/>
                  </a:lnTo>
                  <a:lnTo>
                    <a:pt x="372" y="476"/>
                  </a:lnTo>
                  <a:lnTo>
                    <a:pt x="374" y="464"/>
                  </a:lnTo>
                  <a:lnTo>
                    <a:pt x="380" y="446"/>
                  </a:lnTo>
                  <a:lnTo>
                    <a:pt x="390" y="446"/>
                  </a:lnTo>
                  <a:lnTo>
                    <a:pt x="396" y="464"/>
                  </a:lnTo>
                  <a:lnTo>
                    <a:pt x="396" y="464"/>
                  </a:lnTo>
                  <a:lnTo>
                    <a:pt x="398" y="476"/>
                  </a:lnTo>
                  <a:lnTo>
                    <a:pt x="398" y="476"/>
                  </a:lnTo>
                  <a:lnTo>
                    <a:pt x="400" y="464"/>
                  </a:lnTo>
                  <a:lnTo>
                    <a:pt x="406" y="446"/>
                  </a:lnTo>
                  <a:close/>
                  <a:moveTo>
                    <a:pt x="442" y="444"/>
                  </a:moveTo>
                  <a:lnTo>
                    <a:pt x="442" y="444"/>
                  </a:lnTo>
                  <a:lnTo>
                    <a:pt x="434" y="446"/>
                  </a:lnTo>
                  <a:lnTo>
                    <a:pt x="426" y="452"/>
                  </a:lnTo>
                  <a:lnTo>
                    <a:pt x="422" y="460"/>
                  </a:lnTo>
                  <a:lnTo>
                    <a:pt x="420" y="470"/>
                  </a:lnTo>
                  <a:lnTo>
                    <a:pt x="420" y="470"/>
                  </a:lnTo>
                  <a:lnTo>
                    <a:pt x="422" y="480"/>
                  </a:lnTo>
                  <a:lnTo>
                    <a:pt x="426" y="488"/>
                  </a:lnTo>
                  <a:lnTo>
                    <a:pt x="434" y="494"/>
                  </a:lnTo>
                  <a:lnTo>
                    <a:pt x="442" y="496"/>
                  </a:lnTo>
                  <a:lnTo>
                    <a:pt x="442" y="496"/>
                  </a:lnTo>
                  <a:lnTo>
                    <a:pt x="450" y="494"/>
                  </a:lnTo>
                  <a:lnTo>
                    <a:pt x="458" y="488"/>
                  </a:lnTo>
                  <a:lnTo>
                    <a:pt x="462" y="480"/>
                  </a:lnTo>
                  <a:lnTo>
                    <a:pt x="464" y="470"/>
                  </a:lnTo>
                  <a:lnTo>
                    <a:pt x="464" y="470"/>
                  </a:lnTo>
                  <a:lnTo>
                    <a:pt x="462" y="460"/>
                  </a:lnTo>
                  <a:lnTo>
                    <a:pt x="458" y="452"/>
                  </a:lnTo>
                  <a:lnTo>
                    <a:pt x="450" y="446"/>
                  </a:lnTo>
                  <a:lnTo>
                    <a:pt x="442" y="444"/>
                  </a:lnTo>
                  <a:lnTo>
                    <a:pt x="442" y="444"/>
                  </a:lnTo>
                  <a:close/>
                  <a:moveTo>
                    <a:pt x="442" y="484"/>
                  </a:moveTo>
                  <a:lnTo>
                    <a:pt x="442" y="484"/>
                  </a:lnTo>
                  <a:lnTo>
                    <a:pt x="438" y="484"/>
                  </a:lnTo>
                  <a:lnTo>
                    <a:pt x="434" y="480"/>
                  </a:lnTo>
                  <a:lnTo>
                    <a:pt x="432" y="476"/>
                  </a:lnTo>
                  <a:lnTo>
                    <a:pt x="432" y="470"/>
                  </a:lnTo>
                  <a:lnTo>
                    <a:pt x="432" y="470"/>
                  </a:lnTo>
                  <a:lnTo>
                    <a:pt x="432" y="464"/>
                  </a:lnTo>
                  <a:lnTo>
                    <a:pt x="434" y="460"/>
                  </a:lnTo>
                  <a:lnTo>
                    <a:pt x="438" y="456"/>
                  </a:lnTo>
                  <a:lnTo>
                    <a:pt x="442" y="456"/>
                  </a:lnTo>
                  <a:lnTo>
                    <a:pt x="442" y="456"/>
                  </a:lnTo>
                  <a:lnTo>
                    <a:pt x="446" y="456"/>
                  </a:lnTo>
                  <a:lnTo>
                    <a:pt x="450" y="460"/>
                  </a:lnTo>
                  <a:lnTo>
                    <a:pt x="452" y="464"/>
                  </a:lnTo>
                  <a:lnTo>
                    <a:pt x="452" y="470"/>
                  </a:lnTo>
                  <a:lnTo>
                    <a:pt x="452" y="470"/>
                  </a:lnTo>
                  <a:lnTo>
                    <a:pt x="452" y="476"/>
                  </a:lnTo>
                  <a:lnTo>
                    <a:pt x="450" y="480"/>
                  </a:lnTo>
                  <a:lnTo>
                    <a:pt x="446" y="484"/>
                  </a:lnTo>
                  <a:lnTo>
                    <a:pt x="442" y="484"/>
                  </a:lnTo>
                  <a:lnTo>
                    <a:pt x="442" y="484"/>
                  </a:lnTo>
                  <a:close/>
                  <a:moveTo>
                    <a:pt x="186" y="462"/>
                  </a:moveTo>
                  <a:lnTo>
                    <a:pt x="200" y="494"/>
                  </a:lnTo>
                  <a:lnTo>
                    <a:pt x="186" y="494"/>
                  </a:lnTo>
                  <a:lnTo>
                    <a:pt x="176" y="472"/>
                  </a:lnTo>
                  <a:lnTo>
                    <a:pt x="170" y="480"/>
                  </a:lnTo>
                  <a:lnTo>
                    <a:pt x="170" y="494"/>
                  </a:lnTo>
                  <a:lnTo>
                    <a:pt x="158" y="494"/>
                  </a:lnTo>
                  <a:lnTo>
                    <a:pt x="158" y="432"/>
                  </a:lnTo>
                  <a:lnTo>
                    <a:pt x="170" y="426"/>
                  </a:lnTo>
                  <a:lnTo>
                    <a:pt x="170" y="464"/>
                  </a:lnTo>
                  <a:lnTo>
                    <a:pt x="170" y="464"/>
                  </a:lnTo>
                  <a:lnTo>
                    <a:pt x="174" y="458"/>
                  </a:lnTo>
                  <a:lnTo>
                    <a:pt x="184" y="446"/>
                  </a:lnTo>
                  <a:lnTo>
                    <a:pt x="198" y="446"/>
                  </a:lnTo>
                  <a:lnTo>
                    <a:pt x="186" y="462"/>
                  </a:lnTo>
                  <a:close/>
                  <a:moveTo>
                    <a:pt x="242" y="494"/>
                  </a:moveTo>
                  <a:lnTo>
                    <a:pt x="230" y="494"/>
                  </a:lnTo>
                  <a:lnTo>
                    <a:pt x="230" y="446"/>
                  </a:lnTo>
                  <a:lnTo>
                    <a:pt x="242" y="446"/>
                  </a:lnTo>
                  <a:lnTo>
                    <a:pt x="242" y="450"/>
                  </a:lnTo>
                  <a:lnTo>
                    <a:pt x="242" y="450"/>
                  </a:lnTo>
                  <a:lnTo>
                    <a:pt x="248" y="446"/>
                  </a:lnTo>
                  <a:lnTo>
                    <a:pt x="254" y="444"/>
                  </a:lnTo>
                  <a:lnTo>
                    <a:pt x="254" y="444"/>
                  </a:lnTo>
                  <a:lnTo>
                    <a:pt x="262" y="446"/>
                  </a:lnTo>
                  <a:lnTo>
                    <a:pt x="268" y="450"/>
                  </a:lnTo>
                  <a:lnTo>
                    <a:pt x="272" y="458"/>
                  </a:lnTo>
                  <a:lnTo>
                    <a:pt x="272" y="466"/>
                  </a:lnTo>
                  <a:lnTo>
                    <a:pt x="272" y="494"/>
                  </a:lnTo>
                  <a:lnTo>
                    <a:pt x="260" y="494"/>
                  </a:lnTo>
                  <a:lnTo>
                    <a:pt x="260" y="468"/>
                  </a:lnTo>
                  <a:lnTo>
                    <a:pt x="260" y="468"/>
                  </a:lnTo>
                  <a:lnTo>
                    <a:pt x="260" y="462"/>
                  </a:lnTo>
                  <a:lnTo>
                    <a:pt x="258" y="458"/>
                  </a:lnTo>
                  <a:lnTo>
                    <a:pt x="256" y="456"/>
                  </a:lnTo>
                  <a:lnTo>
                    <a:pt x="252" y="456"/>
                  </a:lnTo>
                  <a:lnTo>
                    <a:pt x="252" y="456"/>
                  </a:lnTo>
                  <a:lnTo>
                    <a:pt x="248" y="456"/>
                  </a:lnTo>
                  <a:lnTo>
                    <a:pt x="244" y="458"/>
                  </a:lnTo>
                  <a:lnTo>
                    <a:pt x="244" y="462"/>
                  </a:lnTo>
                  <a:lnTo>
                    <a:pt x="242" y="468"/>
                  </a:lnTo>
                  <a:lnTo>
                    <a:pt x="242" y="494"/>
                  </a:lnTo>
                  <a:close/>
                  <a:moveTo>
                    <a:pt x="310" y="450"/>
                  </a:moveTo>
                  <a:lnTo>
                    <a:pt x="310" y="450"/>
                  </a:lnTo>
                  <a:lnTo>
                    <a:pt x="306" y="446"/>
                  </a:lnTo>
                  <a:lnTo>
                    <a:pt x="300" y="444"/>
                  </a:lnTo>
                  <a:lnTo>
                    <a:pt x="300" y="444"/>
                  </a:lnTo>
                  <a:lnTo>
                    <a:pt x="292" y="446"/>
                  </a:lnTo>
                  <a:lnTo>
                    <a:pt x="286" y="452"/>
                  </a:lnTo>
                  <a:lnTo>
                    <a:pt x="282" y="460"/>
                  </a:lnTo>
                  <a:lnTo>
                    <a:pt x="280" y="470"/>
                  </a:lnTo>
                  <a:lnTo>
                    <a:pt x="280" y="470"/>
                  </a:lnTo>
                  <a:lnTo>
                    <a:pt x="282" y="480"/>
                  </a:lnTo>
                  <a:lnTo>
                    <a:pt x="286" y="488"/>
                  </a:lnTo>
                  <a:lnTo>
                    <a:pt x="292" y="494"/>
                  </a:lnTo>
                  <a:lnTo>
                    <a:pt x="300" y="496"/>
                  </a:lnTo>
                  <a:lnTo>
                    <a:pt x="300" y="496"/>
                  </a:lnTo>
                  <a:lnTo>
                    <a:pt x="306" y="494"/>
                  </a:lnTo>
                  <a:lnTo>
                    <a:pt x="310" y="490"/>
                  </a:lnTo>
                  <a:lnTo>
                    <a:pt x="310" y="492"/>
                  </a:lnTo>
                  <a:lnTo>
                    <a:pt x="310" y="492"/>
                  </a:lnTo>
                  <a:lnTo>
                    <a:pt x="310" y="496"/>
                  </a:lnTo>
                  <a:lnTo>
                    <a:pt x="310" y="500"/>
                  </a:lnTo>
                  <a:lnTo>
                    <a:pt x="304" y="504"/>
                  </a:lnTo>
                  <a:lnTo>
                    <a:pt x="296" y="506"/>
                  </a:lnTo>
                  <a:lnTo>
                    <a:pt x="294" y="506"/>
                  </a:lnTo>
                  <a:lnTo>
                    <a:pt x="300" y="514"/>
                  </a:lnTo>
                  <a:lnTo>
                    <a:pt x="300" y="514"/>
                  </a:lnTo>
                  <a:lnTo>
                    <a:pt x="300" y="514"/>
                  </a:lnTo>
                  <a:lnTo>
                    <a:pt x="310" y="512"/>
                  </a:lnTo>
                  <a:lnTo>
                    <a:pt x="318" y="508"/>
                  </a:lnTo>
                  <a:lnTo>
                    <a:pt x="322" y="500"/>
                  </a:lnTo>
                  <a:lnTo>
                    <a:pt x="324" y="490"/>
                  </a:lnTo>
                  <a:lnTo>
                    <a:pt x="324" y="446"/>
                  </a:lnTo>
                  <a:lnTo>
                    <a:pt x="310" y="446"/>
                  </a:lnTo>
                  <a:lnTo>
                    <a:pt x="310" y="450"/>
                  </a:lnTo>
                  <a:close/>
                  <a:moveTo>
                    <a:pt x="310" y="460"/>
                  </a:moveTo>
                  <a:lnTo>
                    <a:pt x="310" y="480"/>
                  </a:lnTo>
                  <a:lnTo>
                    <a:pt x="310" y="480"/>
                  </a:lnTo>
                  <a:lnTo>
                    <a:pt x="308" y="484"/>
                  </a:lnTo>
                  <a:lnTo>
                    <a:pt x="302" y="484"/>
                  </a:lnTo>
                  <a:lnTo>
                    <a:pt x="302" y="484"/>
                  </a:lnTo>
                  <a:lnTo>
                    <a:pt x="300" y="484"/>
                  </a:lnTo>
                  <a:lnTo>
                    <a:pt x="296" y="482"/>
                  </a:lnTo>
                  <a:lnTo>
                    <a:pt x="294" y="478"/>
                  </a:lnTo>
                  <a:lnTo>
                    <a:pt x="294" y="470"/>
                  </a:lnTo>
                  <a:lnTo>
                    <a:pt x="294" y="470"/>
                  </a:lnTo>
                  <a:lnTo>
                    <a:pt x="294" y="462"/>
                  </a:lnTo>
                  <a:lnTo>
                    <a:pt x="296" y="458"/>
                  </a:lnTo>
                  <a:lnTo>
                    <a:pt x="300" y="456"/>
                  </a:lnTo>
                  <a:lnTo>
                    <a:pt x="302" y="456"/>
                  </a:lnTo>
                  <a:lnTo>
                    <a:pt x="302" y="456"/>
                  </a:lnTo>
                  <a:lnTo>
                    <a:pt x="308" y="458"/>
                  </a:lnTo>
                  <a:lnTo>
                    <a:pt x="310" y="460"/>
                  </a:lnTo>
                  <a:lnTo>
                    <a:pt x="310" y="460"/>
                  </a:lnTo>
                  <a:close/>
                  <a:moveTo>
                    <a:pt x="208" y="446"/>
                  </a:moveTo>
                  <a:lnTo>
                    <a:pt x="220" y="446"/>
                  </a:lnTo>
                  <a:lnTo>
                    <a:pt x="220" y="468"/>
                  </a:lnTo>
                  <a:lnTo>
                    <a:pt x="220" y="494"/>
                  </a:lnTo>
                  <a:lnTo>
                    <a:pt x="208" y="494"/>
                  </a:lnTo>
                  <a:lnTo>
                    <a:pt x="208" y="446"/>
                  </a:lnTo>
                  <a:close/>
                  <a:moveTo>
                    <a:pt x="220" y="432"/>
                  </a:moveTo>
                  <a:lnTo>
                    <a:pt x="220" y="438"/>
                  </a:lnTo>
                  <a:lnTo>
                    <a:pt x="208" y="438"/>
                  </a:lnTo>
                  <a:lnTo>
                    <a:pt x="208" y="426"/>
                  </a:lnTo>
                  <a:lnTo>
                    <a:pt x="220" y="426"/>
                  </a:lnTo>
                  <a:lnTo>
                    <a:pt x="220" y="432"/>
                  </a:lnTo>
                  <a:close/>
                  <a:moveTo>
                    <a:pt x="510" y="432"/>
                  </a:moveTo>
                  <a:lnTo>
                    <a:pt x="522" y="426"/>
                  </a:lnTo>
                  <a:lnTo>
                    <a:pt x="522" y="470"/>
                  </a:lnTo>
                  <a:lnTo>
                    <a:pt x="522" y="494"/>
                  </a:lnTo>
                  <a:lnTo>
                    <a:pt x="510" y="494"/>
                  </a:lnTo>
                  <a:lnTo>
                    <a:pt x="510" y="432"/>
                  </a:lnTo>
                  <a:close/>
                  <a:moveTo>
                    <a:pt x="88" y="166"/>
                  </a:moveTo>
                  <a:lnTo>
                    <a:pt x="188" y="166"/>
                  </a:lnTo>
                  <a:lnTo>
                    <a:pt x="188" y="108"/>
                  </a:lnTo>
                  <a:lnTo>
                    <a:pt x="88" y="108"/>
                  </a:lnTo>
                  <a:lnTo>
                    <a:pt x="88" y="62"/>
                  </a:lnTo>
                  <a:lnTo>
                    <a:pt x="198" y="62"/>
                  </a:lnTo>
                  <a:lnTo>
                    <a:pt x="162" y="0"/>
                  </a:lnTo>
                  <a:lnTo>
                    <a:pt x="6" y="0"/>
                  </a:lnTo>
                  <a:lnTo>
                    <a:pt x="6" y="274"/>
                  </a:lnTo>
                  <a:lnTo>
                    <a:pt x="226" y="274"/>
                  </a:lnTo>
                  <a:lnTo>
                    <a:pt x="226" y="212"/>
                  </a:lnTo>
                  <a:lnTo>
                    <a:pt x="88" y="212"/>
                  </a:lnTo>
                  <a:lnTo>
                    <a:pt x="88" y="166"/>
                  </a:lnTo>
                  <a:close/>
                  <a:moveTo>
                    <a:pt x="374" y="0"/>
                  </a:moveTo>
                  <a:lnTo>
                    <a:pt x="326" y="90"/>
                  </a:lnTo>
                  <a:lnTo>
                    <a:pt x="280" y="0"/>
                  </a:lnTo>
                  <a:lnTo>
                    <a:pt x="188" y="0"/>
                  </a:lnTo>
                  <a:lnTo>
                    <a:pt x="284" y="166"/>
                  </a:lnTo>
                  <a:lnTo>
                    <a:pt x="284" y="274"/>
                  </a:lnTo>
                  <a:lnTo>
                    <a:pt x="366" y="274"/>
                  </a:lnTo>
                  <a:lnTo>
                    <a:pt x="366" y="166"/>
                  </a:lnTo>
                  <a:lnTo>
                    <a:pt x="464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ts val="1197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1697">
                <a:solidFill>
                  <a:srgbClr val="010024"/>
                </a:solidFill>
                <a:latin typeface="EYInterstate Regular" pitchFamily="1" charset="0"/>
              </a:endParaRPr>
            </a:p>
          </p:txBody>
        </p:sp>
      </p:grpSp>
      <p:sp>
        <p:nvSpPr>
          <p:cNvPr id="21504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07165" y="1265149"/>
            <a:ext cx="3674783" cy="282129"/>
          </a:xfrm>
        </p:spPr>
        <p:txBody>
          <a:bodyPr/>
          <a:lstStyle>
            <a:lvl1pPr>
              <a:lnSpc>
                <a:spcPts val="2232"/>
              </a:lnSpc>
              <a:defRPr b="1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pl-PL" noProof="0" dirty="0"/>
              <a:t>Tytuł oferty</a:t>
            </a:r>
            <a:endParaRPr lang="en-GB" noProof="0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707165" y="1713257"/>
            <a:ext cx="3674783" cy="28212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kumimoji="0" lang="en-GB" sz="1508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Regular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822487" rtl="0" eaLnBrk="1" fontAlgn="base" latinLnBrk="0" hangingPunct="1">
              <a:lnSpc>
                <a:spcPts val="2232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67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3026-4B77-4446-910F-5874D0CA9081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68083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177" tIns="44589" rIns="89177" bIns="44589" anchor="ctr"/>
          <a:lstStyle/>
          <a:p>
            <a:pPr algn="ctr" fontAlgn="base">
              <a:lnSpc>
                <a:spcPts val="1197"/>
              </a:lnSpc>
              <a:spcBef>
                <a:spcPct val="0"/>
              </a:spcBef>
              <a:spcAft>
                <a:spcPct val="0"/>
              </a:spcAft>
            </a:pPr>
            <a:endParaRPr lang="en-US" sz="941" dirty="0">
              <a:solidFill>
                <a:srgbClr val="FFFFFF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457202" y="431644"/>
            <a:ext cx="8232775" cy="320601"/>
          </a:xfrm>
        </p:spPr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144991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5340096"/>
            <a:ext cx="987552" cy="1156968"/>
          </a:xfrm>
          <a:prstGeom prst="rect">
            <a:avLst/>
          </a:prstGeom>
        </p:spPr>
      </p:pic>
      <p:sp>
        <p:nvSpPr>
          <p:cNvPr id="10" name="Rectangle 1"/>
          <p:cNvSpPr>
            <a:spLocks noChangeAspect="1"/>
          </p:cNvSpPr>
          <p:nvPr userDrawn="1"/>
        </p:nvSpPr>
        <p:spPr>
          <a:xfrm>
            <a:off x="1932781" y="777240"/>
            <a:ext cx="6755607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23368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5340096"/>
            <a:ext cx="987552" cy="11569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75" y="5879592"/>
            <a:ext cx="3780000" cy="618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77240"/>
            <a:ext cx="6753225" cy="3400425"/>
          </a:xfrm>
          <a:prstGeom prst="rect">
            <a:avLst/>
          </a:prstGeom>
        </p:spPr>
      </p:pic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86968" y="3258529"/>
            <a:ext cx="594343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886968" y="2288083"/>
            <a:ext cx="5943432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79484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98"/>
            <a:ext cx="8229600" cy="4698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1F65-A43C-406F-9DCA-0607A2063CB0}" type="datetime1">
              <a:rPr lang="en-US" smtClean="0">
                <a:solidFill>
                  <a:srgbClr val="646464"/>
                </a:solidFill>
              </a:rPr>
              <a:pPr/>
              <a:t>2/29/2020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5522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98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0FA9-9B78-4C60-B08D-8098EC11DCE1}" type="datetime1">
              <a:rPr lang="en-US" smtClean="0">
                <a:solidFill>
                  <a:srgbClr val="646464"/>
                </a:solidFill>
              </a:rPr>
              <a:pPr/>
              <a:t>2/29/2020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4215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98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356616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713232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1069848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1426464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621-EC4E-4F19-9D14-71B8B74F5831}" type="datetime1">
              <a:rPr lang="en-US" smtClean="0">
                <a:solidFill>
                  <a:srgbClr val="646464"/>
                </a:solidFill>
              </a:rPr>
              <a:pPr/>
              <a:t>2/29/2020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6759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5671D-8A65-4061-B13A-59C8FFDEFFBE}" type="datetime1">
              <a:rPr lang="en-US" smtClean="0">
                <a:solidFill>
                  <a:srgbClr val="646464"/>
                </a:solidFill>
              </a:rPr>
              <a:pPr/>
              <a:t>2/29/2020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2944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08F3-A41D-4491-9B73-455C1B1FEB11}" type="datetime1">
              <a:rPr lang="en-US" smtClean="0">
                <a:solidFill>
                  <a:srgbClr val="646464"/>
                </a:solidFill>
              </a:rPr>
              <a:pPr/>
              <a:t>2/29/2020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5912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6464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6464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528-F54F-4E5F-9668-34300DF617A5}" type="datetime1">
              <a:rPr lang="en-US" smtClean="0">
                <a:solidFill>
                  <a:srgbClr val="646464"/>
                </a:solidFill>
              </a:rPr>
              <a:pPr/>
              <a:t>2/29/2020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122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761AEC-75A2-4523-9F3D-31373A266A70}" type="datetime1">
              <a:rPr lang="en-US" smtClean="0">
                <a:solidFill>
                  <a:srgbClr val="646464"/>
                </a:solidFill>
              </a:rPr>
              <a:pPr/>
              <a:t>2/29/2020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1113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21113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72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  <a:prstGeom prst="rect">
            <a:avLst/>
          </a:prstGeo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000777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4128"/>
            <a:ext cx="8229600" cy="16430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3564861-CEF4-47BB-8F57-C8D7E7945AFA}" type="datetime1">
              <a:rPr lang="en-US" smtClean="0">
                <a:solidFill>
                  <a:srgbClr val="646464"/>
                </a:solidFill>
              </a:rPr>
              <a:pPr/>
              <a:t>2/29/2020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5442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7" name="Freeform 5"/>
          <p:cNvSpPr>
            <a:spLocks/>
          </p:cNvSpPr>
          <p:nvPr userDrawn="1"/>
        </p:nvSpPr>
        <p:spPr bwMode="gray">
          <a:xfrm>
            <a:off x="457200" y="1042416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4244-F45D-4139-8748-62D35520446D}" type="datetime1">
              <a:rPr lang="en-US" smtClean="0">
                <a:solidFill>
                  <a:srgbClr val="646464"/>
                </a:solidFill>
              </a:rPr>
              <a:pPr/>
              <a:t>2/29/2020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0880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457200" y="1042416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0151-6DE1-4A91-811A-B43744758175}" type="datetime1">
              <a:rPr lang="en-US" smtClean="0">
                <a:solidFill>
                  <a:srgbClr val="646464"/>
                </a:solidFill>
              </a:rPr>
              <a:pPr/>
              <a:t>2/29/2020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7712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4CB93-1620-413F-815D-8E906DAD5849}" type="datetime1">
              <a:rPr lang="en-US" smtClean="0">
                <a:solidFill>
                  <a:srgbClr val="646464"/>
                </a:solidFill>
              </a:rPr>
              <a:pPr/>
              <a:t>2/29/2020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78976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3026-4B77-4446-910F-5874D0CA9081}" type="datetime1">
              <a:rPr lang="en-US" smtClean="0">
                <a:solidFill>
                  <a:srgbClr val="646464"/>
                </a:solidFill>
              </a:rPr>
              <a:pPr/>
              <a:t>2/29/2020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9852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  <a:prstGeom prst="rect">
            <a:avLst/>
          </a:prstGeo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5507511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48930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B471-FFC9-46BD-BD18-79C247C5CE16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44870"/>
      </p:ext>
    </p:extLst>
  </p:cSld>
  <p:clrMapOvr>
    <a:masterClrMapping/>
  </p:clrMapOvr>
  <p:hf sldNum="0" hdr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B471-FFC9-46BD-BD18-79C247C5CE16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10589"/>
      </p:ext>
    </p:extLst>
  </p:cSld>
  <p:clrMapOvr>
    <a:masterClrMapping/>
  </p:clrMapOvr>
  <p:hf sldNum="0" hdr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B471-FFC9-46BD-BD18-79C247C5CE16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02783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y Jar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rgbClr val="646464"/>
                </a:solidFill>
                <a:latin typeface="EYInterstate Light" panose="02000506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3" name="Freeform 5"/>
          <p:cNvSpPr>
            <a:spLocks/>
          </p:cNvSpPr>
          <p:nvPr userDrawn="1"/>
        </p:nvSpPr>
        <p:spPr bwMode="gray">
          <a:xfrm>
            <a:off x="496293" y="1042416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B471-FFC9-46BD-BD18-79C247C5CE16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07042"/>
      </p:ext>
    </p:extLst>
  </p:cSld>
  <p:clrMapOvr>
    <a:masterClrMapping/>
  </p:clrMapOvr>
  <p:hf sldNum="0" hdr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B471-FFC9-46BD-BD18-79C247C5CE16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34264"/>
      </p:ext>
    </p:extLst>
  </p:cSld>
  <p:clrMapOvr>
    <a:masterClrMapping/>
  </p:clrMapOvr>
  <p:hf sldNum="0" hdr="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5671D-8A65-4061-B13A-59C8FFDEFFBE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71791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61954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B471-FFC9-46BD-BD18-79C247C5CE16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52051"/>
      </p:ext>
    </p:extLst>
  </p:cSld>
  <p:clrMapOvr>
    <a:masterClrMapping/>
  </p:clrMapOvr>
  <p:hf sldNum="0" hdr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B471-FFC9-46BD-BD18-79C247C5CE16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551992"/>
      </p:ext>
    </p:extLst>
  </p:cSld>
  <p:clrMapOvr>
    <a:masterClrMapping/>
  </p:clrMapOvr>
  <p:hf sldNum="0" hdr="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B471-FFC9-46BD-BD18-79C247C5CE16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25206"/>
      </p:ext>
    </p:extLst>
  </p:cSld>
  <p:clrMapOvr>
    <a:masterClrMapping/>
  </p:clrMapOvr>
  <p:hf sldNum="0" hdr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B471-FFC9-46BD-BD18-79C247C5CE16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07743"/>
      </p:ext>
    </p:extLst>
  </p:cSld>
  <p:clrMapOvr>
    <a:masterClrMapping/>
  </p:clrMapOvr>
  <p:hf sldNum="0" hdr="0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B471-FFC9-46BD-BD18-79C247C5CE16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88069"/>
      </p:ext>
    </p:extLst>
  </p:cSld>
  <p:clrMapOvr>
    <a:masterClrMapping/>
  </p:clrMapOvr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7DDB471-FFC9-46BD-BD18-79C247C5CE16}" type="datetime1">
              <a:rPr lang="en-US" smtClean="0"/>
              <a:t>2/29/2020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667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5340096"/>
            <a:ext cx="987552" cy="1156968"/>
          </a:xfrm>
          <a:prstGeom prst="rect">
            <a:avLst/>
          </a:prstGeom>
        </p:spPr>
      </p:pic>
      <p:sp>
        <p:nvSpPr>
          <p:cNvPr id="16" name="Rectangle 1"/>
          <p:cNvSpPr>
            <a:spLocks noChangeAspect="1"/>
          </p:cNvSpPr>
          <p:nvPr userDrawn="1"/>
        </p:nvSpPr>
        <p:spPr>
          <a:xfrm>
            <a:off x="1932781" y="777240"/>
            <a:ext cx="6755607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0" indent="0" algn="l">
              <a:buNone/>
              <a:defRPr sz="1600">
                <a:solidFill>
                  <a:srgbClr val="404040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158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5340096"/>
            <a:ext cx="987552" cy="1156968"/>
          </a:xfrm>
          <a:prstGeom prst="rect">
            <a:avLst/>
          </a:prstGeom>
        </p:spPr>
      </p:pic>
      <p:sp>
        <p:nvSpPr>
          <p:cNvPr id="3" name="Freeform 5"/>
          <p:cNvSpPr>
            <a:spLocks noChangeAspect="1"/>
          </p:cNvSpPr>
          <p:nvPr userDrawn="1"/>
        </p:nvSpPr>
        <p:spPr bwMode="gray">
          <a:xfrm rot="10800000">
            <a:off x="3277045" y="457200"/>
            <a:ext cx="5413248" cy="4570413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557109" y="1677507"/>
            <a:ext cx="4901184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557109" y="2685128"/>
            <a:ext cx="4901184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626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79463"/>
            <a:ext cx="6753225" cy="34004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" y="5879592"/>
            <a:ext cx="3780000" cy="618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5340096"/>
            <a:ext cx="987552" cy="1156968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86968" y="3258529"/>
            <a:ext cx="594343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86968" y="2288083"/>
            <a:ext cx="5943432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35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98090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1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7448"/>
            <a:ext cx="4114800" cy="4947128"/>
          </a:xfrm>
          <a:prstGeom prst="rect">
            <a:avLst/>
          </a:prstGeom>
        </p:spPr>
        <p:txBody>
          <a:bodyPr/>
          <a:lstStyle>
            <a:lvl1pPr marL="225425" indent="-225425">
              <a:defRPr sz="1200">
                <a:solidFill>
                  <a:srgbClr val="646464"/>
                </a:solidFill>
                <a:latin typeface="+mn-lt"/>
                <a:cs typeface="Arial" pitchFamily="34" charset="0"/>
              </a:defRPr>
            </a:lvl1pPr>
            <a:lvl2pPr>
              <a:defRPr sz="1200">
                <a:solidFill>
                  <a:srgbClr val="646464"/>
                </a:solidFill>
                <a:latin typeface="+mn-lt"/>
                <a:cs typeface="Arial" pitchFamily="34" charset="0"/>
              </a:defRPr>
            </a:lvl2pPr>
            <a:lvl3pPr>
              <a:defRPr sz="1200">
                <a:solidFill>
                  <a:srgbClr val="646464"/>
                </a:solidFill>
                <a:latin typeface="+mn-lt"/>
                <a:cs typeface="Arial" pitchFamily="34" charset="0"/>
              </a:defRPr>
            </a:lvl3pPr>
            <a:lvl4pPr>
              <a:defRPr sz="1200">
                <a:solidFill>
                  <a:srgbClr val="646464"/>
                </a:solidFill>
                <a:latin typeface="+mn-lt"/>
                <a:cs typeface="Arial" pitchFamily="34" charset="0"/>
              </a:defRPr>
            </a:lvl4pPr>
            <a:lvl5pPr>
              <a:defRPr sz="1200">
                <a:solidFill>
                  <a:srgbClr val="646464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1F65-A43C-406F-9DCA-0607A2063CB0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413375" cy="457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" y="5879592"/>
            <a:ext cx="3780000" cy="618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5340096"/>
            <a:ext cx="987552" cy="115696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86968" y="1799130"/>
            <a:ext cx="464306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6968" y="2769576"/>
            <a:ext cx="4643060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294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01E0-6BB5-4049-AB6B-92BD280F450A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748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98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8226-3C7B-4DA6-AA6D-443B8FC4BCE3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109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98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356616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713232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1069848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1426464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ADF5-AE72-4091-8ABF-102505365728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901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3BDAB-ACEF-46FC-8F4F-73DE5BE35F5D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33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A3952-3FF2-4240-932E-D4E0261FBA0A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553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6464"/>
            <a:ext cx="4038600" cy="469106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6464"/>
            <a:ext cx="4038600" cy="469106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2211-7D5F-415B-B75D-BCD26DD3E8C7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4642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1113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21113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99C06F-5945-424E-9904-3A2EBAC6D469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5879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4128"/>
            <a:ext cx="8229600" cy="16430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CC5C602-90A6-4ED3-AE25-4BE928FAA0C0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6250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1042416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4D23-4610-45AD-B69F-B3346BC286F6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83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52217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98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0FA9-9B78-4C60-B08D-8098EC11DCE1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1518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1042416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27CA-793E-46B0-B694-82B2A5A28B12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806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gray">
          <a:xfrm>
            <a:off x="457200" y="1033272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D6B1-28EC-47A9-BDCC-33E508E071F9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8065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82DF-EA56-4348-BA65-CCF92F45D182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126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  <a:prstGeom prst="rect">
            <a:avLst/>
          </a:prstGeo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9397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0372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28073" y="1334260"/>
            <a:ext cx="3674783" cy="282129"/>
          </a:xfrm>
        </p:spPr>
        <p:txBody>
          <a:bodyPr/>
          <a:lstStyle>
            <a:lvl1pPr>
              <a:lnSpc>
                <a:spcPts val="2232"/>
              </a:lnSpc>
              <a:defRPr b="1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Proposal title</a:t>
            </a:r>
            <a:endParaRPr lang="en-GB" noProof="0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528073" y="1782369"/>
            <a:ext cx="3674783" cy="28212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kumimoji="0" lang="en-GB" sz="1508" b="0" i="0" u="none" strike="noStrike" kern="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EYInterstate Regular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822487" rtl="0" eaLnBrk="1" fontAlgn="base" latinLnBrk="0" hangingPunct="1">
              <a:lnSpc>
                <a:spcPts val="2232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797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366520" y="390200"/>
            <a:ext cx="3181938" cy="2845141"/>
          </a:xfrm>
          <a:custGeom>
            <a:avLst/>
            <a:gdLst>
              <a:gd name="T0" fmla="*/ 0 w 2344"/>
              <a:gd name="T1" fmla="*/ 414 h 1976"/>
              <a:gd name="T2" fmla="*/ 0 w 2344"/>
              <a:gd name="T3" fmla="*/ 1976 h 1976"/>
              <a:gd name="T4" fmla="*/ 2344 w 2344"/>
              <a:gd name="T5" fmla="*/ 1976 h 1976"/>
              <a:gd name="T6" fmla="*/ 2344 w 2344"/>
              <a:gd name="T7" fmla="*/ 0 h 1976"/>
              <a:gd name="T8" fmla="*/ 0 w 2344"/>
              <a:gd name="T9" fmla="*/ 414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44" h="1976">
                <a:moveTo>
                  <a:pt x="0" y="414"/>
                </a:moveTo>
                <a:lnTo>
                  <a:pt x="0" y="1976"/>
                </a:lnTo>
                <a:lnTo>
                  <a:pt x="2344" y="1976"/>
                </a:lnTo>
                <a:lnTo>
                  <a:pt x="2344" y="0"/>
                </a:lnTo>
                <a:lnTo>
                  <a:pt x="0" y="414"/>
                </a:lnTo>
                <a:close/>
              </a:path>
            </a:pathLst>
          </a:custGeom>
          <a:solidFill>
            <a:srgbClr val="FFE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562" tIns="37781" rIns="75562" bIns="37781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1037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866013" y="5349326"/>
            <a:ext cx="925803" cy="1146120"/>
            <a:chOff x="9040813" y="5535613"/>
            <a:chExt cx="1082675" cy="1263650"/>
          </a:xfrm>
        </p:grpSpPr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9040813" y="5535613"/>
              <a:ext cx="866775" cy="314325"/>
            </a:xfrm>
            <a:custGeom>
              <a:avLst/>
              <a:gdLst>
                <a:gd name="T0" fmla="*/ 546 w 546"/>
                <a:gd name="T1" fmla="*/ 0 h 198"/>
                <a:gd name="T2" fmla="*/ 0 w 546"/>
                <a:gd name="T3" fmla="*/ 198 h 198"/>
                <a:gd name="T4" fmla="*/ 546 w 546"/>
                <a:gd name="T5" fmla="*/ 102 h 198"/>
                <a:gd name="T6" fmla="*/ 546 w 546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6" h="198">
                  <a:moveTo>
                    <a:pt x="546" y="0"/>
                  </a:moveTo>
                  <a:lnTo>
                    <a:pt x="0" y="198"/>
                  </a:lnTo>
                  <a:lnTo>
                    <a:pt x="546" y="102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1037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9040813" y="5983288"/>
              <a:ext cx="1082675" cy="815975"/>
            </a:xfrm>
            <a:custGeom>
              <a:avLst/>
              <a:gdLst>
                <a:gd name="T0" fmla="*/ 6 w 682"/>
                <a:gd name="T1" fmla="*/ 342 h 514"/>
                <a:gd name="T2" fmla="*/ 38 w 682"/>
                <a:gd name="T3" fmla="*/ 380 h 514"/>
                <a:gd name="T4" fmla="*/ 34 w 682"/>
                <a:gd name="T5" fmla="*/ 354 h 514"/>
                <a:gd name="T6" fmla="*/ 78 w 682"/>
                <a:gd name="T7" fmla="*/ 392 h 514"/>
                <a:gd name="T8" fmla="*/ 96 w 682"/>
                <a:gd name="T9" fmla="*/ 406 h 514"/>
                <a:gd name="T10" fmla="*/ 250 w 682"/>
                <a:gd name="T11" fmla="*/ 364 h 514"/>
                <a:gd name="T12" fmla="*/ 266 w 682"/>
                <a:gd name="T13" fmla="*/ 372 h 514"/>
                <a:gd name="T14" fmla="*/ 132 w 682"/>
                <a:gd name="T15" fmla="*/ 380 h 514"/>
                <a:gd name="T16" fmla="*/ 164 w 682"/>
                <a:gd name="T17" fmla="*/ 374 h 514"/>
                <a:gd name="T18" fmla="*/ 192 w 682"/>
                <a:gd name="T19" fmla="*/ 364 h 514"/>
                <a:gd name="T20" fmla="*/ 192 w 682"/>
                <a:gd name="T21" fmla="*/ 374 h 514"/>
                <a:gd name="T22" fmla="*/ 446 w 682"/>
                <a:gd name="T23" fmla="*/ 406 h 514"/>
                <a:gd name="T24" fmla="*/ 456 w 682"/>
                <a:gd name="T25" fmla="*/ 358 h 514"/>
                <a:gd name="T26" fmla="*/ 446 w 682"/>
                <a:gd name="T27" fmla="*/ 394 h 514"/>
                <a:gd name="T28" fmla="*/ 290 w 682"/>
                <a:gd name="T29" fmla="*/ 384 h 514"/>
                <a:gd name="T30" fmla="*/ 304 w 682"/>
                <a:gd name="T31" fmla="*/ 420 h 514"/>
                <a:gd name="T32" fmla="*/ 320 w 682"/>
                <a:gd name="T33" fmla="*/ 394 h 514"/>
                <a:gd name="T34" fmla="*/ 316 w 682"/>
                <a:gd name="T35" fmla="*/ 372 h 514"/>
                <a:gd name="T36" fmla="*/ 380 w 682"/>
                <a:gd name="T37" fmla="*/ 376 h 514"/>
                <a:gd name="T38" fmla="*/ 402 w 682"/>
                <a:gd name="T39" fmla="*/ 410 h 514"/>
                <a:gd name="T40" fmla="*/ 374 w 682"/>
                <a:gd name="T41" fmla="*/ 388 h 514"/>
                <a:gd name="T42" fmla="*/ 514 w 682"/>
                <a:gd name="T43" fmla="*/ 394 h 514"/>
                <a:gd name="T44" fmla="*/ 512 w 682"/>
                <a:gd name="T45" fmla="*/ 360 h 514"/>
                <a:gd name="T46" fmla="*/ 522 w 682"/>
                <a:gd name="T47" fmla="*/ 402 h 514"/>
                <a:gd name="T48" fmla="*/ 632 w 682"/>
                <a:gd name="T49" fmla="*/ 394 h 514"/>
                <a:gd name="T50" fmla="*/ 620 w 682"/>
                <a:gd name="T51" fmla="*/ 358 h 514"/>
                <a:gd name="T52" fmla="*/ 632 w 682"/>
                <a:gd name="T53" fmla="*/ 394 h 514"/>
                <a:gd name="T54" fmla="*/ 584 w 682"/>
                <a:gd name="T55" fmla="*/ 396 h 514"/>
                <a:gd name="T56" fmla="*/ 562 w 682"/>
                <a:gd name="T57" fmla="*/ 372 h 514"/>
                <a:gd name="T58" fmla="*/ 548 w 682"/>
                <a:gd name="T59" fmla="*/ 410 h 514"/>
                <a:gd name="T60" fmla="*/ 548 w 682"/>
                <a:gd name="T61" fmla="*/ 372 h 514"/>
                <a:gd name="T62" fmla="*/ 664 w 682"/>
                <a:gd name="T63" fmla="*/ 374 h 514"/>
                <a:gd name="T64" fmla="*/ 678 w 682"/>
                <a:gd name="T65" fmla="*/ 374 h 514"/>
                <a:gd name="T66" fmla="*/ 228 w 682"/>
                <a:gd name="T67" fmla="*/ 354 h 514"/>
                <a:gd name="T68" fmla="*/ 530 w 682"/>
                <a:gd name="T69" fmla="*/ 470 h 514"/>
                <a:gd name="T70" fmla="*/ 552 w 682"/>
                <a:gd name="T71" fmla="*/ 484 h 514"/>
                <a:gd name="T72" fmla="*/ 560 w 682"/>
                <a:gd name="T73" fmla="*/ 480 h 514"/>
                <a:gd name="T74" fmla="*/ 120 w 682"/>
                <a:gd name="T75" fmla="*/ 494 h 514"/>
                <a:gd name="T76" fmla="*/ 42 w 682"/>
                <a:gd name="T77" fmla="*/ 494 h 514"/>
                <a:gd name="T78" fmla="*/ 20 w 682"/>
                <a:gd name="T79" fmla="*/ 476 h 514"/>
                <a:gd name="T80" fmla="*/ 70 w 682"/>
                <a:gd name="T81" fmla="*/ 460 h 514"/>
                <a:gd name="T82" fmla="*/ 106 w 682"/>
                <a:gd name="T83" fmla="*/ 452 h 514"/>
                <a:gd name="T84" fmla="*/ 90 w 682"/>
                <a:gd name="T85" fmla="*/ 456 h 514"/>
                <a:gd name="T86" fmla="*/ 496 w 682"/>
                <a:gd name="T87" fmla="*/ 458 h 514"/>
                <a:gd name="T88" fmla="*/ 494 w 682"/>
                <a:gd name="T89" fmla="*/ 444 h 514"/>
                <a:gd name="T90" fmla="*/ 376 w 682"/>
                <a:gd name="T91" fmla="*/ 494 h 514"/>
                <a:gd name="T92" fmla="*/ 398 w 682"/>
                <a:gd name="T93" fmla="*/ 476 h 514"/>
                <a:gd name="T94" fmla="*/ 442 w 682"/>
                <a:gd name="T95" fmla="*/ 496 h 514"/>
                <a:gd name="T96" fmla="*/ 438 w 682"/>
                <a:gd name="T97" fmla="*/ 484 h 514"/>
                <a:gd name="T98" fmla="*/ 452 w 682"/>
                <a:gd name="T99" fmla="*/ 470 h 514"/>
                <a:gd name="T100" fmla="*/ 170 w 682"/>
                <a:gd name="T101" fmla="*/ 426 h 514"/>
                <a:gd name="T102" fmla="*/ 254 w 682"/>
                <a:gd name="T103" fmla="*/ 444 h 514"/>
                <a:gd name="T104" fmla="*/ 252 w 682"/>
                <a:gd name="T105" fmla="*/ 456 h 514"/>
                <a:gd name="T106" fmla="*/ 280 w 682"/>
                <a:gd name="T107" fmla="*/ 470 h 514"/>
                <a:gd name="T108" fmla="*/ 296 w 682"/>
                <a:gd name="T109" fmla="*/ 506 h 514"/>
                <a:gd name="T110" fmla="*/ 310 w 682"/>
                <a:gd name="T111" fmla="*/ 480 h 514"/>
                <a:gd name="T112" fmla="*/ 308 w 682"/>
                <a:gd name="T113" fmla="*/ 458 h 514"/>
                <a:gd name="T114" fmla="*/ 220 w 682"/>
                <a:gd name="T115" fmla="*/ 432 h 514"/>
                <a:gd name="T116" fmla="*/ 6 w 682"/>
                <a:gd name="T117" fmla="*/ 0 h 514"/>
                <a:gd name="T118" fmla="*/ 464 w 682"/>
                <a:gd name="T11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2" h="514">
                  <a:moveTo>
                    <a:pt x="58" y="388"/>
                  </a:moveTo>
                  <a:lnTo>
                    <a:pt x="58" y="388"/>
                  </a:lnTo>
                  <a:lnTo>
                    <a:pt x="56" y="382"/>
                  </a:lnTo>
                  <a:lnTo>
                    <a:pt x="54" y="378"/>
                  </a:lnTo>
                  <a:lnTo>
                    <a:pt x="48" y="372"/>
                  </a:lnTo>
                  <a:lnTo>
                    <a:pt x="48" y="372"/>
                  </a:lnTo>
                  <a:lnTo>
                    <a:pt x="54" y="368"/>
                  </a:lnTo>
                  <a:lnTo>
                    <a:pt x="56" y="360"/>
                  </a:lnTo>
                  <a:lnTo>
                    <a:pt x="56" y="360"/>
                  </a:lnTo>
                  <a:lnTo>
                    <a:pt x="54" y="352"/>
                  </a:lnTo>
                  <a:lnTo>
                    <a:pt x="50" y="346"/>
                  </a:lnTo>
                  <a:lnTo>
                    <a:pt x="44" y="344"/>
                  </a:lnTo>
                  <a:lnTo>
                    <a:pt x="34" y="342"/>
                  </a:lnTo>
                  <a:lnTo>
                    <a:pt x="6" y="342"/>
                  </a:lnTo>
                  <a:lnTo>
                    <a:pt x="6" y="410"/>
                  </a:lnTo>
                  <a:lnTo>
                    <a:pt x="34" y="410"/>
                  </a:lnTo>
                  <a:lnTo>
                    <a:pt x="34" y="410"/>
                  </a:lnTo>
                  <a:lnTo>
                    <a:pt x="44" y="408"/>
                  </a:lnTo>
                  <a:lnTo>
                    <a:pt x="52" y="404"/>
                  </a:lnTo>
                  <a:lnTo>
                    <a:pt x="56" y="396"/>
                  </a:lnTo>
                  <a:lnTo>
                    <a:pt x="58" y="388"/>
                  </a:lnTo>
                  <a:lnTo>
                    <a:pt x="58" y="388"/>
                  </a:lnTo>
                  <a:close/>
                  <a:moveTo>
                    <a:pt x="34" y="398"/>
                  </a:moveTo>
                  <a:lnTo>
                    <a:pt x="18" y="398"/>
                  </a:lnTo>
                  <a:lnTo>
                    <a:pt x="18" y="378"/>
                  </a:lnTo>
                  <a:lnTo>
                    <a:pt x="34" y="378"/>
                  </a:lnTo>
                  <a:lnTo>
                    <a:pt x="34" y="378"/>
                  </a:lnTo>
                  <a:lnTo>
                    <a:pt x="38" y="380"/>
                  </a:lnTo>
                  <a:lnTo>
                    <a:pt x="42" y="380"/>
                  </a:lnTo>
                  <a:lnTo>
                    <a:pt x="44" y="384"/>
                  </a:lnTo>
                  <a:lnTo>
                    <a:pt x="44" y="388"/>
                  </a:lnTo>
                  <a:lnTo>
                    <a:pt x="44" y="388"/>
                  </a:lnTo>
                  <a:lnTo>
                    <a:pt x="44" y="392"/>
                  </a:lnTo>
                  <a:lnTo>
                    <a:pt x="42" y="396"/>
                  </a:lnTo>
                  <a:lnTo>
                    <a:pt x="38" y="398"/>
                  </a:lnTo>
                  <a:lnTo>
                    <a:pt x="34" y="398"/>
                  </a:lnTo>
                  <a:lnTo>
                    <a:pt x="34" y="398"/>
                  </a:lnTo>
                  <a:close/>
                  <a:moveTo>
                    <a:pt x="34" y="368"/>
                  </a:moveTo>
                  <a:lnTo>
                    <a:pt x="18" y="368"/>
                  </a:lnTo>
                  <a:lnTo>
                    <a:pt x="18" y="354"/>
                  </a:lnTo>
                  <a:lnTo>
                    <a:pt x="34" y="354"/>
                  </a:lnTo>
                  <a:lnTo>
                    <a:pt x="34" y="354"/>
                  </a:lnTo>
                  <a:lnTo>
                    <a:pt x="40" y="356"/>
                  </a:lnTo>
                  <a:lnTo>
                    <a:pt x="42" y="358"/>
                  </a:lnTo>
                  <a:lnTo>
                    <a:pt x="42" y="360"/>
                  </a:lnTo>
                  <a:lnTo>
                    <a:pt x="42" y="360"/>
                  </a:lnTo>
                  <a:lnTo>
                    <a:pt x="40" y="366"/>
                  </a:lnTo>
                  <a:lnTo>
                    <a:pt x="38" y="366"/>
                  </a:lnTo>
                  <a:lnTo>
                    <a:pt x="34" y="368"/>
                  </a:lnTo>
                  <a:lnTo>
                    <a:pt x="34" y="368"/>
                  </a:lnTo>
                  <a:close/>
                  <a:moveTo>
                    <a:pt x="66" y="388"/>
                  </a:moveTo>
                  <a:lnTo>
                    <a:pt x="66" y="360"/>
                  </a:lnTo>
                  <a:lnTo>
                    <a:pt x="78" y="360"/>
                  </a:lnTo>
                  <a:lnTo>
                    <a:pt x="78" y="388"/>
                  </a:lnTo>
                  <a:lnTo>
                    <a:pt x="78" y="388"/>
                  </a:lnTo>
                  <a:lnTo>
                    <a:pt x="78" y="392"/>
                  </a:lnTo>
                  <a:lnTo>
                    <a:pt x="80" y="396"/>
                  </a:lnTo>
                  <a:lnTo>
                    <a:pt x="84" y="398"/>
                  </a:lnTo>
                  <a:lnTo>
                    <a:pt x="88" y="400"/>
                  </a:lnTo>
                  <a:lnTo>
                    <a:pt x="88" y="400"/>
                  </a:lnTo>
                  <a:lnTo>
                    <a:pt x="92" y="398"/>
                  </a:lnTo>
                  <a:lnTo>
                    <a:pt x="94" y="396"/>
                  </a:lnTo>
                  <a:lnTo>
                    <a:pt x="96" y="392"/>
                  </a:lnTo>
                  <a:lnTo>
                    <a:pt x="96" y="388"/>
                  </a:lnTo>
                  <a:lnTo>
                    <a:pt x="96" y="360"/>
                  </a:lnTo>
                  <a:lnTo>
                    <a:pt x="108" y="360"/>
                  </a:lnTo>
                  <a:lnTo>
                    <a:pt x="108" y="410"/>
                  </a:lnTo>
                  <a:lnTo>
                    <a:pt x="96" y="410"/>
                  </a:lnTo>
                  <a:lnTo>
                    <a:pt x="96" y="406"/>
                  </a:lnTo>
                  <a:lnTo>
                    <a:pt x="96" y="406"/>
                  </a:lnTo>
                  <a:lnTo>
                    <a:pt x="92" y="408"/>
                  </a:lnTo>
                  <a:lnTo>
                    <a:pt x="84" y="410"/>
                  </a:lnTo>
                  <a:lnTo>
                    <a:pt x="84" y="410"/>
                  </a:lnTo>
                  <a:lnTo>
                    <a:pt x="80" y="410"/>
                  </a:lnTo>
                  <a:lnTo>
                    <a:pt x="74" y="408"/>
                  </a:lnTo>
                  <a:lnTo>
                    <a:pt x="70" y="402"/>
                  </a:lnTo>
                  <a:lnTo>
                    <a:pt x="66" y="394"/>
                  </a:lnTo>
                  <a:lnTo>
                    <a:pt x="66" y="388"/>
                  </a:lnTo>
                  <a:lnTo>
                    <a:pt x="66" y="388"/>
                  </a:lnTo>
                  <a:close/>
                  <a:moveTo>
                    <a:pt x="250" y="410"/>
                  </a:moveTo>
                  <a:lnTo>
                    <a:pt x="238" y="410"/>
                  </a:lnTo>
                  <a:lnTo>
                    <a:pt x="238" y="360"/>
                  </a:lnTo>
                  <a:lnTo>
                    <a:pt x="250" y="360"/>
                  </a:lnTo>
                  <a:lnTo>
                    <a:pt x="250" y="364"/>
                  </a:lnTo>
                  <a:lnTo>
                    <a:pt x="250" y="364"/>
                  </a:lnTo>
                  <a:lnTo>
                    <a:pt x="256" y="360"/>
                  </a:lnTo>
                  <a:lnTo>
                    <a:pt x="262" y="358"/>
                  </a:lnTo>
                  <a:lnTo>
                    <a:pt x="262" y="358"/>
                  </a:lnTo>
                  <a:lnTo>
                    <a:pt x="270" y="360"/>
                  </a:lnTo>
                  <a:lnTo>
                    <a:pt x="276" y="364"/>
                  </a:lnTo>
                  <a:lnTo>
                    <a:pt x="280" y="372"/>
                  </a:lnTo>
                  <a:lnTo>
                    <a:pt x="280" y="382"/>
                  </a:lnTo>
                  <a:lnTo>
                    <a:pt x="280" y="410"/>
                  </a:lnTo>
                  <a:lnTo>
                    <a:pt x="268" y="410"/>
                  </a:lnTo>
                  <a:lnTo>
                    <a:pt x="268" y="382"/>
                  </a:lnTo>
                  <a:lnTo>
                    <a:pt x="268" y="382"/>
                  </a:lnTo>
                  <a:lnTo>
                    <a:pt x="268" y="376"/>
                  </a:lnTo>
                  <a:lnTo>
                    <a:pt x="266" y="372"/>
                  </a:lnTo>
                  <a:lnTo>
                    <a:pt x="264" y="370"/>
                  </a:lnTo>
                  <a:lnTo>
                    <a:pt x="260" y="370"/>
                  </a:lnTo>
                  <a:lnTo>
                    <a:pt x="260" y="370"/>
                  </a:lnTo>
                  <a:lnTo>
                    <a:pt x="256" y="370"/>
                  </a:lnTo>
                  <a:lnTo>
                    <a:pt x="254" y="374"/>
                  </a:lnTo>
                  <a:lnTo>
                    <a:pt x="252" y="376"/>
                  </a:lnTo>
                  <a:lnTo>
                    <a:pt x="250" y="382"/>
                  </a:lnTo>
                  <a:lnTo>
                    <a:pt x="250" y="410"/>
                  </a:lnTo>
                  <a:close/>
                  <a:moveTo>
                    <a:pt x="132" y="380"/>
                  </a:moveTo>
                  <a:lnTo>
                    <a:pt x="132" y="410"/>
                  </a:lnTo>
                  <a:lnTo>
                    <a:pt x="120" y="410"/>
                  </a:lnTo>
                  <a:lnTo>
                    <a:pt x="120" y="360"/>
                  </a:lnTo>
                  <a:lnTo>
                    <a:pt x="132" y="360"/>
                  </a:lnTo>
                  <a:lnTo>
                    <a:pt x="132" y="380"/>
                  </a:lnTo>
                  <a:close/>
                  <a:moveTo>
                    <a:pt x="142" y="346"/>
                  </a:moveTo>
                  <a:lnTo>
                    <a:pt x="154" y="340"/>
                  </a:lnTo>
                  <a:lnTo>
                    <a:pt x="154" y="348"/>
                  </a:lnTo>
                  <a:lnTo>
                    <a:pt x="154" y="410"/>
                  </a:lnTo>
                  <a:lnTo>
                    <a:pt x="142" y="410"/>
                  </a:lnTo>
                  <a:lnTo>
                    <a:pt x="142" y="346"/>
                  </a:lnTo>
                  <a:close/>
                  <a:moveTo>
                    <a:pt x="192" y="364"/>
                  </a:moveTo>
                  <a:lnTo>
                    <a:pt x="192" y="364"/>
                  </a:lnTo>
                  <a:lnTo>
                    <a:pt x="188" y="360"/>
                  </a:lnTo>
                  <a:lnTo>
                    <a:pt x="182" y="358"/>
                  </a:lnTo>
                  <a:lnTo>
                    <a:pt x="182" y="358"/>
                  </a:lnTo>
                  <a:lnTo>
                    <a:pt x="174" y="360"/>
                  </a:lnTo>
                  <a:lnTo>
                    <a:pt x="168" y="366"/>
                  </a:lnTo>
                  <a:lnTo>
                    <a:pt x="164" y="374"/>
                  </a:lnTo>
                  <a:lnTo>
                    <a:pt x="162" y="384"/>
                  </a:lnTo>
                  <a:lnTo>
                    <a:pt x="162" y="384"/>
                  </a:lnTo>
                  <a:lnTo>
                    <a:pt x="164" y="394"/>
                  </a:lnTo>
                  <a:lnTo>
                    <a:pt x="168" y="404"/>
                  </a:lnTo>
                  <a:lnTo>
                    <a:pt x="174" y="408"/>
                  </a:lnTo>
                  <a:lnTo>
                    <a:pt x="182" y="410"/>
                  </a:lnTo>
                  <a:lnTo>
                    <a:pt x="182" y="410"/>
                  </a:lnTo>
                  <a:lnTo>
                    <a:pt x="188" y="408"/>
                  </a:lnTo>
                  <a:lnTo>
                    <a:pt x="192" y="406"/>
                  </a:lnTo>
                  <a:lnTo>
                    <a:pt x="192" y="410"/>
                  </a:lnTo>
                  <a:lnTo>
                    <a:pt x="204" y="410"/>
                  </a:lnTo>
                  <a:lnTo>
                    <a:pt x="204" y="340"/>
                  </a:lnTo>
                  <a:lnTo>
                    <a:pt x="192" y="346"/>
                  </a:lnTo>
                  <a:lnTo>
                    <a:pt x="192" y="364"/>
                  </a:lnTo>
                  <a:close/>
                  <a:moveTo>
                    <a:pt x="184" y="398"/>
                  </a:moveTo>
                  <a:lnTo>
                    <a:pt x="184" y="398"/>
                  </a:lnTo>
                  <a:lnTo>
                    <a:pt x="180" y="398"/>
                  </a:lnTo>
                  <a:lnTo>
                    <a:pt x="178" y="396"/>
                  </a:lnTo>
                  <a:lnTo>
                    <a:pt x="176" y="392"/>
                  </a:lnTo>
                  <a:lnTo>
                    <a:pt x="174" y="384"/>
                  </a:lnTo>
                  <a:lnTo>
                    <a:pt x="174" y="384"/>
                  </a:lnTo>
                  <a:lnTo>
                    <a:pt x="176" y="376"/>
                  </a:lnTo>
                  <a:lnTo>
                    <a:pt x="178" y="372"/>
                  </a:lnTo>
                  <a:lnTo>
                    <a:pt x="180" y="370"/>
                  </a:lnTo>
                  <a:lnTo>
                    <a:pt x="184" y="370"/>
                  </a:lnTo>
                  <a:lnTo>
                    <a:pt x="184" y="370"/>
                  </a:lnTo>
                  <a:lnTo>
                    <a:pt x="190" y="372"/>
                  </a:lnTo>
                  <a:lnTo>
                    <a:pt x="192" y="374"/>
                  </a:lnTo>
                  <a:lnTo>
                    <a:pt x="192" y="394"/>
                  </a:lnTo>
                  <a:lnTo>
                    <a:pt x="192" y="394"/>
                  </a:lnTo>
                  <a:lnTo>
                    <a:pt x="190" y="398"/>
                  </a:lnTo>
                  <a:lnTo>
                    <a:pt x="184" y="398"/>
                  </a:lnTo>
                  <a:lnTo>
                    <a:pt x="184" y="398"/>
                  </a:lnTo>
                  <a:close/>
                  <a:moveTo>
                    <a:pt x="456" y="358"/>
                  </a:moveTo>
                  <a:lnTo>
                    <a:pt x="456" y="358"/>
                  </a:lnTo>
                  <a:lnTo>
                    <a:pt x="452" y="360"/>
                  </a:lnTo>
                  <a:lnTo>
                    <a:pt x="446" y="364"/>
                  </a:lnTo>
                  <a:lnTo>
                    <a:pt x="446" y="340"/>
                  </a:lnTo>
                  <a:lnTo>
                    <a:pt x="434" y="346"/>
                  </a:lnTo>
                  <a:lnTo>
                    <a:pt x="434" y="410"/>
                  </a:lnTo>
                  <a:lnTo>
                    <a:pt x="446" y="41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50" y="408"/>
                  </a:lnTo>
                  <a:lnTo>
                    <a:pt x="458" y="410"/>
                  </a:lnTo>
                  <a:lnTo>
                    <a:pt x="458" y="410"/>
                  </a:lnTo>
                  <a:lnTo>
                    <a:pt x="466" y="408"/>
                  </a:lnTo>
                  <a:lnTo>
                    <a:pt x="472" y="404"/>
                  </a:lnTo>
                  <a:lnTo>
                    <a:pt x="474" y="396"/>
                  </a:lnTo>
                  <a:lnTo>
                    <a:pt x="476" y="384"/>
                  </a:lnTo>
                  <a:lnTo>
                    <a:pt x="476" y="384"/>
                  </a:lnTo>
                  <a:lnTo>
                    <a:pt x="474" y="374"/>
                  </a:lnTo>
                  <a:lnTo>
                    <a:pt x="470" y="366"/>
                  </a:lnTo>
                  <a:lnTo>
                    <a:pt x="464" y="360"/>
                  </a:lnTo>
                  <a:lnTo>
                    <a:pt x="456" y="358"/>
                  </a:lnTo>
                  <a:lnTo>
                    <a:pt x="456" y="358"/>
                  </a:lnTo>
                  <a:close/>
                  <a:moveTo>
                    <a:pt x="454" y="370"/>
                  </a:moveTo>
                  <a:lnTo>
                    <a:pt x="454" y="370"/>
                  </a:lnTo>
                  <a:lnTo>
                    <a:pt x="458" y="370"/>
                  </a:lnTo>
                  <a:lnTo>
                    <a:pt x="460" y="374"/>
                  </a:lnTo>
                  <a:lnTo>
                    <a:pt x="462" y="378"/>
                  </a:lnTo>
                  <a:lnTo>
                    <a:pt x="464" y="384"/>
                  </a:lnTo>
                  <a:lnTo>
                    <a:pt x="464" y="384"/>
                  </a:lnTo>
                  <a:lnTo>
                    <a:pt x="464" y="390"/>
                  </a:lnTo>
                  <a:lnTo>
                    <a:pt x="462" y="396"/>
                  </a:lnTo>
                  <a:lnTo>
                    <a:pt x="458" y="398"/>
                  </a:lnTo>
                  <a:lnTo>
                    <a:pt x="454" y="398"/>
                  </a:lnTo>
                  <a:lnTo>
                    <a:pt x="454" y="398"/>
                  </a:lnTo>
                  <a:lnTo>
                    <a:pt x="450" y="398"/>
                  </a:lnTo>
                  <a:lnTo>
                    <a:pt x="446" y="394"/>
                  </a:lnTo>
                  <a:lnTo>
                    <a:pt x="446" y="376"/>
                  </a:lnTo>
                  <a:lnTo>
                    <a:pt x="446" y="376"/>
                  </a:lnTo>
                  <a:lnTo>
                    <a:pt x="450" y="372"/>
                  </a:lnTo>
                  <a:lnTo>
                    <a:pt x="454" y="370"/>
                  </a:lnTo>
                  <a:lnTo>
                    <a:pt x="454" y="370"/>
                  </a:lnTo>
                  <a:close/>
                  <a:moveTo>
                    <a:pt x="320" y="364"/>
                  </a:moveTo>
                  <a:lnTo>
                    <a:pt x="320" y="364"/>
                  </a:lnTo>
                  <a:lnTo>
                    <a:pt x="314" y="360"/>
                  </a:lnTo>
                  <a:lnTo>
                    <a:pt x="308" y="358"/>
                  </a:lnTo>
                  <a:lnTo>
                    <a:pt x="308" y="358"/>
                  </a:lnTo>
                  <a:lnTo>
                    <a:pt x="300" y="360"/>
                  </a:lnTo>
                  <a:lnTo>
                    <a:pt x="294" y="366"/>
                  </a:lnTo>
                  <a:lnTo>
                    <a:pt x="290" y="374"/>
                  </a:lnTo>
                  <a:lnTo>
                    <a:pt x="290" y="384"/>
                  </a:lnTo>
                  <a:lnTo>
                    <a:pt x="290" y="384"/>
                  </a:lnTo>
                  <a:lnTo>
                    <a:pt x="290" y="394"/>
                  </a:lnTo>
                  <a:lnTo>
                    <a:pt x="294" y="404"/>
                  </a:lnTo>
                  <a:lnTo>
                    <a:pt x="300" y="408"/>
                  </a:lnTo>
                  <a:lnTo>
                    <a:pt x="308" y="410"/>
                  </a:lnTo>
                  <a:lnTo>
                    <a:pt x="308" y="410"/>
                  </a:lnTo>
                  <a:lnTo>
                    <a:pt x="314" y="408"/>
                  </a:lnTo>
                  <a:lnTo>
                    <a:pt x="320" y="406"/>
                  </a:lnTo>
                  <a:lnTo>
                    <a:pt x="320" y="406"/>
                  </a:lnTo>
                  <a:lnTo>
                    <a:pt x="320" y="406"/>
                  </a:lnTo>
                  <a:lnTo>
                    <a:pt x="318" y="410"/>
                  </a:lnTo>
                  <a:lnTo>
                    <a:pt x="318" y="414"/>
                  </a:lnTo>
                  <a:lnTo>
                    <a:pt x="312" y="418"/>
                  </a:lnTo>
                  <a:lnTo>
                    <a:pt x="304" y="420"/>
                  </a:lnTo>
                  <a:lnTo>
                    <a:pt x="302" y="420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18" y="428"/>
                  </a:lnTo>
                  <a:lnTo>
                    <a:pt x="326" y="422"/>
                  </a:lnTo>
                  <a:lnTo>
                    <a:pt x="330" y="416"/>
                  </a:lnTo>
                  <a:lnTo>
                    <a:pt x="332" y="404"/>
                  </a:lnTo>
                  <a:lnTo>
                    <a:pt x="332" y="360"/>
                  </a:lnTo>
                  <a:lnTo>
                    <a:pt x="320" y="360"/>
                  </a:lnTo>
                  <a:lnTo>
                    <a:pt x="320" y="364"/>
                  </a:lnTo>
                  <a:close/>
                  <a:moveTo>
                    <a:pt x="320" y="374"/>
                  </a:moveTo>
                  <a:lnTo>
                    <a:pt x="320" y="394"/>
                  </a:lnTo>
                  <a:lnTo>
                    <a:pt x="320" y="394"/>
                  </a:lnTo>
                  <a:lnTo>
                    <a:pt x="316" y="398"/>
                  </a:lnTo>
                  <a:lnTo>
                    <a:pt x="310" y="398"/>
                  </a:lnTo>
                  <a:lnTo>
                    <a:pt x="310" y="398"/>
                  </a:lnTo>
                  <a:lnTo>
                    <a:pt x="308" y="398"/>
                  </a:lnTo>
                  <a:lnTo>
                    <a:pt x="304" y="396"/>
                  </a:lnTo>
                  <a:lnTo>
                    <a:pt x="302" y="392"/>
                  </a:lnTo>
                  <a:lnTo>
                    <a:pt x="302" y="384"/>
                  </a:lnTo>
                  <a:lnTo>
                    <a:pt x="302" y="384"/>
                  </a:lnTo>
                  <a:lnTo>
                    <a:pt x="302" y="376"/>
                  </a:lnTo>
                  <a:lnTo>
                    <a:pt x="304" y="372"/>
                  </a:lnTo>
                  <a:lnTo>
                    <a:pt x="308" y="370"/>
                  </a:lnTo>
                  <a:lnTo>
                    <a:pt x="310" y="370"/>
                  </a:lnTo>
                  <a:lnTo>
                    <a:pt x="310" y="370"/>
                  </a:lnTo>
                  <a:lnTo>
                    <a:pt x="316" y="372"/>
                  </a:lnTo>
                  <a:lnTo>
                    <a:pt x="320" y="374"/>
                  </a:lnTo>
                  <a:lnTo>
                    <a:pt x="320" y="374"/>
                  </a:lnTo>
                  <a:close/>
                  <a:moveTo>
                    <a:pt x="368" y="372"/>
                  </a:moveTo>
                  <a:lnTo>
                    <a:pt x="368" y="372"/>
                  </a:lnTo>
                  <a:lnTo>
                    <a:pt x="374" y="370"/>
                  </a:lnTo>
                  <a:lnTo>
                    <a:pt x="382" y="368"/>
                  </a:lnTo>
                  <a:lnTo>
                    <a:pt x="382" y="368"/>
                  </a:lnTo>
                  <a:lnTo>
                    <a:pt x="388" y="370"/>
                  </a:lnTo>
                  <a:lnTo>
                    <a:pt x="390" y="372"/>
                  </a:lnTo>
                  <a:lnTo>
                    <a:pt x="390" y="376"/>
                  </a:lnTo>
                  <a:lnTo>
                    <a:pt x="390" y="380"/>
                  </a:lnTo>
                  <a:lnTo>
                    <a:pt x="390" y="380"/>
                  </a:lnTo>
                  <a:lnTo>
                    <a:pt x="380" y="376"/>
                  </a:lnTo>
                  <a:lnTo>
                    <a:pt x="380" y="376"/>
                  </a:lnTo>
                  <a:lnTo>
                    <a:pt x="372" y="378"/>
                  </a:lnTo>
                  <a:lnTo>
                    <a:pt x="366" y="380"/>
                  </a:lnTo>
                  <a:lnTo>
                    <a:pt x="362" y="386"/>
                  </a:lnTo>
                  <a:lnTo>
                    <a:pt x="360" y="392"/>
                  </a:lnTo>
                  <a:lnTo>
                    <a:pt x="360" y="392"/>
                  </a:lnTo>
                  <a:lnTo>
                    <a:pt x="362" y="400"/>
                  </a:lnTo>
                  <a:lnTo>
                    <a:pt x="366" y="406"/>
                  </a:lnTo>
                  <a:lnTo>
                    <a:pt x="372" y="410"/>
                  </a:lnTo>
                  <a:lnTo>
                    <a:pt x="378" y="410"/>
                  </a:lnTo>
                  <a:lnTo>
                    <a:pt x="378" y="410"/>
                  </a:lnTo>
                  <a:lnTo>
                    <a:pt x="384" y="408"/>
                  </a:lnTo>
                  <a:lnTo>
                    <a:pt x="390" y="406"/>
                  </a:lnTo>
                  <a:lnTo>
                    <a:pt x="390" y="410"/>
                  </a:lnTo>
                  <a:lnTo>
                    <a:pt x="402" y="410"/>
                  </a:lnTo>
                  <a:lnTo>
                    <a:pt x="402" y="376"/>
                  </a:lnTo>
                  <a:lnTo>
                    <a:pt x="402" y="376"/>
                  </a:lnTo>
                  <a:lnTo>
                    <a:pt x="400" y="368"/>
                  </a:lnTo>
                  <a:lnTo>
                    <a:pt x="398" y="364"/>
                  </a:lnTo>
                  <a:lnTo>
                    <a:pt x="390" y="360"/>
                  </a:lnTo>
                  <a:lnTo>
                    <a:pt x="382" y="358"/>
                  </a:lnTo>
                  <a:lnTo>
                    <a:pt x="382" y="358"/>
                  </a:lnTo>
                  <a:lnTo>
                    <a:pt x="372" y="360"/>
                  </a:lnTo>
                  <a:lnTo>
                    <a:pt x="364" y="364"/>
                  </a:lnTo>
                  <a:lnTo>
                    <a:pt x="368" y="372"/>
                  </a:lnTo>
                  <a:close/>
                  <a:moveTo>
                    <a:pt x="372" y="392"/>
                  </a:moveTo>
                  <a:lnTo>
                    <a:pt x="372" y="392"/>
                  </a:lnTo>
                  <a:lnTo>
                    <a:pt x="372" y="390"/>
                  </a:lnTo>
                  <a:lnTo>
                    <a:pt x="374" y="388"/>
                  </a:lnTo>
                  <a:lnTo>
                    <a:pt x="380" y="386"/>
                  </a:lnTo>
                  <a:lnTo>
                    <a:pt x="380" y="386"/>
                  </a:lnTo>
                  <a:lnTo>
                    <a:pt x="386" y="386"/>
                  </a:lnTo>
                  <a:lnTo>
                    <a:pt x="390" y="388"/>
                  </a:lnTo>
                  <a:lnTo>
                    <a:pt x="390" y="394"/>
                  </a:lnTo>
                  <a:lnTo>
                    <a:pt x="390" y="394"/>
                  </a:lnTo>
                  <a:lnTo>
                    <a:pt x="386" y="398"/>
                  </a:lnTo>
                  <a:lnTo>
                    <a:pt x="380" y="400"/>
                  </a:lnTo>
                  <a:lnTo>
                    <a:pt x="380" y="400"/>
                  </a:lnTo>
                  <a:lnTo>
                    <a:pt x="374" y="398"/>
                  </a:lnTo>
                  <a:lnTo>
                    <a:pt x="372" y="396"/>
                  </a:lnTo>
                  <a:lnTo>
                    <a:pt x="372" y="392"/>
                  </a:lnTo>
                  <a:lnTo>
                    <a:pt x="372" y="392"/>
                  </a:lnTo>
                  <a:close/>
                  <a:moveTo>
                    <a:pt x="514" y="394"/>
                  </a:moveTo>
                  <a:lnTo>
                    <a:pt x="514" y="394"/>
                  </a:lnTo>
                  <a:lnTo>
                    <a:pt x="510" y="398"/>
                  </a:lnTo>
                  <a:lnTo>
                    <a:pt x="506" y="398"/>
                  </a:lnTo>
                  <a:lnTo>
                    <a:pt x="506" y="398"/>
                  </a:lnTo>
                  <a:lnTo>
                    <a:pt x="500" y="398"/>
                  </a:lnTo>
                  <a:lnTo>
                    <a:pt x="496" y="394"/>
                  </a:lnTo>
                  <a:lnTo>
                    <a:pt x="494" y="388"/>
                  </a:lnTo>
                  <a:lnTo>
                    <a:pt x="524" y="388"/>
                  </a:lnTo>
                  <a:lnTo>
                    <a:pt x="524" y="388"/>
                  </a:lnTo>
                  <a:lnTo>
                    <a:pt x="524" y="384"/>
                  </a:lnTo>
                  <a:lnTo>
                    <a:pt x="524" y="384"/>
                  </a:lnTo>
                  <a:lnTo>
                    <a:pt x="524" y="374"/>
                  </a:lnTo>
                  <a:lnTo>
                    <a:pt x="518" y="366"/>
                  </a:lnTo>
                  <a:lnTo>
                    <a:pt x="512" y="360"/>
                  </a:lnTo>
                  <a:lnTo>
                    <a:pt x="504" y="358"/>
                  </a:lnTo>
                  <a:lnTo>
                    <a:pt x="504" y="358"/>
                  </a:lnTo>
                  <a:lnTo>
                    <a:pt x="496" y="360"/>
                  </a:lnTo>
                  <a:lnTo>
                    <a:pt x="488" y="366"/>
                  </a:lnTo>
                  <a:lnTo>
                    <a:pt x="484" y="374"/>
                  </a:lnTo>
                  <a:lnTo>
                    <a:pt x="482" y="384"/>
                  </a:lnTo>
                  <a:lnTo>
                    <a:pt x="482" y="384"/>
                  </a:lnTo>
                  <a:lnTo>
                    <a:pt x="484" y="396"/>
                  </a:lnTo>
                  <a:lnTo>
                    <a:pt x="488" y="404"/>
                  </a:lnTo>
                  <a:lnTo>
                    <a:pt x="496" y="408"/>
                  </a:lnTo>
                  <a:lnTo>
                    <a:pt x="506" y="410"/>
                  </a:lnTo>
                  <a:lnTo>
                    <a:pt x="506" y="410"/>
                  </a:lnTo>
                  <a:lnTo>
                    <a:pt x="514" y="408"/>
                  </a:lnTo>
                  <a:lnTo>
                    <a:pt x="522" y="402"/>
                  </a:lnTo>
                  <a:lnTo>
                    <a:pt x="514" y="394"/>
                  </a:lnTo>
                  <a:close/>
                  <a:moveTo>
                    <a:pt x="494" y="380"/>
                  </a:moveTo>
                  <a:lnTo>
                    <a:pt x="494" y="380"/>
                  </a:lnTo>
                  <a:lnTo>
                    <a:pt x="496" y="376"/>
                  </a:lnTo>
                  <a:lnTo>
                    <a:pt x="498" y="372"/>
                  </a:lnTo>
                  <a:lnTo>
                    <a:pt x="500" y="370"/>
                  </a:lnTo>
                  <a:lnTo>
                    <a:pt x="504" y="370"/>
                  </a:lnTo>
                  <a:lnTo>
                    <a:pt x="504" y="370"/>
                  </a:lnTo>
                  <a:lnTo>
                    <a:pt x="508" y="370"/>
                  </a:lnTo>
                  <a:lnTo>
                    <a:pt x="510" y="372"/>
                  </a:lnTo>
                  <a:lnTo>
                    <a:pt x="512" y="380"/>
                  </a:lnTo>
                  <a:lnTo>
                    <a:pt x="494" y="380"/>
                  </a:lnTo>
                  <a:close/>
                  <a:moveTo>
                    <a:pt x="632" y="394"/>
                  </a:moveTo>
                  <a:lnTo>
                    <a:pt x="632" y="394"/>
                  </a:lnTo>
                  <a:lnTo>
                    <a:pt x="628" y="398"/>
                  </a:lnTo>
                  <a:lnTo>
                    <a:pt x="622" y="398"/>
                  </a:lnTo>
                  <a:lnTo>
                    <a:pt x="622" y="398"/>
                  </a:lnTo>
                  <a:lnTo>
                    <a:pt x="616" y="398"/>
                  </a:lnTo>
                  <a:lnTo>
                    <a:pt x="612" y="394"/>
                  </a:lnTo>
                  <a:lnTo>
                    <a:pt x="612" y="388"/>
                  </a:lnTo>
                  <a:lnTo>
                    <a:pt x="642" y="388"/>
                  </a:lnTo>
                  <a:lnTo>
                    <a:pt x="642" y="388"/>
                  </a:lnTo>
                  <a:lnTo>
                    <a:pt x="642" y="384"/>
                  </a:lnTo>
                  <a:lnTo>
                    <a:pt x="642" y="384"/>
                  </a:lnTo>
                  <a:lnTo>
                    <a:pt x="640" y="374"/>
                  </a:lnTo>
                  <a:lnTo>
                    <a:pt x="636" y="366"/>
                  </a:lnTo>
                  <a:lnTo>
                    <a:pt x="630" y="360"/>
                  </a:lnTo>
                  <a:lnTo>
                    <a:pt x="620" y="358"/>
                  </a:lnTo>
                  <a:lnTo>
                    <a:pt x="620" y="358"/>
                  </a:lnTo>
                  <a:lnTo>
                    <a:pt x="612" y="360"/>
                  </a:lnTo>
                  <a:lnTo>
                    <a:pt x="606" y="366"/>
                  </a:lnTo>
                  <a:lnTo>
                    <a:pt x="600" y="374"/>
                  </a:lnTo>
                  <a:lnTo>
                    <a:pt x="598" y="384"/>
                  </a:lnTo>
                  <a:lnTo>
                    <a:pt x="598" y="384"/>
                  </a:lnTo>
                  <a:lnTo>
                    <a:pt x="600" y="396"/>
                  </a:lnTo>
                  <a:lnTo>
                    <a:pt x="606" y="404"/>
                  </a:lnTo>
                  <a:lnTo>
                    <a:pt x="612" y="408"/>
                  </a:lnTo>
                  <a:lnTo>
                    <a:pt x="622" y="410"/>
                  </a:lnTo>
                  <a:lnTo>
                    <a:pt x="622" y="410"/>
                  </a:lnTo>
                  <a:lnTo>
                    <a:pt x="632" y="408"/>
                  </a:lnTo>
                  <a:lnTo>
                    <a:pt x="640" y="402"/>
                  </a:lnTo>
                  <a:lnTo>
                    <a:pt x="632" y="394"/>
                  </a:lnTo>
                  <a:close/>
                  <a:moveTo>
                    <a:pt x="612" y="380"/>
                  </a:moveTo>
                  <a:lnTo>
                    <a:pt x="612" y="380"/>
                  </a:lnTo>
                  <a:lnTo>
                    <a:pt x="612" y="376"/>
                  </a:lnTo>
                  <a:lnTo>
                    <a:pt x="614" y="372"/>
                  </a:lnTo>
                  <a:lnTo>
                    <a:pt x="616" y="370"/>
                  </a:lnTo>
                  <a:lnTo>
                    <a:pt x="620" y="370"/>
                  </a:lnTo>
                  <a:lnTo>
                    <a:pt x="620" y="370"/>
                  </a:lnTo>
                  <a:lnTo>
                    <a:pt x="624" y="370"/>
                  </a:lnTo>
                  <a:lnTo>
                    <a:pt x="628" y="372"/>
                  </a:lnTo>
                  <a:lnTo>
                    <a:pt x="630" y="380"/>
                  </a:lnTo>
                  <a:lnTo>
                    <a:pt x="612" y="380"/>
                  </a:lnTo>
                  <a:close/>
                  <a:moveTo>
                    <a:pt x="582" y="392"/>
                  </a:moveTo>
                  <a:lnTo>
                    <a:pt x="582" y="392"/>
                  </a:lnTo>
                  <a:lnTo>
                    <a:pt x="584" y="396"/>
                  </a:lnTo>
                  <a:lnTo>
                    <a:pt x="588" y="398"/>
                  </a:lnTo>
                  <a:lnTo>
                    <a:pt x="588" y="398"/>
                  </a:lnTo>
                  <a:lnTo>
                    <a:pt x="594" y="396"/>
                  </a:lnTo>
                  <a:lnTo>
                    <a:pt x="594" y="408"/>
                  </a:lnTo>
                  <a:lnTo>
                    <a:pt x="594" y="408"/>
                  </a:lnTo>
                  <a:lnTo>
                    <a:pt x="588" y="410"/>
                  </a:lnTo>
                  <a:lnTo>
                    <a:pt x="584" y="410"/>
                  </a:lnTo>
                  <a:lnTo>
                    <a:pt x="584" y="410"/>
                  </a:lnTo>
                  <a:lnTo>
                    <a:pt x="578" y="408"/>
                  </a:lnTo>
                  <a:lnTo>
                    <a:pt x="572" y="406"/>
                  </a:lnTo>
                  <a:lnTo>
                    <a:pt x="570" y="400"/>
                  </a:lnTo>
                  <a:lnTo>
                    <a:pt x="570" y="396"/>
                  </a:lnTo>
                  <a:lnTo>
                    <a:pt x="570" y="372"/>
                  </a:lnTo>
                  <a:lnTo>
                    <a:pt x="562" y="372"/>
                  </a:lnTo>
                  <a:lnTo>
                    <a:pt x="562" y="360"/>
                  </a:lnTo>
                  <a:lnTo>
                    <a:pt x="570" y="360"/>
                  </a:lnTo>
                  <a:lnTo>
                    <a:pt x="570" y="348"/>
                  </a:lnTo>
                  <a:lnTo>
                    <a:pt x="582" y="342"/>
                  </a:lnTo>
                  <a:lnTo>
                    <a:pt x="582" y="360"/>
                  </a:lnTo>
                  <a:lnTo>
                    <a:pt x="594" y="360"/>
                  </a:lnTo>
                  <a:lnTo>
                    <a:pt x="594" y="372"/>
                  </a:lnTo>
                  <a:lnTo>
                    <a:pt x="582" y="372"/>
                  </a:lnTo>
                  <a:lnTo>
                    <a:pt x="582" y="392"/>
                  </a:lnTo>
                  <a:close/>
                  <a:moveTo>
                    <a:pt x="558" y="408"/>
                  </a:moveTo>
                  <a:lnTo>
                    <a:pt x="558" y="408"/>
                  </a:lnTo>
                  <a:lnTo>
                    <a:pt x="554" y="410"/>
                  </a:lnTo>
                  <a:lnTo>
                    <a:pt x="548" y="410"/>
                  </a:lnTo>
                  <a:lnTo>
                    <a:pt x="548" y="410"/>
                  </a:lnTo>
                  <a:lnTo>
                    <a:pt x="542" y="408"/>
                  </a:lnTo>
                  <a:lnTo>
                    <a:pt x="538" y="406"/>
                  </a:lnTo>
                  <a:lnTo>
                    <a:pt x="536" y="400"/>
                  </a:lnTo>
                  <a:lnTo>
                    <a:pt x="536" y="396"/>
                  </a:lnTo>
                  <a:lnTo>
                    <a:pt x="536" y="372"/>
                  </a:lnTo>
                  <a:lnTo>
                    <a:pt x="528" y="372"/>
                  </a:lnTo>
                  <a:lnTo>
                    <a:pt x="528" y="360"/>
                  </a:lnTo>
                  <a:lnTo>
                    <a:pt x="536" y="360"/>
                  </a:lnTo>
                  <a:lnTo>
                    <a:pt x="536" y="348"/>
                  </a:lnTo>
                  <a:lnTo>
                    <a:pt x="548" y="342"/>
                  </a:lnTo>
                  <a:lnTo>
                    <a:pt x="548" y="360"/>
                  </a:lnTo>
                  <a:lnTo>
                    <a:pt x="558" y="360"/>
                  </a:lnTo>
                  <a:lnTo>
                    <a:pt x="558" y="372"/>
                  </a:lnTo>
                  <a:lnTo>
                    <a:pt x="548" y="372"/>
                  </a:lnTo>
                  <a:lnTo>
                    <a:pt x="548" y="392"/>
                  </a:lnTo>
                  <a:lnTo>
                    <a:pt x="548" y="392"/>
                  </a:lnTo>
                  <a:lnTo>
                    <a:pt x="548" y="396"/>
                  </a:lnTo>
                  <a:lnTo>
                    <a:pt x="552" y="398"/>
                  </a:lnTo>
                  <a:lnTo>
                    <a:pt x="552" y="398"/>
                  </a:lnTo>
                  <a:lnTo>
                    <a:pt x="560" y="396"/>
                  </a:lnTo>
                  <a:lnTo>
                    <a:pt x="558" y="408"/>
                  </a:lnTo>
                  <a:close/>
                  <a:moveTo>
                    <a:pt x="678" y="374"/>
                  </a:moveTo>
                  <a:lnTo>
                    <a:pt x="678" y="374"/>
                  </a:lnTo>
                  <a:lnTo>
                    <a:pt x="674" y="372"/>
                  </a:lnTo>
                  <a:lnTo>
                    <a:pt x="670" y="372"/>
                  </a:lnTo>
                  <a:lnTo>
                    <a:pt x="670" y="372"/>
                  </a:lnTo>
                  <a:lnTo>
                    <a:pt x="666" y="372"/>
                  </a:lnTo>
                  <a:lnTo>
                    <a:pt x="664" y="374"/>
                  </a:lnTo>
                  <a:lnTo>
                    <a:pt x="662" y="378"/>
                  </a:lnTo>
                  <a:lnTo>
                    <a:pt x="662" y="382"/>
                  </a:lnTo>
                  <a:lnTo>
                    <a:pt x="662" y="410"/>
                  </a:lnTo>
                  <a:lnTo>
                    <a:pt x="650" y="410"/>
                  </a:lnTo>
                  <a:lnTo>
                    <a:pt x="650" y="360"/>
                  </a:lnTo>
                  <a:lnTo>
                    <a:pt x="662" y="360"/>
                  </a:lnTo>
                  <a:lnTo>
                    <a:pt x="662" y="364"/>
                  </a:lnTo>
                  <a:lnTo>
                    <a:pt x="662" y="364"/>
                  </a:lnTo>
                  <a:lnTo>
                    <a:pt x="666" y="360"/>
                  </a:lnTo>
                  <a:lnTo>
                    <a:pt x="672" y="358"/>
                  </a:lnTo>
                  <a:lnTo>
                    <a:pt x="672" y="358"/>
                  </a:lnTo>
                  <a:lnTo>
                    <a:pt x="678" y="360"/>
                  </a:lnTo>
                  <a:lnTo>
                    <a:pt x="682" y="362"/>
                  </a:lnTo>
                  <a:lnTo>
                    <a:pt x="678" y="374"/>
                  </a:lnTo>
                  <a:close/>
                  <a:moveTo>
                    <a:pt x="132" y="346"/>
                  </a:moveTo>
                  <a:lnTo>
                    <a:pt x="132" y="354"/>
                  </a:lnTo>
                  <a:lnTo>
                    <a:pt x="120" y="354"/>
                  </a:lnTo>
                  <a:lnTo>
                    <a:pt x="120" y="340"/>
                  </a:lnTo>
                  <a:lnTo>
                    <a:pt x="132" y="340"/>
                  </a:lnTo>
                  <a:lnTo>
                    <a:pt x="132" y="346"/>
                  </a:lnTo>
                  <a:close/>
                  <a:moveTo>
                    <a:pt x="216" y="360"/>
                  </a:moveTo>
                  <a:lnTo>
                    <a:pt x="228" y="360"/>
                  </a:lnTo>
                  <a:lnTo>
                    <a:pt x="228" y="382"/>
                  </a:lnTo>
                  <a:lnTo>
                    <a:pt x="228" y="410"/>
                  </a:lnTo>
                  <a:lnTo>
                    <a:pt x="216" y="410"/>
                  </a:lnTo>
                  <a:lnTo>
                    <a:pt x="216" y="360"/>
                  </a:lnTo>
                  <a:close/>
                  <a:moveTo>
                    <a:pt x="228" y="346"/>
                  </a:moveTo>
                  <a:lnTo>
                    <a:pt x="228" y="354"/>
                  </a:lnTo>
                  <a:lnTo>
                    <a:pt x="216" y="354"/>
                  </a:lnTo>
                  <a:lnTo>
                    <a:pt x="216" y="340"/>
                  </a:lnTo>
                  <a:lnTo>
                    <a:pt x="228" y="340"/>
                  </a:lnTo>
                  <a:lnTo>
                    <a:pt x="228" y="346"/>
                  </a:lnTo>
                  <a:close/>
                  <a:moveTo>
                    <a:pt x="560" y="450"/>
                  </a:moveTo>
                  <a:lnTo>
                    <a:pt x="560" y="450"/>
                  </a:lnTo>
                  <a:lnTo>
                    <a:pt x="556" y="446"/>
                  </a:lnTo>
                  <a:lnTo>
                    <a:pt x="550" y="444"/>
                  </a:lnTo>
                  <a:lnTo>
                    <a:pt x="550" y="444"/>
                  </a:lnTo>
                  <a:lnTo>
                    <a:pt x="542" y="446"/>
                  </a:lnTo>
                  <a:lnTo>
                    <a:pt x="536" y="452"/>
                  </a:lnTo>
                  <a:lnTo>
                    <a:pt x="532" y="460"/>
                  </a:lnTo>
                  <a:lnTo>
                    <a:pt x="530" y="470"/>
                  </a:lnTo>
                  <a:lnTo>
                    <a:pt x="530" y="470"/>
                  </a:lnTo>
                  <a:lnTo>
                    <a:pt x="532" y="480"/>
                  </a:lnTo>
                  <a:lnTo>
                    <a:pt x="536" y="488"/>
                  </a:lnTo>
                  <a:lnTo>
                    <a:pt x="542" y="494"/>
                  </a:lnTo>
                  <a:lnTo>
                    <a:pt x="550" y="496"/>
                  </a:lnTo>
                  <a:lnTo>
                    <a:pt x="550" y="496"/>
                  </a:lnTo>
                  <a:lnTo>
                    <a:pt x="556" y="494"/>
                  </a:lnTo>
                  <a:lnTo>
                    <a:pt x="560" y="490"/>
                  </a:lnTo>
                  <a:lnTo>
                    <a:pt x="560" y="494"/>
                  </a:lnTo>
                  <a:lnTo>
                    <a:pt x="572" y="494"/>
                  </a:lnTo>
                  <a:lnTo>
                    <a:pt x="572" y="426"/>
                  </a:lnTo>
                  <a:lnTo>
                    <a:pt x="560" y="432"/>
                  </a:lnTo>
                  <a:lnTo>
                    <a:pt x="560" y="450"/>
                  </a:lnTo>
                  <a:close/>
                  <a:moveTo>
                    <a:pt x="552" y="484"/>
                  </a:moveTo>
                  <a:lnTo>
                    <a:pt x="552" y="484"/>
                  </a:lnTo>
                  <a:lnTo>
                    <a:pt x="548" y="484"/>
                  </a:lnTo>
                  <a:lnTo>
                    <a:pt x="546" y="482"/>
                  </a:lnTo>
                  <a:lnTo>
                    <a:pt x="544" y="478"/>
                  </a:lnTo>
                  <a:lnTo>
                    <a:pt x="542" y="470"/>
                  </a:lnTo>
                  <a:lnTo>
                    <a:pt x="542" y="470"/>
                  </a:lnTo>
                  <a:lnTo>
                    <a:pt x="544" y="462"/>
                  </a:lnTo>
                  <a:lnTo>
                    <a:pt x="546" y="458"/>
                  </a:lnTo>
                  <a:lnTo>
                    <a:pt x="548" y="456"/>
                  </a:lnTo>
                  <a:lnTo>
                    <a:pt x="552" y="456"/>
                  </a:lnTo>
                  <a:lnTo>
                    <a:pt x="552" y="456"/>
                  </a:lnTo>
                  <a:lnTo>
                    <a:pt x="558" y="458"/>
                  </a:lnTo>
                  <a:lnTo>
                    <a:pt x="560" y="460"/>
                  </a:lnTo>
                  <a:lnTo>
                    <a:pt x="560" y="480"/>
                  </a:lnTo>
                  <a:lnTo>
                    <a:pt x="560" y="480"/>
                  </a:lnTo>
                  <a:lnTo>
                    <a:pt x="558" y="484"/>
                  </a:lnTo>
                  <a:lnTo>
                    <a:pt x="552" y="484"/>
                  </a:lnTo>
                  <a:lnTo>
                    <a:pt x="552" y="484"/>
                  </a:lnTo>
                  <a:close/>
                  <a:moveTo>
                    <a:pt x="148" y="460"/>
                  </a:moveTo>
                  <a:lnTo>
                    <a:pt x="148" y="460"/>
                  </a:lnTo>
                  <a:lnTo>
                    <a:pt x="146" y="458"/>
                  </a:lnTo>
                  <a:lnTo>
                    <a:pt x="140" y="456"/>
                  </a:lnTo>
                  <a:lnTo>
                    <a:pt x="140" y="456"/>
                  </a:lnTo>
                  <a:lnTo>
                    <a:pt x="138" y="458"/>
                  </a:lnTo>
                  <a:lnTo>
                    <a:pt x="134" y="460"/>
                  </a:lnTo>
                  <a:lnTo>
                    <a:pt x="132" y="464"/>
                  </a:lnTo>
                  <a:lnTo>
                    <a:pt x="132" y="468"/>
                  </a:lnTo>
                  <a:lnTo>
                    <a:pt x="132" y="494"/>
                  </a:lnTo>
                  <a:lnTo>
                    <a:pt x="120" y="494"/>
                  </a:lnTo>
                  <a:lnTo>
                    <a:pt x="120" y="446"/>
                  </a:lnTo>
                  <a:lnTo>
                    <a:pt x="132" y="446"/>
                  </a:lnTo>
                  <a:lnTo>
                    <a:pt x="132" y="450"/>
                  </a:lnTo>
                  <a:lnTo>
                    <a:pt x="132" y="450"/>
                  </a:lnTo>
                  <a:lnTo>
                    <a:pt x="138" y="446"/>
                  </a:lnTo>
                  <a:lnTo>
                    <a:pt x="144" y="444"/>
                  </a:lnTo>
                  <a:lnTo>
                    <a:pt x="144" y="444"/>
                  </a:lnTo>
                  <a:lnTo>
                    <a:pt x="148" y="446"/>
                  </a:lnTo>
                  <a:lnTo>
                    <a:pt x="152" y="448"/>
                  </a:lnTo>
                  <a:lnTo>
                    <a:pt x="148" y="460"/>
                  </a:lnTo>
                  <a:close/>
                  <a:moveTo>
                    <a:pt x="54" y="446"/>
                  </a:moveTo>
                  <a:lnTo>
                    <a:pt x="66" y="446"/>
                  </a:lnTo>
                  <a:lnTo>
                    <a:pt x="52" y="494"/>
                  </a:lnTo>
                  <a:lnTo>
                    <a:pt x="42" y="494"/>
                  </a:lnTo>
                  <a:lnTo>
                    <a:pt x="36" y="474"/>
                  </a:lnTo>
                  <a:lnTo>
                    <a:pt x="36" y="474"/>
                  </a:lnTo>
                  <a:lnTo>
                    <a:pt x="34" y="464"/>
                  </a:lnTo>
                  <a:lnTo>
                    <a:pt x="34" y="464"/>
                  </a:lnTo>
                  <a:lnTo>
                    <a:pt x="30" y="474"/>
                  </a:lnTo>
                  <a:lnTo>
                    <a:pt x="26" y="494"/>
                  </a:lnTo>
                  <a:lnTo>
                    <a:pt x="14" y="494"/>
                  </a:lnTo>
                  <a:lnTo>
                    <a:pt x="14" y="494"/>
                  </a:lnTo>
                  <a:lnTo>
                    <a:pt x="0" y="446"/>
                  </a:lnTo>
                  <a:lnTo>
                    <a:pt x="14" y="446"/>
                  </a:lnTo>
                  <a:lnTo>
                    <a:pt x="18" y="464"/>
                  </a:lnTo>
                  <a:lnTo>
                    <a:pt x="18" y="464"/>
                  </a:lnTo>
                  <a:lnTo>
                    <a:pt x="20" y="476"/>
                  </a:lnTo>
                  <a:lnTo>
                    <a:pt x="20" y="476"/>
                  </a:lnTo>
                  <a:lnTo>
                    <a:pt x="24" y="464"/>
                  </a:lnTo>
                  <a:lnTo>
                    <a:pt x="28" y="446"/>
                  </a:lnTo>
                  <a:lnTo>
                    <a:pt x="38" y="446"/>
                  </a:lnTo>
                  <a:lnTo>
                    <a:pt x="44" y="464"/>
                  </a:lnTo>
                  <a:lnTo>
                    <a:pt x="44" y="464"/>
                  </a:lnTo>
                  <a:lnTo>
                    <a:pt x="46" y="476"/>
                  </a:lnTo>
                  <a:lnTo>
                    <a:pt x="46" y="476"/>
                  </a:lnTo>
                  <a:lnTo>
                    <a:pt x="50" y="464"/>
                  </a:lnTo>
                  <a:lnTo>
                    <a:pt x="54" y="446"/>
                  </a:lnTo>
                  <a:close/>
                  <a:moveTo>
                    <a:pt x="90" y="444"/>
                  </a:moveTo>
                  <a:lnTo>
                    <a:pt x="90" y="444"/>
                  </a:lnTo>
                  <a:lnTo>
                    <a:pt x="82" y="446"/>
                  </a:lnTo>
                  <a:lnTo>
                    <a:pt x="74" y="452"/>
                  </a:lnTo>
                  <a:lnTo>
                    <a:pt x="70" y="460"/>
                  </a:lnTo>
                  <a:lnTo>
                    <a:pt x="68" y="470"/>
                  </a:lnTo>
                  <a:lnTo>
                    <a:pt x="68" y="470"/>
                  </a:lnTo>
                  <a:lnTo>
                    <a:pt x="70" y="480"/>
                  </a:lnTo>
                  <a:lnTo>
                    <a:pt x="74" y="488"/>
                  </a:lnTo>
                  <a:lnTo>
                    <a:pt x="82" y="494"/>
                  </a:lnTo>
                  <a:lnTo>
                    <a:pt x="90" y="496"/>
                  </a:lnTo>
                  <a:lnTo>
                    <a:pt x="90" y="496"/>
                  </a:lnTo>
                  <a:lnTo>
                    <a:pt x="100" y="494"/>
                  </a:lnTo>
                  <a:lnTo>
                    <a:pt x="106" y="488"/>
                  </a:lnTo>
                  <a:lnTo>
                    <a:pt x="110" y="480"/>
                  </a:lnTo>
                  <a:lnTo>
                    <a:pt x="112" y="470"/>
                  </a:lnTo>
                  <a:lnTo>
                    <a:pt x="112" y="470"/>
                  </a:lnTo>
                  <a:lnTo>
                    <a:pt x="110" y="460"/>
                  </a:lnTo>
                  <a:lnTo>
                    <a:pt x="106" y="452"/>
                  </a:lnTo>
                  <a:lnTo>
                    <a:pt x="100" y="446"/>
                  </a:lnTo>
                  <a:lnTo>
                    <a:pt x="90" y="444"/>
                  </a:lnTo>
                  <a:lnTo>
                    <a:pt x="90" y="444"/>
                  </a:lnTo>
                  <a:close/>
                  <a:moveTo>
                    <a:pt x="90" y="484"/>
                  </a:moveTo>
                  <a:lnTo>
                    <a:pt x="90" y="484"/>
                  </a:lnTo>
                  <a:lnTo>
                    <a:pt x="86" y="484"/>
                  </a:lnTo>
                  <a:lnTo>
                    <a:pt x="84" y="480"/>
                  </a:lnTo>
                  <a:lnTo>
                    <a:pt x="82" y="476"/>
                  </a:lnTo>
                  <a:lnTo>
                    <a:pt x="80" y="470"/>
                  </a:lnTo>
                  <a:lnTo>
                    <a:pt x="80" y="470"/>
                  </a:lnTo>
                  <a:lnTo>
                    <a:pt x="82" y="464"/>
                  </a:lnTo>
                  <a:lnTo>
                    <a:pt x="84" y="460"/>
                  </a:lnTo>
                  <a:lnTo>
                    <a:pt x="86" y="456"/>
                  </a:lnTo>
                  <a:lnTo>
                    <a:pt x="90" y="456"/>
                  </a:lnTo>
                  <a:lnTo>
                    <a:pt x="90" y="456"/>
                  </a:lnTo>
                  <a:lnTo>
                    <a:pt x="94" y="456"/>
                  </a:lnTo>
                  <a:lnTo>
                    <a:pt x="98" y="460"/>
                  </a:lnTo>
                  <a:lnTo>
                    <a:pt x="100" y="464"/>
                  </a:lnTo>
                  <a:lnTo>
                    <a:pt x="100" y="470"/>
                  </a:lnTo>
                  <a:lnTo>
                    <a:pt x="100" y="470"/>
                  </a:lnTo>
                  <a:lnTo>
                    <a:pt x="100" y="476"/>
                  </a:lnTo>
                  <a:lnTo>
                    <a:pt x="98" y="480"/>
                  </a:lnTo>
                  <a:lnTo>
                    <a:pt x="94" y="484"/>
                  </a:lnTo>
                  <a:lnTo>
                    <a:pt x="90" y="484"/>
                  </a:lnTo>
                  <a:lnTo>
                    <a:pt x="90" y="484"/>
                  </a:lnTo>
                  <a:close/>
                  <a:moveTo>
                    <a:pt x="500" y="460"/>
                  </a:moveTo>
                  <a:lnTo>
                    <a:pt x="500" y="460"/>
                  </a:lnTo>
                  <a:lnTo>
                    <a:pt x="496" y="458"/>
                  </a:lnTo>
                  <a:lnTo>
                    <a:pt x="492" y="456"/>
                  </a:lnTo>
                  <a:lnTo>
                    <a:pt x="492" y="456"/>
                  </a:lnTo>
                  <a:lnTo>
                    <a:pt x="488" y="458"/>
                  </a:lnTo>
                  <a:lnTo>
                    <a:pt x="486" y="460"/>
                  </a:lnTo>
                  <a:lnTo>
                    <a:pt x="484" y="464"/>
                  </a:lnTo>
                  <a:lnTo>
                    <a:pt x="484" y="468"/>
                  </a:lnTo>
                  <a:lnTo>
                    <a:pt x="484" y="494"/>
                  </a:lnTo>
                  <a:lnTo>
                    <a:pt x="472" y="494"/>
                  </a:lnTo>
                  <a:lnTo>
                    <a:pt x="472" y="446"/>
                  </a:lnTo>
                  <a:lnTo>
                    <a:pt x="484" y="446"/>
                  </a:lnTo>
                  <a:lnTo>
                    <a:pt x="484" y="450"/>
                  </a:lnTo>
                  <a:lnTo>
                    <a:pt x="484" y="450"/>
                  </a:lnTo>
                  <a:lnTo>
                    <a:pt x="488" y="446"/>
                  </a:lnTo>
                  <a:lnTo>
                    <a:pt x="494" y="444"/>
                  </a:lnTo>
                  <a:lnTo>
                    <a:pt x="494" y="444"/>
                  </a:lnTo>
                  <a:lnTo>
                    <a:pt x="500" y="446"/>
                  </a:lnTo>
                  <a:lnTo>
                    <a:pt x="504" y="448"/>
                  </a:lnTo>
                  <a:lnTo>
                    <a:pt x="500" y="460"/>
                  </a:lnTo>
                  <a:close/>
                  <a:moveTo>
                    <a:pt x="406" y="446"/>
                  </a:moveTo>
                  <a:lnTo>
                    <a:pt x="418" y="446"/>
                  </a:lnTo>
                  <a:lnTo>
                    <a:pt x="404" y="494"/>
                  </a:lnTo>
                  <a:lnTo>
                    <a:pt x="394" y="494"/>
                  </a:lnTo>
                  <a:lnTo>
                    <a:pt x="388" y="474"/>
                  </a:lnTo>
                  <a:lnTo>
                    <a:pt x="388" y="474"/>
                  </a:lnTo>
                  <a:lnTo>
                    <a:pt x="384" y="464"/>
                  </a:lnTo>
                  <a:lnTo>
                    <a:pt x="384" y="464"/>
                  </a:lnTo>
                  <a:lnTo>
                    <a:pt x="382" y="474"/>
                  </a:lnTo>
                  <a:lnTo>
                    <a:pt x="376" y="494"/>
                  </a:lnTo>
                  <a:lnTo>
                    <a:pt x="366" y="494"/>
                  </a:lnTo>
                  <a:lnTo>
                    <a:pt x="366" y="494"/>
                  </a:lnTo>
                  <a:lnTo>
                    <a:pt x="352" y="446"/>
                  </a:lnTo>
                  <a:lnTo>
                    <a:pt x="366" y="446"/>
                  </a:lnTo>
                  <a:lnTo>
                    <a:pt x="370" y="464"/>
                  </a:lnTo>
                  <a:lnTo>
                    <a:pt x="370" y="464"/>
                  </a:lnTo>
                  <a:lnTo>
                    <a:pt x="372" y="476"/>
                  </a:lnTo>
                  <a:lnTo>
                    <a:pt x="372" y="476"/>
                  </a:lnTo>
                  <a:lnTo>
                    <a:pt x="374" y="464"/>
                  </a:lnTo>
                  <a:lnTo>
                    <a:pt x="380" y="446"/>
                  </a:lnTo>
                  <a:lnTo>
                    <a:pt x="390" y="446"/>
                  </a:lnTo>
                  <a:lnTo>
                    <a:pt x="396" y="464"/>
                  </a:lnTo>
                  <a:lnTo>
                    <a:pt x="396" y="464"/>
                  </a:lnTo>
                  <a:lnTo>
                    <a:pt x="398" y="476"/>
                  </a:lnTo>
                  <a:lnTo>
                    <a:pt x="398" y="476"/>
                  </a:lnTo>
                  <a:lnTo>
                    <a:pt x="400" y="464"/>
                  </a:lnTo>
                  <a:lnTo>
                    <a:pt x="406" y="446"/>
                  </a:lnTo>
                  <a:close/>
                  <a:moveTo>
                    <a:pt x="442" y="444"/>
                  </a:moveTo>
                  <a:lnTo>
                    <a:pt x="442" y="444"/>
                  </a:lnTo>
                  <a:lnTo>
                    <a:pt x="434" y="446"/>
                  </a:lnTo>
                  <a:lnTo>
                    <a:pt x="426" y="452"/>
                  </a:lnTo>
                  <a:lnTo>
                    <a:pt x="422" y="460"/>
                  </a:lnTo>
                  <a:lnTo>
                    <a:pt x="420" y="470"/>
                  </a:lnTo>
                  <a:lnTo>
                    <a:pt x="420" y="470"/>
                  </a:lnTo>
                  <a:lnTo>
                    <a:pt x="422" y="480"/>
                  </a:lnTo>
                  <a:lnTo>
                    <a:pt x="426" y="488"/>
                  </a:lnTo>
                  <a:lnTo>
                    <a:pt x="434" y="494"/>
                  </a:lnTo>
                  <a:lnTo>
                    <a:pt x="442" y="496"/>
                  </a:lnTo>
                  <a:lnTo>
                    <a:pt x="442" y="496"/>
                  </a:lnTo>
                  <a:lnTo>
                    <a:pt x="450" y="494"/>
                  </a:lnTo>
                  <a:lnTo>
                    <a:pt x="458" y="488"/>
                  </a:lnTo>
                  <a:lnTo>
                    <a:pt x="462" y="480"/>
                  </a:lnTo>
                  <a:lnTo>
                    <a:pt x="464" y="470"/>
                  </a:lnTo>
                  <a:lnTo>
                    <a:pt x="464" y="470"/>
                  </a:lnTo>
                  <a:lnTo>
                    <a:pt x="462" y="460"/>
                  </a:lnTo>
                  <a:lnTo>
                    <a:pt x="458" y="452"/>
                  </a:lnTo>
                  <a:lnTo>
                    <a:pt x="450" y="446"/>
                  </a:lnTo>
                  <a:lnTo>
                    <a:pt x="442" y="444"/>
                  </a:lnTo>
                  <a:lnTo>
                    <a:pt x="442" y="444"/>
                  </a:lnTo>
                  <a:close/>
                  <a:moveTo>
                    <a:pt x="442" y="484"/>
                  </a:moveTo>
                  <a:lnTo>
                    <a:pt x="442" y="484"/>
                  </a:lnTo>
                  <a:lnTo>
                    <a:pt x="438" y="484"/>
                  </a:lnTo>
                  <a:lnTo>
                    <a:pt x="434" y="480"/>
                  </a:lnTo>
                  <a:lnTo>
                    <a:pt x="432" y="476"/>
                  </a:lnTo>
                  <a:lnTo>
                    <a:pt x="432" y="470"/>
                  </a:lnTo>
                  <a:lnTo>
                    <a:pt x="432" y="470"/>
                  </a:lnTo>
                  <a:lnTo>
                    <a:pt x="432" y="464"/>
                  </a:lnTo>
                  <a:lnTo>
                    <a:pt x="434" y="460"/>
                  </a:lnTo>
                  <a:lnTo>
                    <a:pt x="438" y="456"/>
                  </a:lnTo>
                  <a:lnTo>
                    <a:pt x="442" y="456"/>
                  </a:lnTo>
                  <a:lnTo>
                    <a:pt x="442" y="456"/>
                  </a:lnTo>
                  <a:lnTo>
                    <a:pt x="446" y="456"/>
                  </a:lnTo>
                  <a:lnTo>
                    <a:pt x="450" y="460"/>
                  </a:lnTo>
                  <a:lnTo>
                    <a:pt x="452" y="464"/>
                  </a:lnTo>
                  <a:lnTo>
                    <a:pt x="452" y="470"/>
                  </a:lnTo>
                  <a:lnTo>
                    <a:pt x="452" y="470"/>
                  </a:lnTo>
                  <a:lnTo>
                    <a:pt x="452" y="476"/>
                  </a:lnTo>
                  <a:lnTo>
                    <a:pt x="450" y="480"/>
                  </a:lnTo>
                  <a:lnTo>
                    <a:pt x="446" y="484"/>
                  </a:lnTo>
                  <a:lnTo>
                    <a:pt x="442" y="484"/>
                  </a:lnTo>
                  <a:lnTo>
                    <a:pt x="442" y="484"/>
                  </a:lnTo>
                  <a:close/>
                  <a:moveTo>
                    <a:pt x="186" y="462"/>
                  </a:moveTo>
                  <a:lnTo>
                    <a:pt x="200" y="494"/>
                  </a:lnTo>
                  <a:lnTo>
                    <a:pt x="186" y="494"/>
                  </a:lnTo>
                  <a:lnTo>
                    <a:pt x="176" y="472"/>
                  </a:lnTo>
                  <a:lnTo>
                    <a:pt x="170" y="480"/>
                  </a:lnTo>
                  <a:lnTo>
                    <a:pt x="170" y="494"/>
                  </a:lnTo>
                  <a:lnTo>
                    <a:pt x="158" y="494"/>
                  </a:lnTo>
                  <a:lnTo>
                    <a:pt x="158" y="432"/>
                  </a:lnTo>
                  <a:lnTo>
                    <a:pt x="170" y="426"/>
                  </a:lnTo>
                  <a:lnTo>
                    <a:pt x="170" y="464"/>
                  </a:lnTo>
                  <a:lnTo>
                    <a:pt x="170" y="464"/>
                  </a:lnTo>
                  <a:lnTo>
                    <a:pt x="174" y="458"/>
                  </a:lnTo>
                  <a:lnTo>
                    <a:pt x="184" y="446"/>
                  </a:lnTo>
                  <a:lnTo>
                    <a:pt x="198" y="446"/>
                  </a:lnTo>
                  <a:lnTo>
                    <a:pt x="186" y="462"/>
                  </a:lnTo>
                  <a:close/>
                  <a:moveTo>
                    <a:pt x="242" y="494"/>
                  </a:moveTo>
                  <a:lnTo>
                    <a:pt x="230" y="494"/>
                  </a:lnTo>
                  <a:lnTo>
                    <a:pt x="230" y="446"/>
                  </a:lnTo>
                  <a:lnTo>
                    <a:pt x="242" y="446"/>
                  </a:lnTo>
                  <a:lnTo>
                    <a:pt x="242" y="450"/>
                  </a:lnTo>
                  <a:lnTo>
                    <a:pt x="242" y="450"/>
                  </a:lnTo>
                  <a:lnTo>
                    <a:pt x="248" y="446"/>
                  </a:lnTo>
                  <a:lnTo>
                    <a:pt x="254" y="444"/>
                  </a:lnTo>
                  <a:lnTo>
                    <a:pt x="254" y="444"/>
                  </a:lnTo>
                  <a:lnTo>
                    <a:pt x="262" y="446"/>
                  </a:lnTo>
                  <a:lnTo>
                    <a:pt x="268" y="450"/>
                  </a:lnTo>
                  <a:lnTo>
                    <a:pt x="272" y="458"/>
                  </a:lnTo>
                  <a:lnTo>
                    <a:pt x="272" y="466"/>
                  </a:lnTo>
                  <a:lnTo>
                    <a:pt x="272" y="494"/>
                  </a:lnTo>
                  <a:lnTo>
                    <a:pt x="260" y="494"/>
                  </a:lnTo>
                  <a:lnTo>
                    <a:pt x="260" y="468"/>
                  </a:lnTo>
                  <a:lnTo>
                    <a:pt x="260" y="468"/>
                  </a:lnTo>
                  <a:lnTo>
                    <a:pt x="260" y="462"/>
                  </a:lnTo>
                  <a:lnTo>
                    <a:pt x="258" y="458"/>
                  </a:lnTo>
                  <a:lnTo>
                    <a:pt x="256" y="456"/>
                  </a:lnTo>
                  <a:lnTo>
                    <a:pt x="252" y="456"/>
                  </a:lnTo>
                  <a:lnTo>
                    <a:pt x="252" y="456"/>
                  </a:lnTo>
                  <a:lnTo>
                    <a:pt x="248" y="456"/>
                  </a:lnTo>
                  <a:lnTo>
                    <a:pt x="244" y="458"/>
                  </a:lnTo>
                  <a:lnTo>
                    <a:pt x="244" y="462"/>
                  </a:lnTo>
                  <a:lnTo>
                    <a:pt x="242" y="468"/>
                  </a:lnTo>
                  <a:lnTo>
                    <a:pt x="242" y="494"/>
                  </a:lnTo>
                  <a:close/>
                  <a:moveTo>
                    <a:pt x="310" y="450"/>
                  </a:moveTo>
                  <a:lnTo>
                    <a:pt x="310" y="450"/>
                  </a:lnTo>
                  <a:lnTo>
                    <a:pt x="306" y="446"/>
                  </a:lnTo>
                  <a:lnTo>
                    <a:pt x="300" y="444"/>
                  </a:lnTo>
                  <a:lnTo>
                    <a:pt x="300" y="444"/>
                  </a:lnTo>
                  <a:lnTo>
                    <a:pt x="292" y="446"/>
                  </a:lnTo>
                  <a:lnTo>
                    <a:pt x="286" y="452"/>
                  </a:lnTo>
                  <a:lnTo>
                    <a:pt x="282" y="460"/>
                  </a:lnTo>
                  <a:lnTo>
                    <a:pt x="280" y="470"/>
                  </a:lnTo>
                  <a:lnTo>
                    <a:pt x="280" y="470"/>
                  </a:lnTo>
                  <a:lnTo>
                    <a:pt x="282" y="480"/>
                  </a:lnTo>
                  <a:lnTo>
                    <a:pt x="286" y="488"/>
                  </a:lnTo>
                  <a:lnTo>
                    <a:pt x="292" y="494"/>
                  </a:lnTo>
                  <a:lnTo>
                    <a:pt x="300" y="496"/>
                  </a:lnTo>
                  <a:lnTo>
                    <a:pt x="300" y="496"/>
                  </a:lnTo>
                  <a:lnTo>
                    <a:pt x="306" y="494"/>
                  </a:lnTo>
                  <a:lnTo>
                    <a:pt x="310" y="490"/>
                  </a:lnTo>
                  <a:lnTo>
                    <a:pt x="310" y="492"/>
                  </a:lnTo>
                  <a:lnTo>
                    <a:pt x="310" y="492"/>
                  </a:lnTo>
                  <a:lnTo>
                    <a:pt x="310" y="496"/>
                  </a:lnTo>
                  <a:lnTo>
                    <a:pt x="310" y="500"/>
                  </a:lnTo>
                  <a:lnTo>
                    <a:pt x="304" y="504"/>
                  </a:lnTo>
                  <a:lnTo>
                    <a:pt x="296" y="506"/>
                  </a:lnTo>
                  <a:lnTo>
                    <a:pt x="294" y="506"/>
                  </a:lnTo>
                  <a:lnTo>
                    <a:pt x="300" y="514"/>
                  </a:lnTo>
                  <a:lnTo>
                    <a:pt x="300" y="514"/>
                  </a:lnTo>
                  <a:lnTo>
                    <a:pt x="300" y="514"/>
                  </a:lnTo>
                  <a:lnTo>
                    <a:pt x="310" y="512"/>
                  </a:lnTo>
                  <a:lnTo>
                    <a:pt x="318" y="508"/>
                  </a:lnTo>
                  <a:lnTo>
                    <a:pt x="322" y="500"/>
                  </a:lnTo>
                  <a:lnTo>
                    <a:pt x="324" y="490"/>
                  </a:lnTo>
                  <a:lnTo>
                    <a:pt x="324" y="446"/>
                  </a:lnTo>
                  <a:lnTo>
                    <a:pt x="310" y="446"/>
                  </a:lnTo>
                  <a:lnTo>
                    <a:pt x="310" y="450"/>
                  </a:lnTo>
                  <a:close/>
                  <a:moveTo>
                    <a:pt x="310" y="460"/>
                  </a:moveTo>
                  <a:lnTo>
                    <a:pt x="310" y="480"/>
                  </a:lnTo>
                  <a:lnTo>
                    <a:pt x="310" y="480"/>
                  </a:lnTo>
                  <a:lnTo>
                    <a:pt x="308" y="484"/>
                  </a:lnTo>
                  <a:lnTo>
                    <a:pt x="302" y="484"/>
                  </a:lnTo>
                  <a:lnTo>
                    <a:pt x="302" y="484"/>
                  </a:lnTo>
                  <a:lnTo>
                    <a:pt x="300" y="484"/>
                  </a:lnTo>
                  <a:lnTo>
                    <a:pt x="296" y="482"/>
                  </a:lnTo>
                  <a:lnTo>
                    <a:pt x="294" y="478"/>
                  </a:lnTo>
                  <a:lnTo>
                    <a:pt x="294" y="470"/>
                  </a:lnTo>
                  <a:lnTo>
                    <a:pt x="294" y="470"/>
                  </a:lnTo>
                  <a:lnTo>
                    <a:pt x="294" y="462"/>
                  </a:lnTo>
                  <a:lnTo>
                    <a:pt x="296" y="458"/>
                  </a:lnTo>
                  <a:lnTo>
                    <a:pt x="300" y="456"/>
                  </a:lnTo>
                  <a:lnTo>
                    <a:pt x="302" y="456"/>
                  </a:lnTo>
                  <a:lnTo>
                    <a:pt x="302" y="456"/>
                  </a:lnTo>
                  <a:lnTo>
                    <a:pt x="308" y="458"/>
                  </a:lnTo>
                  <a:lnTo>
                    <a:pt x="310" y="460"/>
                  </a:lnTo>
                  <a:lnTo>
                    <a:pt x="310" y="460"/>
                  </a:lnTo>
                  <a:close/>
                  <a:moveTo>
                    <a:pt x="208" y="446"/>
                  </a:moveTo>
                  <a:lnTo>
                    <a:pt x="220" y="446"/>
                  </a:lnTo>
                  <a:lnTo>
                    <a:pt x="220" y="468"/>
                  </a:lnTo>
                  <a:lnTo>
                    <a:pt x="220" y="494"/>
                  </a:lnTo>
                  <a:lnTo>
                    <a:pt x="208" y="494"/>
                  </a:lnTo>
                  <a:lnTo>
                    <a:pt x="208" y="446"/>
                  </a:lnTo>
                  <a:close/>
                  <a:moveTo>
                    <a:pt x="220" y="432"/>
                  </a:moveTo>
                  <a:lnTo>
                    <a:pt x="220" y="438"/>
                  </a:lnTo>
                  <a:lnTo>
                    <a:pt x="208" y="438"/>
                  </a:lnTo>
                  <a:lnTo>
                    <a:pt x="208" y="426"/>
                  </a:lnTo>
                  <a:lnTo>
                    <a:pt x="220" y="426"/>
                  </a:lnTo>
                  <a:lnTo>
                    <a:pt x="220" y="432"/>
                  </a:lnTo>
                  <a:close/>
                  <a:moveTo>
                    <a:pt x="510" y="432"/>
                  </a:moveTo>
                  <a:lnTo>
                    <a:pt x="522" y="426"/>
                  </a:lnTo>
                  <a:lnTo>
                    <a:pt x="522" y="470"/>
                  </a:lnTo>
                  <a:lnTo>
                    <a:pt x="522" y="494"/>
                  </a:lnTo>
                  <a:lnTo>
                    <a:pt x="510" y="494"/>
                  </a:lnTo>
                  <a:lnTo>
                    <a:pt x="510" y="432"/>
                  </a:lnTo>
                  <a:close/>
                  <a:moveTo>
                    <a:pt x="88" y="166"/>
                  </a:moveTo>
                  <a:lnTo>
                    <a:pt x="188" y="166"/>
                  </a:lnTo>
                  <a:lnTo>
                    <a:pt x="188" y="108"/>
                  </a:lnTo>
                  <a:lnTo>
                    <a:pt x="88" y="108"/>
                  </a:lnTo>
                  <a:lnTo>
                    <a:pt x="88" y="62"/>
                  </a:lnTo>
                  <a:lnTo>
                    <a:pt x="198" y="62"/>
                  </a:lnTo>
                  <a:lnTo>
                    <a:pt x="162" y="0"/>
                  </a:lnTo>
                  <a:lnTo>
                    <a:pt x="6" y="0"/>
                  </a:lnTo>
                  <a:lnTo>
                    <a:pt x="6" y="274"/>
                  </a:lnTo>
                  <a:lnTo>
                    <a:pt x="226" y="274"/>
                  </a:lnTo>
                  <a:lnTo>
                    <a:pt x="226" y="212"/>
                  </a:lnTo>
                  <a:lnTo>
                    <a:pt x="88" y="212"/>
                  </a:lnTo>
                  <a:lnTo>
                    <a:pt x="88" y="166"/>
                  </a:lnTo>
                  <a:close/>
                  <a:moveTo>
                    <a:pt x="374" y="0"/>
                  </a:moveTo>
                  <a:lnTo>
                    <a:pt x="326" y="90"/>
                  </a:lnTo>
                  <a:lnTo>
                    <a:pt x="280" y="0"/>
                  </a:lnTo>
                  <a:lnTo>
                    <a:pt x="188" y="0"/>
                  </a:lnTo>
                  <a:lnTo>
                    <a:pt x="284" y="166"/>
                  </a:lnTo>
                  <a:lnTo>
                    <a:pt x="284" y="274"/>
                  </a:lnTo>
                  <a:lnTo>
                    <a:pt x="366" y="274"/>
                  </a:lnTo>
                  <a:lnTo>
                    <a:pt x="366" y="166"/>
                  </a:lnTo>
                  <a:lnTo>
                    <a:pt x="464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1037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1504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29417" y="1137154"/>
            <a:ext cx="2619398" cy="282129"/>
          </a:xfrm>
        </p:spPr>
        <p:txBody>
          <a:bodyPr/>
          <a:lstStyle>
            <a:lvl1pPr>
              <a:lnSpc>
                <a:spcPts val="2232"/>
              </a:lnSpc>
              <a:defRPr b="1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Proposal title</a:t>
            </a:r>
            <a:endParaRPr lang="en-GB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29417" y="1583670"/>
            <a:ext cx="2619398" cy="28212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kumimoji="0" lang="en-GB" sz="1508" b="0" i="0" u="none" strike="noStrike" kern="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EYInterstate Regular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822487" rtl="0" eaLnBrk="1" fontAlgn="base" latinLnBrk="0" hangingPunct="1">
              <a:lnSpc>
                <a:spcPts val="2232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93709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/>
          </p:cNvSpPr>
          <p:nvPr/>
        </p:nvSpPr>
        <p:spPr bwMode="auto">
          <a:xfrm>
            <a:off x="366520" y="390200"/>
            <a:ext cx="3181938" cy="3973983"/>
          </a:xfrm>
          <a:custGeom>
            <a:avLst/>
            <a:gdLst>
              <a:gd name="T0" fmla="*/ 0 w 2344"/>
              <a:gd name="T1" fmla="*/ 414 h 2760"/>
              <a:gd name="T2" fmla="*/ 0 w 2344"/>
              <a:gd name="T3" fmla="*/ 2760 h 2760"/>
              <a:gd name="T4" fmla="*/ 2344 w 2344"/>
              <a:gd name="T5" fmla="*/ 2760 h 2760"/>
              <a:gd name="T6" fmla="*/ 2344 w 2344"/>
              <a:gd name="T7" fmla="*/ 0 h 2760"/>
              <a:gd name="T8" fmla="*/ 0 w 2344"/>
              <a:gd name="T9" fmla="*/ 414 h 2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44" h="2760">
                <a:moveTo>
                  <a:pt x="0" y="414"/>
                </a:moveTo>
                <a:lnTo>
                  <a:pt x="0" y="2760"/>
                </a:lnTo>
                <a:lnTo>
                  <a:pt x="2344" y="2760"/>
                </a:lnTo>
                <a:lnTo>
                  <a:pt x="2344" y="0"/>
                </a:lnTo>
                <a:lnTo>
                  <a:pt x="0" y="414"/>
                </a:lnTo>
                <a:close/>
              </a:path>
            </a:pathLst>
          </a:custGeom>
          <a:solidFill>
            <a:srgbClr val="FFE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562" tIns="37781" rIns="75562" bIns="37781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1037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866013" y="5349326"/>
            <a:ext cx="925803" cy="1146120"/>
            <a:chOff x="9040813" y="5535613"/>
            <a:chExt cx="1082675" cy="1263650"/>
          </a:xfrm>
        </p:grpSpPr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9040813" y="5535613"/>
              <a:ext cx="866775" cy="314325"/>
            </a:xfrm>
            <a:custGeom>
              <a:avLst/>
              <a:gdLst>
                <a:gd name="T0" fmla="*/ 546 w 546"/>
                <a:gd name="T1" fmla="*/ 0 h 198"/>
                <a:gd name="T2" fmla="*/ 0 w 546"/>
                <a:gd name="T3" fmla="*/ 198 h 198"/>
                <a:gd name="T4" fmla="*/ 546 w 546"/>
                <a:gd name="T5" fmla="*/ 102 h 198"/>
                <a:gd name="T6" fmla="*/ 546 w 546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6" h="198">
                  <a:moveTo>
                    <a:pt x="546" y="0"/>
                  </a:moveTo>
                  <a:lnTo>
                    <a:pt x="0" y="198"/>
                  </a:lnTo>
                  <a:lnTo>
                    <a:pt x="546" y="102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1037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9040813" y="5983288"/>
              <a:ext cx="1082675" cy="815975"/>
            </a:xfrm>
            <a:custGeom>
              <a:avLst/>
              <a:gdLst>
                <a:gd name="T0" fmla="*/ 6 w 682"/>
                <a:gd name="T1" fmla="*/ 342 h 514"/>
                <a:gd name="T2" fmla="*/ 38 w 682"/>
                <a:gd name="T3" fmla="*/ 380 h 514"/>
                <a:gd name="T4" fmla="*/ 34 w 682"/>
                <a:gd name="T5" fmla="*/ 354 h 514"/>
                <a:gd name="T6" fmla="*/ 78 w 682"/>
                <a:gd name="T7" fmla="*/ 392 h 514"/>
                <a:gd name="T8" fmla="*/ 96 w 682"/>
                <a:gd name="T9" fmla="*/ 406 h 514"/>
                <a:gd name="T10" fmla="*/ 250 w 682"/>
                <a:gd name="T11" fmla="*/ 364 h 514"/>
                <a:gd name="T12" fmla="*/ 266 w 682"/>
                <a:gd name="T13" fmla="*/ 372 h 514"/>
                <a:gd name="T14" fmla="*/ 132 w 682"/>
                <a:gd name="T15" fmla="*/ 380 h 514"/>
                <a:gd name="T16" fmla="*/ 164 w 682"/>
                <a:gd name="T17" fmla="*/ 374 h 514"/>
                <a:gd name="T18" fmla="*/ 192 w 682"/>
                <a:gd name="T19" fmla="*/ 364 h 514"/>
                <a:gd name="T20" fmla="*/ 192 w 682"/>
                <a:gd name="T21" fmla="*/ 374 h 514"/>
                <a:gd name="T22" fmla="*/ 446 w 682"/>
                <a:gd name="T23" fmla="*/ 406 h 514"/>
                <a:gd name="T24" fmla="*/ 456 w 682"/>
                <a:gd name="T25" fmla="*/ 358 h 514"/>
                <a:gd name="T26" fmla="*/ 446 w 682"/>
                <a:gd name="T27" fmla="*/ 394 h 514"/>
                <a:gd name="T28" fmla="*/ 290 w 682"/>
                <a:gd name="T29" fmla="*/ 384 h 514"/>
                <a:gd name="T30" fmla="*/ 304 w 682"/>
                <a:gd name="T31" fmla="*/ 420 h 514"/>
                <a:gd name="T32" fmla="*/ 320 w 682"/>
                <a:gd name="T33" fmla="*/ 394 h 514"/>
                <a:gd name="T34" fmla="*/ 316 w 682"/>
                <a:gd name="T35" fmla="*/ 372 h 514"/>
                <a:gd name="T36" fmla="*/ 380 w 682"/>
                <a:gd name="T37" fmla="*/ 376 h 514"/>
                <a:gd name="T38" fmla="*/ 402 w 682"/>
                <a:gd name="T39" fmla="*/ 410 h 514"/>
                <a:gd name="T40" fmla="*/ 374 w 682"/>
                <a:gd name="T41" fmla="*/ 388 h 514"/>
                <a:gd name="T42" fmla="*/ 514 w 682"/>
                <a:gd name="T43" fmla="*/ 394 h 514"/>
                <a:gd name="T44" fmla="*/ 512 w 682"/>
                <a:gd name="T45" fmla="*/ 360 h 514"/>
                <a:gd name="T46" fmla="*/ 522 w 682"/>
                <a:gd name="T47" fmla="*/ 402 h 514"/>
                <a:gd name="T48" fmla="*/ 632 w 682"/>
                <a:gd name="T49" fmla="*/ 394 h 514"/>
                <a:gd name="T50" fmla="*/ 620 w 682"/>
                <a:gd name="T51" fmla="*/ 358 h 514"/>
                <a:gd name="T52" fmla="*/ 632 w 682"/>
                <a:gd name="T53" fmla="*/ 394 h 514"/>
                <a:gd name="T54" fmla="*/ 584 w 682"/>
                <a:gd name="T55" fmla="*/ 396 h 514"/>
                <a:gd name="T56" fmla="*/ 562 w 682"/>
                <a:gd name="T57" fmla="*/ 372 h 514"/>
                <a:gd name="T58" fmla="*/ 548 w 682"/>
                <a:gd name="T59" fmla="*/ 410 h 514"/>
                <a:gd name="T60" fmla="*/ 548 w 682"/>
                <a:gd name="T61" fmla="*/ 372 h 514"/>
                <a:gd name="T62" fmla="*/ 664 w 682"/>
                <a:gd name="T63" fmla="*/ 374 h 514"/>
                <a:gd name="T64" fmla="*/ 678 w 682"/>
                <a:gd name="T65" fmla="*/ 374 h 514"/>
                <a:gd name="T66" fmla="*/ 228 w 682"/>
                <a:gd name="T67" fmla="*/ 354 h 514"/>
                <a:gd name="T68" fmla="*/ 530 w 682"/>
                <a:gd name="T69" fmla="*/ 470 h 514"/>
                <a:gd name="T70" fmla="*/ 552 w 682"/>
                <a:gd name="T71" fmla="*/ 484 h 514"/>
                <a:gd name="T72" fmla="*/ 560 w 682"/>
                <a:gd name="T73" fmla="*/ 480 h 514"/>
                <a:gd name="T74" fmla="*/ 120 w 682"/>
                <a:gd name="T75" fmla="*/ 494 h 514"/>
                <a:gd name="T76" fmla="*/ 42 w 682"/>
                <a:gd name="T77" fmla="*/ 494 h 514"/>
                <a:gd name="T78" fmla="*/ 20 w 682"/>
                <a:gd name="T79" fmla="*/ 476 h 514"/>
                <a:gd name="T80" fmla="*/ 70 w 682"/>
                <a:gd name="T81" fmla="*/ 460 h 514"/>
                <a:gd name="T82" fmla="*/ 106 w 682"/>
                <a:gd name="T83" fmla="*/ 452 h 514"/>
                <a:gd name="T84" fmla="*/ 90 w 682"/>
                <a:gd name="T85" fmla="*/ 456 h 514"/>
                <a:gd name="T86" fmla="*/ 496 w 682"/>
                <a:gd name="T87" fmla="*/ 458 h 514"/>
                <a:gd name="T88" fmla="*/ 494 w 682"/>
                <a:gd name="T89" fmla="*/ 444 h 514"/>
                <a:gd name="T90" fmla="*/ 376 w 682"/>
                <a:gd name="T91" fmla="*/ 494 h 514"/>
                <a:gd name="T92" fmla="*/ 398 w 682"/>
                <a:gd name="T93" fmla="*/ 476 h 514"/>
                <a:gd name="T94" fmla="*/ 442 w 682"/>
                <a:gd name="T95" fmla="*/ 496 h 514"/>
                <a:gd name="T96" fmla="*/ 438 w 682"/>
                <a:gd name="T97" fmla="*/ 484 h 514"/>
                <a:gd name="T98" fmla="*/ 452 w 682"/>
                <a:gd name="T99" fmla="*/ 470 h 514"/>
                <a:gd name="T100" fmla="*/ 170 w 682"/>
                <a:gd name="T101" fmla="*/ 426 h 514"/>
                <a:gd name="T102" fmla="*/ 254 w 682"/>
                <a:gd name="T103" fmla="*/ 444 h 514"/>
                <a:gd name="T104" fmla="*/ 252 w 682"/>
                <a:gd name="T105" fmla="*/ 456 h 514"/>
                <a:gd name="T106" fmla="*/ 280 w 682"/>
                <a:gd name="T107" fmla="*/ 470 h 514"/>
                <a:gd name="T108" fmla="*/ 296 w 682"/>
                <a:gd name="T109" fmla="*/ 506 h 514"/>
                <a:gd name="T110" fmla="*/ 310 w 682"/>
                <a:gd name="T111" fmla="*/ 480 h 514"/>
                <a:gd name="T112" fmla="*/ 308 w 682"/>
                <a:gd name="T113" fmla="*/ 458 h 514"/>
                <a:gd name="T114" fmla="*/ 220 w 682"/>
                <a:gd name="T115" fmla="*/ 432 h 514"/>
                <a:gd name="T116" fmla="*/ 6 w 682"/>
                <a:gd name="T117" fmla="*/ 0 h 514"/>
                <a:gd name="T118" fmla="*/ 464 w 682"/>
                <a:gd name="T11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2" h="514">
                  <a:moveTo>
                    <a:pt x="58" y="388"/>
                  </a:moveTo>
                  <a:lnTo>
                    <a:pt x="58" y="388"/>
                  </a:lnTo>
                  <a:lnTo>
                    <a:pt x="56" y="382"/>
                  </a:lnTo>
                  <a:lnTo>
                    <a:pt x="54" y="378"/>
                  </a:lnTo>
                  <a:lnTo>
                    <a:pt x="48" y="372"/>
                  </a:lnTo>
                  <a:lnTo>
                    <a:pt x="48" y="372"/>
                  </a:lnTo>
                  <a:lnTo>
                    <a:pt x="54" y="368"/>
                  </a:lnTo>
                  <a:lnTo>
                    <a:pt x="56" y="360"/>
                  </a:lnTo>
                  <a:lnTo>
                    <a:pt x="56" y="360"/>
                  </a:lnTo>
                  <a:lnTo>
                    <a:pt x="54" y="352"/>
                  </a:lnTo>
                  <a:lnTo>
                    <a:pt x="50" y="346"/>
                  </a:lnTo>
                  <a:lnTo>
                    <a:pt x="44" y="344"/>
                  </a:lnTo>
                  <a:lnTo>
                    <a:pt x="34" y="342"/>
                  </a:lnTo>
                  <a:lnTo>
                    <a:pt x="6" y="342"/>
                  </a:lnTo>
                  <a:lnTo>
                    <a:pt x="6" y="410"/>
                  </a:lnTo>
                  <a:lnTo>
                    <a:pt x="34" y="410"/>
                  </a:lnTo>
                  <a:lnTo>
                    <a:pt x="34" y="410"/>
                  </a:lnTo>
                  <a:lnTo>
                    <a:pt x="44" y="408"/>
                  </a:lnTo>
                  <a:lnTo>
                    <a:pt x="52" y="404"/>
                  </a:lnTo>
                  <a:lnTo>
                    <a:pt x="56" y="396"/>
                  </a:lnTo>
                  <a:lnTo>
                    <a:pt x="58" y="388"/>
                  </a:lnTo>
                  <a:lnTo>
                    <a:pt x="58" y="388"/>
                  </a:lnTo>
                  <a:close/>
                  <a:moveTo>
                    <a:pt x="34" y="398"/>
                  </a:moveTo>
                  <a:lnTo>
                    <a:pt x="18" y="398"/>
                  </a:lnTo>
                  <a:lnTo>
                    <a:pt x="18" y="378"/>
                  </a:lnTo>
                  <a:lnTo>
                    <a:pt x="34" y="378"/>
                  </a:lnTo>
                  <a:lnTo>
                    <a:pt x="34" y="378"/>
                  </a:lnTo>
                  <a:lnTo>
                    <a:pt x="38" y="380"/>
                  </a:lnTo>
                  <a:lnTo>
                    <a:pt x="42" y="380"/>
                  </a:lnTo>
                  <a:lnTo>
                    <a:pt x="44" y="384"/>
                  </a:lnTo>
                  <a:lnTo>
                    <a:pt x="44" y="388"/>
                  </a:lnTo>
                  <a:lnTo>
                    <a:pt x="44" y="388"/>
                  </a:lnTo>
                  <a:lnTo>
                    <a:pt x="44" y="392"/>
                  </a:lnTo>
                  <a:lnTo>
                    <a:pt x="42" y="396"/>
                  </a:lnTo>
                  <a:lnTo>
                    <a:pt x="38" y="398"/>
                  </a:lnTo>
                  <a:lnTo>
                    <a:pt x="34" y="398"/>
                  </a:lnTo>
                  <a:lnTo>
                    <a:pt x="34" y="398"/>
                  </a:lnTo>
                  <a:close/>
                  <a:moveTo>
                    <a:pt x="34" y="368"/>
                  </a:moveTo>
                  <a:lnTo>
                    <a:pt x="18" y="368"/>
                  </a:lnTo>
                  <a:lnTo>
                    <a:pt x="18" y="354"/>
                  </a:lnTo>
                  <a:lnTo>
                    <a:pt x="34" y="354"/>
                  </a:lnTo>
                  <a:lnTo>
                    <a:pt x="34" y="354"/>
                  </a:lnTo>
                  <a:lnTo>
                    <a:pt x="40" y="356"/>
                  </a:lnTo>
                  <a:lnTo>
                    <a:pt x="42" y="358"/>
                  </a:lnTo>
                  <a:lnTo>
                    <a:pt x="42" y="360"/>
                  </a:lnTo>
                  <a:lnTo>
                    <a:pt x="42" y="360"/>
                  </a:lnTo>
                  <a:lnTo>
                    <a:pt x="40" y="366"/>
                  </a:lnTo>
                  <a:lnTo>
                    <a:pt x="38" y="366"/>
                  </a:lnTo>
                  <a:lnTo>
                    <a:pt x="34" y="368"/>
                  </a:lnTo>
                  <a:lnTo>
                    <a:pt x="34" y="368"/>
                  </a:lnTo>
                  <a:close/>
                  <a:moveTo>
                    <a:pt x="66" y="388"/>
                  </a:moveTo>
                  <a:lnTo>
                    <a:pt x="66" y="360"/>
                  </a:lnTo>
                  <a:lnTo>
                    <a:pt x="78" y="360"/>
                  </a:lnTo>
                  <a:lnTo>
                    <a:pt x="78" y="388"/>
                  </a:lnTo>
                  <a:lnTo>
                    <a:pt x="78" y="388"/>
                  </a:lnTo>
                  <a:lnTo>
                    <a:pt x="78" y="392"/>
                  </a:lnTo>
                  <a:lnTo>
                    <a:pt x="80" y="396"/>
                  </a:lnTo>
                  <a:lnTo>
                    <a:pt x="84" y="398"/>
                  </a:lnTo>
                  <a:lnTo>
                    <a:pt x="88" y="400"/>
                  </a:lnTo>
                  <a:lnTo>
                    <a:pt x="88" y="400"/>
                  </a:lnTo>
                  <a:lnTo>
                    <a:pt x="92" y="398"/>
                  </a:lnTo>
                  <a:lnTo>
                    <a:pt x="94" y="396"/>
                  </a:lnTo>
                  <a:lnTo>
                    <a:pt x="96" y="392"/>
                  </a:lnTo>
                  <a:lnTo>
                    <a:pt x="96" y="388"/>
                  </a:lnTo>
                  <a:lnTo>
                    <a:pt x="96" y="360"/>
                  </a:lnTo>
                  <a:lnTo>
                    <a:pt x="108" y="360"/>
                  </a:lnTo>
                  <a:lnTo>
                    <a:pt x="108" y="410"/>
                  </a:lnTo>
                  <a:lnTo>
                    <a:pt x="96" y="410"/>
                  </a:lnTo>
                  <a:lnTo>
                    <a:pt x="96" y="406"/>
                  </a:lnTo>
                  <a:lnTo>
                    <a:pt x="96" y="406"/>
                  </a:lnTo>
                  <a:lnTo>
                    <a:pt x="92" y="408"/>
                  </a:lnTo>
                  <a:lnTo>
                    <a:pt x="84" y="410"/>
                  </a:lnTo>
                  <a:lnTo>
                    <a:pt x="84" y="410"/>
                  </a:lnTo>
                  <a:lnTo>
                    <a:pt x="80" y="410"/>
                  </a:lnTo>
                  <a:lnTo>
                    <a:pt x="74" y="408"/>
                  </a:lnTo>
                  <a:lnTo>
                    <a:pt x="70" y="402"/>
                  </a:lnTo>
                  <a:lnTo>
                    <a:pt x="66" y="394"/>
                  </a:lnTo>
                  <a:lnTo>
                    <a:pt x="66" y="388"/>
                  </a:lnTo>
                  <a:lnTo>
                    <a:pt x="66" y="388"/>
                  </a:lnTo>
                  <a:close/>
                  <a:moveTo>
                    <a:pt x="250" y="410"/>
                  </a:moveTo>
                  <a:lnTo>
                    <a:pt x="238" y="410"/>
                  </a:lnTo>
                  <a:lnTo>
                    <a:pt x="238" y="360"/>
                  </a:lnTo>
                  <a:lnTo>
                    <a:pt x="250" y="360"/>
                  </a:lnTo>
                  <a:lnTo>
                    <a:pt x="250" y="364"/>
                  </a:lnTo>
                  <a:lnTo>
                    <a:pt x="250" y="364"/>
                  </a:lnTo>
                  <a:lnTo>
                    <a:pt x="256" y="360"/>
                  </a:lnTo>
                  <a:lnTo>
                    <a:pt x="262" y="358"/>
                  </a:lnTo>
                  <a:lnTo>
                    <a:pt x="262" y="358"/>
                  </a:lnTo>
                  <a:lnTo>
                    <a:pt x="270" y="360"/>
                  </a:lnTo>
                  <a:lnTo>
                    <a:pt x="276" y="364"/>
                  </a:lnTo>
                  <a:lnTo>
                    <a:pt x="280" y="372"/>
                  </a:lnTo>
                  <a:lnTo>
                    <a:pt x="280" y="382"/>
                  </a:lnTo>
                  <a:lnTo>
                    <a:pt x="280" y="410"/>
                  </a:lnTo>
                  <a:lnTo>
                    <a:pt x="268" y="410"/>
                  </a:lnTo>
                  <a:lnTo>
                    <a:pt x="268" y="382"/>
                  </a:lnTo>
                  <a:lnTo>
                    <a:pt x="268" y="382"/>
                  </a:lnTo>
                  <a:lnTo>
                    <a:pt x="268" y="376"/>
                  </a:lnTo>
                  <a:lnTo>
                    <a:pt x="266" y="372"/>
                  </a:lnTo>
                  <a:lnTo>
                    <a:pt x="264" y="370"/>
                  </a:lnTo>
                  <a:lnTo>
                    <a:pt x="260" y="370"/>
                  </a:lnTo>
                  <a:lnTo>
                    <a:pt x="260" y="370"/>
                  </a:lnTo>
                  <a:lnTo>
                    <a:pt x="256" y="370"/>
                  </a:lnTo>
                  <a:lnTo>
                    <a:pt x="254" y="374"/>
                  </a:lnTo>
                  <a:lnTo>
                    <a:pt x="252" y="376"/>
                  </a:lnTo>
                  <a:lnTo>
                    <a:pt x="250" y="382"/>
                  </a:lnTo>
                  <a:lnTo>
                    <a:pt x="250" y="410"/>
                  </a:lnTo>
                  <a:close/>
                  <a:moveTo>
                    <a:pt x="132" y="380"/>
                  </a:moveTo>
                  <a:lnTo>
                    <a:pt x="132" y="410"/>
                  </a:lnTo>
                  <a:lnTo>
                    <a:pt x="120" y="410"/>
                  </a:lnTo>
                  <a:lnTo>
                    <a:pt x="120" y="360"/>
                  </a:lnTo>
                  <a:lnTo>
                    <a:pt x="132" y="360"/>
                  </a:lnTo>
                  <a:lnTo>
                    <a:pt x="132" y="380"/>
                  </a:lnTo>
                  <a:close/>
                  <a:moveTo>
                    <a:pt x="142" y="346"/>
                  </a:moveTo>
                  <a:lnTo>
                    <a:pt x="154" y="340"/>
                  </a:lnTo>
                  <a:lnTo>
                    <a:pt x="154" y="348"/>
                  </a:lnTo>
                  <a:lnTo>
                    <a:pt x="154" y="410"/>
                  </a:lnTo>
                  <a:lnTo>
                    <a:pt x="142" y="410"/>
                  </a:lnTo>
                  <a:lnTo>
                    <a:pt x="142" y="346"/>
                  </a:lnTo>
                  <a:close/>
                  <a:moveTo>
                    <a:pt x="192" y="364"/>
                  </a:moveTo>
                  <a:lnTo>
                    <a:pt x="192" y="364"/>
                  </a:lnTo>
                  <a:lnTo>
                    <a:pt x="188" y="360"/>
                  </a:lnTo>
                  <a:lnTo>
                    <a:pt x="182" y="358"/>
                  </a:lnTo>
                  <a:lnTo>
                    <a:pt x="182" y="358"/>
                  </a:lnTo>
                  <a:lnTo>
                    <a:pt x="174" y="360"/>
                  </a:lnTo>
                  <a:lnTo>
                    <a:pt x="168" y="366"/>
                  </a:lnTo>
                  <a:lnTo>
                    <a:pt x="164" y="374"/>
                  </a:lnTo>
                  <a:lnTo>
                    <a:pt x="162" y="384"/>
                  </a:lnTo>
                  <a:lnTo>
                    <a:pt x="162" y="384"/>
                  </a:lnTo>
                  <a:lnTo>
                    <a:pt x="164" y="394"/>
                  </a:lnTo>
                  <a:lnTo>
                    <a:pt x="168" y="404"/>
                  </a:lnTo>
                  <a:lnTo>
                    <a:pt x="174" y="408"/>
                  </a:lnTo>
                  <a:lnTo>
                    <a:pt x="182" y="410"/>
                  </a:lnTo>
                  <a:lnTo>
                    <a:pt x="182" y="410"/>
                  </a:lnTo>
                  <a:lnTo>
                    <a:pt x="188" y="408"/>
                  </a:lnTo>
                  <a:lnTo>
                    <a:pt x="192" y="406"/>
                  </a:lnTo>
                  <a:lnTo>
                    <a:pt x="192" y="410"/>
                  </a:lnTo>
                  <a:lnTo>
                    <a:pt x="204" y="410"/>
                  </a:lnTo>
                  <a:lnTo>
                    <a:pt x="204" y="340"/>
                  </a:lnTo>
                  <a:lnTo>
                    <a:pt x="192" y="346"/>
                  </a:lnTo>
                  <a:lnTo>
                    <a:pt x="192" y="364"/>
                  </a:lnTo>
                  <a:close/>
                  <a:moveTo>
                    <a:pt x="184" y="398"/>
                  </a:moveTo>
                  <a:lnTo>
                    <a:pt x="184" y="398"/>
                  </a:lnTo>
                  <a:lnTo>
                    <a:pt x="180" y="398"/>
                  </a:lnTo>
                  <a:lnTo>
                    <a:pt x="178" y="396"/>
                  </a:lnTo>
                  <a:lnTo>
                    <a:pt x="176" y="392"/>
                  </a:lnTo>
                  <a:lnTo>
                    <a:pt x="174" y="384"/>
                  </a:lnTo>
                  <a:lnTo>
                    <a:pt x="174" y="384"/>
                  </a:lnTo>
                  <a:lnTo>
                    <a:pt x="176" y="376"/>
                  </a:lnTo>
                  <a:lnTo>
                    <a:pt x="178" y="372"/>
                  </a:lnTo>
                  <a:lnTo>
                    <a:pt x="180" y="370"/>
                  </a:lnTo>
                  <a:lnTo>
                    <a:pt x="184" y="370"/>
                  </a:lnTo>
                  <a:lnTo>
                    <a:pt x="184" y="370"/>
                  </a:lnTo>
                  <a:lnTo>
                    <a:pt x="190" y="372"/>
                  </a:lnTo>
                  <a:lnTo>
                    <a:pt x="192" y="374"/>
                  </a:lnTo>
                  <a:lnTo>
                    <a:pt x="192" y="394"/>
                  </a:lnTo>
                  <a:lnTo>
                    <a:pt x="192" y="394"/>
                  </a:lnTo>
                  <a:lnTo>
                    <a:pt x="190" y="398"/>
                  </a:lnTo>
                  <a:lnTo>
                    <a:pt x="184" y="398"/>
                  </a:lnTo>
                  <a:lnTo>
                    <a:pt x="184" y="398"/>
                  </a:lnTo>
                  <a:close/>
                  <a:moveTo>
                    <a:pt x="456" y="358"/>
                  </a:moveTo>
                  <a:lnTo>
                    <a:pt x="456" y="358"/>
                  </a:lnTo>
                  <a:lnTo>
                    <a:pt x="452" y="360"/>
                  </a:lnTo>
                  <a:lnTo>
                    <a:pt x="446" y="364"/>
                  </a:lnTo>
                  <a:lnTo>
                    <a:pt x="446" y="340"/>
                  </a:lnTo>
                  <a:lnTo>
                    <a:pt x="434" y="346"/>
                  </a:lnTo>
                  <a:lnTo>
                    <a:pt x="434" y="410"/>
                  </a:lnTo>
                  <a:lnTo>
                    <a:pt x="446" y="41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50" y="408"/>
                  </a:lnTo>
                  <a:lnTo>
                    <a:pt x="458" y="410"/>
                  </a:lnTo>
                  <a:lnTo>
                    <a:pt x="458" y="410"/>
                  </a:lnTo>
                  <a:lnTo>
                    <a:pt x="466" y="408"/>
                  </a:lnTo>
                  <a:lnTo>
                    <a:pt x="472" y="404"/>
                  </a:lnTo>
                  <a:lnTo>
                    <a:pt x="474" y="396"/>
                  </a:lnTo>
                  <a:lnTo>
                    <a:pt x="476" y="384"/>
                  </a:lnTo>
                  <a:lnTo>
                    <a:pt x="476" y="384"/>
                  </a:lnTo>
                  <a:lnTo>
                    <a:pt x="474" y="374"/>
                  </a:lnTo>
                  <a:lnTo>
                    <a:pt x="470" y="366"/>
                  </a:lnTo>
                  <a:lnTo>
                    <a:pt x="464" y="360"/>
                  </a:lnTo>
                  <a:lnTo>
                    <a:pt x="456" y="358"/>
                  </a:lnTo>
                  <a:lnTo>
                    <a:pt x="456" y="358"/>
                  </a:lnTo>
                  <a:close/>
                  <a:moveTo>
                    <a:pt x="454" y="370"/>
                  </a:moveTo>
                  <a:lnTo>
                    <a:pt x="454" y="370"/>
                  </a:lnTo>
                  <a:lnTo>
                    <a:pt x="458" y="370"/>
                  </a:lnTo>
                  <a:lnTo>
                    <a:pt x="460" y="374"/>
                  </a:lnTo>
                  <a:lnTo>
                    <a:pt x="462" y="378"/>
                  </a:lnTo>
                  <a:lnTo>
                    <a:pt x="464" y="384"/>
                  </a:lnTo>
                  <a:lnTo>
                    <a:pt x="464" y="384"/>
                  </a:lnTo>
                  <a:lnTo>
                    <a:pt x="464" y="390"/>
                  </a:lnTo>
                  <a:lnTo>
                    <a:pt x="462" y="396"/>
                  </a:lnTo>
                  <a:lnTo>
                    <a:pt x="458" y="398"/>
                  </a:lnTo>
                  <a:lnTo>
                    <a:pt x="454" y="398"/>
                  </a:lnTo>
                  <a:lnTo>
                    <a:pt x="454" y="398"/>
                  </a:lnTo>
                  <a:lnTo>
                    <a:pt x="450" y="398"/>
                  </a:lnTo>
                  <a:lnTo>
                    <a:pt x="446" y="394"/>
                  </a:lnTo>
                  <a:lnTo>
                    <a:pt x="446" y="376"/>
                  </a:lnTo>
                  <a:lnTo>
                    <a:pt x="446" y="376"/>
                  </a:lnTo>
                  <a:lnTo>
                    <a:pt x="450" y="372"/>
                  </a:lnTo>
                  <a:lnTo>
                    <a:pt x="454" y="370"/>
                  </a:lnTo>
                  <a:lnTo>
                    <a:pt x="454" y="370"/>
                  </a:lnTo>
                  <a:close/>
                  <a:moveTo>
                    <a:pt x="320" y="364"/>
                  </a:moveTo>
                  <a:lnTo>
                    <a:pt x="320" y="364"/>
                  </a:lnTo>
                  <a:lnTo>
                    <a:pt x="314" y="360"/>
                  </a:lnTo>
                  <a:lnTo>
                    <a:pt x="308" y="358"/>
                  </a:lnTo>
                  <a:lnTo>
                    <a:pt x="308" y="358"/>
                  </a:lnTo>
                  <a:lnTo>
                    <a:pt x="300" y="360"/>
                  </a:lnTo>
                  <a:lnTo>
                    <a:pt x="294" y="366"/>
                  </a:lnTo>
                  <a:lnTo>
                    <a:pt x="290" y="374"/>
                  </a:lnTo>
                  <a:lnTo>
                    <a:pt x="290" y="384"/>
                  </a:lnTo>
                  <a:lnTo>
                    <a:pt x="290" y="384"/>
                  </a:lnTo>
                  <a:lnTo>
                    <a:pt x="290" y="394"/>
                  </a:lnTo>
                  <a:lnTo>
                    <a:pt x="294" y="404"/>
                  </a:lnTo>
                  <a:lnTo>
                    <a:pt x="300" y="408"/>
                  </a:lnTo>
                  <a:lnTo>
                    <a:pt x="308" y="410"/>
                  </a:lnTo>
                  <a:lnTo>
                    <a:pt x="308" y="410"/>
                  </a:lnTo>
                  <a:lnTo>
                    <a:pt x="314" y="408"/>
                  </a:lnTo>
                  <a:lnTo>
                    <a:pt x="320" y="406"/>
                  </a:lnTo>
                  <a:lnTo>
                    <a:pt x="320" y="406"/>
                  </a:lnTo>
                  <a:lnTo>
                    <a:pt x="320" y="406"/>
                  </a:lnTo>
                  <a:lnTo>
                    <a:pt x="318" y="410"/>
                  </a:lnTo>
                  <a:lnTo>
                    <a:pt x="318" y="414"/>
                  </a:lnTo>
                  <a:lnTo>
                    <a:pt x="312" y="418"/>
                  </a:lnTo>
                  <a:lnTo>
                    <a:pt x="304" y="420"/>
                  </a:lnTo>
                  <a:lnTo>
                    <a:pt x="302" y="420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18" y="428"/>
                  </a:lnTo>
                  <a:lnTo>
                    <a:pt x="326" y="422"/>
                  </a:lnTo>
                  <a:lnTo>
                    <a:pt x="330" y="416"/>
                  </a:lnTo>
                  <a:lnTo>
                    <a:pt x="332" y="404"/>
                  </a:lnTo>
                  <a:lnTo>
                    <a:pt x="332" y="360"/>
                  </a:lnTo>
                  <a:lnTo>
                    <a:pt x="320" y="360"/>
                  </a:lnTo>
                  <a:lnTo>
                    <a:pt x="320" y="364"/>
                  </a:lnTo>
                  <a:close/>
                  <a:moveTo>
                    <a:pt x="320" y="374"/>
                  </a:moveTo>
                  <a:lnTo>
                    <a:pt x="320" y="394"/>
                  </a:lnTo>
                  <a:lnTo>
                    <a:pt x="320" y="394"/>
                  </a:lnTo>
                  <a:lnTo>
                    <a:pt x="316" y="398"/>
                  </a:lnTo>
                  <a:lnTo>
                    <a:pt x="310" y="398"/>
                  </a:lnTo>
                  <a:lnTo>
                    <a:pt x="310" y="398"/>
                  </a:lnTo>
                  <a:lnTo>
                    <a:pt x="308" y="398"/>
                  </a:lnTo>
                  <a:lnTo>
                    <a:pt x="304" y="396"/>
                  </a:lnTo>
                  <a:lnTo>
                    <a:pt x="302" y="392"/>
                  </a:lnTo>
                  <a:lnTo>
                    <a:pt x="302" y="384"/>
                  </a:lnTo>
                  <a:lnTo>
                    <a:pt x="302" y="384"/>
                  </a:lnTo>
                  <a:lnTo>
                    <a:pt x="302" y="376"/>
                  </a:lnTo>
                  <a:lnTo>
                    <a:pt x="304" y="372"/>
                  </a:lnTo>
                  <a:lnTo>
                    <a:pt x="308" y="370"/>
                  </a:lnTo>
                  <a:lnTo>
                    <a:pt x="310" y="370"/>
                  </a:lnTo>
                  <a:lnTo>
                    <a:pt x="310" y="370"/>
                  </a:lnTo>
                  <a:lnTo>
                    <a:pt x="316" y="372"/>
                  </a:lnTo>
                  <a:lnTo>
                    <a:pt x="320" y="374"/>
                  </a:lnTo>
                  <a:lnTo>
                    <a:pt x="320" y="374"/>
                  </a:lnTo>
                  <a:close/>
                  <a:moveTo>
                    <a:pt x="368" y="372"/>
                  </a:moveTo>
                  <a:lnTo>
                    <a:pt x="368" y="372"/>
                  </a:lnTo>
                  <a:lnTo>
                    <a:pt x="374" y="370"/>
                  </a:lnTo>
                  <a:lnTo>
                    <a:pt x="382" y="368"/>
                  </a:lnTo>
                  <a:lnTo>
                    <a:pt x="382" y="368"/>
                  </a:lnTo>
                  <a:lnTo>
                    <a:pt x="388" y="370"/>
                  </a:lnTo>
                  <a:lnTo>
                    <a:pt x="390" y="372"/>
                  </a:lnTo>
                  <a:lnTo>
                    <a:pt x="390" y="376"/>
                  </a:lnTo>
                  <a:lnTo>
                    <a:pt x="390" y="380"/>
                  </a:lnTo>
                  <a:lnTo>
                    <a:pt x="390" y="380"/>
                  </a:lnTo>
                  <a:lnTo>
                    <a:pt x="380" y="376"/>
                  </a:lnTo>
                  <a:lnTo>
                    <a:pt x="380" y="376"/>
                  </a:lnTo>
                  <a:lnTo>
                    <a:pt x="372" y="378"/>
                  </a:lnTo>
                  <a:lnTo>
                    <a:pt x="366" y="380"/>
                  </a:lnTo>
                  <a:lnTo>
                    <a:pt x="362" y="386"/>
                  </a:lnTo>
                  <a:lnTo>
                    <a:pt x="360" y="392"/>
                  </a:lnTo>
                  <a:lnTo>
                    <a:pt x="360" y="392"/>
                  </a:lnTo>
                  <a:lnTo>
                    <a:pt x="362" y="400"/>
                  </a:lnTo>
                  <a:lnTo>
                    <a:pt x="366" y="406"/>
                  </a:lnTo>
                  <a:lnTo>
                    <a:pt x="372" y="410"/>
                  </a:lnTo>
                  <a:lnTo>
                    <a:pt x="378" y="410"/>
                  </a:lnTo>
                  <a:lnTo>
                    <a:pt x="378" y="410"/>
                  </a:lnTo>
                  <a:lnTo>
                    <a:pt x="384" y="408"/>
                  </a:lnTo>
                  <a:lnTo>
                    <a:pt x="390" y="406"/>
                  </a:lnTo>
                  <a:lnTo>
                    <a:pt x="390" y="410"/>
                  </a:lnTo>
                  <a:lnTo>
                    <a:pt x="402" y="410"/>
                  </a:lnTo>
                  <a:lnTo>
                    <a:pt x="402" y="376"/>
                  </a:lnTo>
                  <a:lnTo>
                    <a:pt x="402" y="376"/>
                  </a:lnTo>
                  <a:lnTo>
                    <a:pt x="400" y="368"/>
                  </a:lnTo>
                  <a:lnTo>
                    <a:pt x="398" y="364"/>
                  </a:lnTo>
                  <a:lnTo>
                    <a:pt x="390" y="360"/>
                  </a:lnTo>
                  <a:lnTo>
                    <a:pt x="382" y="358"/>
                  </a:lnTo>
                  <a:lnTo>
                    <a:pt x="382" y="358"/>
                  </a:lnTo>
                  <a:lnTo>
                    <a:pt x="372" y="360"/>
                  </a:lnTo>
                  <a:lnTo>
                    <a:pt x="364" y="364"/>
                  </a:lnTo>
                  <a:lnTo>
                    <a:pt x="368" y="372"/>
                  </a:lnTo>
                  <a:close/>
                  <a:moveTo>
                    <a:pt x="372" y="392"/>
                  </a:moveTo>
                  <a:lnTo>
                    <a:pt x="372" y="392"/>
                  </a:lnTo>
                  <a:lnTo>
                    <a:pt x="372" y="390"/>
                  </a:lnTo>
                  <a:lnTo>
                    <a:pt x="374" y="388"/>
                  </a:lnTo>
                  <a:lnTo>
                    <a:pt x="380" y="386"/>
                  </a:lnTo>
                  <a:lnTo>
                    <a:pt x="380" y="386"/>
                  </a:lnTo>
                  <a:lnTo>
                    <a:pt x="386" y="386"/>
                  </a:lnTo>
                  <a:lnTo>
                    <a:pt x="390" y="388"/>
                  </a:lnTo>
                  <a:lnTo>
                    <a:pt x="390" y="394"/>
                  </a:lnTo>
                  <a:lnTo>
                    <a:pt x="390" y="394"/>
                  </a:lnTo>
                  <a:lnTo>
                    <a:pt x="386" y="398"/>
                  </a:lnTo>
                  <a:lnTo>
                    <a:pt x="380" y="400"/>
                  </a:lnTo>
                  <a:lnTo>
                    <a:pt x="380" y="400"/>
                  </a:lnTo>
                  <a:lnTo>
                    <a:pt x="374" y="398"/>
                  </a:lnTo>
                  <a:lnTo>
                    <a:pt x="372" y="396"/>
                  </a:lnTo>
                  <a:lnTo>
                    <a:pt x="372" y="392"/>
                  </a:lnTo>
                  <a:lnTo>
                    <a:pt x="372" y="392"/>
                  </a:lnTo>
                  <a:close/>
                  <a:moveTo>
                    <a:pt x="514" y="394"/>
                  </a:moveTo>
                  <a:lnTo>
                    <a:pt x="514" y="394"/>
                  </a:lnTo>
                  <a:lnTo>
                    <a:pt x="510" y="398"/>
                  </a:lnTo>
                  <a:lnTo>
                    <a:pt x="506" y="398"/>
                  </a:lnTo>
                  <a:lnTo>
                    <a:pt x="506" y="398"/>
                  </a:lnTo>
                  <a:lnTo>
                    <a:pt x="500" y="398"/>
                  </a:lnTo>
                  <a:lnTo>
                    <a:pt x="496" y="394"/>
                  </a:lnTo>
                  <a:lnTo>
                    <a:pt x="494" y="388"/>
                  </a:lnTo>
                  <a:lnTo>
                    <a:pt x="524" y="388"/>
                  </a:lnTo>
                  <a:lnTo>
                    <a:pt x="524" y="388"/>
                  </a:lnTo>
                  <a:lnTo>
                    <a:pt x="524" y="384"/>
                  </a:lnTo>
                  <a:lnTo>
                    <a:pt x="524" y="384"/>
                  </a:lnTo>
                  <a:lnTo>
                    <a:pt x="524" y="374"/>
                  </a:lnTo>
                  <a:lnTo>
                    <a:pt x="518" y="366"/>
                  </a:lnTo>
                  <a:lnTo>
                    <a:pt x="512" y="360"/>
                  </a:lnTo>
                  <a:lnTo>
                    <a:pt x="504" y="358"/>
                  </a:lnTo>
                  <a:lnTo>
                    <a:pt x="504" y="358"/>
                  </a:lnTo>
                  <a:lnTo>
                    <a:pt x="496" y="360"/>
                  </a:lnTo>
                  <a:lnTo>
                    <a:pt x="488" y="366"/>
                  </a:lnTo>
                  <a:lnTo>
                    <a:pt x="484" y="374"/>
                  </a:lnTo>
                  <a:lnTo>
                    <a:pt x="482" y="384"/>
                  </a:lnTo>
                  <a:lnTo>
                    <a:pt x="482" y="384"/>
                  </a:lnTo>
                  <a:lnTo>
                    <a:pt x="484" y="396"/>
                  </a:lnTo>
                  <a:lnTo>
                    <a:pt x="488" y="404"/>
                  </a:lnTo>
                  <a:lnTo>
                    <a:pt x="496" y="408"/>
                  </a:lnTo>
                  <a:lnTo>
                    <a:pt x="506" y="410"/>
                  </a:lnTo>
                  <a:lnTo>
                    <a:pt x="506" y="410"/>
                  </a:lnTo>
                  <a:lnTo>
                    <a:pt x="514" y="408"/>
                  </a:lnTo>
                  <a:lnTo>
                    <a:pt x="522" y="402"/>
                  </a:lnTo>
                  <a:lnTo>
                    <a:pt x="514" y="394"/>
                  </a:lnTo>
                  <a:close/>
                  <a:moveTo>
                    <a:pt x="494" y="380"/>
                  </a:moveTo>
                  <a:lnTo>
                    <a:pt x="494" y="380"/>
                  </a:lnTo>
                  <a:lnTo>
                    <a:pt x="496" y="376"/>
                  </a:lnTo>
                  <a:lnTo>
                    <a:pt x="498" y="372"/>
                  </a:lnTo>
                  <a:lnTo>
                    <a:pt x="500" y="370"/>
                  </a:lnTo>
                  <a:lnTo>
                    <a:pt x="504" y="370"/>
                  </a:lnTo>
                  <a:lnTo>
                    <a:pt x="504" y="370"/>
                  </a:lnTo>
                  <a:lnTo>
                    <a:pt x="508" y="370"/>
                  </a:lnTo>
                  <a:lnTo>
                    <a:pt x="510" y="372"/>
                  </a:lnTo>
                  <a:lnTo>
                    <a:pt x="512" y="380"/>
                  </a:lnTo>
                  <a:lnTo>
                    <a:pt x="494" y="380"/>
                  </a:lnTo>
                  <a:close/>
                  <a:moveTo>
                    <a:pt x="632" y="394"/>
                  </a:moveTo>
                  <a:lnTo>
                    <a:pt x="632" y="394"/>
                  </a:lnTo>
                  <a:lnTo>
                    <a:pt x="628" y="398"/>
                  </a:lnTo>
                  <a:lnTo>
                    <a:pt x="622" y="398"/>
                  </a:lnTo>
                  <a:lnTo>
                    <a:pt x="622" y="398"/>
                  </a:lnTo>
                  <a:lnTo>
                    <a:pt x="616" y="398"/>
                  </a:lnTo>
                  <a:lnTo>
                    <a:pt x="612" y="394"/>
                  </a:lnTo>
                  <a:lnTo>
                    <a:pt x="612" y="388"/>
                  </a:lnTo>
                  <a:lnTo>
                    <a:pt x="642" y="388"/>
                  </a:lnTo>
                  <a:lnTo>
                    <a:pt x="642" y="388"/>
                  </a:lnTo>
                  <a:lnTo>
                    <a:pt x="642" y="384"/>
                  </a:lnTo>
                  <a:lnTo>
                    <a:pt x="642" y="384"/>
                  </a:lnTo>
                  <a:lnTo>
                    <a:pt x="640" y="374"/>
                  </a:lnTo>
                  <a:lnTo>
                    <a:pt x="636" y="366"/>
                  </a:lnTo>
                  <a:lnTo>
                    <a:pt x="630" y="360"/>
                  </a:lnTo>
                  <a:lnTo>
                    <a:pt x="620" y="358"/>
                  </a:lnTo>
                  <a:lnTo>
                    <a:pt x="620" y="358"/>
                  </a:lnTo>
                  <a:lnTo>
                    <a:pt x="612" y="360"/>
                  </a:lnTo>
                  <a:lnTo>
                    <a:pt x="606" y="366"/>
                  </a:lnTo>
                  <a:lnTo>
                    <a:pt x="600" y="374"/>
                  </a:lnTo>
                  <a:lnTo>
                    <a:pt x="598" y="384"/>
                  </a:lnTo>
                  <a:lnTo>
                    <a:pt x="598" y="384"/>
                  </a:lnTo>
                  <a:lnTo>
                    <a:pt x="600" y="396"/>
                  </a:lnTo>
                  <a:lnTo>
                    <a:pt x="606" y="404"/>
                  </a:lnTo>
                  <a:lnTo>
                    <a:pt x="612" y="408"/>
                  </a:lnTo>
                  <a:lnTo>
                    <a:pt x="622" y="410"/>
                  </a:lnTo>
                  <a:lnTo>
                    <a:pt x="622" y="410"/>
                  </a:lnTo>
                  <a:lnTo>
                    <a:pt x="632" y="408"/>
                  </a:lnTo>
                  <a:lnTo>
                    <a:pt x="640" y="402"/>
                  </a:lnTo>
                  <a:lnTo>
                    <a:pt x="632" y="394"/>
                  </a:lnTo>
                  <a:close/>
                  <a:moveTo>
                    <a:pt x="612" y="380"/>
                  </a:moveTo>
                  <a:lnTo>
                    <a:pt x="612" y="380"/>
                  </a:lnTo>
                  <a:lnTo>
                    <a:pt x="612" y="376"/>
                  </a:lnTo>
                  <a:lnTo>
                    <a:pt x="614" y="372"/>
                  </a:lnTo>
                  <a:lnTo>
                    <a:pt x="616" y="370"/>
                  </a:lnTo>
                  <a:lnTo>
                    <a:pt x="620" y="370"/>
                  </a:lnTo>
                  <a:lnTo>
                    <a:pt x="620" y="370"/>
                  </a:lnTo>
                  <a:lnTo>
                    <a:pt x="624" y="370"/>
                  </a:lnTo>
                  <a:lnTo>
                    <a:pt x="628" y="372"/>
                  </a:lnTo>
                  <a:lnTo>
                    <a:pt x="630" y="380"/>
                  </a:lnTo>
                  <a:lnTo>
                    <a:pt x="612" y="380"/>
                  </a:lnTo>
                  <a:close/>
                  <a:moveTo>
                    <a:pt x="582" y="392"/>
                  </a:moveTo>
                  <a:lnTo>
                    <a:pt x="582" y="392"/>
                  </a:lnTo>
                  <a:lnTo>
                    <a:pt x="584" y="396"/>
                  </a:lnTo>
                  <a:lnTo>
                    <a:pt x="588" y="398"/>
                  </a:lnTo>
                  <a:lnTo>
                    <a:pt x="588" y="398"/>
                  </a:lnTo>
                  <a:lnTo>
                    <a:pt x="594" y="396"/>
                  </a:lnTo>
                  <a:lnTo>
                    <a:pt x="594" y="408"/>
                  </a:lnTo>
                  <a:lnTo>
                    <a:pt x="594" y="408"/>
                  </a:lnTo>
                  <a:lnTo>
                    <a:pt x="588" y="410"/>
                  </a:lnTo>
                  <a:lnTo>
                    <a:pt x="584" y="410"/>
                  </a:lnTo>
                  <a:lnTo>
                    <a:pt x="584" y="410"/>
                  </a:lnTo>
                  <a:lnTo>
                    <a:pt x="578" y="408"/>
                  </a:lnTo>
                  <a:lnTo>
                    <a:pt x="572" y="406"/>
                  </a:lnTo>
                  <a:lnTo>
                    <a:pt x="570" y="400"/>
                  </a:lnTo>
                  <a:lnTo>
                    <a:pt x="570" y="396"/>
                  </a:lnTo>
                  <a:lnTo>
                    <a:pt x="570" y="372"/>
                  </a:lnTo>
                  <a:lnTo>
                    <a:pt x="562" y="372"/>
                  </a:lnTo>
                  <a:lnTo>
                    <a:pt x="562" y="360"/>
                  </a:lnTo>
                  <a:lnTo>
                    <a:pt x="570" y="360"/>
                  </a:lnTo>
                  <a:lnTo>
                    <a:pt x="570" y="348"/>
                  </a:lnTo>
                  <a:lnTo>
                    <a:pt x="582" y="342"/>
                  </a:lnTo>
                  <a:lnTo>
                    <a:pt x="582" y="360"/>
                  </a:lnTo>
                  <a:lnTo>
                    <a:pt x="594" y="360"/>
                  </a:lnTo>
                  <a:lnTo>
                    <a:pt x="594" y="372"/>
                  </a:lnTo>
                  <a:lnTo>
                    <a:pt x="582" y="372"/>
                  </a:lnTo>
                  <a:lnTo>
                    <a:pt x="582" y="392"/>
                  </a:lnTo>
                  <a:close/>
                  <a:moveTo>
                    <a:pt x="558" y="408"/>
                  </a:moveTo>
                  <a:lnTo>
                    <a:pt x="558" y="408"/>
                  </a:lnTo>
                  <a:lnTo>
                    <a:pt x="554" y="410"/>
                  </a:lnTo>
                  <a:lnTo>
                    <a:pt x="548" y="410"/>
                  </a:lnTo>
                  <a:lnTo>
                    <a:pt x="548" y="410"/>
                  </a:lnTo>
                  <a:lnTo>
                    <a:pt x="542" y="408"/>
                  </a:lnTo>
                  <a:lnTo>
                    <a:pt x="538" y="406"/>
                  </a:lnTo>
                  <a:lnTo>
                    <a:pt x="536" y="400"/>
                  </a:lnTo>
                  <a:lnTo>
                    <a:pt x="536" y="396"/>
                  </a:lnTo>
                  <a:lnTo>
                    <a:pt x="536" y="372"/>
                  </a:lnTo>
                  <a:lnTo>
                    <a:pt x="528" y="372"/>
                  </a:lnTo>
                  <a:lnTo>
                    <a:pt x="528" y="360"/>
                  </a:lnTo>
                  <a:lnTo>
                    <a:pt x="536" y="360"/>
                  </a:lnTo>
                  <a:lnTo>
                    <a:pt x="536" y="348"/>
                  </a:lnTo>
                  <a:lnTo>
                    <a:pt x="548" y="342"/>
                  </a:lnTo>
                  <a:lnTo>
                    <a:pt x="548" y="360"/>
                  </a:lnTo>
                  <a:lnTo>
                    <a:pt x="558" y="360"/>
                  </a:lnTo>
                  <a:lnTo>
                    <a:pt x="558" y="372"/>
                  </a:lnTo>
                  <a:lnTo>
                    <a:pt x="548" y="372"/>
                  </a:lnTo>
                  <a:lnTo>
                    <a:pt x="548" y="392"/>
                  </a:lnTo>
                  <a:lnTo>
                    <a:pt x="548" y="392"/>
                  </a:lnTo>
                  <a:lnTo>
                    <a:pt x="548" y="396"/>
                  </a:lnTo>
                  <a:lnTo>
                    <a:pt x="552" y="398"/>
                  </a:lnTo>
                  <a:lnTo>
                    <a:pt x="552" y="398"/>
                  </a:lnTo>
                  <a:lnTo>
                    <a:pt x="560" y="396"/>
                  </a:lnTo>
                  <a:lnTo>
                    <a:pt x="558" y="408"/>
                  </a:lnTo>
                  <a:close/>
                  <a:moveTo>
                    <a:pt x="678" y="374"/>
                  </a:moveTo>
                  <a:lnTo>
                    <a:pt x="678" y="374"/>
                  </a:lnTo>
                  <a:lnTo>
                    <a:pt x="674" y="372"/>
                  </a:lnTo>
                  <a:lnTo>
                    <a:pt x="670" y="372"/>
                  </a:lnTo>
                  <a:lnTo>
                    <a:pt x="670" y="372"/>
                  </a:lnTo>
                  <a:lnTo>
                    <a:pt x="666" y="372"/>
                  </a:lnTo>
                  <a:lnTo>
                    <a:pt x="664" y="374"/>
                  </a:lnTo>
                  <a:lnTo>
                    <a:pt x="662" y="378"/>
                  </a:lnTo>
                  <a:lnTo>
                    <a:pt x="662" y="382"/>
                  </a:lnTo>
                  <a:lnTo>
                    <a:pt x="662" y="410"/>
                  </a:lnTo>
                  <a:lnTo>
                    <a:pt x="650" y="410"/>
                  </a:lnTo>
                  <a:lnTo>
                    <a:pt x="650" y="360"/>
                  </a:lnTo>
                  <a:lnTo>
                    <a:pt x="662" y="360"/>
                  </a:lnTo>
                  <a:lnTo>
                    <a:pt x="662" y="364"/>
                  </a:lnTo>
                  <a:lnTo>
                    <a:pt x="662" y="364"/>
                  </a:lnTo>
                  <a:lnTo>
                    <a:pt x="666" y="360"/>
                  </a:lnTo>
                  <a:lnTo>
                    <a:pt x="672" y="358"/>
                  </a:lnTo>
                  <a:lnTo>
                    <a:pt x="672" y="358"/>
                  </a:lnTo>
                  <a:lnTo>
                    <a:pt x="678" y="360"/>
                  </a:lnTo>
                  <a:lnTo>
                    <a:pt x="682" y="362"/>
                  </a:lnTo>
                  <a:lnTo>
                    <a:pt x="678" y="374"/>
                  </a:lnTo>
                  <a:close/>
                  <a:moveTo>
                    <a:pt x="132" y="346"/>
                  </a:moveTo>
                  <a:lnTo>
                    <a:pt x="132" y="354"/>
                  </a:lnTo>
                  <a:lnTo>
                    <a:pt x="120" y="354"/>
                  </a:lnTo>
                  <a:lnTo>
                    <a:pt x="120" y="340"/>
                  </a:lnTo>
                  <a:lnTo>
                    <a:pt x="132" y="340"/>
                  </a:lnTo>
                  <a:lnTo>
                    <a:pt x="132" y="346"/>
                  </a:lnTo>
                  <a:close/>
                  <a:moveTo>
                    <a:pt x="216" y="360"/>
                  </a:moveTo>
                  <a:lnTo>
                    <a:pt x="228" y="360"/>
                  </a:lnTo>
                  <a:lnTo>
                    <a:pt x="228" y="382"/>
                  </a:lnTo>
                  <a:lnTo>
                    <a:pt x="228" y="410"/>
                  </a:lnTo>
                  <a:lnTo>
                    <a:pt x="216" y="410"/>
                  </a:lnTo>
                  <a:lnTo>
                    <a:pt x="216" y="360"/>
                  </a:lnTo>
                  <a:close/>
                  <a:moveTo>
                    <a:pt x="228" y="346"/>
                  </a:moveTo>
                  <a:lnTo>
                    <a:pt x="228" y="354"/>
                  </a:lnTo>
                  <a:lnTo>
                    <a:pt x="216" y="354"/>
                  </a:lnTo>
                  <a:lnTo>
                    <a:pt x="216" y="340"/>
                  </a:lnTo>
                  <a:lnTo>
                    <a:pt x="228" y="340"/>
                  </a:lnTo>
                  <a:lnTo>
                    <a:pt x="228" y="346"/>
                  </a:lnTo>
                  <a:close/>
                  <a:moveTo>
                    <a:pt x="560" y="450"/>
                  </a:moveTo>
                  <a:lnTo>
                    <a:pt x="560" y="450"/>
                  </a:lnTo>
                  <a:lnTo>
                    <a:pt x="556" y="446"/>
                  </a:lnTo>
                  <a:lnTo>
                    <a:pt x="550" y="444"/>
                  </a:lnTo>
                  <a:lnTo>
                    <a:pt x="550" y="444"/>
                  </a:lnTo>
                  <a:lnTo>
                    <a:pt x="542" y="446"/>
                  </a:lnTo>
                  <a:lnTo>
                    <a:pt x="536" y="452"/>
                  </a:lnTo>
                  <a:lnTo>
                    <a:pt x="532" y="460"/>
                  </a:lnTo>
                  <a:lnTo>
                    <a:pt x="530" y="470"/>
                  </a:lnTo>
                  <a:lnTo>
                    <a:pt x="530" y="470"/>
                  </a:lnTo>
                  <a:lnTo>
                    <a:pt x="532" y="480"/>
                  </a:lnTo>
                  <a:lnTo>
                    <a:pt x="536" y="488"/>
                  </a:lnTo>
                  <a:lnTo>
                    <a:pt x="542" y="494"/>
                  </a:lnTo>
                  <a:lnTo>
                    <a:pt x="550" y="496"/>
                  </a:lnTo>
                  <a:lnTo>
                    <a:pt x="550" y="496"/>
                  </a:lnTo>
                  <a:lnTo>
                    <a:pt x="556" y="494"/>
                  </a:lnTo>
                  <a:lnTo>
                    <a:pt x="560" y="490"/>
                  </a:lnTo>
                  <a:lnTo>
                    <a:pt x="560" y="494"/>
                  </a:lnTo>
                  <a:lnTo>
                    <a:pt x="572" y="494"/>
                  </a:lnTo>
                  <a:lnTo>
                    <a:pt x="572" y="426"/>
                  </a:lnTo>
                  <a:lnTo>
                    <a:pt x="560" y="432"/>
                  </a:lnTo>
                  <a:lnTo>
                    <a:pt x="560" y="450"/>
                  </a:lnTo>
                  <a:close/>
                  <a:moveTo>
                    <a:pt x="552" y="484"/>
                  </a:moveTo>
                  <a:lnTo>
                    <a:pt x="552" y="484"/>
                  </a:lnTo>
                  <a:lnTo>
                    <a:pt x="548" y="484"/>
                  </a:lnTo>
                  <a:lnTo>
                    <a:pt x="546" y="482"/>
                  </a:lnTo>
                  <a:lnTo>
                    <a:pt x="544" y="478"/>
                  </a:lnTo>
                  <a:lnTo>
                    <a:pt x="542" y="470"/>
                  </a:lnTo>
                  <a:lnTo>
                    <a:pt x="542" y="470"/>
                  </a:lnTo>
                  <a:lnTo>
                    <a:pt x="544" y="462"/>
                  </a:lnTo>
                  <a:lnTo>
                    <a:pt x="546" y="458"/>
                  </a:lnTo>
                  <a:lnTo>
                    <a:pt x="548" y="456"/>
                  </a:lnTo>
                  <a:lnTo>
                    <a:pt x="552" y="456"/>
                  </a:lnTo>
                  <a:lnTo>
                    <a:pt x="552" y="456"/>
                  </a:lnTo>
                  <a:lnTo>
                    <a:pt x="558" y="458"/>
                  </a:lnTo>
                  <a:lnTo>
                    <a:pt x="560" y="460"/>
                  </a:lnTo>
                  <a:lnTo>
                    <a:pt x="560" y="480"/>
                  </a:lnTo>
                  <a:lnTo>
                    <a:pt x="560" y="480"/>
                  </a:lnTo>
                  <a:lnTo>
                    <a:pt x="558" y="484"/>
                  </a:lnTo>
                  <a:lnTo>
                    <a:pt x="552" y="484"/>
                  </a:lnTo>
                  <a:lnTo>
                    <a:pt x="552" y="484"/>
                  </a:lnTo>
                  <a:close/>
                  <a:moveTo>
                    <a:pt x="148" y="460"/>
                  </a:moveTo>
                  <a:lnTo>
                    <a:pt x="148" y="460"/>
                  </a:lnTo>
                  <a:lnTo>
                    <a:pt x="146" y="458"/>
                  </a:lnTo>
                  <a:lnTo>
                    <a:pt x="140" y="456"/>
                  </a:lnTo>
                  <a:lnTo>
                    <a:pt x="140" y="456"/>
                  </a:lnTo>
                  <a:lnTo>
                    <a:pt x="138" y="458"/>
                  </a:lnTo>
                  <a:lnTo>
                    <a:pt x="134" y="460"/>
                  </a:lnTo>
                  <a:lnTo>
                    <a:pt x="132" y="464"/>
                  </a:lnTo>
                  <a:lnTo>
                    <a:pt x="132" y="468"/>
                  </a:lnTo>
                  <a:lnTo>
                    <a:pt x="132" y="494"/>
                  </a:lnTo>
                  <a:lnTo>
                    <a:pt x="120" y="494"/>
                  </a:lnTo>
                  <a:lnTo>
                    <a:pt x="120" y="446"/>
                  </a:lnTo>
                  <a:lnTo>
                    <a:pt x="132" y="446"/>
                  </a:lnTo>
                  <a:lnTo>
                    <a:pt x="132" y="450"/>
                  </a:lnTo>
                  <a:lnTo>
                    <a:pt x="132" y="450"/>
                  </a:lnTo>
                  <a:lnTo>
                    <a:pt x="138" y="446"/>
                  </a:lnTo>
                  <a:lnTo>
                    <a:pt x="144" y="444"/>
                  </a:lnTo>
                  <a:lnTo>
                    <a:pt x="144" y="444"/>
                  </a:lnTo>
                  <a:lnTo>
                    <a:pt x="148" y="446"/>
                  </a:lnTo>
                  <a:lnTo>
                    <a:pt x="152" y="448"/>
                  </a:lnTo>
                  <a:lnTo>
                    <a:pt x="148" y="460"/>
                  </a:lnTo>
                  <a:close/>
                  <a:moveTo>
                    <a:pt x="54" y="446"/>
                  </a:moveTo>
                  <a:lnTo>
                    <a:pt x="66" y="446"/>
                  </a:lnTo>
                  <a:lnTo>
                    <a:pt x="52" y="494"/>
                  </a:lnTo>
                  <a:lnTo>
                    <a:pt x="42" y="494"/>
                  </a:lnTo>
                  <a:lnTo>
                    <a:pt x="36" y="474"/>
                  </a:lnTo>
                  <a:lnTo>
                    <a:pt x="36" y="474"/>
                  </a:lnTo>
                  <a:lnTo>
                    <a:pt x="34" y="464"/>
                  </a:lnTo>
                  <a:lnTo>
                    <a:pt x="34" y="464"/>
                  </a:lnTo>
                  <a:lnTo>
                    <a:pt x="30" y="474"/>
                  </a:lnTo>
                  <a:lnTo>
                    <a:pt x="26" y="494"/>
                  </a:lnTo>
                  <a:lnTo>
                    <a:pt x="14" y="494"/>
                  </a:lnTo>
                  <a:lnTo>
                    <a:pt x="14" y="494"/>
                  </a:lnTo>
                  <a:lnTo>
                    <a:pt x="0" y="446"/>
                  </a:lnTo>
                  <a:lnTo>
                    <a:pt x="14" y="446"/>
                  </a:lnTo>
                  <a:lnTo>
                    <a:pt x="18" y="464"/>
                  </a:lnTo>
                  <a:lnTo>
                    <a:pt x="18" y="464"/>
                  </a:lnTo>
                  <a:lnTo>
                    <a:pt x="20" y="476"/>
                  </a:lnTo>
                  <a:lnTo>
                    <a:pt x="20" y="476"/>
                  </a:lnTo>
                  <a:lnTo>
                    <a:pt x="24" y="464"/>
                  </a:lnTo>
                  <a:lnTo>
                    <a:pt x="28" y="446"/>
                  </a:lnTo>
                  <a:lnTo>
                    <a:pt x="38" y="446"/>
                  </a:lnTo>
                  <a:lnTo>
                    <a:pt x="44" y="464"/>
                  </a:lnTo>
                  <a:lnTo>
                    <a:pt x="44" y="464"/>
                  </a:lnTo>
                  <a:lnTo>
                    <a:pt x="46" y="476"/>
                  </a:lnTo>
                  <a:lnTo>
                    <a:pt x="46" y="476"/>
                  </a:lnTo>
                  <a:lnTo>
                    <a:pt x="50" y="464"/>
                  </a:lnTo>
                  <a:lnTo>
                    <a:pt x="54" y="446"/>
                  </a:lnTo>
                  <a:close/>
                  <a:moveTo>
                    <a:pt x="90" y="444"/>
                  </a:moveTo>
                  <a:lnTo>
                    <a:pt x="90" y="444"/>
                  </a:lnTo>
                  <a:lnTo>
                    <a:pt x="82" y="446"/>
                  </a:lnTo>
                  <a:lnTo>
                    <a:pt x="74" y="452"/>
                  </a:lnTo>
                  <a:lnTo>
                    <a:pt x="70" y="460"/>
                  </a:lnTo>
                  <a:lnTo>
                    <a:pt x="68" y="470"/>
                  </a:lnTo>
                  <a:lnTo>
                    <a:pt x="68" y="470"/>
                  </a:lnTo>
                  <a:lnTo>
                    <a:pt x="70" y="480"/>
                  </a:lnTo>
                  <a:lnTo>
                    <a:pt x="74" y="488"/>
                  </a:lnTo>
                  <a:lnTo>
                    <a:pt x="82" y="494"/>
                  </a:lnTo>
                  <a:lnTo>
                    <a:pt x="90" y="496"/>
                  </a:lnTo>
                  <a:lnTo>
                    <a:pt x="90" y="496"/>
                  </a:lnTo>
                  <a:lnTo>
                    <a:pt x="100" y="494"/>
                  </a:lnTo>
                  <a:lnTo>
                    <a:pt x="106" y="488"/>
                  </a:lnTo>
                  <a:lnTo>
                    <a:pt x="110" y="480"/>
                  </a:lnTo>
                  <a:lnTo>
                    <a:pt x="112" y="470"/>
                  </a:lnTo>
                  <a:lnTo>
                    <a:pt x="112" y="470"/>
                  </a:lnTo>
                  <a:lnTo>
                    <a:pt x="110" y="460"/>
                  </a:lnTo>
                  <a:lnTo>
                    <a:pt x="106" y="452"/>
                  </a:lnTo>
                  <a:lnTo>
                    <a:pt x="100" y="446"/>
                  </a:lnTo>
                  <a:lnTo>
                    <a:pt x="90" y="444"/>
                  </a:lnTo>
                  <a:lnTo>
                    <a:pt x="90" y="444"/>
                  </a:lnTo>
                  <a:close/>
                  <a:moveTo>
                    <a:pt x="90" y="484"/>
                  </a:moveTo>
                  <a:lnTo>
                    <a:pt x="90" y="484"/>
                  </a:lnTo>
                  <a:lnTo>
                    <a:pt x="86" y="484"/>
                  </a:lnTo>
                  <a:lnTo>
                    <a:pt x="84" y="480"/>
                  </a:lnTo>
                  <a:lnTo>
                    <a:pt x="82" y="476"/>
                  </a:lnTo>
                  <a:lnTo>
                    <a:pt x="80" y="470"/>
                  </a:lnTo>
                  <a:lnTo>
                    <a:pt x="80" y="470"/>
                  </a:lnTo>
                  <a:lnTo>
                    <a:pt x="82" y="464"/>
                  </a:lnTo>
                  <a:lnTo>
                    <a:pt x="84" y="460"/>
                  </a:lnTo>
                  <a:lnTo>
                    <a:pt x="86" y="456"/>
                  </a:lnTo>
                  <a:lnTo>
                    <a:pt x="90" y="456"/>
                  </a:lnTo>
                  <a:lnTo>
                    <a:pt x="90" y="456"/>
                  </a:lnTo>
                  <a:lnTo>
                    <a:pt x="94" y="456"/>
                  </a:lnTo>
                  <a:lnTo>
                    <a:pt x="98" y="460"/>
                  </a:lnTo>
                  <a:lnTo>
                    <a:pt x="100" y="464"/>
                  </a:lnTo>
                  <a:lnTo>
                    <a:pt x="100" y="470"/>
                  </a:lnTo>
                  <a:lnTo>
                    <a:pt x="100" y="470"/>
                  </a:lnTo>
                  <a:lnTo>
                    <a:pt x="100" y="476"/>
                  </a:lnTo>
                  <a:lnTo>
                    <a:pt x="98" y="480"/>
                  </a:lnTo>
                  <a:lnTo>
                    <a:pt x="94" y="484"/>
                  </a:lnTo>
                  <a:lnTo>
                    <a:pt x="90" y="484"/>
                  </a:lnTo>
                  <a:lnTo>
                    <a:pt x="90" y="484"/>
                  </a:lnTo>
                  <a:close/>
                  <a:moveTo>
                    <a:pt x="500" y="460"/>
                  </a:moveTo>
                  <a:lnTo>
                    <a:pt x="500" y="460"/>
                  </a:lnTo>
                  <a:lnTo>
                    <a:pt x="496" y="458"/>
                  </a:lnTo>
                  <a:lnTo>
                    <a:pt x="492" y="456"/>
                  </a:lnTo>
                  <a:lnTo>
                    <a:pt x="492" y="456"/>
                  </a:lnTo>
                  <a:lnTo>
                    <a:pt x="488" y="458"/>
                  </a:lnTo>
                  <a:lnTo>
                    <a:pt x="486" y="460"/>
                  </a:lnTo>
                  <a:lnTo>
                    <a:pt x="484" y="464"/>
                  </a:lnTo>
                  <a:lnTo>
                    <a:pt x="484" y="468"/>
                  </a:lnTo>
                  <a:lnTo>
                    <a:pt x="484" y="494"/>
                  </a:lnTo>
                  <a:lnTo>
                    <a:pt x="472" y="494"/>
                  </a:lnTo>
                  <a:lnTo>
                    <a:pt x="472" y="446"/>
                  </a:lnTo>
                  <a:lnTo>
                    <a:pt x="484" y="446"/>
                  </a:lnTo>
                  <a:lnTo>
                    <a:pt x="484" y="450"/>
                  </a:lnTo>
                  <a:lnTo>
                    <a:pt x="484" y="450"/>
                  </a:lnTo>
                  <a:lnTo>
                    <a:pt x="488" y="446"/>
                  </a:lnTo>
                  <a:lnTo>
                    <a:pt x="494" y="444"/>
                  </a:lnTo>
                  <a:lnTo>
                    <a:pt x="494" y="444"/>
                  </a:lnTo>
                  <a:lnTo>
                    <a:pt x="500" y="446"/>
                  </a:lnTo>
                  <a:lnTo>
                    <a:pt x="504" y="448"/>
                  </a:lnTo>
                  <a:lnTo>
                    <a:pt x="500" y="460"/>
                  </a:lnTo>
                  <a:close/>
                  <a:moveTo>
                    <a:pt x="406" y="446"/>
                  </a:moveTo>
                  <a:lnTo>
                    <a:pt x="418" y="446"/>
                  </a:lnTo>
                  <a:lnTo>
                    <a:pt x="404" y="494"/>
                  </a:lnTo>
                  <a:lnTo>
                    <a:pt x="394" y="494"/>
                  </a:lnTo>
                  <a:lnTo>
                    <a:pt x="388" y="474"/>
                  </a:lnTo>
                  <a:lnTo>
                    <a:pt x="388" y="474"/>
                  </a:lnTo>
                  <a:lnTo>
                    <a:pt x="384" y="464"/>
                  </a:lnTo>
                  <a:lnTo>
                    <a:pt x="384" y="464"/>
                  </a:lnTo>
                  <a:lnTo>
                    <a:pt x="382" y="474"/>
                  </a:lnTo>
                  <a:lnTo>
                    <a:pt x="376" y="494"/>
                  </a:lnTo>
                  <a:lnTo>
                    <a:pt x="366" y="494"/>
                  </a:lnTo>
                  <a:lnTo>
                    <a:pt x="366" y="494"/>
                  </a:lnTo>
                  <a:lnTo>
                    <a:pt x="352" y="446"/>
                  </a:lnTo>
                  <a:lnTo>
                    <a:pt x="366" y="446"/>
                  </a:lnTo>
                  <a:lnTo>
                    <a:pt x="370" y="464"/>
                  </a:lnTo>
                  <a:lnTo>
                    <a:pt x="370" y="464"/>
                  </a:lnTo>
                  <a:lnTo>
                    <a:pt x="372" y="476"/>
                  </a:lnTo>
                  <a:lnTo>
                    <a:pt x="372" y="476"/>
                  </a:lnTo>
                  <a:lnTo>
                    <a:pt x="374" y="464"/>
                  </a:lnTo>
                  <a:lnTo>
                    <a:pt x="380" y="446"/>
                  </a:lnTo>
                  <a:lnTo>
                    <a:pt x="390" y="446"/>
                  </a:lnTo>
                  <a:lnTo>
                    <a:pt x="396" y="464"/>
                  </a:lnTo>
                  <a:lnTo>
                    <a:pt x="396" y="464"/>
                  </a:lnTo>
                  <a:lnTo>
                    <a:pt x="398" y="476"/>
                  </a:lnTo>
                  <a:lnTo>
                    <a:pt x="398" y="476"/>
                  </a:lnTo>
                  <a:lnTo>
                    <a:pt x="400" y="464"/>
                  </a:lnTo>
                  <a:lnTo>
                    <a:pt x="406" y="446"/>
                  </a:lnTo>
                  <a:close/>
                  <a:moveTo>
                    <a:pt x="442" y="444"/>
                  </a:moveTo>
                  <a:lnTo>
                    <a:pt x="442" y="444"/>
                  </a:lnTo>
                  <a:lnTo>
                    <a:pt x="434" y="446"/>
                  </a:lnTo>
                  <a:lnTo>
                    <a:pt x="426" y="452"/>
                  </a:lnTo>
                  <a:lnTo>
                    <a:pt x="422" y="460"/>
                  </a:lnTo>
                  <a:lnTo>
                    <a:pt x="420" y="470"/>
                  </a:lnTo>
                  <a:lnTo>
                    <a:pt x="420" y="470"/>
                  </a:lnTo>
                  <a:lnTo>
                    <a:pt x="422" y="480"/>
                  </a:lnTo>
                  <a:lnTo>
                    <a:pt x="426" y="488"/>
                  </a:lnTo>
                  <a:lnTo>
                    <a:pt x="434" y="494"/>
                  </a:lnTo>
                  <a:lnTo>
                    <a:pt x="442" y="496"/>
                  </a:lnTo>
                  <a:lnTo>
                    <a:pt x="442" y="496"/>
                  </a:lnTo>
                  <a:lnTo>
                    <a:pt x="450" y="494"/>
                  </a:lnTo>
                  <a:lnTo>
                    <a:pt x="458" y="488"/>
                  </a:lnTo>
                  <a:lnTo>
                    <a:pt x="462" y="480"/>
                  </a:lnTo>
                  <a:lnTo>
                    <a:pt x="464" y="470"/>
                  </a:lnTo>
                  <a:lnTo>
                    <a:pt x="464" y="470"/>
                  </a:lnTo>
                  <a:lnTo>
                    <a:pt x="462" y="460"/>
                  </a:lnTo>
                  <a:lnTo>
                    <a:pt x="458" y="452"/>
                  </a:lnTo>
                  <a:lnTo>
                    <a:pt x="450" y="446"/>
                  </a:lnTo>
                  <a:lnTo>
                    <a:pt x="442" y="444"/>
                  </a:lnTo>
                  <a:lnTo>
                    <a:pt x="442" y="444"/>
                  </a:lnTo>
                  <a:close/>
                  <a:moveTo>
                    <a:pt x="442" y="484"/>
                  </a:moveTo>
                  <a:lnTo>
                    <a:pt x="442" y="484"/>
                  </a:lnTo>
                  <a:lnTo>
                    <a:pt x="438" y="484"/>
                  </a:lnTo>
                  <a:lnTo>
                    <a:pt x="434" y="480"/>
                  </a:lnTo>
                  <a:lnTo>
                    <a:pt x="432" y="476"/>
                  </a:lnTo>
                  <a:lnTo>
                    <a:pt x="432" y="470"/>
                  </a:lnTo>
                  <a:lnTo>
                    <a:pt x="432" y="470"/>
                  </a:lnTo>
                  <a:lnTo>
                    <a:pt x="432" y="464"/>
                  </a:lnTo>
                  <a:lnTo>
                    <a:pt x="434" y="460"/>
                  </a:lnTo>
                  <a:lnTo>
                    <a:pt x="438" y="456"/>
                  </a:lnTo>
                  <a:lnTo>
                    <a:pt x="442" y="456"/>
                  </a:lnTo>
                  <a:lnTo>
                    <a:pt x="442" y="456"/>
                  </a:lnTo>
                  <a:lnTo>
                    <a:pt x="446" y="456"/>
                  </a:lnTo>
                  <a:lnTo>
                    <a:pt x="450" y="460"/>
                  </a:lnTo>
                  <a:lnTo>
                    <a:pt x="452" y="464"/>
                  </a:lnTo>
                  <a:lnTo>
                    <a:pt x="452" y="470"/>
                  </a:lnTo>
                  <a:lnTo>
                    <a:pt x="452" y="470"/>
                  </a:lnTo>
                  <a:lnTo>
                    <a:pt x="452" y="476"/>
                  </a:lnTo>
                  <a:lnTo>
                    <a:pt x="450" y="480"/>
                  </a:lnTo>
                  <a:lnTo>
                    <a:pt x="446" y="484"/>
                  </a:lnTo>
                  <a:lnTo>
                    <a:pt x="442" y="484"/>
                  </a:lnTo>
                  <a:lnTo>
                    <a:pt x="442" y="484"/>
                  </a:lnTo>
                  <a:close/>
                  <a:moveTo>
                    <a:pt x="186" y="462"/>
                  </a:moveTo>
                  <a:lnTo>
                    <a:pt x="200" y="494"/>
                  </a:lnTo>
                  <a:lnTo>
                    <a:pt x="186" y="494"/>
                  </a:lnTo>
                  <a:lnTo>
                    <a:pt x="176" y="472"/>
                  </a:lnTo>
                  <a:lnTo>
                    <a:pt x="170" y="480"/>
                  </a:lnTo>
                  <a:lnTo>
                    <a:pt x="170" y="494"/>
                  </a:lnTo>
                  <a:lnTo>
                    <a:pt x="158" y="494"/>
                  </a:lnTo>
                  <a:lnTo>
                    <a:pt x="158" y="432"/>
                  </a:lnTo>
                  <a:lnTo>
                    <a:pt x="170" y="426"/>
                  </a:lnTo>
                  <a:lnTo>
                    <a:pt x="170" y="464"/>
                  </a:lnTo>
                  <a:lnTo>
                    <a:pt x="170" y="464"/>
                  </a:lnTo>
                  <a:lnTo>
                    <a:pt x="174" y="458"/>
                  </a:lnTo>
                  <a:lnTo>
                    <a:pt x="184" y="446"/>
                  </a:lnTo>
                  <a:lnTo>
                    <a:pt x="198" y="446"/>
                  </a:lnTo>
                  <a:lnTo>
                    <a:pt x="186" y="462"/>
                  </a:lnTo>
                  <a:close/>
                  <a:moveTo>
                    <a:pt x="242" y="494"/>
                  </a:moveTo>
                  <a:lnTo>
                    <a:pt x="230" y="494"/>
                  </a:lnTo>
                  <a:lnTo>
                    <a:pt x="230" y="446"/>
                  </a:lnTo>
                  <a:lnTo>
                    <a:pt x="242" y="446"/>
                  </a:lnTo>
                  <a:lnTo>
                    <a:pt x="242" y="450"/>
                  </a:lnTo>
                  <a:lnTo>
                    <a:pt x="242" y="450"/>
                  </a:lnTo>
                  <a:lnTo>
                    <a:pt x="248" y="446"/>
                  </a:lnTo>
                  <a:lnTo>
                    <a:pt x="254" y="444"/>
                  </a:lnTo>
                  <a:lnTo>
                    <a:pt x="254" y="444"/>
                  </a:lnTo>
                  <a:lnTo>
                    <a:pt x="262" y="446"/>
                  </a:lnTo>
                  <a:lnTo>
                    <a:pt x="268" y="450"/>
                  </a:lnTo>
                  <a:lnTo>
                    <a:pt x="272" y="458"/>
                  </a:lnTo>
                  <a:lnTo>
                    <a:pt x="272" y="466"/>
                  </a:lnTo>
                  <a:lnTo>
                    <a:pt x="272" y="494"/>
                  </a:lnTo>
                  <a:lnTo>
                    <a:pt x="260" y="494"/>
                  </a:lnTo>
                  <a:lnTo>
                    <a:pt x="260" y="468"/>
                  </a:lnTo>
                  <a:lnTo>
                    <a:pt x="260" y="468"/>
                  </a:lnTo>
                  <a:lnTo>
                    <a:pt x="260" y="462"/>
                  </a:lnTo>
                  <a:lnTo>
                    <a:pt x="258" y="458"/>
                  </a:lnTo>
                  <a:lnTo>
                    <a:pt x="256" y="456"/>
                  </a:lnTo>
                  <a:lnTo>
                    <a:pt x="252" y="456"/>
                  </a:lnTo>
                  <a:lnTo>
                    <a:pt x="252" y="456"/>
                  </a:lnTo>
                  <a:lnTo>
                    <a:pt x="248" y="456"/>
                  </a:lnTo>
                  <a:lnTo>
                    <a:pt x="244" y="458"/>
                  </a:lnTo>
                  <a:lnTo>
                    <a:pt x="244" y="462"/>
                  </a:lnTo>
                  <a:lnTo>
                    <a:pt x="242" y="468"/>
                  </a:lnTo>
                  <a:lnTo>
                    <a:pt x="242" y="494"/>
                  </a:lnTo>
                  <a:close/>
                  <a:moveTo>
                    <a:pt x="310" y="450"/>
                  </a:moveTo>
                  <a:lnTo>
                    <a:pt x="310" y="450"/>
                  </a:lnTo>
                  <a:lnTo>
                    <a:pt x="306" y="446"/>
                  </a:lnTo>
                  <a:lnTo>
                    <a:pt x="300" y="444"/>
                  </a:lnTo>
                  <a:lnTo>
                    <a:pt x="300" y="444"/>
                  </a:lnTo>
                  <a:lnTo>
                    <a:pt x="292" y="446"/>
                  </a:lnTo>
                  <a:lnTo>
                    <a:pt x="286" y="452"/>
                  </a:lnTo>
                  <a:lnTo>
                    <a:pt x="282" y="460"/>
                  </a:lnTo>
                  <a:lnTo>
                    <a:pt x="280" y="470"/>
                  </a:lnTo>
                  <a:lnTo>
                    <a:pt x="280" y="470"/>
                  </a:lnTo>
                  <a:lnTo>
                    <a:pt x="282" y="480"/>
                  </a:lnTo>
                  <a:lnTo>
                    <a:pt x="286" y="488"/>
                  </a:lnTo>
                  <a:lnTo>
                    <a:pt x="292" y="494"/>
                  </a:lnTo>
                  <a:lnTo>
                    <a:pt x="300" y="496"/>
                  </a:lnTo>
                  <a:lnTo>
                    <a:pt x="300" y="496"/>
                  </a:lnTo>
                  <a:lnTo>
                    <a:pt x="306" y="494"/>
                  </a:lnTo>
                  <a:lnTo>
                    <a:pt x="310" y="490"/>
                  </a:lnTo>
                  <a:lnTo>
                    <a:pt x="310" y="492"/>
                  </a:lnTo>
                  <a:lnTo>
                    <a:pt x="310" y="492"/>
                  </a:lnTo>
                  <a:lnTo>
                    <a:pt x="310" y="496"/>
                  </a:lnTo>
                  <a:lnTo>
                    <a:pt x="310" y="500"/>
                  </a:lnTo>
                  <a:lnTo>
                    <a:pt x="304" y="504"/>
                  </a:lnTo>
                  <a:lnTo>
                    <a:pt x="296" y="506"/>
                  </a:lnTo>
                  <a:lnTo>
                    <a:pt x="294" y="506"/>
                  </a:lnTo>
                  <a:lnTo>
                    <a:pt x="300" y="514"/>
                  </a:lnTo>
                  <a:lnTo>
                    <a:pt x="300" y="514"/>
                  </a:lnTo>
                  <a:lnTo>
                    <a:pt x="300" y="514"/>
                  </a:lnTo>
                  <a:lnTo>
                    <a:pt x="310" y="512"/>
                  </a:lnTo>
                  <a:lnTo>
                    <a:pt x="318" y="508"/>
                  </a:lnTo>
                  <a:lnTo>
                    <a:pt x="322" y="500"/>
                  </a:lnTo>
                  <a:lnTo>
                    <a:pt x="324" y="490"/>
                  </a:lnTo>
                  <a:lnTo>
                    <a:pt x="324" y="446"/>
                  </a:lnTo>
                  <a:lnTo>
                    <a:pt x="310" y="446"/>
                  </a:lnTo>
                  <a:lnTo>
                    <a:pt x="310" y="450"/>
                  </a:lnTo>
                  <a:close/>
                  <a:moveTo>
                    <a:pt x="310" y="460"/>
                  </a:moveTo>
                  <a:lnTo>
                    <a:pt x="310" y="480"/>
                  </a:lnTo>
                  <a:lnTo>
                    <a:pt x="310" y="480"/>
                  </a:lnTo>
                  <a:lnTo>
                    <a:pt x="308" y="484"/>
                  </a:lnTo>
                  <a:lnTo>
                    <a:pt x="302" y="484"/>
                  </a:lnTo>
                  <a:lnTo>
                    <a:pt x="302" y="484"/>
                  </a:lnTo>
                  <a:lnTo>
                    <a:pt x="300" y="484"/>
                  </a:lnTo>
                  <a:lnTo>
                    <a:pt x="296" y="482"/>
                  </a:lnTo>
                  <a:lnTo>
                    <a:pt x="294" y="478"/>
                  </a:lnTo>
                  <a:lnTo>
                    <a:pt x="294" y="470"/>
                  </a:lnTo>
                  <a:lnTo>
                    <a:pt x="294" y="470"/>
                  </a:lnTo>
                  <a:lnTo>
                    <a:pt x="294" y="462"/>
                  </a:lnTo>
                  <a:lnTo>
                    <a:pt x="296" y="458"/>
                  </a:lnTo>
                  <a:lnTo>
                    <a:pt x="300" y="456"/>
                  </a:lnTo>
                  <a:lnTo>
                    <a:pt x="302" y="456"/>
                  </a:lnTo>
                  <a:lnTo>
                    <a:pt x="302" y="456"/>
                  </a:lnTo>
                  <a:lnTo>
                    <a:pt x="308" y="458"/>
                  </a:lnTo>
                  <a:lnTo>
                    <a:pt x="310" y="460"/>
                  </a:lnTo>
                  <a:lnTo>
                    <a:pt x="310" y="460"/>
                  </a:lnTo>
                  <a:close/>
                  <a:moveTo>
                    <a:pt x="208" y="446"/>
                  </a:moveTo>
                  <a:lnTo>
                    <a:pt x="220" y="446"/>
                  </a:lnTo>
                  <a:lnTo>
                    <a:pt x="220" y="468"/>
                  </a:lnTo>
                  <a:lnTo>
                    <a:pt x="220" y="494"/>
                  </a:lnTo>
                  <a:lnTo>
                    <a:pt x="208" y="494"/>
                  </a:lnTo>
                  <a:lnTo>
                    <a:pt x="208" y="446"/>
                  </a:lnTo>
                  <a:close/>
                  <a:moveTo>
                    <a:pt x="220" y="432"/>
                  </a:moveTo>
                  <a:lnTo>
                    <a:pt x="220" y="438"/>
                  </a:lnTo>
                  <a:lnTo>
                    <a:pt x="208" y="438"/>
                  </a:lnTo>
                  <a:lnTo>
                    <a:pt x="208" y="426"/>
                  </a:lnTo>
                  <a:lnTo>
                    <a:pt x="220" y="426"/>
                  </a:lnTo>
                  <a:lnTo>
                    <a:pt x="220" y="432"/>
                  </a:lnTo>
                  <a:close/>
                  <a:moveTo>
                    <a:pt x="510" y="432"/>
                  </a:moveTo>
                  <a:lnTo>
                    <a:pt x="522" y="426"/>
                  </a:lnTo>
                  <a:lnTo>
                    <a:pt x="522" y="470"/>
                  </a:lnTo>
                  <a:lnTo>
                    <a:pt x="522" y="494"/>
                  </a:lnTo>
                  <a:lnTo>
                    <a:pt x="510" y="494"/>
                  </a:lnTo>
                  <a:lnTo>
                    <a:pt x="510" y="432"/>
                  </a:lnTo>
                  <a:close/>
                  <a:moveTo>
                    <a:pt x="88" y="166"/>
                  </a:moveTo>
                  <a:lnTo>
                    <a:pt x="188" y="166"/>
                  </a:lnTo>
                  <a:lnTo>
                    <a:pt x="188" y="108"/>
                  </a:lnTo>
                  <a:lnTo>
                    <a:pt x="88" y="108"/>
                  </a:lnTo>
                  <a:lnTo>
                    <a:pt x="88" y="62"/>
                  </a:lnTo>
                  <a:lnTo>
                    <a:pt x="198" y="62"/>
                  </a:lnTo>
                  <a:lnTo>
                    <a:pt x="162" y="0"/>
                  </a:lnTo>
                  <a:lnTo>
                    <a:pt x="6" y="0"/>
                  </a:lnTo>
                  <a:lnTo>
                    <a:pt x="6" y="274"/>
                  </a:lnTo>
                  <a:lnTo>
                    <a:pt x="226" y="274"/>
                  </a:lnTo>
                  <a:lnTo>
                    <a:pt x="226" y="212"/>
                  </a:lnTo>
                  <a:lnTo>
                    <a:pt x="88" y="212"/>
                  </a:lnTo>
                  <a:lnTo>
                    <a:pt x="88" y="166"/>
                  </a:lnTo>
                  <a:close/>
                  <a:moveTo>
                    <a:pt x="374" y="0"/>
                  </a:moveTo>
                  <a:lnTo>
                    <a:pt x="326" y="90"/>
                  </a:lnTo>
                  <a:lnTo>
                    <a:pt x="280" y="0"/>
                  </a:lnTo>
                  <a:lnTo>
                    <a:pt x="188" y="0"/>
                  </a:lnTo>
                  <a:lnTo>
                    <a:pt x="284" y="166"/>
                  </a:lnTo>
                  <a:lnTo>
                    <a:pt x="284" y="274"/>
                  </a:lnTo>
                  <a:lnTo>
                    <a:pt x="366" y="274"/>
                  </a:lnTo>
                  <a:lnTo>
                    <a:pt x="366" y="166"/>
                  </a:lnTo>
                  <a:lnTo>
                    <a:pt x="464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1037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1504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29417" y="1137154"/>
            <a:ext cx="2619398" cy="282129"/>
          </a:xfrm>
        </p:spPr>
        <p:txBody>
          <a:bodyPr/>
          <a:lstStyle>
            <a:lvl1pPr>
              <a:lnSpc>
                <a:spcPts val="2232"/>
              </a:lnSpc>
              <a:defRPr b="1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Proposal title</a:t>
            </a:r>
            <a:endParaRPr lang="en-GB" noProof="0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529417" y="1583670"/>
            <a:ext cx="2619398" cy="56425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kumimoji="0" lang="en-GB" sz="1508" b="0" i="0" u="none" strike="noStrike" kern="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EYInterstate Regular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822487" rtl="0" eaLnBrk="1" fontAlgn="base" latinLnBrk="0" hangingPunct="1">
              <a:lnSpc>
                <a:spcPts val="2232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81258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 flipH="1" flipV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6"/>
          <p:cNvSpPr>
            <a:spLocks/>
          </p:cNvSpPr>
          <p:nvPr/>
        </p:nvSpPr>
        <p:spPr bwMode="auto">
          <a:xfrm>
            <a:off x="366520" y="390200"/>
            <a:ext cx="4246204" cy="3043840"/>
          </a:xfrm>
          <a:custGeom>
            <a:avLst/>
            <a:gdLst>
              <a:gd name="T0" fmla="*/ 0 w 3128"/>
              <a:gd name="T1" fmla="*/ 552 h 2114"/>
              <a:gd name="T2" fmla="*/ 0 w 3128"/>
              <a:gd name="T3" fmla="*/ 2114 h 2114"/>
              <a:gd name="T4" fmla="*/ 3128 w 3128"/>
              <a:gd name="T5" fmla="*/ 2114 h 2114"/>
              <a:gd name="T6" fmla="*/ 3128 w 3128"/>
              <a:gd name="T7" fmla="*/ 0 h 2114"/>
              <a:gd name="T8" fmla="*/ 0 w 3128"/>
              <a:gd name="T9" fmla="*/ 552 h 2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28" h="2114">
                <a:moveTo>
                  <a:pt x="0" y="552"/>
                </a:moveTo>
                <a:lnTo>
                  <a:pt x="0" y="2114"/>
                </a:lnTo>
                <a:lnTo>
                  <a:pt x="3128" y="2114"/>
                </a:lnTo>
                <a:lnTo>
                  <a:pt x="3128" y="0"/>
                </a:lnTo>
                <a:lnTo>
                  <a:pt x="0" y="552"/>
                </a:lnTo>
                <a:close/>
              </a:path>
            </a:pathLst>
          </a:custGeom>
          <a:solidFill>
            <a:srgbClr val="FFE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562" tIns="37781" rIns="75562" bIns="37781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1037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866013" y="5349326"/>
            <a:ext cx="925803" cy="1146120"/>
            <a:chOff x="9040813" y="5535613"/>
            <a:chExt cx="1082675" cy="1263650"/>
          </a:xfrm>
        </p:grpSpPr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9040813" y="5535613"/>
              <a:ext cx="866775" cy="314325"/>
            </a:xfrm>
            <a:custGeom>
              <a:avLst/>
              <a:gdLst>
                <a:gd name="T0" fmla="*/ 546 w 546"/>
                <a:gd name="T1" fmla="*/ 0 h 198"/>
                <a:gd name="T2" fmla="*/ 0 w 546"/>
                <a:gd name="T3" fmla="*/ 198 h 198"/>
                <a:gd name="T4" fmla="*/ 546 w 546"/>
                <a:gd name="T5" fmla="*/ 102 h 198"/>
                <a:gd name="T6" fmla="*/ 546 w 546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6" h="198">
                  <a:moveTo>
                    <a:pt x="546" y="0"/>
                  </a:moveTo>
                  <a:lnTo>
                    <a:pt x="0" y="198"/>
                  </a:lnTo>
                  <a:lnTo>
                    <a:pt x="546" y="102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1037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9040813" y="5983288"/>
              <a:ext cx="1082675" cy="815975"/>
            </a:xfrm>
            <a:custGeom>
              <a:avLst/>
              <a:gdLst>
                <a:gd name="T0" fmla="*/ 6 w 682"/>
                <a:gd name="T1" fmla="*/ 342 h 514"/>
                <a:gd name="T2" fmla="*/ 38 w 682"/>
                <a:gd name="T3" fmla="*/ 380 h 514"/>
                <a:gd name="T4" fmla="*/ 34 w 682"/>
                <a:gd name="T5" fmla="*/ 354 h 514"/>
                <a:gd name="T6" fmla="*/ 78 w 682"/>
                <a:gd name="T7" fmla="*/ 392 h 514"/>
                <a:gd name="T8" fmla="*/ 96 w 682"/>
                <a:gd name="T9" fmla="*/ 406 h 514"/>
                <a:gd name="T10" fmla="*/ 250 w 682"/>
                <a:gd name="T11" fmla="*/ 364 h 514"/>
                <a:gd name="T12" fmla="*/ 266 w 682"/>
                <a:gd name="T13" fmla="*/ 372 h 514"/>
                <a:gd name="T14" fmla="*/ 132 w 682"/>
                <a:gd name="T15" fmla="*/ 380 h 514"/>
                <a:gd name="T16" fmla="*/ 164 w 682"/>
                <a:gd name="T17" fmla="*/ 374 h 514"/>
                <a:gd name="T18" fmla="*/ 192 w 682"/>
                <a:gd name="T19" fmla="*/ 364 h 514"/>
                <a:gd name="T20" fmla="*/ 192 w 682"/>
                <a:gd name="T21" fmla="*/ 374 h 514"/>
                <a:gd name="T22" fmla="*/ 446 w 682"/>
                <a:gd name="T23" fmla="*/ 406 h 514"/>
                <a:gd name="T24" fmla="*/ 456 w 682"/>
                <a:gd name="T25" fmla="*/ 358 h 514"/>
                <a:gd name="T26" fmla="*/ 446 w 682"/>
                <a:gd name="T27" fmla="*/ 394 h 514"/>
                <a:gd name="T28" fmla="*/ 290 w 682"/>
                <a:gd name="T29" fmla="*/ 384 h 514"/>
                <a:gd name="T30" fmla="*/ 304 w 682"/>
                <a:gd name="T31" fmla="*/ 420 h 514"/>
                <a:gd name="T32" fmla="*/ 320 w 682"/>
                <a:gd name="T33" fmla="*/ 394 h 514"/>
                <a:gd name="T34" fmla="*/ 316 w 682"/>
                <a:gd name="T35" fmla="*/ 372 h 514"/>
                <a:gd name="T36" fmla="*/ 380 w 682"/>
                <a:gd name="T37" fmla="*/ 376 h 514"/>
                <a:gd name="T38" fmla="*/ 402 w 682"/>
                <a:gd name="T39" fmla="*/ 410 h 514"/>
                <a:gd name="T40" fmla="*/ 374 w 682"/>
                <a:gd name="T41" fmla="*/ 388 h 514"/>
                <a:gd name="T42" fmla="*/ 514 w 682"/>
                <a:gd name="T43" fmla="*/ 394 h 514"/>
                <a:gd name="T44" fmla="*/ 512 w 682"/>
                <a:gd name="T45" fmla="*/ 360 h 514"/>
                <a:gd name="T46" fmla="*/ 522 w 682"/>
                <a:gd name="T47" fmla="*/ 402 h 514"/>
                <a:gd name="T48" fmla="*/ 632 w 682"/>
                <a:gd name="T49" fmla="*/ 394 h 514"/>
                <a:gd name="T50" fmla="*/ 620 w 682"/>
                <a:gd name="T51" fmla="*/ 358 h 514"/>
                <a:gd name="T52" fmla="*/ 632 w 682"/>
                <a:gd name="T53" fmla="*/ 394 h 514"/>
                <a:gd name="T54" fmla="*/ 584 w 682"/>
                <a:gd name="T55" fmla="*/ 396 h 514"/>
                <a:gd name="T56" fmla="*/ 562 w 682"/>
                <a:gd name="T57" fmla="*/ 372 h 514"/>
                <a:gd name="T58" fmla="*/ 548 w 682"/>
                <a:gd name="T59" fmla="*/ 410 h 514"/>
                <a:gd name="T60" fmla="*/ 548 w 682"/>
                <a:gd name="T61" fmla="*/ 372 h 514"/>
                <a:gd name="T62" fmla="*/ 664 w 682"/>
                <a:gd name="T63" fmla="*/ 374 h 514"/>
                <a:gd name="T64" fmla="*/ 678 w 682"/>
                <a:gd name="T65" fmla="*/ 374 h 514"/>
                <a:gd name="T66" fmla="*/ 228 w 682"/>
                <a:gd name="T67" fmla="*/ 354 h 514"/>
                <a:gd name="T68" fmla="*/ 530 w 682"/>
                <a:gd name="T69" fmla="*/ 470 h 514"/>
                <a:gd name="T70" fmla="*/ 552 w 682"/>
                <a:gd name="T71" fmla="*/ 484 h 514"/>
                <a:gd name="T72" fmla="*/ 560 w 682"/>
                <a:gd name="T73" fmla="*/ 480 h 514"/>
                <a:gd name="T74" fmla="*/ 120 w 682"/>
                <a:gd name="T75" fmla="*/ 494 h 514"/>
                <a:gd name="T76" fmla="*/ 42 w 682"/>
                <a:gd name="T77" fmla="*/ 494 h 514"/>
                <a:gd name="T78" fmla="*/ 20 w 682"/>
                <a:gd name="T79" fmla="*/ 476 h 514"/>
                <a:gd name="T80" fmla="*/ 70 w 682"/>
                <a:gd name="T81" fmla="*/ 460 h 514"/>
                <a:gd name="T82" fmla="*/ 106 w 682"/>
                <a:gd name="T83" fmla="*/ 452 h 514"/>
                <a:gd name="T84" fmla="*/ 90 w 682"/>
                <a:gd name="T85" fmla="*/ 456 h 514"/>
                <a:gd name="T86" fmla="*/ 496 w 682"/>
                <a:gd name="T87" fmla="*/ 458 h 514"/>
                <a:gd name="T88" fmla="*/ 494 w 682"/>
                <a:gd name="T89" fmla="*/ 444 h 514"/>
                <a:gd name="T90" fmla="*/ 376 w 682"/>
                <a:gd name="T91" fmla="*/ 494 h 514"/>
                <a:gd name="T92" fmla="*/ 398 w 682"/>
                <a:gd name="T93" fmla="*/ 476 h 514"/>
                <a:gd name="T94" fmla="*/ 442 w 682"/>
                <a:gd name="T95" fmla="*/ 496 h 514"/>
                <a:gd name="T96" fmla="*/ 438 w 682"/>
                <a:gd name="T97" fmla="*/ 484 h 514"/>
                <a:gd name="T98" fmla="*/ 452 w 682"/>
                <a:gd name="T99" fmla="*/ 470 h 514"/>
                <a:gd name="T100" fmla="*/ 170 w 682"/>
                <a:gd name="T101" fmla="*/ 426 h 514"/>
                <a:gd name="T102" fmla="*/ 254 w 682"/>
                <a:gd name="T103" fmla="*/ 444 h 514"/>
                <a:gd name="T104" fmla="*/ 252 w 682"/>
                <a:gd name="T105" fmla="*/ 456 h 514"/>
                <a:gd name="T106" fmla="*/ 280 w 682"/>
                <a:gd name="T107" fmla="*/ 470 h 514"/>
                <a:gd name="T108" fmla="*/ 296 w 682"/>
                <a:gd name="T109" fmla="*/ 506 h 514"/>
                <a:gd name="T110" fmla="*/ 310 w 682"/>
                <a:gd name="T111" fmla="*/ 480 h 514"/>
                <a:gd name="T112" fmla="*/ 308 w 682"/>
                <a:gd name="T113" fmla="*/ 458 h 514"/>
                <a:gd name="T114" fmla="*/ 220 w 682"/>
                <a:gd name="T115" fmla="*/ 432 h 514"/>
                <a:gd name="T116" fmla="*/ 6 w 682"/>
                <a:gd name="T117" fmla="*/ 0 h 514"/>
                <a:gd name="T118" fmla="*/ 464 w 682"/>
                <a:gd name="T11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2" h="514">
                  <a:moveTo>
                    <a:pt x="58" y="388"/>
                  </a:moveTo>
                  <a:lnTo>
                    <a:pt x="58" y="388"/>
                  </a:lnTo>
                  <a:lnTo>
                    <a:pt x="56" y="382"/>
                  </a:lnTo>
                  <a:lnTo>
                    <a:pt x="54" y="378"/>
                  </a:lnTo>
                  <a:lnTo>
                    <a:pt x="48" y="372"/>
                  </a:lnTo>
                  <a:lnTo>
                    <a:pt x="48" y="372"/>
                  </a:lnTo>
                  <a:lnTo>
                    <a:pt x="54" y="368"/>
                  </a:lnTo>
                  <a:lnTo>
                    <a:pt x="56" y="360"/>
                  </a:lnTo>
                  <a:lnTo>
                    <a:pt x="56" y="360"/>
                  </a:lnTo>
                  <a:lnTo>
                    <a:pt x="54" y="352"/>
                  </a:lnTo>
                  <a:lnTo>
                    <a:pt x="50" y="346"/>
                  </a:lnTo>
                  <a:lnTo>
                    <a:pt x="44" y="344"/>
                  </a:lnTo>
                  <a:lnTo>
                    <a:pt x="34" y="342"/>
                  </a:lnTo>
                  <a:lnTo>
                    <a:pt x="6" y="342"/>
                  </a:lnTo>
                  <a:lnTo>
                    <a:pt x="6" y="410"/>
                  </a:lnTo>
                  <a:lnTo>
                    <a:pt x="34" y="410"/>
                  </a:lnTo>
                  <a:lnTo>
                    <a:pt x="34" y="410"/>
                  </a:lnTo>
                  <a:lnTo>
                    <a:pt x="44" y="408"/>
                  </a:lnTo>
                  <a:lnTo>
                    <a:pt x="52" y="404"/>
                  </a:lnTo>
                  <a:lnTo>
                    <a:pt x="56" y="396"/>
                  </a:lnTo>
                  <a:lnTo>
                    <a:pt x="58" y="388"/>
                  </a:lnTo>
                  <a:lnTo>
                    <a:pt x="58" y="388"/>
                  </a:lnTo>
                  <a:close/>
                  <a:moveTo>
                    <a:pt x="34" y="398"/>
                  </a:moveTo>
                  <a:lnTo>
                    <a:pt x="18" y="398"/>
                  </a:lnTo>
                  <a:lnTo>
                    <a:pt x="18" y="378"/>
                  </a:lnTo>
                  <a:lnTo>
                    <a:pt x="34" y="378"/>
                  </a:lnTo>
                  <a:lnTo>
                    <a:pt x="34" y="378"/>
                  </a:lnTo>
                  <a:lnTo>
                    <a:pt x="38" y="380"/>
                  </a:lnTo>
                  <a:lnTo>
                    <a:pt x="42" y="380"/>
                  </a:lnTo>
                  <a:lnTo>
                    <a:pt x="44" y="384"/>
                  </a:lnTo>
                  <a:lnTo>
                    <a:pt x="44" y="388"/>
                  </a:lnTo>
                  <a:lnTo>
                    <a:pt x="44" y="388"/>
                  </a:lnTo>
                  <a:lnTo>
                    <a:pt x="44" y="392"/>
                  </a:lnTo>
                  <a:lnTo>
                    <a:pt x="42" y="396"/>
                  </a:lnTo>
                  <a:lnTo>
                    <a:pt x="38" y="398"/>
                  </a:lnTo>
                  <a:lnTo>
                    <a:pt x="34" y="398"/>
                  </a:lnTo>
                  <a:lnTo>
                    <a:pt x="34" y="398"/>
                  </a:lnTo>
                  <a:close/>
                  <a:moveTo>
                    <a:pt x="34" y="368"/>
                  </a:moveTo>
                  <a:lnTo>
                    <a:pt x="18" y="368"/>
                  </a:lnTo>
                  <a:lnTo>
                    <a:pt x="18" y="354"/>
                  </a:lnTo>
                  <a:lnTo>
                    <a:pt x="34" y="354"/>
                  </a:lnTo>
                  <a:lnTo>
                    <a:pt x="34" y="354"/>
                  </a:lnTo>
                  <a:lnTo>
                    <a:pt x="40" y="356"/>
                  </a:lnTo>
                  <a:lnTo>
                    <a:pt x="42" y="358"/>
                  </a:lnTo>
                  <a:lnTo>
                    <a:pt x="42" y="360"/>
                  </a:lnTo>
                  <a:lnTo>
                    <a:pt x="42" y="360"/>
                  </a:lnTo>
                  <a:lnTo>
                    <a:pt x="40" y="366"/>
                  </a:lnTo>
                  <a:lnTo>
                    <a:pt x="38" y="366"/>
                  </a:lnTo>
                  <a:lnTo>
                    <a:pt x="34" y="368"/>
                  </a:lnTo>
                  <a:lnTo>
                    <a:pt x="34" y="368"/>
                  </a:lnTo>
                  <a:close/>
                  <a:moveTo>
                    <a:pt x="66" y="388"/>
                  </a:moveTo>
                  <a:lnTo>
                    <a:pt x="66" y="360"/>
                  </a:lnTo>
                  <a:lnTo>
                    <a:pt x="78" y="360"/>
                  </a:lnTo>
                  <a:lnTo>
                    <a:pt x="78" y="388"/>
                  </a:lnTo>
                  <a:lnTo>
                    <a:pt x="78" y="388"/>
                  </a:lnTo>
                  <a:lnTo>
                    <a:pt x="78" y="392"/>
                  </a:lnTo>
                  <a:lnTo>
                    <a:pt x="80" y="396"/>
                  </a:lnTo>
                  <a:lnTo>
                    <a:pt x="84" y="398"/>
                  </a:lnTo>
                  <a:lnTo>
                    <a:pt x="88" y="400"/>
                  </a:lnTo>
                  <a:lnTo>
                    <a:pt x="88" y="400"/>
                  </a:lnTo>
                  <a:lnTo>
                    <a:pt x="92" y="398"/>
                  </a:lnTo>
                  <a:lnTo>
                    <a:pt x="94" y="396"/>
                  </a:lnTo>
                  <a:lnTo>
                    <a:pt x="96" y="392"/>
                  </a:lnTo>
                  <a:lnTo>
                    <a:pt x="96" y="388"/>
                  </a:lnTo>
                  <a:lnTo>
                    <a:pt x="96" y="360"/>
                  </a:lnTo>
                  <a:lnTo>
                    <a:pt x="108" y="360"/>
                  </a:lnTo>
                  <a:lnTo>
                    <a:pt x="108" y="410"/>
                  </a:lnTo>
                  <a:lnTo>
                    <a:pt x="96" y="410"/>
                  </a:lnTo>
                  <a:lnTo>
                    <a:pt x="96" y="406"/>
                  </a:lnTo>
                  <a:lnTo>
                    <a:pt x="96" y="406"/>
                  </a:lnTo>
                  <a:lnTo>
                    <a:pt x="92" y="408"/>
                  </a:lnTo>
                  <a:lnTo>
                    <a:pt x="84" y="410"/>
                  </a:lnTo>
                  <a:lnTo>
                    <a:pt x="84" y="410"/>
                  </a:lnTo>
                  <a:lnTo>
                    <a:pt x="80" y="410"/>
                  </a:lnTo>
                  <a:lnTo>
                    <a:pt x="74" y="408"/>
                  </a:lnTo>
                  <a:lnTo>
                    <a:pt x="70" y="402"/>
                  </a:lnTo>
                  <a:lnTo>
                    <a:pt x="66" y="394"/>
                  </a:lnTo>
                  <a:lnTo>
                    <a:pt x="66" y="388"/>
                  </a:lnTo>
                  <a:lnTo>
                    <a:pt x="66" y="388"/>
                  </a:lnTo>
                  <a:close/>
                  <a:moveTo>
                    <a:pt x="250" y="410"/>
                  </a:moveTo>
                  <a:lnTo>
                    <a:pt x="238" y="410"/>
                  </a:lnTo>
                  <a:lnTo>
                    <a:pt x="238" y="360"/>
                  </a:lnTo>
                  <a:lnTo>
                    <a:pt x="250" y="360"/>
                  </a:lnTo>
                  <a:lnTo>
                    <a:pt x="250" y="364"/>
                  </a:lnTo>
                  <a:lnTo>
                    <a:pt x="250" y="364"/>
                  </a:lnTo>
                  <a:lnTo>
                    <a:pt x="256" y="360"/>
                  </a:lnTo>
                  <a:lnTo>
                    <a:pt x="262" y="358"/>
                  </a:lnTo>
                  <a:lnTo>
                    <a:pt x="262" y="358"/>
                  </a:lnTo>
                  <a:lnTo>
                    <a:pt x="270" y="360"/>
                  </a:lnTo>
                  <a:lnTo>
                    <a:pt x="276" y="364"/>
                  </a:lnTo>
                  <a:lnTo>
                    <a:pt x="280" y="372"/>
                  </a:lnTo>
                  <a:lnTo>
                    <a:pt x="280" y="382"/>
                  </a:lnTo>
                  <a:lnTo>
                    <a:pt x="280" y="410"/>
                  </a:lnTo>
                  <a:lnTo>
                    <a:pt x="268" y="410"/>
                  </a:lnTo>
                  <a:lnTo>
                    <a:pt x="268" y="382"/>
                  </a:lnTo>
                  <a:lnTo>
                    <a:pt x="268" y="382"/>
                  </a:lnTo>
                  <a:lnTo>
                    <a:pt x="268" y="376"/>
                  </a:lnTo>
                  <a:lnTo>
                    <a:pt x="266" y="372"/>
                  </a:lnTo>
                  <a:lnTo>
                    <a:pt x="264" y="370"/>
                  </a:lnTo>
                  <a:lnTo>
                    <a:pt x="260" y="370"/>
                  </a:lnTo>
                  <a:lnTo>
                    <a:pt x="260" y="370"/>
                  </a:lnTo>
                  <a:lnTo>
                    <a:pt x="256" y="370"/>
                  </a:lnTo>
                  <a:lnTo>
                    <a:pt x="254" y="374"/>
                  </a:lnTo>
                  <a:lnTo>
                    <a:pt x="252" y="376"/>
                  </a:lnTo>
                  <a:lnTo>
                    <a:pt x="250" y="382"/>
                  </a:lnTo>
                  <a:lnTo>
                    <a:pt x="250" y="410"/>
                  </a:lnTo>
                  <a:close/>
                  <a:moveTo>
                    <a:pt x="132" y="380"/>
                  </a:moveTo>
                  <a:lnTo>
                    <a:pt x="132" y="410"/>
                  </a:lnTo>
                  <a:lnTo>
                    <a:pt x="120" y="410"/>
                  </a:lnTo>
                  <a:lnTo>
                    <a:pt x="120" y="360"/>
                  </a:lnTo>
                  <a:lnTo>
                    <a:pt x="132" y="360"/>
                  </a:lnTo>
                  <a:lnTo>
                    <a:pt x="132" y="380"/>
                  </a:lnTo>
                  <a:close/>
                  <a:moveTo>
                    <a:pt x="142" y="346"/>
                  </a:moveTo>
                  <a:lnTo>
                    <a:pt x="154" y="340"/>
                  </a:lnTo>
                  <a:lnTo>
                    <a:pt x="154" y="348"/>
                  </a:lnTo>
                  <a:lnTo>
                    <a:pt x="154" y="410"/>
                  </a:lnTo>
                  <a:lnTo>
                    <a:pt x="142" y="410"/>
                  </a:lnTo>
                  <a:lnTo>
                    <a:pt x="142" y="346"/>
                  </a:lnTo>
                  <a:close/>
                  <a:moveTo>
                    <a:pt x="192" y="364"/>
                  </a:moveTo>
                  <a:lnTo>
                    <a:pt x="192" y="364"/>
                  </a:lnTo>
                  <a:lnTo>
                    <a:pt x="188" y="360"/>
                  </a:lnTo>
                  <a:lnTo>
                    <a:pt x="182" y="358"/>
                  </a:lnTo>
                  <a:lnTo>
                    <a:pt x="182" y="358"/>
                  </a:lnTo>
                  <a:lnTo>
                    <a:pt x="174" y="360"/>
                  </a:lnTo>
                  <a:lnTo>
                    <a:pt x="168" y="366"/>
                  </a:lnTo>
                  <a:lnTo>
                    <a:pt x="164" y="374"/>
                  </a:lnTo>
                  <a:lnTo>
                    <a:pt x="162" y="384"/>
                  </a:lnTo>
                  <a:lnTo>
                    <a:pt x="162" y="384"/>
                  </a:lnTo>
                  <a:lnTo>
                    <a:pt x="164" y="394"/>
                  </a:lnTo>
                  <a:lnTo>
                    <a:pt x="168" y="404"/>
                  </a:lnTo>
                  <a:lnTo>
                    <a:pt x="174" y="408"/>
                  </a:lnTo>
                  <a:lnTo>
                    <a:pt x="182" y="410"/>
                  </a:lnTo>
                  <a:lnTo>
                    <a:pt x="182" y="410"/>
                  </a:lnTo>
                  <a:lnTo>
                    <a:pt x="188" y="408"/>
                  </a:lnTo>
                  <a:lnTo>
                    <a:pt x="192" y="406"/>
                  </a:lnTo>
                  <a:lnTo>
                    <a:pt x="192" y="410"/>
                  </a:lnTo>
                  <a:lnTo>
                    <a:pt x="204" y="410"/>
                  </a:lnTo>
                  <a:lnTo>
                    <a:pt x="204" y="340"/>
                  </a:lnTo>
                  <a:lnTo>
                    <a:pt x="192" y="346"/>
                  </a:lnTo>
                  <a:lnTo>
                    <a:pt x="192" y="364"/>
                  </a:lnTo>
                  <a:close/>
                  <a:moveTo>
                    <a:pt x="184" y="398"/>
                  </a:moveTo>
                  <a:lnTo>
                    <a:pt x="184" y="398"/>
                  </a:lnTo>
                  <a:lnTo>
                    <a:pt x="180" y="398"/>
                  </a:lnTo>
                  <a:lnTo>
                    <a:pt x="178" y="396"/>
                  </a:lnTo>
                  <a:lnTo>
                    <a:pt x="176" y="392"/>
                  </a:lnTo>
                  <a:lnTo>
                    <a:pt x="174" y="384"/>
                  </a:lnTo>
                  <a:lnTo>
                    <a:pt x="174" y="384"/>
                  </a:lnTo>
                  <a:lnTo>
                    <a:pt x="176" y="376"/>
                  </a:lnTo>
                  <a:lnTo>
                    <a:pt x="178" y="372"/>
                  </a:lnTo>
                  <a:lnTo>
                    <a:pt x="180" y="370"/>
                  </a:lnTo>
                  <a:lnTo>
                    <a:pt x="184" y="370"/>
                  </a:lnTo>
                  <a:lnTo>
                    <a:pt x="184" y="370"/>
                  </a:lnTo>
                  <a:lnTo>
                    <a:pt x="190" y="372"/>
                  </a:lnTo>
                  <a:lnTo>
                    <a:pt x="192" y="374"/>
                  </a:lnTo>
                  <a:lnTo>
                    <a:pt x="192" y="394"/>
                  </a:lnTo>
                  <a:lnTo>
                    <a:pt x="192" y="394"/>
                  </a:lnTo>
                  <a:lnTo>
                    <a:pt x="190" y="398"/>
                  </a:lnTo>
                  <a:lnTo>
                    <a:pt x="184" y="398"/>
                  </a:lnTo>
                  <a:lnTo>
                    <a:pt x="184" y="398"/>
                  </a:lnTo>
                  <a:close/>
                  <a:moveTo>
                    <a:pt x="456" y="358"/>
                  </a:moveTo>
                  <a:lnTo>
                    <a:pt x="456" y="358"/>
                  </a:lnTo>
                  <a:lnTo>
                    <a:pt x="452" y="360"/>
                  </a:lnTo>
                  <a:lnTo>
                    <a:pt x="446" y="364"/>
                  </a:lnTo>
                  <a:lnTo>
                    <a:pt x="446" y="340"/>
                  </a:lnTo>
                  <a:lnTo>
                    <a:pt x="434" y="346"/>
                  </a:lnTo>
                  <a:lnTo>
                    <a:pt x="434" y="410"/>
                  </a:lnTo>
                  <a:lnTo>
                    <a:pt x="446" y="41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50" y="408"/>
                  </a:lnTo>
                  <a:lnTo>
                    <a:pt x="458" y="410"/>
                  </a:lnTo>
                  <a:lnTo>
                    <a:pt x="458" y="410"/>
                  </a:lnTo>
                  <a:lnTo>
                    <a:pt x="466" y="408"/>
                  </a:lnTo>
                  <a:lnTo>
                    <a:pt x="472" y="404"/>
                  </a:lnTo>
                  <a:lnTo>
                    <a:pt x="474" y="396"/>
                  </a:lnTo>
                  <a:lnTo>
                    <a:pt x="476" y="384"/>
                  </a:lnTo>
                  <a:lnTo>
                    <a:pt x="476" y="384"/>
                  </a:lnTo>
                  <a:lnTo>
                    <a:pt x="474" y="374"/>
                  </a:lnTo>
                  <a:lnTo>
                    <a:pt x="470" y="366"/>
                  </a:lnTo>
                  <a:lnTo>
                    <a:pt x="464" y="360"/>
                  </a:lnTo>
                  <a:lnTo>
                    <a:pt x="456" y="358"/>
                  </a:lnTo>
                  <a:lnTo>
                    <a:pt x="456" y="358"/>
                  </a:lnTo>
                  <a:close/>
                  <a:moveTo>
                    <a:pt x="454" y="370"/>
                  </a:moveTo>
                  <a:lnTo>
                    <a:pt x="454" y="370"/>
                  </a:lnTo>
                  <a:lnTo>
                    <a:pt x="458" y="370"/>
                  </a:lnTo>
                  <a:lnTo>
                    <a:pt x="460" y="374"/>
                  </a:lnTo>
                  <a:lnTo>
                    <a:pt x="462" y="378"/>
                  </a:lnTo>
                  <a:lnTo>
                    <a:pt x="464" y="384"/>
                  </a:lnTo>
                  <a:lnTo>
                    <a:pt x="464" y="384"/>
                  </a:lnTo>
                  <a:lnTo>
                    <a:pt x="464" y="390"/>
                  </a:lnTo>
                  <a:lnTo>
                    <a:pt x="462" y="396"/>
                  </a:lnTo>
                  <a:lnTo>
                    <a:pt x="458" y="398"/>
                  </a:lnTo>
                  <a:lnTo>
                    <a:pt x="454" y="398"/>
                  </a:lnTo>
                  <a:lnTo>
                    <a:pt x="454" y="398"/>
                  </a:lnTo>
                  <a:lnTo>
                    <a:pt x="450" y="398"/>
                  </a:lnTo>
                  <a:lnTo>
                    <a:pt x="446" y="394"/>
                  </a:lnTo>
                  <a:lnTo>
                    <a:pt x="446" y="376"/>
                  </a:lnTo>
                  <a:lnTo>
                    <a:pt x="446" y="376"/>
                  </a:lnTo>
                  <a:lnTo>
                    <a:pt x="450" y="372"/>
                  </a:lnTo>
                  <a:lnTo>
                    <a:pt x="454" y="370"/>
                  </a:lnTo>
                  <a:lnTo>
                    <a:pt x="454" y="370"/>
                  </a:lnTo>
                  <a:close/>
                  <a:moveTo>
                    <a:pt x="320" y="364"/>
                  </a:moveTo>
                  <a:lnTo>
                    <a:pt x="320" y="364"/>
                  </a:lnTo>
                  <a:lnTo>
                    <a:pt x="314" y="360"/>
                  </a:lnTo>
                  <a:lnTo>
                    <a:pt x="308" y="358"/>
                  </a:lnTo>
                  <a:lnTo>
                    <a:pt x="308" y="358"/>
                  </a:lnTo>
                  <a:lnTo>
                    <a:pt x="300" y="360"/>
                  </a:lnTo>
                  <a:lnTo>
                    <a:pt x="294" y="366"/>
                  </a:lnTo>
                  <a:lnTo>
                    <a:pt x="290" y="374"/>
                  </a:lnTo>
                  <a:lnTo>
                    <a:pt x="290" y="384"/>
                  </a:lnTo>
                  <a:lnTo>
                    <a:pt x="290" y="384"/>
                  </a:lnTo>
                  <a:lnTo>
                    <a:pt x="290" y="394"/>
                  </a:lnTo>
                  <a:lnTo>
                    <a:pt x="294" y="404"/>
                  </a:lnTo>
                  <a:lnTo>
                    <a:pt x="300" y="408"/>
                  </a:lnTo>
                  <a:lnTo>
                    <a:pt x="308" y="410"/>
                  </a:lnTo>
                  <a:lnTo>
                    <a:pt x="308" y="410"/>
                  </a:lnTo>
                  <a:lnTo>
                    <a:pt x="314" y="408"/>
                  </a:lnTo>
                  <a:lnTo>
                    <a:pt x="320" y="406"/>
                  </a:lnTo>
                  <a:lnTo>
                    <a:pt x="320" y="406"/>
                  </a:lnTo>
                  <a:lnTo>
                    <a:pt x="320" y="406"/>
                  </a:lnTo>
                  <a:lnTo>
                    <a:pt x="318" y="410"/>
                  </a:lnTo>
                  <a:lnTo>
                    <a:pt x="318" y="414"/>
                  </a:lnTo>
                  <a:lnTo>
                    <a:pt x="312" y="418"/>
                  </a:lnTo>
                  <a:lnTo>
                    <a:pt x="304" y="420"/>
                  </a:lnTo>
                  <a:lnTo>
                    <a:pt x="302" y="420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18" y="428"/>
                  </a:lnTo>
                  <a:lnTo>
                    <a:pt x="326" y="422"/>
                  </a:lnTo>
                  <a:lnTo>
                    <a:pt x="330" y="416"/>
                  </a:lnTo>
                  <a:lnTo>
                    <a:pt x="332" y="404"/>
                  </a:lnTo>
                  <a:lnTo>
                    <a:pt x="332" y="360"/>
                  </a:lnTo>
                  <a:lnTo>
                    <a:pt x="320" y="360"/>
                  </a:lnTo>
                  <a:lnTo>
                    <a:pt x="320" y="364"/>
                  </a:lnTo>
                  <a:close/>
                  <a:moveTo>
                    <a:pt x="320" y="374"/>
                  </a:moveTo>
                  <a:lnTo>
                    <a:pt x="320" y="394"/>
                  </a:lnTo>
                  <a:lnTo>
                    <a:pt x="320" y="394"/>
                  </a:lnTo>
                  <a:lnTo>
                    <a:pt x="316" y="398"/>
                  </a:lnTo>
                  <a:lnTo>
                    <a:pt x="310" y="398"/>
                  </a:lnTo>
                  <a:lnTo>
                    <a:pt x="310" y="398"/>
                  </a:lnTo>
                  <a:lnTo>
                    <a:pt x="308" y="398"/>
                  </a:lnTo>
                  <a:lnTo>
                    <a:pt x="304" y="396"/>
                  </a:lnTo>
                  <a:lnTo>
                    <a:pt x="302" y="392"/>
                  </a:lnTo>
                  <a:lnTo>
                    <a:pt x="302" y="384"/>
                  </a:lnTo>
                  <a:lnTo>
                    <a:pt x="302" y="384"/>
                  </a:lnTo>
                  <a:lnTo>
                    <a:pt x="302" y="376"/>
                  </a:lnTo>
                  <a:lnTo>
                    <a:pt x="304" y="372"/>
                  </a:lnTo>
                  <a:lnTo>
                    <a:pt x="308" y="370"/>
                  </a:lnTo>
                  <a:lnTo>
                    <a:pt x="310" y="370"/>
                  </a:lnTo>
                  <a:lnTo>
                    <a:pt x="310" y="370"/>
                  </a:lnTo>
                  <a:lnTo>
                    <a:pt x="316" y="372"/>
                  </a:lnTo>
                  <a:lnTo>
                    <a:pt x="320" y="374"/>
                  </a:lnTo>
                  <a:lnTo>
                    <a:pt x="320" y="374"/>
                  </a:lnTo>
                  <a:close/>
                  <a:moveTo>
                    <a:pt x="368" y="372"/>
                  </a:moveTo>
                  <a:lnTo>
                    <a:pt x="368" y="372"/>
                  </a:lnTo>
                  <a:lnTo>
                    <a:pt x="374" y="370"/>
                  </a:lnTo>
                  <a:lnTo>
                    <a:pt x="382" y="368"/>
                  </a:lnTo>
                  <a:lnTo>
                    <a:pt x="382" y="368"/>
                  </a:lnTo>
                  <a:lnTo>
                    <a:pt x="388" y="370"/>
                  </a:lnTo>
                  <a:lnTo>
                    <a:pt x="390" y="372"/>
                  </a:lnTo>
                  <a:lnTo>
                    <a:pt x="390" y="376"/>
                  </a:lnTo>
                  <a:lnTo>
                    <a:pt x="390" y="380"/>
                  </a:lnTo>
                  <a:lnTo>
                    <a:pt x="390" y="380"/>
                  </a:lnTo>
                  <a:lnTo>
                    <a:pt x="380" y="376"/>
                  </a:lnTo>
                  <a:lnTo>
                    <a:pt x="380" y="376"/>
                  </a:lnTo>
                  <a:lnTo>
                    <a:pt x="372" y="378"/>
                  </a:lnTo>
                  <a:lnTo>
                    <a:pt x="366" y="380"/>
                  </a:lnTo>
                  <a:lnTo>
                    <a:pt x="362" y="386"/>
                  </a:lnTo>
                  <a:lnTo>
                    <a:pt x="360" y="392"/>
                  </a:lnTo>
                  <a:lnTo>
                    <a:pt x="360" y="392"/>
                  </a:lnTo>
                  <a:lnTo>
                    <a:pt x="362" y="400"/>
                  </a:lnTo>
                  <a:lnTo>
                    <a:pt x="366" y="406"/>
                  </a:lnTo>
                  <a:lnTo>
                    <a:pt x="372" y="410"/>
                  </a:lnTo>
                  <a:lnTo>
                    <a:pt x="378" y="410"/>
                  </a:lnTo>
                  <a:lnTo>
                    <a:pt x="378" y="410"/>
                  </a:lnTo>
                  <a:lnTo>
                    <a:pt x="384" y="408"/>
                  </a:lnTo>
                  <a:lnTo>
                    <a:pt x="390" y="406"/>
                  </a:lnTo>
                  <a:lnTo>
                    <a:pt x="390" y="410"/>
                  </a:lnTo>
                  <a:lnTo>
                    <a:pt x="402" y="410"/>
                  </a:lnTo>
                  <a:lnTo>
                    <a:pt x="402" y="376"/>
                  </a:lnTo>
                  <a:lnTo>
                    <a:pt x="402" y="376"/>
                  </a:lnTo>
                  <a:lnTo>
                    <a:pt x="400" y="368"/>
                  </a:lnTo>
                  <a:lnTo>
                    <a:pt x="398" y="364"/>
                  </a:lnTo>
                  <a:lnTo>
                    <a:pt x="390" y="360"/>
                  </a:lnTo>
                  <a:lnTo>
                    <a:pt x="382" y="358"/>
                  </a:lnTo>
                  <a:lnTo>
                    <a:pt x="382" y="358"/>
                  </a:lnTo>
                  <a:lnTo>
                    <a:pt x="372" y="360"/>
                  </a:lnTo>
                  <a:lnTo>
                    <a:pt x="364" y="364"/>
                  </a:lnTo>
                  <a:lnTo>
                    <a:pt x="368" y="372"/>
                  </a:lnTo>
                  <a:close/>
                  <a:moveTo>
                    <a:pt x="372" y="392"/>
                  </a:moveTo>
                  <a:lnTo>
                    <a:pt x="372" y="392"/>
                  </a:lnTo>
                  <a:lnTo>
                    <a:pt x="372" y="390"/>
                  </a:lnTo>
                  <a:lnTo>
                    <a:pt x="374" y="388"/>
                  </a:lnTo>
                  <a:lnTo>
                    <a:pt x="380" y="386"/>
                  </a:lnTo>
                  <a:lnTo>
                    <a:pt x="380" y="386"/>
                  </a:lnTo>
                  <a:lnTo>
                    <a:pt x="386" y="386"/>
                  </a:lnTo>
                  <a:lnTo>
                    <a:pt x="390" y="388"/>
                  </a:lnTo>
                  <a:lnTo>
                    <a:pt x="390" y="394"/>
                  </a:lnTo>
                  <a:lnTo>
                    <a:pt x="390" y="394"/>
                  </a:lnTo>
                  <a:lnTo>
                    <a:pt x="386" y="398"/>
                  </a:lnTo>
                  <a:lnTo>
                    <a:pt x="380" y="400"/>
                  </a:lnTo>
                  <a:lnTo>
                    <a:pt x="380" y="400"/>
                  </a:lnTo>
                  <a:lnTo>
                    <a:pt x="374" y="398"/>
                  </a:lnTo>
                  <a:lnTo>
                    <a:pt x="372" y="396"/>
                  </a:lnTo>
                  <a:lnTo>
                    <a:pt x="372" y="392"/>
                  </a:lnTo>
                  <a:lnTo>
                    <a:pt x="372" y="392"/>
                  </a:lnTo>
                  <a:close/>
                  <a:moveTo>
                    <a:pt x="514" y="394"/>
                  </a:moveTo>
                  <a:lnTo>
                    <a:pt x="514" y="394"/>
                  </a:lnTo>
                  <a:lnTo>
                    <a:pt x="510" y="398"/>
                  </a:lnTo>
                  <a:lnTo>
                    <a:pt x="506" y="398"/>
                  </a:lnTo>
                  <a:lnTo>
                    <a:pt x="506" y="398"/>
                  </a:lnTo>
                  <a:lnTo>
                    <a:pt x="500" y="398"/>
                  </a:lnTo>
                  <a:lnTo>
                    <a:pt x="496" y="394"/>
                  </a:lnTo>
                  <a:lnTo>
                    <a:pt x="494" y="388"/>
                  </a:lnTo>
                  <a:lnTo>
                    <a:pt x="524" y="388"/>
                  </a:lnTo>
                  <a:lnTo>
                    <a:pt x="524" y="388"/>
                  </a:lnTo>
                  <a:lnTo>
                    <a:pt x="524" y="384"/>
                  </a:lnTo>
                  <a:lnTo>
                    <a:pt x="524" y="384"/>
                  </a:lnTo>
                  <a:lnTo>
                    <a:pt x="524" y="374"/>
                  </a:lnTo>
                  <a:lnTo>
                    <a:pt x="518" y="366"/>
                  </a:lnTo>
                  <a:lnTo>
                    <a:pt x="512" y="360"/>
                  </a:lnTo>
                  <a:lnTo>
                    <a:pt x="504" y="358"/>
                  </a:lnTo>
                  <a:lnTo>
                    <a:pt x="504" y="358"/>
                  </a:lnTo>
                  <a:lnTo>
                    <a:pt x="496" y="360"/>
                  </a:lnTo>
                  <a:lnTo>
                    <a:pt x="488" y="366"/>
                  </a:lnTo>
                  <a:lnTo>
                    <a:pt x="484" y="374"/>
                  </a:lnTo>
                  <a:lnTo>
                    <a:pt x="482" y="384"/>
                  </a:lnTo>
                  <a:lnTo>
                    <a:pt x="482" y="384"/>
                  </a:lnTo>
                  <a:lnTo>
                    <a:pt x="484" y="396"/>
                  </a:lnTo>
                  <a:lnTo>
                    <a:pt x="488" y="404"/>
                  </a:lnTo>
                  <a:lnTo>
                    <a:pt x="496" y="408"/>
                  </a:lnTo>
                  <a:lnTo>
                    <a:pt x="506" y="410"/>
                  </a:lnTo>
                  <a:lnTo>
                    <a:pt x="506" y="410"/>
                  </a:lnTo>
                  <a:lnTo>
                    <a:pt x="514" y="408"/>
                  </a:lnTo>
                  <a:lnTo>
                    <a:pt x="522" y="402"/>
                  </a:lnTo>
                  <a:lnTo>
                    <a:pt x="514" y="394"/>
                  </a:lnTo>
                  <a:close/>
                  <a:moveTo>
                    <a:pt x="494" y="380"/>
                  </a:moveTo>
                  <a:lnTo>
                    <a:pt x="494" y="380"/>
                  </a:lnTo>
                  <a:lnTo>
                    <a:pt x="496" y="376"/>
                  </a:lnTo>
                  <a:lnTo>
                    <a:pt x="498" y="372"/>
                  </a:lnTo>
                  <a:lnTo>
                    <a:pt x="500" y="370"/>
                  </a:lnTo>
                  <a:lnTo>
                    <a:pt x="504" y="370"/>
                  </a:lnTo>
                  <a:lnTo>
                    <a:pt x="504" y="370"/>
                  </a:lnTo>
                  <a:lnTo>
                    <a:pt x="508" y="370"/>
                  </a:lnTo>
                  <a:lnTo>
                    <a:pt x="510" y="372"/>
                  </a:lnTo>
                  <a:lnTo>
                    <a:pt x="512" y="380"/>
                  </a:lnTo>
                  <a:lnTo>
                    <a:pt x="494" y="380"/>
                  </a:lnTo>
                  <a:close/>
                  <a:moveTo>
                    <a:pt x="632" y="394"/>
                  </a:moveTo>
                  <a:lnTo>
                    <a:pt x="632" y="394"/>
                  </a:lnTo>
                  <a:lnTo>
                    <a:pt x="628" y="398"/>
                  </a:lnTo>
                  <a:lnTo>
                    <a:pt x="622" y="398"/>
                  </a:lnTo>
                  <a:lnTo>
                    <a:pt x="622" y="398"/>
                  </a:lnTo>
                  <a:lnTo>
                    <a:pt x="616" y="398"/>
                  </a:lnTo>
                  <a:lnTo>
                    <a:pt x="612" y="394"/>
                  </a:lnTo>
                  <a:lnTo>
                    <a:pt x="612" y="388"/>
                  </a:lnTo>
                  <a:lnTo>
                    <a:pt x="642" y="388"/>
                  </a:lnTo>
                  <a:lnTo>
                    <a:pt x="642" y="388"/>
                  </a:lnTo>
                  <a:lnTo>
                    <a:pt x="642" y="384"/>
                  </a:lnTo>
                  <a:lnTo>
                    <a:pt x="642" y="384"/>
                  </a:lnTo>
                  <a:lnTo>
                    <a:pt x="640" y="374"/>
                  </a:lnTo>
                  <a:lnTo>
                    <a:pt x="636" y="366"/>
                  </a:lnTo>
                  <a:lnTo>
                    <a:pt x="630" y="360"/>
                  </a:lnTo>
                  <a:lnTo>
                    <a:pt x="620" y="358"/>
                  </a:lnTo>
                  <a:lnTo>
                    <a:pt x="620" y="358"/>
                  </a:lnTo>
                  <a:lnTo>
                    <a:pt x="612" y="360"/>
                  </a:lnTo>
                  <a:lnTo>
                    <a:pt x="606" y="366"/>
                  </a:lnTo>
                  <a:lnTo>
                    <a:pt x="600" y="374"/>
                  </a:lnTo>
                  <a:lnTo>
                    <a:pt x="598" y="384"/>
                  </a:lnTo>
                  <a:lnTo>
                    <a:pt x="598" y="384"/>
                  </a:lnTo>
                  <a:lnTo>
                    <a:pt x="600" y="396"/>
                  </a:lnTo>
                  <a:lnTo>
                    <a:pt x="606" y="404"/>
                  </a:lnTo>
                  <a:lnTo>
                    <a:pt x="612" y="408"/>
                  </a:lnTo>
                  <a:lnTo>
                    <a:pt x="622" y="410"/>
                  </a:lnTo>
                  <a:lnTo>
                    <a:pt x="622" y="410"/>
                  </a:lnTo>
                  <a:lnTo>
                    <a:pt x="632" y="408"/>
                  </a:lnTo>
                  <a:lnTo>
                    <a:pt x="640" y="402"/>
                  </a:lnTo>
                  <a:lnTo>
                    <a:pt x="632" y="394"/>
                  </a:lnTo>
                  <a:close/>
                  <a:moveTo>
                    <a:pt x="612" y="380"/>
                  </a:moveTo>
                  <a:lnTo>
                    <a:pt x="612" y="380"/>
                  </a:lnTo>
                  <a:lnTo>
                    <a:pt x="612" y="376"/>
                  </a:lnTo>
                  <a:lnTo>
                    <a:pt x="614" y="372"/>
                  </a:lnTo>
                  <a:lnTo>
                    <a:pt x="616" y="370"/>
                  </a:lnTo>
                  <a:lnTo>
                    <a:pt x="620" y="370"/>
                  </a:lnTo>
                  <a:lnTo>
                    <a:pt x="620" y="370"/>
                  </a:lnTo>
                  <a:lnTo>
                    <a:pt x="624" y="370"/>
                  </a:lnTo>
                  <a:lnTo>
                    <a:pt x="628" y="372"/>
                  </a:lnTo>
                  <a:lnTo>
                    <a:pt x="630" y="380"/>
                  </a:lnTo>
                  <a:lnTo>
                    <a:pt x="612" y="380"/>
                  </a:lnTo>
                  <a:close/>
                  <a:moveTo>
                    <a:pt x="582" y="392"/>
                  </a:moveTo>
                  <a:lnTo>
                    <a:pt x="582" y="392"/>
                  </a:lnTo>
                  <a:lnTo>
                    <a:pt x="584" y="396"/>
                  </a:lnTo>
                  <a:lnTo>
                    <a:pt x="588" y="398"/>
                  </a:lnTo>
                  <a:lnTo>
                    <a:pt x="588" y="398"/>
                  </a:lnTo>
                  <a:lnTo>
                    <a:pt x="594" y="396"/>
                  </a:lnTo>
                  <a:lnTo>
                    <a:pt x="594" y="408"/>
                  </a:lnTo>
                  <a:lnTo>
                    <a:pt x="594" y="408"/>
                  </a:lnTo>
                  <a:lnTo>
                    <a:pt x="588" y="410"/>
                  </a:lnTo>
                  <a:lnTo>
                    <a:pt x="584" y="410"/>
                  </a:lnTo>
                  <a:lnTo>
                    <a:pt x="584" y="410"/>
                  </a:lnTo>
                  <a:lnTo>
                    <a:pt x="578" y="408"/>
                  </a:lnTo>
                  <a:lnTo>
                    <a:pt x="572" y="406"/>
                  </a:lnTo>
                  <a:lnTo>
                    <a:pt x="570" y="400"/>
                  </a:lnTo>
                  <a:lnTo>
                    <a:pt x="570" y="396"/>
                  </a:lnTo>
                  <a:lnTo>
                    <a:pt x="570" y="372"/>
                  </a:lnTo>
                  <a:lnTo>
                    <a:pt x="562" y="372"/>
                  </a:lnTo>
                  <a:lnTo>
                    <a:pt x="562" y="360"/>
                  </a:lnTo>
                  <a:lnTo>
                    <a:pt x="570" y="360"/>
                  </a:lnTo>
                  <a:lnTo>
                    <a:pt x="570" y="348"/>
                  </a:lnTo>
                  <a:lnTo>
                    <a:pt x="582" y="342"/>
                  </a:lnTo>
                  <a:lnTo>
                    <a:pt x="582" y="360"/>
                  </a:lnTo>
                  <a:lnTo>
                    <a:pt x="594" y="360"/>
                  </a:lnTo>
                  <a:lnTo>
                    <a:pt x="594" y="372"/>
                  </a:lnTo>
                  <a:lnTo>
                    <a:pt x="582" y="372"/>
                  </a:lnTo>
                  <a:lnTo>
                    <a:pt x="582" y="392"/>
                  </a:lnTo>
                  <a:close/>
                  <a:moveTo>
                    <a:pt x="558" y="408"/>
                  </a:moveTo>
                  <a:lnTo>
                    <a:pt x="558" y="408"/>
                  </a:lnTo>
                  <a:lnTo>
                    <a:pt x="554" y="410"/>
                  </a:lnTo>
                  <a:lnTo>
                    <a:pt x="548" y="410"/>
                  </a:lnTo>
                  <a:lnTo>
                    <a:pt x="548" y="410"/>
                  </a:lnTo>
                  <a:lnTo>
                    <a:pt x="542" y="408"/>
                  </a:lnTo>
                  <a:lnTo>
                    <a:pt x="538" y="406"/>
                  </a:lnTo>
                  <a:lnTo>
                    <a:pt x="536" y="400"/>
                  </a:lnTo>
                  <a:lnTo>
                    <a:pt x="536" y="396"/>
                  </a:lnTo>
                  <a:lnTo>
                    <a:pt x="536" y="372"/>
                  </a:lnTo>
                  <a:lnTo>
                    <a:pt x="528" y="372"/>
                  </a:lnTo>
                  <a:lnTo>
                    <a:pt x="528" y="360"/>
                  </a:lnTo>
                  <a:lnTo>
                    <a:pt x="536" y="360"/>
                  </a:lnTo>
                  <a:lnTo>
                    <a:pt x="536" y="348"/>
                  </a:lnTo>
                  <a:lnTo>
                    <a:pt x="548" y="342"/>
                  </a:lnTo>
                  <a:lnTo>
                    <a:pt x="548" y="360"/>
                  </a:lnTo>
                  <a:lnTo>
                    <a:pt x="558" y="360"/>
                  </a:lnTo>
                  <a:lnTo>
                    <a:pt x="558" y="372"/>
                  </a:lnTo>
                  <a:lnTo>
                    <a:pt x="548" y="372"/>
                  </a:lnTo>
                  <a:lnTo>
                    <a:pt x="548" y="392"/>
                  </a:lnTo>
                  <a:lnTo>
                    <a:pt x="548" y="392"/>
                  </a:lnTo>
                  <a:lnTo>
                    <a:pt x="548" y="396"/>
                  </a:lnTo>
                  <a:lnTo>
                    <a:pt x="552" y="398"/>
                  </a:lnTo>
                  <a:lnTo>
                    <a:pt x="552" y="398"/>
                  </a:lnTo>
                  <a:lnTo>
                    <a:pt x="560" y="396"/>
                  </a:lnTo>
                  <a:lnTo>
                    <a:pt x="558" y="408"/>
                  </a:lnTo>
                  <a:close/>
                  <a:moveTo>
                    <a:pt x="678" y="374"/>
                  </a:moveTo>
                  <a:lnTo>
                    <a:pt x="678" y="374"/>
                  </a:lnTo>
                  <a:lnTo>
                    <a:pt x="674" y="372"/>
                  </a:lnTo>
                  <a:lnTo>
                    <a:pt x="670" y="372"/>
                  </a:lnTo>
                  <a:lnTo>
                    <a:pt x="670" y="372"/>
                  </a:lnTo>
                  <a:lnTo>
                    <a:pt x="666" y="372"/>
                  </a:lnTo>
                  <a:lnTo>
                    <a:pt x="664" y="374"/>
                  </a:lnTo>
                  <a:lnTo>
                    <a:pt x="662" y="378"/>
                  </a:lnTo>
                  <a:lnTo>
                    <a:pt x="662" y="382"/>
                  </a:lnTo>
                  <a:lnTo>
                    <a:pt x="662" y="410"/>
                  </a:lnTo>
                  <a:lnTo>
                    <a:pt x="650" y="410"/>
                  </a:lnTo>
                  <a:lnTo>
                    <a:pt x="650" y="360"/>
                  </a:lnTo>
                  <a:lnTo>
                    <a:pt x="662" y="360"/>
                  </a:lnTo>
                  <a:lnTo>
                    <a:pt x="662" y="364"/>
                  </a:lnTo>
                  <a:lnTo>
                    <a:pt x="662" y="364"/>
                  </a:lnTo>
                  <a:lnTo>
                    <a:pt x="666" y="360"/>
                  </a:lnTo>
                  <a:lnTo>
                    <a:pt x="672" y="358"/>
                  </a:lnTo>
                  <a:lnTo>
                    <a:pt x="672" y="358"/>
                  </a:lnTo>
                  <a:lnTo>
                    <a:pt x="678" y="360"/>
                  </a:lnTo>
                  <a:lnTo>
                    <a:pt x="682" y="362"/>
                  </a:lnTo>
                  <a:lnTo>
                    <a:pt x="678" y="374"/>
                  </a:lnTo>
                  <a:close/>
                  <a:moveTo>
                    <a:pt x="132" y="346"/>
                  </a:moveTo>
                  <a:lnTo>
                    <a:pt x="132" y="354"/>
                  </a:lnTo>
                  <a:lnTo>
                    <a:pt x="120" y="354"/>
                  </a:lnTo>
                  <a:lnTo>
                    <a:pt x="120" y="340"/>
                  </a:lnTo>
                  <a:lnTo>
                    <a:pt x="132" y="340"/>
                  </a:lnTo>
                  <a:lnTo>
                    <a:pt x="132" y="346"/>
                  </a:lnTo>
                  <a:close/>
                  <a:moveTo>
                    <a:pt x="216" y="360"/>
                  </a:moveTo>
                  <a:lnTo>
                    <a:pt x="228" y="360"/>
                  </a:lnTo>
                  <a:lnTo>
                    <a:pt x="228" y="382"/>
                  </a:lnTo>
                  <a:lnTo>
                    <a:pt x="228" y="410"/>
                  </a:lnTo>
                  <a:lnTo>
                    <a:pt x="216" y="410"/>
                  </a:lnTo>
                  <a:lnTo>
                    <a:pt x="216" y="360"/>
                  </a:lnTo>
                  <a:close/>
                  <a:moveTo>
                    <a:pt x="228" y="346"/>
                  </a:moveTo>
                  <a:lnTo>
                    <a:pt x="228" y="354"/>
                  </a:lnTo>
                  <a:lnTo>
                    <a:pt x="216" y="354"/>
                  </a:lnTo>
                  <a:lnTo>
                    <a:pt x="216" y="340"/>
                  </a:lnTo>
                  <a:lnTo>
                    <a:pt x="228" y="340"/>
                  </a:lnTo>
                  <a:lnTo>
                    <a:pt x="228" y="346"/>
                  </a:lnTo>
                  <a:close/>
                  <a:moveTo>
                    <a:pt x="560" y="450"/>
                  </a:moveTo>
                  <a:lnTo>
                    <a:pt x="560" y="450"/>
                  </a:lnTo>
                  <a:lnTo>
                    <a:pt x="556" y="446"/>
                  </a:lnTo>
                  <a:lnTo>
                    <a:pt x="550" y="444"/>
                  </a:lnTo>
                  <a:lnTo>
                    <a:pt x="550" y="444"/>
                  </a:lnTo>
                  <a:lnTo>
                    <a:pt x="542" y="446"/>
                  </a:lnTo>
                  <a:lnTo>
                    <a:pt x="536" y="452"/>
                  </a:lnTo>
                  <a:lnTo>
                    <a:pt x="532" y="460"/>
                  </a:lnTo>
                  <a:lnTo>
                    <a:pt x="530" y="470"/>
                  </a:lnTo>
                  <a:lnTo>
                    <a:pt x="530" y="470"/>
                  </a:lnTo>
                  <a:lnTo>
                    <a:pt x="532" y="480"/>
                  </a:lnTo>
                  <a:lnTo>
                    <a:pt x="536" y="488"/>
                  </a:lnTo>
                  <a:lnTo>
                    <a:pt x="542" y="494"/>
                  </a:lnTo>
                  <a:lnTo>
                    <a:pt x="550" y="496"/>
                  </a:lnTo>
                  <a:lnTo>
                    <a:pt x="550" y="496"/>
                  </a:lnTo>
                  <a:lnTo>
                    <a:pt x="556" y="494"/>
                  </a:lnTo>
                  <a:lnTo>
                    <a:pt x="560" y="490"/>
                  </a:lnTo>
                  <a:lnTo>
                    <a:pt x="560" y="494"/>
                  </a:lnTo>
                  <a:lnTo>
                    <a:pt x="572" y="494"/>
                  </a:lnTo>
                  <a:lnTo>
                    <a:pt x="572" y="426"/>
                  </a:lnTo>
                  <a:lnTo>
                    <a:pt x="560" y="432"/>
                  </a:lnTo>
                  <a:lnTo>
                    <a:pt x="560" y="450"/>
                  </a:lnTo>
                  <a:close/>
                  <a:moveTo>
                    <a:pt x="552" y="484"/>
                  </a:moveTo>
                  <a:lnTo>
                    <a:pt x="552" y="484"/>
                  </a:lnTo>
                  <a:lnTo>
                    <a:pt x="548" y="484"/>
                  </a:lnTo>
                  <a:lnTo>
                    <a:pt x="546" y="482"/>
                  </a:lnTo>
                  <a:lnTo>
                    <a:pt x="544" y="478"/>
                  </a:lnTo>
                  <a:lnTo>
                    <a:pt x="542" y="470"/>
                  </a:lnTo>
                  <a:lnTo>
                    <a:pt x="542" y="470"/>
                  </a:lnTo>
                  <a:lnTo>
                    <a:pt x="544" y="462"/>
                  </a:lnTo>
                  <a:lnTo>
                    <a:pt x="546" y="458"/>
                  </a:lnTo>
                  <a:lnTo>
                    <a:pt x="548" y="456"/>
                  </a:lnTo>
                  <a:lnTo>
                    <a:pt x="552" y="456"/>
                  </a:lnTo>
                  <a:lnTo>
                    <a:pt x="552" y="456"/>
                  </a:lnTo>
                  <a:lnTo>
                    <a:pt x="558" y="458"/>
                  </a:lnTo>
                  <a:lnTo>
                    <a:pt x="560" y="460"/>
                  </a:lnTo>
                  <a:lnTo>
                    <a:pt x="560" y="480"/>
                  </a:lnTo>
                  <a:lnTo>
                    <a:pt x="560" y="480"/>
                  </a:lnTo>
                  <a:lnTo>
                    <a:pt x="558" y="484"/>
                  </a:lnTo>
                  <a:lnTo>
                    <a:pt x="552" y="484"/>
                  </a:lnTo>
                  <a:lnTo>
                    <a:pt x="552" y="484"/>
                  </a:lnTo>
                  <a:close/>
                  <a:moveTo>
                    <a:pt x="148" y="460"/>
                  </a:moveTo>
                  <a:lnTo>
                    <a:pt x="148" y="460"/>
                  </a:lnTo>
                  <a:lnTo>
                    <a:pt x="146" y="458"/>
                  </a:lnTo>
                  <a:lnTo>
                    <a:pt x="140" y="456"/>
                  </a:lnTo>
                  <a:lnTo>
                    <a:pt x="140" y="456"/>
                  </a:lnTo>
                  <a:lnTo>
                    <a:pt x="138" y="458"/>
                  </a:lnTo>
                  <a:lnTo>
                    <a:pt x="134" y="460"/>
                  </a:lnTo>
                  <a:lnTo>
                    <a:pt x="132" y="464"/>
                  </a:lnTo>
                  <a:lnTo>
                    <a:pt x="132" y="468"/>
                  </a:lnTo>
                  <a:lnTo>
                    <a:pt x="132" y="494"/>
                  </a:lnTo>
                  <a:lnTo>
                    <a:pt x="120" y="494"/>
                  </a:lnTo>
                  <a:lnTo>
                    <a:pt x="120" y="446"/>
                  </a:lnTo>
                  <a:lnTo>
                    <a:pt x="132" y="446"/>
                  </a:lnTo>
                  <a:lnTo>
                    <a:pt x="132" y="450"/>
                  </a:lnTo>
                  <a:lnTo>
                    <a:pt x="132" y="450"/>
                  </a:lnTo>
                  <a:lnTo>
                    <a:pt x="138" y="446"/>
                  </a:lnTo>
                  <a:lnTo>
                    <a:pt x="144" y="444"/>
                  </a:lnTo>
                  <a:lnTo>
                    <a:pt x="144" y="444"/>
                  </a:lnTo>
                  <a:lnTo>
                    <a:pt x="148" y="446"/>
                  </a:lnTo>
                  <a:lnTo>
                    <a:pt x="152" y="448"/>
                  </a:lnTo>
                  <a:lnTo>
                    <a:pt x="148" y="460"/>
                  </a:lnTo>
                  <a:close/>
                  <a:moveTo>
                    <a:pt x="54" y="446"/>
                  </a:moveTo>
                  <a:lnTo>
                    <a:pt x="66" y="446"/>
                  </a:lnTo>
                  <a:lnTo>
                    <a:pt x="52" y="494"/>
                  </a:lnTo>
                  <a:lnTo>
                    <a:pt x="42" y="494"/>
                  </a:lnTo>
                  <a:lnTo>
                    <a:pt x="36" y="474"/>
                  </a:lnTo>
                  <a:lnTo>
                    <a:pt x="36" y="474"/>
                  </a:lnTo>
                  <a:lnTo>
                    <a:pt x="34" y="464"/>
                  </a:lnTo>
                  <a:lnTo>
                    <a:pt x="34" y="464"/>
                  </a:lnTo>
                  <a:lnTo>
                    <a:pt x="30" y="474"/>
                  </a:lnTo>
                  <a:lnTo>
                    <a:pt x="26" y="494"/>
                  </a:lnTo>
                  <a:lnTo>
                    <a:pt x="14" y="494"/>
                  </a:lnTo>
                  <a:lnTo>
                    <a:pt x="14" y="494"/>
                  </a:lnTo>
                  <a:lnTo>
                    <a:pt x="0" y="446"/>
                  </a:lnTo>
                  <a:lnTo>
                    <a:pt x="14" y="446"/>
                  </a:lnTo>
                  <a:lnTo>
                    <a:pt x="18" y="464"/>
                  </a:lnTo>
                  <a:lnTo>
                    <a:pt x="18" y="464"/>
                  </a:lnTo>
                  <a:lnTo>
                    <a:pt x="20" y="476"/>
                  </a:lnTo>
                  <a:lnTo>
                    <a:pt x="20" y="476"/>
                  </a:lnTo>
                  <a:lnTo>
                    <a:pt x="24" y="464"/>
                  </a:lnTo>
                  <a:lnTo>
                    <a:pt x="28" y="446"/>
                  </a:lnTo>
                  <a:lnTo>
                    <a:pt x="38" y="446"/>
                  </a:lnTo>
                  <a:lnTo>
                    <a:pt x="44" y="464"/>
                  </a:lnTo>
                  <a:lnTo>
                    <a:pt x="44" y="464"/>
                  </a:lnTo>
                  <a:lnTo>
                    <a:pt x="46" y="476"/>
                  </a:lnTo>
                  <a:lnTo>
                    <a:pt x="46" y="476"/>
                  </a:lnTo>
                  <a:lnTo>
                    <a:pt x="50" y="464"/>
                  </a:lnTo>
                  <a:lnTo>
                    <a:pt x="54" y="446"/>
                  </a:lnTo>
                  <a:close/>
                  <a:moveTo>
                    <a:pt x="90" y="444"/>
                  </a:moveTo>
                  <a:lnTo>
                    <a:pt x="90" y="444"/>
                  </a:lnTo>
                  <a:lnTo>
                    <a:pt x="82" y="446"/>
                  </a:lnTo>
                  <a:lnTo>
                    <a:pt x="74" y="452"/>
                  </a:lnTo>
                  <a:lnTo>
                    <a:pt x="70" y="460"/>
                  </a:lnTo>
                  <a:lnTo>
                    <a:pt x="68" y="470"/>
                  </a:lnTo>
                  <a:lnTo>
                    <a:pt x="68" y="470"/>
                  </a:lnTo>
                  <a:lnTo>
                    <a:pt x="70" y="480"/>
                  </a:lnTo>
                  <a:lnTo>
                    <a:pt x="74" y="488"/>
                  </a:lnTo>
                  <a:lnTo>
                    <a:pt x="82" y="494"/>
                  </a:lnTo>
                  <a:lnTo>
                    <a:pt x="90" y="496"/>
                  </a:lnTo>
                  <a:lnTo>
                    <a:pt x="90" y="496"/>
                  </a:lnTo>
                  <a:lnTo>
                    <a:pt x="100" y="494"/>
                  </a:lnTo>
                  <a:lnTo>
                    <a:pt x="106" y="488"/>
                  </a:lnTo>
                  <a:lnTo>
                    <a:pt x="110" y="480"/>
                  </a:lnTo>
                  <a:lnTo>
                    <a:pt x="112" y="470"/>
                  </a:lnTo>
                  <a:lnTo>
                    <a:pt x="112" y="470"/>
                  </a:lnTo>
                  <a:lnTo>
                    <a:pt x="110" y="460"/>
                  </a:lnTo>
                  <a:lnTo>
                    <a:pt x="106" y="452"/>
                  </a:lnTo>
                  <a:lnTo>
                    <a:pt x="100" y="446"/>
                  </a:lnTo>
                  <a:lnTo>
                    <a:pt x="90" y="444"/>
                  </a:lnTo>
                  <a:lnTo>
                    <a:pt x="90" y="444"/>
                  </a:lnTo>
                  <a:close/>
                  <a:moveTo>
                    <a:pt x="90" y="484"/>
                  </a:moveTo>
                  <a:lnTo>
                    <a:pt x="90" y="484"/>
                  </a:lnTo>
                  <a:lnTo>
                    <a:pt x="86" y="484"/>
                  </a:lnTo>
                  <a:lnTo>
                    <a:pt x="84" y="480"/>
                  </a:lnTo>
                  <a:lnTo>
                    <a:pt x="82" y="476"/>
                  </a:lnTo>
                  <a:lnTo>
                    <a:pt x="80" y="470"/>
                  </a:lnTo>
                  <a:lnTo>
                    <a:pt x="80" y="470"/>
                  </a:lnTo>
                  <a:lnTo>
                    <a:pt x="82" y="464"/>
                  </a:lnTo>
                  <a:lnTo>
                    <a:pt x="84" y="460"/>
                  </a:lnTo>
                  <a:lnTo>
                    <a:pt x="86" y="456"/>
                  </a:lnTo>
                  <a:lnTo>
                    <a:pt x="90" y="456"/>
                  </a:lnTo>
                  <a:lnTo>
                    <a:pt x="90" y="456"/>
                  </a:lnTo>
                  <a:lnTo>
                    <a:pt x="94" y="456"/>
                  </a:lnTo>
                  <a:lnTo>
                    <a:pt x="98" y="460"/>
                  </a:lnTo>
                  <a:lnTo>
                    <a:pt x="100" y="464"/>
                  </a:lnTo>
                  <a:lnTo>
                    <a:pt x="100" y="470"/>
                  </a:lnTo>
                  <a:lnTo>
                    <a:pt x="100" y="470"/>
                  </a:lnTo>
                  <a:lnTo>
                    <a:pt x="100" y="476"/>
                  </a:lnTo>
                  <a:lnTo>
                    <a:pt x="98" y="480"/>
                  </a:lnTo>
                  <a:lnTo>
                    <a:pt x="94" y="484"/>
                  </a:lnTo>
                  <a:lnTo>
                    <a:pt x="90" y="484"/>
                  </a:lnTo>
                  <a:lnTo>
                    <a:pt x="90" y="484"/>
                  </a:lnTo>
                  <a:close/>
                  <a:moveTo>
                    <a:pt x="500" y="460"/>
                  </a:moveTo>
                  <a:lnTo>
                    <a:pt x="500" y="460"/>
                  </a:lnTo>
                  <a:lnTo>
                    <a:pt x="496" y="458"/>
                  </a:lnTo>
                  <a:lnTo>
                    <a:pt x="492" y="456"/>
                  </a:lnTo>
                  <a:lnTo>
                    <a:pt x="492" y="456"/>
                  </a:lnTo>
                  <a:lnTo>
                    <a:pt x="488" y="458"/>
                  </a:lnTo>
                  <a:lnTo>
                    <a:pt x="486" y="460"/>
                  </a:lnTo>
                  <a:lnTo>
                    <a:pt x="484" y="464"/>
                  </a:lnTo>
                  <a:lnTo>
                    <a:pt x="484" y="468"/>
                  </a:lnTo>
                  <a:lnTo>
                    <a:pt x="484" y="494"/>
                  </a:lnTo>
                  <a:lnTo>
                    <a:pt x="472" y="494"/>
                  </a:lnTo>
                  <a:lnTo>
                    <a:pt x="472" y="446"/>
                  </a:lnTo>
                  <a:lnTo>
                    <a:pt x="484" y="446"/>
                  </a:lnTo>
                  <a:lnTo>
                    <a:pt x="484" y="450"/>
                  </a:lnTo>
                  <a:lnTo>
                    <a:pt x="484" y="450"/>
                  </a:lnTo>
                  <a:lnTo>
                    <a:pt x="488" y="446"/>
                  </a:lnTo>
                  <a:lnTo>
                    <a:pt x="494" y="444"/>
                  </a:lnTo>
                  <a:lnTo>
                    <a:pt x="494" y="444"/>
                  </a:lnTo>
                  <a:lnTo>
                    <a:pt x="500" y="446"/>
                  </a:lnTo>
                  <a:lnTo>
                    <a:pt x="504" y="448"/>
                  </a:lnTo>
                  <a:lnTo>
                    <a:pt x="500" y="460"/>
                  </a:lnTo>
                  <a:close/>
                  <a:moveTo>
                    <a:pt x="406" y="446"/>
                  </a:moveTo>
                  <a:lnTo>
                    <a:pt x="418" y="446"/>
                  </a:lnTo>
                  <a:lnTo>
                    <a:pt x="404" y="494"/>
                  </a:lnTo>
                  <a:lnTo>
                    <a:pt x="394" y="494"/>
                  </a:lnTo>
                  <a:lnTo>
                    <a:pt x="388" y="474"/>
                  </a:lnTo>
                  <a:lnTo>
                    <a:pt x="388" y="474"/>
                  </a:lnTo>
                  <a:lnTo>
                    <a:pt x="384" y="464"/>
                  </a:lnTo>
                  <a:lnTo>
                    <a:pt x="384" y="464"/>
                  </a:lnTo>
                  <a:lnTo>
                    <a:pt x="382" y="474"/>
                  </a:lnTo>
                  <a:lnTo>
                    <a:pt x="376" y="494"/>
                  </a:lnTo>
                  <a:lnTo>
                    <a:pt x="366" y="494"/>
                  </a:lnTo>
                  <a:lnTo>
                    <a:pt x="366" y="494"/>
                  </a:lnTo>
                  <a:lnTo>
                    <a:pt x="352" y="446"/>
                  </a:lnTo>
                  <a:lnTo>
                    <a:pt x="366" y="446"/>
                  </a:lnTo>
                  <a:lnTo>
                    <a:pt x="370" y="464"/>
                  </a:lnTo>
                  <a:lnTo>
                    <a:pt x="370" y="464"/>
                  </a:lnTo>
                  <a:lnTo>
                    <a:pt x="372" y="476"/>
                  </a:lnTo>
                  <a:lnTo>
                    <a:pt x="372" y="476"/>
                  </a:lnTo>
                  <a:lnTo>
                    <a:pt x="374" y="464"/>
                  </a:lnTo>
                  <a:lnTo>
                    <a:pt x="380" y="446"/>
                  </a:lnTo>
                  <a:lnTo>
                    <a:pt x="390" y="446"/>
                  </a:lnTo>
                  <a:lnTo>
                    <a:pt x="396" y="464"/>
                  </a:lnTo>
                  <a:lnTo>
                    <a:pt x="396" y="464"/>
                  </a:lnTo>
                  <a:lnTo>
                    <a:pt x="398" y="476"/>
                  </a:lnTo>
                  <a:lnTo>
                    <a:pt x="398" y="476"/>
                  </a:lnTo>
                  <a:lnTo>
                    <a:pt x="400" y="464"/>
                  </a:lnTo>
                  <a:lnTo>
                    <a:pt x="406" y="446"/>
                  </a:lnTo>
                  <a:close/>
                  <a:moveTo>
                    <a:pt x="442" y="444"/>
                  </a:moveTo>
                  <a:lnTo>
                    <a:pt x="442" y="444"/>
                  </a:lnTo>
                  <a:lnTo>
                    <a:pt x="434" y="446"/>
                  </a:lnTo>
                  <a:lnTo>
                    <a:pt x="426" y="452"/>
                  </a:lnTo>
                  <a:lnTo>
                    <a:pt x="422" y="460"/>
                  </a:lnTo>
                  <a:lnTo>
                    <a:pt x="420" y="470"/>
                  </a:lnTo>
                  <a:lnTo>
                    <a:pt x="420" y="470"/>
                  </a:lnTo>
                  <a:lnTo>
                    <a:pt x="422" y="480"/>
                  </a:lnTo>
                  <a:lnTo>
                    <a:pt x="426" y="488"/>
                  </a:lnTo>
                  <a:lnTo>
                    <a:pt x="434" y="494"/>
                  </a:lnTo>
                  <a:lnTo>
                    <a:pt x="442" y="496"/>
                  </a:lnTo>
                  <a:lnTo>
                    <a:pt x="442" y="496"/>
                  </a:lnTo>
                  <a:lnTo>
                    <a:pt x="450" y="494"/>
                  </a:lnTo>
                  <a:lnTo>
                    <a:pt x="458" y="488"/>
                  </a:lnTo>
                  <a:lnTo>
                    <a:pt x="462" y="480"/>
                  </a:lnTo>
                  <a:lnTo>
                    <a:pt x="464" y="470"/>
                  </a:lnTo>
                  <a:lnTo>
                    <a:pt x="464" y="470"/>
                  </a:lnTo>
                  <a:lnTo>
                    <a:pt x="462" y="460"/>
                  </a:lnTo>
                  <a:lnTo>
                    <a:pt x="458" y="452"/>
                  </a:lnTo>
                  <a:lnTo>
                    <a:pt x="450" y="446"/>
                  </a:lnTo>
                  <a:lnTo>
                    <a:pt x="442" y="444"/>
                  </a:lnTo>
                  <a:lnTo>
                    <a:pt x="442" y="444"/>
                  </a:lnTo>
                  <a:close/>
                  <a:moveTo>
                    <a:pt x="442" y="484"/>
                  </a:moveTo>
                  <a:lnTo>
                    <a:pt x="442" y="484"/>
                  </a:lnTo>
                  <a:lnTo>
                    <a:pt x="438" y="484"/>
                  </a:lnTo>
                  <a:lnTo>
                    <a:pt x="434" y="480"/>
                  </a:lnTo>
                  <a:lnTo>
                    <a:pt x="432" y="476"/>
                  </a:lnTo>
                  <a:lnTo>
                    <a:pt x="432" y="470"/>
                  </a:lnTo>
                  <a:lnTo>
                    <a:pt x="432" y="470"/>
                  </a:lnTo>
                  <a:lnTo>
                    <a:pt x="432" y="464"/>
                  </a:lnTo>
                  <a:lnTo>
                    <a:pt x="434" y="460"/>
                  </a:lnTo>
                  <a:lnTo>
                    <a:pt x="438" y="456"/>
                  </a:lnTo>
                  <a:lnTo>
                    <a:pt x="442" y="456"/>
                  </a:lnTo>
                  <a:lnTo>
                    <a:pt x="442" y="456"/>
                  </a:lnTo>
                  <a:lnTo>
                    <a:pt x="446" y="456"/>
                  </a:lnTo>
                  <a:lnTo>
                    <a:pt x="450" y="460"/>
                  </a:lnTo>
                  <a:lnTo>
                    <a:pt x="452" y="464"/>
                  </a:lnTo>
                  <a:lnTo>
                    <a:pt x="452" y="470"/>
                  </a:lnTo>
                  <a:lnTo>
                    <a:pt x="452" y="470"/>
                  </a:lnTo>
                  <a:lnTo>
                    <a:pt x="452" y="476"/>
                  </a:lnTo>
                  <a:lnTo>
                    <a:pt x="450" y="480"/>
                  </a:lnTo>
                  <a:lnTo>
                    <a:pt x="446" y="484"/>
                  </a:lnTo>
                  <a:lnTo>
                    <a:pt x="442" y="484"/>
                  </a:lnTo>
                  <a:lnTo>
                    <a:pt x="442" y="484"/>
                  </a:lnTo>
                  <a:close/>
                  <a:moveTo>
                    <a:pt x="186" y="462"/>
                  </a:moveTo>
                  <a:lnTo>
                    <a:pt x="200" y="494"/>
                  </a:lnTo>
                  <a:lnTo>
                    <a:pt x="186" y="494"/>
                  </a:lnTo>
                  <a:lnTo>
                    <a:pt x="176" y="472"/>
                  </a:lnTo>
                  <a:lnTo>
                    <a:pt x="170" y="480"/>
                  </a:lnTo>
                  <a:lnTo>
                    <a:pt x="170" y="494"/>
                  </a:lnTo>
                  <a:lnTo>
                    <a:pt x="158" y="494"/>
                  </a:lnTo>
                  <a:lnTo>
                    <a:pt x="158" y="432"/>
                  </a:lnTo>
                  <a:lnTo>
                    <a:pt x="170" y="426"/>
                  </a:lnTo>
                  <a:lnTo>
                    <a:pt x="170" y="464"/>
                  </a:lnTo>
                  <a:lnTo>
                    <a:pt x="170" y="464"/>
                  </a:lnTo>
                  <a:lnTo>
                    <a:pt x="174" y="458"/>
                  </a:lnTo>
                  <a:lnTo>
                    <a:pt x="184" y="446"/>
                  </a:lnTo>
                  <a:lnTo>
                    <a:pt x="198" y="446"/>
                  </a:lnTo>
                  <a:lnTo>
                    <a:pt x="186" y="462"/>
                  </a:lnTo>
                  <a:close/>
                  <a:moveTo>
                    <a:pt x="242" y="494"/>
                  </a:moveTo>
                  <a:lnTo>
                    <a:pt x="230" y="494"/>
                  </a:lnTo>
                  <a:lnTo>
                    <a:pt x="230" y="446"/>
                  </a:lnTo>
                  <a:lnTo>
                    <a:pt x="242" y="446"/>
                  </a:lnTo>
                  <a:lnTo>
                    <a:pt x="242" y="450"/>
                  </a:lnTo>
                  <a:lnTo>
                    <a:pt x="242" y="450"/>
                  </a:lnTo>
                  <a:lnTo>
                    <a:pt x="248" y="446"/>
                  </a:lnTo>
                  <a:lnTo>
                    <a:pt x="254" y="444"/>
                  </a:lnTo>
                  <a:lnTo>
                    <a:pt x="254" y="444"/>
                  </a:lnTo>
                  <a:lnTo>
                    <a:pt x="262" y="446"/>
                  </a:lnTo>
                  <a:lnTo>
                    <a:pt x="268" y="450"/>
                  </a:lnTo>
                  <a:lnTo>
                    <a:pt x="272" y="458"/>
                  </a:lnTo>
                  <a:lnTo>
                    <a:pt x="272" y="466"/>
                  </a:lnTo>
                  <a:lnTo>
                    <a:pt x="272" y="494"/>
                  </a:lnTo>
                  <a:lnTo>
                    <a:pt x="260" y="494"/>
                  </a:lnTo>
                  <a:lnTo>
                    <a:pt x="260" y="468"/>
                  </a:lnTo>
                  <a:lnTo>
                    <a:pt x="260" y="468"/>
                  </a:lnTo>
                  <a:lnTo>
                    <a:pt x="260" y="462"/>
                  </a:lnTo>
                  <a:lnTo>
                    <a:pt x="258" y="458"/>
                  </a:lnTo>
                  <a:lnTo>
                    <a:pt x="256" y="456"/>
                  </a:lnTo>
                  <a:lnTo>
                    <a:pt x="252" y="456"/>
                  </a:lnTo>
                  <a:lnTo>
                    <a:pt x="252" y="456"/>
                  </a:lnTo>
                  <a:lnTo>
                    <a:pt x="248" y="456"/>
                  </a:lnTo>
                  <a:lnTo>
                    <a:pt x="244" y="458"/>
                  </a:lnTo>
                  <a:lnTo>
                    <a:pt x="244" y="462"/>
                  </a:lnTo>
                  <a:lnTo>
                    <a:pt x="242" y="468"/>
                  </a:lnTo>
                  <a:lnTo>
                    <a:pt x="242" y="494"/>
                  </a:lnTo>
                  <a:close/>
                  <a:moveTo>
                    <a:pt x="310" y="450"/>
                  </a:moveTo>
                  <a:lnTo>
                    <a:pt x="310" y="450"/>
                  </a:lnTo>
                  <a:lnTo>
                    <a:pt x="306" y="446"/>
                  </a:lnTo>
                  <a:lnTo>
                    <a:pt x="300" y="444"/>
                  </a:lnTo>
                  <a:lnTo>
                    <a:pt x="300" y="444"/>
                  </a:lnTo>
                  <a:lnTo>
                    <a:pt x="292" y="446"/>
                  </a:lnTo>
                  <a:lnTo>
                    <a:pt x="286" y="452"/>
                  </a:lnTo>
                  <a:lnTo>
                    <a:pt x="282" y="460"/>
                  </a:lnTo>
                  <a:lnTo>
                    <a:pt x="280" y="470"/>
                  </a:lnTo>
                  <a:lnTo>
                    <a:pt x="280" y="470"/>
                  </a:lnTo>
                  <a:lnTo>
                    <a:pt x="282" y="480"/>
                  </a:lnTo>
                  <a:lnTo>
                    <a:pt x="286" y="488"/>
                  </a:lnTo>
                  <a:lnTo>
                    <a:pt x="292" y="494"/>
                  </a:lnTo>
                  <a:lnTo>
                    <a:pt x="300" y="496"/>
                  </a:lnTo>
                  <a:lnTo>
                    <a:pt x="300" y="496"/>
                  </a:lnTo>
                  <a:lnTo>
                    <a:pt x="306" y="494"/>
                  </a:lnTo>
                  <a:lnTo>
                    <a:pt x="310" y="490"/>
                  </a:lnTo>
                  <a:lnTo>
                    <a:pt x="310" y="492"/>
                  </a:lnTo>
                  <a:lnTo>
                    <a:pt x="310" y="492"/>
                  </a:lnTo>
                  <a:lnTo>
                    <a:pt x="310" y="496"/>
                  </a:lnTo>
                  <a:lnTo>
                    <a:pt x="310" y="500"/>
                  </a:lnTo>
                  <a:lnTo>
                    <a:pt x="304" y="504"/>
                  </a:lnTo>
                  <a:lnTo>
                    <a:pt x="296" y="506"/>
                  </a:lnTo>
                  <a:lnTo>
                    <a:pt x="294" y="506"/>
                  </a:lnTo>
                  <a:lnTo>
                    <a:pt x="300" y="514"/>
                  </a:lnTo>
                  <a:lnTo>
                    <a:pt x="300" y="514"/>
                  </a:lnTo>
                  <a:lnTo>
                    <a:pt x="300" y="514"/>
                  </a:lnTo>
                  <a:lnTo>
                    <a:pt x="310" y="512"/>
                  </a:lnTo>
                  <a:lnTo>
                    <a:pt x="318" y="508"/>
                  </a:lnTo>
                  <a:lnTo>
                    <a:pt x="322" y="500"/>
                  </a:lnTo>
                  <a:lnTo>
                    <a:pt x="324" y="490"/>
                  </a:lnTo>
                  <a:lnTo>
                    <a:pt x="324" y="446"/>
                  </a:lnTo>
                  <a:lnTo>
                    <a:pt x="310" y="446"/>
                  </a:lnTo>
                  <a:lnTo>
                    <a:pt x="310" y="450"/>
                  </a:lnTo>
                  <a:close/>
                  <a:moveTo>
                    <a:pt x="310" y="460"/>
                  </a:moveTo>
                  <a:lnTo>
                    <a:pt x="310" y="480"/>
                  </a:lnTo>
                  <a:lnTo>
                    <a:pt x="310" y="480"/>
                  </a:lnTo>
                  <a:lnTo>
                    <a:pt x="308" y="484"/>
                  </a:lnTo>
                  <a:lnTo>
                    <a:pt x="302" y="484"/>
                  </a:lnTo>
                  <a:lnTo>
                    <a:pt x="302" y="484"/>
                  </a:lnTo>
                  <a:lnTo>
                    <a:pt x="300" y="484"/>
                  </a:lnTo>
                  <a:lnTo>
                    <a:pt x="296" y="482"/>
                  </a:lnTo>
                  <a:lnTo>
                    <a:pt x="294" y="478"/>
                  </a:lnTo>
                  <a:lnTo>
                    <a:pt x="294" y="470"/>
                  </a:lnTo>
                  <a:lnTo>
                    <a:pt x="294" y="470"/>
                  </a:lnTo>
                  <a:lnTo>
                    <a:pt x="294" y="462"/>
                  </a:lnTo>
                  <a:lnTo>
                    <a:pt x="296" y="458"/>
                  </a:lnTo>
                  <a:lnTo>
                    <a:pt x="300" y="456"/>
                  </a:lnTo>
                  <a:lnTo>
                    <a:pt x="302" y="456"/>
                  </a:lnTo>
                  <a:lnTo>
                    <a:pt x="302" y="456"/>
                  </a:lnTo>
                  <a:lnTo>
                    <a:pt x="308" y="458"/>
                  </a:lnTo>
                  <a:lnTo>
                    <a:pt x="310" y="460"/>
                  </a:lnTo>
                  <a:lnTo>
                    <a:pt x="310" y="460"/>
                  </a:lnTo>
                  <a:close/>
                  <a:moveTo>
                    <a:pt x="208" y="446"/>
                  </a:moveTo>
                  <a:lnTo>
                    <a:pt x="220" y="446"/>
                  </a:lnTo>
                  <a:lnTo>
                    <a:pt x="220" y="468"/>
                  </a:lnTo>
                  <a:lnTo>
                    <a:pt x="220" y="494"/>
                  </a:lnTo>
                  <a:lnTo>
                    <a:pt x="208" y="494"/>
                  </a:lnTo>
                  <a:lnTo>
                    <a:pt x="208" y="446"/>
                  </a:lnTo>
                  <a:close/>
                  <a:moveTo>
                    <a:pt x="220" y="432"/>
                  </a:moveTo>
                  <a:lnTo>
                    <a:pt x="220" y="438"/>
                  </a:lnTo>
                  <a:lnTo>
                    <a:pt x="208" y="438"/>
                  </a:lnTo>
                  <a:lnTo>
                    <a:pt x="208" y="426"/>
                  </a:lnTo>
                  <a:lnTo>
                    <a:pt x="220" y="426"/>
                  </a:lnTo>
                  <a:lnTo>
                    <a:pt x="220" y="432"/>
                  </a:lnTo>
                  <a:close/>
                  <a:moveTo>
                    <a:pt x="510" y="432"/>
                  </a:moveTo>
                  <a:lnTo>
                    <a:pt x="522" y="426"/>
                  </a:lnTo>
                  <a:lnTo>
                    <a:pt x="522" y="470"/>
                  </a:lnTo>
                  <a:lnTo>
                    <a:pt x="522" y="494"/>
                  </a:lnTo>
                  <a:lnTo>
                    <a:pt x="510" y="494"/>
                  </a:lnTo>
                  <a:lnTo>
                    <a:pt x="510" y="432"/>
                  </a:lnTo>
                  <a:close/>
                  <a:moveTo>
                    <a:pt x="88" y="166"/>
                  </a:moveTo>
                  <a:lnTo>
                    <a:pt x="188" y="166"/>
                  </a:lnTo>
                  <a:lnTo>
                    <a:pt x="188" y="108"/>
                  </a:lnTo>
                  <a:lnTo>
                    <a:pt x="88" y="108"/>
                  </a:lnTo>
                  <a:lnTo>
                    <a:pt x="88" y="62"/>
                  </a:lnTo>
                  <a:lnTo>
                    <a:pt x="198" y="62"/>
                  </a:lnTo>
                  <a:lnTo>
                    <a:pt x="162" y="0"/>
                  </a:lnTo>
                  <a:lnTo>
                    <a:pt x="6" y="0"/>
                  </a:lnTo>
                  <a:lnTo>
                    <a:pt x="6" y="274"/>
                  </a:lnTo>
                  <a:lnTo>
                    <a:pt x="226" y="274"/>
                  </a:lnTo>
                  <a:lnTo>
                    <a:pt x="226" y="212"/>
                  </a:lnTo>
                  <a:lnTo>
                    <a:pt x="88" y="212"/>
                  </a:lnTo>
                  <a:lnTo>
                    <a:pt x="88" y="166"/>
                  </a:lnTo>
                  <a:close/>
                  <a:moveTo>
                    <a:pt x="374" y="0"/>
                  </a:moveTo>
                  <a:lnTo>
                    <a:pt x="326" y="90"/>
                  </a:lnTo>
                  <a:lnTo>
                    <a:pt x="280" y="0"/>
                  </a:lnTo>
                  <a:lnTo>
                    <a:pt x="188" y="0"/>
                  </a:lnTo>
                  <a:lnTo>
                    <a:pt x="284" y="166"/>
                  </a:lnTo>
                  <a:lnTo>
                    <a:pt x="284" y="274"/>
                  </a:lnTo>
                  <a:lnTo>
                    <a:pt x="366" y="274"/>
                  </a:lnTo>
                  <a:lnTo>
                    <a:pt x="366" y="166"/>
                  </a:lnTo>
                  <a:lnTo>
                    <a:pt x="464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1037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1504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28073" y="1334260"/>
            <a:ext cx="3674783" cy="282129"/>
          </a:xfrm>
        </p:spPr>
        <p:txBody>
          <a:bodyPr/>
          <a:lstStyle>
            <a:lvl1pPr>
              <a:lnSpc>
                <a:spcPts val="2232"/>
              </a:lnSpc>
              <a:defRPr b="1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Proposal title</a:t>
            </a:r>
            <a:endParaRPr lang="en-GB" noProof="0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528073" y="1782369"/>
            <a:ext cx="3674783" cy="28212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kumimoji="0" lang="en-GB" sz="1508" b="0" i="0" u="none" strike="noStrike" kern="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EYInterstate Regular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822487" rtl="0" eaLnBrk="1" fontAlgn="base" latinLnBrk="0" hangingPunct="1">
              <a:lnSpc>
                <a:spcPts val="2232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76393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" t="5066" r="1473" b="24036"/>
          <a:stretch/>
        </p:blipFill>
        <p:spPr>
          <a:xfrm>
            <a:off x="-43440" y="-115188"/>
            <a:ext cx="9230879" cy="7118612"/>
          </a:xfrm>
          <a:prstGeom prst="rect">
            <a:avLst/>
          </a:prstGeom>
        </p:spPr>
      </p:pic>
      <p:sp>
        <p:nvSpPr>
          <p:cNvPr id="4" name="Freeform 6"/>
          <p:cNvSpPr>
            <a:spLocks/>
          </p:cNvSpPr>
          <p:nvPr/>
        </p:nvSpPr>
        <p:spPr bwMode="auto">
          <a:xfrm>
            <a:off x="366520" y="390200"/>
            <a:ext cx="4246204" cy="3043840"/>
          </a:xfrm>
          <a:custGeom>
            <a:avLst/>
            <a:gdLst>
              <a:gd name="T0" fmla="*/ 0 w 3128"/>
              <a:gd name="T1" fmla="*/ 552 h 2114"/>
              <a:gd name="T2" fmla="*/ 0 w 3128"/>
              <a:gd name="T3" fmla="*/ 2114 h 2114"/>
              <a:gd name="T4" fmla="*/ 3128 w 3128"/>
              <a:gd name="T5" fmla="*/ 2114 h 2114"/>
              <a:gd name="T6" fmla="*/ 3128 w 3128"/>
              <a:gd name="T7" fmla="*/ 0 h 2114"/>
              <a:gd name="T8" fmla="*/ 0 w 3128"/>
              <a:gd name="T9" fmla="*/ 552 h 2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28" h="2114">
                <a:moveTo>
                  <a:pt x="0" y="552"/>
                </a:moveTo>
                <a:lnTo>
                  <a:pt x="0" y="2114"/>
                </a:lnTo>
                <a:lnTo>
                  <a:pt x="3128" y="2114"/>
                </a:lnTo>
                <a:lnTo>
                  <a:pt x="3128" y="0"/>
                </a:lnTo>
                <a:lnTo>
                  <a:pt x="0" y="552"/>
                </a:lnTo>
                <a:close/>
              </a:path>
            </a:pathLst>
          </a:custGeom>
          <a:solidFill>
            <a:srgbClr val="FFE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562" tIns="37781" rIns="75562" bIns="37781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1037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866013" y="5349326"/>
            <a:ext cx="925803" cy="1146120"/>
            <a:chOff x="9040813" y="5535613"/>
            <a:chExt cx="1082675" cy="1263650"/>
          </a:xfrm>
        </p:grpSpPr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9040813" y="5535613"/>
              <a:ext cx="866775" cy="314325"/>
            </a:xfrm>
            <a:custGeom>
              <a:avLst/>
              <a:gdLst>
                <a:gd name="T0" fmla="*/ 546 w 546"/>
                <a:gd name="T1" fmla="*/ 0 h 198"/>
                <a:gd name="T2" fmla="*/ 0 w 546"/>
                <a:gd name="T3" fmla="*/ 198 h 198"/>
                <a:gd name="T4" fmla="*/ 546 w 546"/>
                <a:gd name="T5" fmla="*/ 102 h 198"/>
                <a:gd name="T6" fmla="*/ 546 w 546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6" h="198">
                  <a:moveTo>
                    <a:pt x="546" y="0"/>
                  </a:moveTo>
                  <a:lnTo>
                    <a:pt x="0" y="198"/>
                  </a:lnTo>
                  <a:lnTo>
                    <a:pt x="546" y="102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1037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9040813" y="5983288"/>
              <a:ext cx="1082675" cy="815975"/>
            </a:xfrm>
            <a:custGeom>
              <a:avLst/>
              <a:gdLst>
                <a:gd name="T0" fmla="*/ 6 w 682"/>
                <a:gd name="T1" fmla="*/ 342 h 514"/>
                <a:gd name="T2" fmla="*/ 38 w 682"/>
                <a:gd name="T3" fmla="*/ 380 h 514"/>
                <a:gd name="T4" fmla="*/ 34 w 682"/>
                <a:gd name="T5" fmla="*/ 354 h 514"/>
                <a:gd name="T6" fmla="*/ 78 w 682"/>
                <a:gd name="T7" fmla="*/ 392 h 514"/>
                <a:gd name="T8" fmla="*/ 96 w 682"/>
                <a:gd name="T9" fmla="*/ 406 h 514"/>
                <a:gd name="T10" fmla="*/ 250 w 682"/>
                <a:gd name="T11" fmla="*/ 364 h 514"/>
                <a:gd name="T12" fmla="*/ 266 w 682"/>
                <a:gd name="T13" fmla="*/ 372 h 514"/>
                <a:gd name="T14" fmla="*/ 132 w 682"/>
                <a:gd name="T15" fmla="*/ 380 h 514"/>
                <a:gd name="T16" fmla="*/ 164 w 682"/>
                <a:gd name="T17" fmla="*/ 374 h 514"/>
                <a:gd name="T18" fmla="*/ 192 w 682"/>
                <a:gd name="T19" fmla="*/ 364 h 514"/>
                <a:gd name="T20" fmla="*/ 192 w 682"/>
                <a:gd name="T21" fmla="*/ 374 h 514"/>
                <a:gd name="T22" fmla="*/ 446 w 682"/>
                <a:gd name="T23" fmla="*/ 406 h 514"/>
                <a:gd name="T24" fmla="*/ 456 w 682"/>
                <a:gd name="T25" fmla="*/ 358 h 514"/>
                <a:gd name="T26" fmla="*/ 446 w 682"/>
                <a:gd name="T27" fmla="*/ 394 h 514"/>
                <a:gd name="T28" fmla="*/ 290 w 682"/>
                <a:gd name="T29" fmla="*/ 384 h 514"/>
                <a:gd name="T30" fmla="*/ 304 w 682"/>
                <a:gd name="T31" fmla="*/ 420 h 514"/>
                <a:gd name="T32" fmla="*/ 320 w 682"/>
                <a:gd name="T33" fmla="*/ 394 h 514"/>
                <a:gd name="T34" fmla="*/ 316 w 682"/>
                <a:gd name="T35" fmla="*/ 372 h 514"/>
                <a:gd name="T36" fmla="*/ 380 w 682"/>
                <a:gd name="T37" fmla="*/ 376 h 514"/>
                <a:gd name="T38" fmla="*/ 402 w 682"/>
                <a:gd name="T39" fmla="*/ 410 h 514"/>
                <a:gd name="T40" fmla="*/ 374 w 682"/>
                <a:gd name="T41" fmla="*/ 388 h 514"/>
                <a:gd name="T42" fmla="*/ 514 w 682"/>
                <a:gd name="T43" fmla="*/ 394 h 514"/>
                <a:gd name="T44" fmla="*/ 512 w 682"/>
                <a:gd name="T45" fmla="*/ 360 h 514"/>
                <a:gd name="T46" fmla="*/ 522 w 682"/>
                <a:gd name="T47" fmla="*/ 402 h 514"/>
                <a:gd name="T48" fmla="*/ 632 w 682"/>
                <a:gd name="T49" fmla="*/ 394 h 514"/>
                <a:gd name="T50" fmla="*/ 620 w 682"/>
                <a:gd name="T51" fmla="*/ 358 h 514"/>
                <a:gd name="T52" fmla="*/ 632 w 682"/>
                <a:gd name="T53" fmla="*/ 394 h 514"/>
                <a:gd name="T54" fmla="*/ 584 w 682"/>
                <a:gd name="T55" fmla="*/ 396 h 514"/>
                <a:gd name="T56" fmla="*/ 562 w 682"/>
                <a:gd name="T57" fmla="*/ 372 h 514"/>
                <a:gd name="T58" fmla="*/ 548 w 682"/>
                <a:gd name="T59" fmla="*/ 410 h 514"/>
                <a:gd name="T60" fmla="*/ 548 w 682"/>
                <a:gd name="T61" fmla="*/ 372 h 514"/>
                <a:gd name="T62" fmla="*/ 664 w 682"/>
                <a:gd name="T63" fmla="*/ 374 h 514"/>
                <a:gd name="T64" fmla="*/ 678 w 682"/>
                <a:gd name="T65" fmla="*/ 374 h 514"/>
                <a:gd name="T66" fmla="*/ 228 w 682"/>
                <a:gd name="T67" fmla="*/ 354 h 514"/>
                <a:gd name="T68" fmla="*/ 530 w 682"/>
                <a:gd name="T69" fmla="*/ 470 h 514"/>
                <a:gd name="T70" fmla="*/ 552 w 682"/>
                <a:gd name="T71" fmla="*/ 484 h 514"/>
                <a:gd name="T72" fmla="*/ 560 w 682"/>
                <a:gd name="T73" fmla="*/ 480 h 514"/>
                <a:gd name="T74" fmla="*/ 120 w 682"/>
                <a:gd name="T75" fmla="*/ 494 h 514"/>
                <a:gd name="T76" fmla="*/ 42 w 682"/>
                <a:gd name="T77" fmla="*/ 494 h 514"/>
                <a:gd name="T78" fmla="*/ 20 w 682"/>
                <a:gd name="T79" fmla="*/ 476 h 514"/>
                <a:gd name="T80" fmla="*/ 70 w 682"/>
                <a:gd name="T81" fmla="*/ 460 h 514"/>
                <a:gd name="T82" fmla="*/ 106 w 682"/>
                <a:gd name="T83" fmla="*/ 452 h 514"/>
                <a:gd name="T84" fmla="*/ 90 w 682"/>
                <a:gd name="T85" fmla="*/ 456 h 514"/>
                <a:gd name="T86" fmla="*/ 496 w 682"/>
                <a:gd name="T87" fmla="*/ 458 h 514"/>
                <a:gd name="T88" fmla="*/ 494 w 682"/>
                <a:gd name="T89" fmla="*/ 444 h 514"/>
                <a:gd name="T90" fmla="*/ 376 w 682"/>
                <a:gd name="T91" fmla="*/ 494 h 514"/>
                <a:gd name="T92" fmla="*/ 398 w 682"/>
                <a:gd name="T93" fmla="*/ 476 h 514"/>
                <a:gd name="T94" fmla="*/ 442 w 682"/>
                <a:gd name="T95" fmla="*/ 496 h 514"/>
                <a:gd name="T96" fmla="*/ 438 w 682"/>
                <a:gd name="T97" fmla="*/ 484 h 514"/>
                <a:gd name="T98" fmla="*/ 452 w 682"/>
                <a:gd name="T99" fmla="*/ 470 h 514"/>
                <a:gd name="T100" fmla="*/ 170 w 682"/>
                <a:gd name="T101" fmla="*/ 426 h 514"/>
                <a:gd name="T102" fmla="*/ 254 w 682"/>
                <a:gd name="T103" fmla="*/ 444 h 514"/>
                <a:gd name="T104" fmla="*/ 252 w 682"/>
                <a:gd name="T105" fmla="*/ 456 h 514"/>
                <a:gd name="T106" fmla="*/ 280 w 682"/>
                <a:gd name="T107" fmla="*/ 470 h 514"/>
                <a:gd name="T108" fmla="*/ 296 w 682"/>
                <a:gd name="T109" fmla="*/ 506 h 514"/>
                <a:gd name="T110" fmla="*/ 310 w 682"/>
                <a:gd name="T111" fmla="*/ 480 h 514"/>
                <a:gd name="T112" fmla="*/ 308 w 682"/>
                <a:gd name="T113" fmla="*/ 458 h 514"/>
                <a:gd name="T114" fmla="*/ 220 w 682"/>
                <a:gd name="T115" fmla="*/ 432 h 514"/>
                <a:gd name="T116" fmla="*/ 6 w 682"/>
                <a:gd name="T117" fmla="*/ 0 h 514"/>
                <a:gd name="T118" fmla="*/ 464 w 682"/>
                <a:gd name="T11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2" h="514">
                  <a:moveTo>
                    <a:pt x="58" y="388"/>
                  </a:moveTo>
                  <a:lnTo>
                    <a:pt x="58" y="388"/>
                  </a:lnTo>
                  <a:lnTo>
                    <a:pt x="56" y="382"/>
                  </a:lnTo>
                  <a:lnTo>
                    <a:pt x="54" y="378"/>
                  </a:lnTo>
                  <a:lnTo>
                    <a:pt x="48" y="372"/>
                  </a:lnTo>
                  <a:lnTo>
                    <a:pt x="48" y="372"/>
                  </a:lnTo>
                  <a:lnTo>
                    <a:pt x="54" y="368"/>
                  </a:lnTo>
                  <a:lnTo>
                    <a:pt x="56" y="360"/>
                  </a:lnTo>
                  <a:lnTo>
                    <a:pt x="56" y="360"/>
                  </a:lnTo>
                  <a:lnTo>
                    <a:pt x="54" y="352"/>
                  </a:lnTo>
                  <a:lnTo>
                    <a:pt x="50" y="346"/>
                  </a:lnTo>
                  <a:lnTo>
                    <a:pt x="44" y="344"/>
                  </a:lnTo>
                  <a:lnTo>
                    <a:pt x="34" y="342"/>
                  </a:lnTo>
                  <a:lnTo>
                    <a:pt x="6" y="342"/>
                  </a:lnTo>
                  <a:lnTo>
                    <a:pt x="6" y="410"/>
                  </a:lnTo>
                  <a:lnTo>
                    <a:pt x="34" y="410"/>
                  </a:lnTo>
                  <a:lnTo>
                    <a:pt x="34" y="410"/>
                  </a:lnTo>
                  <a:lnTo>
                    <a:pt x="44" y="408"/>
                  </a:lnTo>
                  <a:lnTo>
                    <a:pt x="52" y="404"/>
                  </a:lnTo>
                  <a:lnTo>
                    <a:pt x="56" y="396"/>
                  </a:lnTo>
                  <a:lnTo>
                    <a:pt x="58" y="388"/>
                  </a:lnTo>
                  <a:lnTo>
                    <a:pt x="58" y="388"/>
                  </a:lnTo>
                  <a:close/>
                  <a:moveTo>
                    <a:pt x="34" y="398"/>
                  </a:moveTo>
                  <a:lnTo>
                    <a:pt x="18" y="398"/>
                  </a:lnTo>
                  <a:lnTo>
                    <a:pt x="18" y="378"/>
                  </a:lnTo>
                  <a:lnTo>
                    <a:pt x="34" y="378"/>
                  </a:lnTo>
                  <a:lnTo>
                    <a:pt x="34" y="378"/>
                  </a:lnTo>
                  <a:lnTo>
                    <a:pt x="38" y="380"/>
                  </a:lnTo>
                  <a:lnTo>
                    <a:pt x="42" y="380"/>
                  </a:lnTo>
                  <a:lnTo>
                    <a:pt x="44" y="384"/>
                  </a:lnTo>
                  <a:lnTo>
                    <a:pt x="44" y="388"/>
                  </a:lnTo>
                  <a:lnTo>
                    <a:pt x="44" y="388"/>
                  </a:lnTo>
                  <a:lnTo>
                    <a:pt x="44" y="392"/>
                  </a:lnTo>
                  <a:lnTo>
                    <a:pt x="42" y="396"/>
                  </a:lnTo>
                  <a:lnTo>
                    <a:pt x="38" y="398"/>
                  </a:lnTo>
                  <a:lnTo>
                    <a:pt x="34" y="398"/>
                  </a:lnTo>
                  <a:lnTo>
                    <a:pt x="34" y="398"/>
                  </a:lnTo>
                  <a:close/>
                  <a:moveTo>
                    <a:pt x="34" y="368"/>
                  </a:moveTo>
                  <a:lnTo>
                    <a:pt x="18" y="368"/>
                  </a:lnTo>
                  <a:lnTo>
                    <a:pt x="18" y="354"/>
                  </a:lnTo>
                  <a:lnTo>
                    <a:pt x="34" y="354"/>
                  </a:lnTo>
                  <a:lnTo>
                    <a:pt x="34" y="354"/>
                  </a:lnTo>
                  <a:lnTo>
                    <a:pt x="40" y="356"/>
                  </a:lnTo>
                  <a:lnTo>
                    <a:pt x="42" y="358"/>
                  </a:lnTo>
                  <a:lnTo>
                    <a:pt x="42" y="360"/>
                  </a:lnTo>
                  <a:lnTo>
                    <a:pt x="42" y="360"/>
                  </a:lnTo>
                  <a:lnTo>
                    <a:pt x="40" y="366"/>
                  </a:lnTo>
                  <a:lnTo>
                    <a:pt x="38" y="366"/>
                  </a:lnTo>
                  <a:lnTo>
                    <a:pt x="34" y="368"/>
                  </a:lnTo>
                  <a:lnTo>
                    <a:pt x="34" y="368"/>
                  </a:lnTo>
                  <a:close/>
                  <a:moveTo>
                    <a:pt x="66" y="388"/>
                  </a:moveTo>
                  <a:lnTo>
                    <a:pt x="66" y="360"/>
                  </a:lnTo>
                  <a:lnTo>
                    <a:pt x="78" y="360"/>
                  </a:lnTo>
                  <a:lnTo>
                    <a:pt x="78" y="388"/>
                  </a:lnTo>
                  <a:lnTo>
                    <a:pt x="78" y="388"/>
                  </a:lnTo>
                  <a:lnTo>
                    <a:pt x="78" y="392"/>
                  </a:lnTo>
                  <a:lnTo>
                    <a:pt x="80" y="396"/>
                  </a:lnTo>
                  <a:lnTo>
                    <a:pt x="84" y="398"/>
                  </a:lnTo>
                  <a:lnTo>
                    <a:pt x="88" y="400"/>
                  </a:lnTo>
                  <a:lnTo>
                    <a:pt x="88" y="400"/>
                  </a:lnTo>
                  <a:lnTo>
                    <a:pt x="92" y="398"/>
                  </a:lnTo>
                  <a:lnTo>
                    <a:pt x="94" y="396"/>
                  </a:lnTo>
                  <a:lnTo>
                    <a:pt x="96" y="392"/>
                  </a:lnTo>
                  <a:lnTo>
                    <a:pt x="96" y="388"/>
                  </a:lnTo>
                  <a:lnTo>
                    <a:pt x="96" y="360"/>
                  </a:lnTo>
                  <a:lnTo>
                    <a:pt x="108" y="360"/>
                  </a:lnTo>
                  <a:lnTo>
                    <a:pt x="108" y="410"/>
                  </a:lnTo>
                  <a:lnTo>
                    <a:pt x="96" y="410"/>
                  </a:lnTo>
                  <a:lnTo>
                    <a:pt x="96" y="406"/>
                  </a:lnTo>
                  <a:lnTo>
                    <a:pt x="96" y="406"/>
                  </a:lnTo>
                  <a:lnTo>
                    <a:pt x="92" y="408"/>
                  </a:lnTo>
                  <a:lnTo>
                    <a:pt x="84" y="410"/>
                  </a:lnTo>
                  <a:lnTo>
                    <a:pt x="84" y="410"/>
                  </a:lnTo>
                  <a:lnTo>
                    <a:pt x="80" y="410"/>
                  </a:lnTo>
                  <a:lnTo>
                    <a:pt x="74" y="408"/>
                  </a:lnTo>
                  <a:lnTo>
                    <a:pt x="70" y="402"/>
                  </a:lnTo>
                  <a:lnTo>
                    <a:pt x="66" y="394"/>
                  </a:lnTo>
                  <a:lnTo>
                    <a:pt x="66" y="388"/>
                  </a:lnTo>
                  <a:lnTo>
                    <a:pt x="66" y="388"/>
                  </a:lnTo>
                  <a:close/>
                  <a:moveTo>
                    <a:pt x="250" y="410"/>
                  </a:moveTo>
                  <a:lnTo>
                    <a:pt x="238" y="410"/>
                  </a:lnTo>
                  <a:lnTo>
                    <a:pt x="238" y="360"/>
                  </a:lnTo>
                  <a:lnTo>
                    <a:pt x="250" y="360"/>
                  </a:lnTo>
                  <a:lnTo>
                    <a:pt x="250" y="364"/>
                  </a:lnTo>
                  <a:lnTo>
                    <a:pt x="250" y="364"/>
                  </a:lnTo>
                  <a:lnTo>
                    <a:pt x="256" y="360"/>
                  </a:lnTo>
                  <a:lnTo>
                    <a:pt x="262" y="358"/>
                  </a:lnTo>
                  <a:lnTo>
                    <a:pt x="262" y="358"/>
                  </a:lnTo>
                  <a:lnTo>
                    <a:pt x="270" y="360"/>
                  </a:lnTo>
                  <a:lnTo>
                    <a:pt x="276" y="364"/>
                  </a:lnTo>
                  <a:lnTo>
                    <a:pt x="280" y="372"/>
                  </a:lnTo>
                  <a:lnTo>
                    <a:pt x="280" y="382"/>
                  </a:lnTo>
                  <a:lnTo>
                    <a:pt x="280" y="410"/>
                  </a:lnTo>
                  <a:lnTo>
                    <a:pt x="268" y="410"/>
                  </a:lnTo>
                  <a:lnTo>
                    <a:pt x="268" y="382"/>
                  </a:lnTo>
                  <a:lnTo>
                    <a:pt x="268" y="382"/>
                  </a:lnTo>
                  <a:lnTo>
                    <a:pt x="268" y="376"/>
                  </a:lnTo>
                  <a:lnTo>
                    <a:pt x="266" y="372"/>
                  </a:lnTo>
                  <a:lnTo>
                    <a:pt x="264" y="370"/>
                  </a:lnTo>
                  <a:lnTo>
                    <a:pt x="260" y="370"/>
                  </a:lnTo>
                  <a:lnTo>
                    <a:pt x="260" y="370"/>
                  </a:lnTo>
                  <a:lnTo>
                    <a:pt x="256" y="370"/>
                  </a:lnTo>
                  <a:lnTo>
                    <a:pt x="254" y="374"/>
                  </a:lnTo>
                  <a:lnTo>
                    <a:pt x="252" y="376"/>
                  </a:lnTo>
                  <a:lnTo>
                    <a:pt x="250" y="382"/>
                  </a:lnTo>
                  <a:lnTo>
                    <a:pt x="250" y="410"/>
                  </a:lnTo>
                  <a:close/>
                  <a:moveTo>
                    <a:pt x="132" y="380"/>
                  </a:moveTo>
                  <a:lnTo>
                    <a:pt x="132" y="410"/>
                  </a:lnTo>
                  <a:lnTo>
                    <a:pt x="120" y="410"/>
                  </a:lnTo>
                  <a:lnTo>
                    <a:pt x="120" y="360"/>
                  </a:lnTo>
                  <a:lnTo>
                    <a:pt x="132" y="360"/>
                  </a:lnTo>
                  <a:lnTo>
                    <a:pt x="132" y="380"/>
                  </a:lnTo>
                  <a:close/>
                  <a:moveTo>
                    <a:pt x="142" y="346"/>
                  </a:moveTo>
                  <a:lnTo>
                    <a:pt x="154" y="340"/>
                  </a:lnTo>
                  <a:lnTo>
                    <a:pt x="154" y="348"/>
                  </a:lnTo>
                  <a:lnTo>
                    <a:pt x="154" y="410"/>
                  </a:lnTo>
                  <a:lnTo>
                    <a:pt x="142" y="410"/>
                  </a:lnTo>
                  <a:lnTo>
                    <a:pt x="142" y="346"/>
                  </a:lnTo>
                  <a:close/>
                  <a:moveTo>
                    <a:pt x="192" y="364"/>
                  </a:moveTo>
                  <a:lnTo>
                    <a:pt x="192" y="364"/>
                  </a:lnTo>
                  <a:lnTo>
                    <a:pt x="188" y="360"/>
                  </a:lnTo>
                  <a:lnTo>
                    <a:pt x="182" y="358"/>
                  </a:lnTo>
                  <a:lnTo>
                    <a:pt x="182" y="358"/>
                  </a:lnTo>
                  <a:lnTo>
                    <a:pt x="174" y="360"/>
                  </a:lnTo>
                  <a:lnTo>
                    <a:pt x="168" y="366"/>
                  </a:lnTo>
                  <a:lnTo>
                    <a:pt x="164" y="374"/>
                  </a:lnTo>
                  <a:lnTo>
                    <a:pt x="162" y="384"/>
                  </a:lnTo>
                  <a:lnTo>
                    <a:pt x="162" y="384"/>
                  </a:lnTo>
                  <a:lnTo>
                    <a:pt x="164" y="394"/>
                  </a:lnTo>
                  <a:lnTo>
                    <a:pt x="168" y="404"/>
                  </a:lnTo>
                  <a:lnTo>
                    <a:pt x="174" y="408"/>
                  </a:lnTo>
                  <a:lnTo>
                    <a:pt x="182" y="410"/>
                  </a:lnTo>
                  <a:lnTo>
                    <a:pt x="182" y="410"/>
                  </a:lnTo>
                  <a:lnTo>
                    <a:pt x="188" y="408"/>
                  </a:lnTo>
                  <a:lnTo>
                    <a:pt x="192" y="406"/>
                  </a:lnTo>
                  <a:lnTo>
                    <a:pt x="192" y="410"/>
                  </a:lnTo>
                  <a:lnTo>
                    <a:pt x="204" y="410"/>
                  </a:lnTo>
                  <a:lnTo>
                    <a:pt x="204" y="340"/>
                  </a:lnTo>
                  <a:lnTo>
                    <a:pt x="192" y="346"/>
                  </a:lnTo>
                  <a:lnTo>
                    <a:pt x="192" y="364"/>
                  </a:lnTo>
                  <a:close/>
                  <a:moveTo>
                    <a:pt x="184" y="398"/>
                  </a:moveTo>
                  <a:lnTo>
                    <a:pt x="184" y="398"/>
                  </a:lnTo>
                  <a:lnTo>
                    <a:pt x="180" y="398"/>
                  </a:lnTo>
                  <a:lnTo>
                    <a:pt x="178" y="396"/>
                  </a:lnTo>
                  <a:lnTo>
                    <a:pt x="176" y="392"/>
                  </a:lnTo>
                  <a:lnTo>
                    <a:pt x="174" y="384"/>
                  </a:lnTo>
                  <a:lnTo>
                    <a:pt x="174" y="384"/>
                  </a:lnTo>
                  <a:lnTo>
                    <a:pt x="176" y="376"/>
                  </a:lnTo>
                  <a:lnTo>
                    <a:pt x="178" y="372"/>
                  </a:lnTo>
                  <a:lnTo>
                    <a:pt x="180" y="370"/>
                  </a:lnTo>
                  <a:lnTo>
                    <a:pt x="184" y="370"/>
                  </a:lnTo>
                  <a:lnTo>
                    <a:pt x="184" y="370"/>
                  </a:lnTo>
                  <a:lnTo>
                    <a:pt x="190" y="372"/>
                  </a:lnTo>
                  <a:lnTo>
                    <a:pt x="192" y="374"/>
                  </a:lnTo>
                  <a:lnTo>
                    <a:pt x="192" y="394"/>
                  </a:lnTo>
                  <a:lnTo>
                    <a:pt x="192" y="394"/>
                  </a:lnTo>
                  <a:lnTo>
                    <a:pt x="190" y="398"/>
                  </a:lnTo>
                  <a:lnTo>
                    <a:pt x="184" y="398"/>
                  </a:lnTo>
                  <a:lnTo>
                    <a:pt x="184" y="398"/>
                  </a:lnTo>
                  <a:close/>
                  <a:moveTo>
                    <a:pt x="456" y="358"/>
                  </a:moveTo>
                  <a:lnTo>
                    <a:pt x="456" y="358"/>
                  </a:lnTo>
                  <a:lnTo>
                    <a:pt x="452" y="360"/>
                  </a:lnTo>
                  <a:lnTo>
                    <a:pt x="446" y="364"/>
                  </a:lnTo>
                  <a:lnTo>
                    <a:pt x="446" y="340"/>
                  </a:lnTo>
                  <a:lnTo>
                    <a:pt x="434" y="346"/>
                  </a:lnTo>
                  <a:lnTo>
                    <a:pt x="434" y="410"/>
                  </a:lnTo>
                  <a:lnTo>
                    <a:pt x="446" y="41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50" y="408"/>
                  </a:lnTo>
                  <a:lnTo>
                    <a:pt x="458" y="410"/>
                  </a:lnTo>
                  <a:lnTo>
                    <a:pt x="458" y="410"/>
                  </a:lnTo>
                  <a:lnTo>
                    <a:pt x="466" y="408"/>
                  </a:lnTo>
                  <a:lnTo>
                    <a:pt x="472" y="404"/>
                  </a:lnTo>
                  <a:lnTo>
                    <a:pt x="474" y="396"/>
                  </a:lnTo>
                  <a:lnTo>
                    <a:pt x="476" y="384"/>
                  </a:lnTo>
                  <a:lnTo>
                    <a:pt x="476" y="384"/>
                  </a:lnTo>
                  <a:lnTo>
                    <a:pt x="474" y="374"/>
                  </a:lnTo>
                  <a:lnTo>
                    <a:pt x="470" y="366"/>
                  </a:lnTo>
                  <a:lnTo>
                    <a:pt x="464" y="360"/>
                  </a:lnTo>
                  <a:lnTo>
                    <a:pt x="456" y="358"/>
                  </a:lnTo>
                  <a:lnTo>
                    <a:pt x="456" y="358"/>
                  </a:lnTo>
                  <a:close/>
                  <a:moveTo>
                    <a:pt x="454" y="370"/>
                  </a:moveTo>
                  <a:lnTo>
                    <a:pt x="454" y="370"/>
                  </a:lnTo>
                  <a:lnTo>
                    <a:pt x="458" y="370"/>
                  </a:lnTo>
                  <a:lnTo>
                    <a:pt x="460" y="374"/>
                  </a:lnTo>
                  <a:lnTo>
                    <a:pt x="462" y="378"/>
                  </a:lnTo>
                  <a:lnTo>
                    <a:pt x="464" y="384"/>
                  </a:lnTo>
                  <a:lnTo>
                    <a:pt x="464" y="384"/>
                  </a:lnTo>
                  <a:lnTo>
                    <a:pt x="464" y="390"/>
                  </a:lnTo>
                  <a:lnTo>
                    <a:pt x="462" y="396"/>
                  </a:lnTo>
                  <a:lnTo>
                    <a:pt x="458" y="398"/>
                  </a:lnTo>
                  <a:lnTo>
                    <a:pt x="454" y="398"/>
                  </a:lnTo>
                  <a:lnTo>
                    <a:pt x="454" y="398"/>
                  </a:lnTo>
                  <a:lnTo>
                    <a:pt x="450" y="398"/>
                  </a:lnTo>
                  <a:lnTo>
                    <a:pt x="446" y="394"/>
                  </a:lnTo>
                  <a:lnTo>
                    <a:pt x="446" y="376"/>
                  </a:lnTo>
                  <a:lnTo>
                    <a:pt x="446" y="376"/>
                  </a:lnTo>
                  <a:lnTo>
                    <a:pt x="450" y="372"/>
                  </a:lnTo>
                  <a:lnTo>
                    <a:pt x="454" y="370"/>
                  </a:lnTo>
                  <a:lnTo>
                    <a:pt x="454" y="370"/>
                  </a:lnTo>
                  <a:close/>
                  <a:moveTo>
                    <a:pt x="320" y="364"/>
                  </a:moveTo>
                  <a:lnTo>
                    <a:pt x="320" y="364"/>
                  </a:lnTo>
                  <a:lnTo>
                    <a:pt x="314" y="360"/>
                  </a:lnTo>
                  <a:lnTo>
                    <a:pt x="308" y="358"/>
                  </a:lnTo>
                  <a:lnTo>
                    <a:pt x="308" y="358"/>
                  </a:lnTo>
                  <a:lnTo>
                    <a:pt x="300" y="360"/>
                  </a:lnTo>
                  <a:lnTo>
                    <a:pt x="294" y="366"/>
                  </a:lnTo>
                  <a:lnTo>
                    <a:pt x="290" y="374"/>
                  </a:lnTo>
                  <a:lnTo>
                    <a:pt x="290" y="384"/>
                  </a:lnTo>
                  <a:lnTo>
                    <a:pt x="290" y="384"/>
                  </a:lnTo>
                  <a:lnTo>
                    <a:pt x="290" y="394"/>
                  </a:lnTo>
                  <a:lnTo>
                    <a:pt x="294" y="404"/>
                  </a:lnTo>
                  <a:lnTo>
                    <a:pt x="300" y="408"/>
                  </a:lnTo>
                  <a:lnTo>
                    <a:pt x="308" y="410"/>
                  </a:lnTo>
                  <a:lnTo>
                    <a:pt x="308" y="410"/>
                  </a:lnTo>
                  <a:lnTo>
                    <a:pt x="314" y="408"/>
                  </a:lnTo>
                  <a:lnTo>
                    <a:pt x="320" y="406"/>
                  </a:lnTo>
                  <a:lnTo>
                    <a:pt x="320" y="406"/>
                  </a:lnTo>
                  <a:lnTo>
                    <a:pt x="320" y="406"/>
                  </a:lnTo>
                  <a:lnTo>
                    <a:pt x="318" y="410"/>
                  </a:lnTo>
                  <a:lnTo>
                    <a:pt x="318" y="414"/>
                  </a:lnTo>
                  <a:lnTo>
                    <a:pt x="312" y="418"/>
                  </a:lnTo>
                  <a:lnTo>
                    <a:pt x="304" y="420"/>
                  </a:lnTo>
                  <a:lnTo>
                    <a:pt x="302" y="420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18" y="428"/>
                  </a:lnTo>
                  <a:lnTo>
                    <a:pt x="326" y="422"/>
                  </a:lnTo>
                  <a:lnTo>
                    <a:pt x="330" y="416"/>
                  </a:lnTo>
                  <a:lnTo>
                    <a:pt x="332" y="404"/>
                  </a:lnTo>
                  <a:lnTo>
                    <a:pt x="332" y="360"/>
                  </a:lnTo>
                  <a:lnTo>
                    <a:pt x="320" y="360"/>
                  </a:lnTo>
                  <a:lnTo>
                    <a:pt x="320" y="364"/>
                  </a:lnTo>
                  <a:close/>
                  <a:moveTo>
                    <a:pt x="320" y="374"/>
                  </a:moveTo>
                  <a:lnTo>
                    <a:pt x="320" y="394"/>
                  </a:lnTo>
                  <a:lnTo>
                    <a:pt x="320" y="394"/>
                  </a:lnTo>
                  <a:lnTo>
                    <a:pt x="316" y="398"/>
                  </a:lnTo>
                  <a:lnTo>
                    <a:pt x="310" y="398"/>
                  </a:lnTo>
                  <a:lnTo>
                    <a:pt x="310" y="398"/>
                  </a:lnTo>
                  <a:lnTo>
                    <a:pt x="308" y="398"/>
                  </a:lnTo>
                  <a:lnTo>
                    <a:pt x="304" y="396"/>
                  </a:lnTo>
                  <a:lnTo>
                    <a:pt x="302" y="392"/>
                  </a:lnTo>
                  <a:lnTo>
                    <a:pt x="302" y="384"/>
                  </a:lnTo>
                  <a:lnTo>
                    <a:pt x="302" y="384"/>
                  </a:lnTo>
                  <a:lnTo>
                    <a:pt x="302" y="376"/>
                  </a:lnTo>
                  <a:lnTo>
                    <a:pt x="304" y="372"/>
                  </a:lnTo>
                  <a:lnTo>
                    <a:pt x="308" y="370"/>
                  </a:lnTo>
                  <a:lnTo>
                    <a:pt x="310" y="370"/>
                  </a:lnTo>
                  <a:lnTo>
                    <a:pt x="310" y="370"/>
                  </a:lnTo>
                  <a:lnTo>
                    <a:pt x="316" y="372"/>
                  </a:lnTo>
                  <a:lnTo>
                    <a:pt x="320" y="374"/>
                  </a:lnTo>
                  <a:lnTo>
                    <a:pt x="320" y="374"/>
                  </a:lnTo>
                  <a:close/>
                  <a:moveTo>
                    <a:pt x="368" y="372"/>
                  </a:moveTo>
                  <a:lnTo>
                    <a:pt x="368" y="372"/>
                  </a:lnTo>
                  <a:lnTo>
                    <a:pt x="374" y="370"/>
                  </a:lnTo>
                  <a:lnTo>
                    <a:pt x="382" y="368"/>
                  </a:lnTo>
                  <a:lnTo>
                    <a:pt x="382" y="368"/>
                  </a:lnTo>
                  <a:lnTo>
                    <a:pt x="388" y="370"/>
                  </a:lnTo>
                  <a:lnTo>
                    <a:pt x="390" y="372"/>
                  </a:lnTo>
                  <a:lnTo>
                    <a:pt x="390" y="376"/>
                  </a:lnTo>
                  <a:lnTo>
                    <a:pt x="390" y="380"/>
                  </a:lnTo>
                  <a:lnTo>
                    <a:pt x="390" y="380"/>
                  </a:lnTo>
                  <a:lnTo>
                    <a:pt x="380" y="376"/>
                  </a:lnTo>
                  <a:lnTo>
                    <a:pt x="380" y="376"/>
                  </a:lnTo>
                  <a:lnTo>
                    <a:pt x="372" y="378"/>
                  </a:lnTo>
                  <a:lnTo>
                    <a:pt x="366" y="380"/>
                  </a:lnTo>
                  <a:lnTo>
                    <a:pt x="362" y="386"/>
                  </a:lnTo>
                  <a:lnTo>
                    <a:pt x="360" y="392"/>
                  </a:lnTo>
                  <a:lnTo>
                    <a:pt x="360" y="392"/>
                  </a:lnTo>
                  <a:lnTo>
                    <a:pt x="362" y="400"/>
                  </a:lnTo>
                  <a:lnTo>
                    <a:pt x="366" y="406"/>
                  </a:lnTo>
                  <a:lnTo>
                    <a:pt x="372" y="410"/>
                  </a:lnTo>
                  <a:lnTo>
                    <a:pt x="378" y="410"/>
                  </a:lnTo>
                  <a:lnTo>
                    <a:pt x="378" y="410"/>
                  </a:lnTo>
                  <a:lnTo>
                    <a:pt x="384" y="408"/>
                  </a:lnTo>
                  <a:lnTo>
                    <a:pt x="390" y="406"/>
                  </a:lnTo>
                  <a:lnTo>
                    <a:pt x="390" y="410"/>
                  </a:lnTo>
                  <a:lnTo>
                    <a:pt x="402" y="410"/>
                  </a:lnTo>
                  <a:lnTo>
                    <a:pt x="402" y="376"/>
                  </a:lnTo>
                  <a:lnTo>
                    <a:pt x="402" y="376"/>
                  </a:lnTo>
                  <a:lnTo>
                    <a:pt x="400" y="368"/>
                  </a:lnTo>
                  <a:lnTo>
                    <a:pt x="398" y="364"/>
                  </a:lnTo>
                  <a:lnTo>
                    <a:pt x="390" y="360"/>
                  </a:lnTo>
                  <a:lnTo>
                    <a:pt x="382" y="358"/>
                  </a:lnTo>
                  <a:lnTo>
                    <a:pt x="382" y="358"/>
                  </a:lnTo>
                  <a:lnTo>
                    <a:pt x="372" y="360"/>
                  </a:lnTo>
                  <a:lnTo>
                    <a:pt x="364" y="364"/>
                  </a:lnTo>
                  <a:lnTo>
                    <a:pt x="368" y="372"/>
                  </a:lnTo>
                  <a:close/>
                  <a:moveTo>
                    <a:pt x="372" y="392"/>
                  </a:moveTo>
                  <a:lnTo>
                    <a:pt x="372" y="392"/>
                  </a:lnTo>
                  <a:lnTo>
                    <a:pt x="372" y="390"/>
                  </a:lnTo>
                  <a:lnTo>
                    <a:pt x="374" y="388"/>
                  </a:lnTo>
                  <a:lnTo>
                    <a:pt x="380" y="386"/>
                  </a:lnTo>
                  <a:lnTo>
                    <a:pt x="380" y="386"/>
                  </a:lnTo>
                  <a:lnTo>
                    <a:pt x="386" y="386"/>
                  </a:lnTo>
                  <a:lnTo>
                    <a:pt x="390" y="388"/>
                  </a:lnTo>
                  <a:lnTo>
                    <a:pt x="390" y="394"/>
                  </a:lnTo>
                  <a:lnTo>
                    <a:pt x="390" y="394"/>
                  </a:lnTo>
                  <a:lnTo>
                    <a:pt x="386" y="398"/>
                  </a:lnTo>
                  <a:lnTo>
                    <a:pt x="380" y="400"/>
                  </a:lnTo>
                  <a:lnTo>
                    <a:pt x="380" y="400"/>
                  </a:lnTo>
                  <a:lnTo>
                    <a:pt x="374" y="398"/>
                  </a:lnTo>
                  <a:lnTo>
                    <a:pt x="372" y="396"/>
                  </a:lnTo>
                  <a:lnTo>
                    <a:pt x="372" y="392"/>
                  </a:lnTo>
                  <a:lnTo>
                    <a:pt x="372" y="392"/>
                  </a:lnTo>
                  <a:close/>
                  <a:moveTo>
                    <a:pt x="514" y="394"/>
                  </a:moveTo>
                  <a:lnTo>
                    <a:pt x="514" y="394"/>
                  </a:lnTo>
                  <a:lnTo>
                    <a:pt x="510" y="398"/>
                  </a:lnTo>
                  <a:lnTo>
                    <a:pt x="506" y="398"/>
                  </a:lnTo>
                  <a:lnTo>
                    <a:pt x="506" y="398"/>
                  </a:lnTo>
                  <a:lnTo>
                    <a:pt x="500" y="398"/>
                  </a:lnTo>
                  <a:lnTo>
                    <a:pt x="496" y="394"/>
                  </a:lnTo>
                  <a:lnTo>
                    <a:pt x="494" y="388"/>
                  </a:lnTo>
                  <a:lnTo>
                    <a:pt x="524" y="388"/>
                  </a:lnTo>
                  <a:lnTo>
                    <a:pt x="524" y="388"/>
                  </a:lnTo>
                  <a:lnTo>
                    <a:pt x="524" y="384"/>
                  </a:lnTo>
                  <a:lnTo>
                    <a:pt x="524" y="384"/>
                  </a:lnTo>
                  <a:lnTo>
                    <a:pt x="524" y="374"/>
                  </a:lnTo>
                  <a:lnTo>
                    <a:pt x="518" y="366"/>
                  </a:lnTo>
                  <a:lnTo>
                    <a:pt x="512" y="360"/>
                  </a:lnTo>
                  <a:lnTo>
                    <a:pt x="504" y="358"/>
                  </a:lnTo>
                  <a:lnTo>
                    <a:pt x="504" y="358"/>
                  </a:lnTo>
                  <a:lnTo>
                    <a:pt x="496" y="360"/>
                  </a:lnTo>
                  <a:lnTo>
                    <a:pt x="488" y="366"/>
                  </a:lnTo>
                  <a:lnTo>
                    <a:pt x="484" y="374"/>
                  </a:lnTo>
                  <a:lnTo>
                    <a:pt x="482" y="384"/>
                  </a:lnTo>
                  <a:lnTo>
                    <a:pt x="482" y="384"/>
                  </a:lnTo>
                  <a:lnTo>
                    <a:pt x="484" y="396"/>
                  </a:lnTo>
                  <a:lnTo>
                    <a:pt x="488" y="404"/>
                  </a:lnTo>
                  <a:lnTo>
                    <a:pt x="496" y="408"/>
                  </a:lnTo>
                  <a:lnTo>
                    <a:pt x="506" y="410"/>
                  </a:lnTo>
                  <a:lnTo>
                    <a:pt x="506" y="410"/>
                  </a:lnTo>
                  <a:lnTo>
                    <a:pt x="514" y="408"/>
                  </a:lnTo>
                  <a:lnTo>
                    <a:pt x="522" y="402"/>
                  </a:lnTo>
                  <a:lnTo>
                    <a:pt x="514" y="394"/>
                  </a:lnTo>
                  <a:close/>
                  <a:moveTo>
                    <a:pt x="494" y="380"/>
                  </a:moveTo>
                  <a:lnTo>
                    <a:pt x="494" y="380"/>
                  </a:lnTo>
                  <a:lnTo>
                    <a:pt x="496" y="376"/>
                  </a:lnTo>
                  <a:lnTo>
                    <a:pt x="498" y="372"/>
                  </a:lnTo>
                  <a:lnTo>
                    <a:pt x="500" y="370"/>
                  </a:lnTo>
                  <a:lnTo>
                    <a:pt x="504" y="370"/>
                  </a:lnTo>
                  <a:lnTo>
                    <a:pt x="504" y="370"/>
                  </a:lnTo>
                  <a:lnTo>
                    <a:pt x="508" y="370"/>
                  </a:lnTo>
                  <a:lnTo>
                    <a:pt x="510" y="372"/>
                  </a:lnTo>
                  <a:lnTo>
                    <a:pt x="512" y="380"/>
                  </a:lnTo>
                  <a:lnTo>
                    <a:pt x="494" y="380"/>
                  </a:lnTo>
                  <a:close/>
                  <a:moveTo>
                    <a:pt x="632" y="394"/>
                  </a:moveTo>
                  <a:lnTo>
                    <a:pt x="632" y="394"/>
                  </a:lnTo>
                  <a:lnTo>
                    <a:pt x="628" y="398"/>
                  </a:lnTo>
                  <a:lnTo>
                    <a:pt x="622" y="398"/>
                  </a:lnTo>
                  <a:lnTo>
                    <a:pt x="622" y="398"/>
                  </a:lnTo>
                  <a:lnTo>
                    <a:pt x="616" y="398"/>
                  </a:lnTo>
                  <a:lnTo>
                    <a:pt x="612" y="394"/>
                  </a:lnTo>
                  <a:lnTo>
                    <a:pt x="612" y="388"/>
                  </a:lnTo>
                  <a:lnTo>
                    <a:pt x="642" y="388"/>
                  </a:lnTo>
                  <a:lnTo>
                    <a:pt x="642" y="388"/>
                  </a:lnTo>
                  <a:lnTo>
                    <a:pt x="642" y="384"/>
                  </a:lnTo>
                  <a:lnTo>
                    <a:pt x="642" y="384"/>
                  </a:lnTo>
                  <a:lnTo>
                    <a:pt x="640" y="374"/>
                  </a:lnTo>
                  <a:lnTo>
                    <a:pt x="636" y="366"/>
                  </a:lnTo>
                  <a:lnTo>
                    <a:pt x="630" y="360"/>
                  </a:lnTo>
                  <a:lnTo>
                    <a:pt x="620" y="358"/>
                  </a:lnTo>
                  <a:lnTo>
                    <a:pt x="620" y="358"/>
                  </a:lnTo>
                  <a:lnTo>
                    <a:pt x="612" y="360"/>
                  </a:lnTo>
                  <a:lnTo>
                    <a:pt x="606" y="366"/>
                  </a:lnTo>
                  <a:lnTo>
                    <a:pt x="600" y="374"/>
                  </a:lnTo>
                  <a:lnTo>
                    <a:pt x="598" y="384"/>
                  </a:lnTo>
                  <a:lnTo>
                    <a:pt x="598" y="384"/>
                  </a:lnTo>
                  <a:lnTo>
                    <a:pt x="600" y="396"/>
                  </a:lnTo>
                  <a:lnTo>
                    <a:pt x="606" y="404"/>
                  </a:lnTo>
                  <a:lnTo>
                    <a:pt x="612" y="408"/>
                  </a:lnTo>
                  <a:lnTo>
                    <a:pt x="622" y="410"/>
                  </a:lnTo>
                  <a:lnTo>
                    <a:pt x="622" y="410"/>
                  </a:lnTo>
                  <a:lnTo>
                    <a:pt x="632" y="408"/>
                  </a:lnTo>
                  <a:lnTo>
                    <a:pt x="640" y="402"/>
                  </a:lnTo>
                  <a:lnTo>
                    <a:pt x="632" y="394"/>
                  </a:lnTo>
                  <a:close/>
                  <a:moveTo>
                    <a:pt x="612" y="380"/>
                  </a:moveTo>
                  <a:lnTo>
                    <a:pt x="612" y="380"/>
                  </a:lnTo>
                  <a:lnTo>
                    <a:pt x="612" y="376"/>
                  </a:lnTo>
                  <a:lnTo>
                    <a:pt x="614" y="372"/>
                  </a:lnTo>
                  <a:lnTo>
                    <a:pt x="616" y="370"/>
                  </a:lnTo>
                  <a:lnTo>
                    <a:pt x="620" y="370"/>
                  </a:lnTo>
                  <a:lnTo>
                    <a:pt x="620" y="370"/>
                  </a:lnTo>
                  <a:lnTo>
                    <a:pt x="624" y="370"/>
                  </a:lnTo>
                  <a:lnTo>
                    <a:pt x="628" y="372"/>
                  </a:lnTo>
                  <a:lnTo>
                    <a:pt x="630" y="380"/>
                  </a:lnTo>
                  <a:lnTo>
                    <a:pt x="612" y="380"/>
                  </a:lnTo>
                  <a:close/>
                  <a:moveTo>
                    <a:pt x="582" y="392"/>
                  </a:moveTo>
                  <a:lnTo>
                    <a:pt x="582" y="392"/>
                  </a:lnTo>
                  <a:lnTo>
                    <a:pt x="584" y="396"/>
                  </a:lnTo>
                  <a:lnTo>
                    <a:pt x="588" y="398"/>
                  </a:lnTo>
                  <a:lnTo>
                    <a:pt x="588" y="398"/>
                  </a:lnTo>
                  <a:lnTo>
                    <a:pt x="594" y="396"/>
                  </a:lnTo>
                  <a:lnTo>
                    <a:pt x="594" y="408"/>
                  </a:lnTo>
                  <a:lnTo>
                    <a:pt x="594" y="408"/>
                  </a:lnTo>
                  <a:lnTo>
                    <a:pt x="588" y="410"/>
                  </a:lnTo>
                  <a:lnTo>
                    <a:pt x="584" y="410"/>
                  </a:lnTo>
                  <a:lnTo>
                    <a:pt x="584" y="410"/>
                  </a:lnTo>
                  <a:lnTo>
                    <a:pt x="578" y="408"/>
                  </a:lnTo>
                  <a:lnTo>
                    <a:pt x="572" y="406"/>
                  </a:lnTo>
                  <a:lnTo>
                    <a:pt x="570" y="400"/>
                  </a:lnTo>
                  <a:lnTo>
                    <a:pt x="570" y="396"/>
                  </a:lnTo>
                  <a:lnTo>
                    <a:pt x="570" y="372"/>
                  </a:lnTo>
                  <a:lnTo>
                    <a:pt x="562" y="372"/>
                  </a:lnTo>
                  <a:lnTo>
                    <a:pt x="562" y="360"/>
                  </a:lnTo>
                  <a:lnTo>
                    <a:pt x="570" y="360"/>
                  </a:lnTo>
                  <a:lnTo>
                    <a:pt x="570" y="348"/>
                  </a:lnTo>
                  <a:lnTo>
                    <a:pt x="582" y="342"/>
                  </a:lnTo>
                  <a:lnTo>
                    <a:pt x="582" y="360"/>
                  </a:lnTo>
                  <a:lnTo>
                    <a:pt x="594" y="360"/>
                  </a:lnTo>
                  <a:lnTo>
                    <a:pt x="594" y="372"/>
                  </a:lnTo>
                  <a:lnTo>
                    <a:pt x="582" y="372"/>
                  </a:lnTo>
                  <a:lnTo>
                    <a:pt x="582" y="392"/>
                  </a:lnTo>
                  <a:close/>
                  <a:moveTo>
                    <a:pt x="558" y="408"/>
                  </a:moveTo>
                  <a:lnTo>
                    <a:pt x="558" y="408"/>
                  </a:lnTo>
                  <a:lnTo>
                    <a:pt x="554" y="410"/>
                  </a:lnTo>
                  <a:lnTo>
                    <a:pt x="548" y="410"/>
                  </a:lnTo>
                  <a:lnTo>
                    <a:pt x="548" y="410"/>
                  </a:lnTo>
                  <a:lnTo>
                    <a:pt x="542" y="408"/>
                  </a:lnTo>
                  <a:lnTo>
                    <a:pt x="538" y="406"/>
                  </a:lnTo>
                  <a:lnTo>
                    <a:pt x="536" y="400"/>
                  </a:lnTo>
                  <a:lnTo>
                    <a:pt x="536" y="396"/>
                  </a:lnTo>
                  <a:lnTo>
                    <a:pt x="536" y="372"/>
                  </a:lnTo>
                  <a:lnTo>
                    <a:pt x="528" y="372"/>
                  </a:lnTo>
                  <a:lnTo>
                    <a:pt x="528" y="360"/>
                  </a:lnTo>
                  <a:lnTo>
                    <a:pt x="536" y="360"/>
                  </a:lnTo>
                  <a:lnTo>
                    <a:pt x="536" y="348"/>
                  </a:lnTo>
                  <a:lnTo>
                    <a:pt x="548" y="342"/>
                  </a:lnTo>
                  <a:lnTo>
                    <a:pt x="548" y="360"/>
                  </a:lnTo>
                  <a:lnTo>
                    <a:pt x="558" y="360"/>
                  </a:lnTo>
                  <a:lnTo>
                    <a:pt x="558" y="372"/>
                  </a:lnTo>
                  <a:lnTo>
                    <a:pt x="548" y="372"/>
                  </a:lnTo>
                  <a:lnTo>
                    <a:pt x="548" y="392"/>
                  </a:lnTo>
                  <a:lnTo>
                    <a:pt x="548" y="392"/>
                  </a:lnTo>
                  <a:lnTo>
                    <a:pt x="548" y="396"/>
                  </a:lnTo>
                  <a:lnTo>
                    <a:pt x="552" y="398"/>
                  </a:lnTo>
                  <a:lnTo>
                    <a:pt x="552" y="398"/>
                  </a:lnTo>
                  <a:lnTo>
                    <a:pt x="560" y="396"/>
                  </a:lnTo>
                  <a:lnTo>
                    <a:pt x="558" y="408"/>
                  </a:lnTo>
                  <a:close/>
                  <a:moveTo>
                    <a:pt x="678" y="374"/>
                  </a:moveTo>
                  <a:lnTo>
                    <a:pt x="678" y="374"/>
                  </a:lnTo>
                  <a:lnTo>
                    <a:pt x="674" y="372"/>
                  </a:lnTo>
                  <a:lnTo>
                    <a:pt x="670" y="372"/>
                  </a:lnTo>
                  <a:lnTo>
                    <a:pt x="670" y="372"/>
                  </a:lnTo>
                  <a:lnTo>
                    <a:pt x="666" y="372"/>
                  </a:lnTo>
                  <a:lnTo>
                    <a:pt x="664" y="374"/>
                  </a:lnTo>
                  <a:lnTo>
                    <a:pt x="662" y="378"/>
                  </a:lnTo>
                  <a:lnTo>
                    <a:pt x="662" y="382"/>
                  </a:lnTo>
                  <a:lnTo>
                    <a:pt x="662" y="410"/>
                  </a:lnTo>
                  <a:lnTo>
                    <a:pt x="650" y="410"/>
                  </a:lnTo>
                  <a:lnTo>
                    <a:pt x="650" y="360"/>
                  </a:lnTo>
                  <a:lnTo>
                    <a:pt x="662" y="360"/>
                  </a:lnTo>
                  <a:lnTo>
                    <a:pt x="662" y="364"/>
                  </a:lnTo>
                  <a:lnTo>
                    <a:pt x="662" y="364"/>
                  </a:lnTo>
                  <a:lnTo>
                    <a:pt x="666" y="360"/>
                  </a:lnTo>
                  <a:lnTo>
                    <a:pt x="672" y="358"/>
                  </a:lnTo>
                  <a:lnTo>
                    <a:pt x="672" y="358"/>
                  </a:lnTo>
                  <a:lnTo>
                    <a:pt x="678" y="360"/>
                  </a:lnTo>
                  <a:lnTo>
                    <a:pt x="682" y="362"/>
                  </a:lnTo>
                  <a:lnTo>
                    <a:pt x="678" y="374"/>
                  </a:lnTo>
                  <a:close/>
                  <a:moveTo>
                    <a:pt x="132" y="346"/>
                  </a:moveTo>
                  <a:lnTo>
                    <a:pt x="132" y="354"/>
                  </a:lnTo>
                  <a:lnTo>
                    <a:pt x="120" y="354"/>
                  </a:lnTo>
                  <a:lnTo>
                    <a:pt x="120" y="340"/>
                  </a:lnTo>
                  <a:lnTo>
                    <a:pt x="132" y="340"/>
                  </a:lnTo>
                  <a:lnTo>
                    <a:pt x="132" y="346"/>
                  </a:lnTo>
                  <a:close/>
                  <a:moveTo>
                    <a:pt x="216" y="360"/>
                  </a:moveTo>
                  <a:lnTo>
                    <a:pt x="228" y="360"/>
                  </a:lnTo>
                  <a:lnTo>
                    <a:pt x="228" y="382"/>
                  </a:lnTo>
                  <a:lnTo>
                    <a:pt x="228" y="410"/>
                  </a:lnTo>
                  <a:lnTo>
                    <a:pt x="216" y="410"/>
                  </a:lnTo>
                  <a:lnTo>
                    <a:pt x="216" y="360"/>
                  </a:lnTo>
                  <a:close/>
                  <a:moveTo>
                    <a:pt x="228" y="346"/>
                  </a:moveTo>
                  <a:lnTo>
                    <a:pt x="228" y="354"/>
                  </a:lnTo>
                  <a:lnTo>
                    <a:pt x="216" y="354"/>
                  </a:lnTo>
                  <a:lnTo>
                    <a:pt x="216" y="340"/>
                  </a:lnTo>
                  <a:lnTo>
                    <a:pt x="228" y="340"/>
                  </a:lnTo>
                  <a:lnTo>
                    <a:pt x="228" y="346"/>
                  </a:lnTo>
                  <a:close/>
                  <a:moveTo>
                    <a:pt x="560" y="450"/>
                  </a:moveTo>
                  <a:lnTo>
                    <a:pt x="560" y="450"/>
                  </a:lnTo>
                  <a:lnTo>
                    <a:pt x="556" y="446"/>
                  </a:lnTo>
                  <a:lnTo>
                    <a:pt x="550" y="444"/>
                  </a:lnTo>
                  <a:lnTo>
                    <a:pt x="550" y="444"/>
                  </a:lnTo>
                  <a:lnTo>
                    <a:pt x="542" y="446"/>
                  </a:lnTo>
                  <a:lnTo>
                    <a:pt x="536" y="452"/>
                  </a:lnTo>
                  <a:lnTo>
                    <a:pt x="532" y="460"/>
                  </a:lnTo>
                  <a:lnTo>
                    <a:pt x="530" y="470"/>
                  </a:lnTo>
                  <a:lnTo>
                    <a:pt x="530" y="470"/>
                  </a:lnTo>
                  <a:lnTo>
                    <a:pt x="532" y="480"/>
                  </a:lnTo>
                  <a:lnTo>
                    <a:pt x="536" y="488"/>
                  </a:lnTo>
                  <a:lnTo>
                    <a:pt x="542" y="494"/>
                  </a:lnTo>
                  <a:lnTo>
                    <a:pt x="550" y="496"/>
                  </a:lnTo>
                  <a:lnTo>
                    <a:pt x="550" y="496"/>
                  </a:lnTo>
                  <a:lnTo>
                    <a:pt x="556" y="494"/>
                  </a:lnTo>
                  <a:lnTo>
                    <a:pt x="560" y="490"/>
                  </a:lnTo>
                  <a:lnTo>
                    <a:pt x="560" y="494"/>
                  </a:lnTo>
                  <a:lnTo>
                    <a:pt x="572" y="494"/>
                  </a:lnTo>
                  <a:lnTo>
                    <a:pt x="572" y="426"/>
                  </a:lnTo>
                  <a:lnTo>
                    <a:pt x="560" y="432"/>
                  </a:lnTo>
                  <a:lnTo>
                    <a:pt x="560" y="450"/>
                  </a:lnTo>
                  <a:close/>
                  <a:moveTo>
                    <a:pt x="552" y="484"/>
                  </a:moveTo>
                  <a:lnTo>
                    <a:pt x="552" y="484"/>
                  </a:lnTo>
                  <a:lnTo>
                    <a:pt x="548" y="484"/>
                  </a:lnTo>
                  <a:lnTo>
                    <a:pt x="546" y="482"/>
                  </a:lnTo>
                  <a:lnTo>
                    <a:pt x="544" y="478"/>
                  </a:lnTo>
                  <a:lnTo>
                    <a:pt x="542" y="470"/>
                  </a:lnTo>
                  <a:lnTo>
                    <a:pt x="542" y="470"/>
                  </a:lnTo>
                  <a:lnTo>
                    <a:pt x="544" y="462"/>
                  </a:lnTo>
                  <a:lnTo>
                    <a:pt x="546" y="458"/>
                  </a:lnTo>
                  <a:lnTo>
                    <a:pt x="548" y="456"/>
                  </a:lnTo>
                  <a:lnTo>
                    <a:pt x="552" y="456"/>
                  </a:lnTo>
                  <a:lnTo>
                    <a:pt x="552" y="456"/>
                  </a:lnTo>
                  <a:lnTo>
                    <a:pt x="558" y="458"/>
                  </a:lnTo>
                  <a:lnTo>
                    <a:pt x="560" y="460"/>
                  </a:lnTo>
                  <a:lnTo>
                    <a:pt x="560" y="480"/>
                  </a:lnTo>
                  <a:lnTo>
                    <a:pt x="560" y="480"/>
                  </a:lnTo>
                  <a:lnTo>
                    <a:pt x="558" y="484"/>
                  </a:lnTo>
                  <a:lnTo>
                    <a:pt x="552" y="484"/>
                  </a:lnTo>
                  <a:lnTo>
                    <a:pt x="552" y="484"/>
                  </a:lnTo>
                  <a:close/>
                  <a:moveTo>
                    <a:pt x="148" y="460"/>
                  </a:moveTo>
                  <a:lnTo>
                    <a:pt x="148" y="460"/>
                  </a:lnTo>
                  <a:lnTo>
                    <a:pt x="146" y="458"/>
                  </a:lnTo>
                  <a:lnTo>
                    <a:pt x="140" y="456"/>
                  </a:lnTo>
                  <a:lnTo>
                    <a:pt x="140" y="456"/>
                  </a:lnTo>
                  <a:lnTo>
                    <a:pt x="138" y="458"/>
                  </a:lnTo>
                  <a:lnTo>
                    <a:pt x="134" y="460"/>
                  </a:lnTo>
                  <a:lnTo>
                    <a:pt x="132" y="464"/>
                  </a:lnTo>
                  <a:lnTo>
                    <a:pt x="132" y="468"/>
                  </a:lnTo>
                  <a:lnTo>
                    <a:pt x="132" y="494"/>
                  </a:lnTo>
                  <a:lnTo>
                    <a:pt x="120" y="494"/>
                  </a:lnTo>
                  <a:lnTo>
                    <a:pt x="120" y="446"/>
                  </a:lnTo>
                  <a:lnTo>
                    <a:pt x="132" y="446"/>
                  </a:lnTo>
                  <a:lnTo>
                    <a:pt x="132" y="450"/>
                  </a:lnTo>
                  <a:lnTo>
                    <a:pt x="132" y="450"/>
                  </a:lnTo>
                  <a:lnTo>
                    <a:pt x="138" y="446"/>
                  </a:lnTo>
                  <a:lnTo>
                    <a:pt x="144" y="444"/>
                  </a:lnTo>
                  <a:lnTo>
                    <a:pt x="144" y="444"/>
                  </a:lnTo>
                  <a:lnTo>
                    <a:pt x="148" y="446"/>
                  </a:lnTo>
                  <a:lnTo>
                    <a:pt x="152" y="448"/>
                  </a:lnTo>
                  <a:lnTo>
                    <a:pt x="148" y="460"/>
                  </a:lnTo>
                  <a:close/>
                  <a:moveTo>
                    <a:pt x="54" y="446"/>
                  </a:moveTo>
                  <a:lnTo>
                    <a:pt x="66" y="446"/>
                  </a:lnTo>
                  <a:lnTo>
                    <a:pt x="52" y="494"/>
                  </a:lnTo>
                  <a:lnTo>
                    <a:pt x="42" y="494"/>
                  </a:lnTo>
                  <a:lnTo>
                    <a:pt x="36" y="474"/>
                  </a:lnTo>
                  <a:lnTo>
                    <a:pt x="36" y="474"/>
                  </a:lnTo>
                  <a:lnTo>
                    <a:pt x="34" y="464"/>
                  </a:lnTo>
                  <a:lnTo>
                    <a:pt x="34" y="464"/>
                  </a:lnTo>
                  <a:lnTo>
                    <a:pt x="30" y="474"/>
                  </a:lnTo>
                  <a:lnTo>
                    <a:pt x="26" y="494"/>
                  </a:lnTo>
                  <a:lnTo>
                    <a:pt x="14" y="494"/>
                  </a:lnTo>
                  <a:lnTo>
                    <a:pt x="14" y="494"/>
                  </a:lnTo>
                  <a:lnTo>
                    <a:pt x="0" y="446"/>
                  </a:lnTo>
                  <a:lnTo>
                    <a:pt x="14" y="446"/>
                  </a:lnTo>
                  <a:lnTo>
                    <a:pt x="18" y="464"/>
                  </a:lnTo>
                  <a:lnTo>
                    <a:pt x="18" y="464"/>
                  </a:lnTo>
                  <a:lnTo>
                    <a:pt x="20" y="476"/>
                  </a:lnTo>
                  <a:lnTo>
                    <a:pt x="20" y="476"/>
                  </a:lnTo>
                  <a:lnTo>
                    <a:pt x="24" y="464"/>
                  </a:lnTo>
                  <a:lnTo>
                    <a:pt x="28" y="446"/>
                  </a:lnTo>
                  <a:lnTo>
                    <a:pt x="38" y="446"/>
                  </a:lnTo>
                  <a:lnTo>
                    <a:pt x="44" y="464"/>
                  </a:lnTo>
                  <a:lnTo>
                    <a:pt x="44" y="464"/>
                  </a:lnTo>
                  <a:lnTo>
                    <a:pt x="46" y="476"/>
                  </a:lnTo>
                  <a:lnTo>
                    <a:pt x="46" y="476"/>
                  </a:lnTo>
                  <a:lnTo>
                    <a:pt x="50" y="464"/>
                  </a:lnTo>
                  <a:lnTo>
                    <a:pt x="54" y="446"/>
                  </a:lnTo>
                  <a:close/>
                  <a:moveTo>
                    <a:pt x="90" y="444"/>
                  </a:moveTo>
                  <a:lnTo>
                    <a:pt x="90" y="444"/>
                  </a:lnTo>
                  <a:lnTo>
                    <a:pt x="82" y="446"/>
                  </a:lnTo>
                  <a:lnTo>
                    <a:pt x="74" y="452"/>
                  </a:lnTo>
                  <a:lnTo>
                    <a:pt x="70" y="460"/>
                  </a:lnTo>
                  <a:lnTo>
                    <a:pt x="68" y="470"/>
                  </a:lnTo>
                  <a:lnTo>
                    <a:pt x="68" y="470"/>
                  </a:lnTo>
                  <a:lnTo>
                    <a:pt x="70" y="480"/>
                  </a:lnTo>
                  <a:lnTo>
                    <a:pt x="74" y="488"/>
                  </a:lnTo>
                  <a:lnTo>
                    <a:pt x="82" y="494"/>
                  </a:lnTo>
                  <a:lnTo>
                    <a:pt x="90" y="496"/>
                  </a:lnTo>
                  <a:lnTo>
                    <a:pt x="90" y="496"/>
                  </a:lnTo>
                  <a:lnTo>
                    <a:pt x="100" y="494"/>
                  </a:lnTo>
                  <a:lnTo>
                    <a:pt x="106" y="488"/>
                  </a:lnTo>
                  <a:lnTo>
                    <a:pt x="110" y="480"/>
                  </a:lnTo>
                  <a:lnTo>
                    <a:pt x="112" y="470"/>
                  </a:lnTo>
                  <a:lnTo>
                    <a:pt x="112" y="470"/>
                  </a:lnTo>
                  <a:lnTo>
                    <a:pt x="110" y="460"/>
                  </a:lnTo>
                  <a:lnTo>
                    <a:pt x="106" y="452"/>
                  </a:lnTo>
                  <a:lnTo>
                    <a:pt x="100" y="446"/>
                  </a:lnTo>
                  <a:lnTo>
                    <a:pt x="90" y="444"/>
                  </a:lnTo>
                  <a:lnTo>
                    <a:pt x="90" y="444"/>
                  </a:lnTo>
                  <a:close/>
                  <a:moveTo>
                    <a:pt x="90" y="484"/>
                  </a:moveTo>
                  <a:lnTo>
                    <a:pt x="90" y="484"/>
                  </a:lnTo>
                  <a:lnTo>
                    <a:pt x="86" y="484"/>
                  </a:lnTo>
                  <a:lnTo>
                    <a:pt x="84" y="480"/>
                  </a:lnTo>
                  <a:lnTo>
                    <a:pt x="82" y="476"/>
                  </a:lnTo>
                  <a:lnTo>
                    <a:pt x="80" y="470"/>
                  </a:lnTo>
                  <a:lnTo>
                    <a:pt x="80" y="470"/>
                  </a:lnTo>
                  <a:lnTo>
                    <a:pt x="82" y="464"/>
                  </a:lnTo>
                  <a:lnTo>
                    <a:pt x="84" y="460"/>
                  </a:lnTo>
                  <a:lnTo>
                    <a:pt x="86" y="456"/>
                  </a:lnTo>
                  <a:lnTo>
                    <a:pt x="90" y="456"/>
                  </a:lnTo>
                  <a:lnTo>
                    <a:pt x="90" y="456"/>
                  </a:lnTo>
                  <a:lnTo>
                    <a:pt x="94" y="456"/>
                  </a:lnTo>
                  <a:lnTo>
                    <a:pt x="98" y="460"/>
                  </a:lnTo>
                  <a:lnTo>
                    <a:pt x="100" y="464"/>
                  </a:lnTo>
                  <a:lnTo>
                    <a:pt x="100" y="470"/>
                  </a:lnTo>
                  <a:lnTo>
                    <a:pt x="100" y="470"/>
                  </a:lnTo>
                  <a:lnTo>
                    <a:pt x="100" y="476"/>
                  </a:lnTo>
                  <a:lnTo>
                    <a:pt x="98" y="480"/>
                  </a:lnTo>
                  <a:lnTo>
                    <a:pt x="94" y="484"/>
                  </a:lnTo>
                  <a:lnTo>
                    <a:pt x="90" y="484"/>
                  </a:lnTo>
                  <a:lnTo>
                    <a:pt x="90" y="484"/>
                  </a:lnTo>
                  <a:close/>
                  <a:moveTo>
                    <a:pt x="500" y="460"/>
                  </a:moveTo>
                  <a:lnTo>
                    <a:pt x="500" y="460"/>
                  </a:lnTo>
                  <a:lnTo>
                    <a:pt x="496" y="458"/>
                  </a:lnTo>
                  <a:lnTo>
                    <a:pt x="492" y="456"/>
                  </a:lnTo>
                  <a:lnTo>
                    <a:pt x="492" y="456"/>
                  </a:lnTo>
                  <a:lnTo>
                    <a:pt x="488" y="458"/>
                  </a:lnTo>
                  <a:lnTo>
                    <a:pt x="486" y="460"/>
                  </a:lnTo>
                  <a:lnTo>
                    <a:pt x="484" y="464"/>
                  </a:lnTo>
                  <a:lnTo>
                    <a:pt x="484" y="468"/>
                  </a:lnTo>
                  <a:lnTo>
                    <a:pt x="484" y="494"/>
                  </a:lnTo>
                  <a:lnTo>
                    <a:pt x="472" y="494"/>
                  </a:lnTo>
                  <a:lnTo>
                    <a:pt x="472" y="446"/>
                  </a:lnTo>
                  <a:lnTo>
                    <a:pt x="484" y="446"/>
                  </a:lnTo>
                  <a:lnTo>
                    <a:pt x="484" y="450"/>
                  </a:lnTo>
                  <a:lnTo>
                    <a:pt x="484" y="450"/>
                  </a:lnTo>
                  <a:lnTo>
                    <a:pt x="488" y="446"/>
                  </a:lnTo>
                  <a:lnTo>
                    <a:pt x="494" y="444"/>
                  </a:lnTo>
                  <a:lnTo>
                    <a:pt x="494" y="444"/>
                  </a:lnTo>
                  <a:lnTo>
                    <a:pt x="500" y="446"/>
                  </a:lnTo>
                  <a:lnTo>
                    <a:pt x="504" y="448"/>
                  </a:lnTo>
                  <a:lnTo>
                    <a:pt x="500" y="460"/>
                  </a:lnTo>
                  <a:close/>
                  <a:moveTo>
                    <a:pt x="406" y="446"/>
                  </a:moveTo>
                  <a:lnTo>
                    <a:pt x="418" y="446"/>
                  </a:lnTo>
                  <a:lnTo>
                    <a:pt x="404" y="494"/>
                  </a:lnTo>
                  <a:lnTo>
                    <a:pt x="394" y="494"/>
                  </a:lnTo>
                  <a:lnTo>
                    <a:pt x="388" y="474"/>
                  </a:lnTo>
                  <a:lnTo>
                    <a:pt x="388" y="474"/>
                  </a:lnTo>
                  <a:lnTo>
                    <a:pt x="384" y="464"/>
                  </a:lnTo>
                  <a:lnTo>
                    <a:pt x="384" y="464"/>
                  </a:lnTo>
                  <a:lnTo>
                    <a:pt x="382" y="474"/>
                  </a:lnTo>
                  <a:lnTo>
                    <a:pt x="376" y="494"/>
                  </a:lnTo>
                  <a:lnTo>
                    <a:pt x="366" y="494"/>
                  </a:lnTo>
                  <a:lnTo>
                    <a:pt x="366" y="494"/>
                  </a:lnTo>
                  <a:lnTo>
                    <a:pt x="352" y="446"/>
                  </a:lnTo>
                  <a:lnTo>
                    <a:pt x="366" y="446"/>
                  </a:lnTo>
                  <a:lnTo>
                    <a:pt x="370" y="464"/>
                  </a:lnTo>
                  <a:lnTo>
                    <a:pt x="370" y="464"/>
                  </a:lnTo>
                  <a:lnTo>
                    <a:pt x="372" y="476"/>
                  </a:lnTo>
                  <a:lnTo>
                    <a:pt x="372" y="476"/>
                  </a:lnTo>
                  <a:lnTo>
                    <a:pt x="374" y="464"/>
                  </a:lnTo>
                  <a:lnTo>
                    <a:pt x="380" y="446"/>
                  </a:lnTo>
                  <a:lnTo>
                    <a:pt x="390" y="446"/>
                  </a:lnTo>
                  <a:lnTo>
                    <a:pt x="396" y="464"/>
                  </a:lnTo>
                  <a:lnTo>
                    <a:pt x="396" y="464"/>
                  </a:lnTo>
                  <a:lnTo>
                    <a:pt x="398" y="476"/>
                  </a:lnTo>
                  <a:lnTo>
                    <a:pt x="398" y="476"/>
                  </a:lnTo>
                  <a:lnTo>
                    <a:pt x="400" y="464"/>
                  </a:lnTo>
                  <a:lnTo>
                    <a:pt x="406" y="446"/>
                  </a:lnTo>
                  <a:close/>
                  <a:moveTo>
                    <a:pt x="442" y="444"/>
                  </a:moveTo>
                  <a:lnTo>
                    <a:pt x="442" y="444"/>
                  </a:lnTo>
                  <a:lnTo>
                    <a:pt x="434" y="446"/>
                  </a:lnTo>
                  <a:lnTo>
                    <a:pt x="426" y="452"/>
                  </a:lnTo>
                  <a:lnTo>
                    <a:pt x="422" y="460"/>
                  </a:lnTo>
                  <a:lnTo>
                    <a:pt x="420" y="470"/>
                  </a:lnTo>
                  <a:lnTo>
                    <a:pt x="420" y="470"/>
                  </a:lnTo>
                  <a:lnTo>
                    <a:pt x="422" y="480"/>
                  </a:lnTo>
                  <a:lnTo>
                    <a:pt x="426" y="488"/>
                  </a:lnTo>
                  <a:lnTo>
                    <a:pt x="434" y="494"/>
                  </a:lnTo>
                  <a:lnTo>
                    <a:pt x="442" y="496"/>
                  </a:lnTo>
                  <a:lnTo>
                    <a:pt x="442" y="496"/>
                  </a:lnTo>
                  <a:lnTo>
                    <a:pt x="450" y="494"/>
                  </a:lnTo>
                  <a:lnTo>
                    <a:pt x="458" y="488"/>
                  </a:lnTo>
                  <a:lnTo>
                    <a:pt x="462" y="480"/>
                  </a:lnTo>
                  <a:lnTo>
                    <a:pt x="464" y="470"/>
                  </a:lnTo>
                  <a:lnTo>
                    <a:pt x="464" y="470"/>
                  </a:lnTo>
                  <a:lnTo>
                    <a:pt x="462" y="460"/>
                  </a:lnTo>
                  <a:lnTo>
                    <a:pt x="458" y="452"/>
                  </a:lnTo>
                  <a:lnTo>
                    <a:pt x="450" y="446"/>
                  </a:lnTo>
                  <a:lnTo>
                    <a:pt x="442" y="444"/>
                  </a:lnTo>
                  <a:lnTo>
                    <a:pt x="442" y="444"/>
                  </a:lnTo>
                  <a:close/>
                  <a:moveTo>
                    <a:pt x="442" y="484"/>
                  </a:moveTo>
                  <a:lnTo>
                    <a:pt x="442" y="484"/>
                  </a:lnTo>
                  <a:lnTo>
                    <a:pt x="438" y="484"/>
                  </a:lnTo>
                  <a:lnTo>
                    <a:pt x="434" y="480"/>
                  </a:lnTo>
                  <a:lnTo>
                    <a:pt x="432" y="476"/>
                  </a:lnTo>
                  <a:lnTo>
                    <a:pt x="432" y="470"/>
                  </a:lnTo>
                  <a:lnTo>
                    <a:pt x="432" y="470"/>
                  </a:lnTo>
                  <a:lnTo>
                    <a:pt x="432" y="464"/>
                  </a:lnTo>
                  <a:lnTo>
                    <a:pt x="434" y="460"/>
                  </a:lnTo>
                  <a:lnTo>
                    <a:pt x="438" y="456"/>
                  </a:lnTo>
                  <a:lnTo>
                    <a:pt x="442" y="456"/>
                  </a:lnTo>
                  <a:lnTo>
                    <a:pt x="442" y="456"/>
                  </a:lnTo>
                  <a:lnTo>
                    <a:pt x="446" y="456"/>
                  </a:lnTo>
                  <a:lnTo>
                    <a:pt x="450" y="460"/>
                  </a:lnTo>
                  <a:lnTo>
                    <a:pt x="452" y="464"/>
                  </a:lnTo>
                  <a:lnTo>
                    <a:pt x="452" y="470"/>
                  </a:lnTo>
                  <a:lnTo>
                    <a:pt x="452" y="470"/>
                  </a:lnTo>
                  <a:lnTo>
                    <a:pt x="452" y="476"/>
                  </a:lnTo>
                  <a:lnTo>
                    <a:pt x="450" y="480"/>
                  </a:lnTo>
                  <a:lnTo>
                    <a:pt x="446" y="484"/>
                  </a:lnTo>
                  <a:lnTo>
                    <a:pt x="442" y="484"/>
                  </a:lnTo>
                  <a:lnTo>
                    <a:pt x="442" y="484"/>
                  </a:lnTo>
                  <a:close/>
                  <a:moveTo>
                    <a:pt x="186" y="462"/>
                  </a:moveTo>
                  <a:lnTo>
                    <a:pt x="200" y="494"/>
                  </a:lnTo>
                  <a:lnTo>
                    <a:pt x="186" y="494"/>
                  </a:lnTo>
                  <a:lnTo>
                    <a:pt x="176" y="472"/>
                  </a:lnTo>
                  <a:lnTo>
                    <a:pt x="170" y="480"/>
                  </a:lnTo>
                  <a:lnTo>
                    <a:pt x="170" y="494"/>
                  </a:lnTo>
                  <a:lnTo>
                    <a:pt x="158" y="494"/>
                  </a:lnTo>
                  <a:lnTo>
                    <a:pt x="158" y="432"/>
                  </a:lnTo>
                  <a:lnTo>
                    <a:pt x="170" y="426"/>
                  </a:lnTo>
                  <a:lnTo>
                    <a:pt x="170" y="464"/>
                  </a:lnTo>
                  <a:lnTo>
                    <a:pt x="170" y="464"/>
                  </a:lnTo>
                  <a:lnTo>
                    <a:pt x="174" y="458"/>
                  </a:lnTo>
                  <a:lnTo>
                    <a:pt x="184" y="446"/>
                  </a:lnTo>
                  <a:lnTo>
                    <a:pt x="198" y="446"/>
                  </a:lnTo>
                  <a:lnTo>
                    <a:pt x="186" y="462"/>
                  </a:lnTo>
                  <a:close/>
                  <a:moveTo>
                    <a:pt x="242" y="494"/>
                  </a:moveTo>
                  <a:lnTo>
                    <a:pt x="230" y="494"/>
                  </a:lnTo>
                  <a:lnTo>
                    <a:pt x="230" y="446"/>
                  </a:lnTo>
                  <a:lnTo>
                    <a:pt x="242" y="446"/>
                  </a:lnTo>
                  <a:lnTo>
                    <a:pt x="242" y="450"/>
                  </a:lnTo>
                  <a:lnTo>
                    <a:pt x="242" y="450"/>
                  </a:lnTo>
                  <a:lnTo>
                    <a:pt x="248" y="446"/>
                  </a:lnTo>
                  <a:lnTo>
                    <a:pt x="254" y="444"/>
                  </a:lnTo>
                  <a:lnTo>
                    <a:pt x="254" y="444"/>
                  </a:lnTo>
                  <a:lnTo>
                    <a:pt x="262" y="446"/>
                  </a:lnTo>
                  <a:lnTo>
                    <a:pt x="268" y="450"/>
                  </a:lnTo>
                  <a:lnTo>
                    <a:pt x="272" y="458"/>
                  </a:lnTo>
                  <a:lnTo>
                    <a:pt x="272" y="466"/>
                  </a:lnTo>
                  <a:lnTo>
                    <a:pt x="272" y="494"/>
                  </a:lnTo>
                  <a:lnTo>
                    <a:pt x="260" y="494"/>
                  </a:lnTo>
                  <a:lnTo>
                    <a:pt x="260" y="468"/>
                  </a:lnTo>
                  <a:lnTo>
                    <a:pt x="260" y="468"/>
                  </a:lnTo>
                  <a:lnTo>
                    <a:pt x="260" y="462"/>
                  </a:lnTo>
                  <a:lnTo>
                    <a:pt x="258" y="458"/>
                  </a:lnTo>
                  <a:lnTo>
                    <a:pt x="256" y="456"/>
                  </a:lnTo>
                  <a:lnTo>
                    <a:pt x="252" y="456"/>
                  </a:lnTo>
                  <a:lnTo>
                    <a:pt x="252" y="456"/>
                  </a:lnTo>
                  <a:lnTo>
                    <a:pt x="248" y="456"/>
                  </a:lnTo>
                  <a:lnTo>
                    <a:pt x="244" y="458"/>
                  </a:lnTo>
                  <a:lnTo>
                    <a:pt x="244" y="462"/>
                  </a:lnTo>
                  <a:lnTo>
                    <a:pt x="242" y="468"/>
                  </a:lnTo>
                  <a:lnTo>
                    <a:pt x="242" y="494"/>
                  </a:lnTo>
                  <a:close/>
                  <a:moveTo>
                    <a:pt x="310" y="450"/>
                  </a:moveTo>
                  <a:lnTo>
                    <a:pt x="310" y="450"/>
                  </a:lnTo>
                  <a:lnTo>
                    <a:pt x="306" y="446"/>
                  </a:lnTo>
                  <a:lnTo>
                    <a:pt x="300" y="444"/>
                  </a:lnTo>
                  <a:lnTo>
                    <a:pt x="300" y="444"/>
                  </a:lnTo>
                  <a:lnTo>
                    <a:pt x="292" y="446"/>
                  </a:lnTo>
                  <a:lnTo>
                    <a:pt x="286" y="452"/>
                  </a:lnTo>
                  <a:lnTo>
                    <a:pt x="282" y="460"/>
                  </a:lnTo>
                  <a:lnTo>
                    <a:pt x="280" y="470"/>
                  </a:lnTo>
                  <a:lnTo>
                    <a:pt x="280" y="470"/>
                  </a:lnTo>
                  <a:lnTo>
                    <a:pt x="282" y="480"/>
                  </a:lnTo>
                  <a:lnTo>
                    <a:pt x="286" y="488"/>
                  </a:lnTo>
                  <a:lnTo>
                    <a:pt x="292" y="494"/>
                  </a:lnTo>
                  <a:lnTo>
                    <a:pt x="300" y="496"/>
                  </a:lnTo>
                  <a:lnTo>
                    <a:pt x="300" y="496"/>
                  </a:lnTo>
                  <a:lnTo>
                    <a:pt x="306" y="494"/>
                  </a:lnTo>
                  <a:lnTo>
                    <a:pt x="310" y="490"/>
                  </a:lnTo>
                  <a:lnTo>
                    <a:pt x="310" y="492"/>
                  </a:lnTo>
                  <a:lnTo>
                    <a:pt x="310" y="492"/>
                  </a:lnTo>
                  <a:lnTo>
                    <a:pt x="310" y="496"/>
                  </a:lnTo>
                  <a:lnTo>
                    <a:pt x="310" y="500"/>
                  </a:lnTo>
                  <a:lnTo>
                    <a:pt x="304" y="504"/>
                  </a:lnTo>
                  <a:lnTo>
                    <a:pt x="296" y="506"/>
                  </a:lnTo>
                  <a:lnTo>
                    <a:pt x="294" y="506"/>
                  </a:lnTo>
                  <a:lnTo>
                    <a:pt x="300" y="514"/>
                  </a:lnTo>
                  <a:lnTo>
                    <a:pt x="300" y="514"/>
                  </a:lnTo>
                  <a:lnTo>
                    <a:pt x="300" y="514"/>
                  </a:lnTo>
                  <a:lnTo>
                    <a:pt x="310" y="512"/>
                  </a:lnTo>
                  <a:lnTo>
                    <a:pt x="318" y="508"/>
                  </a:lnTo>
                  <a:lnTo>
                    <a:pt x="322" y="500"/>
                  </a:lnTo>
                  <a:lnTo>
                    <a:pt x="324" y="490"/>
                  </a:lnTo>
                  <a:lnTo>
                    <a:pt x="324" y="446"/>
                  </a:lnTo>
                  <a:lnTo>
                    <a:pt x="310" y="446"/>
                  </a:lnTo>
                  <a:lnTo>
                    <a:pt x="310" y="450"/>
                  </a:lnTo>
                  <a:close/>
                  <a:moveTo>
                    <a:pt x="310" y="460"/>
                  </a:moveTo>
                  <a:lnTo>
                    <a:pt x="310" y="480"/>
                  </a:lnTo>
                  <a:lnTo>
                    <a:pt x="310" y="480"/>
                  </a:lnTo>
                  <a:lnTo>
                    <a:pt x="308" y="484"/>
                  </a:lnTo>
                  <a:lnTo>
                    <a:pt x="302" y="484"/>
                  </a:lnTo>
                  <a:lnTo>
                    <a:pt x="302" y="484"/>
                  </a:lnTo>
                  <a:lnTo>
                    <a:pt x="300" y="484"/>
                  </a:lnTo>
                  <a:lnTo>
                    <a:pt x="296" y="482"/>
                  </a:lnTo>
                  <a:lnTo>
                    <a:pt x="294" y="478"/>
                  </a:lnTo>
                  <a:lnTo>
                    <a:pt x="294" y="470"/>
                  </a:lnTo>
                  <a:lnTo>
                    <a:pt x="294" y="470"/>
                  </a:lnTo>
                  <a:lnTo>
                    <a:pt x="294" y="462"/>
                  </a:lnTo>
                  <a:lnTo>
                    <a:pt x="296" y="458"/>
                  </a:lnTo>
                  <a:lnTo>
                    <a:pt x="300" y="456"/>
                  </a:lnTo>
                  <a:lnTo>
                    <a:pt x="302" y="456"/>
                  </a:lnTo>
                  <a:lnTo>
                    <a:pt x="302" y="456"/>
                  </a:lnTo>
                  <a:lnTo>
                    <a:pt x="308" y="458"/>
                  </a:lnTo>
                  <a:lnTo>
                    <a:pt x="310" y="460"/>
                  </a:lnTo>
                  <a:lnTo>
                    <a:pt x="310" y="460"/>
                  </a:lnTo>
                  <a:close/>
                  <a:moveTo>
                    <a:pt x="208" y="446"/>
                  </a:moveTo>
                  <a:lnTo>
                    <a:pt x="220" y="446"/>
                  </a:lnTo>
                  <a:lnTo>
                    <a:pt x="220" y="468"/>
                  </a:lnTo>
                  <a:lnTo>
                    <a:pt x="220" y="494"/>
                  </a:lnTo>
                  <a:lnTo>
                    <a:pt x="208" y="494"/>
                  </a:lnTo>
                  <a:lnTo>
                    <a:pt x="208" y="446"/>
                  </a:lnTo>
                  <a:close/>
                  <a:moveTo>
                    <a:pt x="220" y="432"/>
                  </a:moveTo>
                  <a:lnTo>
                    <a:pt x="220" y="438"/>
                  </a:lnTo>
                  <a:lnTo>
                    <a:pt x="208" y="438"/>
                  </a:lnTo>
                  <a:lnTo>
                    <a:pt x="208" y="426"/>
                  </a:lnTo>
                  <a:lnTo>
                    <a:pt x="220" y="426"/>
                  </a:lnTo>
                  <a:lnTo>
                    <a:pt x="220" y="432"/>
                  </a:lnTo>
                  <a:close/>
                  <a:moveTo>
                    <a:pt x="510" y="432"/>
                  </a:moveTo>
                  <a:lnTo>
                    <a:pt x="522" y="426"/>
                  </a:lnTo>
                  <a:lnTo>
                    <a:pt x="522" y="470"/>
                  </a:lnTo>
                  <a:lnTo>
                    <a:pt x="522" y="494"/>
                  </a:lnTo>
                  <a:lnTo>
                    <a:pt x="510" y="494"/>
                  </a:lnTo>
                  <a:lnTo>
                    <a:pt x="510" y="432"/>
                  </a:lnTo>
                  <a:close/>
                  <a:moveTo>
                    <a:pt x="88" y="166"/>
                  </a:moveTo>
                  <a:lnTo>
                    <a:pt x="188" y="166"/>
                  </a:lnTo>
                  <a:lnTo>
                    <a:pt x="188" y="108"/>
                  </a:lnTo>
                  <a:lnTo>
                    <a:pt x="88" y="108"/>
                  </a:lnTo>
                  <a:lnTo>
                    <a:pt x="88" y="62"/>
                  </a:lnTo>
                  <a:lnTo>
                    <a:pt x="198" y="62"/>
                  </a:lnTo>
                  <a:lnTo>
                    <a:pt x="162" y="0"/>
                  </a:lnTo>
                  <a:lnTo>
                    <a:pt x="6" y="0"/>
                  </a:lnTo>
                  <a:lnTo>
                    <a:pt x="6" y="274"/>
                  </a:lnTo>
                  <a:lnTo>
                    <a:pt x="226" y="274"/>
                  </a:lnTo>
                  <a:lnTo>
                    <a:pt x="226" y="212"/>
                  </a:lnTo>
                  <a:lnTo>
                    <a:pt x="88" y="212"/>
                  </a:lnTo>
                  <a:lnTo>
                    <a:pt x="88" y="166"/>
                  </a:lnTo>
                  <a:close/>
                  <a:moveTo>
                    <a:pt x="374" y="0"/>
                  </a:moveTo>
                  <a:lnTo>
                    <a:pt x="326" y="90"/>
                  </a:lnTo>
                  <a:lnTo>
                    <a:pt x="280" y="0"/>
                  </a:lnTo>
                  <a:lnTo>
                    <a:pt x="188" y="0"/>
                  </a:lnTo>
                  <a:lnTo>
                    <a:pt x="284" y="166"/>
                  </a:lnTo>
                  <a:lnTo>
                    <a:pt x="284" y="274"/>
                  </a:lnTo>
                  <a:lnTo>
                    <a:pt x="366" y="274"/>
                  </a:lnTo>
                  <a:lnTo>
                    <a:pt x="366" y="166"/>
                  </a:lnTo>
                  <a:lnTo>
                    <a:pt x="464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1037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1504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28073" y="1334260"/>
            <a:ext cx="3674783" cy="282129"/>
          </a:xfrm>
        </p:spPr>
        <p:txBody>
          <a:bodyPr/>
          <a:lstStyle>
            <a:lvl1pPr>
              <a:lnSpc>
                <a:spcPts val="2232"/>
              </a:lnSpc>
              <a:defRPr b="1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Proposal title</a:t>
            </a:r>
            <a:endParaRPr lang="en-GB" noProof="0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528073" y="1782369"/>
            <a:ext cx="3674783" cy="28212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kumimoji="0" lang="en-GB" sz="1508" b="0" i="0" u="none" strike="noStrike" kern="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EYInterstate Regular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822487" rtl="0" eaLnBrk="1" fontAlgn="base" latinLnBrk="0" hangingPunct="1">
              <a:lnSpc>
                <a:spcPts val="2232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4000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98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356616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713232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1069848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1426464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621-EC4E-4F19-9D14-71B8B74F5831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4540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866013" y="5349326"/>
            <a:ext cx="925803" cy="1146120"/>
            <a:chOff x="9040813" y="5535613"/>
            <a:chExt cx="1082675" cy="1263650"/>
          </a:xfrm>
        </p:grpSpPr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9040813" y="5535613"/>
              <a:ext cx="866775" cy="314325"/>
            </a:xfrm>
            <a:custGeom>
              <a:avLst/>
              <a:gdLst>
                <a:gd name="T0" fmla="*/ 546 w 546"/>
                <a:gd name="T1" fmla="*/ 0 h 198"/>
                <a:gd name="T2" fmla="*/ 0 w 546"/>
                <a:gd name="T3" fmla="*/ 198 h 198"/>
                <a:gd name="T4" fmla="*/ 546 w 546"/>
                <a:gd name="T5" fmla="*/ 102 h 198"/>
                <a:gd name="T6" fmla="*/ 546 w 546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6" h="198">
                  <a:moveTo>
                    <a:pt x="546" y="0"/>
                  </a:moveTo>
                  <a:lnTo>
                    <a:pt x="0" y="198"/>
                  </a:lnTo>
                  <a:lnTo>
                    <a:pt x="546" y="102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1037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9040813" y="5983288"/>
              <a:ext cx="1082675" cy="815975"/>
            </a:xfrm>
            <a:custGeom>
              <a:avLst/>
              <a:gdLst>
                <a:gd name="T0" fmla="*/ 6 w 682"/>
                <a:gd name="T1" fmla="*/ 342 h 514"/>
                <a:gd name="T2" fmla="*/ 38 w 682"/>
                <a:gd name="T3" fmla="*/ 380 h 514"/>
                <a:gd name="T4" fmla="*/ 34 w 682"/>
                <a:gd name="T5" fmla="*/ 354 h 514"/>
                <a:gd name="T6" fmla="*/ 78 w 682"/>
                <a:gd name="T7" fmla="*/ 392 h 514"/>
                <a:gd name="T8" fmla="*/ 96 w 682"/>
                <a:gd name="T9" fmla="*/ 406 h 514"/>
                <a:gd name="T10" fmla="*/ 250 w 682"/>
                <a:gd name="T11" fmla="*/ 364 h 514"/>
                <a:gd name="T12" fmla="*/ 266 w 682"/>
                <a:gd name="T13" fmla="*/ 372 h 514"/>
                <a:gd name="T14" fmla="*/ 132 w 682"/>
                <a:gd name="T15" fmla="*/ 380 h 514"/>
                <a:gd name="T16" fmla="*/ 164 w 682"/>
                <a:gd name="T17" fmla="*/ 374 h 514"/>
                <a:gd name="T18" fmla="*/ 192 w 682"/>
                <a:gd name="T19" fmla="*/ 364 h 514"/>
                <a:gd name="T20" fmla="*/ 192 w 682"/>
                <a:gd name="T21" fmla="*/ 374 h 514"/>
                <a:gd name="T22" fmla="*/ 446 w 682"/>
                <a:gd name="T23" fmla="*/ 406 h 514"/>
                <a:gd name="T24" fmla="*/ 456 w 682"/>
                <a:gd name="T25" fmla="*/ 358 h 514"/>
                <a:gd name="T26" fmla="*/ 446 w 682"/>
                <a:gd name="T27" fmla="*/ 394 h 514"/>
                <a:gd name="T28" fmla="*/ 290 w 682"/>
                <a:gd name="T29" fmla="*/ 384 h 514"/>
                <a:gd name="T30" fmla="*/ 304 w 682"/>
                <a:gd name="T31" fmla="*/ 420 h 514"/>
                <a:gd name="T32" fmla="*/ 320 w 682"/>
                <a:gd name="T33" fmla="*/ 394 h 514"/>
                <a:gd name="T34" fmla="*/ 316 w 682"/>
                <a:gd name="T35" fmla="*/ 372 h 514"/>
                <a:gd name="T36" fmla="*/ 380 w 682"/>
                <a:gd name="T37" fmla="*/ 376 h 514"/>
                <a:gd name="T38" fmla="*/ 402 w 682"/>
                <a:gd name="T39" fmla="*/ 410 h 514"/>
                <a:gd name="T40" fmla="*/ 374 w 682"/>
                <a:gd name="T41" fmla="*/ 388 h 514"/>
                <a:gd name="T42" fmla="*/ 514 w 682"/>
                <a:gd name="T43" fmla="*/ 394 h 514"/>
                <a:gd name="T44" fmla="*/ 512 w 682"/>
                <a:gd name="T45" fmla="*/ 360 h 514"/>
                <a:gd name="T46" fmla="*/ 522 w 682"/>
                <a:gd name="T47" fmla="*/ 402 h 514"/>
                <a:gd name="T48" fmla="*/ 632 w 682"/>
                <a:gd name="T49" fmla="*/ 394 h 514"/>
                <a:gd name="T50" fmla="*/ 620 w 682"/>
                <a:gd name="T51" fmla="*/ 358 h 514"/>
                <a:gd name="T52" fmla="*/ 632 w 682"/>
                <a:gd name="T53" fmla="*/ 394 h 514"/>
                <a:gd name="T54" fmla="*/ 584 w 682"/>
                <a:gd name="T55" fmla="*/ 396 h 514"/>
                <a:gd name="T56" fmla="*/ 562 w 682"/>
                <a:gd name="T57" fmla="*/ 372 h 514"/>
                <a:gd name="T58" fmla="*/ 548 w 682"/>
                <a:gd name="T59" fmla="*/ 410 h 514"/>
                <a:gd name="T60" fmla="*/ 548 w 682"/>
                <a:gd name="T61" fmla="*/ 372 h 514"/>
                <a:gd name="T62" fmla="*/ 664 w 682"/>
                <a:gd name="T63" fmla="*/ 374 h 514"/>
                <a:gd name="T64" fmla="*/ 678 w 682"/>
                <a:gd name="T65" fmla="*/ 374 h 514"/>
                <a:gd name="T66" fmla="*/ 228 w 682"/>
                <a:gd name="T67" fmla="*/ 354 h 514"/>
                <a:gd name="T68" fmla="*/ 530 w 682"/>
                <a:gd name="T69" fmla="*/ 470 h 514"/>
                <a:gd name="T70" fmla="*/ 552 w 682"/>
                <a:gd name="T71" fmla="*/ 484 h 514"/>
                <a:gd name="T72" fmla="*/ 560 w 682"/>
                <a:gd name="T73" fmla="*/ 480 h 514"/>
                <a:gd name="T74" fmla="*/ 120 w 682"/>
                <a:gd name="T75" fmla="*/ 494 h 514"/>
                <a:gd name="T76" fmla="*/ 42 w 682"/>
                <a:gd name="T77" fmla="*/ 494 h 514"/>
                <a:gd name="T78" fmla="*/ 20 w 682"/>
                <a:gd name="T79" fmla="*/ 476 h 514"/>
                <a:gd name="T80" fmla="*/ 70 w 682"/>
                <a:gd name="T81" fmla="*/ 460 h 514"/>
                <a:gd name="T82" fmla="*/ 106 w 682"/>
                <a:gd name="T83" fmla="*/ 452 h 514"/>
                <a:gd name="T84" fmla="*/ 90 w 682"/>
                <a:gd name="T85" fmla="*/ 456 h 514"/>
                <a:gd name="T86" fmla="*/ 496 w 682"/>
                <a:gd name="T87" fmla="*/ 458 h 514"/>
                <a:gd name="T88" fmla="*/ 494 w 682"/>
                <a:gd name="T89" fmla="*/ 444 h 514"/>
                <a:gd name="T90" fmla="*/ 376 w 682"/>
                <a:gd name="T91" fmla="*/ 494 h 514"/>
                <a:gd name="T92" fmla="*/ 398 w 682"/>
                <a:gd name="T93" fmla="*/ 476 h 514"/>
                <a:gd name="T94" fmla="*/ 442 w 682"/>
                <a:gd name="T95" fmla="*/ 496 h 514"/>
                <a:gd name="T96" fmla="*/ 438 w 682"/>
                <a:gd name="T97" fmla="*/ 484 h 514"/>
                <a:gd name="T98" fmla="*/ 452 w 682"/>
                <a:gd name="T99" fmla="*/ 470 h 514"/>
                <a:gd name="T100" fmla="*/ 170 w 682"/>
                <a:gd name="T101" fmla="*/ 426 h 514"/>
                <a:gd name="T102" fmla="*/ 254 w 682"/>
                <a:gd name="T103" fmla="*/ 444 h 514"/>
                <a:gd name="T104" fmla="*/ 252 w 682"/>
                <a:gd name="T105" fmla="*/ 456 h 514"/>
                <a:gd name="T106" fmla="*/ 280 w 682"/>
                <a:gd name="T107" fmla="*/ 470 h 514"/>
                <a:gd name="T108" fmla="*/ 296 w 682"/>
                <a:gd name="T109" fmla="*/ 506 h 514"/>
                <a:gd name="T110" fmla="*/ 310 w 682"/>
                <a:gd name="T111" fmla="*/ 480 h 514"/>
                <a:gd name="T112" fmla="*/ 308 w 682"/>
                <a:gd name="T113" fmla="*/ 458 h 514"/>
                <a:gd name="T114" fmla="*/ 220 w 682"/>
                <a:gd name="T115" fmla="*/ 432 h 514"/>
                <a:gd name="T116" fmla="*/ 6 w 682"/>
                <a:gd name="T117" fmla="*/ 0 h 514"/>
                <a:gd name="T118" fmla="*/ 464 w 682"/>
                <a:gd name="T11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2" h="514">
                  <a:moveTo>
                    <a:pt x="58" y="388"/>
                  </a:moveTo>
                  <a:lnTo>
                    <a:pt x="58" y="388"/>
                  </a:lnTo>
                  <a:lnTo>
                    <a:pt x="56" y="382"/>
                  </a:lnTo>
                  <a:lnTo>
                    <a:pt x="54" y="378"/>
                  </a:lnTo>
                  <a:lnTo>
                    <a:pt x="48" y="372"/>
                  </a:lnTo>
                  <a:lnTo>
                    <a:pt x="48" y="372"/>
                  </a:lnTo>
                  <a:lnTo>
                    <a:pt x="54" y="368"/>
                  </a:lnTo>
                  <a:lnTo>
                    <a:pt x="56" y="360"/>
                  </a:lnTo>
                  <a:lnTo>
                    <a:pt x="56" y="360"/>
                  </a:lnTo>
                  <a:lnTo>
                    <a:pt x="54" y="352"/>
                  </a:lnTo>
                  <a:lnTo>
                    <a:pt x="50" y="346"/>
                  </a:lnTo>
                  <a:lnTo>
                    <a:pt x="44" y="344"/>
                  </a:lnTo>
                  <a:lnTo>
                    <a:pt x="34" y="342"/>
                  </a:lnTo>
                  <a:lnTo>
                    <a:pt x="6" y="342"/>
                  </a:lnTo>
                  <a:lnTo>
                    <a:pt x="6" y="410"/>
                  </a:lnTo>
                  <a:lnTo>
                    <a:pt x="34" y="410"/>
                  </a:lnTo>
                  <a:lnTo>
                    <a:pt x="34" y="410"/>
                  </a:lnTo>
                  <a:lnTo>
                    <a:pt x="44" y="408"/>
                  </a:lnTo>
                  <a:lnTo>
                    <a:pt x="52" y="404"/>
                  </a:lnTo>
                  <a:lnTo>
                    <a:pt x="56" y="396"/>
                  </a:lnTo>
                  <a:lnTo>
                    <a:pt x="58" y="388"/>
                  </a:lnTo>
                  <a:lnTo>
                    <a:pt x="58" y="388"/>
                  </a:lnTo>
                  <a:close/>
                  <a:moveTo>
                    <a:pt x="34" y="398"/>
                  </a:moveTo>
                  <a:lnTo>
                    <a:pt x="18" y="398"/>
                  </a:lnTo>
                  <a:lnTo>
                    <a:pt x="18" y="378"/>
                  </a:lnTo>
                  <a:lnTo>
                    <a:pt x="34" y="378"/>
                  </a:lnTo>
                  <a:lnTo>
                    <a:pt x="34" y="378"/>
                  </a:lnTo>
                  <a:lnTo>
                    <a:pt x="38" y="380"/>
                  </a:lnTo>
                  <a:lnTo>
                    <a:pt x="42" y="380"/>
                  </a:lnTo>
                  <a:lnTo>
                    <a:pt x="44" y="384"/>
                  </a:lnTo>
                  <a:lnTo>
                    <a:pt x="44" y="388"/>
                  </a:lnTo>
                  <a:lnTo>
                    <a:pt x="44" y="388"/>
                  </a:lnTo>
                  <a:lnTo>
                    <a:pt x="44" y="392"/>
                  </a:lnTo>
                  <a:lnTo>
                    <a:pt x="42" y="396"/>
                  </a:lnTo>
                  <a:lnTo>
                    <a:pt x="38" y="398"/>
                  </a:lnTo>
                  <a:lnTo>
                    <a:pt x="34" y="398"/>
                  </a:lnTo>
                  <a:lnTo>
                    <a:pt x="34" y="398"/>
                  </a:lnTo>
                  <a:close/>
                  <a:moveTo>
                    <a:pt x="34" y="368"/>
                  </a:moveTo>
                  <a:lnTo>
                    <a:pt x="18" y="368"/>
                  </a:lnTo>
                  <a:lnTo>
                    <a:pt x="18" y="354"/>
                  </a:lnTo>
                  <a:lnTo>
                    <a:pt x="34" y="354"/>
                  </a:lnTo>
                  <a:lnTo>
                    <a:pt x="34" y="354"/>
                  </a:lnTo>
                  <a:lnTo>
                    <a:pt x="40" y="356"/>
                  </a:lnTo>
                  <a:lnTo>
                    <a:pt x="42" y="358"/>
                  </a:lnTo>
                  <a:lnTo>
                    <a:pt x="42" y="360"/>
                  </a:lnTo>
                  <a:lnTo>
                    <a:pt x="42" y="360"/>
                  </a:lnTo>
                  <a:lnTo>
                    <a:pt x="40" y="366"/>
                  </a:lnTo>
                  <a:lnTo>
                    <a:pt x="38" y="366"/>
                  </a:lnTo>
                  <a:lnTo>
                    <a:pt x="34" y="368"/>
                  </a:lnTo>
                  <a:lnTo>
                    <a:pt x="34" y="368"/>
                  </a:lnTo>
                  <a:close/>
                  <a:moveTo>
                    <a:pt x="66" y="388"/>
                  </a:moveTo>
                  <a:lnTo>
                    <a:pt x="66" y="360"/>
                  </a:lnTo>
                  <a:lnTo>
                    <a:pt x="78" y="360"/>
                  </a:lnTo>
                  <a:lnTo>
                    <a:pt x="78" y="388"/>
                  </a:lnTo>
                  <a:lnTo>
                    <a:pt x="78" y="388"/>
                  </a:lnTo>
                  <a:lnTo>
                    <a:pt x="78" y="392"/>
                  </a:lnTo>
                  <a:lnTo>
                    <a:pt x="80" y="396"/>
                  </a:lnTo>
                  <a:lnTo>
                    <a:pt x="84" y="398"/>
                  </a:lnTo>
                  <a:lnTo>
                    <a:pt x="88" y="400"/>
                  </a:lnTo>
                  <a:lnTo>
                    <a:pt x="88" y="400"/>
                  </a:lnTo>
                  <a:lnTo>
                    <a:pt x="92" y="398"/>
                  </a:lnTo>
                  <a:lnTo>
                    <a:pt x="94" y="396"/>
                  </a:lnTo>
                  <a:lnTo>
                    <a:pt x="96" y="392"/>
                  </a:lnTo>
                  <a:lnTo>
                    <a:pt x="96" y="388"/>
                  </a:lnTo>
                  <a:lnTo>
                    <a:pt x="96" y="360"/>
                  </a:lnTo>
                  <a:lnTo>
                    <a:pt x="108" y="360"/>
                  </a:lnTo>
                  <a:lnTo>
                    <a:pt x="108" y="410"/>
                  </a:lnTo>
                  <a:lnTo>
                    <a:pt x="96" y="410"/>
                  </a:lnTo>
                  <a:lnTo>
                    <a:pt x="96" y="406"/>
                  </a:lnTo>
                  <a:lnTo>
                    <a:pt x="96" y="406"/>
                  </a:lnTo>
                  <a:lnTo>
                    <a:pt x="92" y="408"/>
                  </a:lnTo>
                  <a:lnTo>
                    <a:pt x="84" y="410"/>
                  </a:lnTo>
                  <a:lnTo>
                    <a:pt x="84" y="410"/>
                  </a:lnTo>
                  <a:lnTo>
                    <a:pt x="80" y="410"/>
                  </a:lnTo>
                  <a:lnTo>
                    <a:pt x="74" y="408"/>
                  </a:lnTo>
                  <a:lnTo>
                    <a:pt x="70" y="402"/>
                  </a:lnTo>
                  <a:lnTo>
                    <a:pt x="66" y="394"/>
                  </a:lnTo>
                  <a:lnTo>
                    <a:pt x="66" y="388"/>
                  </a:lnTo>
                  <a:lnTo>
                    <a:pt x="66" y="388"/>
                  </a:lnTo>
                  <a:close/>
                  <a:moveTo>
                    <a:pt x="250" y="410"/>
                  </a:moveTo>
                  <a:lnTo>
                    <a:pt x="238" y="410"/>
                  </a:lnTo>
                  <a:lnTo>
                    <a:pt x="238" y="360"/>
                  </a:lnTo>
                  <a:lnTo>
                    <a:pt x="250" y="360"/>
                  </a:lnTo>
                  <a:lnTo>
                    <a:pt x="250" y="364"/>
                  </a:lnTo>
                  <a:lnTo>
                    <a:pt x="250" y="364"/>
                  </a:lnTo>
                  <a:lnTo>
                    <a:pt x="256" y="360"/>
                  </a:lnTo>
                  <a:lnTo>
                    <a:pt x="262" y="358"/>
                  </a:lnTo>
                  <a:lnTo>
                    <a:pt x="262" y="358"/>
                  </a:lnTo>
                  <a:lnTo>
                    <a:pt x="270" y="360"/>
                  </a:lnTo>
                  <a:lnTo>
                    <a:pt x="276" y="364"/>
                  </a:lnTo>
                  <a:lnTo>
                    <a:pt x="280" y="372"/>
                  </a:lnTo>
                  <a:lnTo>
                    <a:pt x="280" y="382"/>
                  </a:lnTo>
                  <a:lnTo>
                    <a:pt x="280" y="410"/>
                  </a:lnTo>
                  <a:lnTo>
                    <a:pt x="268" y="410"/>
                  </a:lnTo>
                  <a:lnTo>
                    <a:pt x="268" y="382"/>
                  </a:lnTo>
                  <a:lnTo>
                    <a:pt x="268" y="382"/>
                  </a:lnTo>
                  <a:lnTo>
                    <a:pt x="268" y="376"/>
                  </a:lnTo>
                  <a:lnTo>
                    <a:pt x="266" y="372"/>
                  </a:lnTo>
                  <a:lnTo>
                    <a:pt x="264" y="370"/>
                  </a:lnTo>
                  <a:lnTo>
                    <a:pt x="260" y="370"/>
                  </a:lnTo>
                  <a:lnTo>
                    <a:pt x="260" y="370"/>
                  </a:lnTo>
                  <a:lnTo>
                    <a:pt x="256" y="370"/>
                  </a:lnTo>
                  <a:lnTo>
                    <a:pt x="254" y="374"/>
                  </a:lnTo>
                  <a:lnTo>
                    <a:pt x="252" y="376"/>
                  </a:lnTo>
                  <a:lnTo>
                    <a:pt x="250" y="382"/>
                  </a:lnTo>
                  <a:lnTo>
                    <a:pt x="250" y="410"/>
                  </a:lnTo>
                  <a:close/>
                  <a:moveTo>
                    <a:pt x="132" y="380"/>
                  </a:moveTo>
                  <a:lnTo>
                    <a:pt x="132" y="410"/>
                  </a:lnTo>
                  <a:lnTo>
                    <a:pt x="120" y="410"/>
                  </a:lnTo>
                  <a:lnTo>
                    <a:pt x="120" y="360"/>
                  </a:lnTo>
                  <a:lnTo>
                    <a:pt x="132" y="360"/>
                  </a:lnTo>
                  <a:lnTo>
                    <a:pt x="132" y="380"/>
                  </a:lnTo>
                  <a:close/>
                  <a:moveTo>
                    <a:pt x="142" y="346"/>
                  </a:moveTo>
                  <a:lnTo>
                    <a:pt x="154" y="340"/>
                  </a:lnTo>
                  <a:lnTo>
                    <a:pt x="154" y="348"/>
                  </a:lnTo>
                  <a:lnTo>
                    <a:pt x="154" y="410"/>
                  </a:lnTo>
                  <a:lnTo>
                    <a:pt x="142" y="410"/>
                  </a:lnTo>
                  <a:lnTo>
                    <a:pt x="142" y="346"/>
                  </a:lnTo>
                  <a:close/>
                  <a:moveTo>
                    <a:pt x="192" y="364"/>
                  </a:moveTo>
                  <a:lnTo>
                    <a:pt x="192" y="364"/>
                  </a:lnTo>
                  <a:lnTo>
                    <a:pt x="188" y="360"/>
                  </a:lnTo>
                  <a:lnTo>
                    <a:pt x="182" y="358"/>
                  </a:lnTo>
                  <a:lnTo>
                    <a:pt x="182" y="358"/>
                  </a:lnTo>
                  <a:lnTo>
                    <a:pt x="174" y="360"/>
                  </a:lnTo>
                  <a:lnTo>
                    <a:pt x="168" y="366"/>
                  </a:lnTo>
                  <a:lnTo>
                    <a:pt x="164" y="374"/>
                  </a:lnTo>
                  <a:lnTo>
                    <a:pt x="162" y="384"/>
                  </a:lnTo>
                  <a:lnTo>
                    <a:pt x="162" y="384"/>
                  </a:lnTo>
                  <a:lnTo>
                    <a:pt x="164" y="394"/>
                  </a:lnTo>
                  <a:lnTo>
                    <a:pt x="168" y="404"/>
                  </a:lnTo>
                  <a:lnTo>
                    <a:pt x="174" y="408"/>
                  </a:lnTo>
                  <a:lnTo>
                    <a:pt x="182" y="410"/>
                  </a:lnTo>
                  <a:lnTo>
                    <a:pt x="182" y="410"/>
                  </a:lnTo>
                  <a:lnTo>
                    <a:pt x="188" y="408"/>
                  </a:lnTo>
                  <a:lnTo>
                    <a:pt x="192" y="406"/>
                  </a:lnTo>
                  <a:lnTo>
                    <a:pt x="192" y="410"/>
                  </a:lnTo>
                  <a:lnTo>
                    <a:pt x="204" y="410"/>
                  </a:lnTo>
                  <a:lnTo>
                    <a:pt x="204" y="340"/>
                  </a:lnTo>
                  <a:lnTo>
                    <a:pt x="192" y="346"/>
                  </a:lnTo>
                  <a:lnTo>
                    <a:pt x="192" y="364"/>
                  </a:lnTo>
                  <a:close/>
                  <a:moveTo>
                    <a:pt x="184" y="398"/>
                  </a:moveTo>
                  <a:lnTo>
                    <a:pt x="184" y="398"/>
                  </a:lnTo>
                  <a:lnTo>
                    <a:pt x="180" y="398"/>
                  </a:lnTo>
                  <a:lnTo>
                    <a:pt x="178" y="396"/>
                  </a:lnTo>
                  <a:lnTo>
                    <a:pt x="176" y="392"/>
                  </a:lnTo>
                  <a:lnTo>
                    <a:pt x="174" y="384"/>
                  </a:lnTo>
                  <a:lnTo>
                    <a:pt x="174" y="384"/>
                  </a:lnTo>
                  <a:lnTo>
                    <a:pt x="176" y="376"/>
                  </a:lnTo>
                  <a:lnTo>
                    <a:pt x="178" y="372"/>
                  </a:lnTo>
                  <a:lnTo>
                    <a:pt x="180" y="370"/>
                  </a:lnTo>
                  <a:lnTo>
                    <a:pt x="184" y="370"/>
                  </a:lnTo>
                  <a:lnTo>
                    <a:pt x="184" y="370"/>
                  </a:lnTo>
                  <a:lnTo>
                    <a:pt x="190" y="372"/>
                  </a:lnTo>
                  <a:lnTo>
                    <a:pt x="192" y="374"/>
                  </a:lnTo>
                  <a:lnTo>
                    <a:pt x="192" y="394"/>
                  </a:lnTo>
                  <a:lnTo>
                    <a:pt x="192" y="394"/>
                  </a:lnTo>
                  <a:lnTo>
                    <a:pt x="190" y="398"/>
                  </a:lnTo>
                  <a:lnTo>
                    <a:pt x="184" y="398"/>
                  </a:lnTo>
                  <a:lnTo>
                    <a:pt x="184" y="398"/>
                  </a:lnTo>
                  <a:close/>
                  <a:moveTo>
                    <a:pt x="456" y="358"/>
                  </a:moveTo>
                  <a:lnTo>
                    <a:pt x="456" y="358"/>
                  </a:lnTo>
                  <a:lnTo>
                    <a:pt x="452" y="360"/>
                  </a:lnTo>
                  <a:lnTo>
                    <a:pt x="446" y="364"/>
                  </a:lnTo>
                  <a:lnTo>
                    <a:pt x="446" y="340"/>
                  </a:lnTo>
                  <a:lnTo>
                    <a:pt x="434" y="346"/>
                  </a:lnTo>
                  <a:lnTo>
                    <a:pt x="434" y="410"/>
                  </a:lnTo>
                  <a:lnTo>
                    <a:pt x="446" y="41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50" y="408"/>
                  </a:lnTo>
                  <a:lnTo>
                    <a:pt x="458" y="410"/>
                  </a:lnTo>
                  <a:lnTo>
                    <a:pt x="458" y="410"/>
                  </a:lnTo>
                  <a:lnTo>
                    <a:pt x="466" y="408"/>
                  </a:lnTo>
                  <a:lnTo>
                    <a:pt x="472" y="404"/>
                  </a:lnTo>
                  <a:lnTo>
                    <a:pt x="474" y="396"/>
                  </a:lnTo>
                  <a:lnTo>
                    <a:pt x="476" y="384"/>
                  </a:lnTo>
                  <a:lnTo>
                    <a:pt x="476" y="384"/>
                  </a:lnTo>
                  <a:lnTo>
                    <a:pt x="474" y="374"/>
                  </a:lnTo>
                  <a:lnTo>
                    <a:pt x="470" y="366"/>
                  </a:lnTo>
                  <a:lnTo>
                    <a:pt x="464" y="360"/>
                  </a:lnTo>
                  <a:lnTo>
                    <a:pt x="456" y="358"/>
                  </a:lnTo>
                  <a:lnTo>
                    <a:pt x="456" y="358"/>
                  </a:lnTo>
                  <a:close/>
                  <a:moveTo>
                    <a:pt x="454" y="370"/>
                  </a:moveTo>
                  <a:lnTo>
                    <a:pt x="454" y="370"/>
                  </a:lnTo>
                  <a:lnTo>
                    <a:pt x="458" y="370"/>
                  </a:lnTo>
                  <a:lnTo>
                    <a:pt x="460" y="374"/>
                  </a:lnTo>
                  <a:lnTo>
                    <a:pt x="462" y="378"/>
                  </a:lnTo>
                  <a:lnTo>
                    <a:pt x="464" y="384"/>
                  </a:lnTo>
                  <a:lnTo>
                    <a:pt x="464" y="384"/>
                  </a:lnTo>
                  <a:lnTo>
                    <a:pt x="464" y="390"/>
                  </a:lnTo>
                  <a:lnTo>
                    <a:pt x="462" y="396"/>
                  </a:lnTo>
                  <a:lnTo>
                    <a:pt x="458" y="398"/>
                  </a:lnTo>
                  <a:lnTo>
                    <a:pt x="454" y="398"/>
                  </a:lnTo>
                  <a:lnTo>
                    <a:pt x="454" y="398"/>
                  </a:lnTo>
                  <a:lnTo>
                    <a:pt x="450" y="398"/>
                  </a:lnTo>
                  <a:lnTo>
                    <a:pt x="446" y="394"/>
                  </a:lnTo>
                  <a:lnTo>
                    <a:pt x="446" y="376"/>
                  </a:lnTo>
                  <a:lnTo>
                    <a:pt x="446" y="376"/>
                  </a:lnTo>
                  <a:lnTo>
                    <a:pt x="450" y="372"/>
                  </a:lnTo>
                  <a:lnTo>
                    <a:pt x="454" y="370"/>
                  </a:lnTo>
                  <a:lnTo>
                    <a:pt x="454" y="370"/>
                  </a:lnTo>
                  <a:close/>
                  <a:moveTo>
                    <a:pt x="320" y="364"/>
                  </a:moveTo>
                  <a:lnTo>
                    <a:pt x="320" y="364"/>
                  </a:lnTo>
                  <a:lnTo>
                    <a:pt x="314" y="360"/>
                  </a:lnTo>
                  <a:lnTo>
                    <a:pt x="308" y="358"/>
                  </a:lnTo>
                  <a:lnTo>
                    <a:pt x="308" y="358"/>
                  </a:lnTo>
                  <a:lnTo>
                    <a:pt x="300" y="360"/>
                  </a:lnTo>
                  <a:lnTo>
                    <a:pt x="294" y="366"/>
                  </a:lnTo>
                  <a:lnTo>
                    <a:pt x="290" y="374"/>
                  </a:lnTo>
                  <a:lnTo>
                    <a:pt x="290" y="384"/>
                  </a:lnTo>
                  <a:lnTo>
                    <a:pt x="290" y="384"/>
                  </a:lnTo>
                  <a:lnTo>
                    <a:pt x="290" y="394"/>
                  </a:lnTo>
                  <a:lnTo>
                    <a:pt x="294" y="404"/>
                  </a:lnTo>
                  <a:lnTo>
                    <a:pt x="300" y="408"/>
                  </a:lnTo>
                  <a:lnTo>
                    <a:pt x="308" y="410"/>
                  </a:lnTo>
                  <a:lnTo>
                    <a:pt x="308" y="410"/>
                  </a:lnTo>
                  <a:lnTo>
                    <a:pt x="314" y="408"/>
                  </a:lnTo>
                  <a:lnTo>
                    <a:pt x="320" y="406"/>
                  </a:lnTo>
                  <a:lnTo>
                    <a:pt x="320" y="406"/>
                  </a:lnTo>
                  <a:lnTo>
                    <a:pt x="320" y="406"/>
                  </a:lnTo>
                  <a:lnTo>
                    <a:pt x="318" y="410"/>
                  </a:lnTo>
                  <a:lnTo>
                    <a:pt x="318" y="414"/>
                  </a:lnTo>
                  <a:lnTo>
                    <a:pt x="312" y="418"/>
                  </a:lnTo>
                  <a:lnTo>
                    <a:pt x="304" y="420"/>
                  </a:lnTo>
                  <a:lnTo>
                    <a:pt x="302" y="420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18" y="428"/>
                  </a:lnTo>
                  <a:lnTo>
                    <a:pt x="326" y="422"/>
                  </a:lnTo>
                  <a:lnTo>
                    <a:pt x="330" y="416"/>
                  </a:lnTo>
                  <a:lnTo>
                    <a:pt x="332" y="404"/>
                  </a:lnTo>
                  <a:lnTo>
                    <a:pt x="332" y="360"/>
                  </a:lnTo>
                  <a:lnTo>
                    <a:pt x="320" y="360"/>
                  </a:lnTo>
                  <a:lnTo>
                    <a:pt x="320" y="364"/>
                  </a:lnTo>
                  <a:close/>
                  <a:moveTo>
                    <a:pt x="320" y="374"/>
                  </a:moveTo>
                  <a:lnTo>
                    <a:pt x="320" y="394"/>
                  </a:lnTo>
                  <a:lnTo>
                    <a:pt x="320" y="394"/>
                  </a:lnTo>
                  <a:lnTo>
                    <a:pt x="316" y="398"/>
                  </a:lnTo>
                  <a:lnTo>
                    <a:pt x="310" y="398"/>
                  </a:lnTo>
                  <a:lnTo>
                    <a:pt x="310" y="398"/>
                  </a:lnTo>
                  <a:lnTo>
                    <a:pt x="308" y="398"/>
                  </a:lnTo>
                  <a:lnTo>
                    <a:pt x="304" y="396"/>
                  </a:lnTo>
                  <a:lnTo>
                    <a:pt x="302" y="392"/>
                  </a:lnTo>
                  <a:lnTo>
                    <a:pt x="302" y="384"/>
                  </a:lnTo>
                  <a:lnTo>
                    <a:pt x="302" y="384"/>
                  </a:lnTo>
                  <a:lnTo>
                    <a:pt x="302" y="376"/>
                  </a:lnTo>
                  <a:lnTo>
                    <a:pt x="304" y="372"/>
                  </a:lnTo>
                  <a:lnTo>
                    <a:pt x="308" y="370"/>
                  </a:lnTo>
                  <a:lnTo>
                    <a:pt x="310" y="370"/>
                  </a:lnTo>
                  <a:lnTo>
                    <a:pt x="310" y="370"/>
                  </a:lnTo>
                  <a:lnTo>
                    <a:pt x="316" y="372"/>
                  </a:lnTo>
                  <a:lnTo>
                    <a:pt x="320" y="374"/>
                  </a:lnTo>
                  <a:lnTo>
                    <a:pt x="320" y="374"/>
                  </a:lnTo>
                  <a:close/>
                  <a:moveTo>
                    <a:pt x="368" y="372"/>
                  </a:moveTo>
                  <a:lnTo>
                    <a:pt x="368" y="372"/>
                  </a:lnTo>
                  <a:lnTo>
                    <a:pt x="374" y="370"/>
                  </a:lnTo>
                  <a:lnTo>
                    <a:pt x="382" y="368"/>
                  </a:lnTo>
                  <a:lnTo>
                    <a:pt x="382" y="368"/>
                  </a:lnTo>
                  <a:lnTo>
                    <a:pt x="388" y="370"/>
                  </a:lnTo>
                  <a:lnTo>
                    <a:pt x="390" y="372"/>
                  </a:lnTo>
                  <a:lnTo>
                    <a:pt x="390" y="376"/>
                  </a:lnTo>
                  <a:lnTo>
                    <a:pt x="390" y="380"/>
                  </a:lnTo>
                  <a:lnTo>
                    <a:pt x="390" y="380"/>
                  </a:lnTo>
                  <a:lnTo>
                    <a:pt x="380" y="376"/>
                  </a:lnTo>
                  <a:lnTo>
                    <a:pt x="380" y="376"/>
                  </a:lnTo>
                  <a:lnTo>
                    <a:pt x="372" y="378"/>
                  </a:lnTo>
                  <a:lnTo>
                    <a:pt x="366" y="380"/>
                  </a:lnTo>
                  <a:lnTo>
                    <a:pt x="362" y="386"/>
                  </a:lnTo>
                  <a:lnTo>
                    <a:pt x="360" y="392"/>
                  </a:lnTo>
                  <a:lnTo>
                    <a:pt x="360" y="392"/>
                  </a:lnTo>
                  <a:lnTo>
                    <a:pt x="362" y="400"/>
                  </a:lnTo>
                  <a:lnTo>
                    <a:pt x="366" y="406"/>
                  </a:lnTo>
                  <a:lnTo>
                    <a:pt x="372" y="410"/>
                  </a:lnTo>
                  <a:lnTo>
                    <a:pt x="378" y="410"/>
                  </a:lnTo>
                  <a:lnTo>
                    <a:pt x="378" y="410"/>
                  </a:lnTo>
                  <a:lnTo>
                    <a:pt x="384" y="408"/>
                  </a:lnTo>
                  <a:lnTo>
                    <a:pt x="390" y="406"/>
                  </a:lnTo>
                  <a:lnTo>
                    <a:pt x="390" y="410"/>
                  </a:lnTo>
                  <a:lnTo>
                    <a:pt x="402" y="410"/>
                  </a:lnTo>
                  <a:lnTo>
                    <a:pt x="402" y="376"/>
                  </a:lnTo>
                  <a:lnTo>
                    <a:pt x="402" y="376"/>
                  </a:lnTo>
                  <a:lnTo>
                    <a:pt x="400" y="368"/>
                  </a:lnTo>
                  <a:lnTo>
                    <a:pt x="398" y="364"/>
                  </a:lnTo>
                  <a:lnTo>
                    <a:pt x="390" y="360"/>
                  </a:lnTo>
                  <a:lnTo>
                    <a:pt x="382" y="358"/>
                  </a:lnTo>
                  <a:lnTo>
                    <a:pt x="382" y="358"/>
                  </a:lnTo>
                  <a:lnTo>
                    <a:pt x="372" y="360"/>
                  </a:lnTo>
                  <a:lnTo>
                    <a:pt x="364" y="364"/>
                  </a:lnTo>
                  <a:lnTo>
                    <a:pt x="368" y="372"/>
                  </a:lnTo>
                  <a:close/>
                  <a:moveTo>
                    <a:pt x="372" y="392"/>
                  </a:moveTo>
                  <a:lnTo>
                    <a:pt x="372" y="392"/>
                  </a:lnTo>
                  <a:lnTo>
                    <a:pt x="372" y="390"/>
                  </a:lnTo>
                  <a:lnTo>
                    <a:pt x="374" y="388"/>
                  </a:lnTo>
                  <a:lnTo>
                    <a:pt x="380" y="386"/>
                  </a:lnTo>
                  <a:lnTo>
                    <a:pt x="380" y="386"/>
                  </a:lnTo>
                  <a:lnTo>
                    <a:pt x="386" y="386"/>
                  </a:lnTo>
                  <a:lnTo>
                    <a:pt x="390" y="388"/>
                  </a:lnTo>
                  <a:lnTo>
                    <a:pt x="390" y="394"/>
                  </a:lnTo>
                  <a:lnTo>
                    <a:pt x="390" y="394"/>
                  </a:lnTo>
                  <a:lnTo>
                    <a:pt x="386" y="398"/>
                  </a:lnTo>
                  <a:lnTo>
                    <a:pt x="380" y="400"/>
                  </a:lnTo>
                  <a:lnTo>
                    <a:pt x="380" y="400"/>
                  </a:lnTo>
                  <a:lnTo>
                    <a:pt x="374" y="398"/>
                  </a:lnTo>
                  <a:lnTo>
                    <a:pt x="372" y="396"/>
                  </a:lnTo>
                  <a:lnTo>
                    <a:pt x="372" y="392"/>
                  </a:lnTo>
                  <a:lnTo>
                    <a:pt x="372" y="392"/>
                  </a:lnTo>
                  <a:close/>
                  <a:moveTo>
                    <a:pt x="514" y="394"/>
                  </a:moveTo>
                  <a:lnTo>
                    <a:pt x="514" y="394"/>
                  </a:lnTo>
                  <a:lnTo>
                    <a:pt x="510" y="398"/>
                  </a:lnTo>
                  <a:lnTo>
                    <a:pt x="506" y="398"/>
                  </a:lnTo>
                  <a:lnTo>
                    <a:pt x="506" y="398"/>
                  </a:lnTo>
                  <a:lnTo>
                    <a:pt x="500" y="398"/>
                  </a:lnTo>
                  <a:lnTo>
                    <a:pt x="496" y="394"/>
                  </a:lnTo>
                  <a:lnTo>
                    <a:pt x="494" y="388"/>
                  </a:lnTo>
                  <a:lnTo>
                    <a:pt x="524" y="388"/>
                  </a:lnTo>
                  <a:lnTo>
                    <a:pt x="524" y="388"/>
                  </a:lnTo>
                  <a:lnTo>
                    <a:pt x="524" y="384"/>
                  </a:lnTo>
                  <a:lnTo>
                    <a:pt x="524" y="384"/>
                  </a:lnTo>
                  <a:lnTo>
                    <a:pt x="524" y="374"/>
                  </a:lnTo>
                  <a:lnTo>
                    <a:pt x="518" y="366"/>
                  </a:lnTo>
                  <a:lnTo>
                    <a:pt x="512" y="360"/>
                  </a:lnTo>
                  <a:lnTo>
                    <a:pt x="504" y="358"/>
                  </a:lnTo>
                  <a:lnTo>
                    <a:pt x="504" y="358"/>
                  </a:lnTo>
                  <a:lnTo>
                    <a:pt x="496" y="360"/>
                  </a:lnTo>
                  <a:lnTo>
                    <a:pt x="488" y="366"/>
                  </a:lnTo>
                  <a:lnTo>
                    <a:pt x="484" y="374"/>
                  </a:lnTo>
                  <a:lnTo>
                    <a:pt x="482" y="384"/>
                  </a:lnTo>
                  <a:lnTo>
                    <a:pt x="482" y="384"/>
                  </a:lnTo>
                  <a:lnTo>
                    <a:pt x="484" y="396"/>
                  </a:lnTo>
                  <a:lnTo>
                    <a:pt x="488" y="404"/>
                  </a:lnTo>
                  <a:lnTo>
                    <a:pt x="496" y="408"/>
                  </a:lnTo>
                  <a:lnTo>
                    <a:pt x="506" y="410"/>
                  </a:lnTo>
                  <a:lnTo>
                    <a:pt x="506" y="410"/>
                  </a:lnTo>
                  <a:lnTo>
                    <a:pt x="514" y="408"/>
                  </a:lnTo>
                  <a:lnTo>
                    <a:pt x="522" y="402"/>
                  </a:lnTo>
                  <a:lnTo>
                    <a:pt x="514" y="394"/>
                  </a:lnTo>
                  <a:close/>
                  <a:moveTo>
                    <a:pt x="494" y="380"/>
                  </a:moveTo>
                  <a:lnTo>
                    <a:pt x="494" y="380"/>
                  </a:lnTo>
                  <a:lnTo>
                    <a:pt x="496" y="376"/>
                  </a:lnTo>
                  <a:lnTo>
                    <a:pt x="498" y="372"/>
                  </a:lnTo>
                  <a:lnTo>
                    <a:pt x="500" y="370"/>
                  </a:lnTo>
                  <a:lnTo>
                    <a:pt x="504" y="370"/>
                  </a:lnTo>
                  <a:lnTo>
                    <a:pt x="504" y="370"/>
                  </a:lnTo>
                  <a:lnTo>
                    <a:pt x="508" y="370"/>
                  </a:lnTo>
                  <a:lnTo>
                    <a:pt x="510" y="372"/>
                  </a:lnTo>
                  <a:lnTo>
                    <a:pt x="512" y="380"/>
                  </a:lnTo>
                  <a:lnTo>
                    <a:pt x="494" y="380"/>
                  </a:lnTo>
                  <a:close/>
                  <a:moveTo>
                    <a:pt x="632" y="394"/>
                  </a:moveTo>
                  <a:lnTo>
                    <a:pt x="632" y="394"/>
                  </a:lnTo>
                  <a:lnTo>
                    <a:pt x="628" y="398"/>
                  </a:lnTo>
                  <a:lnTo>
                    <a:pt x="622" y="398"/>
                  </a:lnTo>
                  <a:lnTo>
                    <a:pt x="622" y="398"/>
                  </a:lnTo>
                  <a:lnTo>
                    <a:pt x="616" y="398"/>
                  </a:lnTo>
                  <a:lnTo>
                    <a:pt x="612" y="394"/>
                  </a:lnTo>
                  <a:lnTo>
                    <a:pt x="612" y="388"/>
                  </a:lnTo>
                  <a:lnTo>
                    <a:pt x="642" y="388"/>
                  </a:lnTo>
                  <a:lnTo>
                    <a:pt x="642" y="388"/>
                  </a:lnTo>
                  <a:lnTo>
                    <a:pt x="642" y="384"/>
                  </a:lnTo>
                  <a:lnTo>
                    <a:pt x="642" y="384"/>
                  </a:lnTo>
                  <a:lnTo>
                    <a:pt x="640" y="374"/>
                  </a:lnTo>
                  <a:lnTo>
                    <a:pt x="636" y="366"/>
                  </a:lnTo>
                  <a:lnTo>
                    <a:pt x="630" y="360"/>
                  </a:lnTo>
                  <a:lnTo>
                    <a:pt x="620" y="358"/>
                  </a:lnTo>
                  <a:lnTo>
                    <a:pt x="620" y="358"/>
                  </a:lnTo>
                  <a:lnTo>
                    <a:pt x="612" y="360"/>
                  </a:lnTo>
                  <a:lnTo>
                    <a:pt x="606" y="366"/>
                  </a:lnTo>
                  <a:lnTo>
                    <a:pt x="600" y="374"/>
                  </a:lnTo>
                  <a:lnTo>
                    <a:pt x="598" y="384"/>
                  </a:lnTo>
                  <a:lnTo>
                    <a:pt x="598" y="384"/>
                  </a:lnTo>
                  <a:lnTo>
                    <a:pt x="600" y="396"/>
                  </a:lnTo>
                  <a:lnTo>
                    <a:pt x="606" y="404"/>
                  </a:lnTo>
                  <a:lnTo>
                    <a:pt x="612" y="408"/>
                  </a:lnTo>
                  <a:lnTo>
                    <a:pt x="622" y="410"/>
                  </a:lnTo>
                  <a:lnTo>
                    <a:pt x="622" y="410"/>
                  </a:lnTo>
                  <a:lnTo>
                    <a:pt x="632" y="408"/>
                  </a:lnTo>
                  <a:lnTo>
                    <a:pt x="640" y="402"/>
                  </a:lnTo>
                  <a:lnTo>
                    <a:pt x="632" y="394"/>
                  </a:lnTo>
                  <a:close/>
                  <a:moveTo>
                    <a:pt x="612" y="380"/>
                  </a:moveTo>
                  <a:lnTo>
                    <a:pt x="612" y="380"/>
                  </a:lnTo>
                  <a:lnTo>
                    <a:pt x="612" y="376"/>
                  </a:lnTo>
                  <a:lnTo>
                    <a:pt x="614" y="372"/>
                  </a:lnTo>
                  <a:lnTo>
                    <a:pt x="616" y="370"/>
                  </a:lnTo>
                  <a:lnTo>
                    <a:pt x="620" y="370"/>
                  </a:lnTo>
                  <a:lnTo>
                    <a:pt x="620" y="370"/>
                  </a:lnTo>
                  <a:lnTo>
                    <a:pt x="624" y="370"/>
                  </a:lnTo>
                  <a:lnTo>
                    <a:pt x="628" y="372"/>
                  </a:lnTo>
                  <a:lnTo>
                    <a:pt x="630" y="380"/>
                  </a:lnTo>
                  <a:lnTo>
                    <a:pt x="612" y="380"/>
                  </a:lnTo>
                  <a:close/>
                  <a:moveTo>
                    <a:pt x="582" y="392"/>
                  </a:moveTo>
                  <a:lnTo>
                    <a:pt x="582" y="392"/>
                  </a:lnTo>
                  <a:lnTo>
                    <a:pt x="584" y="396"/>
                  </a:lnTo>
                  <a:lnTo>
                    <a:pt x="588" y="398"/>
                  </a:lnTo>
                  <a:lnTo>
                    <a:pt x="588" y="398"/>
                  </a:lnTo>
                  <a:lnTo>
                    <a:pt x="594" y="396"/>
                  </a:lnTo>
                  <a:lnTo>
                    <a:pt x="594" y="408"/>
                  </a:lnTo>
                  <a:lnTo>
                    <a:pt x="594" y="408"/>
                  </a:lnTo>
                  <a:lnTo>
                    <a:pt x="588" y="410"/>
                  </a:lnTo>
                  <a:lnTo>
                    <a:pt x="584" y="410"/>
                  </a:lnTo>
                  <a:lnTo>
                    <a:pt x="584" y="410"/>
                  </a:lnTo>
                  <a:lnTo>
                    <a:pt x="578" y="408"/>
                  </a:lnTo>
                  <a:lnTo>
                    <a:pt x="572" y="406"/>
                  </a:lnTo>
                  <a:lnTo>
                    <a:pt x="570" y="400"/>
                  </a:lnTo>
                  <a:lnTo>
                    <a:pt x="570" y="396"/>
                  </a:lnTo>
                  <a:lnTo>
                    <a:pt x="570" y="372"/>
                  </a:lnTo>
                  <a:lnTo>
                    <a:pt x="562" y="372"/>
                  </a:lnTo>
                  <a:lnTo>
                    <a:pt x="562" y="360"/>
                  </a:lnTo>
                  <a:lnTo>
                    <a:pt x="570" y="360"/>
                  </a:lnTo>
                  <a:lnTo>
                    <a:pt x="570" y="348"/>
                  </a:lnTo>
                  <a:lnTo>
                    <a:pt x="582" y="342"/>
                  </a:lnTo>
                  <a:lnTo>
                    <a:pt x="582" y="360"/>
                  </a:lnTo>
                  <a:lnTo>
                    <a:pt x="594" y="360"/>
                  </a:lnTo>
                  <a:lnTo>
                    <a:pt x="594" y="372"/>
                  </a:lnTo>
                  <a:lnTo>
                    <a:pt x="582" y="372"/>
                  </a:lnTo>
                  <a:lnTo>
                    <a:pt x="582" y="392"/>
                  </a:lnTo>
                  <a:close/>
                  <a:moveTo>
                    <a:pt x="558" y="408"/>
                  </a:moveTo>
                  <a:lnTo>
                    <a:pt x="558" y="408"/>
                  </a:lnTo>
                  <a:lnTo>
                    <a:pt x="554" y="410"/>
                  </a:lnTo>
                  <a:lnTo>
                    <a:pt x="548" y="410"/>
                  </a:lnTo>
                  <a:lnTo>
                    <a:pt x="548" y="410"/>
                  </a:lnTo>
                  <a:lnTo>
                    <a:pt x="542" y="408"/>
                  </a:lnTo>
                  <a:lnTo>
                    <a:pt x="538" y="406"/>
                  </a:lnTo>
                  <a:lnTo>
                    <a:pt x="536" y="400"/>
                  </a:lnTo>
                  <a:lnTo>
                    <a:pt x="536" y="396"/>
                  </a:lnTo>
                  <a:lnTo>
                    <a:pt x="536" y="372"/>
                  </a:lnTo>
                  <a:lnTo>
                    <a:pt x="528" y="372"/>
                  </a:lnTo>
                  <a:lnTo>
                    <a:pt x="528" y="360"/>
                  </a:lnTo>
                  <a:lnTo>
                    <a:pt x="536" y="360"/>
                  </a:lnTo>
                  <a:lnTo>
                    <a:pt x="536" y="348"/>
                  </a:lnTo>
                  <a:lnTo>
                    <a:pt x="548" y="342"/>
                  </a:lnTo>
                  <a:lnTo>
                    <a:pt x="548" y="360"/>
                  </a:lnTo>
                  <a:lnTo>
                    <a:pt x="558" y="360"/>
                  </a:lnTo>
                  <a:lnTo>
                    <a:pt x="558" y="372"/>
                  </a:lnTo>
                  <a:lnTo>
                    <a:pt x="548" y="372"/>
                  </a:lnTo>
                  <a:lnTo>
                    <a:pt x="548" y="392"/>
                  </a:lnTo>
                  <a:lnTo>
                    <a:pt x="548" y="392"/>
                  </a:lnTo>
                  <a:lnTo>
                    <a:pt x="548" y="396"/>
                  </a:lnTo>
                  <a:lnTo>
                    <a:pt x="552" y="398"/>
                  </a:lnTo>
                  <a:lnTo>
                    <a:pt x="552" y="398"/>
                  </a:lnTo>
                  <a:lnTo>
                    <a:pt x="560" y="396"/>
                  </a:lnTo>
                  <a:lnTo>
                    <a:pt x="558" y="408"/>
                  </a:lnTo>
                  <a:close/>
                  <a:moveTo>
                    <a:pt x="678" y="374"/>
                  </a:moveTo>
                  <a:lnTo>
                    <a:pt x="678" y="374"/>
                  </a:lnTo>
                  <a:lnTo>
                    <a:pt x="674" y="372"/>
                  </a:lnTo>
                  <a:lnTo>
                    <a:pt x="670" y="372"/>
                  </a:lnTo>
                  <a:lnTo>
                    <a:pt x="670" y="372"/>
                  </a:lnTo>
                  <a:lnTo>
                    <a:pt x="666" y="372"/>
                  </a:lnTo>
                  <a:lnTo>
                    <a:pt x="664" y="374"/>
                  </a:lnTo>
                  <a:lnTo>
                    <a:pt x="662" y="378"/>
                  </a:lnTo>
                  <a:lnTo>
                    <a:pt x="662" y="382"/>
                  </a:lnTo>
                  <a:lnTo>
                    <a:pt x="662" y="410"/>
                  </a:lnTo>
                  <a:lnTo>
                    <a:pt x="650" y="410"/>
                  </a:lnTo>
                  <a:lnTo>
                    <a:pt x="650" y="360"/>
                  </a:lnTo>
                  <a:lnTo>
                    <a:pt x="662" y="360"/>
                  </a:lnTo>
                  <a:lnTo>
                    <a:pt x="662" y="364"/>
                  </a:lnTo>
                  <a:lnTo>
                    <a:pt x="662" y="364"/>
                  </a:lnTo>
                  <a:lnTo>
                    <a:pt x="666" y="360"/>
                  </a:lnTo>
                  <a:lnTo>
                    <a:pt x="672" y="358"/>
                  </a:lnTo>
                  <a:lnTo>
                    <a:pt x="672" y="358"/>
                  </a:lnTo>
                  <a:lnTo>
                    <a:pt x="678" y="360"/>
                  </a:lnTo>
                  <a:lnTo>
                    <a:pt x="682" y="362"/>
                  </a:lnTo>
                  <a:lnTo>
                    <a:pt x="678" y="374"/>
                  </a:lnTo>
                  <a:close/>
                  <a:moveTo>
                    <a:pt x="132" y="346"/>
                  </a:moveTo>
                  <a:lnTo>
                    <a:pt x="132" y="354"/>
                  </a:lnTo>
                  <a:lnTo>
                    <a:pt x="120" y="354"/>
                  </a:lnTo>
                  <a:lnTo>
                    <a:pt x="120" y="340"/>
                  </a:lnTo>
                  <a:lnTo>
                    <a:pt x="132" y="340"/>
                  </a:lnTo>
                  <a:lnTo>
                    <a:pt x="132" y="346"/>
                  </a:lnTo>
                  <a:close/>
                  <a:moveTo>
                    <a:pt x="216" y="360"/>
                  </a:moveTo>
                  <a:lnTo>
                    <a:pt x="228" y="360"/>
                  </a:lnTo>
                  <a:lnTo>
                    <a:pt x="228" y="382"/>
                  </a:lnTo>
                  <a:lnTo>
                    <a:pt x="228" y="410"/>
                  </a:lnTo>
                  <a:lnTo>
                    <a:pt x="216" y="410"/>
                  </a:lnTo>
                  <a:lnTo>
                    <a:pt x="216" y="360"/>
                  </a:lnTo>
                  <a:close/>
                  <a:moveTo>
                    <a:pt x="228" y="346"/>
                  </a:moveTo>
                  <a:lnTo>
                    <a:pt x="228" y="354"/>
                  </a:lnTo>
                  <a:lnTo>
                    <a:pt x="216" y="354"/>
                  </a:lnTo>
                  <a:lnTo>
                    <a:pt x="216" y="340"/>
                  </a:lnTo>
                  <a:lnTo>
                    <a:pt x="228" y="340"/>
                  </a:lnTo>
                  <a:lnTo>
                    <a:pt x="228" y="346"/>
                  </a:lnTo>
                  <a:close/>
                  <a:moveTo>
                    <a:pt x="560" y="450"/>
                  </a:moveTo>
                  <a:lnTo>
                    <a:pt x="560" y="450"/>
                  </a:lnTo>
                  <a:lnTo>
                    <a:pt x="556" y="446"/>
                  </a:lnTo>
                  <a:lnTo>
                    <a:pt x="550" y="444"/>
                  </a:lnTo>
                  <a:lnTo>
                    <a:pt x="550" y="444"/>
                  </a:lnTo>
                  <a:lnTo>
                    <a:pt x="542" y="446"/>
                  </a:lnTo>
                  <a:lnTo>
                    <a:pt x="536" y="452"/>
                  </a:lnTo>
                  <a:lnTo>
                    <a:pt x="532" y="460"/>
                  </a:lnTo>
                  <a:lnTo>
                    <a:pt x="530" y="470"/>
                  </a:lnTo>
                  <a:lnTo>
                    <a:pt x="530" y="470"/>
                  </a:lnTo>
                  <a:lnTo>
                    <a:pt x="532" y="480"/>
                  </a:lnTo>
                  <a:lnTo>
                    <a:pt x="536" y="488"/>
                  </a:lnTo>
                  <a:lnTo>
                    <a:pt x="542" y="494"/>
                  </a:lnTo>
                  <a:lnTo>
                    <a:pt x="550" y="496"/>
                  </a:lnTo>
                  <a:lnTo>
                    <a:pt x="550" y="496"/>
                  </a:lnTo>
                  <a:lnTo>
                    <a:pt x="556" y="494"/>
                  </a:lnTo>
                  <a:lnTo>
                    <a:pt x="560" y="490"/>
                  </a:lnTo>
                  <a:lnTo>
                    <a:pt x="560" y="494"/>
                  </a:lnTo>
                  <a:lnTo>
                    <a:pt x="572" y="494"/>
                  </a:lnTo>
                  <a:lnTo>
                    <a:pt x="572" y="426"/>
                  </a:lnTo>
                  <a:lnTo>
                    <a:pt x="560" y="432"/>
                  </a:lnTo>
                  <a:lnTo>
                    <a:pt x="560" y="450"/>
                  </a:lnTo>
                  <a:close/>
                  <a:moveTo>
                    <a:pt x="552" y="484"/>
                  </a:moveTo>
                  <a:lnTo>
                    <a:pt x="552" y="484"/>
                  </a:lnTo>
                  <a:lnTo>
                    <a:pt x="548" y="484"/>
                  </a:lnTo>
                  <a:lnTo>
                    <a:pt x="546" y="482"/>
                  </a:lnTo>
                  <a:lnTo>
                    <a:pt x="544" y="478"/>
                  </a:lnTo>
                  <a:lnTo>
                    <a:pt x="542" y="470"/>
                  </a:lnTo>
                  <a:lnTo>
                    <a:pt x="542" y="470"/>
                  </a:lnTo>
                  <a:lnTo>
                    <a:pt x="544" y="462"/>
                  </a:lnTo>
                  <a:lnTo>
                    <a:pt x="546" y="458"/>
                  </a:lnTo>
                  <a:lnTo>
                    <a:pt x="548" y="456"/>
                  </a:lnTo>
                  <a:lnTo>
                    <a:pt x="552" y="456"/>
                  </a:lnTo>
                  <a:lnTo>
                    <a:pt x="552" y="456"/>
                  </a:lnTo>
                  <a:lnTo>
                    <a:pt x="558" y="458"/>
                  </a:lnTo>
                  <a:lnTo>
                    <a:pt x="560" y="460"/>
                  </a:lnTo>
                  <a:lnTo>
                    <a:pt x="560" y="480"/>
                  </a:lnTo>
                  <a:lnTo>
                    <a:pt x="560" y="480"/>
                  </a:lnTo>
                  <a:lnTo>
                    <a:pt x="558" y="484"/>
                  </a:lnTo>
                  <a:lnTo>
                    <a:pt x="552" y="484"/>
                  </a:lnTo>
                  <a:lnTo>
                    <a:pt x="552" y="484"/>
                  </a:lnTo>
                  <a:close/>
                  <a:moveTo>
                    <a:pt x="148" y="460"/>
                  </a:moveTo>
                  <a:lnTo>
                    <a:pt x="148" y="460"/>
                  </a:lnTo>
                  <a:lnTo>
                    <a:pt x="146" y="458"/>
                  </a:lnTo>
                  <a:lnTo>
                    <a:pt x="140" y="456"/>
                  </a:lnTo>
                  <a:lnTo>
                    <a:pt x="140" y="456"/>
                  </a:lnTo>
                  <a:lnTo>
                    <a:pt x="138" y="458"/>
                  </a:lnTo>
                  <a:lnTo>
                    <a:pt x="134" y="460"/>
                  </a:lnTo>
                  <a:lnTo>
                    <a:pt x="132" y="464"/>
                  </a:lnTo>
                  <a:lnTo>
                    <a:pt x="132" y="468"/>
                  </a:lnTo>
                  <a:lnTo>
                    <a:pt x="132" y="494"/>
                  </a:lnTo>
                  <a:lnTo>
                    <a:pt x="120" y="494"/>
                  </a:lnTo>
                  <a:lnTo>
                    <a:pt x="120" y="446"/>
                  </a:lnTo>
                  <a:lnTo>
                    <a:pt x="132" y="446"/>
                  </a:lnTo>
                  <a:lnTo>
                    <a:pt x="132" y="450"/>
                  </a:lnTo>
                  <a:lnTo>
                    <a:pt x="132" y="450"/>
                  </a:lnTo>
                  <a:lnTo>
                    <a:pt x="138" y="446"/>
                  </a:lnTo>
                  <a:lnTo>
                    <a:pt x="144" y="444"/>
                  </a:lnTo>
                  <a:lnTo>
                    <a:pt x="144" y="444"/>
                  </a:lnTo>
                  <a:lnTo>
                    <a:pt x="148" y="446"/>
                  </a:lnTo>
                  <a:lnTo>
                    <a:pt x="152" y="448"/>
                  </a:lnTo>
                  <a:lnTo>
                    <a:pt x="148" y="460"/>
                  </a:lnTo>
                  <a:close/>
                  <a:moveTo>
                    <a:pt x="54" y="446"/>
                  </a:moveTo>
                  <a:lnTo>
                    <a:pt x="66" y="446"/>
                  </a:lnTo>
                  <a:lnTo>
                    <a:pt x="52" y="494"/>
                  </a:lnTo>
                  <a:lnTo>
                    <a:pt x="42" y="494"/>
                  </a:lnTo>
                  <a:lnTo>
                    <a:pt x="36" y="474"/>
                  </a:lnTo>
                  <a:lnTo>
                    <a:pt x="36" y="474"/>
                  </a:lnTo>
                  <a:lnTo>
                    <a:pt x="34" y="464"/>
                  </a:lnTo>
                  <a:lnTo>
                    <a:pt x="34" y="464"/>
                  </a:lnTo>
                  <a:lnTo>
                    <a:pt x="30" y="474"/>
                  </a:lnTo>
                  <a:lnTo>
                    <a:pt x="26" y="494"/>
                  </a:lnTo>
                  <a:lnTo>
                    <a:pt x="14" y="494"/>
                  </a:lnTo>
                  <a:lnTo>
                    <a:pt x="14" y="494"/>
                  </a:lnTo>
                  <a:lnTo>
                    <a:pt x="0" y="446"/>
                  </a:lnTo>
                  <a:lnTo>
                    <a:pt x="14" y="446"/>
                  </a:lnTo>
                  <a:lnTo>
                    <a:pt x="18" y="464"/>
                  </a:lnTo>
                  <a:lnTo>
                    <a:pt x="18" y="464"/>
                  </a:lnTo>
                  <a:lnTo>
                    <a:pt x="20" y="476"/>
                  </a:lnTo>
                  <a:lnTo>
                    <a:pt x="20" y="476"/>
                  </a:lnTo>
                  <a:lnTo>
                    <a:pt x="24" y="464"/>
                  </a:lnTo>
                  <a:lnTo>
                    <a:pt x="28" y="446"/>
                  </a:lnTo>
                  <a:lnTo>
                    <a:pt x="38" y="446"/>
                  </a:lnTo>
                  <a:lnTo>
                    <a:pt x="44" y="464"/>
                  </a:lnTo>
                  <a:lnTo>
                    <a:pt x="44" y="464"/>
                  </a:lnTo>
                  <a:lnTo>
                    <a:pt x="46" y="476"/>
                  </a:lnTo>
                  <a:lnTo>
                    <a:pt x="46" y="476"/>
                  </a:lnTo>
                  <a:lnTo>
                    <a:pt x="50" y="464"/>
                  </a:lnTo>
                  <a:lnTo>
                    <a:pt x="54" y="446"/>
                  </a:lnTo>
                  <a:close/>
                  <a:moveTo>
                    <a:pt x="90" y="444"/>
                  </a:moveTo>
                  <a:lnTo>
                    <a:pt x="90" y="444"/>
                  </a:lnTo>
                  <a:lnTo>
                    <a:pt x="82" y="446"/>
                  </a:lnTo>
                  <a:lnTo>
                    <a:pt x="74" y="452"/>
                  </a:lnTo>
                  <a:lnTo>
                    <a:pt x="70" y="460"/>
                  </a:lnTo>
                  <a:lnTo>
                    <a:pt x="68" y="470"/>
                  </a:lnTo>
                  <a:lnTo>
                    <a:pt x="68" y="470"/>
                  </a:lnTo>
                  <a:lnTo>
                    <a:pt x="70" y="480"/>
                  </a:lnTo>
                  <a:lnTo>
                    <a:pt x="74" y="488"/>
                  </a:lnTo>
                  <a:lnTo>
                    <a:pt x="82" y="494"/>
                  </a:lnTo>
                  <a:lnTo>
                    <a:pt x="90" y="496"/>
                  </a:lnTo>
                  <a:lnTo>
                    <a:pt x="90" y="496"/>
                  </a:lnTo>
                  <a:lnTo>
                    <a:pt x="100" y="494"/>
                  </a:lnTo>
                  <a:lnTo>
                    <a:pt x="106" y="488"/>
                  </a:lnTo>
                  <a:lnTo>
                    <a:pt x="110" y="480"/>
                  </a:lnTo>
                  <a:lnTo>
                    <a:pt x="112" y="470"/>
                  </a:lnTo>
                  <a:lnTo>
                    <a:pt x="112" y="470"/>
                  </a:lnTo>
                  <a:lnTo>
                    <a:pt x="110" y="460"/>
                  </a:lnTo>
                  <a:lnTo>
                    <a:pt x="106" y="452"/>
                  </a:lnTo>
                  <a:lnTo>
                    <a:pt x="100" y="446"/>
                  </a:lnTo>
                  <a:lnTo>
                    <a:pt x="90" y="444"/>
                  </a:lnTo>
                  <a:lnTo>
                    <a:pt x="90" y="444"/>
                  </a:lnTo>
                  <a:close/>
                  <a:moveTo>
                    <a:pt x="90" y="484"/>
                  </a:moveTo>
                  <a:lnTo>
                    <a:pt x="90" y="484"/>
                  </a:lnTo>
                  <a:lnTo>
                    <a:pt x="86" y="484"/>
                  </a:lnTo>
                  <a:lnTo>
                    <a:pt x="84" y="480"/>
                  </a:lnTo>
                  <a:lnTo>
                    <a:pt x="82" y="476"/>
                  </a:lnTo>
                  <a:lnTo>
                    <a:pt x="80" y="470"/>
                  </a:lnTo>
                  <a:lnTo>
                    <a:pt x="80" y="470"/>
                  </a:lnTo>
                  <a:lnTo>
                    <a:pt x="82" y="464"/>
                  </a:lnTo>
                  <a:lnTo>
                    <a:pt x="84" y="460"/>
                  </a:lnTo>
                  <a:lnTo>
                    <a:pt x="86" y="456"/>
                  </a:lnTo>
                  <a:lnTo>
                    <a:pt x="90" y="456"/>
                  </a:lnTo>
                  <a:lnTo>
                    <a:pt x="90" y="456"/>
                  </a:lnTo>
                  <a:lnTo>
                    <a:pt x="94" y="456"/>
                  </a:lnTo>
                  <a:lnTo>
                    <a:pt x="98" y="460"/>
                  </a:lnTo>
                  <a:lnTo>
                    <a:pt x="100" y="464"/>
                  </a:lnTo>
                  <a:lnTo>
                    <a:pt x="100" y="470"/>
                  </a:lnTo>
                  <a:lnTo>
                    <a:pt x="100" y="470"/>
                  </a:lnTo>
                  <a:lnTo>
                    <a:pt x="100" y="476"/>
                  </a:lnTo>
                  <a:lnTo>
                    <a:pt x="98" y="480"/>
                  </a:lnTo>
                  <a:lnTo>
                    <a:pt x="94" y="484"/>
                  </a:lnTo>
                  <a:lnTo>
                    <a:pt x="90" y="484"/>
                  </a:lnTo>
                  <a:lnTo>
                    <a:pt x="90" y="484"/>
                  </a:lnTo>
                  <a:close/>
                  <a:moveTo>
                    <a:pt x="500" y="460"/>
                  </a:moveTo>
                  <a:lnTo>
                    <a:pt x="500" y="460"/>
                  </a:lnTo>
                  <a:lnTo>
                    <a:pt x="496" y="458"/>
                  </a:lnTo>
                  <a:lnTo>
                    <a:pt x="492" y="456"/>
                  </a:lnTo>
                  <a:lnTo>
                    <a:pt x="492" y="456"/>
                  </a:lnTo>
                  <a:lnTo>
                    <a:pt x="488" y="458"/>
                  </a:lnTo>
                  <a:lnTo>
                    <a:pt x="486" y="460"/>
                  </a:lnTo>
                  <a:lnTo>
                    <a:pt x="484" y="464"/>
                  </a:lnTo>
                  <a:lnTo>
                    <a:pt x="484" y="468"/>
                  </a:lnTo>
                  <a:lnTo>
                    <a:pt x="484" y="494"/>
                  </a:lnTo>
                  <a:lnTo>
                    <a:pt x="472" y="494"/>
                  </a:lnTo>
                  <a:lnTo>
                    <a:pt x="472" y="446"/>
                  </a:lnTo>
                  <a:lnTo>
                    <a:pt x="484" y="446"/>
                  </a:lnTo>
                  <a:lnTo>
                    <a:pt x="484" y="450"/>
                  </a:lnTo>
                  <a:lnTo>
                    <a:pt x="484" y="450"/>
                  </a:lnTo>
                  <a:lnTo>
                    <a:pt x="488" y="446"/>
                  </a:lnTo>
                  <a:lnTo>
                    <a:pt x="494" y="444"/>
                  </a:lnTo>
                  <a:lnTo>
                    <a:pt x="494" y="444"/>
                  </a:lnTo>
                  <a:lnTo>
                    <a:pt x="500" y="446"/>
                  </a:lnTo>
                  <a:lnTo>
                    <a:pt x="504" y="448"/>
                  </a:lnTo>
                  <a:lnTo>
                    <a:pt x="500" y="460"/>
                  </a:lnTo>
                  <a:close/>
                  <a:moveTo>
                    <a:pt x="406" y="446"/>
                  </a:moveTo>
                  <a:lnTo>
                    <a:pt x="418" y="446"/>
                  </a:lnTo>
                  <a:lnTo>
                    <a:pt x="404" y="494"/>
                  </a:lnTo>
                  <a:lnTo>
                    <a:pt x="394" y="494"/>
                  </a:lnTo>
                  <a:lnTo>
                    <a:pt x="388" y="474"/>
                  </a:lnTo>
                  <a:lnTo>
                    <a:pt x="388" y="474"/>
                  </a:lnTo>
                  <a:lnTo>
                    <a:pt x="384" y="464"/>
                  </a:lnTo>
                  <a:lnTo>
                    <a:pt x="384" y="464"/>
                  </a:lnTo>
                  <a:lnTo>
                    <a:pt x="382" y="474"/>
                  </a:lnTo>
                  <a:lnTo>
                    <a:pt x="376" y="494"/>
                  </a:lnTo>
                  <a:lnTo>
                    <a:pt x="366" y="494"/>
                  </a:lnTo>
                  <a:lnTo>
                    <a:pt x="366" y="494"/>
                  </a:lnTo>
                  <a:lnTo>
                    <a:pt x="352" y="446"/>
                  </a:lnTo>
                  <a:lnTo>
                    <a:pt x="366" y="446"/>
                  </a:lnTo>
                  <a:lnTo>
                    <a:pt x="370" y="464"/>
                  </a:lnTo>
                  <a:lnTo>
                    <a:pt x="370" y="464"/>
                  </a:lnTo>
                  <a:lnTo>
                    <a:pt x="372" y="476"/>
                  </a:lnTo>
                  <a:lnTo>
                    <a:pt x="372" y="476"/>
                  </a:lnTo>
                  <a:lnTo>
                    <a:pt x="374" y="464"/>
                  </a:lnTo>
                  <a:lnTo>
                    <a:pt x="380" y="446"/>
                  </a:lnTo>
                  <a:lnTo>
                    <a:pt x="390" y="446"/>
                  </a:lnTo>
                  <a:lnTo>
                    <a:pt x="396" y="464"/>
                  </a:lnTo>
                  <a:lnTo>
                    <a:pt x="396" y="464"/>
                  </a:lnTo>
                  <a:lnTo>
                    <a:pt x="398" y="476"/>
                  </a:lnTo>
                  <a:lnTo>
                    <a:pt x="398" y="476"/>
                  </a:lnTo>
                  <a:lnTo>
                    <a:pt x="400" y="464"/>
                  </a:lnTo>
                  <a:lnTo>
                    <a:pt x="406" y="446"/>
                  </a:lnTo>
                  <a:close/>
                  <a:moveTo>
                    <a:pt x="442" y="444"/>
                  </a:moveTo>
                  <a:lnTo>
                    <a:pt x="442" y="444"/>
                  </a:lnTo>
                  <a:lnTo>
                    <a:pt x="434" y="446"/>
                  </a:lnTo>
                  <a:lnTo>
                    <a:pt x="426" y="452"/>
                  </a:lnTo>
                  <a:lnTo>
                    <a:pt x="422" y="460"/>
                  </a:lnTo>
                  <a:lnTo>
                    <a:pt x="420" y="470"/>
                  </a:lnTo>
                  <a:lnTo>
                    <a:pt x="420" y="470"/>
                  </a:lnTo>
                  <a:lnTo>
                    <a:pt x="422" y="480"/>
                  </a:lnTo>
                  <a:lnTo>
                    <a:pt x="426" y="488"/>
                  </a:lnTo>
                  <a:lnTo>
                    <a:pt x="434" y="494"/>
                  </a:lnTo>
                  <a:lnTo>
                    <a:pt x="442" y="496"/>
                  </a:lnTo>
                  <a:lnTo>
                    <a:pt x="442" y="496"/>
                  </a:lnTo>
                  <a:lnTo>
                    <a:pt x="450" y="494"/>
                  </a:lnTo>
                  <a:lnTo>
                    <a:pt x="458" y="488"/>
                  </a:lnTo>
                  <a:lnTo>
                    <a:pt x="462" y="480"/>
                  </a:lnTo>
                  <a:lnTo>
                    <a:pt x="464" y="470"/>
                  </a:lnTo>
                  <a:lnTo>
                    <a:pt x="464" y="470"/>
                  </a:lnTo>
                  <a:lnTo>
                    <a:pt x="462" y="460"/>
                  </a:lnTo>
                  <a:lnTo>
                    <a:pt x="458" y="452"/>
                  </a:lnTo>
                  <a:lnTo>
                    <a:pt x="450" y="446"/>
                  </a:lnTo>
                  <a:lnTo>
                    <a:pt x="442" y="444"/>
                  </a:lnTo>
                  <a:lnTo>
                    <a:pt x="442" y="444"/>
                  </a:lnTo>
                  <a:close/>
                  <a:moveTo>
                    <a:pt x="442" y="484"/>
                  </a:moveTo>
                  <a:lnTo>
                    <a:pt x="442" y="484"/>
                  </a:lnTo>
                  <a:lnTo>
                    <a:pt x="438" y="484"/>
                  </a:lnTo>
                  <a:lnTo>
                    <a:pt x="434" y="480"/>
                  </a:lnTo>
                  <a:lnTo>
                    <a:pt x="432" y="476"/>
                  </a:lnTo>
                  <a:lnTo>
                    <a:pt x="432" y="470"/>
                  </a:lnTo>
                  <a:lnTo>
                    <a:pt x="432" y="470"/>
                  </a:lnTo>
                  <a:lnTo>
                    <a:pt x="432" y="464"/>
                  </a:lnTo>
                  <a:lnTo>
                    <a:pt x="434" y="460"/>
                  </a:lnTo>
                  <a:lnTo>
                    <a:pt x="438" y="456"/>
                  </a:lnTo>
                  <a:lnTo>
                    <a:pt x="442" y="456"/>
                  </a:lnTo>
                  <a:lnTo>
                    <a:pt x="442" y="456"/>
                  </a:lnTo>
                  <a:lnTo>
                    <a:pt x="446" y="456"/>
                  </a:lnTo>
                  <a:lnTo>
                    <a:pt x="450" y="460"/>
                  </a:lnTo>
                  <a:lnTo>
                    <a:pt x="452" y="464"/>
                  </a:lnTo>
                  <a:lnTo>
                    <a:pt x="452" y="470"/>
                  </a:lnTo>
                  <a:lnTo>
                    <a:pt x="452" y="470"/>
                  </a:lnTo>
                  <a:lnTo>
                    <a:pt x="452" y="476"/>
                  </a:lnTo>
                  <a:lnTo>
                    <a:pt x="450" y="480"/>
                  </a:lnTo>
                  <a:lnTo>
                    <a:pt x="446" y="484"/>
                  </a:lnTo>
                  <a:lnTo>
                    <a:pt x="442" y="484"/>
                  </a:lnTo>
                  <a:lnTo>
                    <a:pt x="442" y="484"/>
                  </a:lnTo>
                  <a:close/>
                  <a:moveTo>
                    <a:pt x="186" y="462"/>
                  </a:moveTo>
                  <a:lnTo>
                    <a:pt x="200" y="494"/>
                  </a:lnTo>
                  <a:lnTo>
                    <a:pt x="186" y="494"/>
                  </a:lnTo>
                  <a:lnTo>
                    <a:pt x="176" y="472"/>
                  </a:lnTo>
                  <a:lnTo>
                    <a:pt x="170" y="480"/>
                  </a:lnTo>
                  <a:lnTo>
                    <a:pt x="170" y="494"/>
                  </a:lnTo>
                  <a:lnTo>
                    <a:pt x="158" y="494"/>
                  </a:lnTo>
                  <a:lnTo>
                    <a:pt x="158" y="432"/>
                  </a:lnTo>
                  <a:lnTo>
                    <a:pt x="170" y="426"/>
                  </a:lnTo>
                  <a:lnTo>
                    <a:pt x="170" y="464"/>
                  </a:lnTo>
                  <a:lnTo>
                    <a:pt x="170" y="464"/>
                  </a:lnTo>
                  <a:lnTo>
                    <a:pt x="174" y="458"/>
                  </a:lnTo>
                  <a:lnTo>
                    <a:pt x="184" y="446"/>
                  </a:lnTo>
                  <a:lnTo>
                    <a:pt x="198" y="446"/>
                  </a:lnTo>
                  <a:lnTo>
                    <a:pt x="186" y="462"/>
                  </a:lnTo>
                  <a:close/>
                  <a:moveTo>
                    <a:pt x="242" y="494"/>
                  </a:moveTo>
                  <a:lnTo>
                    <a:pt x="230" y="494"/>
                  </a:lnTo>
                  <a:lnTo>
                    <a:pt x="230" y="446"/>
                  </a:lnTo>
                  <a:lnTo>
                    <a:pt x="242" y="446"/>
                  </a:lnTo>
                  <a:lnTo>
                    <a:pt x="242" y="450"/>
                  </a:lnTo>
                  <a:lnTo>
                    <a:pt x="242" y="450"/>
                  </a:lnTo>
                  <a:lnTo>
                    <a:pt x="248" y="446"/>
                  </a:lnTo>
                  <a:lnTo>
                    <a:pt x="254" y="444"/>
                  </a:lnTo>
                  <a:lnTo>
                    <a:pt x="254" y="444"/>
                  </a:lnTo>
                  <a:lnTo>
                    <a:pt x="262" y="446"/>
                  </a:lnTo>
                  <a:lnTo>
                    <a:pt x="268" y="450"/>
                  </a:lnTo>
                  <a:lnTo>
                    <a:pt x="272" y="458"/>
                  </a:lnTo>
                  <a:lnTo>
                    <a:pt x="272" y="466"/>
                  </a:lnTo>
                  <a:lnTo>
                    <a:pt x="272" y="494"/>
                  </a:lnTo>
                  <a:lnTo>
                    <a:pt x="260" y="494"/>
                  </a:lnTo>
                  <a:lnTo>
                    <a:pt x="260" y="468"/>
                  </a:lnTo>
                  <a:lnTo>
                    <a:pt x="260" y="468"/>
                  </a:lnTo>
                  <a:lnTo>
                    <a:pt x="260" y="462"/>
                  </a:lnTo>
                  <a:lnTo>
                    <a:pt x="258" y="458"/>
                  </a:lnTo>
                  <a:lnTo>
                    <a:pt x="256" y="456"/>
                  </a:lnTo>
                  <a:lnTo>
                    <a:pt x="252" y="456"/>
                  </a:lnTo>
                  <a:lnTo>
                    <a:pt x="252" y="456"/>
                  </a:lnTo>
                  <a:lnTo>
                    <a:pt x="248" y="456"/>
                  </a:lnTo>
                  <a:lnTo>
                    <a:pt x="244" y="458"/>
                  </a:lnTo>
                  <a:lnTo>
                    <a:pt x="244" y="462"/>
                  </a:lnTo>
                  <a:lnTo>
                    <a:pt x="242" y="468"/>
                  </a:lnTo>
                  <a:lnTo>
                    <a:pt x="242" y="494"/>
                  </a:lnTo>
                  <a:close/>
                  <a:moveTo>
                    <a:pt x="310" y="450"/>
                  </a:moveTo>
                  <a:lnTo>
                    <a:pt x="310" y="450"/>
                  </a:lnTo>
                  <a:lnTo>
                    <a:pt x="306" y="446"/>
                  </a:lnTo>
                  <a:lnTo>
                    <a:pt x="300" y="444"/>
                  </a:lnTo>
                  <a:lnTo>
                    <a:pt x="300" y="444"/>
                  </a:lnTo>
                  <a:lnTo>
                    <a:pt x="292" y="446"/>
                  </a:lnTo>
                  <a:lnTo>
                    <a:pt x="286" y="452"/>
                  </a:lnTo>
                  <a:lnTo>
                    <a:pt x="282" y="460"/>
                  </a:lnTo>
                  <a:lnTo>
                    <a:pt x="280" y="470"/>
                  </a:lnTo>
                  <a:lnTo>
                    <a:pt x="280" y="470"/>
                  </a:lnTo>
                  <a:lnTo>
                    <a:pt x="282" y="480"/>
                  </a:lnTo>
                  <a:lnTo>
                    <a:pt x="286" y="488"/>
                  </a:lnTo>
                  <a:lnTo>
                    <a:pt x="292" y="494"/>
                  </a:lnTo>
                  <a:lnTo>
                    <a:pt x="300" y="496"/>
                  </a:lnTo>
                  <a:lnTo>
                    <a:pt x="300" y="496"/>
                  </a:lnTo>
                  <a:lnTo>
                    <a:pt x="306" y="494"/>
                  </a:lnTo>
                  <a:lnTo>
                    <a:pt x="310" y="490"/>
                  </a:lnTo>
                  <a:lnTo>
                    <a:pt x="310" y="492"/>
                  </a:lnTo>
                  <a:lnTo>
                    <a:pt x="310" y="492"/>
                  </a:lnTo>
                  <a:lnTo>
                    <a:pt x="310" y="496"/>
                  </a:lnTo>
                  <a:lnTo>
                    <a:pt x="310" y="500"/>
                  </a:lnTo>
                  <a:lnTo>
                    <a:pt x="304" y="504"/>
                  </a:lnTo>
                  <a:lnTo>
                    <a:pt x="296" y="506"/>
                  </a:lnTo>
                  <a:lnTo>
                    <a:pt x="294" y="506"/>
                  </a:lnTo>
                  <a:lnTo>
                    <a:pt x="300" y="514"/>
                  </a:lnTo>
                  <a:lnTo>
                    <a:pt x="300" y="514"/>
                  </a:lnTo>
                  <a:lnTo>
                    <a:pt x="300" y="514"/>
                  </a:lnTo>
                  <a:lnTo>
                    <a:pt x="310" y="512"/>
                  </a:lnTo>
                  <a:lnTo>
                    <a:pt x="318" y="508"/>
                  </a:lnTo>
                  <a:lnTo>
                    <a:pt x="322" y="500"/>
                  </a:lnTo>
                  <a:lnTo>
                    <a:pt x="324" y="490"/>
                  </a:lnTo>
                  <a:lnTo>
                    <a:pt x="324" y="446"/>
                  </a:lnTo>
                  <a:lnTo>
                    <a:pt x="310" y="446"/>
                  </a:lnTo>
                  <a:lnTo>
                    <a:pt x="310" y="450"/>
                  </a:lnTo>
                  <a:close/>
                  <a:moveTo>
                    <a:pt x="310" y="460"/>
                  </a:moveTo>
                  <a:lnTo>
                    <a:pt x="310" y="480"/>
                  </a:lnTo>
                  <a:lnTo>
                    <a:pt x="310" y="480"/>
                  </a:lnTo>
                  <a:lnTo>
                    <a:pt x="308" y="484"/>
                  </a:lnTo>
                  <a:lnTo>
                    <a:pt x="302" y="484"/>
                  </a:lnTo>
                  <a:lnTo>
                    <a:pt x="302" y="484"/>
                  </a:lnTo>
                  <a:lnTo>
                    <a:pt x="300" y="484"/>
                  </a:lnTo>
                  <a:lnTo>
                    <a:pt x="296" y="482"/>
                  </a:lnTo>
                  <a:lnTo>
                    <a:pt x="294" y="478"/>
                  </a:lnTo>
                  <a:lnTo>
                    <a:pt x="294" y="470"/>
                  </a:lnTo>
                  <a:lnTo>
                    <a:pt x="294" y="470"/>
                  </a:lnTo>
                  <a:lnTo>
                    <a:pt x="294" y="462"/>
                  </a:lnTo>
                  <a:lnTo>
                    <a:pt x="296" y="458"/>
                  </a:lnTo>
                  <a:lnTo>
                    <a:pt x="300" y="456"/>
                  </a:lnTo>
                  <a:lnTo>
                    <a:pt x="302" y="456"/>
                  </a:lnTo>
                  <a:lnTo>
                    <a:pt x="302" y="456"/>
                  </a:lnTo>
                  <a:lnTo>
                    <a:pt x="308" y="458"/>
                  </a:lnTo>
                  <a:lnTo>
                    <a:pt x="310" y="460"/>
                  </a:lnTo>
                  <a:lnTo>
                    <a:pt x="310" y="460"/>
                  </a:lnTo>
                  <a:close/>
                  <a:moveTo>
                    <a:pt x="208" y="446"/>
                  </a:moveTo>
                  <a:lnTo>
                    <a:pt x="220" y="446"/>
                  </a:lnTo>
                  <a:lnTo>
                    <a:pt x="220" y="468"/>
                  </a:lnTo>
                  <a:lnTo>
                    <a:pt x="220" y="494"/>
                  </a:lnTo>
                  <a:lnTo>
                    <a:pt x="208" y="494"/>
                  </a:lnTo>
                  <a:lnTo>
                    <a:pt x="208" y="446"/>
                  </a:lnTo>
                  <a:close/>
                  <a:moveTo>
                    <a:pt x="220" y="432"/>
                  </a:moveTo>
                  <a:lnTo>
                    <a:pt x="220" y="438"/>
                  </a:lnTo>
                  <a:lnTo>
                    <a:pt x="208" y="438"/>
                  </a:lnTo>
                  <a:lnTo>
                    <a:pt x="208" y="426"/>
                  </a:lnTo>
                  <a:lnTo>
                    <a:pt x="220" y="426"/>
                  </a:lnTo>
                  <a:lnTo>
                    <a:pt x="220" y="432"/>
                  </a:lnTo>
                  <a:close/>
                  <a:moveTo>
                    <a:pt x="510" y="432"/>
                  </a:moveTo>
                  <a:lnTo>
                    <a:pt x="522" y="426"/>
                  </a:lnTo>
                  <a:lnTo>
                    <a:pt x="522" y="470"/>
                  </a:lnTo>
                  <a:lnTo>
                    <a:pt x="522" y="494"/>
                  </a:lnTo>
                  <a:lnTo>
                    <a:pt x="510" y="494"/>
                  </a:lnTo>
                  <a:lnTo>
                    <a:pt x="510" y="432"/>
                  </a:lnTo>
                  <a:close/>
                  <a:moveTo>
                    <a:pt x="88" y="166"/>
                  </a:moveTo>
                  <a:lnTo>
                    <a:pt x="188" y="166"/>
                  </a:lnTo>
                  <a:lnTo>
                    <a:pt x="188" y="108"/>
                  </a:lnTo>
                  <a:lnTo>
                    <a:pt x="88" y="108"/>
                  </a:lnTo>
                  <a:lnTo>
                    <a:pt x="88" y="62"/>
                  </a:lnTo>
                  <a:lnTo>
                    <a:pt x="198" y="62"/>
                  </a:lnTo>
                  <a:lnTo>
                    <a:pt x="162" y="0"/>
                  </a:lnTo>
                  <a:lnTo>
                    <a:pt x="6" y="0"/>
                  </a:lnTo>
                  <a:lnTo>
                    <a:pt x="6" y="274"/>
                  </a:lnTo>
                  <a:lnTo>
                    <a:pt x="226" y="274"/>
                  </a:lnTo>
                  <a:lnTo>
                    <a:pt x="226" y="212"/>
                  </a:lnTo>
                  <a:lnTo>
                    <a:pt x="88" y="212"/>
                  </a:lnTo>
                  <a:lnTo>
                    <a:pt x="88" y="166"/>
                  </a:lnTo>
                  <a:close/>
                  <a:moveTo>
                    <a:pt x="374" y="0"/>
                  </a:moveTo>
                  <a:lnTo>
                    <a:pt x="326" y="90"/>
                  </a:lnTo>
                  <a:lnTo>
                    <a:pt x="280" y="0"/>
                  </a:lnTo>
                  <a:lnTo>
                    <a:pt x="188" y="0"/>
                  </a:lnTo>
                  <a:lnTo>
                    <a:pt x="284" y="166"/>
                  </a:lnTo>
                  <a:lnTo>
                    <a:pt x="284" y="274"/>
                  </a:lnTo>
                  <a:lnTo>
                    <a:pt x="366" y="274"/>
                  </a:lnTo>
                  <a:lnTo>
                    <a:pt x="366" y="166"/>
                  </a:lnTo>
                  <a:lnTo>
                    <a:pt x="464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1037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1504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78737" y="1267333"/>
            <a:ext cx="2619941" cy="282129"/>
          </a:xfrm>
        </p:spPr>
        <p:txBody>
          <a:bodyPr/>
          <a:lstStyle>
            <a:lvl1pPr>
              <a:lnSpc>
                <a:spcPts val="2232"/>
              </a:lnSpc>
              <a:defRPr b="1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Better question</a:t>
            </a:r>
            <a:endParaRPr lang="en-GB" noProof="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66520" y="390200"/>
            <a:ext cx="3181938" cy="2845141"/>
            <a:chOff x="606425" y="620713"/>
            <a:chExt cx="3721100" cy="3136900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930275" y="3582988"/>
              <a:ext cx="174625" cy="17462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1037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606425" y="3582988"/>
              <a:ext cx="174625" cy="17462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1037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606425" y="620713"/>
              <a:ext cx="3721100" cy="3136900"/>
            </a:xfrm>
            <a:custGeom>
              <a:avLst/>
              <a:gdLst>
                <a:gd name="T0" fmla="*/ 0 w 2344"/>
                <a:gd name="T1" fmla="*/ 414 h 1976"/>
                <a:gd name="T2" fmla="*/ 0 w 2344"/>
                <a:gd name="T3" fmla="*/ 1772 h 1976"/>
                <a:gd name="T4" fmla="*/ 110 w 2344"/>
                <a:gd name="T5" fmla="*/ 1772 h 1976"/>
                <a:gd name="T6" fmla="*/ 110 w 2344"/>
                <a:gd name="T7" fmla="*/ 506 h 1976"/>
                <a:gd name="T8" fmla="*/ 2234 w 2344"/>
                <a:gd name="T9" fmla="*/ 132 h 1976"/>
                <a:gd name="T10" fmla="*/ 2234 w 2344"/>
                <a:gd name="T11" fmla="*/ 1866 h 1976"/>
                <a:gd name="T12" fmla="*/ 612 w 2344"/>
                <a:gd name="T13" fmla="*/ 1866 h 1976"/>
                <a:gd name="T14" fmla="*/ 612 w 2344"/>
                <a:gd name="T15" fmla="*/ 1976 h 1976"/>
                <a:gd name="T16" fmla="*/ 2344 w 2344"/>
                <a:gd name="T17" fmla="*/ 1976 h 1976"/>
                <a:gd name="T18" fmla="*/ 2344 w 2344"/>
                <a:gd name="T19" fmla="*/ 0 h 1976"/>
                <a:gd name="T20" fmla="*/ 0 w 2344"/>
                <a:gd name="T21" fmla="*/ 414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44" h="1976">
                  <a:moveTo>
                    <a:pt x="0" y="414"/>
                  </a:moveTo>
                  <a:lnTo>
                    <a:pt x="0" y="1772"/>
                  </a:lnTo>
                  <a:lnTo>
                    <a:pt x="110" y="1772"/>
                  </a:lnTo>
                  <a:lnTo>
                    <a:pt x="110" y="506"/>
                  </a:lnTo>
                  <a:lnTo>
                    <a:pt x="2234" y="132"/>
                  </a:lnTo>
                  <a:lnTo>
                    <a:pt x="2234" y="1866"/>
                  </a:lnTo>
                  <a:lnTo>
                    <a:pt x="612" y="1866"/>
                  </a:lnTo>
                  <a:lnTo>
                    <a:pt x="612" y="1976"/>
                  </a:lnTo>
                  <a:lnTo>
                    <a:pt x="2344" y="1976"/>
                  </a:lnTo>
                  <a:lnTo>
                    <a:pt x="2344" y="0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1037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254125" y="3582988"/>
              <a:ext cx="174625" cy="17462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1037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87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678736" y="1713848"/>
            <a:ext cx="2619398" cy="56425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kumimoji="0" lang="en-GB" sz="1508" b="0" i="0" u="none" strike="noStrike" kern="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EYInterstate Regular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822487" rtl="0" eaLnBrk="1" fontAlgn="base" latinLnBrk="0" hangingPunct="1">
              <a:lnSpc>
                <a:spcPts val="2232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21" y="5832828"/>
            <a:ext cx="1718572" cy="62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86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Group 6144"/>
          <p:cNvGrpSpPr/>
          <p:nvPr/>
        </p:nvGrpSpPr>
        <p:grpSpPr>
          <a:xfrm>
            <a:off x="366520" y="390201"/>
            <a:ext cx="3181938" cy="3971103"/>
            <a:chOff x="5346700" y="1128713"/>
            <a:chExt cx="3721100" cy="4378325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5346700" y="5332413"/>
              <a:ext cx="174625" cy="17462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1037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5670550" y="5332413"/>
              <a:ext cx="174625" cy="17462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1037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5994400" y="5332413"/>
              <a:ext cx="174625" cy="17462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1037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144" name="Freeform 9"/>
            <p:cNvSpPr>
              <a:spLocks/>
            </p:cNvSpPr>
            <p:nvPr/>
          </p:nvSpPr>
          <p:spPr bwMode="auto">
            <a:xfrm>
              <a:off x="5346700" y="1128713"/>
              <a:ext cx="3721100" cy="4378325"/>
            </a:xfrm>
            <a:custGeom>
              <a:avLst/>
              <a:gdLst>
                <a:gd name="T0" fmla="*/ 0 w 2344"/>
                <a:gd name="T1" fmla="*/ 414 h 2758"/>
                <a:gd name="T2" fmla="*/ 0 w 2344"/>
                <a:gd name="T3" fmla="*/ 2554 h 2758"/>
                <a:gd name="T4" fmla="*/ 110 w 2344"/>
                <a:gd name="T5" fmla="*/ 2554 h 2758"/>
                <a:gd name="T6" fmla="*/ 110 w 2344"/>
                <a:gd name="T7" fmla="*/ 506 h 2758"/>
                <a:gd name="T8" fmla="*/ 2234 w 2344"/>
                <a:gd name="T9" fmla="*/ 132 h 2758"/>
                <a:gd name="T10" fmla="*/ 2234 w 2344"/>
                <a:gd name="T11" fmla="*/ 2648 h 2758"/>
                <a:gd name="T12" fmla="*/ 612 w 2344"/>
                <a:gd name="T13" fmla="*/ 2648 h 2758"/>
                <a:gd name="T14" fmla="*/ 612 w 2344"/>
                <a:gd name="T15" fmla="*/ 2758 h 2758"/>
                <a:gd name="T16" fmla="*/ 2344 w 2344"/>
                <a:gd name="T17" fmla="*/ 2758 h 2758"/>
                <a:gd name="T18" fmla="*/ 2344 w 2344"/>
                <a:gd name="T19" fmla="*/ 0 h 2758"/>
                <a:gd name="T20" fmla="*/ 0 w 2344"/>
                <a:gd name="T21" fmla="*/ 414 h 2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44" h="2758">
                  <a:moveTo>
                    <a:pt x="0" y="414"/>
                  </a:moveTo>
                  <a:lnTo>
                    <a:pt x="0" y="2554"/>
                  </a:lnTo>
                  <a:lnTo>
                    <a:pt x="110" y="2554"/>
                  </a:lnTo>
                  <a:lnTo>
                    <a:pt x="110" y="506"/>
                  </a:lnTo>
                  <a:lnTo>
                    <a:pt x="2234" y="132"/>
                  </a:lnTo>
                  <a:lnTo>
                    <a:pt x="2234" y="2648"/>
                  </a:lnTo>
                  <a:lnTo>
                    <a:pt x="612" y="2648"/>
                  </a:lnTo>
                  <a:lnTo>
                    <a:pt x="612" y="2758"/>
                  </a:lnTo>
                  <a:lnTo>
                    <a:pt x="2344" y="2758"/>
                  </a:lnTo>
                  <a:lnTo>
                    <a:pt x="2344" y="0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1037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866013" y="5349326"/>
            <a:ext cx="925803" cy="1146120"/>
            <a:chOff x="9040813" y="5535613"/>
            <a:chExt cx="1082675" cy="1263650"/>
          </a:xfrm>
        </p:grpSpPr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9040813" y="5535613"/>
              <a:ext cx="866775" cy="314325"/>
            </a:xfrm>
            <a:custGeom>
              <a:avLst/>
              <a:gdLst>
                <a:gd name="T0" fmla="*/ 546 w 546"/>
                <a:gd name="T1" fmla="*/ 0 h 198"/>
                <a:gd name="T2" fmla="*/ 0 w 546"/>
                <a:gd name="T3" fmla="*/ 198 h 198"/>
                <a:gd name="T4" fmla="*/ 546 w 546"/>
                <a:gd name="T5" fmla="*/ 102 h 198"/>
                <a:gd name="T6" fmla="*/ 546 w 546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6" h="198">
                  <a:moveTo>
                    <a:pt x="546" y="0"/>
                  </a:moveTo>
                  <a:lnTo>
                    <a:pt x="0" y="198"/>
                  </a:lnTo>
                  <a:lnTo>
                    <a:pt x="546" y="102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1037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9040813" y="5983288"/>
              <a:ext cx="1082675" cy="815975"/>
            </a:xfrm>
            <a:custGeom>
              <a:avLst/>
              <a:gdLst>
                <a:gd name="T0" fmla="*/ 6 w 682"/>
                <a:gd name="T1" fmla="*/ 342 h 514"/>
                <a:gd name="T2" fmla="*/ 38 w 682"/>
                <a:gd name="T3" fmla="*/ 380 h 514"/>
                <a:gd name="T4" fmla="*/ 34 w 682"/>
                <a:gd name="T5" fmla="*/ 354 h 514"/>
                <a:gd name="T6" fmla="*/ 78 w 682"/>
                <a:gd name="T7" fmla="*/ 392 h 514"/>
                <a:gd name="T8" fmla="*/ 96 w 682"/>
                <a:gd name="T9" fmla="*/ 406 h 514"/>
                <a:gd name="T10" fmla="*/ 250 w 682"/>
                <a:gd name="T11" fmla="*/ 364 h 514"/>
                <a:gd name="T12" fmla="*/ 266 w 682"/>
                <a:gd name="T13" fmla="*/ 372 h 514"/>
                <a:gd name="T14" fmla="*/ 132 w 682"/>
                <a:gd name="T15" fmla="*/ 380 h 514"/>
                <a:gd name="T16" fmla="*/ 164 w 682"/>
                <a:gd name="T17" fmla="*/ 374 h 514"/>
                <a:gd name="T18" fmla="*/ 192 w 682"/>
                <a:gd name="T19" fmla="*/ 364 h 514"/>
                <a:gd name="T20" fmla="*/ 192 w 682"/>
                <a:gd name="T21" fmla="*/ 374 h 514"/>
                <a:gd name="T22" fmla="*/ 446 w 682"/>
                <a:gd name="T23" fmla="*/ 406 h 514"/>
                <a:gd name="T24" fmla="*/ 456 w 682"/>
                <a:gd name="T25" fmla="*/ 358 h 514"/>
                <a:gd name="T26" fmla="*/ 446 w 682"/>
                <a:gd name="T27" fmla="*/ 394 h 514"/>
                <a:gd name="T28" fmla="*/ 290 w 682"/>
                <a:gd name="T29" fmla="*/ 384 h 514"/>
                <a:gd name="T30" fmla="*/ 304 w 682"/>
                <a:gd name="T31" fmla="*/ 420 h 514"/>
                <a:gd name="T32" fmla="*/ 320 w 682"/>
                <a:gd name="T33" fmla="*/ 394 h 514"/>
                <a:gd name="T34" fmla="*/ 316 w 682"/>
                <a:gd name="T35" fmla="*/ 372 h 514"/>
                <a:gd name="T36" fmla="*/ 380 w 682"/>
                <a:gd name="T37" fmla="*/ 376 h 514"/>
                <a:gd name="T38" fmla="*/ 402 w 682"/>
                <a:gd name="T39" fmla="*/ 410 h 514"/>
                <a:gd name="T40" fmla="*/ 374 w 682"/>
                <a:gd name="T41" fmla="*/ 388 h 514"/>
                <a:gd name="T42" fmla="*/ 514 w 682"/>
                <a:gd name="T43" fmla="*/ 394 h 514"/>
                <a:gd name="T44" fmla="*/ 512 w 682"/>
                <a:gd name="T45" fmla="*/ 360 h 514"/>
                <a:gd name="T46" fmla="*/ 522 w 682"/>
                <a:gd name="T47" fmla="*/ 402 h 514"/>
                <a:gd name="T48" fmla="*/ 632 w 682"/>
                <a:gd name="T49" fmla="*/ 394 h 514"/>
                <a:gd name="T50" fmla="*/ 620 w 682"/>
                <a:gd name="T51" fmla="*/ 358 h 514"/>
                <a:gd name="T52" fmla="*/ 632 w 682"/>
                <a:gd name="T53" fmla="*/ 394 h 514"/>
                <a:gd name="T54" fmla="*/ 584 w 682"/>
                <a:gd name="T55" fmla="*/ 396 h 514"/>
                <a:gd name="T56" fmla="*/ 562 w 682"/>
                <a:gd name="T57" fmla="*/ 372 h 514"/>
                <a:gd name="T58" fmla="*/ 548 w 682"/>
                <a:gd name="T59" fmla="*/ 410 h 514"/>
                <a:gd name="T60" fmla="*/ 548 w 682"/>
                <a:gd name="T61" fmla="*/ 372 h 514"/>
                <a:gd name="T62" fmla="*/ 664 w 682"/>
                <a:gd name="T63" fmla="*/ 374 h 514"/>
                <a:gd name="T64" fmla="*/ 678 w 682"/>
                <a:gd name="T65" fmla="*/ 374 h 514"/>
                <a:gd name="T66" fmla="*/ 228 w 682"/>
                <a:gd name="T67" fmla="*/ 354 h 514"/>
                <a:gd name="T68" fmla="*/ 530 w 682"/>
                <a:gd name="T69" fmla="*/ 470 h 514"/>
                <a:gd name="T70" fmla="*/ 552 w 682"/>
                <a:gd name="T71" fmla="*/ 484 h 514"/>
                <a:gd name="T72" fmla="*/ 560 w 682"/>
                <a:gd name="T73" fmla="*/ 480 h 514"/>
                <a:gd name="T74" fmla="*/ 120 w 682"/>
                <a:gd name="T75" fmla="*/ 494 h 514"/>
                <a:gd name="T76" fmla="*/ 42 w 682"/>
                <a:gd name="T77" fmla="*/ 494 h 514"/>
                <a:gd name="T78" fmla="*/ 20 w 682"/>
                <a:gd name="T79" fmla="*/ 476 h 514"/>
                <a:gd name="T80" fmla="*/ 70 w 682"/>
                <a:gd name="T81" fmla="*/ 460 h 514"/>
                <a:gd name="T82" fmla="*/ 106 w 682"/>
                <a:gd name="T83" fmla="*/ 452 h 514"/>
                <a:gd name="T84" fmla="*/ 90 w 682"/>
                <a:gd name="T85" fmla="*/ 456 h 514"/>
                <a:gd name="T86" fmla="*/ 496 w 682"/>
                <a:gd name="T87" fmla="*/ 458 h 514"/>
                <a:gd name="T88" fmla="*/ 494 w 682"/>
                <a:gd name="T89" fmla="*/ 444 h 514"/>
                <a:gd name="T90" fmla="*/ 376 w 682"/>
                <a:gd name="T91" fmla="*/ 494 h 514"/>
                <a:gd name="T92" fmla="*/ 398 w 682"/>
                <a:gd name="T93" fmla="*/ 476 h 514"/>
                <a:gd name="T94" fmla="*/ 442 w 682"/>
                <a:gd name="T95" fmla="*/ 496 h 514"/>
                <a:gd name="T96" fmla="*/ 438 w 682"/>
                <a:gd name="T97" fmla="*/ 484 h 514"/>
                <a:gd name="T98" fmla="*/ 452 w 682"/>
                <a:gd name="T99" fmla="*/ 470 h 514"/>
                <a:gd name="T100" fmla="*/ 170 w 682"/>
                <a:gd name="T101" fmla="*/ 426 h 514"/>
                <a:gd name="T102" fmla="*/ 254 w 682"/>
                <a:gd name="T103" fmla="*/ 444 h 514"/>
                <a:gd name="T104" fmla="*/ 252 w 682"/>
                <a:gd name="T105" fmla="*/ 456 h 514"/>
                <a:gd name="T106" fmla="*/ 280 w 682"/>
                <a:gd name="T107" fmla="*/ 470 h 514"/>
                <a:gd name="T108" fmla="*/ 296 w 682"/>
                <a:gd name="T109" fmla="*/ 506 h 514"/>
                <a:gd name="T110" fmla="*/ 310 w 682"/>
                <a:gd name="T111" fmla="*/ 480 h 514"/>
                <a:gd name="T112" fmla="*/ 308 w 682"/>
                <a:gd name="T113" fmla="*/ 458 h 514"/>
                <a:gd name="T114" fmla="*/ 220 w 682"/>
                <a:gd name="T115" fmla="*/ 432 h 514"/>
                <a:gd name="T116" fmla="*/ 6 w 682"/>
                <a:gd name="T117" fmla="*/ 0 h 514"/>
                <a:gd name="T118" fmla="*/ 464 w 682"/>
                <a:gd name="T11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2" h="514">
                  <a:moveTo>
                    <a:pt x="58" y="388"/>
                  </a:moveTo>
                  <a:lnTo>
                    <a:pt x="58" y="388"/>
                  </a:lnTo>
                  <a:lnTo>
                    <a:pt x="56" y="382"/>
                  </a:lnTo>
                  <a:lnTo>
                    <a:pt x="54" y="378"/>
                  </a:lnTo>
                  <a:lnTo>
                    <a:pt x="48" y="372"/>
                  </a:lnTo>
                  <a:lnTo>
                    <a:pt x="48" y="372"/>
                  </a:lnTo>
                  <a:lnTo>
                    <a:pt x="54" y="368"/>
                  </a:lnTo>
                  <a:lnTo>
                    <a:pt x="56" y="360"/>
                  </a:lnTo>
                  <a:lnTo>
                    <a:pt x="56" y="360"/>
                  </a:lnTo>
                  <a:lnTo>
                    <a:pt x="54" y="352"/>
                  </a:lnTo>
                  <a:lnTo>
                    <a:pt x="50" y="346"/>
                  </a:lnTo>
                  <a:lnTo>
                    <a:pt x="44" y="344"/>
                  </a:lnTo>
                  <a:lnTo>
                    <a:pt x="34" y="342"/>
                  </a:lnTo>
                  <a:lnTo>
                    <a:pt x="6" y="342"/>
                  </a:lnTo>
                  <a:lnTo>
                    <a:pt x="6" y="410"/>
                  </a:lnTo>
                  <a:lnTo>
                    <a:pt x="34" y="410"/>
                  </a:lnTo>
                  <a:lnTo>
                    <a:pt x="34" y="410"/>
                  </a:lnTo>
                  <a:lnTo>
                    <a:pt x="44" y="408"/>
                  </a:lnTo>
                  <a:lnTo>
                    <a:pt x="52" y="404"/>
                  </a:lnTo>
                  <a:lnTo>
                    <a:pt x="56" y="396"/>
                  </a:lnTo>
                  <a:lnTo>
                    <a:pt x="58" y="388"/>
                  </a:lnTo>
                  <a:lnTo>
                    <a:pt x="58" y="388"/>
                  </a:lnTo>
                  <a:close/>
                  <a:moveTo>
                    <a:pt x="34" y="398"/>
                  </a:moveTo>
                  <a:lnTo>
                    <a:pt x="18" y="398"/>
                  </a:lnTo>
                  <a:lnTo>
                    <a:pt x="18" y="378"/>
                  </a:lnTo>
                  <a:lnTo>
                    <a:pt x="34" y="378"/>
                  </a:lnTo>
                  <a:lnTo>
                    <a:pt x="34" y="378"/>
                  </a:lnTo>
                  <a:lnTo>
                    <a:pt x="38" y="380"/>
                  </a:lnTo>
                  <a:lnTo>
                    <a:pt x="42" y="380"/>
                  </a:lnTo>
                  <a:lnTo>
                    <a:pt x="44" y="384"/>
                  </a:lnTo>
                  <a:lnTo>
                    <a:pt x="44" y="388"/>
                  </a:lnTo>
                  <a:lnTo>
                    <a:pt x="44" y="388"/>
                  </a:lnTo>
                  <a:lnTo>
                    <a:pt x="44" y="392"/>
                  </a:lnTo>
                  <a:lnTo>
                    <a:pt x="42" y="396"/>
                  </a:lnTo>
                  <a:lnTo>
                    <a:pt x="38" y="398"/>
                  </a:lnTo>
                  <a:lnTo>
                    <a:pt x="34" y="398"/>
                  </a:lnTo>
                  <a:lnTo>
                    <a:pt x="34" y="398"/>
                  </a:lnTo>
                  <a:close/>
                  <a:moveTo>
                    <a:pt x="34" y="368"/>
                  </a:moveTo>
                  <a:lnTo>
                    <a:pt x="18" y="368"/>
                  </a:lnTo>
                  <a:lnTo>
                    <a:pt x="18" y="354"/>
                  </a:lnTo>
                  <a:lnTo>
                    <a:pt x="34" y="354"/>
                  </a:lnTo>
                  <a:lnTo>
                    <a:pt x="34" y="354"/>
                  </a:lnTo>
                  <a:lnTo>
                    <a:pt x="40" y="356"/>
                  </a:lnTo>
                  <a:lnTo>
                    <a:pt x="42" y="358"/>
                  </a:lnTo>
                  <a:lnTo>
                    <a:pt x="42" y="360"/>
                  </a:lnTo>
                  <a:lnTo>
                    <a:pt x="42" y="360"/>
                  </a:lnTo>
                  <a:lnTo>
                    <a:pt x="40" y="366"/>
                  </a:lnTo>
                  <a:lnTo>
                    <a:pt x="38" y="366"/>
                  </a:lnTo>
                  <a:lnTo>
                    <a:pt x="34" y="368"/>
                  </a:lnTo>
                  <a:lnTo>
                    <a:pt x="34" y="368"/>
                  </a:lnTo>
                  <a:close/>
                  <a:moveTo>
                    <a:pt x="66" y="388"/>
                  </a:moveTo>
                  <a:lnTo>
                    <a:pt x="66" y="360"/>
                  </a:lnTo>
                  <a:lnTo>
                    <a:pt x="78" y="360"/>
                  </a:lnTo>
                  <a:lnTo>
                    <a:pt x="78" y="388"/>
                  </a:lnTo>
                  <a:lnTo>
                    <a:pt x="78" y="388"/>
                  </a:lnTo>
                  <a:lnTo>
                    <a:pt x="78" y="392"/>
                  </a:lnTo>
                  <a:lnTo>
                    <a:pt x="80" y="396"/>
                  </a:lnTo>
                  <a:lnTo>
                    <a:pt x="84" y="398"/>
                  </a:lnTo>
                  <a:lnTo>
                    <a:pt x="88" y="400"/>
                  </a:lnTo>
                  <a:lnTo>
                    <a:pt x="88" y="400"/>
                  </a:lnTo>
                  <a:lnTo>
                    <a:pt x="92" y="398"/>
                  </a:lnTo>
                  <a:lnTo>
                    <a:pt x="94" y="396"/>
                  </a:lnTo>
                  <a:lnTo>
                    <a:pt x="96" y="392"/>
                  </a:lnTo>
                  <a:lnTo>
                    <a:pt x="96" y="388"/>
                  </a:lnTo>
                  <a:lnTo>
                    <a:pt x="96" y="360"/>
                  </a:lnTo>
                  <a:lnTo>
                    <a:pt x="108" y="360"/>
                  </a:lnTo>
                  <a:lnTo>
                    <a:pt x="108" y="410"/>
                  </a:lnTo>
                  <a:lnTo>
                    <a:pt x="96" y="410"/>
                  </a:lnTo>
                  <a:lnTo>
                    <a:pt x="96" y="406"/>
                  </a:lnTo>
                  <a:lnTo>
                    <a:pt x="96" y="406"/>
                  </a:lnTo>
                  <a:lnTo>
                    <a:pt x="92" y="408"/>
                  </a:lnTo>
                  <a:lnTo>
                    <a:pt x="84" y="410"/>
                  </a:lnTo>
                  <a:lnTo>
                    <a:pt x="84" y="410"/>
                  </a:lnTo>
                  <a:lnTo>
                    <a:pt x="80" y="410"/>
                  </a:lnTo>
                  <a:lnTo>
                    <a:pt x="74" y="408"/>
                  </a:lnTo>
                  <a:lnTo>
                    <a:pt x="70" y="402"/>
                  </a:lnTo>
                  <a:lnTo>
                    <a:pt x="66" y="394"/>
                  </a:lnTo>
                  <a:lnTo>
                    <a:pt x="66" y="388"/>
                  </a:lnTo>
                  <a:lnTo>
                    <a:pt x="66" y="388"/>
                  </a:lnTo>
                  <a:close/>
                  <a:moveTo>
                    <a:pt x="250" y="410"/>
                  </a:moveTo>
                  <a:lnTo>
                    <a:pt x="238" y="410"/>
                  </a:lnTo>
                  <a:lnTo>
                    <a:pt x="238" y="360"/>
                  </a:lnTo>
                  <a:lnTo>
                    <a:pt x="250" y="360"/>
                  </a:lnTo>
                  <a:lnTo>
                    <a:pt x="250" y="364"/>
                  </a:lnTo>
                  <a:lnTo>
                    <a:pt x="250" y="364"/>
                  </a:lnTo>
                  <a:lnTo>
                    <a:pt x="256" y="360"/>
                  </a:lnTo>
                  <a:lnTo>
                    <a:pt x="262" y="358"/>
                  </a:lnTo>
                  <a:lnTo>
                    <a:pt x="262" y="358"/>
                  </a:lnTo>
                  <a:lnTo>
                    <a:pt x="270" y="360"/>
                  </a:lnTo>
                  <a:lnTo>
                    <a:pt x="276" y="364"/>
                  </a:lnTo>
                  <a:lnTo>
                    <a:pt x="280" y="372"/>
                  </a:lnTo>
                  <a:lnTo>
                    <a:pt x="280" y="382"/>
                  </a:lnTo>
                  <a:lnTo>
                    <a:pt x="280" y="410"/>
                  </a:lnTo>
                  <a:lnTo>
                    <a:pt x="268" y="410"/>
                  </a:lnTo>
                  <a:lnTo>
                    <a:pt x="268" y="382"/>
                  </a:lnTo>
                  <a:lnTo>
                    <a:pt x="268" y="382"/>
                  </a:lnTo>
                  <a:lnTo>
                    <a:pt x="268" y="376"/>
                  </a:lnTo>
                  <a:lnTo>
                    <a:pt x="266" y="372"/>
                  </a:lnTo>
                  <a:lnTo>
                    <a:pt x="264" y="370"/>
                  </a:lnTo>
                  <a:lnTo>
                    <a:pt x="260" y="370"/>
                  </a:lnTo>
                  <a:lnTo>
                    <a:pt x="260" y="370"/>
                  </a:lnTo>
                  <a:lnTo>
                    <a:pt x="256" y="370"/>
                  </a:lnTo>
                  <a:lnTo>
                    <a:pt x="254" y="374"/>
                  </a:lnTo>
                  <a:lnTo>
                    <a:pt x="252" y="376"/>
                  </a:lnTo>
                  <a:lnTo>
                    <a:pt x="250" y="382"/>
                  </a:lnTo>
                  <a:lnTo>
                    <a:pt x="250" y="410"/>
                  </a:lnTo>
                  <a:close/>
                  <a:moveTo>
                    <a:pt x="132" y="380"/>
                  </a:moveTo>
                  <a:lnTo>
                    <a:pt x="132" y="410"/>
                  </a:lnTo>
                  <a:lnTo>
                    <a:pt x="120" y="410"/>
                  </a:lnTo>
                  <a:lnTo>
                    <a:pt x="120" y="360"/>
                  </a:lnTo>
                  <a:lnTo>
                    <a:pt x="132" y="360"/>
                  </a:lnTo>
                  <a:lnTo>
                    <a:pt x="132" y="380"/>
                  </a:lnTo>
                  <a:close/>
                  <a:moveTo>
                    <a:pt x="142" y="346"/>
                  </a:moveTo>
                  <a:lnTo>
                    <a:pt x="154" y="340"/>
                  </a:lnTo>
                  <a:lnTo>
                    <a:pt x="154" y="348"/>
                  </a:lnTo>
                  <a:lnTo>
                    <a:pt x="154" y="410"/>
                  </a:lnTo>
                  <a:lnTo>
                    <a:pt x="142" y="410"/>
                  </a:lnTo>
                  <a:lnTo>
                    <a:pt x="142" y="346"/>
                  </a:lnTo>
                  <a:close/>
                  <a:moveTo>
                    <a:pt x="192" y="364"/>
                  </a:moveTo>
                  <a:lnTo>
                    <a:pt x="192" y="364"/>
                  </a:lnTo>
                  <a:lnTo>
                    <a:pt x="188" y="360"/>
                  </a:lnTo>
                  <a:lnTo>
                    <a:pt x="182" y="358"/>
                  </a:lnTo>
                  <a:lnTo>
                    <a:pt x="182" y="358"/>
                  </a:lnTo>
                  <a:lnTo>
                    <a:pt x="174" y="360"/>
                  </a:lnTo>
                  <a:lnTo>
                    <a:pt x="168" y="366"/>
                  </a:lnTo>
                  <a:lnTo>
                    <a:pt x="164" y="374"/>
                  </a:lnTo>
                  <a:lnTo>
                    <a:pt x="162" y="384"/>
                  </a:lnTo>
                  <a:lnTo>
                    <a:pt x="162" y="384"/>
                  </a:lnTo>
                  <a:lnTo>
                    <a:pt x="164" y="394"/>
                  </a:lnTo>
                  <a:lnTo>
                    <a:pt x="168" y="404"/>
                  </a:lnTo>
                  <a:lnTo>
                    <a:pt x="174" y="408"/>
                  </a:lnTo>
                  <a:lnTo>
                    <a:pt x="182" y="410"/>
                  </a:lnTo>
                  <a:lnTo>
                    <a:pt x="182" y="410"/>
                  </a:lnTo>
                  <a:lnTo>
                    <a:pt x="188" y="408"/>
                  </a:lnTo>
                  <a:lnTo>
                    <a:pt x="192" y="406"/>
                  </a:lnTo>
                  <a:lnTo>
                    <a:pt x="192" y="410"/>
                  </a:lnTo>
                  <a:lnTo>
                    <a:pt x="204" y="410"/>
                  </a:lnTo>
                  <a:lnTo>
                    <a:pt x="204" y="340"/>
                  </a:lnTo>
                  <a:lnTo>
                    <a:pt x="192" y="346"/>
                  </a:lnTo>
                  <a:lnTo>
                    <a:pt x="192" y="364"/>
                  </a:lnTo>
                  <a:close/>
                  <a:moveTo>
                    <a:pt x="184" y="398"/>
                  </a:moveTo>
                  <a:lnTo>
                    <a:pt x="184" y="398"/>
                  </a:lnTo>
                  <a:lnTo>
                    <a:pt x="180" y="398"/>
                  </a:lnTo>
                  <a:lnTo>
                    <a:pt x="178" y="396"/>
                  </a:lnTo>
                  <a:lnTo>
                    <a:pt x="176" y="392"/>
                  </a:lnTo>
                  <a:lnTo>
                    <a:pt x="174" y="384"/>
                  </a:lnTo>
                  <a:lnTo>
                    <a:pt x="174" y="384"/>
                  </a:lnTo>
                  <a:lnTo>
                    <a:pt x="176" y="376"/>
                  </a:lnTo>
                  <a:lnTo>
                    <a:pt x="178" y="372"/>
                  </a:lnTo>
                  <a:lnTo>
                    <a:pt x="180" y="370"/>
                  </a:lnTo>
                  <a:lnTo>
                    <a:pt x="184" y="370"/>
                  </a:lnTo>
                  <a:lnTo>
                    <a:pt x="184" y="370"/>
                  </a:lnTo>
                  <a:lnTo>
                    <a:pt x="190" y="372"/>
                  </a:lnTo>
                  <a:lnTo>
                    <a:pt x="192" y="374"/>
                  </a:lnTo>
                  <a:lnTo>
                    <a:pt x="192" y="394"/>
                  </a:lnTo>
                  <a:lnTo>
                    <a:pt x="192" y="394"/>
                  </a:lnTo>
                  <a:lnTo>
                    <a:pt x="190" y="398"/>
                  </a:lnTo>
                  <a:lnTo>
                    <a:pt x="184" y="398"/>
                  </a:lnTo>
                  <a:lnTo>
                    <a:pt x="184" y="398"/>
                  </a:lnTo>
                  <a:close/>
                  <a:moveTo>
                    <a:pt x="456" y="358"/>
                  </a:moveTo>
                  <a:lnTo>
                    <a:pt x="456" y="358"/>
                  </a:lnTo>
                  <a:lnTo>
                    <a:pt x="452" y="360"/>
                  </a:lnTo>
                  <a:lnTo>
                    <a:pt x="446" y="364"/>
                  </a:lnTo>
                  <a:lnTo>
                    <a:pt x="446" y="340"/>
                  </a:lnTo>
                  <a:lnTo>
                    <a:pt x="434" y="346"/>
                  </a:lnTo>
                  <a:lnTo>
                    <a:pt x="434" y="410"/>
                  </a:lnTo>
                  <a:lnTo>
                    <a:pt x="446" y="41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50" y="408"/>
                  </a:lnTo>
                  <a:lnTo>
                    <a:pt x="458" y="410"/>
                  </a:lnTo>
                  <a:lnTo>
                    <a:pt x="458" y="410"/>
                  </a:lnTo>
                  <a:lnTo>
                    <a:pt x="466" y="408"/>
                  </a:lnTo>
                  <a:lnTo>
                    <a:pt x="472" y="404"/>
                  </a:lnTo>
                  <a:lnTo>
                    <a:pt x="474" y="396"/>
                  </a:lnTo>
                  <a:lnTo>
                    <a:pt x="476" y="384"/>
                  </a:lnTo>
                  <a:lnTo>
                    <a:pt x="476" y="384"/>
                  </a:lnTo>
                  <a:lnTo>
                    <a:pt x="474" y="374"/>
                  </a:lnTo>
                  <a:lnTo>
                    <a:pt x="470" y="366"/>
                  </a:lnTo>
                  <a:lnTo>
                    <a:pt x="464" y="360"/>
                  </a:lnTo>
                  <a:lnTo>
                    <a:pt x="456" y="358"/>
                  </a:lnTo>
                  <a:lnTo>
                    <a:pt x="456" y="358"/>
                  </a:lnTo>
                  <a:close/>
                  <a:moveTo>
                    <a:pt x="454" y="370"/>
                  </a:moveTo>
                  <a:lnTo>
                    <a:pt x="454" y="370"/>
                  </a:lnTo>
                  <a:lnTo>
                    <a:pt x="458" y="370"/>
                  </a:lnTo>
                  <a:lnTo>
                    <a:pt x="460" y="374"/>
                  </a:lnTo>
                  <a:lnTo>
                    <a:pt x="462" y="378"/>
                  </a:lnTo>
                  <a:lnTo>
                    <a:pt x="464" y="384"/>
                  </a:lnTo>
                  <a:lnTo>
                    <a:pt x="464" y="384"/>
                  </a:lnTo>
                  <a:lnTo>
                    <a:pt x="464" y="390"/>
                  </a:lnTo>
                  <a:lnTo>
                    <a:pt x="462" y="396"/>
                  </a:lnTo>
                  <a:lnTo>
                    <a:pt x="458" y="398"/>
                  </a:lnTo>
                  <a:lnTo>
                    <a:pt x="454" y="398"/>
                  </a:lnTo>
                  <a:lnTo>
                    <a:pt x="454" y="398"/>
                  </a:lnTo>
                  <a:lnTo>
                    <a:pt x="450" y="398"/>
                  </a:lnTo>
                  <a:lnTo>
                    <a:pt x="446" y="394"/>
                  </a:lnTo>
                  <a:lnTo>
                    <a:pt x="446" y="376"/>
                  </a:lnTo>
                  <a:lnTo>
                    <a:pt x="446" y="376"/>
                  </a:lnTo>
                  <a:lnTo>
                    <a:pt x="450" y="372"/>
                  </a:lnTo>
                  <a:lnTo>
                    <a:pt x="454" y="370"/>
                  </a:lnTo>
                  <a:lnTo>
                    <a:pt x="454" y="370"/>
                  </a:lnTo>
                  <a:close/>
                  <a:moveTo>
                    <a:pt x="320" y="364"/>
                  </a:moveTo>
                  <a:lnTo>
                    <a:pt x="320" y="364"/>
                  </a:lnTo>
                  <a:lnTo>
                    <a:pt x="314" y="360"/>
                  </a:lnTo>
                  <a:lnTo>
                    <a:pt x="308" y="358"/>
                  </a:lnTo>
                  <a:lnTo>
                    <a:pt x="308" y="358"/>
                  </a:lnTo>
                  <a:lnTo>
                    <a:pt x="300" y="360"/>
                  </a:lnTo>
                  <a:lnTo>
                    <a:pt x="294" y="366"/>
                  </a:lnTo>
                  <a:lnTo>
                    <a:pt x="290" y="374"/>
                  </a:lnTo>
                  <a:lnTo>
                    <a:pt x="290" y="384"/>
                  </a:lnTo>
                  <a:lnTo>
                    <a:pt x="290" y="384"/>
                  </a:lnTo>
                  <a:lnTo>
                    <a:pt x="290" y="394"/>
                  </a:lnTo>
                  <a:lnTo>
                    <a:pt x="294" y="404"/>
                  </a:lnTo>
                  <a:lnTo>
                    <a:pt x="300" y="408"/>
                  </a:lnTo>
                  <a:lnTo>
                    <a:pt x="308" y="410"/>
                  </a:lnTo>
                  <a:lnTo>
                    <a:pt x="308" y="410"/>
                  </a:lnTo>
                  <a:lnTo>
                    <a:pt x="314" y="408"/>
                  </a:lnTo>
                  <a:lnTo>
                    <a:pt x="320" y="406"/>
                  </a:lnTo>
                  <a:lnTo>
                    <a:pt x="320" y="406"/>
                  </a:lnTo>
                  <a:lnTo>
                    <a:pt x="320" y="406"/>
                  </a:lnTo>
                  <a:lnTo>
                    <a:pt x="318" y="410"/>
                  </a:lnTo>
                  <a:lnTo>
                    <a:pt x="318" y="414"/>
                  </a:lnTo>
                  <a:lnTo>
                    <a:pt x="312" y="418"/>
                  </a:lnTo>
                  <a:lnTo>
                    <a:pt x="304" y="420"/>
                  </a:lnTo>
                  <a:lnTo>
                    <a:pt x="302" y="420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18" y="428"/>
                  </a:lnTo>
                  <a:lnTo>
                    <a:pt x="326" y="422"/>
                  </a:lnTo>
                  <a:lnTo>
                    <a:pt x="330" y="416"/>
                  </a:lnTo>
                  <a:lnTo>
                    <a:pt x="332" y="404"/>
                  </a:lnTo>
                  <a:lnTo>
                    <a:pt x="332" y="360"/>
                  </a:lnTo>
                  <a:lnTo>
                    <a:pt x="320" y="360"/>
                  </a:lnTo>
                  <a:lnTo>
                    <a:pt x="320" y="364"/>
                  </a:lnTo>
                  <a:close/>
                  <a:moveTo>
                    <a:pt x="320" y="374"/>
                  </a:moveTo>
                  <a:lnTo>
                    <a:pt x="320" y="394"/>
                  </a:lnTo>
                  <a:lnTo>
                    <a:pt x="320" y="394"/>
                  </a:lnTo>
                  <a:lnTo>
                    <a:pt x="316" y="398"/>
                  </a:lnTo>
                  <a:lnTo>
                    <a:pt x="310" y="398"/>
                  </a:lnTo>
                  <a:lnTo>
                    <a:pt x="310" y="398"/>
                  </a:lnTo>
                  <a:lnTo>
                    <a:pt x="308" y="398"/>
                  </a:lnTo>
                  <a:lnTo>
                    <a:pt x="304" y="396"/>
                  </a:lnTo>
                  <a:lnTo>
                    <a:pt x="302" y="392"/>
                  </a:lnTo>
                  <a:lnTo>
                    <a:pt x="302" y="384"/>
                  </a:lnTo>
                  <a:lnTo>
                    <a:pt x="302" y="384"/>
                  </a:lnTo>
                  <a:lnTo>
                    <a:pt x="302" y="376"/>
                  </a:lnTo>
                  <a:lnTo>
                    <a:pt x="304" y="372"/>
                  </a:lnTo>
                  <a:lnTo>
                    <a:pt x="308" y="370"/>
                  </a:lnTo>
                  <a:lnTo>
                    <a:pt x="310" y="370"/>
                  </a:lnTo>
                  <a:lnTo>
                    <a:pt x="310" y="370"/>
                  </a:lnTo>
                  <a:lnTo>
                    <a:pt x="316" y="372"/>
                  </a:lnTo>
                  <a:lnTo>
                    <a:pt x="320" y="374"/>
                  </a:lnTo>
                  <a:lnTo>
                    <a:pt x="320" y="374"/>
                  </a:lnTo>
                  <a:close/>
                  <a:moveTo>
                    <a:pt x="368" y="372"/>
                  </a:moveTo>
                  <a:lnTo>
                    <a:pt x="368" y="372"/>
                  </a:lnTo>
                  <a:lnTo>
                    <a:pt x="374" y="370"/>
                  </a:lnTo>
                  <a:lnTo>
                    <a:pt x="382" y="368"/>
                  </a:lnTo>
                  <a:lnTo>
                    <a:pt x="382" y="368"/>
                  </a:lnTo>
                  <a:lnTo>
                    <a:pt x="388" y="370"/>
                  </a:lnTo>
                  <a:lnTo>
                    <a:pt x="390" y="372"/>
                  </a:lnTo>
                  <a:lnTo>
                    <a:pt x="390" y="376"/>
                  </a:lnTo>
                  <a:lnTo>
                    <a:pt x="390" y="380"/>
                  </a:lnTo>
                  <a:lnTo>
                    <a:pt x="390" y="380"/>
                  </a:lnTo>
                  <a:lnTo>
                    <a:pt x="380" y="376"/>
                  </a:lnTo>
                  <a:lnTo>
                    <a:pt x="380" y="376"/>
                  </a:lnTo>
                  <a:lnTo>
                    <a:pt x="372" y="378"/>
                  </a:lnTo>
                  <a:lnTo>
                    <a:pt x="366" y="380"/>
                  </a:lnTo>
                  <a:lnTo>
                    <a:pt x="362" y="386"/>
                  </a:lnTo>
                  <a:lnTo>
                    <a:pt x="360" y="392"/>
                  </a:lnTo>
                  <a:lnTo>
                    <a:pt x="360" y="392"/>
                  </a:lnTo>
                  <a:lnTo>
                    <a:pt x="362" y="400"/>
                  </a:lnTo>
                  <a:lnTo>
                    <a:pt x="366" y="406"/>
                  </a:lnTo>
                  <a:lnTo>
                    <a:pt x="372" y="410"/>
                  </a:lnTo>
                  <a:lnTo>
                    <a:pt x="378" y="410"/>
                  </a:lnTo>
                  <a:lnTo>
                    <a:pt x="378" y="410"/>
                  </a:lnTo>
                  <a:lnTo>
                    <a:pt x="384" y="408"/>
                  </a:lnTo>
                  <a:lnTo>
                    <a:pt x="390" y="406"/>
                  </a:lnTo>
                  <a:lnTo>
                    <a:pt x="390" y="410"/>
                  </a:lnTo>
                  <a:lnTo>
                    <a:pt x="402" y="410"/>
                  </a:lnTo>
                  <a:lnTo>
                    <a:pt x="402" y="376"/>
                  </a:lnTo>
                  <a:lnTo>
                    <a:pt x="402" y="376"/>
                  </a:lnTo>
                  <a:lnTo>
                    <a:pt x="400" y="368"/>
                  </a:lnTo>
                  <a:lnTo>
                    <a:pt x="398" y="364"/>
                  </a:lnTo>
                  <a:lnTo>
                    <a:pt x="390" y="360"/>
                  </a:lnTo>
                  <a:lnTo>
                    <a:pt x="382" y="358"/>
                  </a:lnTo>
                  <a:lnTo>
                    <a:pt x="382" y="358"/>
                  </a:lnTo>
                  <a:lnTo>
                    <a:pt x="372" y="360"/>
                  </a:lnTo>
                  <a:lnTo>
                    <a:pt x="364" y="364"/>
                  </a:lnTo>
                  <a:lnTo>
                    <a:pt x="368" y="372"/>
                  </a:lnTo>
                  <a:close/>
                  <a:moveTo>
                    <a:pt x="372" y="392"/>
                  </a:moveTo>
                  <a:lnTo>
                    <a:pt x="372" y="392"/>
                  </a:lnTo>
                  <a:lnTo>
                    <a:pt x="372" y="390"/>
                  </a:lnTo>
                  <a:lnTo>
                    <a:pt x="374" y="388"/>
                  </a:lnTo>
                  <a:lnTo>
                    <a:pt x="380" y="386"/>
                  </a:lnTo>
                  <a:lnTo>
                    <a:pt x="380" y="386"/>
                  </a:lnTo>
                  <a:lnTo>
                    <a:pt x="386" y="386"/>
                  </a:lnTo>
                  <a:lnTo>
                    <a:pt x="390" y="388"/>
                  </a:lnTo>
                  <a:lnTo>
                    <a:pt x="390" y="394"/>
                  </a:lnTo>
                  <a:lnTo>
                    <a:pt x="390" y="394"/>
                  </a:lnTo>
                  <a:lnTo>
                    <a:pt x="386" y="398"/>
                  </a:lnTo>
                  <a:lnTo>
                    <a:pt x="380" y="400"/>
                  </a:lnTo>
                  <a:lnTo>
                    <a:pt x="380" y="400"/>
                  </a:lnTo>
                  <a:lnTo>
                    <a:pt x="374" y="398"/>
                  </a:lnTo>
                  <a:lnTo>
                    <a:pt x="372" y="396"/>
                  </a:lnTo>
                  <a:lnTo>
                    <a:pt x="372" y="392"/>
                  </a:lnTo>
                  <a:lnTo>
                    <a:pt x="372" y="392"/>
                  </a:lnTo>
                  <a:close/>
                  <a:moveTo>
                    <a:pt x="514" y="394"/>
                  </a:moveTo>
                  <a:lnTo>
                    <a:pt x="514" y="394"/>
                  </a:lnTo>
                  <a:lnTo>
                    <a:pt x="510" y="398"/>
                  </a:lnTo>
                  <a:lnTo>
                    <a:pt x="506" y="398"/>
                  </a:lnTo>
                  <a:lnTo>
                    <a:pt x="506" y="398"/>
                  </a:lnTo>
                  <a:lnTo>
                    <a:pt x="500" y="398"/>
                  </a:lnTo>
                  <a:lnTo>
                    <a:pt x="496" y="394"/>
                  </a:lnTo>
                  <a:lnTo>
                    <a:pt x="494" y="388"/>
                  </a:lnTo>
                  <a:lnTo>
                    <a:pt x="524" y="388"/>
                  </a:lnTo>
                  <a:lnTo>
                    <a:pt x="524" y="388"/>
                  </a:lnTo>
                  <a:lnTo>
                    <a:pt x="524" y="384"/>
                  </a:lnTo>
                  <a:lnTo>
                    <a:pt x="524" y="384"/>
                  </a:lnTo>
                  <a:lnTo>
                    <a:pt x="524" y="374"/>
                  </a:lnTo>
                  <a:lnTo>
                    <a:pt x="518" y="366"/>
                  </a:lnTo>
                  <a:lnTo>
                    <a:pt x="512" y="360"/>
                  </a:lnTo>
                  <a:lnTo>
                    <a:pt x="504" y="358"/>
                  </a:lnTo>
                  <a:lnTo>
                    <a:pt x="504" y="358"/>
                  </a:lnTo>
                  <a:lnTo>
                    <a:pt x="496" y="360"/>
                  </a:lnTo>
                  <a:lnTo>
                    <a:pt x="488" y="366"/>
                  </a:lnTo>
                  <a:lnTo>
                    <a:pt x="484" y="374"/>
                  </a:lnTo>
                  <a:lnTo>
                    <a:pt x="482" y="384"/>
                  </a:lnTo>
                  <a:lnTo>
                    <a:pt x="482" y="384"/>
                  </a:lnTo>
                  <a:lnTo>
                    <a:pt x="484" y="396"/>
                  </a:lnTo>
                  <a:lnTo>
                    <a:pt x="488" y="404"/>
                  </a:lnTo>
                  <a:lnTo>
                    <a:pt x="496" y="408"/>
                  </a:lnTo>
                  <a:lnTo>
                    <a:pt x="506" y="410"/>
                  </a:lnTo>
                  <a:lnTo>
                    <a:pt x="506" y="410"/>
                  </a:lnTo>
                  <a:lnTo>
                    <a:pt x="514" y="408"/>
                  </a:lnTo>
                  <a:lnTo>
                    <a:pt x="522" y="402"/>
                  </a:lnTo>
                  <a:lnTo>
                    <a:pt x="514" y="394"/>
                  </a:lnTo>
                  <a:close/>
                  <a:moveTo>
                    <a:pt x="494" y="380"/>
                  </a:moveTo>
                  <a:lnTo>
                    <a:pt x="494" y="380"/>
                  </a:lnTo>
                  <a:lnTo>
                    <a:pt x="496" y="376"/>
                  </a:lnTo>
                  <a:lnTo>
                    <a:pt x="498" y="372"/>
                  </a:lnTo>
                  <a:lnTo>
                    <a:pt x="500" y="370"/>
                  </a:lnTo>
                  <a:lnTo>
                    <a:pt x="504" y="370"/>
                  </a:lnTo>
                  <a:lnTo>
                    <a:pt x="504" y="370"/>
                  </a:lnTo>
                  <a:lnTo>
                    <a:pt x="508" y="370"/>
                  </a:lnTo>
                  <a:lnTo>
                    <a:pt x="510" y="372"/>
                  </a:lnTo>
                  <a:lnTo>
                    <a:pt x="512" y="380"/>
                  </a:lnTo>
                  <a:lnTo>
                    <a:pt x="494" y="380"/>
                  </a:lnTo>
                  <a:close/>
                  <a:moveTo>
                    <a:pt x="632" y="394"/>
                  </a:moveTo>
                  <a:lnTo>
                    <a:pt x="632" y="394"/>
                  </a:lnTo>
                  <a:lnTo>
                    <a:pt x="628" y="398"/>
                  </a:lnTo>
                  <a:lnTo>
                    <a:pt x="622" y="398"/>
                  </a:lnTo>
                  <a:lnTo>
                    <a:pt x="622" y="398"/>
                  </a:lnTo>
                  <a:lnTo>
                    <a:pt x="616" y="398"/>
                  </a:lnTo>
                  <a:lnTo>
                    <a:pt x="612" y="394"/>
                  </a:lnTo>
                  <a:lnTo>
                    <a:pt x="612" y="388"/>
                  </a:lnTo>
                  <a:lnTo>
                    <a:pt x="642" y="388"/>
                  </a:lnTo>
                  <a:lnTo>
                    <a:pt x="642" y="388"/>
                  </a:lnTo>
                  <a:lnTo>
                    <a:pt x="642" y="384"/>
                  </a:lnTo>
                  <a:lnTo>
                    <a:pt x="642" y="384"/>
                  </a:lnTo>
                  <a:lnTo>
                    <a:pt x="640" y="374"/>
                  </a:lnTo>
                  <a:lnTo>
                    <a:pt x="636" y="366"/>
                  </a:lnTo>
                  <a:lnTo>
                    <a:pt x="630" y="360"/>
                  </a:lnTo>
                  <a:lnTo>
                    <a:pt x="620" y="358"/>
                  </a:lnTo>
                  <a:lnTo>
                    <a:pt x="620" y="358"/>
                  </a:lnTo>
                  <a:lnTo>
                    <a:pt x="612" y="360"/>
                  </a:lnTo>
                  <a:lnTo>
                    <a:pt x="606" y="366"/>
                  </a:lnTo>
                  <a:lnTo>
                    <a:pt x="600" y="374"/>
                  </a:lnTo>
                  <a:lnTo>
                    <a:pt x="598" y="384"/>
                  </a:lnTo>
                  <a:lnTo>
                    <a:pt x="598" y="384"/>
                  </a:lnTo>
                  <a:lnTo>
                    <a:pt x="600" y="396"/>
                  </a:lnTo>
                  <a:lnTo>
                    <a:pt x="606" y="404"/>
                  </a:lnTo>
                  <a:lnTo>
                    <a:pt x="612" y="408"/>
                  </a:lnTo>
                  <a:lnTo>
                    <a:pt x="622" y="410"/>
                  </a:lnTo>
                  <a:lnTo>
                    <a:pt x="622" y="410"/>
                  </a:lnTo>
                  <a:lnTo>
                    <a:pt x="632" y="408"/>
                  </a:lnTo>
                  <a:lnTo>
                    <a:pt x="640" y="402"/>
                  </a:lnTo>
                  <a:lnTo>
                    <a:pt x="632" y="394"/>
                  </a:lnTo>
                  <a:close/>
                  <a:moveTo>
                    <a:pt x="612" y="380"/>
                  </a:moveTo>
                  <a:lnTo>
                    <a:pt x="612" y="380"/>
                  </a:lnTo>
                  <a:lnTo>
                    <a:pt x="612" y="376"/>
                  </a:lnTo>
                  <a:lnTo>
                    <a:pt x="614" y="372"/>
                  </a:lnTo>
                  <a:lnTo>
                    <a:pt x="616" y="370"/>
                  </a:lnTo>
                  <a:lnTo>
                    <a:pt x="620" y="370"/>
                  </a:lnTo>
                  <a:lnTo>
                    <a:pt x="620" y="370"/>
                  </a:lnTo>
                  <a:lnTo>
                    <a:pt x="624" y="370"/>
                  </a:lnTo>
                  <a:lnTo>
                    <a:pt x="628" y="372"/>
                  </a:lnTo>
                  <a:lnTo>
                    <a:pt x="630" y="380"/>
                  </a:lnTo>
                  <a:lnTo>
                    <a:pt x="612" y="380"/>
                  </a:lnTo>
                  <a:close/>
                  <a:moveTo>
                    <a:pt x="582" y="392"/>
                  </a:moveTo>
                  <a:lnTo>
                    <a:pt x="582" y="392"/>
                  </a:lnTo>
                  <a:lnTo>
                    <a:pt x="584" y="396"/>
                  </a:lnTo>
                  <a:lnTo>
                    <a:pt x="588" y="398"/>
                  </a:lnTo>
                  <a:lnTo>
                    <a:pt x="588" y="398"/>
                  </a:lnTo>
                  <a:lnTo>
                    <a:pt x="594" y="396"/>
                  </a:lnTo>
                  <a:lnTo>
                    <a:pt x="594" y="408"/>
                  </a:lnTo>
                  <a:lnTo>
                    <a:pt x="594" y="408"/>
                  </a:lnTo>
                  <a:lnTo>
                    <a:pt x="588" y="410"/>
                  </a:lnTo>
                  <a:lnTo>
                    <a:pt x="584" y="410"/>
                  </a:lnTo>
                  <a:lnTo>
                    <a:pt x="584" y="410"/>
                  </a:lnTo>
                  <a:lnTo>
                    <a:pt x="578" y="408"/>
                  </a:lnTo>
                  <a:lnTo>
                    <a:pt x="572" y="406"/>
                  </a:lnTo>
                  <a:lnTo>
                    <a:pt x="570" y="400"/>
                  </a:lnTo>
                  <a:lnTo>
                    <a:pt x="570" y="396"/>
                  </a:lnTo>
                  <a:lnTo>
                    <a:pt x="570" y="372"/>
                  </a:lnTo>
                  <a:lnTo>
                    <a:pt x="562" y="372"/>
                  </a:lnTo>
                  <a:lnTo>
                    <a:pt x="562" y="360"/>
                  </a:lnTo>
                  <a:lnTo>
                    <a:pt x="570" y="360"/>
                  </a:lnTo>
                  <a:lnTo>
                    <a:pt x="570" y="348"/>
                  </a:lnTo>
                  <a:lnTo>
                    <a:pt x="582" y="342"/>
                  </a:lnTo>
                  <a:lnTo>
                    <a:pt x="582" y="360"/>
                  </a:lnTo>
                  <a:lnTo>
                    <a:pt x="594" y="360"/>
                  </a:lnTo>
                  <a:lnTo>
                    <a:pt x="594" y="372"/>
                  </a:lnTo>
                  <a:lnTo>
                    <a:pt x="582" y="372"/>
                  </a:lnTo>
                  <a:lnTo>
                    <a:pt x="582" y="392"/>
                  </a:lnTo>
                  <a:close/>
                  <a:moveTo>
                    <a:pt x="558" y="408"/>
                  </a:moveTo>
                  <a:lnTo>
                    <a:pt x="558" y="408"/>
                  </a:lnTo>
                  <a:lnTo>
                    <a:pt x="554" y="410"/>
                  </a:lnTo>
                  <a:lnTo>
                    <a:pt x="548" y="410"/>
                  </a:lnTo>
                  <a:lnTo>
                    <a:pt x="548" y="410"/>
                  </a:lnTo>
                  <a:lnTo>
                    <a:pt x="542" y="408"/>
                  </a:lnTo>
                  <a:lnTo>
                    <a:pt x="538" y="406"/>
                  </a:lnTo>
                  <a:lnTo>
                    <a:pt x="536" y="400"/>
                  </a:lnTo>
                  <a:lnTo>
                    <a:pt x="536" y="396"/>
                  </a:lnTo>
                  <a:lnTo>
                    <a:pt x="536" y="372"/>
                  </a:lnTo>
                  <a:lnTo>
                    <a:pt x="528" y="372"/>
                  </a:lnTo>
                  <a:lnTo>
                    <a:pt x="528" y="360"/>
                  </a:lnTo>
                  <a:lnTo>
                    <a:pt x="536" y="360"/>
                  </a:lnTo>
                  <a:lnTo>
                    <a:pt x="536" y="348"/>
                  </a:lnTo>
                  <a:lnTo>
                    <a:pt x="548" y="342"/>
                  </a:lnTo>
                  <a:lnTo>
                    <a:pt x="548" y="360"/>
                  </a:lnTo>
                  <a:lnTo>
                    <a:pt x="558" y="360"/>
                  </a:lnTo>
                  <a:lnTo>
                    <a:pt x="558" y="372"/>
                  </a:lnTo>
                  <a:lnTo>
                    <a:pt x="548" y="372"/>
                  </a:lnTo>
                  <a:lnTo>
                    <a:pt x="548" y="392"/>
                  </a:lnTo>
                  <a:lnTo>
                    <a:pt x="548" y="392"/>
                  </a:lnTo>
                  <a:lnTo>
                    <a:pt x="548" y="396"/>
                  </a:lnTo>
                  <a:lnTo>
                    <a:pt x="552" y="398"/>
                  </a:lnTo>
                  <a:lnTo>
                    <a:pt x="552" y="398"/>
                  </a:lnTo>
                  <a:lnTo>
                    <a:pt x="560" y="396"/>
                  </a:lnTo>
                  <a:lnTo>
                    <a:pt x="558" y="408"/>
                  </a:lnTo>
                  <a:close/>
                  <a:moveTo>
                    <a:pt x="678" y="374"/>
                  </a:moveTo>
                  <a:lnTo>
                    <a:pt x="678" y="374"/>
                  </a:lnTo>
                  <a:lnTo>
                    <a:pt x="674" y="372"/>
                  </a:lnTo>
                  <a:lnTo>
                    <a:pt x="670" y="372"/>
                  </a:lnTo>
                  <a:lnTo>
                    <a:pt x="670" y="372"/>
                  </a:lnTo>
                  <a:lnTo>
                    <a:pt x="666" y="372"/>
                  </a:lnTo>
                  <a:lnTo>
                    <a:pt x="664" y="374"/>
                  </a:lnTo>
                  <a:lnTo>
                    <a:pt x="662" y="378"/>
                  </a:lnTo>
                  <a:lnTo>
                    <a:pt x="662" y="382"/>
                  </a:lnTo>
                  <a:lnTo>
                    <a:pt x="662" y="410"/>
                  </a:lnTo>
                  <a:lnTo>
                    <a:pt x="650" y="410"/>
                  </a:lnTo>
                  <a:lnTo>
                    <a:pt x="650" y="360"/>
                  </a:lnTo>
                  <a:lnTo>
                    <a:pt x="662" y="360"/>
                  </a:lnTo>
                  <a:lnTo>
                    <a:pt x="662" y="364"/>
                  </a:lnTo>
                  <a:lnTo>
                    <a:pt x="662" y="364"/>
                  </a:lnTo>
                  <a:lnTo>
                    <a:pt x="666" y="360"/>
                  </a:lnTo>
                  <a:lnTo>
                    <a:pt x="672" y="358"/>
                  </a:lnTo>
                  <a:lnTo>
                    <a:pt x="672" y="358"/>
                  </a:lnTo>
                  <a:lnTo>
                    <a:pt x="678" y="360"/>
                  </a:lnTo>
                  <a:lnTo>
                    <a:pt x="682" y="362"/>
                  </a:lnTo>
                  <a:lnTo>
                    <a:pt x="678" y="374"/>
                  </a:lnTo>
                  <a:close/>
                  <a:moveTo>
                    <a:pt x="132" y="346"/>
                  </a:moveTo>
                  <a:lnTo>
                    <a:pt x="132" y="354"/>
                  </a:lnTo>
                  <a:lnTo>
                    <a:pt x="120" y="354"/>
                  </a:lnTo>
                  <a:lnTo>
                    <a:pt x="120" y="340"/>
                  </a:lnTo>
                  <a:lnTo>
                    <a:pt x="132" y="340"/>
                  </a:lnTo>
                  <a:lnTo>
                    <a:pt x="132" y="346"/>
                  </a:lnTo>
                  <a:close/>
                  <a:moveTo>
                    <a:pt x="216" y="360"/>
                  </a:moveTo>
                  <a:lnTo>
                    <a:pt x="228" y="360"/>
                  </a:lnTo>
                  <a:lnTo>
                    <a:pt x="228" y="382"/>
                  </a:lnTo>
                  <a:lnTo>
                    <a:pt x="228" y="410"/>
                  </a:lnTo>
                  <a:lnTo>
                    <a:pt x="216" y="410"/>
                  </a:lnTo>
                  <a:lnTo>
                    <a:pt x="216" y="360"/>
                  </a:lnTo>
                  <a:close/>
                  <a:moveTo>
                    <a:pt x="228" y="346"/>
                  </a:moveTo>
                  <a:lnTo>
                    <a:pt x="228" y="354"/>
                  </a:lnTo>
                  <a:lnTo>
                    <a:pt x="216" y="354"/>
                  </a:lnTo>
                  <a:lnTo>
                    <a:pt x="216" y="340"/>
                  </a:lnTo>
                  <a:lnTo>
                    <a:pt x="228" y="340"/>
                  </a:lnTo>
                  <a:lnTo>
                    <a:pt x="228" y="346"/>
                  </a:lnTo>
                  <a:close/>
                  <a:moveTo>
                    <a:pt x="560" y="450"/>
                  </a:moveTo>
                  <a:lnTo>
                    <a:pt x="560" y="450"/>
                  </a:lnTo>
                  <a:lnTo>
                    <a:pt x="556" y="446"/>
                  </a:lnTo>
                  <a:lnTo>
                    <a:pt x="550" y="444"/>
                  </a:lnTo>
                  <a:lnTo>
                    <a:pt x="550" y="444"/>
                  </a:lnTo>
                  <a:lnTo>
                    <a:pt x="542" y="446"/>
                  </a:lnTo>
                  <a:lnTo>
                    <a:pt x="536" y="452"/>
                  </a:lnTo>
                  <a:lnTo>
                    <a:pt x="532" y="460"/>
                  </a:lnTo>
                  <a:lnTo>
                    <a:pt x="530" y="470"/>
                  </a:lnTo>
                  <a:lnTo>
                    <a:pt x="530" y="470"/>
                  </a:lnTo>
                  <a:lnTo>
                    <a:pt x="532" y="480"/>
                  </a:lnTo>
                  <a:lnTo>
                    <a:pt x="536" y="488"/>
                  </a:lnTo>
                  <a:lnTo>
                    <a:pt x="542" y="494"/>
                  </a:lnTo>
                  <a:lnTo>
                    <a:pt x="550" y="496"/>
                  </a:lnTo>
                  <a:lnTo>
                    <a:pt x="550" y="496"/>
                  </a:lnTo>
                  <a:lnTo>
                    <a:pt x="556" y="494"/>
                  </a:lnTo>
                  <a:lnTo>
                    <a:pt x="560" y="490"/>
                  </a:lnTo>
                  <a:lnTo>
                    <a:pt x="560" y="494"/>
                  </a:lnTo>
                  <a:lnTo>
                    <a:pt x="572" y="494"/>
                  </a:lnTo>
                  <a:lnTo>
                    <a:pt x="572" y="426"/>
                  </a:lnTo>
                  <a:lnTo>
                    <a:pt x="560" y="432"/>
                  </a:lnTo>
                  <a:lnTo>
                    <a:pt x="560" y="450"/>
                  </a:lnTo>
                  <a:close/>
                  <a:moveTo>
                    <a:pt x="552" y="484"/>
                  </a:moveTo>
                  <a:lnTo>
                    <a:pt x="552" y="484"/>
                  </a:lnTo>
                  <a:lnTo>
                    <a:pt x="548" y="484"/>
                  </a:lnTo>
                  <a:lnTo>
                    <a:pt x="546" y="482"/>
                  </a:lnTo>
                  <a:lnTo>
                    <a:pt x="544" y="478"/>
                  </a:lnTo>
                  <a:lnTo>
                    <a:pt x="542" y="470"/>
                  </a:lnTo>
                  <a:lnTo>
                    <a:pt x="542" y="470"/>
                  </a:lnTo>
                  <a:lnTo>
                    <a:pt x="544" y="462"/>
                  </a:lnTo>
                  <a:lnTo>
                    <a:pt x="546" y="458"/>
                  </a:lnTo>
                  <a:lnTo>
                    <a:pt x="548" y="456"/>
                  </a:lnTo>
                  <a:lnTo>
                    <a:pt x="552" y="456"/>
                  </a:lnTo>
                  <a:lnTo>
                    <a:pt x="552" y="456"/>
                  </a:lnTo>
                  <a:lnTo>
                    <a:pt x="558" y="458"/>
                  </a:lnTo>
                  <a:lnTo>
                    <a:pt x="560" y="460"/>
                  </a:lnTo>
                  <a:lnTo>
                    <a:pt x="560" y="480"/>
                  </a:lnTo>
                  <a:lnTo>
                    <a:pt x="560" y="480"/>
                  </a:lnTo>
                  <a:lnTo>
                    <a:pt x="558" y="484"/>
                  </a:lnTo>
                  <a:lnTo>
                    <a:pt x="552" y="484"/>
                  </a:lnTo>
                  <a:lnTo>
                    <a:pt x="552" y="484"/>
                  </a:lnTo>
                  <a:close/>
                  <a:moveTo>
                    <a:pt x="148" y="460"/>
                  </a:moveTo>
                  <a:lnTo>
                    <a:pt x="148" y="460"/>
                  </a:lnTo>
                  <a:lnTo>
                    <a:pt x="146" y="458"/>
                  </a:lnTo>
                  <a:lnTo>
                    <a:pt x="140" y="456"/>
                  </a:lnTo>
                  <a:lnTo>
                    <a:pt x="140" y="456"/>
                  </a:lnTo>
                  <a:lnTo>
                    <a:pt x="138" y="458"/>
                  </a:lnTo>
                  <a:lnTo>
                    <a:pt x="134" y="460"/>
                  </a:lnTo>
                  <a:lnTo>
                    <a:pt x="132" y="464"/>
                  </a:lnTo>
                  <a:lnTo>
                    <a:pt x="132" y="468"/>
                  </a:lnTo>
                  <a:lnTo>
                    <a:pt x="132" y="494"/>
                  </a:lnTo>
                  <a:lnTo>
                    <a:pt x="120" y="494"/>
                  </a:lnTo>
                  <a:lnTo>
                    <a:pt x="120" y="446"/>
                  </a:lnTo>
                  <a:lnTo>
                    <a:pt x="132" y="446"/>
                  </a:lnTo>
                  <a:lnTo>
                    <a:pt x="132" y="450"/>
                  </a:lnTo>
                  <a:lnTo>
                    <a:pt x="132" y="450"/>
                  </a:lnTo>
                  <a:lnTo>
                    <a:pt x="138" y="446"/>
                  </a:lnTo>
                  <a:lnTo>
                    <a:pt x="144" y="444"/>
                  </a:lnTo>
                  <a:lnTo>
                    <a:pt x="144" y="444"/>
                  </a:lnTo>
                  <a:lnTo>
                    <a:pt x="148" y="446"/>
                  </a:lnTo>
                  <a:lnTo>
                    <a:pt x="152" y="448"/>
                  </a:lnTo>
                  <a:lnTo>
                    <a:pt x="148" y="460"/>
                  </a:lnTo>
                  <a:close/>
                  <a:moveTo>
                    <a:pt x="54" y="446"/>
                  </a:moveTo>
                  <a:lnTo>
                    <a:pt x="66" y="446"/>
                  </a:lnTo>
                  <a:lnTo>
                    <a:pt x="52" y="494"/>
                  </a:lnTo>
                  <a:lnTo>
                    <a:pt x="42" y="494"/>
                  </a:lnTo>
                  <a:lnTo>
                    <a:pt x="36" y="474"/>
                  </a:lnTo>
                  <a:lnTo>
                    <a:pt x="36" y="474"/>
                  </a:lnTo>
                  <a:lnTo>
                    <a:pt x="34" y="464"/>
                  </a:lnTo>
                  <a:lnTo>
                    <a:pt x="34" y="464"/>
                  </a:lnTo>
                  <a:lnTo>
                    <a:pt x="30" y="474"/>
                  </a:lnTo>
                  <a:lnTo>
                    <a:pt x="26" y="494"/>
                  </a:lnTo>
                  <a:lnTo>
                    <a:pt x="14" y="494"/>
                  </a:lnTo>
                  <a:lnTo>
                    <a:pt x="14" y="494"/>
                  </a:lnTo>
                  <a:lnTo>
                    <a:pt x="0" y="446"/>
                  </a:lnTo>
                  <a:lnTo>
                    <a:pt x="14" y="446"/>
                  </a:lnTo>
                  <a:lnTo>
                    <a:pt x="18" y="464"/>
                  </a:lnTo>
                  <a:lnTo>
                    <a:pt x="18" y="464"/>
                  </a:lnTo>
                  <a:lnTo>
                    <a:pt x="20" y="476"/>
                  </a:lnTo>
                  <a:lnTo>
                    <a:pt x="20" y="476"/>
                  </a:lnTo>
                  <a:lnTo>
                    <a:pt x="24" y="464"/>
                  </a:lnTo>
                  <a:lnTo>
                    <a:pt x="28" y="446"/>
                  </a:lnTo>
                  <a:lnTo>
                    <a:pt x="38" y="446"/>
                  </a:lnTo>
                  <a:lnTo>
                    <a:pt x="44" y="464"/>
                  </a:lnTo>
                  <a:lnTo>
                    <a:pt x="44" y="464"/>
                  </a:lnTo>
                  <a:lnTo>
                    <a:pt x="46" y="476"/>
                  </a:lnTo>
                  <a:lnTo>
                    <a:pt x="46" y="476"/>
                  </a:lnTo>
                  <a:lnTo>
                    <a:pt x="50" y="464"/>
                  </a:lnTo>
                  <a:lnTo>
                    <a:pt x="54" y="446"/>
                  </a:lnTo>
                  <a:close/>
                  <a:moveTo>
                    <a:pt x="90" y="444"/>
                  </a:moveTo>
                  <a:lnTo>
                    <a:pt x="90" y="444"/>
                  </a:lnTo>
                  <a:lnTo>
                    <a:pt x="82" y="446"/>
                  </a:lnTo>
                  <a:lnTo>
                    <a:pt x="74" y="452"/>
                  </a:lnTo>
                  <a:lnTo>
                    <a:pt x="70" y="460"/>
                  </a:lnTo>
                  <a:lnTo>
                    <a:pt x="68" y="470"/>
                  </a:lnTo>
                  <a:lnTo>
                    <a:pt x="68" y="470"/>
                  </a:lnTo>
                  <a:lnTo>
                    <a:pt x="70" y="480"/>
                  </a:lnTo>
                  <a:lnTo>
                    <a:pt x="74" y="488"/>
                  </a:lnTo>
                  <a:lnTo>
                    <a:pt x="82" y="494"/>
                  </a:lnTo>
                  <a:lnTo>
                    <a:pt x="90" y="496"/>
                  </a:lnTo>
                  <a:lnTo>
                    <a:pt x="90" y="496"/>
                  </a:lnTo>
                  <a:lnTo>
                    <a:pt x="100" y="494"/>
                  </a:lnTo>
                  <a:lnTo>
                    <a:pt x="106" y="488"/>
                  </a:lnTo>
                  <a:lnTo>
                    <a:pt x="110" y="480"/>
                  </a:lnTo>
                  <a:lnTo>
                    <a:pt x="112" y="470"/>
                  </a:lnTo>
                  <a:lnTo>
                    <a:pt x="112" y="470"/>
                  </a:lnTo>
                  <a:lnTo>
                    <a:pt x="110" y="460"/>
                  </a:lnTo>
                  <a:lnTo>
                    <a:pt x="106" y="452"/>
                  </a:lnTo>
                  <a:lnTo>
                    <a:pt x="100" y="446"/>
                  </a:lnTo>
                  <a:lnTo>
                    <a:pt x="90" y="444"/>
                  </a:lnTo>
                  <a:lnTo>
                    <a:pt x="90" y="444"/>
                  </a:lnTo>
                  <a:close/>
                  <a:moveTo>
                    <a:pt x="90" y="484"/>
                  </a:moveTo>
                  <a:lnTo>
                    <a:pt x="90" y="484"/>
                  </a:lnTo>
                  <a:lnTo>
                    <a:pt x="86" y="484"/>
                  </a:lnTo>
                  <a:lnTo>
                    <a:pt x="84" y="480"/>
                  </a:lnTo>
                  <a:lnTo>
                    <a:pt x="82" y="476"/>
                  </a:lnTo>
                  <a:lnTo>
                    <a:pt x="80" y="470"/>
                  </a:lnTo>
                  <a:lnTo>
                    <a:pt x="80" y="470"/>
                  </a:lnTo>
                  <a:lnTo>
                    <a:pt x="82" y="464"/>
                  </a:lnTo>
                  <a:lnTo>
                    <a:pt x="84" y="460"/>
                  </a:lnTo>
                  <a:lnTo>
                    <a:pt x="86" y="456"/>
                  </a:lnTo>
                  <a:lnTo>
                    <a:pt x="90" y="456"/>
                  </a:lnTo>
                  <a:lnTo>
                    <a:pt x="90" y="456"/>
                  </a:lnTo>
                  <a:lnTo>
                    <a:pt x="94" y="456"/>
                  </a:lnTo>
                  <a:lnTo>
                    <a:pt x="98" y="460"/>
                  </a:lnTo>
                  <a:lnTo>
                    <a:pt x="100" y="464"/>
                  </a:lnTo>
                  <a:lnTo>
                    <a:pt x="100" y="470"/>
                  </a:lnTo>
                  <a:lnTo>
                    <a:pt x="100" y="470"/>
                  </a:lnTo>
                  <a:lnTo>
                    <a:pt x="100" y="476"/>
                  </a:lnTo>
                  <a:lnTo>
                    <a:pt x="98" y="480"/>
                  </a:lnTo>
                  <a:lnTo>
                    <a:pt x="94" y="484"/>
                  </a:lnTo>
                  <a:lnTo>
                    <a:pt x="90" y="484"/>
                  </a:lnTo>
                  <a:lnTo>
                    <a:pt x="90" y="484"/>
                  </a:lnTo>
                  <a:close/>
                  <a:moveTo>
                    <a:pt x="500" y="460"/>
                  </a:moveTo>
                  <a:lnTo>
                    <a:pt x="500" y="460"/>
                  </a:lnTo>
                  <a:lnTo>
                    <a:pt x="496" y="458"/>
                  </a:lnTo>
                  <a:lnTo>
                    <a:pt x="492" y="456"/>
                  </a:lnTo>
                  <a:lnTo>
                    <a:pt x="492" y="456"/>
                  </a:lnTo>
                  <a:lnTo>
                    <a:pt x="488" y="458"/>
                  </a:lnTo>
                  <a:lnTo>
                    <a:pt x="486" y="460"/>
                  </a:lnTo>
                  <a:lnTo>
                    <a:pt x="484" y="464"/>
                  </a:lnTo>
                  <a:lnTo>
                    <a:pt x="484" y="468"/>
                  </a:lnTo>
                  <a:lnTo>
                    <a:pt x="484" y="494"/>
                  </a:lnTo>
                  <a:lnTo>
                    <a:pt x="472" y="494"/>
                  </a:lnTo>
                  <a:lnTo>
                    <a:pt x="472" y="446"/>
                  </a:lnTo>
                  <a:lnTo>
                    <a:pt x="484" y="446"/>
                  </a:lnTo>
                  <a:lnTo>
                    <a:pt x="484" y="450"/>
                  </a:lnTo>
                  <a:lnTo>
                    <a:pt x="484" y="450"/>
                  </a:lnTo>
                  <a:lnTo>
                    <a:pt x="488" y="446"/>
                  </a:lnTo>
                  <a:lnTo>
                    <a:pt x="494" y="444"/>
                  </a:lnTo>
                  <a:lnTo>
                    <a:pt x="494" y="444"/>
                  </a:lnTo>
                  <a:lnTo>
                    <a:pt x="500" y="446"/>
                  </a:lnTo>
                  <a:lnTo>
                    <a:pt x="504" y="448"/>
                  </a:lnTo>
                  <a:lnTo>
                    <a:pt x="500" y="460"/>
                  </a:lnTo>
                  <a:close/>
                  <a:moveTo>
                    <a:pt x="406" y="446"/>
                  </a:moveTo>
                  <a:lnTo>
                    <a:pt x="418" y="446"/>
                  </a:lnTo>
                  <a:lnTo>
                    <a:pt x="404" y="494"/>
                  </a:lnTo>
                  <a:lnTo>
                    <a:pt x="394" y="494"/>
                  </a:lnTo>
                  <a:lnTo>
                    <a:pt x="388" y="474"/>
                  </a:lnTo>
                  <a:lnTo>
                    <a:pt x="388" y="474"/>
                  </a:lnTo>
                  <a:lnTo>
                    <a:pt x="384" y="464"/>
                  </a:lnTo>
                  <a:lnTo>
                    <a:pt x="384" y="464"/>
                  </a:lnTo>
                  <a:lnTo>
                    <a:pt x="382" y="474"/>
                  </a:lnTo>
                  <a:lnTo>
                    <a:pt x="376" y="494"/>
                  </a:lnTo>
                  <a:lnTo>
                    <a:pt x="366" y="494"/>
                  </a:lnTo>
                  <a:lnTo>
                    <a:pt x="366" y="494"/>
                  </a:lnTo>
                  <a:lnTo>
                    <a:pt x="352" y="446"/>
                  </a:lnTo>
                  <a:lnTo>
                    <a:pt x="366" y="446"/>
                  </a:lnTo>
                  <a:lnTo>
                    <a:pt x="370" y="464"/>
                  </a:lnTo>
                  <a:lnTo>
                    <a:pt x="370" y="464"/>
                  </a:lnTo>
                  <a:lnTo>
                    <a:pt x="372" y="476"/>
                  </a:lnTo>
                  <a:lnTo>
                    <a:pt x="372" y="476"/>
                  </a:lnTo>
                  <a:lnTo>
                    <a:pt x="374" y="464"/>
                  </a:lnTo>
                  <a:lnTo>
                    <a:pt x="380" y="446"/>
                  </a:lnTo>
                  <a:lnTo>
                    <a:pt x="390" y="446"/>
                  </a:lnTo>
                  <a:lnTo>
                    <a:pt x="396" y="464"/>
                  </a:lnTo>
                  <a:lnTo>
                    <a:pt x="396" y="464"/>
                  </a:lnTo>
                  <a:lnTo>
                    <a:pt x="398" y="476"/>
                  </a:lnTo>
                  <a:lnTo>
                    <a:pt x="398" y="476"/>
                  </a:lnTo>
                  <a:lnTo>
                    <a:pt x="400" y="464"/>
                  </a:lnTo>
                  <a:lnTo>
                    <a:pt x="406" y="446"/>
                  </a:lnTo>
                  <a:close/>
                  <a:moveTo>
                    <a:pt x="442" y="444"/>
                  </a:moveTo>
                  <a:lnTo>
                    <a:pt x="442" y="444"/>
                  </a:lnTo>
                  <a:lnTo>
                    <a:pt x="434" y="446"/>
                  </a:lnTo>
                  <a:lnTo>
                    <a:pt x="426" y="452"/>
                  </a:lnTo>
                  <a:lnTo>
                    <a:pt x="422" y="460"/>
                  </a:lnTo>
                  <a:lnTo>
                    <a:pt x="420" y="470"/>
                  </a:lnTo>
                  <a:lnTo>
                    <a:pt x="420" y="470"/>
                  </a:lnTo>
                  <a:lnTo>
                    <a:pt x="422" y="480"/>
                  </a:lnTo>
                  <a:lnTo>
                    <a:pt x="426" y="488"/>
                  </a:lnTo>
                  <a:lnTo>
                    <a:pt x="434" y="494"/>
                  </a:lnTo>
                  <a:lnTo>
                    <a:pt x="442" y="496"/>
                  </a:lnTo>
                  <a:lnTo>
                    <a:pt x="442" y="496"/>
                  </a:lnTo>
                  <a:lnTo>
                    <a:pt x="450" y="494"/>
                  </a:lnTo>
                  <a:lnTo>
                    <a:pt x="458" y="488"/>
                  </a:lnTo>
                  <a:lnTo>
                    <a:pt x="462" y="480"/>
                  </a:lnTo>
                  <a:lnTo>
                    <a:pt x="464" y="470"/>
                  </a:lnTo>
                  <a:lnTo>
                    <a:pt x="464" y="470"/>
                  </a:lnTo>
                  <a:lnTo>
                    <a:pt x="462" y="460"/>
                  </a:lnTo>
                  <a:lnTo>
                    <a:pt x="458" y="452"/>
                  </a:lnTo>
                  <a:lnTo>
                    <a:pt x="450" y="446"/>
                  </a:lnTo>
                  <a:lnTo>
                    <a:pt x="442" y="444"/>
                  </a:lnTo>
                  <a:lnTo>
                    <a:pt x="442" y="444"/>
                  </a:lnTo>
                  <a:close/>
                  <a:moveTo>
                    <a:pt x="442" y="484"/>
                  </a:moveTo>
                  <a:lnTo>
                    <a:pt x="442" y="484"/>
                  </a:lnTo>
                  <a:lnTo>
                    <a:pt x="438" y="484"/>
                  </a:lnTo>
                  <a:lnTo>
                    <a:pt x="434" y="480"/>
                  </a:lnTo>
                  <a:lnTo>
                    <a:pt x="432" y="476"/>
                  </a:lnTo>
                  <a:lnTo>
                    <a:pt x="432" y="470"/>
                  </a:lnTo>
                  <a:lnTo>
                    <a:pt x="432" y="470"/>
                  </a:lnTo>
                  <a:lnTo>
                    <a:pt x="432" y="464"/>
                  </a:lnTo>
                  <a:lnTo>
                    <a:pt x="434" y="460"/>
                  </a:lnTo>
                  <a:lnTo>
                    <a:pt x="438" y="456"/>
                  </a:lnTo>
                  <a:lnTo>
                    <a:pt x="442" y="456"/>
                  </a:lnTo>
                  <a:lnTo>
                    <a:pt x="442" y="456"/>
                  </a:lnTo>
                  <a:lnTo>
                    <a:pt x="446" y="456"/>
                  </a:lnTo>
                  <a:lnTo>
                    <a:pt x="450" y="460"/>
                  </a:lnTo>
                  <a:lnTo>
                    <a:pt x="452" y="464"/>
                  </a:lnTo>
                  <a:lnTo>
                    <a:pt x="452" y="470"/>
                  </a:lnTo>
                  <a:lnTo>
                    <a:pt x="452" y="470"/>
                  </a:lnTo>
                  <a:lnTo>
                    <a:pt x="452" y="476"/>
                  </a:lnTo>
                  <a:lnTo>
                    <a:pt x="450" y="480"/>
                  </a:lnTo>
                  <a:lnTo>
                    <a:pt x="446" y="484"/>
                  </a:lnTo>
                  <a:lnTo>
                    <a:pt x="442" y="484"/>
                  </a:lnTo>
                  <a:lnTo>
                    <a:pt x="442" y="484"/>
                  </a:lnTo>
                  <a:close/>
                  <a:moveTo>
                    <a:pt x="186" y="462"/>
                  </a:moveTo>
                  <a:lnTo>
                    <a:pt x="200" y="494"/>
                  </a:lnTo>
                  <a:lnTo>
                    <a:pt x="186" y="494"/>
                  </a:lnTo>
                  <a:lnTo>
                    <a:pt x="176" y="472"/>
                  </a:lnTo>
                  <a:lnTo>
                    <a:pt x="170" y="480"/>
                  </a:lnTo>
                  <a:lnTo>
                    <a:pt x="170" y="494"/>
                  </a:lnTo>
                  <a:lnTo>
                    <a:pt x="158" y="494"/>
                  </a:lnTo>
                  <a:lnTo>
                    <a:pt x="158" y="432"/>
                  </a:lnTo>
                  <a:lnTo>
                    <a:pt x="170" y="426"/>
                  </a:lnTo>
                  <a:lnTo>
                    <a:pt x="170" y="464"/>
                  </a:lnTo>
                  <a:lnTo>
                    <a:pt x="170" y="464"/>
                  </a:lnTo>
                  <a:lnTo>
                    <a:pt x="174" y="458"/>
                  </a:lnTo>
                  <a:lnTo>
                    <a:pt x="184" y="446"/>
                  </a:lnTo>
                  <a:lnTo>
                    <a:pt x="198" y="446"/>
                  </a:lnTo>
                  <a:lnTo>
                    <a:pt x="186" y="462"/>
                  </a:lnTo>
                  <a:close/>
                  <a:moveTo>
                    <a:pt x="242" y="494"/>
                  </a:moveTo>
                  <a:lnTo>
                    <a:pt x="230" y="494"/>
                  </a:lnTo>
                  <a:lnTo>
                    <a:pt x="230" y="446"/>
                  </a:lnTo>
                  <a:lnTo>
                    <a:pt x="242" y="446"/>
                  </a:lnTo>
                  <a:lnTo>
                    <a:pt x="242" y="450"/>
                  </a:lnTo>
                  <a:lnTo>
                    <a:pt x="242" y="450"/>
                  </a:lnTo>
                  <a:lnTo>
                    <a:pt x="248" y="446"/>
                  </a:lnTo>
                  <a:lnTo>
                    <a:pt x="254" y="444"/>
                  </a:lnTo>
                  <a:lnTo>
                    <a:pt x="254" y="444"/>
                  </a:lnTo>
                  <a:lnTo>
                    <a:pt x="262" y="446"/>
                  </a:lnTo>
                  <a:lnTo>
                    <a:pt x="268" y="450"/>
                  </a:lnTo>
                  <a:lnTo>
                    <a:pt x="272" y="458"/>
                  </a:lnTo>
                  <a:lnTo>
                    <a:pt x="272" y="466"/>
                  </a:lnTo>
                  <a:lnTo>
                    <a:pt x="272" y="494"/>
                  </a:lnTo>
                  <a:lnTo>
                    <a:pt x="260" y="494"/>
                  </a:lnTo>
                  <a:lnTo>
                    <a:pt x="260" y="468"/>
                  </a:lnTo>
                  <a:lnTo>
                    <a:pt x="260" y="468"/>
                  </a:lnTo>
                  <a:lnTo>
                    <a:pt x="260" y="462"/>
                  </a:lnTo>
                  <a:lnTo>
                    <a:pt x="258" y="458"/>
                  </a:lnTo>
                  <a:lnTo>
                    <a:pt x="256" y="456"/>
                  </a:lnTo>
                  <a:lnTo>
                    <a:pt x="252" y="456"/>
                  </a:lnTo>
                  <a:lnTo>
                    <a:pt x="252" y="456"/>
                  </a:lnTo>
                  <a:lnTo>
                    <a:pt x="248" y="456"/>
                  </a:lnTo>
                  <a:lnTo>
                    <a:pt x="244" y="458"/>
                  </a:lnTo>
                  <a:lnTo>
                    <a:pt x="244" y="462"/>
                  </a:lnTo>
                  <a:lnTo>
                    <a:pt x="242" y="468"/>
                  </a:lnTo>
                  <a:lnTo>
                    <a:pt x="242" y="494"/>
                  </a:lnTo>
                  <a:close/>
                  <a:moveTo>
                    <a:pt x="310" y="450"/>
                  </a:moveTo>
                  <a:lnTo>
                    <a:pt x="310" y="450"/>
                  </a:lnTo>
                  <a:lnTo>
                    <a:pt x="306" y="446"/>
                  </a:lnTo>
                  <a:lnTo>
                    <a:pt x="300" y="444"/>
                  </a:lnTo>
                  <a:lnTo>
                    <a:pt x="300" y="444"/>
                  </a:lnTo>
                  <a:lnTo>
                    <a:pt x="292" y="446"/>
                  </a:lnTo>
                  <a:lnTo>
                    <a:pt x="286" y="452"/>
                  </a:lnTo>
                  <a:lnTo>
                    <a:pt x="282" y="460"/>
                  </a:lnTo>
                  <a:lnTo>
                    <a:pt x="280" y="470"/>
                  </a:lnTo>
                  <a:lnTo>
                    <a:pt x="280" y="470"/>
                  </a:lnTo>
                  <a:lnTo>
                    <a:pt x="282" y="480"/>
                  </a:lnTo>
                  <a:lnTo>
                    <a:pt x="286" y="488"/>
                  </a:lnTo>
                  <a:lnTo>
                    <a:pt x="292" y="494"/>
                  </a:lnTo>
                  <a:lnTo>
                    <a:pt x="300" y="496"/>
                  </a:lnTo>
                  <a:lnTo>
                    <a:pt x="300" y="496"/>
                  </a:lnTo>
                  <a:lnTo>
                    <a:pt x="306" y="494"/>
                  </a:lnTo>
                  <a:lnTo>
                    <a:pt x="310" y="490"/>
                  </a:lnTo>
                  <a:lnTo>
                    <a:pt x="310" y="492"/>
                  </a:lnTo>
                  <a:lnTo>
                    <a:pt x="310" y="492"/>
                  </a:lnTo>
                  <a:lnTo>
                    <a:pt x="310" y="496"/>
                  </a:lnTo>
                  <a:lnTo>
                    <a:pt x="310" y="500"/>
                  </a:lnTo>
                  <a:lnTo>
                    <a:pt x="304" y="504"/>
                  </a:lnTo>
                  <a:lnTo>
                    <a:pt x="296" y="506"/>
                  </a:lnTo>
                  <a:lnTo>
                    <a:pt x="294" y="506"/>
                  </a:lnTo>
                  <a:lnTo>
                    <a:pt x="300" y="514"/>
                  </a:lnTo>
                  <a:lnTo>
                    <a:pt x="300" y="514"/>
                  </a:lnTo>
                  <a:lnTo>
                    <a:pt x="300" y="514"/>
                  </a:lnTo>
                  <a:lnTo>
                    <a:pt x="310" y="512"/>
                  </a:lnTo>
                  <a:lnTo>
                    <a:pt x="318" y="508"/>
                  </a:lnTo>
                  <a:lnTo>
                    <a:pt x="322" y="500"/>
                  </a:lnTo>
                  <a:lnTo>
                    <a:pt x="324" y="490"/>
                  </a:lnTo>
                  <a:lnTo>
                    <a:pt x="324" y="446"/>
                  </a:lnTo>
                  <a:lnTo>
                    <a:pt x="310" y="446"/>
                  </a:lnTo>
                  <a:lnTo>
                    <a:pt x="310" y="450"/>
                  </a:lnTo>
                  <a:close/>
                  <a:moveTo>
                    <a:pt x="310" y="460"/>
                  </a:moveTo>
                  <a:lnTo>
                    <a:pt x="310" y="480"/>
                  </a:lnTo>
                  <a:lnTo>
                    <a:pt x="310" y="480"/>
                  </a:lnTo>
                  <a:lnTo>
                    <a:pt x="308" y="484"/>
                  </a:lnTo>
                  <a:lnTo>
                    <a:pt x="302" y="484"/>
                  </a:lnTo>
                  <a:lnTo>
                    <a:pt x="302" y="484"/>
                  </a:lnTo>
                  <a:lnTo>
                    <a:pt x="300" y="484"/>
                  </a:lnTo>
                  <a:lnTo>
                    <a:pt x="296" y="482"/>
                  </a:lnTo>
                  <a:lnTo>
                    <a:pt x="294" y="478"/>
                  </a:lnTo>
                  <a:lnTo>
                    <a:pt x="294" y="470"/>
                  </a:lnTo>
                  <a:lnTo>
                    <a:pt x="294" y="470"/>
                  </a:lnTo>
                  <a:lnTo>
                    <a:pt x="294" y="462"/>
                  </a:lnTo>
                  <a:lnTo>
                    <a:pt x="296" y="458"/>
                  </a:lnTo>
                  <a:lnTo>
                    <a:pt x="300" y="456"/>
                  </a:lnTo>
                  <a:lnTo>
                    <a:pt x="302" y="456"/>
                  </a:lnTo>
                  <a:lnTo>
                    <a:pt x="302" y="456"/>
                  </a:lnTo>
                  <a:lnTo>
                    <a:pt x="308" y="458"/>
                  </a:lnTo>
                  <a:lnTo>
                    <a:pt x="310" y="460"/>
                  </a:lnTo>
                  <a:lnTo>
                    <a:pt x="310" y="460"/>
                  </a:lnTo>
                  <a:close/>
                  <a:moveTo>
                    <a:pt x="208" y="446"/>
                  </a:moveTo>
                  <a:lnTo>
                    <a:pt x="220" y="446"/>
                  </a:lnTo>
                  <a:lnTo>
                    <a:pt x="220" y="468"/>
                  </a:lnTo>
                  <a:lnTo>
                    <a:pt x="220" y="494"/>
                  </a:lnTo>
                  <a:lnTo>
                    <a:pt x="208" y="494"/>
                  </a:lnTo>
                  <a:lnTo>
                    <a:pt x="208" y="446"/>
                  </a:lnTo>
                  <a:close/>
                  <a:moveTo>
                    <a:pt x="220" y="432"/>
                  </a:moveTo>
                  <a:lnTo>
                    <a:pt x="220" y="438"/>
                  </a:lnTo>
                  <a:lnTo>
                    <a:pt x="208" y="438"/>
                  </a:lnTo>
                  <a:lnTo>
                    <a:pt x="208" y="426"/>
                  </a:lnTo>
                  <a:lnTo>
                    <a:pt x="220" y="426"/>
                  </a:lnTo>
                  <a:lnTo>
                    <a:pt x="220" y="432"/>
                  </a:lnTo>
                  <a:close/>
                  <a:moveTo>
                    <a:pt x="510" y="432"/>
                  </a:moveTo>
                  <a:lnTo>
                    <a:pt x="522" y="426"/>
                  </a:lnTo>
                  <a:lnTo>
                    <a:pt x="522" y="470"/>
                  </a:lnTo>
                  <a:lnTo>
                    <a:pt x="522" y="494"/>
                  </a:lnTo>
                  <a:lnTo>
                    <a:pt x="510" y="494"/>
                  </a:lnTo>
                  <a:lnTo>
                    <a:pt x="510" y="432"/>
                  </a:lnTo>
                  <a:close/>
                  <a:moveTo>
                    <a:pt x="88" y="166"/>
                  </a:moveTo>
                  <a:lnTo>
                    <a:pt x="188" y="166"/>
                  </a:lnTo>
                  <a:lnTo>
                    <a:pt x="188" y="108"/>
                  </a:lnTo>
                  <a:lnTo>
                    <a:pt x="88" y="108"/>
                  </a:lnTo>
                  <a:lnTo>
                    <a:pt x="88" y="62"/>
                  </a:lnTo>
                  <a:lnTo>
                    <a:pt x="198" y="62"/>
                  </a:lnTo>
                  <a:lnTo>
                    <a:pt x="162" y="0"/>
                  </a:lnTo>
                  <a:lnTo>
                    <a:pt x="6" y="0"/>
                  </a:lnTo>
                  <a:lnTo>
                    <a:pt x="6" y="274"/>
                  </a:lnTo>
                  <a:lnTo>
                    <a:pt x="226" y="274"/>
                  </a:lnTo>
                  <a:lnTo>
                    <a:pt x="226" y="212"/>
                  </a:lnTo>
                  <a:lnTo>
                    <a:pt x="88" y="212"/>
                  </a:lnTo>
                  <a:lnTo>
                    <a:pt x="88" y="166"/>
                  </a:lnTo>
                  <a:close/>
                  <a:moveTo>
                    <a:pt x="374" y="0"/>
                  </a:moveTo>
                  <a:lnTo>
                    <a:pt x="326" y="90"/>
                  </a:lnTo>
                  <a:lnTo>
                    <a:pt x="280" y="0"/>
                  </a:lnTo>
                  <a:lnTo>
                    <a:pt x="188" y="0"/>
                  </a:lnTo>
                  <a:lnTo>
                    <a:pt x="284" y="166"/>
                  </a:lnTo>
                  <a:lnTo>
                    <a:pt x="284" y="274"/>
                  </a:lnTo>
                  <a:lnTo>
                    <a:pt x="366" y="274"/>
                  </a:lnTo>
                  <a:lnTo>
                    <a:pt x="366" y="166"/>
                  </a:lnTo>
                  <a:lnTo>
                    <a:pt x="464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1037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1504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78737" y="1267333"/>
            <a:ext cx="2619941" cy="282129"/>
          </a:xfrm>
        </p:spPr>
        <p:txBody>
          <a:bodyPr/>
          <a:lstStyle>
            <a:lvl1pPr>
              <a:lnSpc>
                <a:spcPts val="2232"/>
              </a:lnSpc>
              <a:defRPr b="1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Better question</a:t>
            </a:r>
            <a:endParaRPr lang="en-GB" noProof="0" dirty="0"/>
          </a:p>
        </p:txBody>
      </p:sp>
      <p:grpSp>
        <p:nvGrpSpPr>
          <p:cNvPr id="5142" name="Group 5141"/>
          <p:cNvGrpSpPr/>
          <p:nvPr/>
        </p:nvGrpSpPr>
        <p:grpSpPr>
          <a:xfrm>
            <a:off x="366522" y="6009929"/>
            <a:ext cx="2951166" cy="457872"/>
            <a:chOff x="606425" y="6251575"/>
            <a:chExt cx="3451225" cy="504825"/>
          </a:xfrm>
        </p:grpSpPr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06425" y="6251575"/>
              <a:ext cx="85725" cy="8572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1037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768350" y="6251575"/>
              <a:ext cx="85725" cy="8572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1037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930275" y="6251575"/>
              <a:ext cx="85725" cy="8572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1037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5141" name="Group 5140"/>
            <p:cNvGrpSpPr/>
            <p:nvPr/>
          </p:nvGrpSpPr>
          <p:grpSpPr>
            <a:xfrm>
              <a:off x="606425" y="6451600"/>
              <a:ext cx="3451225" cy="304800"/>
              <a:chOff x="606425" y="6451600"/>
              <a:chExt cx="3451225" cy="304800"/>
            </a:xfrm>
          </p:grpSpPr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606425" y="6454775"/>
                <a:ext cx="85725" cy="117475"/>
              </a:xfrm>
              <a:custGeom>
                <a:avLst/>
                <a:gdLst>
                  <a:gd name="T0" fmla="*/ 32 w 54"/>
                  <a:gd name="T1" fmla="*/ 10 h 74"/>
                  <a:gd name="T2" fmla="*/ 32 w 54"/>
                  <a:gd name="T3" fmla="*/ 74 h 74"/>
                  <a:gd name="T4" fmla="*/ 20 w 54"/>
                  <a:gd name="T5" fmla="*/ 74 h 74"/>
                  <a:gd name="T6" fmla="*/ 20 w 54"/>
                  <a:gd name="T7" fmla="*/ 10 h 74"/>
                  <a:gd name="T8" fmla="*/ 0 w 54"/>
                  <a:gd name="T9" fmla="*/ 10 h 74"/>
                  <a:gd name="T10" fmla="*/ 0 w 54"/>
                  <a:gd name="T11" fmla="*/ 0 h 74"/>
                  <a:gd name="T12" fmla="*/ 54 w 54"/>
                  <a:gd name="T13" fmla="*/ 0 h 74"/>
                  <a:gd name="T14" fmla="*/ 54 w 54"/>
                  <a:gd name="T15" fmla="*/ 10 h 74"/>
                  <a:gd name="T16" fmla="*/ 32 w 54"/>
                  <a:gd name="T17" fmla="*/ 1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74">
                    <a:moveTo>
                      <a:pt x="32" y="10"/>
                    </a:moveTo>
                    <a:lnTo>
                      <a:pt x="32" y="74"/>
                    </a:lnTo>
                    <a:lnTo>
                      <a:pt x="20" y="74"/>
                    </a:lnTo>
                    <a:lnTo>
                      <a:pt x="2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54" y="10"/>
                    </a:lnTo>
                    <a:lnTo>
                      <a:pt x="32" y="1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704850" y="6451600"/>
                <a:ext cx="69850" cy="120650"/>
              </a:xfrm>
              <a:custGeom>
                <a:avLst/>
                <a:gdLst>
                  <a:gd name="T0" fmla="*/ 34 w 44"/>
                  <a:gd name="T1" fmla="*/ 76 h 76"/>
                  <a:gd name="T2" fmla="*/ 34 w 44"/>
                  <a:gd name="T3" fmla="*/ 44 h 76"/>
                  <a:gd name="T4" fmla="*/ 34 w 44"/>
                  <a:gd name="T5" fmla="*/ 44 h 76"/>
                  <a:gd name="T6" fmla="*/ 32 w 44"/>
                  <a:gd name="T7" fmla="*/ 38 h 76"/>
                  <a:gd name="T8" fmla="*/ 30 w 44"/>
                  <a:gd name="T9" fmla="*/ 32 h 76"/>
                  <a:gd name="T10" fmla="*/ 30 w 44"/>
                  <a:gd name="T11" fmla="*/ 32 h 76"/>
                  <a:gd name="T12" fmla="*/ 28 w 44"/>
                  <a:gd name="T13" fmla="*/ 30 h 76"/>
                  <a:gd name="T14" fmla="*/ 22 w 44"/>
                  <a:gd name="T15" fmla="*/ 30 h 76"/>
                  <a:gd name="T16" fmla="*/ 22 w 44"/>
                  <a:gd name="T17" fmla="*/ 30 h 76"/>
                  <a:gd name="T18" fmla="*/ 18 w 44"/>
                  <a:gd name="T19" fmla="*/ 30 h 76"/>
                  <a:gd name="T20" fmla="*/ 18 w 44"/>
                  <a:gd name="T21" fmla="*/ 30 h 76"/>
                  <a:gd name="T22" fmla="*/ 14 w 44"/>
                  <a:gd name="T23" fmla="*/ 32 h 76"/>
                  <a:gd name="T24" fmla="*/ 14 w 44"/>
                  <a:gd name="T25" fmla="*/ 32 h 76"/>
                  <a:gd name="T26" fmla="*/ 12 w 44"/>
                  <a:gd name="T27" fmla="*/ 38 h 76"/>
                  <a:gd name="T28" fmla="*/ 12 w 44"/>
                  <a:gd name="T29" fmla="*/ 38 h 76"/>
                  <a:gd name="T30" fmla="*/ 10 w 44"/>
                  <a:gd name="T31" fmla="*/ 44 h 76"/>
                  <a:gd name="T32" fmla="*/ 10 w 44"/>
                  <a:gd name="T33" fmla="*/ 76 h 76"/>
                  <a:gd name="T34" fmla="*/ 0 w 44"/>
                  <a:gd name="T35" fmla="*/ 76 h 76"/>
                  <a:gd name="T36" fmla="*/ 0 w 44"/>
                  <a:gd name="T37" fmla="*/ 4 h 76"/>
                  <a:gd name="T38" fmla="*/ 10 w 44"/>
                  <a:gd name="T39" fmla="*/ 0 h 76"/>
                  <a:gd name="T40" fmla="*/ 10 w 44"/>
                  <a:gd name="T41" fmla="*/ 26 h 76"/>
                  <a:gd name="T42" fmla="*/ 10 w 44"/>
                  <a:gd name="T43" fmla="*/ 26 h 76"/>
                  <a:gd name="T44" fmla="*/ 14 w 44"/>
                  <a:gd name="T45" fmla="*/ 22 h 76"/>
                  <a:gd name="T46" fmla="*/ 14 w 44"/>
                  <a:gd name="T47" fmla="*/ 22 h 76"/>
                  <a:gd name="T48" fmla="*/ 16 w 44"/>
                  <a:gd name="T49" fmla="*/ 20 h 76"/>
                  <a:gd name="T50" fmla="*/ 16 w 44"/>
                  <a:gd name="T51" fmla="*/ 20 h 76"/>
                  <a:gd name="T52" fmla="*/ 20 w 44"/>
                  <a:gd name="T53" fmla="*/ 20 h 76"/>
                  <a:gd name="T54" fmla="*/ 20 w 44"/>
                  <a:gd name="T55" fmla="*/ 20 h 76"/>
                  <a:gd name="T56" fmla="*/ 24 w 44"/>
                  <a:gd name="T57" fmla="*/ 20 h 76"/>
                  <a:gd name="T58" fmla="*/ 24 w 44"/>
                  <a:gd name="T59" fmla="*/ 20 h 76"/>
                  <a:gd name="T60" fmla="*/ 34 w 44"/>
                  <a:gd name="T61" fmla="*/ 20 h 76"/>
                  <a:gd name="T62" fmla="*/ 34 w 44"/>
                  <a:gd name="T63" fmla="*/ 20 h 76"/>
                  <a:gd name="T64" fmla="*/ 40 w 44"/>
                  <a:gd name="T65" fmla="*/ 26 h 76"/>
                  <a:gd name="T66" fmla="*/ 40 w 44"/>
                  <a:gd name="T67" fmla="*/ 26 h 76"/>
                  <a:gd name="T68" fmla="*/ 44 w 44"/>
                  <a:gd name="T69" fmla="*/ 34 h 76"/>
                  <a:gd name="T70" fmla="*/ 44 w 44"/>
                  <a:gd name="T71" fmla="*/ 34 h 76"/>
                  <a:gd name="T72" fmla="*/ 44 w 44"/>
                  <a:gd name="T73" fmla="*/ 44 h 76"/>
                  <a:gd name="T74" fmla="*/ 44 w 44"/>
                  <a:gd name="T75" fmla="*/ 76 h 76"/>
                  <a:gd name="T76" fmla="*/ 34 w 44"/>
                  <a:gd name="T7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" h="76">
                    <a:moveTo>
                      <a:pt x="34" y="76"/>
                    </a:moveTo>
                    <a:lnTo>
                      <a:pt x="34" y="44"/>
                    </a:lnTo>
                    <a:lnTo>
                      <a:pt x="34" y="44"/>
                    </a:lnTo>
                    <a:lnTo>
                      <a:pt x="32" y="38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28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0" y="44"/>
                    </a:lnTo>
                    <a:lnTo>
                      <a:pt x="10" y="76"/>
                    </a:lnTo>
                    <a:lnTo>
                      <a:pt x="0" y="76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4" y="44"/>
                    </a:lnTo>
                    <a:lnTo>
                      <a:pt x="44" y="76"/>
                    </a:lnTo>
                    <a:lnTo>
                      <a:pt x="34" y="7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" name="Freeform 19"/>
              <p:cNvSpPr>
                <a:spLocks noEditPoints="1"/>
              </p:cNvSpPr>
              <p:nvPr/>
            </p:nvSpPr>
            <p:spPr bwMode="auto">
              <a:xfrm>
                <a:off x="793750" y="6483350"/>
                <a:ext cx="73025" cy="88900"/>
              </a:xfrm>
              <a:custGeom>
                <a:avLst/>
                <a:gdLst>
                  <a:gd name="T0" fmla="*/ 46 w 46"/>
                  <a:gd name="T1" fmla="*/ 26 h 56"/>
                  <a:gd name="T2" fmla="*/ 46 w 46"/>
                  <a:gd name="T3" fmla="*/ 30 h 56"/>
                  <a:gd name="T4" fmla="*/ 10 w 46"/>
                  <a:gd name="T5" fmla="*/ 32 h 56"/>
                  <a:gd name="T6" fmla="*/ 12 w 46"/>
                  <a:gd name="T7" fmla="*/ 38 h 56"/>
                  <a:gd name="T8" fmla="*/ 14 w 46"/>
                  <a:gd name="T9" fmla="*/ 44 h 56"/>
                  <a:gd name="T10" fmla="*/ 18 w 46"/>
                  <a:gd name="T11" fmla="*/ 46 h 56"/>
                  <a:gd name="T12" fmla="*/ 24 w 46"/>
                  <a:gd name="T13" fmla="*/ 46 h 56"/>
                  <a:gd name="T14" fmla="*/ 26 w 46"/>
                  <a:gd name="T15" fmla="*/ 46 h 56"/>
                  <a:gd name="T16" fmla="*/ 30 w 46"/>
                  <a:gd name="T17" fmla="*/ 46 h 56"/>
                  <a:gd name="T18" fmla="*/ 32 w 46"/>
                  <a:gd name="T19" fmla="*/ 44 h 56"/>
                  <a:gd name="T20" fmla="*/ 36 w 46"/>
                  <a:gd name="T21" fmla="*/ 42 h 56"/>
                  <a:gd name="T22" fmla="*/ 42 w 46"/>
                  <a:gd name="T23" fmla="*/ 50 h 56"/>
                  <a:gd name="T24" fmla="*/ 38 w 46"/>
                  <a:gd name="T25" fmla="*/ 52 h 56"/>
                  <a:gd name="T26" fmla="*/ 34 w 46"/>
                  <a:gd name="T27" fmla="*/ 54 h 56"/>
                  <a:gd name="T28" fmla="*/ 28 w 46"/>
                  <a:gd name="T29" fmla="*/ 56 h 56"/>
                  <a:gd name="T30" fmla="*/ 22 w 46"/>
                  <a:gd name="T31" fmla="*/ 56 h 56"/>
                  <a:gd name="T32" fmla="*/ 16 w 46"/>
                  <a:gd name="T33" fmla="*/ 56 h 56"/>
                  <a:gd name="T34" fmla="*/ 10 w 46"/>
                  <a:gd name="T35" fmla="*/ 52 h 56"/>
                  <a:gd name="T36" fmla="*/ 6 w 46"/>
                  <a:gd name="T37" fmla="*/ 50 h 56"/>
                  <a:gd name="T38" fmla="*/ 2 w 46"/>
                  <a:gd name="T39" fmla="*/ 44 h 56"/>
                  <a:gd name="T40" fmla="*/ 0 w 46"/>
                  <a:gd name="T41" fmla="*/ 36 h 56"/>
                  <a:gd name="T42" fmla="*/ 0 w 46"/>
                  <a:gd name="T43" fmla="*/ 28 h 56"/>
                  <a:gd name="T44" fmla="*/ 0 w 46"/>
                  <a:gd name="T45" fmla="*/ 16 h 56"/>
                  <a:gd name="T46" fmla="*/ 6 w 46"/>
                  <a:gd name="T47" fmla="*/ 6 h 56"/>
                  <a:gd name="T48" fmla="*/ 14 w 46"/>
                  <a:gd name="T49" fmla="*/ 2 h 56"/>
                  <a:gd name="T50" fmla="*/ 24 w 46"/>
                  <a:gd name="T51" fmla="*/ 0 h 56"/>
                  <a:gd name="T52" fmla="*/ 34 w 46"/>
                  <a:gd name="T53" fmla="*/ 2 h 56"/>
                  <a:gd name="T54" fmla="*/ 40 w 46"/>
                  <a:gd name="T55" fmla="*/ 8 h 56"/>
                  <a:gd name="T56" fmla="*/ 44 w 46"/>
                  <a:gd name="T57" fmla="*/ 16 h 56"/>
                  <a:gd name="T58" fmla="*/ 46 w 46"/>
                  <a:gd name="T59" fmla="*/ 26 h 56"/>
                  <a:gd name="T60" fmla="*/ 36 w 46"/>
                  <a:gd name="T61" fmla="*/ 22 h 56"/>
                  <a:gd name="T62" fmla="*/ 34 w 46"/>
                  <a:gd name="T63" fmla="*/ 18 h 56"/>
                  <a:gd name="T64" fmla="*/ 32 w 46"/>
                  <a:gd name="T65" fmla="*/ 14 h 56"/>
                  <a:gd name="T66" fmla="*/ 28 w 46"/>
                  <a:gd name="T67" fmla="*/ 10 h 56"/>
                  <a:gd name="T68" fmla="*/ 22 w 46"/>
                  <a:gd name="T69" fmla="*/ 10 h 56"/>
                  <a:gd name="T70" fmla="*/ 18 w 46"/>
                  <a:gd name="T71" fmla="*/ 10 h 56"/>
                  <a:gd name="T72" fmla="*/ 14 w 46"/>
                  <a:gd name="T73" fmla="*/ 12 h 56"/>
                  <a:gd name="T74" fmla="*/ 12 w 46"/>
                  <a:gd name="T75" fmla="*/ 16 h 56"/>
                  <a:gd name="T76" fmla="*/ 10 w 46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56">
                    <a:moveTo>
                      <a:pt x="46" y="26"/>
                    </a:moveTo>
                    <a:lnTo>
                      <a:pt x="46" y="26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6" y="42"/>
                    </a:lnTo>
                    <a:lnTo>
                      <a:pt x="42" y="50"/>
                    </a:lnTo>
                    <a:lnTo>
                      <a:pt x="42" y="50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6" y="26"/>
                    </a:lnTo>
                    <a:lnTo>
                      <a:pt x="46" y="26"/>
                    </a:lnTo>
                    <a:close/>
                    <a:moveTo>
                      <a:pt x="36" y="22"/>
                    </a:moveTo>
                    <a:lnTo>
                      <a:pt x="36" y="22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0" y="22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2" name="Freeform 20"/>
              <p:cNvSpPr>
                <a:spLocks noEditPoints="1"/>
              </p:cNvSpPr>
              <p:nvPr/>
            </p:nvSpPr>
            <p:spPr bwMode="auto">
              <a:xfrm>
                <a:off x="927100" y="6451600"/>
                <a:ext cx="73025" cy="120650"/>
              </a:xfrm>
              <a:custGeom>
                <a:avLst/>
                <a:gdLst>
                  <a:gd name="T0" fmla="*/ 46 w 46"/>
                  <a:gd name="T1" fmla="*/ 48 h 76"/>
                  <a:gd name="T2" fmla="*/ 44 w 46"/>
                  <a:gd name="T3" fmla="*/ 62 h 76"/>
                  <a:gd name="T4" fmla="*/ 40 w 46"/>
                  <a:gd name="T5" fmla="*/ 70 h 76"/>
                  <a:gd name="T6" fmla="*/ 32 w 46"/>
                  <a:gd name="T7" fmla="*/ 74 h 76"/>
                  <a:gd name="T8" fmla="*/ 24 w 46"/>
                  <a:gd name="T9" fmla="*/ 76 h 76"/>
                  <a:gd name="T10" fmla="*/ 16 w 46"/>
                  <a:gd name="T11" fmla="*/ 74 h 76"/>
                  <a:gd name="T12" fmla="*/ 10 w 46"/>
                  <a:gd name="T13" fmla="*/ 76 h 76"/>
                  <a:gd name="T14" fmla="*/ 0 w 46"/>
                  <a:gd name="T15" fmla="*/ 4 h 76"/>
                  <a:gd name="T16" fmla="*/ 10 w 46"/>
                  <a:gd name="T17" fmla="*/ 26 h 76"/>
                  <a:gd name="T18" fmla="*/ 14 w 46"/>
                  <a:gd name="T19" fmla="*/ 24 h 76"/>
                  <a:gd name="T20" fmla="*/ 16 w 46"/>
                  <a:gd name="T21" fmla="*/ 22 h 76"/>
                  <a:gd name="T22" fmla="*/ 20 w 46"/>
                  <a:gd name="T23" fmla="*/ 20 h 76"/>
                  <a:gd name="T24" fmla="*/ 24 w 46"/>
                  <a:gd name="T25" fmla="*/ 20 h 76"/>
                  <a:gd name="T26" fmla="*/ 32 w 46"/>
                  <a:gd name="T27" fmla="*/ 20 h 76"/>
                  <a:gd name="T28" fmla="*/ 40 w 46"/>
                  <a:gd name="T29" fmla="*/ 26 h 76"/>
                  <a:gd name="T30" fmla="*/ 44 w 46"/>
                  <a:gd name="T31" fmla="*/ 36 h 76"/>
                  <a:gd name="T32" fmla="*/ 46 w 46"/>
                  <a:gd name="T33" fmla="*/ 48 h 76"/>
                  <a:gd name="T34" fmla="*/ 34 w 46"/>
                  <a:gd name="T35" fmla="*/ 50 h 76"/>
                  <a:gd name="T36" fmla="*/ 34 w 46"/>
                  <a:gd name="T37" fmla="*/ 40 h 76"/>
                  <a:gd name="T38" fmla="*/ 32 w 46"/>
                  <a:gd name="T39" fmla="*/ 34 h 76"/>
                  <a:gd name="T40" fmla="*/ 22 w 46"/>
                  <a:gd name="T41" fmla="*/ 30 h 76"/>
                  <a:gd name="T42" fmla="*/ 18 w 46"/>
                  <a:gd name="T43" fmla="*/ 30 h 76"/>
                  <a:gd name="T44" fmla="*/ 16 w 46"/>
                  <a:gd name="T45" fmla="*/ 32 h 76"/>
                  <a:gd name="T46" fmla="*/ 12 w 46"/>
                  <a:gd name="T47" fmla="*/ 34 h 76"/>
                  <a:gd name="T48" fmla="*/ 10 w 46"/>
                  <a:gd name="T49" fmla="*/ 36 h 76"/>
                  <a:gd name="T50" fmla="*/ 10 w 46"/>
                  <a:gd name="T51" fmla="*/ 60 h 76"/>
                  <a:gd name="T52" fmla="*/ 12 w 46"/>
                  <a:gd name="T53" fmla="*/ 62 h 76"/>
                  <a:gd name="T54" fmla="*/ 16 w 46"/>
                  <a:gd name="T55" fmla="*/ 64 h 76"/>
                  <a:gd name="T56" fmla="*/ 20 w 46"/>
                  <a:gd name="T57" fmla="*/ 66 h 76"/>
                  <a:gd name="T58" fmla="*/ 24 w 46"/>
                  <a:gd name="T59" fmla="*/ 66 h 76"/>
                  <a:gd name="T60" fmla="*/ 32 w 46"/>
                  <a:gd name="T61" fmla="*/ 62 h 76"/>
                  <a:gd name="T62" fmla="*/ 34 w 46"/>
                  <a:gd name="T63" fmla="*/ 56 h 76"/>
                  <a:gd name="T64" fmla="*/ 34 w 46"/>
                  <a:gd name="T65" fmla="*/ 5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76">
                    <a:moveTo>
                      <a:pt x="46" y="48"/>
                    </a:moveTo>
                    <a:lnTo>
                      <a:pt x="46" y="48"/>
                    </a:lnTo>
                    <a:lnTo>
                      <a:pt x="44" y="62"/>
                    </a:lnTo>
                    <a:lnTo>
                      <a:pt x="44" y="62"/>
                    </a:lnTo>
                    <a:lnTo>
                      <a:pt x="40" y="70"/>
                    </a:lnTo>
                    <a:lnTo>
                      <a:pt x="40" y="70"/>
                    </a:lnTo>
                    <a:lnTo>
                      <a:pt x="32" y="74"/>
                    </a:lnTo>
                    <a:lnTo>
                      <a:pt x="32" y="74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16" y="74"/>
                    </a:lnTo>
                    <a:lnTo>
                      <a:pt x="16" y="74"/>
                    </a:lnTo>
                    <a:lnTo>
                      <a:pt x="10" y="70"/>
                    </a:lnTo>
                    <a:lnTo>
                      <a:pt x="10" y="76"/>
                    </a:lnTo>
                    <a:lnTo>
                      <a:pt x="0" y="76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6" y="48"/>
                    </a:lnTo>
                    <a:lnTo>
                      <a:pt x="46" y="48"/>
                    </a:lnTo>
                    <a:close/>
                    <a:moveTo>
                      <a:pt x="34" y="50"/>
                    </a:moveTo>
                    <a:lnTo>
                      <a:pt x="34" y="50"/>
                    </a:lnTo>
                    <a:lnTo>
                      <a:pt x="34" y="40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28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0" y="36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28" y="66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4" y="56"/>
                    </a:lnTo>
                    <a:lnTo>
                      <a:pt x="34" y="50"/>
                    </a:lnTo>
                    <a:lnTo>
                      <a:pt x="34" y="5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" name="Freeform 21"/>
              <p:cNvSpPr>
                <a:spLocks noEditPoints="1"/>
              </p:cNvSpPr>
              <p:nvPr/>
            </p:nvSpPr>
            <p:spPr bwMode="auto">
              <a:xfrm>
                <a:off x="1012825" y="6483350"/>
                <a:ext cx="76200" cy="88900"/>
              </a:xfrm>
              <a:custGeom>
                <a:avLst/>
                <a:gdLst>
                  <a:gd name="T0" fmla="*/ 48 w 48"/>
                  <a:gd name="T1" fmla="*/ 26 h 56"/>
                  <a:gd name="T2" fmla="*/ 48 w 48"/>
                  <a:gd name="T3" fmla="*/ 30 h 56"/>
                  <a:gd name="T4" fmla="*/ 12 w 48"/>
                  <a:gd name="T5" fmla="*/ 32 h 56"/>
                  <a:gd name="T6" fmla="*/ 12 w 48"/>
                  <a:gd name="T7" fmla="*/ 38 h 56"/>
                  <a:gd name="T8" fmla="*/ 16 w 48"/>
                  <a:gd name="T9" fmla="*/ 44 h 56"/>
                  <a:gd name="T10" fmla="*/ 20 w 48"/>
                  <a:gd name="T11" fmla="*/ 46 h 56"/>
                  <a:gd name="T12" fmla="*/ 24 w 48"/>
                  <a:gd name="T13" fmla="*/ 46 h 56"/>
                  <a:gd name="T14" fmla="*/ 28 w 48"/>
                  <a:gd name="T15" fmla="*/ 46 h 56"/>
                  <a:gd name="T16" fmla="*/ 32 w 48"/>
                  <a:gd name="T17" fmla="*/ 46 h 56"/>
                  <a:gd name="T18" fmla="*/ 34 w 48"/>
                  <a:gd name="T19" fmla="*/ 44 h 56"/>
                  <a:gd name="T20" fmla="*/ 36 w 48"/>
                  <a:gd name="T21" fmla="*/ 42 h 56"/>
                  <a:gd name="T22" fmla="*/ 44 w 48"/>
                  <a:gd name="T23" fmla="*/ 50 h 56"/>
                  <a:gd name="T24" fmla="*/ 40 w 48"/>
                  <a:gd name="T25" fmla="*/ 52 h 56"/>
                  <a:gd name="T26" fmla="*/ 36 w 48"/>
                  <a:gd name="T27" fmla="*/ 54 h 56"/>
                  <a:gd name="T28" fmla="*/ 30 w 48"/>
                  <a:gd name="T29" fmla="*/ 56 h 56"/>
                  <a:gd name="T30" fmla="*/ 24 w 48"/>
                  <a:gd name="T31" fmla="*/ 56 h 56"/>
                  <a:gd name="T32" fmla="*/ 18 w 48"/>
                  <a:gd name="T33" fmla="*/ 56 h 56"/>
                  <a:gd name="T34" fmla="*/ 12 w 48"/>
                  <a:gd name="T35" fmla="*/ 52 h 56"/>
                  <a:gd name="T36" fmla="*/ 8 w 48"/>
                  <a:gd name="T37" fmla="*/ 50 h 56"/>
                  <a:gd name="T38" fmla="*/ 4 w 48"/>
                  <a:gd name="T39" fmla="*/ 44 h 56"/>
                  <a:gd name="T40" fmla="*/ 2 w 48"/>
                  <a:gd name="T41" fmla="*/ 36 h 56"/>
                  <a:gd name="T42" fmla="*/ 0 w 48"/>
                  <a:gd name="T43" fmla="*/ 28 h 56"/>
                  <a:gd name="T44" fmla="*/ 2 w 48"/>
                  <a:gd name="T45" fmla="*/ 16 h 56"/>
                  <a:gd name="T46" fmla="*/ 8 w 48"/>
                  <a:gd name="T47" fmla="*/ 6 h 56"/>
                  <a:gd name="T48" fmla="*/ 14 w 48"/>
                  <a:gd name="T49" fmla="*/ 2 h 56"/>
                  <a:gd name="T50" fmla="*/ 24 w 48"/>
                  <a:gd name="T51" fmla="*/ 0 h 56"/>
                  <a:gd name="T52" fmla="*/ 34 w 48"/>
                  <a:gd name="T53" fmla="*/ 2 h 56"/>
                  <a:gd name="T54" fmla="*/ 42 w 48"/>
                  <a:gd name="T55" fmla="*/ 8 h 56"/>
                  <a:gd name="T56" fmla="*/ 46 w 48"/>
                  <a:gd name="T57" fmla="*/ 16 h 56"/>
                  <a:gd name="T58" fmla="*/ 48 w 48"/>
                  <a:gd name="T59" fmla="*/ 26 h 56"/>
                  <a:gd name="T60" fmla="*/ 36 w 48"/>
                  <a:gd name="T61" fmla="*/ 22 h 56"/>
                  <a:gd name="T62" fmla="*/ 36 w 48"/>
                  <a:gd name="T63" fmla="*/ 18 h 56"/>
                  <a:gd name="T64" fmla="*/ 34 w 48"/>
                  <a:gd name="T65" fmla="*/ 14 h 56"/>
                  <a:gd name="T66" fmla="*/ 30 w 48"/>
                  <a:gd name="T67" fmla="*/ 10 h 56"/>
                  <a:gd name="T68" fmla="*/ 24 w 48"/>
                  <a:gd name="T69" fmla="*/ 10 h 56"/>
                  <a:gd name="T70" fmla="*/ 18 w 48"/>
                  <a:gd name="T71" fmla="*/ 10 h 56"/>
                  <a:gd name="T72" fmla="*/ 16 w 48"/>
                  <a:gd name="T73" fmla="*/ 12 h 56"/>
                  <a:gd name="T74" fmla="*/ 12 w 48"/>
                  <a:gd name="T75" fmla="*/ 16 h 56"/>
                  <a:gd name="T76" fmla="*/ 12 w 48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" h="56">
                    <a:moveTo>
                      <a:pt x="48" y="26"/>
                    </a:moveTo>
                    <a:lnTo>
                      <a:pt x="48" y="26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6" y="42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8" y="26"/>
                    </a:lnTo>
                    <a:lnTo>
                      <a:pt x="48" y="26"/>
                    </a:lnTo>
                    <a:close/>
                    <a:moveTo>
                      <a:pt x="36" y="22"/>
                    </a:moveTo>
                    <a:lnTo>
                      <a:pt x="36" y="22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22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098550" y="6451600"/>
                <a:ext cx="50800" cy="120650"/>
              </a:xfrm>
              <a:custGeom>
                <a:avLst/>
                <a:gdLst>
                  <a:gd name="T0" fmla="*/ 30 w 32"/>
                  <a:gd name="T1" fmla="*/ 74 h 76"/>
                  <a:gd name="T2" fmla="*/ 30 w 32"/>
                  <a:gd name="T3" fmla="*/ 74 h 76"/>
                  <a:gd name="T4" fmla="*/ 26 w 32"/>
                  <a:gd name="T5" fmla="*/ 76 h 76"/>
                  <a:gd name="T6" fmla="*/ 26 w 32"/>
                  <a:gd name="T7" fmla="*/ 76 h 76"/>
                  <a:gd name="T8" fmla="*/ 20 w 32"/>
                  <a:gd name="T9" fmla="*/ 76 h 76"/>
                  <a:gd name="T10" fmla="*/ 20 w 32"/>
                  <a:gd name="T11" fmla="*/ 76 h 76"/>
                  <a:gd name="T12" fmla="*/ 14 w 32"/>
                  <a:gd name="T13" fmla="*/ 76 h 76"/>
                  <a:gd name="T14" fmla="*/ 14 w 32"/>
                  <a:gd name="T15" fmla="*/ 76 h 76"/>
                  <a:gd name="T16" fmla="*/ 12 w 32"/>
                  <a:gd name="T17" fmla="*/ 74 h 76"/>
                  <a:gd name="T18" fmla="*/ 12 w 32"/>
                  <a:gd name="T19" fmla="*/ 74 h 76"/>
                  <a:gd name="T20" fmla="*/ 8 w 32"/>
                  <a:gd name="T21" fmla="*/ 68 h 76"/>
                  <a:gd name="T22" fmla="*/ 8 w 32"/>
                  <a:gd name="T23" fmla="*/ 68 h 76"/>
                  <a:gd name="T24" fmla="*/ 8 w 32"/>
                  <a:gd name="T25" fmla="*/ 62 h 76"/>
                  <a:gd name="T26" fmla="*/ 8 w 32"/>
                  <a:gd name="T27" fmla="*/ 30 h 76"/>
                  <a:gd name="T28" fmla="*/ 0 w 32"/>
                  <a:gd name="T29" fmla="*/ 30 h 76"/>
                  <a:gd name="T30" fmla="*/ 0 w 32"/>
                  <a:gd name="T31" fmla="*/ 20 h 76"/>
                  <a:gd name="T32" fmla="*/ 8 w 32"/>
                  <a:gd name="T33" fmla="*/ 20 h 76"/>
                  <a:gd name="T34" fmla="*/ 8 w 32"/>
                  <a:gd name="T35" fmla="*/ 4 h 76"/>
                  <a:gd name="T36" fmla="*/ 18 w 32"/>
                  <a:gd name="T37" fmla="*/ 0 h 76"/>
                  <a:gd name="T38" fmla="*/ 18 w 32"/>
                  <a:gd name="T39" fmla="*/ 20 h 76"/>
                  <a:gd name="T40" fmla="*/ 32 w 32"/>
                  <a:gd name="T41" fmla="*/ 20 h 76"/>
                  <a:gd name="T42" fmla="*/ 32 w 32"/>
                  <a:gd name="T43" fmla="*/ 30 h 76"/>
                  <a:gd name="T44" fmla="*/ 18 w 32"/>
                  <a:gd name="T45" fmla="*/ 30 h 76"/>
                  <a:gd name="T46" fmla="*/ 18 w 32"/>
                  <a:gd name="T47" fmla="*/ 60 h 76"/>
                  <a:gd name="T48" fmla="*/ 18 w 32"/>
                  <a:gd name="T49" fmla="*/ 60 h 76"/>
                  <a:gd name="T50" fmla="*/ 18 w 32"/>
                  <a:gd name="T51" fmla="*/ 64 h 76"/>
                  <a:gd name="T52" fmla="*/ 18 w 32"/>
                  <a:gd name="T53" fmla="*/ 64 h 76"/>
                  <a:gd name="T54" fmla="*/ 20 w 32"/>
                  <a:gd name="T55" fmla="*/ 66 h 76"/>
                  <a:gd name="T56" fmla="*/ 20 w 32"/>
                  <a:gd name="T57" fmla="*/ 66 h 76"/>
                  <a:gd name="T58" fmla="*/ 22 w 32"/>
                  <a:gd name="T59" fmla="*/ 66 h 76"/>
                  <a:gd name="T60" fmla="*/ 22 w 32"/>
                  <a:gd name="T61" fmla="*/ 66 h 76"/>
                  <a:gd name="T62" fmla="*/ 24 w 32"/>
                  <a:gd name="T63" fmla="*/ 66 h 76"/>
                  <a:gd name="T64" fmla="*/ 24 w 32"/>
                  <a:gd name="T65" fmla="*/ 66 h 76"/>
                  <a:gd name="T66" fmla="*/ 28 w 32"/>
                  <a:gd name="T67" fmla="*/ 66 h 76"/>
                  <a:gd name="T68" fmla="*/ 28 w 32"/>
                  <a:gd name="T69" fmla="*/ 66 h 76"/>
                  <a:gd name="T70" fmla="*/ 32 w 32"/>
                  <a:gd name="T71" fmla="*/ 64 h 76"/>
                  <a:gd name="T72" fmla="*/ 30 w 32"/>
                  <a:gd name="T73" fmla="*/ 7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76">
                    <a:moveTo>
                      <a:pt x="30" y="74"/>
                    </a:moveTo>
                    <a:lnTo>
                      <a:pt x="30" y="74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2"/>
                    </a:lnTo>
                    <a:lnTo>
                      <a:pt x="8" y="30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8" y="20"/>
                    </a:lnTo>
                    <a:lnTo>
                      <a:pt x="8" y="4"/>
                    </a:lnTo>
                    <a:lnTo>
                      <a:pt x="18" y="0"/>
                    </a:lnTo>
                    <a:lnTo>
                      <a:pt x="18" y="20"/>
                    </a:lnTo>
                    <a:lnTo>
                      <a:pt x="32" y="20"/>
                    </a:lnTo>
                    <a:lnTo>
                      <a:pt x="32" y="30"/>
                    </a:lnTo>
                    <a:lnTo>
                      <a:pt x="18" y="30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28" y="66"/>
                    </a:lnTo>
                    <a:lnTo>
                      <a:pt x="28" y="66"/>
                    </a:lnTo>
                    <a:lnTo>
                      <a:pt x="32" y="64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158875" y="6451600"/>
                <a:ext cx="50800" cy="120650"/>
              </a:xfrm>
              <a:custGeom>
                <a:avLst/>
                <a:gdLst>
                  <a:gd name="T0" fmla="*/ 30 w 32"/>
                  <a:gd name="T1" fmla="*/ 74 h 76"/>
                  <a:gd name="T2" fmla="*/ 30 w 32"/>
                  <a:gd name="T3" fmla="*/ 74 h 76"/>
                  <a:gd name="T4" fmla="*/ 26 w 32"/>
                  <a:gd name="T5" fmla="*/ 76 h 76"/>
                  <a:gd name="T6" fmla="*/ 26 w 32"/>
                  <a:gd name="T7" fmla="*/ 76 h 76"/>
                  <a:gd name="T8" fmla="*/ 20 w 32"/>
                  <a:gd name="T9" fmla="*/ 76 h 76"/>
                  <a:gd name="T10" fmla="*/ 20 w 32"/>
                  <a:gd name="T11" fmla="*/ 76 h 76"/>
                  <a:gd name="T12" fmla="*/ 16 w 32"/>
                  <a:gd name="T13" fmla="*/ 76 h 76"/>
                  <a:gd name="T14" fmla="*/ 16 w 32"/>
                  <a:gd name="T15" fmla="*/ 76 h 76"/>
                  <a:gd name="T16" fmla="*/ 12 w 32"/>
                  <a:gd name="T17" fmla="*/ 74 h 76"/>
                  <a:gd name="T18" fmla="*/ 12 w 32"/>
                  <a:gd name="T19" fmla="*/ 74 h 76"/>
                  <a:gd name="T20" fmla="*/ 8 w 32"/>
                  <a:gd name="T21" fmla="*/ 68 h 76"/>
                  <a:gd name="T22" fmla="*/ 8 w 32"/>
                  <a:gd name="T23" fmla="*/ 68 h 76"/>
                  <a:gd name="T24" fmla="*/ 8 w 32"/>
                  <a:gd name="T25" fmla="*/ 62 h 76"/>
                  <a:gd name="T26" fmla="*/ 8 w 32"/>
                  <a:gd name="T27" fmla="*/ 30 h 76"/>
                  <a:gd name="T28" fmla="*/ 0 w 32"/>
                  <a:gd name="T29" fmla="*/ 30 h 76"/>
                  <a:gd name="T30" fmla="*/ 0 w 32"/>
                  <a:gd name="T31" fmla="*/ 20 h 76"/>
                  <a:gd name="T32" fmla="*/ 8 w 32"/>
                  <a:gd name="T33" fmla="*/ 20 h 76"/>
                  <a:gd name="T34" fmla="*/ 8 w 32"/>
                  <a:gd name="T35" fmla="*/ 4 h 76"/>
                  <a:gd name="T36" fmla="*/ 18 w 32"/>
                  <a:gd name="T37" fmla="*/ 0 h 76"/>
                  <a:gd name="T38" fmla="*/ 18 w 32"/>
                  <a:gd name="T39" fmla="*/ 20 h 76"/>
                  <a:gd name="T40" fmla="*/ 32 w 32"/>
                  <a:gd name="T41" fmla="*/ 20 h 76"/>
                  <a:gd name="T42" fmla="*/ 32 w 32"/>
                  <a:gd name="T43" fmla="*/ 30 h 76"/>
                  <a:gd name="T44" fmla="*/ 18 w 32"/>
                  <a:gd name="T45" fmla="*/ 30 h 76"/>
                  <a:gd name="T46" fmla="*/ 18 w 32"/>
                  <a:gd name="T47" fmla="*/ 60 h 76"/>
                  <a:gd name="T48" fmla="*/ 18 w 32"/>
                  <a:gd name="T49" fmla="*/ 60 h 76"/>
                  <a:gd name="T50" fmla="*/ 18 w 32"/>
                  <a:gd name="T51" fmla="*/ 64 h 76"/>
                  <a:gd name="T52" fmla="*/ 18 w 32"/>
                  <a:gd name="T53" fmla="*/ 64 h 76"/>
                  <a:gd name="T54" fmla="*/ 20 w 32"/>
                  <a:gd name="T55" fmla="*/ 66 h 76"/>
                  <a:gd name="T56" fmla="*/ 20 w 32"/>
                  <a:gd name="T57" fmla="*/ 66 h 76"/>
                  <a:gd name="T58" fmla="*/ 22 w 32"/>
                  <a:gd name="T59" fmla="*/ 66 h 76"/>
                  <a:gd name="T60" fmla="*/ 22 w 32"/>
                  <a:gd name="T61" fmla="*/ 66 h 76"/>
                  <a:gd name="T62" fmla="*/ 24 w 32"/>
                  <a:gd name="T63" fmla="*/ 66 h 76"/>
                  <a:gd name="T64" fmla="*/ 24 w 32"/>
                  <a:gd name="T65" fmla="*/ 66 h 76"/>
                  <a:gd name="T66" fmla="*/ 28 w 32"/>
                  <a:gd name="T67" fmla="*/ 66 h 76"/>
                  <a:gd name="T68" fmla="*/ 28 w 32"/>
                  <a:gd name="T69" fmla="*/ 66 h 76"/>
                  <a:gd name="T70" fmla="*/ 32 w 32"/>
                  <a:gd name="T71" fmla="*/ 64 h 76"/>
                  <a:gd name="T72" fmla="*/ 30 w 32"/>
                  <a:gd name="T73" fmla="*/ 7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76">
                    <a:moveTo>
                      <a:pt x="30" y="74"/>
                    </a:moveTo>
                    <a:lnTo>
                      <a:pt x="30" y="74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2"/>
                    </a:lnTo>
                    <a:lnTo>
                      <a:pt x="8" y="30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8" y="20"/>
                    </a:lnTo>
                    <a:lnTo>
                      <a:pt x="8" y="4"/>
                    </a:lnTo>
                    <a:lnTo>
                      <a:pt x="18" y="0"/>
                    </a:lnTo>
                    <a:lnTo>
                      <a:pt x="18" y="20"/>
                    </a:lnTo>
                    <a:lnTo>
                      <a:pt x="32" y="20"/>
                    </a:lnTo>
                    <a:lnTo>
                      <a:pt x="32" y="30"/>
                    </a:lnTo>
                    <a:lnTo>
                      <a:pt x="18" y="30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28" y="66"/>
                    </a:lnTo>
                    <a:lnTo>
                      <a:pt x="28" y="66"/>
                    </a:lnTo>
                    <a:lnTo>
                      <a:pt x="32" y="64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6" name="Freeform 24"/>
              <p:cNvSpPr>
                <a:spLocks noEditPoints="1"/>
              </p:cNvSpPr>
              <p:nvPr/>
            </p:nvSpPr>
            <p:spPr bwMode="auto">
              <a:xfrm>
                <a:off x="1222375" y="6483350"/>
                <a:ext cx="73025" cy="88900"/>
              </a:xfrm>
              <a:custGeom>
                <a:avLst/>
                <a:gdLst>
                  <a:gd name="T0" fmla="*/ 46 w 46"/>
                  <a:gd name="T1" fmla="*/ 26 h 56"/>
                  <a:gd name="T2" fmla="*/ 46 w 46"/>
                  <a:gd name="T3" fmla="*/ 30 h 56"/>
                  <a:gd name="T4" fmla="*/ 10 w 46"/>
                  <a:gd name="T5" fmla="*/ 32 h 56"/>
                  <a:gd name="T6" fmla="*/ 12 w 46"/>
                  <a:gd name="T7" fmla="*/ 38 h 56"/>
                  <a:gd name="T8" fmla="*/ 16 w 46"/>
                  <a:gd name="T9" fmla="*/ 44 h 56"/>
                  <a:gd name="T10" fmla="*/ 20 w 46"/>
                  <a:gd name="T11" fmla="*/ 46 h 56"/>
                  <a:gd name="T12" fmla="*/ 24 w 46"/>
                  <a:gd name="T13" fmla="*/ 46 h 56"/>
                  <a:gd name="T14" fmla="*/ 28 w 46"/>
                  <a:gd name="T15" fmla="*/ 46 h 56"/>
                  <a:gd name="T16" fmla="*/ 30 w 46"/>
                  <a:gd name="T17" fmla="*/ 46 h 56"/>
                  <a:gd name="T18" fmla="*/ 34 w 46"/>
                  <a:gd name="T19" fmla="*/ 44 h 56"/>
                  <a:gd name="T20" fmla="*/ 36 w 46"/>
                  <a:gd name="T21" fmla="*/ 42 h 56"/>
                  <a:gd name="T22" fmla="*/ 42 w 46"/>
                  <a:gd name="T23" fmla="*/ 50 h 56"/>
                  <a:gd name="T24" fmla="*/ 38 w 46"/>
                  <a:gd name="T25" fmla="*/ 52 h 56"/>
                  <a:gd name="T26" fmla="*/ 34 w 46"/>
                  <a:gd name="T27" fmla="*/ 54 h 56"/>
                  <a:gd name="T28" fmla="*/ 30 w 46"/>
                  <a:gd name="T29" fmla="*/ 56 h 56"/>
                  <a:gd name="T30" fmla="*/ 24 w 46"/>
                  <a:gd name="T31" fmla="*/ 56 h 56"/>
                  <a:gd name="T32" fmla="*/ 16 w 46"/>
                  <a:gd name="T33" fmla="*/ 56 h 56"/>
                  <a:gd name="T34" fmla="*/ 12 w 46"/>
                  <a:gd name="T35" fmla="*/ 52 h 56"/>
                  <a:gd name="T36" fmla="*/ 8 w 46"/>
                  <a:gd name="T37" fmla="*/ 50 h 56"/>
                  <a:gd name="T38" fmla="*/ 4 w 46"/>
                  <a:gd name="T39" fmla="*/ 44 h 56"/>
                  <a:gd name="T40" fmla="*/ 0 w 46"/>
                  <a:gd name="T41" fmla="*/ 36 h 56"/>
                  <a:gd name="T42" fmla="*/ 0 w 46"/>
                  <a:gd name="T43" fmla="*/ 28 h 56"/>
                  <a:gd name="T44" fmla="*/ 2 w 46"/>
                  <a:gd name="T45" fmla="*/ 16 h 56"/>
                  <a:gd name="T46" fmla="*/ 6 w 46"/>
                  <a:gd name="T47" fmla="*/ 6 h 56"/>
                  <a:gd name="T48" fmla="*/ 14 w 46"/>
                  <a:gd name="T49" fmla="*/ 2 h 56"/>
                  <a:gd name="T50" fmla="*/ 24 w 46"/>
                  <a:gd name="T51" fmla="*/ 0 h 56"/>
                  <a:gd name="T52" fmla="*/ 34 w 46"/>
                  <a:gd name="T53" fmla="*/ 2 h 56"/>
                  <a:gd name="T54" fmla="*/ 42 w 46"/>
                  <a:gd name="T55" fmla="*/ 8 h 56"/>
                  <a:gd name="T56" fmla="*/ 46 w 46"/>
                  <a:gd name="T57" fmla="*/ 16 h 56"/>
                  <a:gd name="T58" fmla="*/ 46 w 46"/>
                  <a:gd name="T59" fmla="*/ 26 h 56"/>
                  <a:gd name="T60" fmla="*/ 36 w 46"/>
                  <a:gd name="T61" fmla="*/ 22 h 56"/>
                  <a:gd name="T62" fmla="*/ 36 w 46"/>
                  <a:gd name="T63" fmla="*/ 18 h 56"/>
                  <a:gd name="T64" fmla="*/ 32 w 46"/>
                  <a:gd name="T65" fmla="*/ 14 h 56"/>
                  <a:gd name="T66" fmla="*/ 28 w 46"/>
                  <a:gd name="T67" fmla="*/ 10 h 56"/>
                  <a:gd name="T68" fmla="*/ 24 w 46"/>
                  <a:gd name="T69" fmla="*/ 10 h 56"/>
                  <a:gd name="T70" fmla="*/ 18 w 46"/>
                  <a:gd name="T71" fmla="*/ 10 h 56"/>
                  <a:gd name="T72" fmla="*/ 14 w 46"/>
                  <a:gd name="T73" fmla="*/ 12 h 56"/>
                  <a:gd name="T74" fmla="*/ 12 w 46"/>
                  <a:gd name="T75" fmla="*/ 16 h 56"/>
                  <a:gd name="T76" fmla="*/ 10 w 46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56">
                    <a:moveTo>
                      <a:pt x="46" y="26"/>
                    </a:moveTo>
                    <a:lnTo>
                      <a:pt x="46" y="26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6" y="42"/>
                    </a:lnTo>
                    <a:lnTo>
                      <a:pt x="42" y="50"/>
                    </a:lnTo>
                    <a:lnTo>
                      <a:pt x="42" y="50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26"/>
                    </a:lnTo>
                    <a:lnTo>
                      <a:pt x="46" y="26"/>
                    </a:lnTo>
                    <a:close/>
                    <a:moveTo>
                      <a:pt x="36" y="22"/>
                    </a:moveTo>
                    <a:lnTo>
                      <a:pt x="36" y="22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0" y="22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1314450" y="6483350"/>
                <a:ext cx="50800" cy="88900"/>
              </a:xfrm>
              <a:custGeom>
                <a:avLst/>
                <a:gdLst>
                  <a:gd name="T0" fmla="*/ 30 w 32"/>
                  <a:gd name="T1" fmla="*/ 12 h 56"/>
                  <a:gd name="T2" fmla="*/ 30 w 32"/>
                  <a:gd name="T3" fmla="*/ 12 h 56"/>
                  <a:gd name="T4" fmla="*/ 26 w 32"/>
                  <a:gd name="T5" fmla="*/ 10 h 56"/>
                  <a:gd name="T6" fmla="*/ 26 w 32"/>
                  <a:gd name="T7" fmla="*/ 10 h 56"/>
                  <a:gd name="T8" fmla="*/ 22 w 32"/>
                  <a:gd name="T9" fmla="*/ 10 h 56"/>
                  <a:gd name="T10" fmla="*/ 22 w 32"/>
                  <a:gd name="T11" fmla="*/ 10 h 56"/>
                  <a:gd name="T12" fmla="*/ 18 w 32"/>
                  <a:gd name="T13" fmla="*/ 10 h 56"/>
                  <a:gd name="T14" fmla="*/ 14 w 32"/>
                  <a:gd name="T15" fmla="*/ 14 h 56"/>
                  <a:gd name="T16" fmla="*/ 14 w 32"/>
                  <a:gd name="T17" fmla="*/ 14 h 56"/>
                  <a:gd name="T18" fmla="*/ 12 w 32"/>
                  <a:gd name="T19" fmla="*/ 18 h 56"/>
                  <a:gd name="T20" fmla="*/ 12 w 32"/>
                  <a:gd name="T21" fmla="*/ 24 h 56"/>
                  <a:gd name="T22" fmla="*/ 12 w 32"/>
                  <a:gd name="T23" fmla="*/ 56 h 56"/>
                  <a:gd name="T24" fmla="*/ 0 w 32"/>
                  <a:gd name="T25" fmla="*/ 56 h 56"/>
                  <a:gd name="T26" fmla="*/ 0 w 32"/>
                  <a:gd name="T27" fmla="*/ 0 h 56"/>
                  <a:gd name="T28" fmla="*/ 12 w 32"/>
                  <a:gd name="T29" fmla="*/ 0 h 56"/>
                  <a:gd name="T30" fmla="*/ 12 w 32"/>
                  <a:gd name="T31" fmla="*/ 6 h 56"/>
                  <a:gd name="T32" fmla="*/ 12 w 32"/>
                  <a:gd name="T33" fmla="*/ 6 h 56"/>
                  <a:gd name="T34" fmla="*/ 14 w 32"/>
                  <a:gd name="T35" fmla="*/ 4 h 56"/>
                  <a:gd name="T36" fmla="*/ 14 w 32"/>
                  <a:gd name="T37" fmla="*/ 4 h 56"/>
                  <a:gd name="T38" fmla="*/ 16 w 32"/>
                  <a:gd name="T39" fmla="*/ 2 h 56"/>
                  <a:gd name="T40" fmla="*/ 16 w 32"/>
                  <a:gd name="T41" fmla="*/ 2 h 56"/>
                  <a:gd name="T42" fmla="*/ 20 w 32"/>
                  <a:gd name="T43" fmla="*/ 0 h 56"/>
                  <a:gd name="T44" fmla="*/ 20 w 32"/>
                  <a:gd name="T45" fmla="*/ 0 h 56"/>
                  <a:gd name="T46" fmla="*/ 24 w 32"/>
                  <a:gd name="T47" fmla="*/ 0 h 56"/>
                  <a:gd name="T48" fmla="*/ 24 w 32"/>
                  <a:gd name="T49" fmla="*/ 0 h 56"/>
                  <a:gd name="T50" fmla="*/ 30 w 32"/>
                  <a:gd name="T51" fmla="*/ 0 h 56"/>
                  <a:gd name="T52" fmla="*/ 30 w 32"/>
                  <a:gd name="T53" fmla="*/ 0 h 56"/>
                  <a:gd name="T54" fmla="*/ 32 w 32"/>
                  <a:gd name="T55" fmla="*/ 2 h 56"/>
                  <a:gd name="T56" fmla="*/ 30 w 32"/>
                  <a:gd name="T57" fmla="*/ 1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56">
                    <a:moveTo>
                      <a:pt x="30" y="12"/>
                    </a:moveTo>
                    <a:lnTo>
                      <a:pt x="30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2" y="5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2" y="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416050" y="6451600"/>
                <a:ext cx="50800" cy="120650"/>
              </a:xfrm>
              <a:custGeom>
                <a:avLst/>
                <a:gdLst>
                  <a:gd name="T0" fmla="*/ 30 w 32"/>
                  <a:gd name="T1" fmla="*/ 74 h 76"/>
                  <a:gd name="T2" fmla="*/ 30 w 32"/>
                  <a:gd name="T3" fmla="*/ 74 h 76"/>
                  <a:gd name="T4" fmla="*/ 26 w 32"/>
                  <a:gd name="T5" fmla="*/ 76 h 76"/>
                  <a:gd name="T6" fmla="*/ 26 w 32"/>
                  <a:gd name="T7" fmla="*/ 76 h 76"/>
                  <a:gd name="T8" fmla="*/ 20 w 32"/>
                  <a:gd name="T9" fmla="*/ 76 h 76"/>
                  <a:gd name="T10" fmla="*/ 20 w 32"/>
                  <a:gd name="T11" fmla="*/ 76 h 76"/>
                  <a:gd name="T12" fmla="*/ 14 w 32"/>
                  <a:gd name="T13" fmla="*/ 76 h 76"/>
                  <a:gd name="T14" fmla="*/ 14 w 32"/>
                  <a:gd name="T15" fmla="*/ 76 h 76"/>
                  <a:gd name="T16" fmla="*/ 10 w 32"/>
                  <a:gd name="T17" fmla="*/ 74 h 76"/>
                  <a:gd name="T18" fmla="*/ 10 w 32"/>
                  <a:gd name="T19" fmla="*/ 74 h 76"/>
                  <a:gd name="T20" fmla="*/ 8 w 32"/>
                  <a:gd name="T21" fmla="*/ 68 h 76"/>
                  <a:gd name="T22" fmla="*/ 8 w 32"/>
                  <a:gd name="T23" fmla="*/ 68 h 76"/>
                  <a:gd name="T24" fmla="*/ 8 w 32"/>
                  <a:gd name="T25" fmla="*/ 62 h 76"/>
                  <a:gd name="T26" fmla="*/ 8 w 32"/>
                  <a:gd name="T27" fmla="*/ 30 h 76"/>
                  <a:gd name="T28" fmla="*/ 0 w 32"/>
                  <a:gd name="T29" fmla="*/ 30 h 76"/>
                  <a:gd name="T30" fmla="*/ 0 w 32"/>
                  <a:gd name="T31" fmla="*/ 20 h 76"/>
                  <a:gd name="T32" fmla="*/ 8 w 32"/>
                  <a:gd name="T33" fmla="*/ 20 h 76"/>
                  <a:gd name="T34" fmla="*/ 8 w 32"/>
                  <a:gd name="T35" fmla="*/ 4 h 76"/>
                  <a:gd name="T36" fmla="*/ 18 w 32"/>
                  <a:gd name="T37" fmla="*/ 0 h 76"/>
                  <a:gd name="T38" fmla="*/ 18 w 32"/>
                  <a:gd name="T39" fmla="*/ 20 h 76"/>
                  <a:gd name="T40" fmla="*/ 32 w 32"/>
                  <a:gd name="T41" fmla="*/ 20 h 76"/>
                  <a:gd name="T42" fmla="*/ 32 w 32"/>
                  <a:gd name="T43" fmla="*/ 30 h 76"/>
                  <a:gd name="T44" fmla="*/ 18 w 32"/>
                  <a:gd name="T45" fmla="*/ 30 h 76"/>
                  <a:gd name="T46" fmla="*/ 18 w 32"/>
                  <a:gd name="T47" fmla="*/ 60 h 76"/>
                  <a:gd name="T48" fmla="*/ 18 w 32"/>
                  <a:gd name="T49" fmla="*/ 60 h 76"/>
                  <a:gd name="T50" fmla="*/ 18 w 32"/>
                  <a:gd name="T51" fmla="*/ 64 h 76"/>
                  <a:gd name="T52" fmla="*/ 18 w 32"/>
                  <a:gd name="T53" fmla="*/ 64 h 76"/>
                  <a:gd name="T54" fmla="*/ 20 w 32"/>
                  <a:gd name="T55" fmla="*/ 66 h 76"/>
                  <a:gd name="T56" fmla="*/ 20 w 32"/>
                  <a:gd name="T57" fmla="*/ 66 h 76"/>
                  <a:gd name="T58" fmla="*/ 22 w 32"/>
                  <a:gd name="T59" fmla="*/ 66 h 76"/>
                  <a:gd name="T60" fmla="*/ 22 w 32"/>
                  <a:gd name="T61" fmla="*/ 66 h 76"/>
                  <a:gd name="T62" fmla="*/ 24 w 32"/>
                  <a:gd name="T63" fmla="*/ 66 h 76"/>
                  <a:gd name="T64" fmla="*/ 24 w 32"/>
                  <a:gd name="T65" fmla="*/ 66 h 76"/>
                  <a:gd name="T66" fmla="*/ 28 w 32"/>
                  <a:gd name="T67" fmla="*/ 66 h 76"/>
                  <a:gd name="T68" fmla="*/ 28 w 32"/>
                  <a:gd name="T69" fmla="*/ 66 h 76"/>
                  <a:gd name="T70" fmla="*/ 32 w 32"/>
                  <a:gd name="T71" fmla="*/ 64 h 76"/>
                  <a:gd name="T72" fmla="*/ 30 w 32"/>
                  <a:gd name="T73" fmla="*/ 7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76">
                    <a:moveTo>
                      <a:pt x="30" y="74"/>
                    </a:moveTo>
                    <a:lnTo>
                      <a:pt x="30" y="74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2"/>
                    </a:lnTo>
                    <a:lnTo>
                      <a:pt x="8" y="30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8" y="20"/>
                    </a:lnTo>
                    <a:lnTo>
                      <a:pt x="8" y="4"/>
                    </a:lnTo>
                    <a:lnTo>
                      <a:pt x="18" y="0"/>
                    </a:lnTo>
                    <a:lnTo>
                      <a:pt x="18" y="20"/>
                    </a:lnTo>
                    <a:lnTo>
                      <a:pt x="32" y="20"/>
                    </a:lnTo>
                    <a:lnTo>
                      <a:pt x="32" y="30"/>
                    </a:lnTo>
                    <a:lnTo>
                      <a:pt x="18" y="30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28" y="66"/>
                    </a:lnTo>
                    <a:lnTo>
                      <a:pt x="28" y="66"/>
                    </a:lnTo>
                    <a:lnTo>
                      <a:pt x="32" y="64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1485900" y="6451600"/>
                <a:ext cx="69850" cy="120650"/>
              </a:xfrm>
              <a:custGeom>
                <a:avLst/>
                <a:gdLst>
                  <a:gd name="T0" fmla="*/ 34 w 44"/>
                  <a:gd name="T1" fmla="*/ 76 h 76"/>
                  <a:gd name="T2" fmla="*/ 34 w 44"/>
                  <a:gd name="T3" fmla="*/ 44 h 76"/>
                  <a:gd name="T4" fmla="*/ 34 w 44"/>
                  <a:gd name="T5" fmla="*/ 44 h 76"/>
                  <a:gd name="T6" fmla="*/ 32 w 44"/>
                  <a:gd name="T7" fmla="*/ 38 h 76"/>
                  <a:gd name="T8" fmla="*/ 30 w 44"/>
                  <a:gd name="T9" fmla="*/ 32 h 76"/>
                  <a:gd name="T10" fmla="*/ 30 w 44"/>
                  <a:gd name="T11" fmla="*/ 32 h 76"/>
                  <a:gd name="T12" fmla="*/ 28 w 44"/>
                  <a:gd name="T13" fmla="*/ 30 h 76"/>
                  <a:gd name="T14" fmla="*/ 22 w 44"/>
                  <a:gd name="T15" fmla="*/ 30 h 76"/>
                  <a:gd name="T16" fmla="*/ 22 w 44"/>
                  <a:gd name="T17" fmla="*/ 30 h 76"/>
                  <a:gd name="T18" fmla="*/ 18 w 44"/>
                  <a:gd name="T19" fmla="*/ 30 h 76"/>
                  <a:gd name="T20" fmla="*/ 18 w 44"/>
                  <a:gd name="T21" fmla="*/ 30 h 76"/>
                  <a:gd name="T22" fmla="*/ 14 w 44"/>
                  <a:gd name="T23" fmla="*/ 32 h 76"/>
                  <a:gd name="T24" fmla="*/ 14 w 44"/>
                  <a:gd name="T25" fmla="*/ 32 h 76"/>
                  <a:gd name="T26" fmla="*/ 12 w 44"/>
                  <a:gd name="T27" fmla="*/ 38 h 76"/>
                  <a:gd name="T28" fmla="*/ 12 w 44"/>
                  <a:gd name="T29" fmla="*/ 38 h 76"/>
                  <a:gd name="T30" fmla="*/ 10 w 44"/>
                  <a:gd name="T31" fmla="*/ 44 h 76"/>
                  <a:gd name="T32" fmla="*/ 10 w 44"/>
                  <a:gd name="T33" fmla="*/ 76 h 76"/>
                  <a:gd name="T34" fmla="*/ 0 w 44"/>
                  <a:gd name="T35" fmla="*/ 76 h 76"/>
                  <a:gd name="T36" fmla="*/ 0 w 44"/>
                  <a:gd name="T37" fmla="*/ 4 h 76"/>
                  <a:gd name="T38" fmla="*/ 10 w 44"/>
                  <a:gd name="T39" fmla="*/ 0 h 76"/>
                  <a:gd name="T40" fmla="*/ 10 w 44"/>
                  <a:gd name="T41" fmla="*/ 26 h 76"/>
                  <a:gd name="T42" fmla="*/ 10 w 44"/>
                  <a:gd name="T43" fmla="*/ 26 h 76"/>
                  <a:gd name="T44" fmla="*/ 14 w 44"/>
                  <a:gd name="T45" fmla="*/ 22 h 76"/>
                  <a:gd name="T46" fmla="*/ 14 w 44"/>
                  <a:gd name="T47" fmla="*/ 22 h 76"/>
                  <a:gd name="T48" fmla="*/ 16 w 44"/>
                  <a:gd name="T49" fmla="*/ 20 h 76"/>
                  <a:gd name="T50" fmla="*/ 16 w 44"/>
                  <a:gd name="T51" fmla="*/ 20 h 76"/>
                  <a:gd name="T52" fmla="*/ 20 w 44"/>
                  <a:gd name="T53" fmla="*/ 20 h 76"/>
                  <a:gd name="T54" fmla="*/ 20 w 44"/>
                  <a:gd name="T55" fmla="*/ 20 h 76"/>
                  <a:gd name="T56" fmla="*/ 24 w 44"/>
                  <a:gd name="T57" fmla="*/ 20 h 76"/>
                  <a:gd name="T58" fmla="*/ 24 w 44"/>
                  <a:gd name="T59" fmla="*/ 20 h 76"/>
                  <a:gd name="T60" fmla="*/ 34 w 44"/>
                  <a:gd name="T61" fmla="*/ 20 h 76"/>
                  <a:gd name="T62" fmla="*/ 34 w 44"/>
                  <a:gd name="T63" fmla="*/ 20 h 76"/>
                  <a:gd name="T64" fmla="*/ 40 w 44"/>
                  <a:gd name="T65" fmla="*/ 26 h 76"/>
                  <a:gd name="T66" fmla="*/ 40 w 44"/>
                  <a:gd name="T67" fmla="*/ 26 h 76"/>
                  <a:gd name="T68" fmla="*/ 42 w 44"/>
                  <a:gd name="T69" fmla="*/ 34 h 76"/>
                  <a:gd name="T70" fmla="*/ 42 w 44"/>
                  <a:gd name="T71" fmla="*/ 34 h 76"/>
                  <a:gd name="T72" fmla="*/ 44 w 44"/>
                  <a:gd name="T73" fmla="*/ 44 h 76"/>
                  <a:gd name="T74" fmla="*/ 44 w 44"/>
                  <a:gd name="T75" fmla="*/ 76 h 76"/>
                  <a:gd name="T76" fmla="*/ 34 w 44"/>
                  <a:gd name="T7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" h="76">
                    <a:moveTo>
                      <a:pt x="34" y="76"/>
                    </a:moveTo>
                    <a:lnTo>
                      <a:pt x="34" y="44"/>
                    </a:lnTo>
                    <a:lnTo>
                      <a:pt x="34" y="44"/>
                    </a:lnTo>
                    <a:lnTo>
                      <a:pt x="32" y="38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28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0" y="44"/>
                    </a:lnTo>
                    <a:lnTo>
                      <a:pt x="10" y="76"/>
                    </a:lnTo>
                    <a:lnTo>
                      <a:pt x="0" y="76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44"/>
                    </a:lnTo>
                    <a:lnTo>
                      <a:pt x="44" y="76"/>
                    </a:lnTo>
                    <a:lnTo>
                      <a:pt x="34" y="7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" name="Freeform 28"/>
              <p:cNvSpPr>
                <a:spLocks noEditPoints="1"/>
              </p:cNvSpPr>
              <p:nvPr/>
            </p:nvSpPr>
            <p:spPr bwMode="auto">
              <a:xfrm>
                <a:off x="1571625" y="6483350"/>
                <a:ext cx="76200" cy="88900"/>
              </a:xfrm>
              <a:custGeom>
                <a:avLst/>
                <a:gdLst>
                  <a:gd name="T0" fmla="*/ 48 w 48"/>
                  <a:gd name="T1" fmla="*/ 26 h 56"/>
                  <a:gd name="T2" fmla="*/ 48 w 48"/>
                  <a:gd name="T3" fmla="*/ 30 h 56"/>
                  <a:gd name="T4" fmla="*/ 12 w 48"/>
                  <a:gd name="T5" fmla="*/ 32 h 56"/>
                  <a:gd name="T6" fmla="*/ 14 w 48"/>
                  <a:gd name="T7" fmla="*/ 38 h 56"/>
                  <a:gd name="T8" fmla="*/ 16 w 48"/>
                  <a:gd name="T9" fmla="*/ 44 h 56"/>
                  <a:gd name="T10" fmla="*/ 20 w 48"/>
                  <a:gd name="T11" fmla="*/ 46 h 56"/>
                  <a:gd name="T12" fmla="*/ 26 w 48"/>
                  <a:gd name="T13" fmla="*/ 46 h 56"/>
                  <a:gd name="T14" fmla="*/ 28 w 48"/>
                  <a:gd name="T15" fmla="*/ 46 h 56"/>
                  <a:gd name="T16" fmla="*/ 32 w 48"/>
                  <a:gd name="T17" fmla="*/ 46 h 56"/>
                  <a:gd name="T18" fmla="*/ 34 w 48"/>
                  <a:gd name="T19" fmla="*/ 44 h 56"/>
                  <a:gd name="T20" fmla="*/ 38 w 48"/>
                  <a:gd name="T21" fmla="*/ 42 h 56"/>
                  <a:gd name="T22" fmla="*/ 44 w 48"/>
                  <a:gd name="T23" fmla="*/ 50 h 56"/>
                  <a:gd name="T24" fmla="*/ 40 w 48"/>
                  <a:gd name="T25" fmla="*/ 52 h 56"/>
                  <a:gd name="T26" fmla="*/ 36 w 48"/>
                  <a:gd name="T27" fmla="*/ 54 h 56"/>
                  <a:gd name="T28" fmla="*/ 30 w 48"/>
                  <a:gd name="T29" fmla="*/ 56 h 56"/>
                  <a:gd name="T30" fmla="*/ 24 w 48"/>
                  <a:gd name="T31" fmla="*/ 56 h 56"/>
                  <a:gd name="T32" fmla="*/ 18 w 48"/>
                  <a:gd name="T33" fmla="*/ 56 h 56"/>
                  <a:gd name="T34" fmla="*/ 12 w 48"/>
                  <a:gd name="T35" fmla="*/ 52 h 56"/>
                  <a:gd name="T36" fmla="*/ 8 w 48"/>
                  <a:gd name="T37" fmla="*/ 50 h 56"/>
                  <a:gd name="T38" fmla="*/ 4 w 48"/>
                  <a:gd name="T39" fmla="*/ 44 h 56"/>
                  <a:gd name="T40" fmla="*/ 2 w 48"/>
                  <a:gd name="T41" fmla="*/ 36 h 56"/>
                  <a:gd name="T42" fmla="*/ 0 w 48"/>
                  <a:gd name="T43" fmla="*/ 28 h 56"/>
                  <a:gd name="T44" fmla="*/ 2 w 48"/>
                  <a:gd name="T45" fmla="*/ 16 h 56"/>
                  <a:gd name="T46" fmla="*/ 8 w 48"/>
                  <a:gd name="T47" fmla="*/ 6 h 56"/>
                  <a:gd name="T48" fmla="*/ 16 w 48"/>
                  <a:gd name="T49" fmla="*/ 2 h 56"/>
                  <a:gd name="T50" fmla="*/ 24 w 48"/>
                  <a:gd name="T51" fmla="*/ 0 h 56"/>
                  <a:gd name="T52" fmla="*/ 36 w 48"/>
                  <a:gd name="T53" fmla="*/ 2 h 56"/>
                  <a:gd name="T54" fmla="*/ 42 w 48"/>
                  <a:gd name="T55" fmla="*/ 8 h 56"/>
                  <a:gd name="T56" fmla="*/ 46 w 48"/>
                  <a:gd name="T57" fmla="*/ 16 h 56"/>
                  <a:gd name="T58" fmla="*/ 48 w 48"/>
                  <a:gd name="T59" fmla="*/ 26 h 56"/>
                  <a:gd name="T60" fmla="*/ 38 w 48"/>
                  <a:gd name="T61" fmla="*/ 22 h 56"/>
                  <a:gd name="T62" fmla="*/ 36 w 48"/>
                  <a:gd name="T63" fmla="*/ 18 h 56"/>
                  <a:gd name="T64" fmla="*/ 34 w 48"/>
                  <a:gd name="T65" fmla="*/ 14 h 56"/>
                  <a:gd name="T66" fmla="*/ 30 w 48"/>
                  <a:gd name="T67" fmla="*/ 10 h 56"/>
                  <a:gd name="T68" fmla="*/ 24 w 48"/>
                  <a:gd name="T69" fmla="*/ 10 h 56"/>
                  <a:gd name="T70" fmla="*/ 20 w 48"/>
                  <a:gd name="T71" fmla="*/ 10 h 56"/>
                  <a:gd name="T72" fmla="*/ 16 w 48"/>
                  <a:gd name="T73" fmla="*/ 12 h 56"/>
                  <a:gd name="T74" fmla="*/ 12 w 48"/>
                  <a:gd name="T75" fmla="*/ 16 h 56"/>
                  <a:gd name="T76" fmla="*/ 12 w 48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" h="56">
                    <a:moveTo>
                      <a:pt x="48" y="26"/>
                    </a:moveTo>
                    <a:lnTo>
                      <a:pt x="48" y="26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8" y="42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8" y="26"/>
                    </a:lnTo>
                    <a:lnTo>
                      <a:pt x="48" y="26"/>
                    </a:lnTo>
                    <a:close/>
                    <a:moveTo>
                      <a:pt x="38" y="22"/>
                    </a:moveTo>
                    <a:lnTo>
                      <a:pt x="38" y="22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22"/>
                    </a:lnTo>
                    <a:lnTo>
                      <a:pt x="38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" name="Freeform 29"/>
              <p:cNvSpPr>
                <a:spLocks noEditPoints="1"/>
              </p:cNvSpPr>
              <p:nvPr/>
            </p:nvSpPr>
            <p:spPr bwMode="auto">
              <a:xfrm>
                <a:off x="1704975" y="6483350"/>
                <a:ext cx="73025" cy="120650"/>
              </a:xfrm>
              <a:custGeom>
                <a:avLst/>
                <a:gdLst>
                  <a:gd name="T0" fmla="*/ 34 w 46"/>
                  <a:gd name="T1" fmla="*/ 76 h 76"/>
                  <a:gd name="T2" fmla="*/ 34 w 46"/>
                  <a:gd name="T3" fmla="*/ 50 h 76"/>
                  <a:gd name="T4" fmla="*/ 34 w 46"/>
                  <a:gd name="T5" fmla="*/ 50 h 76"/>
                  <a:gd name="T6" fmla="*/ 28 w 46"/>
                  <a:gd name="T7" fmla="*/ 54 h 76"/>
                  <a:gd name="T8" fmla="*/ 28 w 46"/>
                  <a:gd name="T9" fmla="*/ 54 h 76"/>
                  <a:gd name="T10" fmla="*/ 20 w 46"/>
                  <a:gd name="T11" fmla="*/ 56 h 76"/>
                  <a:gd name="T12" fmla="*/ 20 w 46"/>
                  <a:gd name="T13" fmla="*/ 56 h 76"/>
                  <a:gd name="T14" fmla="*/ 12 w 46"/>
                  <a:gd name="T15" fmla="*/ 54 h 76"/>
                  <a:gd name="T16" fmla="*/ 12 w 46"/>
                  <a:gd name="T17" fmla="*/ 54 h 76"/>
                  <a:gd name="T18" fmla="*/ 6 w 46"/>
                  <a:gd name="T19" fmla="*/ 50 h 76"/>
                  <a:gd name="T20" fmla="*/ 6 w 46"/>
                  <a:gd name="T21" fmla="*/ 50 h 76"/>
                  <a:gd name="T22" fmla="*/ 0 w 46"/>
                  <a:gd name="T23" fmla="*/ 40 h 76"/>
                  <a:gd name="T24" fmla="*/ 0 w 46"/>
                  <a:gd name="T25" fmla="*/ 40 h 76"/>
                  <a:gd name="T26" fmla="*/ 0 w 46"/>
                  <a:gd name="T27" fmla="*/ 26 h 76"/>
                  <a:gd name="T28" fmla="*/ 0 w 46"/>
                  <a:gd name="T29" fmla="*/ 26 h 76"/>
                  <a:gd name="T30" fmla="*/ 0 w 46"/>
                  <a:gd name="T31" fmla="*/ 14 h 76"/>
                  <a:gd name="T32" fmla="*/ 0 w 46"/>
                  <a:gd name="T33" fmla="*/ 14 h 76"/>
                  <a:gd name="T34" fmla="*/ 6 w 46"/>
                  <a:gd name="T35" fmla="*/ 6 h 76"/>
                  <a:gd name="T36" fmla="*/ 6 w 46"/>
                  <a:gd name="T37" fmla="*/ 6 h 76"/>
                  <a:gd name="T38" fmla="*/ 12 w 46"/>
                  <a:gd name="T39" fmla="*/ 0 h 76"/>
                  <a:gd name="T40" fmla="*/ 12 w 46"/>
                  <a:gd name="T41" fmla="*/ 0 h 76"/>
                  <a:gd name="T42" fmla="*/ 20 w 46"/>
                  <a:gd name="T43" fmla="*/ 0 h 76"/>
                  <a:gd name="T44" fmla="*/ 20 w 46"/>
                  <a:gd name="T45" fmla="*/ 0 h 76"/>
                  <a:gd name="T46" fmla="*/ 24 w 46"/>
                  <a:gd name="T47" fmla="*/ 0 h 76"/>
                  <a:gd name="T48" fmla="*/ 24 w 46"/>
                  <a:gd name="T49" fmla="*/ 0 h 76"/>
                  <a:gd name="T50" fmla="*/ 28 w 46"/>
                  <a:gd name="T51" fmla="*/ 2 h 76"/>
                  <a:gd name="T52" fmla="*/ 28 w 46"/>
                  <a:gd name="T53" fmla="*/ 2 h 76"/>
                  <a:gd name="T54" fmla="*/ 32 w 46"/>
                  <a:gd name="T55" fmla="*/ 4 h 76"/>
                  <a:gd name="T56" fmla="*/ 32 w 46"/>
                  <a:gd name="T57" fmla="*/ 4 h 76"/>
                  <a:gd name="T58" fmla="*/ 34 w 46"/>
                  <a:gd name="T59" fmla="*/ 6 h 76"/>
                  <a:gd name="T60" fmla="*/ 34 w 46"/>
                  <a:gd name="T61" fmla="*/ 0 h 76"/>
                  <a:gd name="T62" fmla="*/ 46 w 46"/>
                  <a:gd name="T63" fmla="*/ 0 h 76"/>
                  <a:gd name="T64" fmla="*/ 46 w 46"/>
                  <a:gd name="T65" fmla="*/ 70 h 76"/>
                  <a:gd name="T66" fmla="*/ 34 w 46"/>
                  <a:gd name="T67" fmla="*/ 76 h 76"/>
                  <a:gd name="T68" fmla="*/ 34 w 46"/>
                  <a:gd name="T69" fmla="*/ 16 h 76"/>
                  <a:gd name="T70" fmla="*/ 34 w 46"/>
                  <a:gd name="T71" fmla="*/ 16 h 76"/>
                  <a:gd name="T72" fmla="*/ 32 w 46"/>
                  <a:gd name="T73" fmla="*/ 14 h 76"/>
                  <a:gd name="T74" fmla="*/ 32 w 46"/>
                  <a:gd name="T75" fmla="*/ 14 h 76"/>
                  <a:gd name="T76" fmla="*/ 30 w 46"/>
                  <a:gd name="T77" fmla="*/ 12 h 76"/>
                  <a:gd name="T78" fmla="*/ 30 w 46"/>
                  <a:gd name="T79" fmla="*/ 12 h 76"/>
                  <a:gd name="T80" fmla="*/ 26 w 46"/>
                  <a:gd name="T81" fmla="*/ 10 h 76"/>
                  <a:gd name="T82" fmla="*/ 26 w 46"/>
                  <a:gd name="T83" fmla="*/ 10 h 76"/>
                  <a:gd name="T84" fmla="*/ 22 w 46"/>
                  <a:gd name="T85" fmla="*/ 10 h 76"/>
                  <a:gd name="T86" fmla="*/ 22 w 46"/>
                  <a:gd name="T87" fmla="*/ 10 h 76"/>
                  <a:gd name="T88" fmla="*/ 16 w 46"/>
                  <a:gd name="T89" fmla="*/ 10 h 76"/>
                  <a:gd name="T90" fmla="*/ 12 w 46"/>
                  <a:gd name="T91" fmla="*/ 14 h 76"/>
                  <a:gd name="T92" fmla="*/ 12 w 46"/>
                  <a:gd name="T93" fmla="*/ 14 h 76"/>
                  <a:gd name="T94" fmla="*/ 10 w 46"/>
                  <a:gd name="T95" fmla="*/ 20 h 76"/>
                  <a:gd name="T96" fmla="*/ 10 w 46"/>
                  <a:gd name="T97" fmla="*/ 26 h 76"/>
                  <a:gd name="T98" fmla="*/ 10 w 46"/>
                  <a:gd name="T99" fmla="*/ 26 h 76"/>
                  <a:gd name="T100" fmla="*/ 10 w 46"/>
                  <a:gd name="T101" fmla="*/ 36 h 76"/>
                  <a:gd name="T102" fmla="*/ 12 w 46"/>
                  <a:gd name="T103" fmla="*/ 42 h 76"/>
                  <a:gd name="T104" fmla="*/ 12 w 46"/>
                  <a:gd name="T105" fmla="*/ 42 h 76"/>
                  <a:gd name="T106" fmla="*/ 16 w 46"/>
                  <a:gd name="T107" fmla="*/ 46 h 76"/>
                  <a:gd name="T108" fmla="*/ 22 w 46"/>
                  <a:gd name="T109" fmla="*/ 46 h 76"/>
                  <a:gd name="T110" fmla="*/ 22 w 46"/>
                  <a:gd name="T111" fmla="*/ 46 h 76"/>
                  <a:gd name="T112" fmla="*/ 28 w 46"/>
                  <a:gd name="T113" fmla="*/ 44 h 76"/>
                  <a:gd name="T114" fmla="*/ 28 w 46"/>
                  <a:gd name="T115" fmla="*/ 44 h 76"/>
                  <a:gd name="T116" fmla="*/ 34 w 46"/>
                  <a:gd name="T117" fmla="*/ 40 h 76"/>
                  <a:gd name="T118" fmla="*/ 34 w 46"/>
                  <a:gd name="T119" fmla="*/ 1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6" h="76">
                    <a:moveTo>
                      <a:pt x="34" y="76"/>
                    </a:moveTo>
                    <a:lnTo>
                      <a:pt x="34" y="50"/>
                    </a:lnTo>
                    <a:lnTo>
                      <a:pt x="34" y="50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46" y="70"/>
                    </a:lnTo>
                    <a:lnTo>
                      <a:pt x="34" y="76"/>
                    </a:lnTo>
                    <a:close/>
                    <a:moveTo>
                      <a:pt x="34" y="16"/>
                    </a:moveTo>
                    <a:lnTo>
                      <a:pt x="34" y="16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0" y="20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36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6" y="46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34" y="40"/>
                    </a:lnTo>
                    <a:lnTo>
                      <a:pt x="34" y="1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040" name="Freeform 30"/>
              <p:cNvSpPr>
                <a:spLocks/>
              </p:cNvSpPr>
              <p:nvPr/>
            </p:nvSpPr>
            <p:spPr bwMode="auto">
              <a:xfrm>
                <a:off x="1797050" y="6483350"/>
                <a:ext cx="69850" cy="88900"/>
              </a:xfrm>
              <a:custGeom>
                <a:avLst/>
                <a:gdLst>
                  <a:gd name="T0" fmla="*/ 34 w 44"/>
                  <a:gd name="T1" fmla="*/ 56 h 56"/>
                  <a:gd name="T2" fmla="*/ 34 w 44"/>
                  <a:gd name="T3" fmla="*/ 50 h 56"/>
                  <a:gd name="T4" fmla="*/ 34 w 44"/>
                  <a:gd name="T5" fmla="*/ 50 h 56"/>
                  <a:gd name="T6" fmla="*/ 28 w 44"/>
                  <a:gd name="T7" fmla="*/ 54 h 56"/>
                  <a:gd name="T8" fmla="*/ 28 w 44"/>
                  <a:gd name="T9" fmla="*/ 54 h 56"/>
                  <a:gd name="T10" fmla="*/ 20 w 44"/>
                  <a:gd name="T11" fmla="*/ 56 h 56"/>
                  <a:gd name="T12" fmla="*/ 20 w 44"/>
                  <a:gd name="T13" fmla="*/ 56 h 56"/>
                  <a:gd name="T14" fmla="*/ 12 w 44"/>
                  <a:gd name="T15" fmla="*/ 54 h 56"/>
                  <a:gd name="T16" fmla="*/ 6 w 44"/>
                  <a:gd name="T17" fmla="*/ 50 h 56"/>
                  <a:gd name="T18" fmla="*/ 6 w 44"/>
                  <a:gd name="T19" fmla="*/ 50 h 56"/>
                  <a:gd name="T20" fmla="*/ 2 w 44"/>
                  <a:gd name="T21" fmla="*/ 42 h 56"/>
                  <a:gd name="T22" fmla="*/ 0 w 44"/>
                  <a:gd name="T23" fmla="*/ 32 h 56"/>
                  <a:gd name="T24" fmla="*/ 0 w 44"/>
                  <a:gd name="T25" fmla="*/ 0 h 56"/>
                  <a:gd name="T26" fmla="*/ 12 w 44"/>
                  <a:gd name="T27" fmla="*/ 0 h 56"/>
                  <a:gd name="T28" fmla="*/ 12 w 44"/>
                  <a:gd name="T29" fmla="*/ 32 h 56"/>
                  <a:gd name="T30" fmla="*/ 12 w 44"/>
                  <a:gd name="T31" fmla="*/ 32 h 56"/>
                  <a:gd name="T32" fmla="*/ 12 w 44"/>
                  <a:gd name="T33" fmla="*/ 38 h 56"/>
                  <a:gd name="T34" fmla="*/ 14 w 44"/>
                  <a:gd name="T35" fmla="*/ 42 h 56"/>
                  <a:gd name="T36" fmla="*/ 14 w 44"/>
                  <a:gd name="T37" fmla="*/ 42 h 56"/>
                  <a:gd name="T38" fmla="*/ 18 w 44"/>
                  <a:gd name="T39" fmla="*/ 46 h 56"/>
                  <a:gd name="T40" fmla="*/ 22 w 44"/>
                  <a:gd name="T41" fmla="*/ 46 h 56"/>
                  <a:gd name="T42" fmla="*/ 22 w 44"/>
                  <a:gd name="T43" fmla="*/ 46 h 56"/>
                  <a:gd name="T44" fmla="*/ 28 w 44"/>
                  <a:gd name="T45" fmla="*/ 46 h 56"/>
                  <a:gd name="T46" fmla="*/ 30 w 44"/>
                  <a:gd name="T47" fmla="*/ 42 h 56"/>
                  <a:gd name="T48" fmla="*/ 30 w 44"/>
                  <a:gd name="T49" fmla="*/ 42 h 56"/>
                  <a:gd name="T50" fmla="*/ 34 w 44"/>
                  <a:gd name="T51" fmla="*/ 38 h 56"/>
                  <a:gd name="T52" fmla="*/ 34 w 44"/>
                  <a:gd name="T53" fmla="*/ 32 h 56"/>
                  <a:gd name="T54" fmla="*/ 34 w 44"/>
                  <a:gd name="T55" fmla="*/ 0 h 56"/>
                  <a:gd name="T56" fmla="*/ 44 w 44"/>
                  <a:gd name="T57" fmla="*/ 0 h 56"/>
                  <a:gd name="T58" fmla="*/ 44 w 44"/>
                  <a:gd name="T59" fmla="*/ 56 h 56"/>
                  <a:gd name="T60" fmla="*/ 34 w 44"/>
                  <a:gd name="T6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" h="56">
                    <a:moveTo>
                      <a:pt x="34" y="56"/>
                    </a:moveTo>
                    <a:lnTo>
                      <a:pt x="34" y="50"/>
                    </a:lnTo>
                    <a:lnTo>
                      <a:pt x="34" y="50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12" y="54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2" y="42"/>
                    </a:lnTo>
                    <a:lnTo>
                      <a:pt x="0" y="3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8" y="46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8" y="46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34" y="38"/>
                    </a:lnTo>
                    <a:lnTo>
                      <a:pt x="34" y="32"/>
                    </a:lnTo>
                    <a:lnTo>
                      <a:pt x="34" y="0"/>
                    </a:lnTo>
                    <a:lnTo>
                      <a:pt x="44" y="0"/>
                    </a:lnTo>
                    <a:lnTo>
                      <a:pt x="44" y="56"/>
                    </a:lnTo>
                    <a:lnTo>
                      <a:pt x="34" y="5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041" name="Freeform 31"/>
              <p:cNvSpPr>
                <a:spLocks noEditPoints="1"/>
              </p:cNvSpPr>
              <p:nvPr/>
            </p:nvSpPr>
            <p:spPr bwMode="auto">
              <a:xfrm>
                <a:off x="1885950" y="6483350"/>
                <a:ext cx="73025" cy="88900"/>
              </a:xfrm>
              <a:custGeom>
                <a:avLst/>
                <a:gdLst>
                  <a:gd name="T0" fmla="*/ 46 w 46"/>
                  <a:gd name="T1" fmla="*/ 26 h 56"/>
                  <a:gd name="T2" fmla="*/ 46 w 46"/>
                  <a:gd name="T3" fmla="*/ 30 h 56"/>
                  <a:gd name="T4" fmla="*/ 10 w 46"/>
                  <a:gd name="T5" fmla="*/ 32 h 56"/>
                  <a:gd name="T6" fmla="*/ 12 w 46"/>
                  <a:gd name="T7" fmla="*/ 38 h 56"/>
                  <a:gd name="T8" fmla="*/ 16 w 46"/>
                  <a:gd name="T9" fmla="*/ 44 h 56"/>
                  <a:gd name="T10" fmla="*/ 20 w 46"/>
                  <a:gd name="T11" fmla="*/ 46 h 56"/>
                  <a:gd name="T12" fmla="*/ 24 w 46"/>
                  <a:gd name="T13" fmla="*/ 46 h 56"/>
                  <a:gd name="T14" fmla="*/ 28 w 46"/>
                  <a:gd name="T15" fmla="*/ 46 h 56"/>
                  <a:gd name="T16" fmla="*/ 30 w 46"/>
                  <a:gd name="T17" fmla="*/ 46 h 56"/>
                  <a:gd name="T18" fmla="*/ 34 w 46"/>
                  <a:gd name="T19" fmla="*/ 44 h 56"/>
                  <a:gd name="T20" fmla="*/ 36 w 46"/>
                  <a:gd name="T21" fmla="*/ 42 h 56"/>
                  <a:gd name="T22" fmla="*/ 42 w 46"/>
                  <a:gd name="T23" fmla="*/ 50 h 56"/>
                  <a:gd name="T24" fmla="*/ 38 w 46"/>
                  <a:gd name="T25" fmla="*/ 52 h 56"/>
                  <a:gd name="T26" fmla="*/ 34 w 46"/>
                  <a:gd name="T27" fmla="*/ 54 h 56"/>
                  <a:gd name="T28" fmla="*/ 30 w 46"/>
                  <a:gd name="T29" fmla="*/ 56 h 56"/>
                  <a:gd name="T30" fmla="*/ 24 w 46"/>
                  <a:gd name="T31" fmla="*/ 56 h 56"/>
                  <a:gd name="T32" fmla="*/ 16 w 46"/>
                  <a:gd name="T33" fmla="*/ 56 h 56"/>
                  <a:gd name="T34" fmla="*/ 12 w 46"/>
                  <a:gd name="T35" fmla="*/ 52 h 56"/>
                  <a:gd name="T36" fmla="*/ 6 w 46"/>
                  <a:gd name="T37" fmla="*/ 50 h 56"/>
                  <a:gd name="T38" fmla="*/ 4 w 46"/>
                  <a:gd name="T39" fmla="*/ 44 h 56"/>
                  <a:gd name="T40" fmla="*/ 0 w 46"/>
                  <a:gd name="T41" fmla="*/ 36 h 56"/>
                  <a:gd name="T42" fmla="*/ 0 w 46"/>
                  <a:gd name="T43" fmla="*/ 28 h 56"/>
                  <a:gd name="T44" fmla="*/ 2 w 46"/>
                  <a:gd name="T45" fmla="*/ 16 h 56"/>
                  <a:gd name="T46" fmla="*/ 6 w 46"/>
                  <a:gd name="T47" fmla="*/ 6 h 56"/>
                  <a:gd name="T48" fmla="*/ 14 w 46"/>
                  <a:gd name="T49" fmla="*/ 2 h 56"/>
                  <a:gd name="T50" fmla="*/ 24 w 46"/>
                  <a:gd name="T51" fmla="*/ 0 h 56"/>
                  <a:gd name="T52" fmla="*/ 34 w 46"/>
                  <a:gd name="T53" fmla="*/ 2 h 56"/>
                  <a:gd name="T54" fmla="*/ 42 w 46"/>
                  <a:gd name="T55" fmla="*/ 8 h 56"/>
                  <a:gd name="T56" fmla="*/ 46 w 46"/>
                  <a:gd name="T57" fmla="*/ 16 h 56"/>
                  <a:gd name="T58" fmla="*/ 46 w 46"/>
                  <a:gd name="T59" fmla="*/ 26 h 56"/>
                  <a:gd name="T60" fmla="*/ 36 w 46"/>
                  <a:gd name="T61" fmla="*/ 22 h 56"/>
                  <a:gd name="T62" fmla="*/ 36 w 46"/>
                  <a:gd name="T63" fmla="*/ 18 h 56"/>
                  <a:gd name="T64" fmla="*/ 32 w 46"/>
                  <a:gd name="T65" fmla="*/ 14 h 56"/>
                  <a:gd name="T66" fmla="*/ 28 w 46"/>
                  <a:gd name="T67" fmla="*/ 10 h 56"/>
                  <a:gd name="T68" fmla="*/ 24 w 46"/>
                  <a:gd name="T69" fmla="*/ 10 h 56"/>
                  <a:gd name="T70" fmla="*/ 18 w 46"/>
                  <a:gd name="T71" fmla="*/ 10 h 56"/>
                  <a:gd name="T72" fmla="*/ 14 w 46"/>
                  <a:gd name="T73" fmla="*/ 12 h 56"/>
                  <a:gd name="T74" fmla="*/ 12 w 46"/>
                  <a:gd name="T75" fmla="*/ 16 h 56"/>
                  <a:gd name="T76" fmla="*/ 10 w 46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56">
                    <a:moveTo>
                      <a:pt x="46" y="26"/>
                    </a:moveTo>
                    <a:lnTo>
                      <a:pt x="46" y="26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6" y="42"/>
                    </a:lnTo>
                    <a:lnTo>
                      <a:pt x="42" y="50"/>
                    </a:lnTo>
                    <a:lnTo>
                      <a:pt x="42" y="50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26"/>
                    </a:lnTo>
                    <a:lnTo>
                      <a:pt x="46" y="26"/>
                    </a:lnTo>
                    <a:close/>
                    <a:moveTo>
                      <a:pt x="36" y="22"/>
                    </a:moveTo>
                    <a:lnTo>
                      <a:pt x="36" y="22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0" y="22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042" name="Freeform 32"/>
              <p:cNvSpPr>
                <a:spLocks/>
              </p:cNvSpPr>
              <p:nvPr/>
            </p:nvSpPr>
            <p:spPr bwMode="auto">
              <a:xfrm>
                <a:off x="1971675" y="6483350"/>
                <a:ext cx="66675" cy="88900"/>
              </a:xfrm>
              <a:custGeom>
                <a:avLst/>
                <a:gdLst>
                  <a:gd name="T0" fmla="*/ 34 w 42"/>
                  <a:gd name="T1" fmla="*/ 14 h 56"/>
                  <a:gd name="T2" fmla="*/ 28 w 42"/>
                  <a:gd name="T3" fmla="*/ 10 h 56"/>
                  <a:gd name="T4" fmla="*/ 20 w 42"/>
                  <a:gd name="T5" fmla="*/ 8 h 56"/>
                  <a:gd name="T6" fmla="*/ 14 w 42"/>
                  <a:gd name="T7" fmla="*/ 10 h 56"/>
                  <a:gd name="T8" fmla="*/ 12 w 42"/>
                  <a:gd name="T9" fmla="*/ 14 h 56"/>
                  <a:gd name="T10" fmla="*/ 14 w 42"/>
                  <a:gd name="T11" fmla="*/ 16 h 56"/>
                  <a:gd name="T12" fmla="*/ 14 w 42"/>
                  <a:gd name="T13" fmla="*/ 18 h 56"/>
                  <a:gd name="T14" fmla="*/ 18 w 42"/>
                  <a:gd name="T15" fmla="*/ 20 h 56"/>
                  <a:gd name="T16" fmla="*/ 24 w 42"/>
                  <a:gd name="T17" fmla="*/ 22 h 56"/>
                  <a:gd name="T18" fmla="*/ 32 w 42"/>
                  <a:gd name="T19" fmla="*/ 26 h 56"/>
                  <a:gd name="T20" fmla="*/ 36 w 42"/>
                  <a:gd name="T21" fmla="*/ 28 h 56"/>
                  <a:gd name="T22" fmla="*/ 40 w 42"/>
                  <a:gd name="T23" fmla="*/ 34 h 56"/>
                  <a:gd name="T24" fmla="*/ 42 w 42"/>
                  <a:gd name="T25" fmla="*/ 40 h 56"/>
                  <a:gd name="T26" fmla="*/ 40 w 42"/>
                  <a:gd name="T27" fmla="*/ 48 h 56"/>
                  <a:gd name="T28" fmla="*/ 36 w 42"/>
                  <a:gd name="T29" fmla="*/ 52 h 56"/>
                  <a:gd name="T30" fmla="*/ 28 w 42"/>
                  <a:gd name="T31" fmla="*/ 56 h 56"/>
                  <a:gd name="T32" fmla="*/ 20 w 42"/>
                  <a:gd name="T33" fmla="*/ 56 h 56"/>
                  <a:gd name="T34" fmla="*/ 10 w 42"/>
                  <a:gd name="T35" fmla="*/ 54 h 56"/>
                  <a:gd name="T36" fmla="*/ 0 w 42"/>
                  <a:gd name="T37" fmla="*/ 50 h 56"/>
                  <a:gd name="T38" fmla="*/ 4 w 42"/>
                  <a:gd name="T39" fmla="*/ 42 h 56"/>
                  <a:gd name="T40" fmla="*/ 12 w 42"/>
                  <a:gd name="T41" fmla="*/ 46 h 56"/>
                  <a:gd name="T42" fmla="*/ 20 w 42"/>
                  <a:gd name="T43" fmla="*/ 46 h 56"/>
                  <a:gd name="T44" fmla="*/ 28 w 42"/>
                  <a:gd name="T45" fmla="*/ 46 h 56"/>
                  <a:gd name="T46" fmla="*/ 30 w 42"/>
                  <a:gd name="T47" fmla="*/ 40 h 56"/>
                  <a:gd name="T48" fmla="*/ 30 w 42"/>
                  <a:gd name="T49" fmla="*/ 38 h 56"/>
                  <a:gd name="T50" fmla="*/ 28 w 42"/>
                  <a:gd name="T51" fmla="*/ 36 h 56"/>
                  <a:gd name="T52" fmla="*/ 24 w 42"/>
                  <a:gd name="T53" fmla="*/ 34 h 56"/>
                  <a:gd name="T54" fmla="*/ 18 w 42"/>
                  <a:gd name="T55" fmla="*/ 32 h 56"/>
                  <a:gd name="T56" fmla="*/ 10 w 42"/>
                  <a:gd name="T57" fmla="*/ 28 h 56"/>
                  <a:gd name="T58" fmla="*/ 6 w 42"/>
                  <a:gd name="T59" fmla="*/ 24 h 56"/>
                  <a:gd name="T60" fmla="*/ 2 w 42"/>
                  <a:gd name="T61" fmla="*/ 20 h 56"/>
                  <a:gd name="T62" fmla="*/ 2 w 42"/>
                  <a:gd name="T63" fmla="*/ 14 h 56"/>
                  <a:gd name="T64" fmla="*/ 4 w 42"/>
                  <a:gd name="T65" fmla="*/ 8 h 56"/>
                  <a:gd name="T66" fmla="*/ 8 w 42"/>
                  <a:gd name="T67" fmla="*/ 4 h 56"/>
                  <a:gd name="T68" fmla="*/ 14 w 42"/>
                  <a:gd name="T69" fmla="*/ 0 h 56"/>
                  <a:gd name="T70" fmla="*/ 20 w 42"/>
                  <a:gd name="T71" fmla="*/ 0 h 56"/>
                  <a:gd name="T72" fmla="*/ 30 w 42"/>
                  <a:gd name="T73" fmla="*/ 0 h 56"/>
                  <a:gd name="T74" fmla="*/ 40 w 42"/>
                  <a:gd name="T75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2" h="56">
                    <a:moveTo>
                      <a:pt x="40" y="6"/>
                    </a:moveTo>
                    <a:lnTo>
                      <a:pt x="34" y="14"/>
                    </a:lnTo>
                    <a:lnTo>
                      <a:pt x="34" y="14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40"/>
                    </a:lnTo>
                    <a:lnTo>
                      <a:pt x="42" y="40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0" y="50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0" y="44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40" y="6"/>
                    </a:lnTo>
                    <a:lnTo>
                      <a:pt x="40" y="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043" name="Freeform 33"/>
              <p:cNvSpPr>
                <a:spLocks/>
              </p:cNvSpPr>
              <p:nvPr/>
            </p:nvSpPr>
            <p:spPr bwMode="auto">
              <a:xfrm>
                <a:off x="2047875" y="6451600"/>
                <a:ext cx="50800" cy="120650"/>
              </a:xfrm>
              <a:custGeom>
                <a:avLst/>
                <a:gdLst>
                  <a:gd name="T0" fmla="*/ 30 w 32"/>
                  <a:gd name="T1" fmla="*/ 74 h 76"/>
                  <a:gd name="T2" fmla="*/ 30 w 32"/>
                  <a:gd name="T3" fmla="*/ 74 h 76"/>
                  <a:gd name="T4" fmla="*/ 26 w 32"/>
                  <a:gd name="T5" fmla="*/ 76 h 76"/>
                  <a:gd name="T6" fmla="*/ 26 w 32"/>
                  <a:gd name="T7" fmla="*/ 76 h 76"/>
                  <a:gd name="T8" fmla="*/ 20 w 32"/>
                  <a:gd name="T9" fmla="*/ 76 h 76"/>
                  <a:gd name="T10" fmla="*/ 20 w 32"/>
                  <a:gd name="T11" fmla="*/ 76 h 76"/>
                  <a:gd name="T12" fmla="*/ 14 w 32"/>
                  <a:gd name="T13" fmla="*/ 76 h 76"/>
                  <a:gd name="T14" fmla="*/ 14 w 32"/>
                  <a:gd name="T15" fmla="*/ 76 h 76"/>
                  <a:gd name="T16" fmla="*/ 12 w 32"/>
                  <a:gd name="T17" fmla="*/ 74 h 76"/>
                  <a:gd name="T18" fmla="*/ 12 w 32"/>
                  <a:gd name="T19" fmla="*/ 74 h 76"/>
                  <a:gd name="T20" fmla="*/ 8 w 32"/>
                  <a:gd name="T21" fmla="*/ 68 h 76"/>
                  <a:gd name="T22" fmla="*/ 8 w 32"/>
                  <a:gd name="T23" fmla="*/ 68 h 76"/>
                  <a:gd name="T24" fmla="*/ 8 w 32"/>
                  <a:gd name="T25" fmla="*/ 62 h 76"/>
                  <a:gd name="T26" fmla="*/ 8 w 32"/>
                  <a:gd name="T27" fmla="*/ 30 h 76"/>
                  <a:gd name="T28" fmla="*/ 0 w 32"/>
                  <a:gd name="T29" fmla="*/ 30 h 76"/>
                  <a:gd name="T30" fmla="*/ 0 w 32"/>
                  <a:gd name="T31" fmla="*/ 20 h 76"/>
                  <a:gd name="T32" fmla="*/ 8 w 32"/>
                  <a:gd name="T33" fmla="*/ 20 h 76"/>
                  <a:gd name="T34" fmla="*/ 8 w 32"/>
                  <a:gd name="T35" fmla="*/ 4 h 76"/>
                  <a:gd name="T36" fmla="*/ 18 w 32"/>
                  <a:gd name="T37" fmla="*/ 0 h 76"/>
                  <a:gd name="T38" fmla="*/ 18 w 32"/>
                  <a:gd name="T39" fmla="*/ 20 h 76"/>
                  <a:gd name="T40" fmla="*/ 32 w 32"/>
                  <a:gd name="T41" fmla="*/ 20 h 76"/>
                  <a:gd name="T42" fmla="*/ 32 w 32"/>
                  <a:gd name="T43" fmla="*/ 30 h 76"/>
                  <a:gd name="T44" fmla="*/ 18 w 32"/>
                  <a:gd name="T45" fmla="*/ 30 h 76"/>
                  <a:gd name="T46" fmla="*/ 18 w 32"/>
                  <a:gd name="T47" fmla="*/ 60 h 76"/>
                  <a:gd name="T48" fmla="*/ 18 w 32"/>
                  <a:gd name="T49" fmla="*/ 60 h 76"/>
                  <a:gd name="T50" fmla="*/ 18 w 32"/>
                  <a:gd name="T51" fmla="*/ 64 h 76"/>
                  <a:gd name="T52" fmla="*/ 18 w 32"/>
                  <a:gd name="T53" fmla="*/ 64 h 76"/>
                  <a:gd name="T54" fmla="*/ 20 w 32"/>
                  <a:gd name="T55" fmla="*/ 66 h 76"/>
                  <a:gd name="T56" fmla="*/ 20 w 32"/>
                  <a:gd name="T57" fmla="*/ 66 h 76"/>
                  <a:gd name="T58" fmla="*/ 22 w 32"/>
                  <a:gd name="T59" fmla="*/ 66 h 76"/>
                  <a:gd name="T60" fmla="*/ 22 w 32"/>
                  <a:gd name="T61" fmla="*/ 66 h 76"/>
                  <a:gd name="T62" fmla="*/ 24 w 32"/>
                  <a:gd name="T63" fmla="*/ 66 h 76"/>
                  <a:gd name="T64" fmla="*/ 24 w 32"/>
                  <a:gd name="T65" fmla="*/ 66 h 76"/>
                  <a:gd name="T66" fmla="*/ 28 w 32"/>
                  <a:gd name="T67" fmla="*/ 66 h 76"/>
                  <a:gd name="T68" fmla="*/ 28 w 32"/>
                  <a:gd name="T69" fmla="*/ 66 h 76"/>
                  <a:gd name="T70" fmla="*/ 32 w 32"/>
                  <a:gd name="T71" fmla="*/ 64 h 76"/>
                  <a:gd name="T72" fmla="*/ 30 w 32"/>
                  <a:gd name="T73" fmla="*/ 7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76">
                    <a:moveTo>
                      <a:pt x="30" y="74"/>
                    </a:moveTo>
                    <a:lnTo>
                      <a:pt x="30" y="74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2"/>
                    </a:lnTo>
                    <a:lnTo>
                      <a:pt x="8" y="30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8" y="20"/>
                    </a:lnTo>
                    <a:lnTo>
                      <a:pt x="8" y="4"/>
                    </a:lnTo>
                    <a:lnTo>
                      <a:pt x="18" y="0"/>
                    </a:lnTo>
                    <a:lnTo>
                      <a:pt x="18" y="20"/>
                    </a:lnTo>
                    <a:lnTo>
                      <a:pt x="32" y="20"/>
                    </a:lnTo>
                    <a:lnTo>
                      <a:pt x="32" y="30"/>
                    </a:lnTo>
                    <a:lnTo>
                      <a:pt x="18" y="30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28" y="66"/>
                    </a:lnTo>
                    <a:lnTo>
                      <a:pt x="28" y="66"/>
                    </a:lnTo>
                    <a:lnTo>
                      <a:pt x="32" y="64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045" name="Freeform 34"/>
              <p:cNvSpPr>
                <a:spLocks noEditPoints="1"/>
              </p:cNvSpPr>
              <p:nvPr/>
            </p:nvSpPr>
            <p:spPr bwMode="auto">
              <a:xfrm>
                <a:off x="2117725" y="6451600"/>
                <a:ext cx="22225" cy="120650"/>
              </a:xfrm>
              <a:custGeom>
                <a:avLst/>
                <a:gdLst>
                  <a:gd name="T0" fmla="*/ 14 w 14"/>
                  <a:gd name="T1" fmla="*/ 6 h 76"/>
                  <a:gd name="T2" fmla="*/ 14 w 14"/>
                  <a:gd name="T3" fmla="*/ 6 h 76"/>
                  <a:gd name="T4" fmla="*/ 12 w 14"/>
                  <a:gd name="T5" fmla="*/ 10 h 76"/>
                  <a:gd name="T6" fmla="*/ 12 w 14"/>
                  <a:gd name="T7" fmla="*/ 10 h 76"/>
                  <a:gd name="T8" fmla="*/ 12 w 14"/>
                  <a:gd name="T9" fmla="*/ 12 h 76"/>
                  <a:gd name="T10" fmla="*/ 12 w 14"/>
                  <a:gd name="T11" fmla="*/ 12 h 76"/>
                  <a:gd name="T12" fmla="*/ 8 w 14"/>
                  <a:gd name="T13" fmla="*/ 12 h 76"/>
                  <a:gd name="T14" fmla="*/ 8 w 14"/>
                  <a:gd name="T15" fmla="*/ 12 h 76"/>
                  <a:gd name="T16" fmla="*/ 6 w 14"/>
                  <a:gd name="T17" fmla="*/ 14 h 76"/>
                  <a:gd name="T18" fmla="*/ 6 w 14"/>
                  <a:gd name="T19" fmla="*/ 14 h 76"/>
                  <a:gd name="T20" fmla="*/ 4 w 14"/>
                  <a:gd name="T21" fmla="*/ 12 h 76"/>
                  <a:gd name="T22" fmla="*/ 4 w 14"/>
                  <a:gd name="T23" fmla="*/ 12 h 76"/>
                  <a:gd name="T24" fmla="*/ 2 w 14"/>
                  <a:gd name="T25" fmla="*/ 12 h 76"/>
                  <a:gd name="T26" fmla="*/ 2 w 14"/>
                  <a:gd name="T27" fmla="*/ 12 h 76"/>
                  <a:gd name="T28" fmla="*/ 0 w 14"/>
                  <a:gd name="T29" fmla="*/ 10 h 76"/>
                  <a:gd name="T30" fmla="*/ 0 w 14"/>
                  <a:gd name="T31" fmla="*/ 10 h 76"/>
                  <a:gd name="T32" fmla="*/ 0 w 14"/>
                  <a:gd name="T33" fmla="*/ 6 h 76"/>
                  <a:gd name="T34" fmla="*/ 0 w 14"/>
                  <a:gd name="T35" fmla="*/ 6 h 76"/>
                  <a:gd name="T36" fmla="*/ 0 w 14"/>
                  <a:gd name="T37" fmla="*/ 4 h 76"/>
                  <a:gd name="T38" fmla="*/ 0 w 14"/>
                  <a:gd name="T39" fmla="*/ 4 h 76"/>
                  <a:gd name="T40" fmla="*/ 2 w 14"/>
                  <a:gd name="T41" fmla="*/ 2 h 76"/>
                  <a:gd name="T42" fmla="*/ 2 w 14"/>
                  <a:gd name="T43" fmla="*/ 2 h 76"/>
                  <a:gd name="T44" fmla="*/ 4 w 14"/>
                  <a:gd name="T45" fmla="*/ 0 h 76"/>
                  <a:gd name="T46" fmla="*/ 4 w 14"/>
                  <a:gd name="T47" fmla="*/ 0 h 76"/>
                  <a:gd name="T48" fmla="*/ 6 w 14"/>
                  <a:gd name="T49" fmla="*/ 0 h 76"/>
                  <a:gd name="T50" fmla="*/ 6 w 14"/>
                  <a:gd name="T51" fmla="*/ 0 h 76"/>
                  <a:gd name="T52" fmla="*/ 8 w 14"/>
                  <a:gd name="T53" fmla="*/ 0 h 76"/>
                  <a:gd name="T54" fmla="*/ 8 w 14"/>
                  <a:gd name="T55" fmla="*/ 0 h 76"/>
                  <a:gd name="T56" fmla="*/ 12 w 14"/>
                  <a:gd name="T57" fmla="*/ 2 h 76"/>
                  <a:gd name="T58" fmla="*/ 12 w 14"/>
                  <a:gd name="T59" fmla="*/ 2 h 76"/>
                  <a:gd name="T60" fmla="*/ 12 w 14"/>
                  <a:gd name="T61" fmla="*/ 4 h 76"/>
                  <a:gd name="T62" fmla="*/ 12 w 14"/>
                  <a:gd name="T63" fmla="*/ 4 h 76"/>
                  <a:gd name="T64" fmla="*/ 14 w 14"/>
                  <a:gd name="T65" fmla="*/ 6 h 76"/>
                  <a:gd name="T66" fmla="*/ 14 w 14"/>
                  <a:gd name="T67" fmla="*/ 6 h 76"/>
                  <a:gd name="T68" fmla="*/ 0 w 14"/>
                  <a:gd name="T69" fmla="*/ 76 h 76"/>
                  <a:gd name="T70" fmla="*/ 0 w 14"/>
                  <a:gd name="T71" fmla="*/ 20 h 76"/>
                  <a:gd name="T72" fmla="*/ 12 w 14"/>
                  <a:gd name="T73" fmla="*/ 20 h 76"/>
                  <a:gd name="T74" fmla="*/ 12 w 14"/>
                  <a:gd name="T75" fmla="*/ 76 h 76"/>
                  <a:gd name="T76" fmla="*/ 0 w 14"/>
                  <a:gd name="T7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" h="76">
                    <a:moveTo>
                      <a:pt x="14" y="6"/>
                    </a:moveTo>
                    <a:lnTo>
                      <a:pt x="14" y="6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4" y="6"/>
                    </a:lnTo>
                    <a:lnTo>
                      <a:pt x="14" y="6"/>
                    </a:lnTo>
                    <a:close/>
                    <a:moveTo>
                      <a:pt x="0" y="76"/>
                    </a:moveTo>
                    <a:lnTo>
                      <a:pt x="0" y="20"/>
                    </a:lnTo>
                    <a:lnTo>
                      <a:pt x="12" y="20"/>
                    </a:lnTo>
                    <a:lnTo>
                      <a:pt x="12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046" name="Freeform 35"/>
              <p:cNvSpPr>
                <a:spLocks noEditPoints="1"/>
              </p:cNvSpPr>
              <p:nvPr/>
            </p:nvSpPr>
            <p:spPr bwMode="auto">
              <a:xfrm>
                <a:off x="2155825" y="6483350"/>
                <a:ext cx="76200" cy="88900"/>
              </a:xfrm>
              <a:custGeom>
                <a:avLst/>
                <a:gdLst>
                  <a:gd name="T0" fmla="*/ 48 w 48"/>
                  <a:gd name="T1" fmla="*/ 28 h 56"/>
                  <a:gd name="T2" fmla="*/ 46 w 48"/>
                  <a:gd name="T3" fmla="*/ 40 h 56"/>
                  <a:gd name="T4" fmla="*/ 42 w 48"/>
                  <a:gd name="T5" fmla="*/ 48 h 56"/>
                  <a:gd name="T6" fmla="*/ 34 w 48"/>
                  <a:gd name="T7" fmla="*/ 54 h 56"/>
                  <a:gd name="T8" fmla="*/ 24 w 48"/>
                  <a:gd name="T9" fmla="*/ 56 h 56"/>
                  <a:gd name="T10" fmla="*/ 14 w 48"/>
                  <a:gd name="T11" fmla="*/ 54 h 56"/>
                  <a:gd name="T12" fmla="*/ 6 w 48"/>
                  <a:gd name="T13" fmla="*/ 48 h 56"/>
                  <a:gd name="T14" fmla="*/ 2 w 48"/>
                  <a:gd name="T15" fmla="*/ 40 h 56"/>
                  <a:gd name="T16" fmla="*/ 0 w 48"/>
                  <a:gd name="T17" fmla="*/ 28 h 56"/>
                  <a:gd name="T18" fmla="*/ 2 w 48"/>
                  <a:gd name="T19" fmla="*/ 16 h 56"/>
                  <a:gd name="T20" fmla="*/ 6 w 48"/>
                  <a:gd name="T21" fmla="*/ 6 h 56"/>
                  <a:gd name="T22" fmla="*/ 14 w 48"/>
                  <a:gd name="T23" fmla="*/ 2 h 56"/>
                  <a:gd name="T24" fmla="*/ 24 w 48"/>
                  <a:gd name="T25" fmla="*/ 0 h 56"/>
                  <a:gd name="T26" fmla="*/ 34 w 48"/>
                  <a:gd name="T27" fmla="*/ 2 h 56"/>
                  <a:gd name="T28" fmla="*/ 42 w 48"/>
                  <a:gd name="T29" fmla="*/ 8 h 56"/>
                  <a:gd name="T30" fmla="*/ 46 w 48"/>
                  <a:gd name="T31" fmla="*/ 16 h 56"/>
                  <a:gd name="T32" fmla="*/ 48 w 48"/>
                  <a:gd name="T33" fmla="*/ 28 h 56"/>
                  <a:gd name="T34" fmla="*/ 38 w 48"/>
                  <a:gd name="T35" fmla="*/ 28 h 56"/>
                  <a:gd name="T36" fmla="*/ 36 w 48"/>
                  <a:gd name="T37" fmla="*/ 20 h 56"/>
                  <a:gd name="T38" fmla="*/ 34 w 48"/>
                  <a:gd name="T39" fmla="*/ 14 h 56"/>
                  <a:gd name="T40" fmla="*/ 30 w 48"/>
                  <a:gd name="T41" fmla="*/ 10 h 56"/>
                  <a:gd name="T42" fmla="*/ 24 w 48"/>
                  <a:gd name="T43" fmla="*/ 10 h 56"/>
                  <a:gd name="T44" fmla="*/ 18 w 48"/>
                  <a:gd name="T45" fmla="*/ 10 h 56"/>
                  <a:gd name="T46" fmla="*/ 14 w 48"/>
                  <a:gd name="T47" fmla="*/ 14 h 56"/>
                  <a:gd name="T48" fmla="*/ 10 w 48"/>
                  <a:gd name="T49" fmla="*/ 20 h 56"/>
                  <a:gd name="T50" fmla="*/ 10 w 48"/>
                  <a:gd name="T51" fmla="*/ 28 h 56"/>
                  <a:gd name="T52" fmla="*/ 12 w 48"/>
                  <a:gd name="T53" fmla="*/ 36 h 56"/>
                  <a:gd name="T54" fmla="*/ 14 w 48"/>
                  <a:gd name="T55" fmla="*/ 42 h 56"/>
                  <a:gd name="T56" fmla="*/ 18 w 48"/>
                  <a:gd name="T57" fmla="*/ 46 h 56"/>
                  <a:gd name="T58" fmla="*/ 24 w 48"/>
                  <a:gd name="T59" fmla="*/ 46 h 56"/>
                  <a:gd name="T60" fmla="*/ 30 w 48"/>
                  <a:gd name="T61" fmla="*/ 44 h 56"/>
                  <a:gd name="T62" fmla="*/ 34 w 48"/>
                  <a:gd name="T63" fmla="*/ 40 h 56"/>
                  <a:gd name="T64" fmla="*/ 36 w 48"/>
                  <a:gd name="T65" fmla="*/ 36 h 56"/>
                  <a:gd name="T66" fmla="*/ 38 w 48"/>
                  <a:gd name="T6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48" y="28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8" y="28"/>
                    </a:lnTo>
                    <a:lnTo>
                      <a:pt x="48" y="28"/>
                    </a:lnTo>
                    <a:close/>
                    <a:moveTo>
                      <a:pt x="38" y="28"/>
                    </a:moveTo>
                    <a:lnTo>
                      <a:pt x="38" y="28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8" y="28"/>
                    </a:lnTo>
                    <a:lnTo>
                      <a:pt x="38" y="2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047" name="Freeform 36"/>
              <p:cNvSpPr>
                <a:spLocks/>
              </p:cNvSpPr>
              <p:nvPr/>
            </p:nvSpPr>
            <p:spPr bwMode="auto">
              <a:xfrm>
                <a:off x="2251075" y="6483350"/>
                <a:ext cx="69850" cy="88900"/>
              </a:xfrm>
              <a:custGeom>
                <a:avLst/>
                <a:gdLst>
                  <a:gd name="T0" fmla="*/ 32 w 44"/>
                  <a:gd name="T1" fmla="*/ 56 h 56"/>
                  <a:gd name="T2" fmla="*/ 32 w 44"/>
                  <a:gd name="T3" fmla="*/ 24 h 56"/>
                  <a:gd name="T4" fmla="*/ 32 w 44"/>
                  <a:gd name="T5" fmla="*/ 24 h 56"/>
                  <a:gd name="T6" fmla="*/ 32 w 44"/>
                  <a:gd name="T7" fmla="*/ 18 h 56"/>
                  <a:gd name="T8" fmla="*/ 30 w 44"/>
                  <a:gd name="T9" fmla="*/ 14 h 56"/>
                  <a:gd name="T10" fmla="*/ 30 w 44"/>
                  <a:gd name="T11" fmla="*/ 14 h 56"/>
                  <a:gd name="T12" fmla="*/ 26 w 44"/>
                  <a:gd name="T13" fmla="*/ 10 h 56"/>
                  <a:gd name="T14" fmla="*/ 22 w 44"/>
                  <a:gd name="T15" fmla="*/ 10 h 56"/>
                  <a:gd name="T16" fmla="*/ 22 w 44"/>
                  <a:gd name="T17" fmla="*/ 10 h 56"/>
                  <a:gd name="T18" fmla="*/ 16 w 44"/>
                  <a:gd name="T19" fmla="*/ 10 h 56"/>
                  <a:gd name="T20" fmla="*/ 16 w 44"/>
                  <a:gd name="T21" fmla="*/ 10 h 56"/>
                  <a:gd name="T22" fmla="*/ 12 w 44"/>
                  <a:gd name="T23" fmla="*/ 14 h 56"/>
                  <a:gd name="T24" fmla="*/ 12 w 44"/>
                  <a:gd name="T25" fmla="*/ 14 h 56"/>
                  <a:gd name="T26" fmla="*/ 10 w 44"/>
                  <a:gd name="T27" fmla="*/ 18 h 56"/>
                  <a:gd name="T28" fmla="*/ 10 w 44"/>
                  <a:gd name="T29" fmla="*/ 18 h 56"/>
                  <a:gd name="T30" fmla="*/ 10 w 44"/>
                  <a:gd name="T31" fmla="*/ 24 h 56"/>
                  <a:gd name="T32" fmla="*/ 10 w 44"/>
                  <a:gd name="T33" fmla="*/ 56 h 56"/>
                  <a:gd name="T34" fmla="*/ 0 w 44"/>
                  <a:gd name="T35" fmla="*/ 56 h 56"/>
                  <a:gd name="T36" fmla="*/ 0 w 44"/>
                  <a:gd name="T37" fmla="*/ 0 h 56"/>
                  <a:gd name="T38" fmla="*/ 10 w 44"/>
                  <a:gd name="T39" fmla="*/ 0 h 56"/>
                  <a:gd name="T40" fmla="*/ 10 w 44"/>
                  <a:gd name="T41" fmla="*/ 6 h 56"/>
                  <a:gd name="T42" fmla="*/ 10 w 44"/>
                  <a:gd name="T43" fmla="*/ 6 h 56"/>
                  <a:gd name="T44" fmla="*/ 12 w 44"/>
                  <a:gd name="T45" fmla="*/ 2 h 56"/>
                  <a:gd name="T46" fmla="*/ 12 w 44"/>
                  <a:gd name="T47" fmla="*/ 2 h 56"/>
                  <a:gd name="T48" fmla="*/ 16 w 44"/>
                  <a:gd name="T49" fmla="*/ 0 h 56"/>
                  <a:gd name="T50" fmla="*/ 16 w 44"/>
                  <a:gd name="T51" fmla="*/ 0 h 56"/>
                  <a:gd name="T52" fmla="*/ 20 w 44"/>
                  <a:gd name="T53" fmla="*/ 0 h 56"/>
                  <a:gd name="T54" fmla="*/ 20 w 44"/>
                  <a:gd name="T55" fmla="*/ 0 h 56"/>
                  <a:gd name="T56" fmla="*/ 24 w 44"/>
                  <a:gd name="T57" fmla="*/ 0 h 56"/>
                  <a:gd name="T58" fmla="*/ 24 w 44"/>
                  <a:gd name="T59" fmla="*/ 0 h 56"/>
                  <a:gd name="T60" fmla="*/ 32 w 44"/>
                  <a:gd name="T61" fmla="*/ 0 h 56"/>
                  <a:gd name="T62" fmla="*/ 32 w 44"/>
                  <a:gd name="T63" fmla="*/ 0 h 56"/>
                  <a:gd name="T64" fmla="*/ 38 w 44"/>
                  <a:gd name="T65" fmla="*/ 6 h 56"/>
                  <a:gd name="T66" fmla="*/ 38 w 44"/>
                  <a:gd name="T67" fmla="*/ 6 h 56"/>
                  <a:gd name="T68" fmla="*/ 42 w 44"/>
                  <a:gd name="T69" fmla="*/ 14 h 56"/>
                  <a:gd name="T70" fmla="*/ 42 w 44"/>
                  <a:gd name="T71" fmla="*/ 14 h 56"/>
                  <a:gd name="T72" fmla="*/ 44 w 44"/>
                  <a:gd name="T73" fmla="*/ 24 h 56"/>
                  <a:gd name="T74" fmla="*/ 44 w 44"/>
                  <a:gd name="T75" fmla="*/ 56 h 56"/>
                  <a:gd name="T76" fmla="*/ 32 w 44"/>
                  <a:gd name="T7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" h="56">
                    <a:moveTo>
                      <a:pt x="32" y="56"/>
                    </a:moveTo>
                    <a:lnTo>
                      <a:pt x="32" y="24"/>
                    </a:lnTo>
                    <a:lnTo>
                      <a:pt x="32" y="24"/>
                    </a:lnTo>
                    <a:lnTo>
                      <a:pt x="32" y="18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24"/>
                    </a:lnTo>
                    <a:lnTo>
                      <a:pt x="10" y="5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4" y="24"/>
                    </a:lnTo>
                    <a:lnTo>
                      <a:pt x="44" y="56"/>
                    </a:lnTo>
                    <a:lnTo>
                      <a:pt x="32" y="5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048" name="Freeform 37"/>
              <p:cNvSpPr>
                <a:spLocks/>
              </p:cNvSpPr>
              <p:nvPr/>
            </p:nvSpPr>
            <p:spPr bwMode="auto">
              <a:xfrm>
                <a:off x="2339975" y="6546850"/>
                <a:ext cx="28575" cy="25400"/>
              </a:xfrm>
              <a:custGeom>
                <a:avLst/>
                <a:gdLst>
                  <a:gd name="T0" fmla="*/ 18 w 18"/>
                  <a:gd name="T1" fmla="*/ 8 h 16"/>
                  <a:gd name="T2" fmla="*/ 18 w 18"/>
                  <a:gd name="T3" fmla="*/ 8 h 16"/>
                  <a:gd name="T4" fmla="*/ 16 w 18"/>
                  <a:gd name="T5" fmla="*/ 12 h 16"/>
                  <a:gd name="T6" fmla="*/ 16 w 18"/>
                  <a:gd name="T7" fmla="*/ 12 h 16"/>
                  <a:gd name="T8" fmla="*/ 14 w 18"/>
                  <a:gd name="T9" fmla="*/ 14 h 16"/>
                  <a:gd name="T10" fmla="*/ 14 w 18"/>
                  <a:gd name="T11" fmla="*/ 14 h 16"/>
                  <a:gd name="T12" fmla="*/ 12 w 18"/>
                  <a:gd name="T13" fmla="*/ 16 h 16"/>
                  <a:gd name="T14" fmla="*/ 12 w 18"/>
                  <a:gd name="T15" fmla="*/ 16 h 16"/>
                  <a:gd name="T16" fmla="*/ 10 w 18"/>
                  <a:gd name="T17" fmla="*/ 16 h 16"/>
                  <a:gd name="T18" fmla="*/ 10 w 18"/>
                  <a:gd name="T19" fmla="*/ 16 h 16"/>
                  <a:gd name="T20" fmla="*/ 6 w 18"/>
                  <a:gd name="T21" fmla="*/ 16 h 16"/>
                  <a:gd name="T22" fmla="*/ 6 w 18"/>
                  <a:gd name="T23" fmla="*/ 16 h 16"/>
                  <a:gd name="T24" fmla="*/ 4 w 18"/>
                  <a:gd name="T25" fmla="*/ 14 h 16"/>
                  <a:gd name="T26" fmla="*/ 4 w 18"/>
                  <a:gd name="T27" fmla="*/ 14 h 16"/>
                  <a:gd name="T28" fmla="*/ 2 w 18"/>
                  <a:gd name="T29" fmla="*/ 12 h 16"/>
                  <a:gd name="T30" fmla="*/ 2 w 18"/>
                  <a:gd name="T31" fmla="*/ 12 h 16"/>
                  <a:gd name="T32" fmla="*/ 0 w 18"/>
                  <a:gd name="T33" fmla="*/ 8 h 16"/>
                  <a:gd name="T34" fmla="*/ 0 w 18"/>
                  <a:gd name="T35" fmla="*/ 8 h 16"/>
                  <a:gd name="T36" fmla="*/ 2 w 18"/>
                  <a:gd name="T37" fmla="*/ 4 h 16"/>
                  <a:gd name="T38" fmla="*/ 2 w 18"/>
                  <a:gd name="T39" fmla="*/ 4 h 16"/>
                  <a:gd name="T40" fmla="*/ 4 w 18"/>
                  <a:gd name="T41" fmla="*/ 2 h 16"/>
                  <a:gd name="T42" fmla="*/ 4 w 18"/>
                  <a:gd name="T43" fmla="*/ 2 h 16"/>
                  <a:gd name="T44" fmla="*/ 6 w 18"/>
                  <a:gd name="T45" fmla="*/ 0 h 16"/>
                  <a:gd name="T46" fmla="*/ 6 w 18"/>
                  <a:gd name="T47" fmla="*/ 0 h 16"/>
                  <a:gd name="T48" fmla="*/ 10 w 18"/>
                  <a:gd name="T49" fmla="*/ 0 h 16"/>
                  <a:gd name="T50" fmla="*/ 10 w 18"/>
                  <a:gd name="T51" fmla="*/ 0 h 16"/>
                  <a:gd name="T52" fmla="*/ 12 w 18"/>
                  <a:gd name="T53" fmla="*/ 0 h 16"/>
                  <a:gd name="T54" fmla="*/ 12 w 18"/>
                  <a:gd name="T55" fmla="*/ 0 h 16"/>
                  <a:gd name="T56" fmla="*/ 14 w 18"/>
                  <a:gd name="T57" fmla="*/ 2 h 16"/>
                  <a:gd name="T58" fmla="*/ 14 w 18"/>
                  <a:gd name="T59" fmla="*/ 2 h 16"/>
                  <a:gd name="T60" fmla="*/ 16 w 18"/>
                  <a:gd name="T61" fmla="*/ 4 h 16"/>
                  <a:gd name="T62" fmla="*/ 16 w 18"/>
                  <a:gd name="T63" fmla="*/ 4 h 16"/>
                  <a:gd name="T64" fmla="*/ 18 w 18"/>
                  <a:gd name="T65" fmla="*/ 8 h 16"/>
                  <a:gd name="T66" fmla="*/ 18 w 18"/>
                  <a:gd name="T67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" h="16">
                    <a:moveTo>
                      <a:pt x="18" y="8"/>
                    </a:moveTo>
                    <a:lnTo>
                      <a:pt x="18" y="8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8" y="8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049" name="Freeform 38"/>
              <p:cNvSpPr>
                <a:spLocks/>
              </p:cNvSpPr>
              <p:nvPr/>
            </p:nvSpPr>
            <p:spPr bwMode="auto">
              <a:xfrm>
                <a:off x="2425700" y="6454775"/>
                <a:ext cx="85725" cy="117475"/>
              </a:xfrm>
              <a:custGeom>
                <a:avLst/>
                <a:gdLst>
                  <a:gd name="T0" fmla="*/ 32 w 54"/>
                  <a:gd name="T1" fmla="*/ 10 h 74"/>
                  <a:gd name="T2" fmla="*/ 32 w 54"/>
                  <a:gd name="T3" fmla="*/ 74 h 74"/>
                  <a:gd name="T4" fmla="*/ 22 w 54"/>
                  <a:gd name="T5" fmla="*/ 74 h 74"/>
                  <a:gd name="T6" fmla="*/ 22 w 54"/>
                  <a:gd name="T7" fmla="*/ 10 h 74"/>
                  <a:gd name="T8" fmla="*/ 0 w 54"/>
                  <a:gd name="T9" fmla="*/ 10 h 74"/>
                  <a:gd name="T10" fmla="*/ 0 w 54"/>
                  <a:gd name="T11" fmla="*/ 0 h 74"/>
                  <a:gd name="T12" fmla="*/ 54 w 54"/>
                  <a:gd name="T13" fmla="*/ 0 h 74"/>
                  <a:gd name="T14" fmla="*/ 54 w 54"/>
                  <a:gd name="T15" fmla="*/ 10 h 74"/>
                  <a:gd name="T16" fmla="*/ 32 w 54"/>
                  <a:gd name="T17" fmla="*/ 1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74">
                    <a:moveTo>
                      <a:pt x="32" y="10"/>
                    </a:moveTo>
                    <a:lnTo>
                      <a:pt x="32" y="74"/>
                    </a:lnTo>
                    <a:lnTo>
                      <a:pt x="22" y="74"/>
                    </a:lnTo>
                    <a:lnTo>
                      <a:pt x="22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54" y="10"/>
                    </a:lnTo>
                    <a:lnTo>
                      <a:pt x="32" y="1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050" name="Freeform 39"/>
              <p:cNvSpPr>
                <a:spLocks/>
              </p:cNvSpPr>
              <p:nvPr/>
            </p:nvSpPr>
            <p:spPr bwMode="auto">
              <a:xfrm>
                <a:off x="2527300" y="6451600"/>
                <a:ext cx="69850" cy="120650"/>
              </a:xfrm>
              <a:custGeom>
                <a:avLst/>
                <a:gdLst>
                  <a:gd name="T0" fmla="*/ 32 w 44"/>
                  <a:gd name="T1" fmla="*/ 76 h 76"/>
                  <a:gd name="T2" fmla="*/ 32 w 44"/>
                  <a:gd name="T3" fmla="*/ 44 h 76"/>
                  <a:gd name="T4" fmla="*/ 32 w 44"/>
                  <a:gd name="T5" fmla="*/ 44 h 76"/>
                  <a:gd name="T6" fmla="*/ 32 w 44"/>
                  <a:gd name="T7" fmla="*/ 38 h 76"/>
                  <a:gd name="T8" fmla="*/ 30 w 44"/>
                  <a:gd name="T9" fmla="*/ 32 h 76"/>
                  <a:gd name="T10" fmla="*/ 30 w 44"/>
                  <a:gd name="T11" fmla="*/ 32 h 76"/>
                  <a:gd name="T12" fmla="*/ 26 w 44"/>
                  <a:gd name="T13" fmla="*/ 30 h 76"/>
                  <a:gd name="T14" fmla="*/ 22 w 44"/>
                  <a:gd name="T15" fmla="*/ 30 h 76"/>
                  <a:gd name="T16" fmla="*/ 22 w 44"/>
                  <a:gd name="T17" fmla="*/ 30 h 76"/>
                  <a:gd name="T18" fmla="*/ 16 w 44"/>
                  <a:gd name="T19" fmla="*/ 30 h 76"/>
                  <a:gd name="T20" fmla="*/ 16 w 44"/>
                  <a:gd name="T21" fmla="*/ 30 h 76"/>
                  <a:gd name="T22" fmla="*/ 12 w 44"/>
                  <a:gd name="T23" fmla="*/ 32 h 76"/>
                  <a:gd name="T24" fmla="*/ 12 w 44"/>
                  <a:gd name="T25" fmla="*/ 32 h 76"/>
                  <a:gd name="T26" fmla="*/ 10 w 44"/>
                  <a:gd name="T27" fmla="*/ 38 h 76"/>
                  <a:gd name="T28" fmla="*/ 10 w 44"/>
                  <a:gd name="T29" fmla="*/ 38 h 76"/>
                  <a:gd name="T30" fmla="*/ 10 w 44"/>
                  <a:gd name="T31" fmla="*/ 44 h 76"/>
                  <a:gd name="T32" fmla="*/ 10 w 44"/>
                  <a:gd name="T33" fmla="*/ 76 h 76"/>
                  <a:gd name="T34" fmla="*/ 0 w 44"/>
                  <a:gd name="T35" fmla="*/ 76 h 76"/>
                  <a:gd name="T36" fmla="*/ 0 w 44"/>
                  <a:gd name="T37" fmla="*/ 4 h 76"/>
                  <a:gd name="T38" fmla="*/ 10 w 44"/>
                  <a:gd name="T39" fmla="*/ 0 h 76"/>
                  <a:gd name="T40" fmla="*/ 10 w 44"/>
                  <a:gd name="T41" fmla="*/ 26 h 76"/>
                  <a:gd name="T42" fmla="*/ 10 w 44"/>
                  <a:gd name="T43" fmla="*/ 26 h 76"/>
                  <a:gd name="T44" fmla="*/ 12 w 44"/>
                  <a:gd name="T45" fmla="*/ 22 h 76"/>
                  <a:gd name="T46" fmla="*/ 12 w 44"/>
                  <a:gd name="T47" fmla="*/ 22 h 76"/>
                  <a:gd name="T48" fmla="*/ 16 w 44"/>
                  <a:gd name="T49" fmla="*/ 20 h 76"/>
                  <a:gd name="T50" fmla="*/ 16 w 44"/>
                  <a:gd name="T51" fmla="*/ 20 h 76"/>
                  <a:gd name="T52" fmla="*/ 20 w 44"/>
                  <a:gd name="T53" fmla="*/ 20 h 76"/>
                  <a:gd name="T54" fmla="*/ 20 w 44"/>
                  <a:gd name="T55" fmla="*/ 20 h 76"/>
                  <a:gd name="T56" fmla="*/ 24 w 44"/>
                  <a:gd name="T57" fmla="*/ 20 h 76"/>
                  <a:gd name="T58" fmla="*/ 24 w 44"/>
                  <a:gd name="T59" fmla="*/ 20 h 76"/>
                  <a:gd name="T60" fmla="*/ 32 w 44"/>
                  <a:gd name="T61" fmla="*/ 20 h 76"/>
                  <a:gd name="T62" fmla="*/ 32 w 44"/>
                  <a:gd name="T63" fmla="*/ 20 h 76"/>
                  <a:gd name="T64" fmla="*/ 38 w 44"/>
                  <a:gd name="T65" fmla="*/ 26 h 76"/>
                  <a:gd name="T66" fmla="*/ 38 w 44"/>
                  <a:gd name="T67" fmla="*/ 26 h 76"/>
                  <a:gd name="T68" fmla="*/ 42 w 44"/>
                  <a:gd name="T69" fmla="*/ 34 h 76"/>
                  <a:gd name="T70" fmla="*/ 42 w 44"/>
                  <a:gd name="T71" fmla="*/ 34 h 76"/>
                  <a:gd name="T72" fmla="*/ 44 w 44"/>
                  <a:gd name="T73" fmla="*/ 44 h 76"/>
                  <a:gd name="T74" fmla="*/ 44 w 44"/>
                  <a:gd name="T75" fmla="*/ 76 h 76"/>
                  <a:gd name="T76" fmla="*/ 32 w 44"/>
                  <a:gd name="T7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" h="76">
                    <a:moveTo>
                      <a:pt x="32" y="76"/>
                    </a:moveTo>
                    <a:lnTo>
                      <a:pt x="32" y="44"/>
                    </a:lnTo>
                    <a:lnTo>
                      <a:pt x="32" y="44"/>
                    </a:lnTo>
                    <a:lnTo>
                      <a:pt x="32" y="38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26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0" y="44"/>
                    </a:lnTo>
                    <a:lnTo>
                      <a:pt x="10" y="76"/>
                    </a:lnTo>
                    <a:lnTo>
                      <a:pt x="0" y="76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44"/>
                    </a:lnTo>
                    <a:lnTo>
                      <a:pt x="44" y="76"/>
                    </a:lnTo>
                    <a:lnTo>
                      <a:pt x="32" y="7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051" name="Freeform 40"/>
              <p:cNvSpPr>
                <a:spLocks noEditPoints="1"/>
              </p:cNvSpPr>
              <p:nvPr/>
            </p:nvSpPr>
            <p:spPr bwMode="auto">
              <a:xfrm>
                <a:off x="2613025" y="6483350"/>
                <a:ext cx="73025" cy="88900"/>
              </a:xfrm>
              <a:custGeom>
                <a:avLst/>
                <a:gdLst>
                  <a:gd name="T0" fmla="*/ 46 w 46"/>
                  <a:gd name="T1" fmla="*/ 26 h 56"/>
                  <a:gd name="T2" fmla="*/ 46 w 46"/>
                  <a:gd name="T3" fmla="*/ 30 h 56"/>
                  <a:gd name="T4" fmla="*/ 10 w 46"/>
                  <a:gd name="T5" fmla="*/ 32 h 56"/>
                  <a:gd name="T6" fmla="*/ 12 w 46"/>
                  <a:gd name="T7" fmla="*/ 38 h 56"/>
                  <a:gd name="T8" fmla="*/ 16 w 46"/>
                  <a:gd name="T9" fmla="*/ 44 h 56"/>
                  <a:gd name="T10" fmla="*/ 20 w 46"/>
                  <a:gd name="T11" fmla="*/ 46 h 56"/>
                  <a:gd name="T12" fmla="*/ 24 w 46"/>
                  <a:gd name="T13" fmla="*/ 46 h 56"/>
                  <a:gd name="T14" fmla="*/ 28 w 46"/>
                  <a:gd name="T15" fmla="*/ 46 h 56"/>
                  <a:gd name="T16" fmla="*/ 30 w 46"/>
                  <a:gd name="T17" fmla="*/ 46 h 56"/>
                  <a:gd name="T18" fmla="*/ 34 w 46"/>
                  <a:gd name="T19" fmla="*/ 44 h 56"/>
                  <a:gd name="T20" fmla="*/ 36 w 46"/>
                  <a:gd name="T21" fmla="*/ 42 h 56"/>
                  <a:gd name="T22" fmla="*/ 42 w 46"/>
                  <a:gd name="T23" fmla="*/ 50 h 56"/>
                  <a:gd name="T24" fmla="*/ 38 w 46"/>
                  <a:gd name="T25" fmla="*/ 52 h 56"/>
                  <a:gd name="T26" fmla="*/ 34 w 46"/>
                  <a:gd name="T27" fmla="*/ 54 h 56"/>
                  <a:gd name="T28" fmla="*/ 30 w 46"/>
                  <a:gd name="T29" fmla="*/ 56 h 56"/>
                  <a:gd name="T30" fmla="*/ 24 w 46"/>
                  <a:gd name="T31" fmla="*/ 56 h 56"/>
                  <a:gd name="T32" fmla="*/ 16 w 46"/>
                  <a:gd name="T33" fmla="*/ 56 h 56"/>
                  <a:gd name="T34" fmla="*/ 12 w 46"/>
                  <a:gd name="T35" fmla="*/ 52 h 56"/>
                  <a:gd name="T36" fmla="*/ 8 w 46"/>
                  <a:gd name="T37" fmla="*/ 50 h 56"/>
                  <a:gd name="T38" fmla="*/ 4 w 46"/>
                  <a:gd name="T39" fmla="*/ 44 h 56"/>
                  <a:gd name="T40" fmla="*/ 0 w 46"/>
                  <a:gd name="T41" fmla="*/ 36 h 56"/>
                  <a:gd name="T42" fmla="*/ 0 w 46"/>
                  <a:gd name="T43" fmla="*/ 28 h 56"/>
                  <a:gd name="T44" fmla="*/ 2 w 46"/>
                  <a:gd name="T45" fmla="*/ 16 h 56"/>
                  <a:gd name="T46" fmla="*/ 6 w 46"/>
                  <a:gd name="T47" fmla="*/ 6 h 56"/>
                  <a:gd name="T48" fmla="*/ 14 w 46"/>
                  <a:gd name="T49" fmla="*/ 2 h 56"/>
                  <a:gd name="T50" fmla="*/ 24 w 46"/>
                  <a:gd name="T51" fmla="*/ 0 h 56"/>
                  <a:gd name="T52" fmla="*/ 34 w 46"/>
                  <a:gd name="T53" fmla="*/ 2 h 56"/>
                  <a:gd name="T54" fmla="*/ 42 w 46"/>
                  <a:gd name="T55" fmla="*/ 8 h 56"/>
                  <a:gd name="T56" fmla="*/ 46 w 46"/>
                  <a:gd name="T57" fmla="*/ 16 h 56"/>
                  <a:gd name="T58" fmla="*/ 46 w 46"/>
                  <a:gd name="T59" fmla="*/ 26 h 56"/>
                  <a:gd name="T60" fmla="*/ 36 w 46"/>
                  <a:gd name="T61" fmla="*/ 22 h 56"/>
                  <a:gd name="T62" fmla="*/ 36 w 46"/>
                  <a:gd name="T63" fmla="*/ 18 h 56"/>
                  <a:gd name="T64" fmla="*/ 32 w 46"/>
                  <a:gd name="T65" fmla="*/ 14 h 56"/>
                  <a:gd name="T66" fmla="*/ 28 w 46"/>
                  <a:gd name="T67" fmla="*/ 10 h 56"/>
                  <a:gd name="T68" fmla="*/ 24 w 46"/>
                  <a:gd name="T69" fmla="*/ 10 h 56"/>
                  <a:gd name="T70" fmla="*/ 18 w 46"/>
                  <a:gd name="T71" fmla="*/ 10 h 56"/>
                  <a:gd name="T72" fmla="*/ 14 w 46"/>
                  <a:gd name="T73" fmla="*/ 12 h 56"/>
                  <a:gd name="T74" fmla="*/ 12 w 46"/>
                  <a:gd name="T75" fmla="*/ 16 h 56"/>
                  <a:gd name="T76" fmla="*/ 10 w 46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56">
                    <a:moveTo>
                      <a:pt x="46" y="26"/>
                    </a:moveTo>
                    <a:lnTo>
                      <a:pt x="46" y="26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6" y="42"/>
                    </a:lnTo>
                    <a:lnTo>
                      <a:pt x="42" y="50"/>
                    </a:lnTo>
                    <a:lnTo>
                      <a:pt x="42" y="50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26"/>
                    </a:lnTo>
                    <a:lnTo>
                      <a:pt x="46" y="26"/>
                    </a:lnTo>
                    <a:close/>
                    <a:moveTo>
                      <a:pt x="36" y="22"/>
                    </a:moveTo>
                    <a:lnTo>
                      <a:pt x="36" y="22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0" y="22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052" name="Freeform 41"/>
              <p:cNvSpPr>
                <a:spLocks noEditPoints="1"/>
              </p:cNvSpPr>
              <p:nvPr/>
            </p:nvSpPr>
            <p:spPr bwMode="auto">
              <a:xfrm>
                <a:off x="2746375" y="6451600"/>
                <a:ext cx="73025" cy="120650"/>
              </a:xfrm>
              <a:custGeom>
                <a:avLst/>
                <a:gdLst>
                  <a:gd name="T0" fmla="*/ 46 w 46"/>
                  <a:gd name="T1" fmla="*/ 48 h 76"/>
                  <a:gd name="T2" fmla="*/ 44 w 46"/>
                  <a:gd name="T3" fmla="*/ 62 h 76"/>
                  <a:gd name="T4" fmla="*/ 40 w 46"/>
                  <a:gd name="T5" fmla="*/ 70 h 76"/>
                  <a:gd name="T6" fmla="*/ 34 w 46"/>
                  <a:gd name="T7" fmla="*/ 74 h 76"/>
                  <a:gd name="T8" fmla="*/ 24 w 46"/>
                  <a:gd name="T9" fmla="*/ 76 h 76"/>
                  <a:gd name="T10" fmla="*/ 18 w 46"/>
                  <a:gd name="T11" fmla="*/ 74 h 76"/>
                  <a:gd name="T12" fmla="*/ 12 w 46"/>
                  <a:gd name="T13" fmla="*/ 76 h 76"/>
                  <a:gd name="T14" fmla="*/ 0 w 46"/>
                  <a:gd name="T15" fmla="*/ 4 h 76"/>
                  <a:gd name="T16" fmla="*/ 12 w 46"/>
                  <a:gd name="T17" fmla="*/ 26 h 76"/>
                  <a:gd name="T18" fmla="*/ 14 w 46"/>
                  <a:gd name="T19" fmla="*/ 24 h 76"/>
                  <a:gd name="T20" fmla="*/ 18 w 46"/>
                  <a:gd name="T21" fmla="*/ 22 h 76"/>
                  <a:gd name="T22" fmla="*/ 20 w 46"/>
                  <a:gd name="T23" fmla="*/ 20 h 76"/>
                  <a:gd name="T24" fmla="*/ 26 w 46"/>
                  <a:gd name="T25" fmla="*/ 20 h 76"/>
                  <a:gd name="T26" fmla="*/ 34 w 46"/>
                  <a:gd name="T27" fmla="*/ 20 h 76"/>
                  <a:gd name="T28" fmla="*/ 40 w 46"/>
                  <a:gd name="T29" fmla="*/ 26 h 76"/>
                  <a:gd name="T30" fmla="*/ 44 w 46"/>
                  <a:gd name="T31" fmla="*/ 36 h 76"/>
                  <a:gd name="T32" fmla="*/ 46 w 46"/>
                  <a:gd name="T33" fmla="*/ 48 h 76"/>
                  <a:gd name="T34" fmla="*/ 36 w 46"/>
                  <a:gd name="T35" fmla="*/ 50 h 76"/>
                  <a:gd name="T36" fmla="*/ 34 w 46"/>
                  <a:gd name="T37" fmla="*/ 40 h 76"/>
                  <a:gd name="T38" fmla="*/ 32 w 46"/>
                  <a:gd name="T39" fmla="*/ 34 h 76"/>
                  <a:gd name="T40" fmla="*/ 24 w 46"/>
                  <a:gd name="T41" fmla="*/ 30 h 76"/>
                  <a:gd name="T42" fmla="*/ 20 w 46"/>
                  <a:gd name="T43" fmla="*/ 30 h 76"/>
                  <a:gd name="T44" fmla="*/ 16 w 46"/>
                  <a:gd name="T45" fmla="*/ 32 h 76"/>
                  <a:gd name="T46" fmla="*/ 14 w 46"/>
                  <a:gd name="T47" fmla="*/ 34 h 76"/>
                  <a:gd name="T48" fmla="*/ 10 w 46"/>
                  <a:gd name="T49" fmla="*/ 36 h 76"/>
                  <a:gd name="T50" fmla="*/ 10 w 46"/>
                  <a:gd name="T51" fmla="*/ 60 h 76"/>
                  <a:gd name="T52" fmla="*/ 14 w 46"/>
                  <a:gd name="T53" fmla="*/ 62 h 76"/>
                  <a:gd name="T54" fmla="*/ 16 w 46"/>
                  <a:gd name="T55" fmla="*/ 64 h 76"/>
                  <a:gd name="T56" fmla="*/ 20 w 46"/>
                  <a:gd name="T57" fmla="*/ 66 h 76"/>
                  <a:gd name="T58" fmla="*/ 24 w 46"/>
                  <a:gd name="T59" fmla="*/ 66 h 76"/>
                  <a:gd name="T60" fmla="*/ 32 w 46"/>
                  <a:gd name="T61" fmla="*/ 62 h 76"/>
                  <a:gd name="T62" fmla="*/ 34 w 46"/>
                  <a:gd name="T63" fmla="*/ 56 h 76"/>
                  <a:gd name="T64" fmla="*/ 36 w 46"/>
                  <a:gd name="T65" fmla="*/ 5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76">
                    <a:moveTo>
                      <a:pt x="46" y="48"/>
                    </a:moveTo>
                    <a:lnTo>
                      <a:pt x="46" y="48"/>
                    </a:lnTo>
                    <a:lnTo>
                      <a:pt x="44" y="62"/>
                    </a:lnTo>
                    <a:lnTo>
                      <a:pt x="44" y="62"/>
                    </a:lnTo>
                    <a:lnTo>
                      <a:pt x="40" y="70"/>
                    </a:lnTo>
                    <a:lnTo>
                      <a:pt x="40" y="70"/>
                    </a:lnTo>
                    <a:lnTo>
                      <a:pt x="34" y="74"/>
                    </a:lnTo>
                    <a:lnTo>
                      <a:pt x="34" y="74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2" y="70"/>
                    </a:lnTo>
                    <a:lnTo>
                      <a:pt x="12" y="76"/>
                    </a:lnTo>
                    <a:lnTo>
                      <a:pt x="0" y="76"/>
                    </a:lnTo>
                    <a:lnTo>
                      <a:pt x="0" y="4"/>
                    </a:lnTo>
                    <a:lnTo>
                      <a:pt x="12" y="0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6" y="48"/>
                    </a:lnTo>
                    <a:lnTo>
                      <a:pt x="46" y="48"/>
                    </a:lnTo>
                    <a:close/>
                    <a:moveTo>
                      <a:pt x="36" y="50"/>
                    </a:moveTo>
                    <a:lnTo>
                      <a:pt x="36" y="50"/>
                    </a:lnTo>
                    <a:lnTo>
                      <a:pt x="34" y="40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28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0" y="36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28" y="66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4" y="56"/>
                    </a:lnTo>
                    <a:lnTo>
                      <a:pt x="36" y="50"/>
                    </a:lnTo>
                    <a:lnTo>
                      <a:pt x="36" y="5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053" name="Freeform 42"/>
              <p:cNvSpPr>
                <a:spLocks noEditPoints="1"/>
              </p:cNvSpPr>
              <p:nvPr/>
            </p:nvSpPr>
            <p:spPr bwMode="auto">
              <a:xfrm>
                <a:off x="2835275" y="6483350"/>
                <a:ext cx="73025" cy="88900"/>
              </a:xfrm>
              <a:custGeom>
                <a:avLst/>
                <a:gdLst>
                  <a:gd name="T0" fmla="*/ 46 w 46"/>
                  <a:gd name="T1" fmla="*/ 26 h 56"/>
                  <a:gd name="T2" fmla="*/ 46 w 46"/>
                  <a:gd name="T3" fmla="*/ 30 h 56"/>
                  <a:gd name="T4" fmla="*/ 10 w 46"/>
                  <a:gd name="T5" fmla="*/ 32 h 56"/>
                  <a:gd name="T6" fmla="*/ 12 w 46"/>
                  <a:gd name="T7" fmla="*/ 38 h 56"/>
                  <a:gd name="T8" fmla="*/ 14 w 46"/>
                  <a:gd name="T9" fmla="*/ 44 h 56"/>
                  <a:gd name="T10" fmla="*/ 18 w 46"/>
                  <a:gd name="T11" fmla="*/ 46 h 56"/>
                  <a:gd name="T12" fmla="*/ 24 w 46"/>
                  <a:gd name="T13" fmla="*/ 46 h 56"/>
                  <a:gd name="T14" fmla="*/ 26 w 46"/>
                  <a:gd name="T15" fmla="*/ 46 h 56"/>
                  <a:gd name="T16" fmla="*/ 30 w 46"/>
                  <a:gd name="T17" fmla="*/ 46 h 56"/>
                  <a:gd name="T18" fmla="*/ 32 w 46"/>
                  <a:gd name="T19" fmla="*/ 44 h 56"/>
                  <a:gd name="T20" fmla="*/ 36 w 46"/>
                  <a:gd name="T21" fmla="*/ 42 h 56"/>
                  <a:gd name="T22" fmla="*/ 42 w 46"/>
                  <a:gd name="T23" fmla="*/ 50 h 56"/>
                  <a:gd name="T24" fmla="*/ 38 w 46"/>
                  <a:gd name="T25" fmla="*/ 52 h 56"/>
                  <a:gd name="T26" fmla="*/ 34 w 46"/>
                  <a:gd name="T27" fmla="*/ 54 h 56"/>
                  <a:gd name="T28" fmla="*/ 30 w 46"/>
                  <a:gd name="T29" fmla="*/ 56 h 56"/>
                  <a:gd name="T30" fmla="*/ 22 w 46"/>
                  <a:gd name="T31" fmla="*/ 56 h 56"/>
                  <a:gd name="T32" fmla="*/ 16 w 46"/>
                  <a:gd name="T33" fmla="*/ 56 h 56"/>
                  <a:gd name="T34" fmla="*/ 10 w 46"/>
                  <a:gd name="T35" fmla="*/ 52 h 56"/>
                  <a:gd name="T36" fmla="*/ 6 w 46"/>
                  <a:gd name="T37" fmla="*/ 50 h 56"/>
                  <a:gd name="T38" fmla="*/ 2 w 46"/>
                  <a:gd name="T39" fmla="*/ 44 h 56"/>
                  <a:gd name="T40" fmla="*/ 0 w 46"/>
                  <a:gd name="T41" fmla="*/ 36 h 56"/>
                  <a:gd name="T42" fmla="*/ 0 w 46"/>
                  <a:gd name="T43" fmla="*/ 28 h 56"/>
                  <a:gd name="T44" fmla="*/ 0 w 46"/>
                  <a:gd name="T45" fmla="*/ 16 h 56"/>
                  <a:gd name="T46" fmla="*/ 6 w 46"/>
                  <a:gd name="T47" fmla="*/ 6 h 56"/>
                  <a:gd name="T48" fmla="*/ 14 w 46"/>
                  <a:gd name="T49" fmla="*/ 2 h 56"/>
                  <a:gd name="T50" fmla="*/ 24 w 46"/>
                  <a:gd name="T51" fmla="*/ 0 h 56"/>
                  <a:gd name="T52" fmla="*/ 34 w 46"/>
                  <a:gd name="T53" fmla="*/ 2 h 56"/>
                  <a:gd name="T54" fmla="*/ 40 w 46"/>
                  <a:gd name="T55" fmla="*/ 8 h 56"/>
                  <a:gd name="T56" fmla="*/ 44 w 46"/>
                  <a:gd name="T57" fmla="*/ 16 h 56"/>
                  <a:gd name="T58" fmla="*/ 46 w 46"/>
                  <a:gd name="T59" fmla="*/ 26 h 56"/>
                  <a:gd name="T60" fmla="*/ 36 w 46"/>
                  <a:gd name="T61" fmla="*/ 22 h 56"/>
                  <a:gd name="T62" fmla="*/ 34 w 46"/>
                  <a:gd name="T63" fmla="*/ 18 h 56"/>
                  <a:gd name="T64" fmla="*/ 32 w 46"/>
                  <a:gd name="T65" fmla="*/ 14 h 56"/>
                  <a:gd name="T66" fmla="*/ 28 w 46"/>
                  <a:gd name="T67" fmla="*/ 10 h 56"/>
                  <a:gd name="T68" fmla="*/ 22 w 46"/>
                  <a:gd name="T69" fmla="*/ 10 h 56"/>
                  <a:gd name="T70" fmla="*/ 18 w 46"/>
                  <a:gd name="T71" fmla="*/ 10 h 56"/>
                  <a:gd name="T72" fmla="*/ 14 w 46"/>
                  <a:gd name="T73" fmla="*/ 12 h 56"/>
                  <a:gd name="T74" fmla="*/ 12 w 46"/>
                  <a:gd name="T75" fmla="*/ 16 h 56"/>
                  <a:gd name="T76" fmla="*/ 10 w 46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56">
                    <a:moveTo>
                      <a:pt x="46" y="26"/>
                    </a:moveTo>
                    <a:lnTo>
                      <a:pt x="46" y="26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6" y="42"/>
                    </a:lnTo>
                    <a:lnTo>
                      <a:pt x="42" y="50"/>
                    </a:lnTo>
                    <a:lnTo>
                      <a:pt x="42" y="50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6" y="26"/>
                    </a:lnTo>
                    <a:lnTo>
                      <a:pt x="46" y="26"/>
                    </a:lnTo>
                    <a:close/>
                    <a:moveTo>
                      <a:pt x="36" y="22"/>
                    </a:moveTo>
                    <a:lnTo>
                      <a:pt x="36" y="22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0" y="22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054" name="Freeform 43"/>
              <p:cNvSpPr>
                <a:spLocks/>
              </p:cNvSpPr>
              <p:nvPr/>
            </p:nvSpPr>
            <p:spPr bwMode="auto">
              <a:xfrm>
                <a:off x="2917825" y="6451600"/>
                <a:ext cx="50800" cy="120650"/>
              </a:xfrm>
              <a:custGeom>
                <a:avLst/>
                <a:gdLst>
                  <a:gd name="T0" fmla="*/ 32 w 32"/>
                  <a:gd name="T1" fmla="*/ 74 h 76"/>
                  <a:gd name="T2" fmla="*/ 32 w 32"/>
                  <a:gd name="T3" fmla="*/ 74 h 76"/>
                  <a:gd name="T4" fmla="*/ 26 w 32"/>
                  <a:gd name="T5" fmla="*/ 76 h 76"/>
                  <a:gd name="T6" fmla="*/ 26 w 32"/>
                  <a:gd name="T7" fmla="*/ 76 h 76"/>
                  <a:gd name="T8" fmla="*/ 20 w 32"/>
                  <a:gd name="T9" fmla="*/ 76 h 76"/>
                  <a:gd name="T10" fmla="*/ 20 w 32"/>
                  <a:gd name="T11" fmla="*/ 76 h 76"/>
                  <a:gd name="T12" fmla="*/ 16 w 32"/>
                  <a:gd name="T13" fmla="*/ 76 h 76"/>
                  <a:gd name="T14" fmla="*/ 16 w 32"/>
                  <a:gd name="T15" fmla="*/ 76 h 76"/>
                  <a:gd name="T16" fmla="*/ 12 w 32"/>
                  <a:gd name="T17" fmla="*/ 74 h 76"/>
                  <a:gd name="T18" fmla="*/ 12 w 32"/>
                  <a:gd name="T19" fmla="*/ 74 h 76"/>
                  <a:gd name="T20" fmla="*/ 10 w 32"/>
                  <a:gd name="T21" fmla="*/ 68 h 76"/>
                  <a:gd name="T22" fmla="*/ 10 w 32"/>
                  <a:gd name="T23" fmla="*/ 68 h 76"/>
                  <a:gd name="T24" fmla="*/ 8 w 32"/>
                  <a:gd name="T25" fmla="*/ 62 h 76"/>
                  <a:gd name="T26" fmla="*/ 8 w 32"/>
                  <a:gd name="T27" fmla="*/ 30 h 76"/>
                  <a:gd name="T28" fmla="*/ 0 w 32"/>
                  <a:gd name="T29" fmla="*/ 30 h 76"/>
                  <a:gd name="T30" fmla="*/ 0 w 32"/>
                  <a:gd name="T31" fmla="*/ 20 h 76"/>
                  <a:gd name="T32" fmla="*/ 8 w 32"/>
                  <a:gd name="T33" fmla="*/ 20 h 76"/>
                  <a:gd name="T34" fmla="*/ 8 w 32"/>
                  <a:gd name="T35" fmla="*/ 4 h 76"/>
                  <a:gd name="T36" fmla="*/ 18 w 32"/>
                  <a:gd name="T37" fmla="*/ 0 h 76"/>
                  <a:gd name="T38" fmla="*/ 18 w 32"/>
                  <a:gd name="T39" fmla="*/ 20 h 76"/>
                  <a:gd name="T40" fmla="*/ 32 w 32"/>
                  <a:gd name="T41" fmla="*/ 20 h 76"/>
                  <a:gd name="T42" fmla="*/ 32 w 32"/>
                  <a:gd name="T43" fmla="*/ 30 h 76"/>
                  <a:gd name="T44" fmla="*/ 18 w 32"/>
                  <a:gd name="T45" fmla="*/ 30 h 76"/>
                  <a:gd name="T46" fmla="*/ 18 w 32"/>
                  <a:gd name="T47" fmla="*/ 60 h 76"/>
                  <a:gd name="T48" fmla="*/ 18 w 32"/>
                  <a:gd name="T49" fmla="*/ 60 h 76"/>
                  <a:gd name="T50" fmla="*/ 20 w 32"/>
                  <a:gd name="T51" fmla="*/ 64 h 76"/>
                  <a:gd name="T52" fmla="*/ 20 w 32"/>
                  <a:gd name="T53" fmla="*/ 64 h 76"/>
                  <a:gd name="T54" fmla="*/ 20 w 32"/>
                  <a:gd name="T55" fmla="*/ 66 h 76"/>
                  <a:gd name="T56" fmla="*/ 20 w 32"/>
                  <a:gd name="T57" fmla="*/ 66 h 76"/>
                  <a:gd name="T58" fmla="*/ 22 w 32"/>
                  <a:gd name="T59" fmla="*/ 66 h 76"/>
                  <a:gd name="T60" fmla="*/ 22 w 32"/>
                  <a:gd name="T61" fmla="*/ 66 h 76"/>
                  <a:gd name="T62" fmla="*/ 24 w 32"/>
                  <a:gd name="T63" fmla="*/ 66 h 76"/>
                  <a:gd name="T64" fmla="*/ 24 w 32"/>
                  <a:gd name="T65" fmla="*/ 66 h 76"/>
                  <a:gd name="T66" fmla="*/ 28 w 32"/>
                  <a:gd name="T67" fmla="*/ 66 h 76"/>
                  <a:gd name="T68" fmla="*/ 28 w 32"/>
                  <a:gd name="T69" fmla="*/ 66 h 76"/>
                  <a:gd name="T70" fmla="*/ 32 w 32"/>
                  <a:gd name="T71" fmla="*/ 64 h 76"/>
                  <a:gd name="T72" fmla="*/ 32 w 32"/>
                  <a:gd name="T73" fmla="*/ 7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76">
                    <a:moveTo>
                      <a:pt x="32" y="74"/>
                    </a:moveTo>
                    <a:lnTo>
                      <a:pt x="32" y="74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8" y="62"/>
                    </a:lnTo>
                    <a:lnTo>
                      <a:pt x="8" y="30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8" y="20"/>
                    </a:lnTo>
                    <a:lnTo>
                      <a:pt x="8" y="4"/>
                    </a:lnTo>
                    <a:lnTo>
                      <a:pt x="18" y="0"/>
                    </a:lnTo>
                    <a:lnTo>
                      <a:pt x="18" y="20"/>
                    </a:lnTo>
                    <a:lnTo>
                      <a:pt x="32" y="20"/>
                    </a:lnTo>
                    <a:lnTo>
                      <a:pt x="32" y="30"/>
                    </a:lnTo>
                    <a:lnTo>
                      <a:pt x="18" y="30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28" y="66"/>
                    </a:lnTo>
                    <a:lnTo>
                      <a:pt x="28" y="66"/>
                    </a:lnTo>
                    <a:lnTo>
                      <a:pt x="32" y="64"/>
                    </a:lnTo>
                    <a:lnTo>
                      <a:pt x="32" y="74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055" name="Freeform 44"/>
              <p:cNvSpPr>
                <a:spLocks/>
              </p:cNvSpPr>
              <p:nvPr/>
            </p:nvSpPr>
            <p:spPr bwMode="auto">
              <a:xfrm>
                <a:off x="2978150" y="6451600"/>
                <a:ext cx="50800" cy="120650"/>
              </a:xfrm>
              <a:custGeom>
                <a:avLst/>
                <a:gdLst>
                  <a:gd name="T0" fmla="*/ 32 w 32"/>
                  <a:gd name="T1" fmla="*/ 74 h 76"/>
                  <a:gd name="T2" fmla="*/ 32 w 32"/>
                  <a:gd name="T3" fmla="*/ 74 h 76"/>
                  <a:gd name="T4" fmla="*/ 26 w 32"/>
                  <a:gd name="T5" fmla="*/ 76 h 76"/>
                  <a:gd name="T6" fmla="*/ 26 w 32"/>
                  <a:gd name="T7" fmla="*/ 76 h 76"/>
                  <a:gd name="T8" fmla="*/ 20 w 32"/>
                  <a:gd name="T9" fmla="*/ 76 h 76"/>
                  <a:gd name="T10" fmla="*/ 20 w 32"/>
                  <a:gd name="T11" fmla="*/ 76 h 76"/>
                  <a:gd name="T12" fmla="*/ 16 w 32"/>
                  <a:gd name="T13" fmla="*/ 76 h 76"/>
                  <a:gd name="T14" fmla="*/ 16 w 32"/>
                  <a:gd name="T15" fmla="*/ 76 h 76"/>
                  <a:gd name="T16" fmla="*/ 12 w 32"/>
                  <a:gd name="T17" fmla="*/ 74 h 76"/>
                  <a:gd name="T18" fmla="*/ 12 w 32"/>
                  <a:gd name="T19" fmla="*/ 74 h 76"/>
                  <a:gd name="T20" fmla="*/ 10 w 32"/>
                  <a:gd name="T21" fmla="*/ 68 h 76"/>
                  <a:gd name="T22" fmla="*/ 10 w 32"/>
                  <a:gd name="T23" fmla="*/ 68 h 76"/>
                  <a:gd name="T24" fmla="*/ 8 w 32"/>
                  <a:gd name="T25" fmla="*/ 62 h 76"/>
                  <a:gd name="T26" fmla="*/ 8 w 32"/>
                  <a:gd name="T27" fmla="*/ 30 h 76"/>
                  <a:gd name="T28" fmla="*/ 0 w 32"/>
                  <a:gd name="T29" fmla="*/ 30 h 76"/>
                  <a:gd name="T30" fmla="*/ 0 w 32"/>
                  <a:gd name="T31" fmla="*/ 20 h 76"/>
                  <a:gd name="T32" fmla="*/ 8 w 32"/>
                  <a:gd name="T33" fmla="*/ 20 h 76"/>
                  <a:gd name="T34" fmla="*/ 8 w 32"/>
                  <a:gd name="T35" fmla="*/ 4 h 76"/>
                  <a:gd name="T36" fmla="*/ 20 w 32"/>
                  <a:gd name="T37" fmla="*/ 0 h 76"/>
                  <a:gd name="T38" fmla="*/ 20 w 32"/>
                  <a:gd name="T39" fmla="*/ 20 h 76"/>
                  <a:gd name="T40" fmla="*/ 32 w 32"/>
                  <a:gd name="T41" fmla="*/ 20 h 76"/>
                  <a:gd name="T42" fmla="*/ 32 w 32"/>
                  <a:gd name="T43" fmla="*/ 30 h 76"/>
                  <a:gd name="T44" fmla="*/ 20 w 32"/>
                  <a:gd name="T45" fmla="*/ 30 h 76"/>
                  <a:gd name="T46" fmla="*/ 20 w 32"/>
                  <a:gd name="T47" fmla="*/ 60 h 76"/>
                  <a:gd name="T48" fmla="*/ 20 w 32"/>
                  <a:gd name="T49" fmla="*/ 60 h 76"/>
                  <a:gd name="T50" fmla="*/ 20 w 32"/>
                  <a:gd name="T51" fmla="*/ 64 h 76"/>
                  <a:gd name="T52" fmla="*/ 20 w 32"/>
                  <a:gd name="T53" fmla="*/ 64 h 76"/>
                  <a:gd name="T54" fmla="*/ 20 w 32"/>
                  <a:gd name="T55" fmla="*/ 66 h 76"/>
                  <a:gd name="T56" fmla="*/ 20 w 32"/>
                  <a:gd name="T57" fmla="*/ 66 h 76"/>
                  <a:gd name="T58" fmla="*/ 22 w 32"/>
                  <a:gd name="T59" fmla="*/ 66 h 76"/>
                  <a:gd name="T60" fmla="*/ 22 w 32"/>
                  <a:gd name="T61" fmla="*/ 66 h 76"/>
                  <a:gd name="T62" fmla="*/ 24 w 32"/>
                  <a:gd name="T63" fmla="*/ 66 h 76"/>
                  <a:gd name="T64" fmla="*/ 24 w 32"/>
                  <a:gd name="T65" fmla="*/ 66 h 76"/>
                  <a:gd name="T66" fmla="*/ 30 w 32"/>
                  <a:gd name="T67" fmla="*/ 66 h 76"/>
                  <a:gd name="T68" fmla="*/ 30 w 32"/>
                  <a:gd name="T69" fmla="*/ 66 h 76"/>
                  <a:gd name="T70" fmla="*/ 32 w 32"/>
                  <a:gd name="T71" fmla="*/ 64 h 76"/>
                  <a:gd name="T72" fmla="*/ 32 w 32"/>
                  <a:gd name="T73" fmla="*/ 7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76">
                    <a:moveTo>
                      <a:pt x="32" y="74"/>
                    </a:moveTo>
                    <a:lnTo>
                      <a:pt x="32" y="74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8" y="62"/>
                    </a:lnTo>
                    <a:lnTo>
                      <a:pt x="8" y="30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8" y="20"/>
                    </a:lnTo>
                    <a:lnTo>
                      <a:pt x="8" y="4"/>
                    </a:lnTo>
                    <a:lnTo>
                      <a:pt x="20" y="0"/>
                    </a:lnTo>
                    <a:lnTo>
                      <a:pt x="20" y="20"/>
                    </a:lnTo>
                    <a:lnTo>
                      <a:pt x="32" y="20"/>
                    </a:lnTo>
                    <a:lnTo>
                      <a:pt x="32" y="30"/>
                    </a:lnTo>
                    <a:lnTo>
                      <a:pt x="20" y="30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32" y="64"/>
                    </a:lnTo>
                    <a:lnTo>
                      <a:pt x="32" y="74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056" name="Freeform 45"/>
              <p:cNvSpPr>
                <a:spLocks noEditPoints="1"/>
              </p:cNvSpPr>
              <p:nvPr/>
            </p:nvSpPr>
            <p:spPr bwMode="auto">
              <a:xfrm>
                <a:off x="3041650" y="6483350"/>
                <a:ext cx="76200" cy="88900"/>
              </a:xfrm>
              <a:custGeom>
                <a:avLst/>
                <a:gdLst>
                  <a:gd name="T0" fmla="*/ 48 w 48"/>
                  <a:gd name="T1" fmla="*/ 26 h 56"/>
                  <a:gd name="T2" fmla="*/ 48 w 48"/>
                  <a:gd name="T3" fmla="*/ 30 h 56"/>
                  <a:gd name="T4" fmla="*/ 12 w 48"/>
                  <a:gd name="T5" fmla="*/ 32 h 56"/>
                  <a:gd name="T6" fmla="*/ 12 w 48"/>
                  <a:gd name="T7" fmla="*/ 38 h 56"/>
                  <a:gd name="T8" fmla="*/ 16 w 48"/>
                  <a:gd name="T9" fmla="*/ 44 h 56"/>
                  <a:gd name="T10" fmla="*/ 20 w 48"/>
                  <a:gd name="T11" fmla="*/ 46 h 56"/>
                  <a:gd name="T12" fmla="*/ 24 w 48"/>
                  <a:gd name="T13" fmla="*/ 46 h 56"/>
                  <a:gd name="T14" fmla="*/ 28 w 48"/>
                  <a:gd name="T15" fmla="*/ 46 h 56"/>
                  <a:gd name="T16" fmla="*/ 32 w 48"/>
                  <a:gd name="T17" fmla="*/ 46 h 56"/>
                  <a:gd name="T18" fmla="*/ 34 w 48"/>
                  <a:gd name="T19" fmla="*/ 44 h 56"/>
                  <a:gd name="T20" fmla="*/ 36 w 48"/>
                  <a:gd name="T21" fmla="*/ 42 h 56"/>
                  <a:gd name="T22" fmla="*/ 44 w 48"/>
                  <a:gd name="T23" fmla="*/ 50 h 56"/>
                  <a:gd name="T24" fmla="*/ 40 w 48"/>
                  <a:gd name="T25" fmla="*/ 52 h 56"/>
                  <a:gd name="T26" fmla="*/ 36 w 48"/>
                  <a:gd name="T27" fmla="*/ 54 h 56"/>
                  <a:gd name="T28" fmla="*/ 30 w 48"/>
                  <a:gd name="T29" fmla="*/ 56 h 56"/>
                  <a:gd name="T30" fmla="*/ 24 w 48"/>
                  <a:gd name="T31" fmla="*/ 56 h 56"/>
                  <a:gd name="T32" fmla="*/ 18 w 48"/>
                  <a:gd name="T33" fmla="*/ 56 h 56"/>
                  <a:gd name="T34" fmla="*/ 12 w 48"/>
                  <a:gd name="T35" fmla="*/ 52 h 56"/>
                  <a:gd name="T36" fmla="*/ 8 w 48"/>
                  <a:gd name="T37" fmla="*/ 50 h 56"/>
                  <a:gd name="T38" fmla="*/ 4 w 48"/>
                  <a:gd name="T39" fmla="*/ 44 h 56"/>
                  <a:gd name="T40" fmla="*/ 2 w 48"/>
                  <a:gd name="T41" fmla="*/ 36 h 56"/>
                  <a:gd name="T42" fmla="*/ 0 w 48"/>
                  <a:gd name="T43" fmla="*/ 28 h 56"/>
                  <a:gd name="T44" fmla="*/ 2 w 48"/>
                  <a:gd name="T45" fmla="*/ 16 h 56"/>
                  <a:gd name="T46" fmla="*/ 8 w 48"/>
                  <a:gd name="T47" fmla="*/ 6 h 56"/>
                  <a:gd name="T48" fmla="*/ 14 w 48"/>
                  <a:gd name="T49" fmla="*/ 2 h 56"/>
                  <a:gd name="T50" fmla="*/ 24 w 48"/>
                  <a:gd name="T51" fmla="*/ 0 h 56"/>
                  <a:gd name="T52" fmla="*/ 34 w 48"/>
                  <a:gd name="T53" fmla="*/ 2 h 56"/>
                  <a:gd name="T54" fmla="*/ 42 w 48"/>
                  <a:gd name="T55" fmla="*/ 8 h 56"/>
                  <a:gd name="T56" fmla="*/ 46 w 48"/>
                  <a:gd name="T57" fmla="*/ 16 h 56"/>
                  <a:gd name="T58" fmla="*/ 48 w 48"/>
                  <a:gd name="T59" fmla="*/ 26 h 56"/>
                  <a:gd name="T60" fmla="*/ 36 w 48"/>
                  <a:gd name="T61" fmla="*/ 22 h 56"/>
                  <a:gd name="T62" fmla="*/ 36 w 48"/>
                  <a:gd name="T63" fmla="*/ 18 h 56"/>
                  <a:gd name="T64" fmla="*/ 34 w 48"/>
                  <a:gd name="T65" fmla="*/ 14 h 56"/>
                  <a:gd name="T66" fmla="*/ 30 w 48"/>
                  <a:gd name="T67" fmla="*/ 10 h 56"/>
                  <a:gd name="T68" fmla="*/ 24 w 48"/>
                  <a:gd name="T69" fmla="*/ 10 h 56"/>
                  <a:gd name="T70" fmla="*/ 18 w 48"/>
                  <a:gd name="T71" fmla="*/ 10 h 56"/>
                  <a:gd name="T72" fmla="*/ 16 w 48"/>
                  <a:gd name="T73" fmla="*/ 12 h 56"/>
                  <a:gd name="T74" fmla="*/ 12 w 48"/>
                  <a:gd name="T75" fmla="*/ 16 h 56"/>
                  <a:gd name="T76" fmla="*/ 12 w 48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" h="56">
                    <a:moveTo>
                      <a:pt x="48" y="26"/>
                    </a:moveTo>
                    <a:lnTo>
                      <a:pt x="48" y="26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6" y="42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8" y="26"/>
                    </a:lnTo>
                    <a:lnTo>
                      <a:pt x="48" y="26"/>
                    </a:lnTo>
                    <a:close/>
                    <a:moveTo>
                      <a:pt x="36" y="22"/>
                    </a:moveTo>
                    <a:lnTo>
                      <a:pt x="36" y="22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22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057" name="Freeform 46"/>
              <p:cNvSpPr>
                <a:spLocks/>
              </p:cNvSpPr>
              <p:nvPr/>
            </p:nvSpPr>
            <p:spPr bwMode="auto">
              <a:xfrm>
                <a:off x="3136900" y="6483350"/>
                <a:ext cx="50800" cy="88900"/>
              </a:xfrm>
              <a:custGeom>
                <a:avLst/>
                <a:gdLst>
                  <a:gd name="T0" fmla="*/ 28 w 32"/>
                  <a:gd name="T1" fmla="*/ 12 h 56"/>
                  <a:gd name="T2" fmla="*/ 28 w 32"/>
                  <a:gd name="T3" fmla="*/ 12 h 56"/>
                  <a:gd name="T4" fmla="*/ 26 w 32"/>
                  <a:gd name="T5" fmla="*/ 10 h 56"/>
                  <a:gd name="T6" fmla="*/ 26 w 32"/>
                  <a:gd name="T7" fmla="*/ 10 h 56"/>
                  <a:gd name="T8" fmla="*/ 20 w 32"/>
                  <a:gd name="T9" fmla="*/ 10 h 56"/>
                  <a:gd name="T10" fmla="*/ 20 w 32"/>
                  <a:gd name="T11" fmla="*/ 10 h 56"/>
                  <a:gd name="T12" fmla="*/ 16 w 32"/>
                  <a:gd name="T13" fmla="*/ 10 h 56"/>
                  <a:gd name="T14" fmla="*/ 12 w 32"/>
                  <a:gd name="T15" fmla="*/ 14 h 56"/>
                  <a:gd name="T16" fmla="*/ 12 w 32"/>
                  <a:gd name="T17" fmla="*/ 14 h 56"/>
                  <a:gd name="T18" fmla="*/ 10 w 32"/>
                  <a:gd name="T19" fmla="*/ 18 h 56"/>
                  <a:gd name="T20" fmla="*/ 10 w 32"/>
                  <a:gd name="T21" fmla="*/ 24 h 56"/>
                  <a:gd name="T22" fmla="*/ 10 w 32"/>
                  <a:gd name="T23" fmla="*/ 56 h 56"/>
                  <a:gd name="T24" fmla="*/ 0 w 32"/>
                  <a:gd name="T25" fmla="*/ 56 h 56"/>
                  <a:gd name="T26" fmla="*/ 0 w 32"/>
                  <a:gd name="T27" fmla="*/ 0 h 56"/>
                  <a:gd name="T28" fmla="*/ 10 w 32"/>
                  <a:gd name="T29" fmla="*/ 0 h 56"/>
                  <a:gd name="T30" fmla="*/ 10 w 32"/>
                  <a:gd name="T31" fmla="*/ 6 h 56"/>
                  <a:gd name="T32" fmla="*/ 10 w 32"/>
                  <a:gd name="T33" fmla="*/ 6 h 56"/>
                  <a:gd name="T34" fmla="*/ 12 w 32"/>
                  <a:gd name="T35" fmla="*/ 4 h 56"/>
                  <a:gd name="T36" fmla="*/ 12 w 32"/>
                  <a:gd name="T37" fmla="*/ 4 h 56"/>
                  <a:gd name="T38" fmla="*/ 16 w 32"/>
                  <a:gd name="T39" fmla="*/ 2 h 56"/>
                  <a:gd name="T40" fmla="*/ 16 w 32"/>
                  <a:gd name="T41" fmla="*/ 2 h 56"/>
                  <a:gd name="T42" fmla="*/ 18 w 32"/>
                  <a:gd name="T43" fmla="*/ 0 h 56"/>
                  <a:gd name="T44" fmla="*/ 18 w 32"/>
                  <a:gd name="T45" fmla="*/ 0 h 56"/>
                  <a:gd name="T46" fmla="*/ 22 w 32"/>
                  <a:gd name="T47" fmla="*/ 0 h 56"/>
                  <a:gd name="T48" fmla="*/ 22 w 32"/>
                  <a:gd name="T49" fmla="*/ 0 h 56"/>
                  <a:gd name="T50" fmla="*/ 28 w 32"/>
                  <a:gd name="T51" fmla="*/ 0 h 56"/>
                  <a:gd name="T52" fmla="*/ 28 w 32"/>
                  <a:gd name="T53" fmla="*/ 0 h 56"/>
                  <a:gd name="T54" fmla="*/ 32 w 32"/>
                  <a:gd name="T55" fmla="*/ 2 h 56"/>
                  <a:gd name="T56" fmla="*/ 28 w 32"/>
                  <a:gd name="T57" fmla="*/ 1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56">
                    <a:moveTo>
                      <a:pt x="28" y="12"/>
                    </a:moveTo>
                    <a:lnTo>
                      <a:pt x="28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0" y="18"/>
                    </a:lnTo>
                    <a:lnTo>
                      <a:pt x="10" y="24"/>
                    </a:lnTo>
                    <a:lnTo>
                      <a:pt x="10" y="5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28" y="1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058" name="Freeform 47"/>
              <p:cNvSpPr>
                <a:spLocks/>
              </p:cNvSpPr>
              <p:nvPr/>
            </p:nvSpPr>
            <p:spPr bwMode="auto">
              <a:xfrm>
                <a:off x="3235325" y="6451600"/>
                <a:ext cx="50800" cy="120650"/>
              </a:xfrm>
              <a:custGeom>
                <a:avLst/>
                <a:gdLst>
                  <a:gd name="T0" fmla="*/ 32 w 32"/>
                  <a:gd name="T1" fmla="*/ 74 h 76"/>
                  <a:gd name="T2" fmla="*/ 32 w 32"/>
                  <a:gd name="T3" fmla="*/ 74 h 76"/>
                  <a:gd name="T4" fmla="*/ 26 w 32"/>
                  <a:gd name="T5" fmla="*/ 76 h 76"/>
                  <a:gd name="T6" fmla="*/ 26 w 32"/>
                  <a:gd name="T7" fmla="*/ 76 h 76"/>
                  <a:gd name="T8" fmla="*/ 20 w 32"/>
                  <a:gd name="T9" fmla="*/ 76 h 76"/>
                  <a:gd name="T10" fmla="*/ 20 w 32"/>
                  <a:gd name="T11" fmla="*/ 76 h 76"/>
                  <a:gd name="T12" fmla="*/ 16 w 32"/>
                  <a:gd name="T13" fmla="*/ 76 h 76"/>
                  <a:gd name="T14" fmla="*/ 16 w 32"/>
                  <a:gd name="T15" fmla="*/ 76 h 76"/>
                  <a:gd name="T16" fmla="*/ 12 w 32"/>
                  <a:gd name="T17" fmla="*/ 74 h 76"/>
                  <a:gd name="T18" fmla="*/ 12 w 32"/>
                  <a:gd name="T19" fmla="*/ 74 h 76"/>
                  <a:gd name="T20" fmla="*/ 10 w 32"/>
                  <a:gd name="T21" fmla="*/ 68 h 76"/>
                  <a:gd name="T22" fmla="*/ 10 w 32"/>
                  <a:gd name="T23" fmla="*/ 68 h 76"/>
                  <a:gd name="T24" fmla="*/ 8 w 32"/>
                  <a:gd name="T25" fmla="*/ 62 h 76"/>
                  <a:gd name="T26" fmla="*/ 8 w 32"/>
                  <a:gd name="T27" fmla="*/ 30 h 76"/>
                  <a:gd name="T28" fmla="*/ 0 w 32"/>
                  <a:gd name="T29" fmla="*/ 30 h 76"/>
                  <a:gd name="T30" fmla="*/ 0 w 32"/>
                  <a:gd name="T31" fmla="*/ 20 h 76"/>
                  <a:gd name="T32" fmla="*/ 8 w 32"/>
                  <a:gd name="T33" fmla="*/ 20 h 76"/>
                  <a:gd name="T34" fmla="*/ 8 w 32"/>
                  <a:gd name="T35" fmla="*/ 4 h 76"/>
                  <a:gd name="T36" fmla="*/ 18 w 32"/>
                  <a:gd name="T37" fmla="*/ 0 h 76"/>
                  <a:gd name="T38" fmla="*/ 18 w 32"/>
                  <a:gd name="T39" fmla="*/ 20 h 76"/>
                  <a:gd name="T40" fmla="*/ 32 w 32"/>
                  <a:gd name="T41" fmla="*/ 20 h 76"/>
                  <a:gd name="T42" fmla="*/ 32 w 32"/>
                  <a:gd name="T43" fmla="*/ 30 h 76"/>
                  <a:gd name="T44" fmla="*/ 18 w 32"/>
                  <a:gd name="T45" fmla="*/ 30 h 76"/>
                  <a:gd name="T46" fmla="*/ 18 w 32"/>
                  <a:gd name="T47" fmla="*/ 60 h 76"/>
                  <a:gd name="T48" fmla="*/ 18 w 32"/>
                  <a:gd name="T49" fmla="*/ 60 h 76"/>
                  <a:gd name="T50" fmla="*/ 20 w 32"/>
                  <a:gd name="T51" fmla="*/ 64 h 76"/>
                  <a:gd name="T52" fmla="*/ 20 w 32"/>
                  <a:gd name="T53" fmla="*/ 64 h 76"/>
                  <a:gd name="T54" fmla="*/ 20 w 32"/>
                  <a:gd name="T55" fmla="*/ 66 h 76"/>
                  <a:gd name="T56" fmla="*/ 20 w 32"/>
                  <a:gd name="T57" fmla="*/ 66 h 76"/>
                  <a:gd name="T58" fmla="*/ 22 w 32"/>
                  <a:gd name="T59" fmla="*/ 66 h 76"/>
                  <a:gd name="T60" fmla="*/ 22 w 32"/>
                  <a:gd name="T61" fmla="*/ 66 h 76"/>
                  <a:gd name="T62" fmla="*/ 24 w 32"/>
                  <a:gd name="T63" fmla="*/ 66 h 76"/>
                  <a:gd name="T64" fmla="*/ 24 w 32"/>
                  <a:gd name="T65" fmla="*/ 66 h 76"/>
                  <a:gd name="T66" fmla="*/ 28 w 32"/>
                  <a:gd name="T67" fmla="*/ 66 h 76"/>
                  <a:gd name="T68" fmla="*/ 28 w 32"/>
                  <a:gd name="T69" fmla="*/ 66 h 76"/>
                  <a:gd name="T70" fmla="*/ 32 w 32"/>
                  <a:gd name="T71" fmla="*/ 64 h 76"/>
                  <a:gd name="T72" fmla="*/ 32 w 32"/>
                  <a:gd name="T73" fmla="*/ 7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76">
                    <a:moveTo>
                      <a:pt x="32" y="74"/>
                    </a:moveTo>
                    <a:lnTo>
                      <a:pt x="32" y="74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8" y="62"/>
                    </a:lnTo>
                    <a:lnTo>
                      <a:pt x="8" y="30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8" y="20"/>
                    </a:lnTo>
                    <a:lnTo>
                      <a:pt x="8" y="4"/>
                    </a:lnTo>
                    <a:lnTo>
                      <a:pt x="18" y="0"/>
                    </a:lnTo>
                    <a:lnTo>
                      <a:pt x="18" y="20"/>
                    </a:lnTo>
                    <a:lnTo>
                      <a:pt x="32" y="20"/>
                    </a:lnTo>
                    <a:lnTo>
                      <a:pt x="32" y="30"/>
                    </a:lnTo>
                    <a:lnTo>
                      <a:pt x="18" y="30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28" y="66"/>
                    </a:lnTo>
                    <a:lnTo>
                      <a:pt x="28" y="66"/>
                    </a:lnTo>
                    <a:lnTo>
                      <a:pt x="32" y="64"/>
                    </a:lnTo>
                    <a:lnTo>
                      <a:pt x="32" y="74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059" name="Freeform 48"/>
              <p:cNvSpPr>
                <a:spLocks/>
              </p:cNvSpPr>
              <p:nvPr/>
            </p:nvSpPr>
            <p:spPr bwMode="auto">
              <a:xfrm>
                <a:off x="3305175" y="6451600"/>
                <a:ext cx="69850" cy="120650"/>
              </a:xfrm>
              <a:custGeom>
                <a:avLst/>
                <a:gdLst>
                  <a:gd name="T0" fmla="*/ 34 w 44"/>
                  <a:gd name="T1" fmla="*/ 76 h 76"/>
                  <a:gd name="T2" fmla="*/ 34 w 44"/>
                  <a:gd name="T3" fmla="*/ 44 h 76"/>
                  <a:gd name="T4" fmla="*/ 34 w 44"/>
                  <a:gd name="T5" fmla="*/ 44 h 76"/>
                  <a:gd name="T6" fmla="*/ 34 w 44"/>
                  <a:gd name="T7" fmla="*/ 38 h 76"/>
                  <a:gd name="T8" fmla="*/ 32 w 44"/>
                  <a:gd name="T9" fmla="*/ 32 h 76"/>
                  <a:gd name="T10" fmla="*/ 32 w 44"/>
                  <a:gd name="T11" fmla="*/ 32 h 76"/>
                  <a:gd name="T12" fmla="*/ 28 w 44"/>
                  <a:gd name="T13" fmla="*/ 30 h 76"/>
                  <a:gd name="T14" fmla="*/ 22 w 44"/>
                  <a:gd name="T15" fmla="*/ 30 h 76"/>
                  <a:gd name="T16" fmla="*/ 22 w 44"/>
                  <a:gd name="T17" fmla="*/ 30 h 76"/>
                  <a:gd name="T18" fmla="*/ 18 w 44"/>
                  <a:gd name="T19" fmla="*/ 30 h 76"/>
                  <a:gd name="T20" fmla="*/ 18 w 44"/>
                  <a:gd name="T21" fmla="*/ 30 h 76"/>
                  <a:gd name="T22" fmla="*/ 14 w 44"/>
                  <a:gd name="T23" fmla="*/ 32 h 76"/>
                  <a:gd name="T24" fmla="*/ 14 w 44"/>
                  <a:gd name="T25" fmla="*/ 32 h 76"/>
                  <a:gd name="T26" fmla="*/ 12 w 44"/>
                  <a:gd name="T27" fmla="*/ 38 h 76"/>
                  <a:gd name="T28" fmla="*/ 12 w 44"/>
                  <a:gd name="T29" fmla="*/ 38 h 76"/>
                  <a:gd name="T30" fmla="*/ 12 w 44"/>
                  <a:gd name="T31" fmla="*/ 44 h 76"/>
                  <a:gd name="T32" fmla="*/ 12 w 44"/>
                  <a:gd name="T33" fmla="*/ 76 h 76"/>
                  <a:gd name="T34" fmla="*/ 0 w 44"/>
                  <a:gd name="T35" fmla="*/ 76 h 76"/>
                  <a:gd name="T36" fmla="*/ 0 w 44"/>
                  <a:gd name="T37" fmla="*/ 4 h 76"/>
                  <a:gd name="T38" fmla="*/ 12 w 44"/>
                  <a:gd name="T39" fmla="*/ 0 h 76"/>
                  <a:gd name="T40" fmla="*/ 12 w 44"/>
                  <a:gd name="T41" fmla="*/ 26 h 76"/>
                  <a:gd name="T42" fmla="*/ 12 w 44"/>
                  <a:gd name="T43" fmla="*/ 26 h 76"/>
                  <a:gd name="T44" fmla="*/ 14 w 44"/>
                  <a:gd name="T45" fmla="*/ 22 h 76"/>
                  <a:gd name="T46" fmla="*/ 14 w 44"/>
                  <a:gd name="T47" fmla="*/ 22 h 76"/>
                  <a:gd name="T48" fmla="*/ 18 w 44"/>
                  <a:gd name="T49" fmla="*/ 20 h 76"/>
                  <a:gd name="T50" fmla="*/ 18 w 44"/>
                  <a:gd name="T51" fmla="*/ 20 h 76"/>
                  <a:gd name="T52" fmla="*/ 22 w 44"/>
                  <a:gd name="T53" fmla="*/ 20 h 76"/>
                  <a:gd name="T54" fmla="*/ 22 w 44"/>
                  <a:gd name="T55" fmla="*/ 20 h 76"/>
                  <a:gd name="T56" fmla="*/ 26 w 44"/>
                  <a:gd name="T57" fmla="*/ 20 h 76"/>
                  <a:gd name="T58" fmla="*/ 26 w 44"/>
                  <a:gd name="T59" fmla="*/ 20 h 76"/>
                  <a:gd name="T60" fmla="*/ 34 w 44"/>
                  <a:gd name="T61" fmla="*/ 20 h 76"/>
                  <a:gd name="T62" fmla="*/ 34 w 44"/>
                  <a:gd name="T63" fmla="*/ 20 h 76"/>
                  <a:gd name="T64" fmla="*/ 40 w 44"/>
                  <a:gd name="T65" fmla="*/ 26 h 76"/>
                  <a:gd name="T66" fmla="*/ 40 w 44"/>
                  <a:gd name="T67" fmla="*/ 26 h 76"/>
                  <a:gd name="T68" fmla="*/ 44 w 44"/>
                  <a:gd name="T69" fmla="*/ 34 h 76"/>
                  <a:gd name="T70" fmla="*/ 44 w 44"/>
                  <a:gd name="T71" fmla="*/ 34 h 76"/>
                  <a:gd name="T72" fmla="*/ 44 w 44"/>
                  <a:gd name="T73" fmla="*/ 44 h 76"/>
                  <a:gd name="T74" fmla="*/ 44 w 44"/>
                  <a:gd name="T75" fmla="*/ 76 h 76"/>
                  <a:gd name="T76" fmla="*/ 34 w 44"/>
                  <a:gd name="T7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" h="76">
                    <a:moveTo>
                      <a:pt x="34" y="76"/>
                    </a:moveTo>
                    <a:lnTo>
                      <a:pt x="34" y="44"/>
                    </a:lnTo>
                    <a:lnTo>
                      <a:pt x="34" y="44"/>
                    </a:lnTo>
                    <a:lnTo>
                      <a:pt x="34" y="38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28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44"/>
                    </a:lnTo>
                    <a:lnTo>
                      <a:pt x="12" y="76"/>
                    </a:lnTo>
                    <a:lnTo>
                      <a:pt x="0" y="76"/>
                    </a:lnTo>
                    <a:lnTo>
                      <a:pt x="0" y="4"/>
                    </a:lnTo>
                    <a:lnTo>
                      <a:pt x="12" y="0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4" y="44"/>
                    </a:lnTo>
                    <a:lnTo>
                      <a:pt x="44" y="76"/>
                    </a:lnTo>
                    <a:lnTo>
                      <a:pt x="34" y="7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060" name="Freeform 49"/>
              <p:cNvSpPr>
                <a:spLocks noEditPoints="1"/>
              </p:cNvSpPr>
              <p:nvPr/>
            </p:nvSpPr>
            <p:spPr bwMode="auto">
              <a:xfrm>
                <a:off x="3394075" y="6483350"/>
                <a:ext cx="73025" cy="88900"/>
              </a:xfrm>
              <a:custGeom>
                <a:avLst/>
                <a:gdLst>
                  <a:gd name="T0" fmla="*/ 46 w 46"/>
                  <a:gd name="T1" fmla="*/ 26 h 56"/>
                  <a:gd name="T2" fmla="*/ 46 w 46"/>
                  <a:gd name="T3" fmla="*/ 30 h 56"/>
                  <a:gd name="T4" fmla="*/ 10 w 46"/>
                  <a:gd name="T5" fmla="*/ 32 h 56"/>
                  <a:gd name="T6" fmla="*/ 12 w 46"/>
                  <a:gd name="T7" fmla="*/ 38 h 56"/>
                  <a:gd name="T8" fmla="*/ 16 w 46"/>
                  <a:gd name="T9" fmla="*/ 44 h 56"/>
                  <a:gd name="T10" fmla="*/ 20 w 46"/>
                  <a:gd name="T11" fmla="*/ 46 h 56"/>
                  <a:gd name="T12" fmla="*/ 24 w 46"/>
                  <a:gd name="T13" fmla="*/ 46 h 56"/>
                  <a:gd name="T14" fmla="*/ 28 w 46"/>
                  <a:gd name="T15" fmla="*/ 46 h 56"/>
                  <a:gd name="T16" fmla="*/ 30 w 46"/>
                  <a:gd name="T17" fmla="*/ 46 h 56"/>
                  <a:gd name="T18" fmla="*/ 32 w 46"/>
                  <a:gd name="T19" fmla="*/ 44 h 56"/>
                  <a:gd name="T20" fmla="*/ 36 w 46"/>
                  <a:gd name="T21" fmla="*/ 42 h 56"/>
                  <a:gd name="T22" fmla="*/ 42 w 46"/>
                  <a:gd name="T23" fmla="*/ 50 h 56"/>
                  <a:gd name="T24" fmla="*/ 38 w 46"/>
                  <a:gd name="T25" fmla="*/ 52 h 56"/>
                  <a:gd name="T26" fmla="*/ 34 w 46"/>
                  <a:gd name="T27" fmla="*/ 54 h 56"/>
                  <a:gd name="T28" fmla="*/ 30 w 46"/>
                  <a:gd name="T29" fmla="*/ 56 h 56"/>
                  <a:gd name="T30" fmla="*/ 24 w 46"/>
                  <a:gd name="T31" fmla="*/ 56 h 56"/>
                  <a:gd name="T32" fmla="*/ 16 w 46"/>
                  <a:gd name="T33" fmla="*/ 56 h 56"/>
                  <a:gd name="T34" fmla="*/ 12 w 46"/>
                  <a:gd name="T35" fmla="*/ 52 h 56"/>
                  <a:gd name="T36" fmla="*/ 6 w 46"/>
                  <a:gd name="T37" fmla="*/ 50 h 56"/>
                  <a:gd name="T38" fmla="*/ 4 w 46"/>
                  <a:gd name="T39" fmla="*/ 44 h 56"/>
                  <a:gd name="T40" fmla="*/ 0 w 46"/>
                  <a:gd name="T41" fmla="*/ 36 h 56"/>
                  <a:gd name="T42" fmla="*/ 0 w 46"/>
                  <a:gd name="T43" fmla="*/ 28 h 56"/>
                  <a:gd name="T44" fmla="*/ 2 w 46"/>
                  <a:gd name="T45" fmla="*/ 16 h 56"/>
                  <a:gd name="T46" fmla="*/ 6 w 46"/>
                  <a:gd name="T47" fmla="*/ 6 h 56"/>
                  <a:gd name="T48" fmla="*/ 14 w 46"/>
                  <a:gd name="T49" fmla="*/ 2 h 56"/>
                  <a:gd name="T50" fmla="*/ 24 w 46"/>
                  <a:gd name="T51" fmla="*/ 0 h 56"/>
                  <a:gd name="T52" fmla="*/ 34 w 46"/>
                  <a:gd name="T53" fmla="*/ 2 h 56"/>
                  <a:gd name="T54" fmla="*/ 42 w 46"/>
                  <a:gd name="T55" fmla="*/ 8 h 56"/>
                  <a:gd name="T56" fmla="*/ 46 w 46"/>
                  <a:gd name="T57" fmla="*/ 16 h 56"/>
                  <a:gd name="T58" fmla="*/ 46 w 46"/>
                  <a:gd name="T59" fmla="*/ 26 h 56"/>
                  <a:gd name="T60" fmla="*/ 36 w 46"/>
                  <a:gd name="T61" fmla="*/ 22 h 56"/>
                  <a:gd name="T62" fmla="*/ 34 w 46"/>
                  <a:gd name="T63" fmla="*/ 18 h 56"/>
                  <a:gd name="T64" fmla="*/ 32 w 46"/>
                  <a:gd name="T65" fmla="*/ 14 h 56"/>
                  <a:gd name="T66" fmla="*/ 28 w 46"/>
                  <a:gd name="T67" fmla="*/ 10 h 56"/>
                  <a:gd name="T68" fmla="*/ 22 w 46"/>
                  <a:gd name="T69" fmla="*/ 10 h 56"/>
                  <a:gd name="T70" fmla="*/ 18 w 46"/>
                  <a:gd name="T71" fmla="*/ 10 h 56"/>
                  <a:gd name="T72" fmla="*/ 14 w 46"/>
                  <a:gd name="T73" fmla="*/ 12 h 56"/>
                  <a:gd name="T74" fmla="*/ 12 w 46"/>
                  <a:gd name="T75" fmla="*/ 16 h 56"/>
                  <a:gd name="T76" fmla="*/ 10 w 46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56">
                    <a:moveTo>
                      <a:pt x="46" y="26"/>
                    </a:moveTo>
                    <a:lnTo>
                      <a:pt x="46" y="26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6" y="42"/>
                    </a:lnTo>
                    <a:lnTo>
                      <a:pt x="42" y="50"/>
                    </a:lnTo>
                    <a:lnTo>
                      <a:pt x="42" y="50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26"/>
                    </a:lnTo>
                    <a:lnTo>
                      <a:pt x="46" y="26"/>
                    </a:lnTo>
                    <a:close/>
                    <a:moveTo>
                      <a:pt x="36" y="22"/>
                    </a:moveTo>
                    <a:lnTo>
                      <a:pt x="36" y="22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0" y="22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061" name="Freeform 50"/>
              <p:cNvSpPr>
                <a:spLocks noEditPoints="1"/>
              </p:cNvSpPr>
              <p:nvPr/>
            </p:nvSpPr>
            <p:spPr bwMode="auto">
              <a:xfrm>
                <a:off x="3524250" y="6483350"/>
                <a:ext cx="69850" cy="88900"/>
              </a:xfrm>
              <a:custGeom>
                <a:avLst/>
                <a:gdLst>
                  <a:gd name="T0" fmla="*/ 34 w 44"/>
                  <a:gd name="T1" fmla="*/ 50 h 56"/>
                  <a:gd name="T2" fmla="*/ 30 w 44"/>
                  <a:gd name="T3" fmla="*/ 52 h 56"/>
                  <a:gd name="T4" fmla="*/ 28 w 44"/>
                  <a:gd name="T5" fmla="*/ 54 h 56"/>
                  <a:gd name="T6" fmla="*/ 24 w 44"/>
                  <a:gd name="T7" fmla="*/ 56 h 56"/>
                  <a:gd name="T8" fmla="*/ 18 w 44"/>
                  <a:gd name="T9" fmla="*/ 56 h 56"/>
                  <a:gd name="T10" fmla="*/ 12 w 44"/>
                  <a:gd name="T11" fmla="*/ 56 h 56"/>
                  <a:gd name="T12" fmla="*/ 6 w 44"/>
                  <a:gd name="T13" fmla="*/ 52 h 56"/>
                  <a:gd name="T14" fmla="*/ 2 w 44"/>
                  <a:gd name="T15" fmla="*/ 46 h 56"/>
                  <a:gd name="T16" fmla="*/ 0 w 44"/>
                  <a:gd name="T17" fmla="*/ 38 h 56"/>
                  <a:gd name="T18" fmla="*/ 2 w 44"/>
                  <a:gd name="T19" fmla="*/ 30 h 56"/>
                  <a:gd name="T20" fmla="*/ 6 w 44"/>
                  <a:gd name="T21" fmla="*/ 24 h 56"/>
                  <a:gd name="T22" fmla="*/ 12 w 44"/>
                  <a:gd name="T23" fmla="*/ 22 h 56"/>
                  <a:gd name="T24" fmla="*/ 22 w 44"/>
                  <a:gd name="T25" fmla="*/ 20 h 56"/>
                  <a:gd name="T26" fmla="*/ 28 w 44"/>
                  <a:gd name="T27" fmla="*/ 20 h 56"/>
                  <a:gd name="T28" fmla="*/ 34 w 44"/>
                  <a:gd name="T29" fmla="*/ 22 h 56"/>
                  <a:gd name="T30" fmla="*/ 34 w 44"/>
                  <a:gd name="T31" fmla="*/ 18 h 56"/>
                  <a:gd name="T32" fmla="*/ 32 w 44"/>
                  <a:gd name="T33" fmla="*/ 12 h 56"/>
                  <a:gd name="T34" fmla="*/ 28 w 44"/>
                  <a:gd name="T35" fmla="*/ 10 h 56"/>
                  <a:gd name="T36" fmla="*/ 24 w 44"/>
                  <a:gd name="T37" fmla="*/ 8 h 56"/>
                  <a:gd name="T38" fmla="*/ 16 w 44"/>
                  <a:gd name="T39" fmla="*/ 10 h 56"/>
                  <a:gd name="T40" fmla="*/ 4 w 44"/>
                  <a:gd name="T41" fmla="*/ 4 h 56"/>
                  <a:gd name="T42" fmla="*/ 14 w 44"/>
                  <a:gd name="T43" fmla="*/ 0 h 56"/>
                  <a:gd name="T44" fmla="*/ 24 w 44"/>
                  <a:gd name="T45" fmla="*/ 0 h 56"/>
                  <a:gd name="T46" fmla="*/ 32 w 44"/>
                  <a:gd name="T47" fmla="*/ 0 h 56"/>
                  <a:gd name="T48" fmla="*/ 38 w 44"/>
                  <a:gd name="T49" fmla="*/ 4 h 56"/>
                  <a:gd name="T50" fmla="*/ 42 w 44"/>
                  <a:gd name="T51" fmla="*/ 10 h 56"/>
                  <a:gd name="T52" fmla="*/ 44 w 44"/>
                  <a:gd name="T53" fmla="*/ 18 h 56"/>
                  <a:gd name="T54" fmla="*/ 34 w 44"/>
                  <a:gd name="T55" fmla="*/ 56 h 56"/>
                  <a:gd name="T56" fmla="*/ 34 w 44"/>
                  <a:gd name="T57" fmla="*/ 32 h 56"/>
                  <a:gd name="T58" fmla="*/ 30 w 44"/>
                  <a:gd name="T59" fmla="*/ 30 h 56"/>
                  <a:gd name="T60" fmla="*/ 28 w 44"/>
                  <a:gd name="T61" fmla="*/ 30 h 56"/>
                  <a:gd name="T62" fmla="*/ 26 w 44"/>
                  <a:gd name="T63" fmla="*/ 30 h 56"/>
                  <a:gd name="T64" fmla="*/ 22 w 44"/>
                  <a:gd name="T65" fmla="*/ 30 h 56"/>
                  <a:gd name="T66" fmla="*/ 12 w 44"/>
                  <a:gd name="T67" fmla="*/ 32 h 56"/>
                  <a:gd name="T68" fmla="*/ 10 w 44"/>
                  <a:gd name="T69" fmla="*/ 34 h 56"/>
                  <a:gd name="T70" fmla="*/ 10 w 44"/>
                  <a:gd name="T71" fmla="*/ 38 h 56"/>
                  <a:gd name="T72" fmla="*/ 10 w 44"/>
                  <a:gd name="T73" fmla="*/ 42 h 56"/>
                  <a:gd name="T74" fmla="*/ 12 w 44"/>
                  <a:gd name="T75" fmla="*/ 44 h 56"/>
                  <a:gd name="T76" fmla="*/ 16 w 44"/>
                  <a:gd name="T77" fmla="*/ 46 h 56"/>
                  <a:gd name="T78" fmla="*/ 20 w 44"/>
                  <a:gd name="T79" fmla="*/ 46 h 56"/>
                  <a:gd name="T80" fmla="*/ 24 w 44"/>
                  <a:gd name="T81" fmla="*/ 46 h 56"/>
                  <a:gd name="T82" fmla="*/ 28 w 44"/>
                  <a:gd name="T83" fmla="*/ 44 h 56"/>
                  <a:gd name="T84" fmla="*/ 32 w 44"/>
                  <a:gd name="T85" fmla="*/ 42 h 56"/>
                  <a:gd name="T86" fmla="*/ 34 w 44"/>
                  <a:gd name="T87" fmla="*/ 3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4" h="56">
                    <a:moveTo>
                      <a:pt x="34" y="56"/>
                    </a:moveTo>
                    <a:lnTo>
                      <a:pt x="34" y="50"/>
                    </a:lnTo>
                    <a:lnTo>
                      <a:pt x="34" y="50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4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28" y="10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0" y="1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4" y="18"/>
                    </a:lnTo>
                    <a:lnTo>
                      <a:pt x="44" y="56"/>
                    </a:lnTo>
                    <a:lnTo>
                      <a:pt x="34" y="56"/>
                    </a:lnTo>
                    <a:close/>
                    <a:moveTo>
                      <a:pt x="34" y="32"/>
                    </a:moveTo>
                    <a:lnTo>
                      <a:pt x="34" y="32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6" y="30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0" y="34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4" y="40"/>
                    </a:lnTo>
                    <a:lnTo>
                      <a:pt x="34" y="3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062" name="Freeform 51"/>
              <p:cNvSpPr>
                <a:spLocks/>
              </p:cNvSpPr>
              <p:nvPr/>
            </p:nvSpPr>
            <p:spPr bwMode="auto">
              <a:xfrm>
                <a:off x="3616325" y="6483350"/>
                <a:ext cx="69850" cy="88900"/>
              </a:xfrm>
              <a:custGeom>
                <a:avLst/>
                <a:gdLst>
                  <a:gd name="T0" fmla="*/ 32 w 44"/>
                  <a:gd name="T1" fmla="*/ 56 h 56"/>
                  <a:gd name="T2" fmla="*/ 32 w 44"/>
                  <a:gd name="T3" fmla="*/ 24 h 56"/>
                  <a:gd name="T4" fmla="*/ 32 w 44"/>
                  <a:gd name="T5" fmla="*/ 24 h 56"/>
                  <a:gd name="T6" fmla="*/ 32 w 44"/>
                  <a:gd name="T7" fmla="*/ 18 h 56"/>
                  <a:gd name="T8" fmla="*/ 30 w 44"/>
                  <a:gd name="T9" fmla="*/ 14 h 56"/>
                  <a:gd name="T10" fmla="*/ 30 w 44"/>
                  <a:gd name="T11" fmla="*/ 14 h 56"/>
                  <a:gd name="T12" fmla="*/ 26 w 44"/>
                  <a:gd name="T13" fmla="*/ 10 h 56"/>
                  <a:gd name="T14" fmla="*/ 22 w 44"/>
                  <a:gd name="T15" fmla="*/ 10 h 56"/>
                  <a:gd name="T16" fmla="*/ 22 w 44"/>
                  <a:gd name="T17" fmla="*/ 10 h 56"/>
                  <a:gd name="T18" fmla="*/ 16 w 44"/>
                  <a:gd name="T19" fmla="*/ 10 h 56"/>
                  <a:gd name="T20" fmla="*/ 16 w 44"/>
                  <a:gd name="T21" fmla="*/ 10 h 56"/>
                  <a:gd name="T22" fmla="*/ 14 w 44"/>
                  <a:gd name="T23" fmla="*/ 14 h 56"/>
                  <a:gd name="T24" fmla="*/ 14 w 44"/>
                  <a:gd name="T25" fmla="*/ 14 h 56"/>
                  <a:gd name="T26" fmla="*/ 12 w 44"/>
                  <a:gd name="T27" fmla="*/ 18 h 56"/>
                  <a:gd name="T28" fmla="*/ 12 w 44"/>
                  <a:gd name="T29" fmla="*/ 18 h 56"/>
                  <a:gd name="T30" fmla="*/ 10 w 44"/>
                  <a:gd name="T31" fmla="*/ 24 h 56"/>
                  <a:gd name="T32" fmla="*/ 10 w 44"/>
                  <a:gd name="T33" fmla="*/ 56 h 56"/>
                  <a:gd name="T34" fmla="*/ 0 w 44"/>
                  <a:gd name="T35" fmla="*/ 56 h 56"/>
                  <a:gd name="T36" fmla="*/ 0 w 44"/>
                  <a:gd name="T37" fmla="*/ 0 h 56"/>
                  <a:gd name="T38" fmla="*/ 10 w 44"/>
                  <a:gd name="T39" fmla="*/ 0 h 56"/>
                  <a:gd name="T40" fmla="*/ 10 w 44"/>
                  <a:gd name="T41" fmla="*/ 6 h 56"/>
                  <a:gd name="T42" fmla="*/ 10 w 44"/>
                  <a:gd name="T43" fmla="*/ 6 h 56"/>
                  <a:gd name="T44" fmla="*/ 12 w 44"/>
                  <a:gd name="T45" fmla="*/ 2 h 56"/>
                  <a:gd name="T46" fmla="*/ 12 w 44"/>
                  <a:gd name="T47" fmla="*/ 2 h 56"/>
                  <a:gd name="T48" fmla="*/ 16 w 44"/>
                  <a:gd name="T49" fmla="*/ 0 h 56"/>
                  <a:gd name="T50" fmla="*/ 16 w 44"/>
                  <a:gd name="T51" fmla="*/ 0 h 56"/>
                  <a:gd name="T52" fmla="*/ 20 w 44"/>
                  <a:gd name="T53" fmla="*/ 0 h 56"/>
                  <a:gd name="T54" fmla="*/ 20 w 44"/>
                  <a:gd name="T55" fmla="*/ 0 h 56"/>
                  <a:gd name="T56" fmla="*/ 24 w 44"/>
                  <a:gd name="T57" fmla="*/ 0 h 56"/>
                  <a:gd name="T58" fmla="*/ 24 w 44"/>
                  <a:gd name="T59" fmla="*/ 0 h 56"/>
                  <a:gd name="T60" fmla="*/ 32 w 44"/>
                  <a:gd name="T61" fmla="*/ 0 h 56"/>
                  <a:gd name="T62" fmla="*/ 32 w 44"/>
                  <a:gd name="T63" fmla="*/ 0 h 56"/>
                  <a:gd name="T64" fmla="*/ 38 w 44"/>
                  <a:gd name="T65" fmla="*/ 6 h 56"/>
                  <a:gd name="T66" fmla="*/ 38 w 44"/>
                  <a:gd name="T67" fmla="*/ 6 h 56"/>
                  <a:gd name="T68" fmla="*/ 42 w 44"/>
                  <a:gd name="T69" fmla="*/ 14 h 56"/>
                  <a:gd name="T70" fmla="*/ 42 w 44"/>
                  <a:gd name="T71" fmla="*/ 14 h 56"/>
                  <a:gd name="T72" fmla="*/ 44 w 44"/>
                  <a:gd name="T73" fmla="*/ 24 h 56"/>
                  <a:gd name="T74" fmla="*/ 44 w 44"/>
                  <a:gd name="T75" fmla="*/ 56 h 56"/>
                  <a:gd name="T76" fmla="*/ 32 w 44"/>
                  <a:gd name="T7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" h="56">
                    <a:moveTo>
                      <a:pt x="32" y="56"/>
                    </a:moveTo>
                    <a:lnTo>
                      <a:pt x="32" y="24"/>
                    </a:lnTo>
                    <a:lnTo>
                      <a:pt x="32" y="24"/>
                    </a:lnTo>
                    <a:lnTo>
                      <a:pt x="32" y="18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0" y="24"/>
                    </a:lnTo>
                    <a:lnTo>
                      <a:pt x="10" y="5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4" y="24"/>
                    </a:lnTo>
                    <a:lnTo>
                      <a:pt x="44" y="56"/>
                    </a:lnTo>
                    <a:lnTo>
                      <a:pt x="32" y="5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063" name="Freeform 52"/>
              <p:cNvSpPr>
                <a:spLocks/>
              </p:cNvSpPr>
              <p:nvPr/>
            </p:nvSpPr>
            <p:spPr bwMode="auto">
              <a:xfrm>
                <a:off x="3702050" y="6483350"/>
                <a:ext cx="66675" cy="88900"/>
              </a:xfrm>
              <a:custGeom>
                <a:avLst/>
                <a:gdLst>
                  <a:gd name="T0" fmla="*/ 34 w 42"/>
                  <a:gd name="T1" fmla="*/ 14 h 56"/>
                  <a:gd name="T2" fmla="*/ 28 w 42"/>
                  <a:gd name="T3" fmla="*/ 10 h 56"/>
                  <a:gd name="T4" fmla="*/ 20 w 42"/>
                  <a:gd name="T5" fmla="*/ 8 h 56"/>
                  <a:gd name="T6" fmla="*/ 14 w 42"/>
                  <a:gd name="T7" fmla="*/ 10 h 56"/>
                  <a:gd name="T8" fmla="*/ 12 w 42"/>
                  <a:gd name="T9" fmla="*/ 14 h 56"/>
                  <a:gd name="T10" fmla="*/ 14 w 42"/>
                  <a:gd name="T11" fmla="*/ 16 h 56"/>
                  <a:gd name="T12" fmla="*/ 14 w 42"/>
                  <a:gd name="T13" fmla="*/ 18 h 56"/>
                  <a:gd name="T14" fmla="*/ 18 w 42"/>
                  <a:gd name="T15" fmla="*/ 20 h 56"/>
                  <a:gd name="T16" fmla="*/ 22 w 42"/>
                  <a:gd name="T17" fmla="*/ 22 h 56"/>
                  <a:gd name="T18" fmla="*/ 30 w 42"/>
                  <a:gd name="T19" fmla="*/ 26 h 56"/>
                  <a:gd name="T20" fmla="*/ 36 w 42"/>
                  <a:gd name="T21" fmla="*/ 28 h 56"/>
                  <a:gd name="T22" fmla="*/ 40 w 42"/>
                  <a:gd name="T23" fmla="*/ 34 h 56"/>
                  <a:gd name="T24" fmla="*/ 42 w 42"/>
                  <a:gd name="T25" fmla="*/ 40 h 56"/>
                  <a:gd name="T26" fmla="*/ 40 w 42"/>
                  <a:gd name="T27" fmla="*/ 48 h 56"/>
                  <a:gd name="T28" fmla="*/ 36 w 42"/>
                  <a:gd name="T29" fmla="*/ 52 h 56"/>
                  <a:gd name="T30" fmla="*/ 28 w 42"/>
                  <a:gd name="T31" fmla="*/ 56 h 56"/>
                  <a:gd name="T32" fmla="*/ 20 w 42"/>
                  <a:gd name="T33" fmla="*/ 56 h 56"/>
                  <a:gd name="T34" fmla="*/ 10 w 42"/>
                  <a:gd name="T35" fmla="*/ 54 h 56"/>
                  <a:gd name="T36" fmla="*/ 0 w 42"/>
                  <a:gd name="T37" fmla="*/ 50 h 56"/>
                  <a:gd name="T38" fmla="*/ 4 w 42"/>
                  <a:gd name="T39" fmla="*/ 42 h 56"/>
                  <a:gd name="T40" fmla="*/ 12 w 42"/>
                  <a:gd name="T41" fmla="*/ 46 h 56"/>
                  <a:gd name="T42" fmla="*/ 20 w 42"/>
                  <a:gd name="T43" fmla="*/ 46 h 56"/>
                  <a:gd name="T44" fmla="*/ 28 w 42"/>
                  <a:gd name="T45" fmla="*/ 46 h 56"/>
                  <a:gd name="T46" fmla="*/ 30 w 42"/>
                  <a:gd name="T47" fmla="*/ 40 h 56"/>
                  <a:gd name="T48" fmla="*/ 30 w 42"/>
                  <a:gd name="T49" fmla="*/ 38 h 56"/>
                  <a:gd name="T50" fmla="*/ 28 w 42"/>
                  <a:gd name="T51" fmla="*/ 36 h 56"/>
                  <a:gd name="T52" fmla="*/ 24 w 42"/>
                  <a:gd name="T53" fmla="*/ 34 h 56"/>
                  <a:gd name="T54" fmla="*/ 18 w 42"/>
                  <a:gd name="T55" fmla="*/ 32 h 56"/>
                  <a:gd name="T56" fmla="*/ 10 w 42"/>
                  <a:gd name="T57" fmla="*/ 28 h 56"/>
                  <a:gd name="T58" fmla="*/ 6 w 42"/>
                  <a:gd name="T59" fmla="*/ 24 h 56"/>
                  <a:gd name="T60" fmla="*/ 2 w 42"/>
                  <a:gd name="T61" fmla="*/ 20 h 56"/>
                  <a:gd name="T62" fmla="*/ 2 w 42"/>
                  <a:gd name="T63" fmla="*/ 14 h 56"/>
                  <a:gd name="T64" fmla="*/ 4 w 42"/>
                  <a:gd name="T65" fmla="*/ 8 h 56"/>
                  <a:gd name="T66" fmla="*/ 8 w 42"/>
                  <a:gd name="T67" fmla="*/ 4 h 56"/>
                  <a:gd name="T68" fmla="*/ 14 w 42"/>
                  <a:gd name="T69" fmla="*/ 0 h 56"/>
                  <a:gd name="T70" fmla="*/ 20 w 42"/>
                  <a:gd name="T71" fmla="*/ 0 h 56"/>
                  <a:gd name="T72" fmla="*/ 30 w 42"/>
                  <a:gd name="T73" fmla="*/ 0 h 56"/>
                  <a:gd name="T74" fmla="*/ 40 w 42"/>
                  <a:gd name="T75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2" h="56">
                    <a:moveTo>
                      <a:pt x="40" y="6"/>
                    </a:moveTo>
                    <a:lnTo>
                      <a:pt x="34" y="14"/>
                    </a:lnTo>
                    <a:lnTo>
                      <a:pt x="34" y="14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40"/>
                    </a:lnTo>
                    <a:lnTo>
                      <a:pt x="42" y="40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0" y="50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0" y="44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40" y="6"/>
                    </a:lnTo>
                    <a:lnTo>
                      <a:pt x="40" y="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064" name="Freeform 53"/>
              <p:cNvSpPr>
                <a:spLocks/>
              </p:cNvSpPr>
              <p:nvPr/>
            </p:nvSpPr>
            <p:spPr bwMode="auto">
              <a:xfrm>
                <a:off x="3775075" y="6483350"/>
                <a:ext cx="111125" cy="88900"/>
              </a:xfrm>
              <a:custGeom>
                <a:avLst/>
                <a:gdLst>
                  <a:gd name="T0" fmla="*/ 54 w 70"/>
                  <a:gd name="T1" fmla="*/ 56 h 56"/>
                  <a:gd name="T2" fmla="*/ 46 w 70"/>
                  <a:gd name="T3" fmla="*/ 56 h 56"/>
                  <a:gd name="T4" fmla="*/ 36 w 70"/>
                  <a:gd name="T5" fmla="*/ 16 h 56"/>
                  <a:gd name="T6" fmla="*/ 24 w 70"/>
                  <a:gd name="T7" fmla="*/ 56 h 56"/>
                  <a:gd name="T8" fmla="*/ 16 w 70"/>
                  <a:gd name="T9" fmla="*/ 56 h 56"/>
                  <a:gd name="T10" fmla="*/ 0 w 70"/>
                  <a:gd name="T11" fmla="*/ 0 h 56"/>
                  <a:gd name="T12" fmla="*/ 12 w 70"/>
                  <a:gd name="T13" fmla="*/ 0 h 56"/>
                  <a:gd name="T14" fmla="*/ 20 w 70"/>
                  <a:gd name="T15" fmla="*/ 38 h 56"/>
                  <a:gd name="T16" fmla="*/ 30 w 70"/>
                  <a:gd name="T17" fmla="*/ 0 h 56"/>
                  <a:gd name="T18" fmla="*/ 40 w 70"/>
                  <a:gd name="T19" fmla="*/ 0 h 56"/>
                  <a:gd name="T20" fmla="*/ 50 w 70"/>
                  <a:gd name="T21" fmla="*/ 38 h 56"/>
                  <a:gd name="T22" fmla="*/ 60 w 70"/>
                  <a:gd name="T23" fmla="*/ 0 h 56"/>
                  <a:gd name="T24" fmla="*/ 70 w 70"/>
                  <a:gd name="T25" fmla="*/ 0 h 56"/>
                  <a:gd name="T26" fmla="*/ 54 w 70"/>
                  <a:gd name="T2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0" h="56">
                    <a:moveTo>
                      <a:pt x="54" y="56"/>
                    </a:moveTo>
                    <a:lnTo>
                      <a:pt x="46" y="56"/>
                    </a:lnTo>
                    <a:lnTo>
                      <a:pt x="36" y="16"/>
                    </a:lnTo>
                    <a:lnTo>
                      <a:pt x="24" y="56"/>
                    </a:lnTo>
                    <a:lnTo>
                      <a:pt x="16" y="5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0" y="38"/>
                    </a:lnTo>
                    <a:lnTo>
                      <a:pt x="30" y="0"/>
                    </a:lnTo>
                    <a:lnTo>
                      <a:pt x="40" y="0"/>
                    </a:lnTo>
                    <a:lnTo>
                      <a:pt x="50" y="38"/>
                    </a:lnTo>
                    <a:lnTo>
                      <a:pt x="60" y="0"/>
                    </a:lnTo>
                    <a:lnTo>
                      <a:pt x="70" y="0"/>
                    </a:lnTo>
                    <a:lnTo>
                      <a:pt x="54" y="5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065" name="Freeform 54"/>
              <p:cNvSpPr>
                <a:spLocks noEditPoints="1"/>
              </p:cNvSpPr>
              <p:nvPr/>
            </p:nvSpPr>
            <p:spPr bwMode="auto">
              <a:xfrm>
                <a:off x="3895725" y="6483350"/>
                <a:ext cx="73025" cy="88900"/>
              </a:xfrm>
              <a:custGeom>
                <a:avLst/>
                <a:gdLst>
                  <a:gd name="T0" fmla="*/ 46 w 46"/>
                  <a:gd name="T1" fmla="*/ 26 h 56"/>
                  <a:gd name="T2" fmla="*/ 46 w 46"/>
                  <a:gd name="T3" fmla="*/ 30 h 56"/>
                  <a:gd name="T4" fmla="*/ 10 w 46"/>
                  <a:gd name="T5" fmla="*/ 32 h 56"/>
                  <a:gd name="T6" fmla="*/ 12 w 46"/>
                  <a:gd name="T7" fmla="*/ 38 h 56"/>
                  <a:gd name="T8" fmla="*/ 14 w 46"/>
                  <a:gd name="T9" fmla="*/ 44 h 56"/>
                  <a:gd name="T10" fmla="*/ 18 w 46"/>
                  <a:gd name="T11" fmla="*/ 46 h 56"/>
                  <a:gd name="T12" fmla="*/ 24 w 46"/>
                  <a:gd name="T13" fmla="*/ 46 h 56"/>
                  <a:gd name="T14" fmla="*/ 28 w 46"/>
                  <a:gd name="T15" fmla="*/ 46 h 56"/>
                  <a:gd name="T16" fmla="*/ 30 w 46"/>
                  <a:gd name="T17" fmla="*/ 46 h 56"/>
                  <a:gd name="T18" fmla="*/ 32 w 46"/>
                  <a:gd name="T19" fmla="*/ 44 h 56"/>
                  <a:gd name="T20" fmla="*/ 36 w 46"/>
                  <a:gd name="T21" fmla="*/ 42 h 56"/>
                  <a:gd name="T22" fmla="*/ 42 w 46"/>
                  <a:gd name="T23" fmla="*/ 50 h 56"/>
                  <a:gd name="T24" fmla="*/ 38 w 46"/>
                  <a:gd name="T25" fmla="*/ 52 h 56"/>
                  <a:gd name="T26" fmla="*/ 34 w 46"/>
                  <a:gd name="T27" fmla="*/ 54 h 56"/>
                  <a:gd name="T28" fmla="*/ 30 w 46"/>
                  <a:gd name="T29" fmla="*/ 56 h 56"/>
                  <a:gd name="T30" fmla="*/ 24 w 46"/>
                  <a:gd name="T31" fmla="*/ 56 h 56"/>
                  <a:gd name="T32" fmla="*/ 16 w 46"/>
                  <a:gd name="T33" fmla="*/ 56 h 56"/>
                  <a:gd name="T34" fmla="*/ 10 w 46"/>
                  <a:gd name="T35" fmla="*/ 52 h 56"/>
                  <a:gd name="T36" fmla="*/ 6 w 46"/>
                  <a:gd name="T37" fmla="*/ 50 h 56"/>
                  <a:gd name="T38" fmla="*/ 2 w 46"/>
                  <a:gd name="T39" fmla="*/ 44 h 56"/>
                  <a:gd name="T40" fmla="*/ 0 w 46"/>
                  <a:gd name="T41" fmla="*/ 36 h 56"/>
                  <a:gd name="T42" fmla="*/ 0 w 46"/>
                  <a:gd name="T43" fmla="*/ 28 h 56"/>
                  <a:gd name="T44" fmla="*/ 2 w 46"/>
                  <a:gd name="T45" fmla="*/ 16 h 56"/>
                  <a:gd name="T46" fmla="*/ 6 w 46"/>
                  <a:gd name="T47" fmla="*/ 6 h 56"/>
                  <a:gd name="T48" fmla="*/ 14 w 46"/>
                  <a:gd name="T49" fmla="*/ 2 h 56"/>
                  <a:gd name="T50" fmla="*/ 24 w 46"/>
                  <a:gd name="T51" fmla="*/ 0 h 56"/>
                  <a:gd name="T52" fmla="*/ 34 w 46"/>
                  <a:gd name="T53" fmla="*/ 2 h 56"/>
                  <a:gd name="T54" fmla="*/ 40 w 46"/>
                  <a:gd name="T55" fmla="*/ 8 h 56"/>
                  <a:gd name="T56" fmla="*/ 46 w 46"/>
                  <a:gd name="T57" fmla="*/ 16 h 56"/>
                  <a:gd name="T58" fmla="*/ 46 w 46"/>
                  <a:gd name="T59" fmla="*/ 26 h 56"/>
                  <a:gd name="T60" fmla="*/ 36 w 46"/>
                  <a:gd name="T61" fmla="*/ 22 h 56"/>
                  <a:gd name="T62" fmla="*/ 34 w 46"/>
                  <a:gd name="T63" fmla="*/ 18 h 56"/>
                  <a:gd name="T64" fmla="*/ 32 w 46"/>
                  <a:gd name="T65" fmla="*/ 14 h 56"/>
                  <a:gd name="T66" fmla="*/ 28 w 46"/>
                  <a:gd name="T67" fmla="*/ 10 h 56"/>
                  <a:gd name="T68" fmla="*/ 22 w 46"/>
                  <a:gd name="T69" fmla="*/ 10 h 56"/>
                  <a:gd name="T70" fmla="*/ 18 w 46"/>
                  <a:gd name="T71" fmla="*/ 10 h 56"/>
                  <a:gd name="T72" fmla="*/ 14 w 46"/>
                  <a:gd name="T73" fmla="*/ 12 h 56"/>
                  <a:gd name="T74" fmla="*/ 12 w 46"/>
                  <a:gd name="T75" fmla="*/ 16 h 56"/>
                  <a:gd name="T76" fmla="*/ 10 w 46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56">
                    <a:moveTo>
                      <a:pt x="46" y="26"/>
                    </a:moveTo>
                    <a:lnTo>
                      <a:pt x="46" y="26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6" y="42"/>
                    </a:lnTo>
                    <a:lnTo>
                      <a:pt x="42" y="50"/>
                    </a:lnTo>
                    <a:lnTo>
                      <a:pt x="42" y="50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26"/>
                    </a:lnTo>
                    <a:lnTo>
                      <a:pt x="46" y="26"/>
                    </a:lnTo>
                    <a:close/>
                    <a:moveTo>
                      <a:pt x="36" y="22"/>
                    </a:moveTo>
                    <a:lnTo>
                      <a:pt x="36" y="22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0" y="22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066" name="Freeform 55"/>
              <p:cNvSpPr>
                <a:spLocks/>
              </p:cNvSpPr>
              <p:nvPr/>
            </p:nvSpPr>
            <p:spPr bwMode="auto">
              <a:xfrm>
                <a:off x="3987800" y="6483350"/>
                <a:ext cx="50800" cy="88900"/>
              </a:xfrm>
              <a:custGeom>
                <a:avLst/>
                <a:gdLst>
                  <a:gd name="T0" fmla="*/ 30 w 32"/>
                  <a:gd name="T1" fmla="*/ 12 h 56"/>
                  <a:gd name="T2" fmla="*/ 30 w 32"/>
                  <a:gd name="T3" fmla="*/ 12 h 56"/>
                  <a:gd name="T4" fmla="*/ 26 w 32"/>
                  <a:gd name="T5" fmla="*/ 10 h 56"/>
                  <a:gd name="T6" fmla="*/ 26 w 32"/>
                  <a:gd name="T7" fmla="*/ 10 h 56"/>
                  <a:gd name="T8" fmla="*/ 22 w 32"/>
                  <a:gd name="T9" fmla="*/ 10 h 56"/>
                  <a:gd name="T10" fmla="*/ 22 w 32"/>
                  <a:gd name="T11" fmla="*/ 10 h 56"/>
                  <a:gd name="T12" fmla="*/ 16 w 32"/>
                  <a:gd name="T13" fmla="*/ 10 h 56"/>
                  <a:gd name="T14" fmla="*/ 14 w 32"/>
                  <a:gd name="T15" fmla="*/ 14 h 56"/>
                  <a:gd name="T16" fmla="*/ 14 w 32"/>
                  <a:gd name="T17" fmla="*/ 14 h 56"/>
                  <a:gd name="T18" fmla="*/ 12 w 32"/>
                  <a:gd name="T19" fmla="*/ 18 h 56"/>
                  <a:gd name="T20" fmla="*/ 10 w 32"/>
                  <a:gd name="T21" fmla="*/ 24 h 56"/>
                  <a:gd name="T22" fmla="*/ 10 w 32"/>
                  <a:gd name="T23" fmla="*/ 56 h 56"/>
                  <a:gd name="T24" fmla="*/ 0 w 32"/>
                  <a:gd name="T25" fmla="*/ 56 h 56"/>
                  <a:gd name="T26" fmla="*/ 0 w 32"/>
                  <a:gd name="T27" fmla="*/ 0 h 56"/>
                  <a:gd name="T28" fmla="*/ 10 w 32"/>
                  <a:gd name="T29" fmla="*/ 0 h 56"/>
                  <a:gd name="T30" fmla="*/ 10 w 32"/>
                  <a:gd name="T31" fmla="*/ 6 h 56"/>
                  <a:gd name="T32" fmla="*/ 10 w 32"/>
                  <a:gd name="T33" fmla="*/ 6 h 56"/>
                  <a:gd name="T34" fmla="*/ 12 w 32"/>
                  <a:gd name="T35" fmla="*/ 4 h 56"/>
                  <a:gd name="T36" fmla="*/ 12 w 32"/>
                  <a:gd name="T37" fmla="*/ 4 h 56"/>
                  <a:gd name="T38" fmla="*/ 16 w 32"/>
                  <a:gd name="T39" fmla="*/ 2 h 56"/>
                  <a:gd name="T40" fmla="*/ 16 w 32"/>
                  <a:gd name="T41" fmla="*/ 2 h 56"/>
                  <a:gd name="T42" fmla="*/ 20 w 32"/>
                  <a:gd name="T43" fmla="*/ 0 h 56"/>
                  <a:gd name="T44" fmla="*/ 20 w 32"/>
                  <a:gd name="T45" fmla="*/ 0 h 56"/>
                  <a:gd name="T46" fmla="*/ 24 w 32"/>
                  <a:gd name="T47" fmla="*/ 0 h 56"/>
                  <a:gd name="T48" fmla="*/ 24 w 32"/>
                  <a:gd name="T49" fmla="*/ 0 h 56"/>
                  <a:gd name="T50" fmla="*/ 28 w 32"/>
                  <a:gd name="T51" fmla="*/ 0 h 56"/>
                  <a:gd name="T52" fmla="*/ 28 w 32"/>
                  <a:gd name="T53" fmla="*/ 0 h 56"/>
                  <a:gd name="T54" fmla="*/ 32 w 32"/>
                  <a:gd name="T55" fmla="*/ 2 h 56"/>
                  <a:gd name="T56" fmla="*/ 30 w 32"/>
                  <a:gd name="T57" fmla="*/ 1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56">
                    <a:moveTo>
                      <a:pt x="30" y="12"/>
                    </a:moveTo>
                    <a:lnTo>
                      <a:pt x="30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6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8"/>
                    </a:lnTo>
                    <a:lnTo>
                      <a:pt x="10" y="24"/>
                    </a:lnTo>
                    <a:lnTo>
                      <a:pt x="10" y="5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067" name="Freeform 56"/>
              <p:cNvSpPr>
                <a:spLocks/>
              </p:cNvSpPr>
              <p:nvPr/>
            </p:nvSpPr>
            <p:spPr bwMode="auto">
              <a:xfrm>
                <a:off x="4032250" y="6546850"/>
                <a:ext cx="25400" cy="25400"/>
              </a:xfrm>
              <a:custGeom>
                <a:avLst/>
                <a:gdLst>
                  <a:gd name="T0" fmla="*/ 16 w 16"/>
                  <a:gd name="T1" fmla="*/ 8 h 16"/>
                  <a:gd name="T2" fmla="*/ 16 w 16"/>
                  <a:gd name="T3" fmla="*/ 8 h 16"/>
                  <a:gd name="T4" fmla="*/ 16 w 16"/>
                  <a:gd name="T5" fmla="*/ 12 h 16"/>
                  <a:gd name="T6" fmla="*/ 16 w 16"/>
                  <a:gd name="T7" fmla="*/ 12 h 16"/>
                  <a:gd name="T8" fmla="*/ 14 w 16"/>
                  <a:gd name="T9" fmla="*/ 14 h 16"/>
                  <a:gd name="T10" fmla="*/ 14 w 16"/>
                  <a:gd name="T11" fmla="*/ 14 h 16"/>
                  <a:gd name="T12" fmla="*/ 12 w 16"/>
                  <a:gd name="T13" fmla="*/ 16 h 16"/>
                  <a:gd name="T14" fmla="*/ 12 w 16"/>
                  <a:gd name="T15" fmla="*/ 16 h 16"/>
                  <a:gd name="T16" fmla="*/ 8 w 16"/>
                  <a:gd name="T17" fmla="*/ 16 h 16"/>
                  <a:gd name="T18" fmla="*/ 8 w 16"/>
                  <a:gd name="T19" fmla="*/ 16 h 16"/>
                  <a:gd name="T20" fmla="*/ 6 w 16"/>
                  <a:gd name="T21" fmla="*/ 16 h 16"/>
                  <a:gd name="T22" fmla="*/ 6 w 16"/>
                  <a:gd name="T23" fmla="*/ 16 h 16"/>
                  <a:gd name="T24" fmla="*/ 2 w 16"/>
                  <a:gd name="T25" fmla="*/ 14 h 16"/>
                  <a:gd name="T26" fmla="*/ 2 w 16"/>
                  <a:gd name="T27" fmla="*/ 14 h 16"/>
                  <a:gd name="T28" fmla="*/ 2 w 16"/>
                  <a:gd name="T29" fmla="*/ 12 h 16"/>
                  <a:gd name="T30" fmla="*/ 2 w 16"/>
                  <a:gd name="T31" fmla="*/ 12 h 16"/>
                  <a:gd name="T32" fmla="*/ 0 w 16"/>
                  <a:gd name="T33" fmla="*/ 8 h 16"/>
                  <a:gd name="T34" fmla="*/ 0 w 16"/>
                  <a:gd name="T35" fmla="*/ 8 h 16"/>
                  <a:gd name="T36" fmla="*/ 2 w 16"/>
                  <a:gd name="T37" fmla="*/ 4 h 16"/>
                  <a:gd name="T38" fmla="*/ 2 w 16"/>
                  <a:gd name="T39" fmla="*/ 4 h 16"/>
                  <a:gd name="T40" fmla="*/ 2 w 16"/>
                  <a:gd name="T41" fmla="*/ 2 h 16"/>
                  <a:gd name="T42" fmla="*/ 2 w 16"/>
                  <a:gd name="T43" fmla="*/ 2 h 16"/>
                  <a:gd name="T44" fmla="*/ 6 w 16"/>
                  <a:gd name="T45" fmla="*/ 0 h 16"/>
                  <a:gd name="T46" fmla="*/ 6 w 16"/>
                  <a:gd name="T47" fmla="*/ 0 h 16"/>
                  <a:gd name="T48" fmla="*/ 8 w 16"/>
                  <a:gd name="T49" fmla="*/ 0 h 16"/>
                  <a:gd name="T50" fmla="*/ 8 w 16"/>
                  <a:gd name="T51" fmla="*/ 0 h 16"/>
                  <a:gd name="T52" fmla="*/ 12 w 16"/>
                  <a:gd name="T53" fmla="*/ 0 h 16"/>
                  <a:gd name="T54" fmla="*/ 12 w 16"/>
                  <a:gd name="T55" fmla="*/ 0 h 16"/>
                  <a:gd name="T56" fmla="*/ 14 w 16"/>
                  <a:gd name="T57" fmla="*/ 2 h 16"/>
                  <a:gd name="T58" fmla="*/ 14 w 16"/>
                  <a:gd name="T59" fmla="*/ 2 h 16"/>
                  <a:gd name="T60" fmla="*/ 16 w 16"/>
                  <a:gd name="T61" fmla="*/ 4 h 16"/>
                  <a:gd name="T62" fmla="*/ 16 w 16"/>
                  <a:gd name="T63" fmla="*/ 4 h 16"/>
                  <a:gd name="T64" fmla="*/ 16 w 16"/>
                  <a:gd name="T65" fmla="*/ 8 h 16"/>
                  <a:gd name="T66" fmla="*/ 16 w 16"/>
                  <a:gd name="T67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" h="16">
                    <a:moveTo>
                      <a:pt x="16" y="8"/>
                    </a:moveTo>
                    <a:lnTo>
                      <a:pt x="16" y="8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8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068" name="Freeform 57"/>
              <p:cNvSpPr>
                <a:spLocks/>
              </p:cNvSpPr>
              <p:nvPr/>
            </p:nvSpPr>
            <p:spPr bwMode="auto">
              <a:xfrm>
                <a:off x="606425" y="6638925"/>
                <a:ext cx="85725" cy="117475"/>
              </a:xfrm>
              <a:custGeom>
                <a:avLst/>
                <a:gdLst>
                  <a:gd name="T0" fmla="*/ 32 w 54"/>
                  <a:gd name="T1" fmla="*/ 12 h 74"/>
                  <a:gd name="T2" fmla="*/ 32 w 54"/>
                  <a:gd name="T3" fmla="*/ 74 h 74"/>
                  <a:gd name="T4" fmla="*/ 20 w 54"/>
                  <a:gd name="T5" fmla="*/ 74 h 74"/>
                  <a:gd name="T6" fmla="*/ 20 w 54"/>
                  <a:gd name="T7" fmla="*/ 12 h 74"/>
                  <a:gd name="T8" fmla="*/ 0 w 54"/>
                  <a:gd name="T9" fmla="*/ 12 h 74"/>
                  <a:gd name="T10" fmla="*/ 0 w 54"/>
                  <a:gd name="T11" fmla="*/ 0 h 74"/>
                  <a:gd name="T12" fmla="*/ 54 w 54"/>
                  <a:gd name="T13" fmla="*/ 0 h 74"/>
                  <a:gd name="T14" fmla="*/ 54 w 54"/>
                  <a:gd name="T15" fmla="*/ 12 h 74"/>
                  <a:gd name="T16" fmla="*/ 32 w 54"/>
                  <a:gd name="T17" fmla="*/ 1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74">
                    <a:moveTo>
                      <a:pt x="32" y="12"/>
                    </a:moveTo>
                    <a:lnTo>
                      <a:pt x="32" y="74"/>
                    </a:lnTo>
                    <a:lnTo>
                      <a:pt x="20" y="74"/>
                    </a:lnTo>
                    <a:lnTo>
                      <a:pt x="20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54" y="12"/>
                    </a:lnTo>
                    <a:lnTo>
                      <a:pt x="32" y="1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069" name="Freeform 58"/>
              <p:cNvSpPr>
                <a:spLocks/>
              </p:cNvSpPr>
              <p:nvPr/>
            </p:nvSpPr>
            <p:spPr bwMode="auto">
              <a:xfrm>
                <a:off x="704850" y="6635750"/>
                <a:ext cx="69850" cy="120650"/>
              </a:xfrm>
              <a:custGeom>
                <a:avLst/>
                <a:gdLst>
                  <a:gd name="T0" fmla="*/ 34 w 44"/>
                  <a:gd name="T1" fmla="*/ 76 h 76"/>
                  <a:gd name="T2" fmla="*/ 34 w 44"/>
                  <a:gd name="T3" fmla="*/ 44 h 76"/>
                  <a:gd name="T4" fmla="*/ 34 w 44"/>
                  <a:gd name="T5" fmla="*/ 44 h 76"/>
                  <a:gd name="T6" fmla="*/ 32 w 44"/>
                  <a:gd name="T7" fmla="*/ 38 h 76"/>
                  <a:gd name="T8" fmla="*/ 30 w 44"/>
                  <a:gd name="T9" fmla="*/ 34 h 76"/>
                  <a:gd name="T10" fmla="*/ 30 w 44"/>
                  <a:gd name="T11" fmla="*/ 34 h 76"/>
                  <a:gd name="T12" fmla="*/ 28 w 44"/>
                  <a:gd name="T13" fmla="*/ 30 h 76"/>
                  <a:gd name="T14" fmla="*/ 22 w 44"/>
                  <a:gd name="T15" fmla="*/ 30 h 76"/>
                  <a:gd name="T16" fmla="*/ 22 w 44"/>
                  <a:gd name="T17" fmla="*/ 30 h 76"/>
                  <a:gd name="T18" fmla="*/ 18 w 44"/>
                  <a:gd name="T19" fmla="*/ 30 h 76"/>
                  <a:gd name="T20" fmla="*/ 18 w 44"/>
                  <a:gd name="T21" fmla="*/ 30 h 76"/>
                  <a:gd name="T22" fmla="*/ 14 w 44"/>
                  <a:gd name="T23" fmla="*/ 34 h 76"/>
                  <a:gd name="T24" fmla="*/ 14 w 44"/>
                  <a:gd name="T25" fmla="*/ 34 h 76"/>
                  <a:gd name="T26" fmla="*/ 12 w 44"/>
                  <a:gd name="T27" fmla="*/ 38 h 76"/>
                  <a:gd name="T28" fmla="*/ 12 w 44"/>
                  <a:gd name="T29" fmla="*/ 38 h 76"/>
                  <a:gd name="T30" fmla="*/ 10 w 44"/>
                  <a:gd name="T31" fmla="*/ 44 h 76"/>
                  <a:gd name="T32" fmla="*/ 10 w 44"/>
                  <a:gd name="T33" fmla="*/ 76 h 76"/>
                  <a:gd name="T34" fmla="*/ 0 w 44"/>
                  <a:gd name="T35" fmla="*/ 76 h 76"/>
                  <a:gd name="T36" fmla="*/ 0 w 44"/>
                  <a:gd name="T37" fmla="*/ 6 h 76"/>
                  <a:gd name="T38" fmla="*/ 10 w 44"/>
                  <a:gd name="T39" fmla="*/ 0 h 76"/>
                  <a:gd name="T40" fmla="*/ 10 w 44"/>
                  <a:gd name="T41" fmla="*/ 26 h 76"/>
                  <a:gd name="T42" fmla="*/ 10 w 44"/>
                  <a:gd name="T43" fmla="*/ 26 h 76"/>
                  <a:gd name="T44" fmla="*/ 14 w 44"/>
                  <a:gd name="T45" fmla="*/ 24 h 76"/>
                  <a:gd name="T46" fmla="*/ 14 w 44"/>
                  <a:gd name="T47" fmla="*/ 24 h 76"/>
                  <a:gd name="T48" fmla="*/ 16 w 44"/>
                  <a:gd name="T49" fmla="*/ 22 h 76"/>
                  <a:gd name="T50" fmla="*/ 16 w 44"/>
                  <a:gd name="T51" fmla="*/ 22 h 76"/>
                  <a:gd name="T52" fmla="*/ 20 w 44"/>
                  <a:gd name="T53" fmla="*/ 20 h 76"/>
                  <a:gd name="T54" fmla="*/ 20 w 44"/>
                  <a:gd name="T55" fmla="*/ 20 h 76"/>
                  <a:gd name="T56" fmla="*/ 24 w 44"/>
                  <a:gd name="T57" fmla="*/ 20 h 76"/>
                  <a:gd name="T58" fmla="*/ 24 w 44"/>
                  <a:gd name="T59" fmla="*/ 20 h 76"/>
                  <a:gd name="T60" fmla="*/ 34 w 44"/>
                  <a:gd name="T61" fmla="*/ 22 h 76"/>
                  <a:gd name="T62" fmla="*/ 34 w 44"/>
                  <a:gd name="T63" fmla="*/ 22 h 76"/>
                  <a:gd name="T64" fmla="*/ 40 w 44"/>
                  <a:gd name="T65" fmla="*/ 26 h 76"/>
                  <a:gd name="T66" fmla="*/ 40 w 44"/>
                  <a:gd name="T67" fmla="*/ 26 h 76"/>
                  <a:gd name="T68" fmla="*/ 44 w 44"/>
                  <a:gd name="T69" fmla="*/ 34 h 76"/>
                  <a:gd name="T70" fmla="*/ 44 w 44"/>
                  <a:gd name="T71" fmla="*/ 34 h 76"/>
                  <a:gd name="T72" fmla="*/ 44 w 44"/>
                  <a:gd name="T73" fmla="*/ 44 h 76"/>
                  <a:gd name="T74" fmla="*/ 44 w 44"/>
                  <a:gd name="T75" fmla="*/ 76 h 76"/>
                  <a:gd name="T76" fmla="*/ 34 w 44"/>
                  <a:gd name="T7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" h="76">
                    <a:moveTo>
                      <a:pt x="34" y="76"/>
                    </a:moveTo>
                    <a:lnTo>
                      <a:pt x="34" y="44"/>
                    </a:lnTo>
                    <a:lnTo>
                      <a:pt x="34" y="44"/>
                    </a:lnTo>
                    <a:lnTo>
                      <a:pt x="32" y="38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28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0" y="44"/>
                    </a:lnTo>
                    <a:lnTo>
                      <a:pt x="10" y="76"/>
                    </a:lnTo>
                    <a:lnTo>
                      <a:pt x="0" y="76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4" y="44"/>
                    </a:lnTo>
                    <a:lnTo>
                      <a:pt x="44" y="76"/>
                    </a:lnTo>
                    <a:lnTo>
                      <a:pt x="34" y="7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070" name="Freeform 59"/>
              <p:cNvSpPr>
                <a:spLocks noEditPoints="1"/>
              </p:cNvSpPr>
              <p:nvPr/>
            </p:nvSpPr>
            <p:spPr bwMode="auto">
              <a:xfrm>
                <a:off x="793750" y="6667500"/>
                <a:ext cx="73025" cy="88900"/>
              </a:xfrm>
              <a:custGeom>
                <a:avLst/>
                <a:gdLst>
                  <a:gd name="T0" fmla="*/ 46 w 46"/>
                  <a:gd name="T1" fmla="*/ 28 h 56"/>
                  <a:gd name="T2" fmla="*/ 46 w 46"/>
                  <a:gd name="T3" fmla="*/ 30 h 56"/>
                  <a:gd name="T4" fmla="*/ 10 w 46"/>
                  <a:gd name="T5" fmla="*/ 32 h 56"/>
                  <a:gd name="T6" fmla="*/ 12 w 46"/>
                  <a:gd name="T7" fmla="*/ 38 h 56"/>
                  <a:gd name="T8" fmla="*/ 14 w 46"/>
                  <a:gd name="T9" fmla="*/ 44 h 56"/>
                  <a:gd name="T10" fmla="*/ 18 w 46"/>
                  <a:gd name="T11" fmla="*/ 46 h 56"/>
                  <a:gd name="T12" fmla="*/ 24 w 46"/>
                  <a:gd name="T13" fmla="*/ 48 h 56"/>
                  <a:gd name="T14" fmla="*/ 26 w 46"/>
                  <a:gd name="T15" fmla="*/ 46 h 56"/>
                  <a:gd name="T16" fmla="*/ 30 w 46"/>
                  <a:gd name="T17" fmla="*/ 46 h 56"/>
                  <a:gd name="T18" fmla="*/ 32 w 46"/>
                  <a:gd name="T19" fmla="*/ 44 h 56"/>
                  <a:gd name="T20" fmla="*/ 36 w 46"/>
                  <a:gd name="T21" fmla="*/ 42 h 56"/>
                  <a:gd name="T22" fmla="*/ 42 w 46"/>
                  <a:gd name="T23" fmla="*/ 50 h 56"/>
                  <a:gd name="T24" fmla="*/ 38 w 46"/>
                  <a:gd name="T25" fmla="*/ 52 h 56"/>
                  <a:gd name="T26" fmla="*/ 34 w 46"/>
                  <a:gd name="T27" fmla="*/ 56 h 56"/>
                  <a:gd name="T28" fmla="*/ 28 w 46"/>
                  <a:gd name="T29" fmla="*/ 56 h 56"/>
                  <a:gd name="T30" fmla="*/ 22 w 46"/>
                  <a:gd name="T31" fmla="*/ 56 h 56"/>
                  <a:gd name="T32" fmla="*/ 16 w 46"/>
                  <a:gd name="T33" fmla="*/ 56 h 56"/>
                  <a:gd name="T34" fmla="*/ 10 w 46"/>
                  <a:gd name="T35" fmla="*/ 54 h 56"/>
                  <a:gd name="T36" fmla="*/ 6 w 46"/>
                  <a:gd name="T37" fmla="*/ 50 h 56"/>
                  <a:gd name="T38" fmla="*/ 2 w 46"/>
                  <a:gd name="T39" fmla="*/ 44 h 56"/>
                  <a:gd name="T40" fmla="*/ 0 w 46"/>
                  <a:gd name="T41" fmla="*/ 38 h 56"/>
                  <a:gd name="T42" fmla="*/ 0 w 46"/>
                  <a:gd name="T43" fmla="*/ 28 h 56"/>
                  <a:gd name="T44" fmla="*/ 0 w 46"/>
                  <a:gd name="T45" fmla="*/ 16 h 56"/>
                  <a:gd name="T46" fmla="*/ 6 w 46"/>
                  <a:gd name="T47" fmla="*/ 8 h 56"/>
                  <a:gd name="T48" fmla="*/ 14 w 46"/>
                  <a:gd name="T49" fmla="*/ 2 h 56"/>
                  <a:gd name="T50" fmla="*/ 24 w 46"/>
                  <a:gd name="T51" fmla="*/ 0 h 56"/>
                  <a:gd name="T52" fmla="*/ 34 w 46"/>
                  <a:gd name="T53" fmla="*/ 2 h 56"/>
                  <a:gd name="T54" fmla="*/ 40 w 46"/>
                  <a:gd name="T55" fmla="*/ 8 h 56"/>
                  <a:gd name="T56" fmla="*/ 44 w 46"/>
                  <a:gd name="T57" fmla="*/ 16 h 56"/>
                  <a:gd name="T58" fmla="*/ 46 w 46"/>
                  <a:gd name="T59" fmla="*/ 28 h 56"/>
                  <a:gd name="T60" fmla="*/ 36 w 46"/>
                  <a:gd name="T61" fmla="*/ 24 h 56"/>
                  <a:gd name="T62" fmla="*/ 34 w 46"/>
                  <a:gd name="T63" fmla="*/ 18 h 56"/>
                  <a:gd name="T64" fmla="*/ 32 w 46"/>
                  <a:gd name="T65" fmla="*/ 14 h 56"/>
                  <a:gd name="T66" fmla="*/ 28 w 46"/>
                  <a:gd name="T67" fmla="*/ 10 h 56"/>
                  <a:gd name="T68" fmla="*/ 22 w 46"/>
                  <a:gd name="T69" fmla="*/ 10 h 56"/>
                  <a:gd name="T70" fmla="*/ 18 w 46"/>
                  <a:gd name="T71" fmla="*/ 10 h 56"/>
                  <a:gd name="T72" fmla="*/ 14 w 46"/>
                  <a:gd name="T73" fmla="*/ 14 h 56"/>
                  <a:gd name="T74" fmla="*/ 12 w 46"/>
                  <a:gd name="T75" fmla="*/ 18 h 56"/>
                  <a:gd name="T76" fmla="*/ 10 w 46"/>
                  <a:gd name="T77" fmla="*/ 2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56">
                    <a:moveTo>
                      <a:pt x="46" y="28"/>
                    </a:moveTo>
                    <a:lnTo>
                      <a:pt x="46" y="28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6" y="42"/>
                    </a:lnTo>
                    <a:lnTo>
                      <a:pt x="42" y="50"/>
                    </a:lnTo>
                    <a:lnTo>
                      <a:pt x="42" y="50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6" y="28"/>
                    </a:lnTo>
                    <a:lnTo>
                      <a:pt x="46" y="28"/>
                    </a:lnTo>
                    <a:close/>
                    <a:moveTo>
                      <a:pt x="36" y="24"/>
                    </a:moveTo>
                    <a:lnTo>
                      <a:pt x="36" y="24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0" y="24"/>
                    </a:lnTo>
                    <a:lnTo>
                      <a:pt x="36" y="24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071" name="Freeform 60"/>
              <p:cNvSpPr>
                <a:spLocks noEditPoints="1"/>
              </p:cNvSpPr>
              <p:nvPr/>
            </p:nvSpPr>
            <p:spPr bwMode="auto">
              <a:xfrm>
                <a:off x="927100" y="6635750"/>
                <a:ext cx="73025" cy="120650"/>
              </a:xfrm>
              <a:custGeom>
                <a:avLst/>
                <a:gdLst>
                  <a:gd name="T0" fmla="*/ 46 w 46"/>
                  <a:gd name="T1" fmla="*/ 50 h 76"/>
                  <a:gd name="T2" fmla="*/ 44 w 46"/>
                  <a:gd name="T3" fmla="*/ 62 h 76"/>
                  <a:gd name="T4" fmla="*/ 40 w 46"/>
                  <a:gd name="T5" fmla="*/ 70 h 76"/>
                  <a:gd name="T6" fmla="*/ 32 w 46"/>
                  <a:gd name="T7" fmla="*/ 76 h 76"/>
                  <a:gd name="T8" fmla="*/ 24 w 46"/>
                  <a:gd name="T9" fmla="*/ 76 h 76"/>
                  <a:gd name="T10" fmla="*/ 16 w 46"/>
                  <a:gd name="T11" fmla="*/ 76 h 76"/>
                  <a:gd name="T12" fmla="*/ 10 w 46"/>
                  <a:gd name="T13" fmla="*/ 76 h 76"/>
                  <a:gd name="T14" fmla="*/ 0 w 46"/>
                  <a:gd name="T15" fmla="*/ 6 h 76"/>
                  <a:gd name="T16" fmla="*/ 10 w 46"/>
                  <a:gd name="T17" fmla="*/ 26 h 76"/>
                  <a:gd name="T18" fmla="*/ 14 w 46"/>
                  <a:gd name="T19" fmla="*/ 24 h 76"/>
                  <a:gd name="T20" fmla="*/ 16 w 46"/>
                  <a:gd name="T21" fmla="*/ 22 h 76"/>
                  <a:gd name="T22" fmla="*/ 20 w 46"/>
                  <a:gd name="T23" fmla="*/ 20 h 76"/>
                  <a:gd name="T24" fmla="*/ 24 w 46"/>
                  <a:gd name="T25" fmla="*/ 20 h 76"/>
                  <a:gd name="T26" fmla="*/ 32 w 46"/>
                  <a:gd name="T27" fmla="*/ 22 h 76"/>
                  <a:gd name="T28" fmla="*/ 40 w 46"/>
                  <a:gd name="T29" fmla="*/ 26 h 76"/>
                  <a:gd name="T30" fmla="*/ 44 w 46"/>
                  <a:gd name="T31" fmla="*/ 36 h 76"/>
                  <a:gd name="T32" fmla="*/ 46 w 46"/>
                  <a:gd name="T33" fmla="*/ 50 h 76"/>
                  <a:gd name="T34" fmla="*/ 34 w 46"/>
                  <a:gd name="T35" fmla="*/ 50 h 76"/>
                  <a:gd name="T36" fmla="*/ 34 w 46"/>
                  <a:gd name="T37" fmla="*/ 40 h 76"/>
                  <a:gd name="T38" fmla="*/ 32 w 46"/>
                  <a:gd name="T39" fmla="*/ 34 h 76"/>
                  <a:gd name="T40" fmla="*/ 22 w 46"/>
                  <a:gd name="T41" fmla="*/ 30 h 76"/>
                  <a:gd name="T42" fmla="*/ 18 w 46"/>
                  <a:gd name="T43" fmla="*/ 30 h 76"/>
                  <a:gd name="T44" fmla="*/ 16 w 46"/>
                  <a:gd name="T45" fmla="*/ 32 h 76"/>
                  <a:gd name="T46" fmla="*/ 12 w 46"/>
                  <a:gd name="T47" fmla="*/ 34 h 76"/>
                  <a:gd name="T48" fmla="*/ 10 w 46"/>
                  <a:gd name="T49" fmla="*/ 36 h 76"/>
                  <a:gd name="T50" fmla="*/ 10 w 46"/>
                  <a:gd name="T51" fmla="*/ 60 h 76"/>
                  <a:gd name="T52" fmla="*/ 12 w 46"/>
                  <a:gd name="T53" fmla="*/ 62 h 76"/>
                  <a:gd name="T54" fmla="*/ 16 w 46"/>
                  <a:gd name="T55" fmla="*/ 64 h 76"/>
                  <a:gd name="T56" fmla="*/ 20 w 46"/>
                  <a:gd name="T57" fmla="*/ 66 h 76"/>
                  <a:gd name="T58" fmla="*/ 24 w 46"/>
                  <a:gd name="T59" fmla="*/ 68 h 76"/>
                  <a:gd name="T60" fmla="*/ 32 w 46"/>
                  <a:gd name="T61" fmla="*/ 62 h 76"/>
                  <a:gd name="T62" fmla="*/ 34 w 46"/>
                  <a:gd name="T63" fmla="*/ 58 h 76"/>
                  <a:gd name="T64" fmla="*/ 34 w 46"/>
                  <a:gd name="T65" fmla="*/ 5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76">
                    <a:moveTo>
                      <a:pt x="46" y="50"/>
                    </a:moveTo>
                    <a:lnTo>
                      <a:pt x="46" y="50"/>
                    </a:lnTo>
                    <a:lnTo>
                      <a:pt x="44" y="62"/>
                    </a:lnTo>
                    <a:lnTo>
                      <a:pt x="44" y="62"/>
                    </a:lnTo>
                    <a:lnTo>
                      <a:pt x="40" y="70"/>
                    </a:lnTo>
                    <a:lnTo>
                      <a:pt x="40" y="70"/>
                    </a:lnTo>
                    <a:lnTo>
                      <a:pt x="32" y="76"/>
                    </a:lnTo>
                    <a:lnTo>
                      <a:pt x="32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0" y="70"/>
                    </a:lnTo>
                    <a:lnTo>
                      <a:pt x="10" y="76"/>
                    </a:lnTo>
                    <a:lnTo>
                      <a:pt x="0" y="76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6" y="50"/>
                    </a:lnTo>
                    <a:lnTo>
                      <a:pt x="46" y="50"/>
                    </a:lnTo>
                    <a:close/>
                    <a:moveTo>
                      <a:pt x="34" y="50"/>
                    </a:moveTo>
                    <a:lnTo>
                      <a:pt x="34" y="50"/>
                    </a:lnTo>
                    <a:lnTo>
                      <a:pt x="34" y="40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28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0" y="36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8" y="66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4" y="58"/>
                    </a:lnTo>
                    <a:lnTo>
                      <a:pt x="34" y="50"/>
                    </a:lnTo>
                    <a:lnTo>
                      <a:pt x="34" y="5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20" name="Freeform 61"/>
              <p:cNvSpPr>
                <a:spLocks noEditPoints="1"/>
              </p:cNvSpPr>
              <p:nvPr/>
            </p:nvSpPr>
            <p:spPr bwMode="auto">
              <a:xfrm>
                <a:off x="1012825" y="6667500"/>
                <a:ext cx="76200" cy="88900"/>
              </a:xfrm>
              <a:custGeom>
                <a:avLst/>
                <a:gdLst>
                  <a:gd name="T0" fmla="*/ 48 w 48"/>
                  <a:gd name="T1" fmla="*/ 28 h 56"/>
                  <a:gd name="T2" fmla="*/ 48 w 48"/>
                  <a:gd name="T3" fmla="*/ 30 h 56"/>
                  <a:gd name="T4" fmla="*/ 12 w 48"/>
                  <a:gd name="T5" fmla="*/ 32 h 56"/>
                  <a:gd name="T6" fmla="*/ 12 w 48"/>
                  <a:gd name="T7" fmla="*/ 38 h 56"/>
                  <a:gd name="T8" fmla="*/ 16 w 48"/>
                  <a:gd name="T9" fmla="*/ 44 h 56"/>
                  <a:gd name="T10" fmla="*/ 20 w 48"/>
                  <a:gd name="T11" fmla="*/ 46 h 56"/>
                  <a:gd name="T12" fmla="*/ 24 w 48"/>
                  <a:gd name="T13" fmla="*/ 48 h 56"/>
                  <a:gd name="T14" fmla="*/ 28 w 48"/>
                  <a:gd name="T15" fmla="*/ 46 h 56"/>
                  <a:gd name="T16" fmla="*/ 32 w 48"/>
                  <a:gd name="T17" fmla="*/ 46 h 56"/>
                  <a:gd name="T18" fmla="*/ 34 w 48"/>
                  <a:gd name="T19" fmla="*/ 44 h 56"/>
                  <a:gd name="T20" fmla="*/ 36 w 48"/>
                  <a:gd name="T21" fmla="*/ 42 h 56"/>
                  <a:gd name="T22" fmla="*/ 44 w 48"/>
                  <a:gd name="T23" fmla="*/ 50 h 56"/>
                  <a:gd name="T24" fmla="*/ 40 w 48"/>
                  <a:gd name="T25" fmla="*/ 52 h 56"/>
                  <a:gd name="T26" fmla="*/ 36 w 48"/>
                  <a:gd name="T27" fmla="*/ 56 h 56"/>
                  <a:gd name="T28" fmla="*/ 30 w 48"/>
                  <a:gd name="T29" fmla="*/ 56 h 56"/>
                  <a:gd name="T30" fmla="*/ 24 w 48"/>
                  <a:gd name="T31" fmla="*/ 56 h 56"/>
                  <a:gd name="T32" fmla="*/ 18 w 48"/>
                  <a:gd name="T33" fmla="*/ 56 h 56"/>
                  <a:gd name="T34" fmla="*/ 12 w 48"/>
                  <a:gd name="T35" fmla="*/ 54 h 56"/>
                  <a:gd name="T36" fmla="*/ 8 w 48"/>
                  <a:gd name="T37" fmla="*/ 50 h 56"/>
                  <a:gd name="T38" fmla="*/ 4 w 48"/>
                  <a:gd name="T39" fmla="*/ 44 h 56"/>
                  <a:gd name="T40" fmla="*/ 2 w 48"/>
                  <a:gd name="T41" fmla="*/ 38 h 56"/>
                  <a:gd name="T42" fmla="*/ 0 w 48"/>
                  <a:gd name="T43" fmla="*/ 28 h 56"/>
                  <a:gd name="T44" fmla="*/ 2 w 48"/>
                  <a:gd name="T45" fmla="*/ 16 h 56"/>
                  <a:gd name="T46" fmla="*/ 8 w 48"/>
                  <a:gd name="T47" fmla="*/ 8 h 56"/>
                  <a:gd name="T48" fmla="*/ 14 w 48"/>
                  <a:gd name="T49" fmla="*/ 2 h 56"/>
                  <a:gd name="T50" fmla="*/ 24 w 48"/>
                  <a:gd name="T51" fmla="*/ 0 h 56"/>
                  <a:gd name="T52" fmla="*/ 34 w 48"/>
                  <a:gd name="T53" fmla="*/ 2 h 56"/>
                  <a:gd name="T54" fmla="*/ 42 w 48"/>
                  <a:gd name="T55" fmla="*/ 8 h 56"/>
                  <a:gd name="T56" fmla="*/ 46 w 48"/>
                  <a:gd name="T57" fmla="*/ 16 h 56"/>
                  <a:gd name="T58" fmla="*/ 48 w 48"/>
                  <a:gd name="T59" fmla="*/ 28 h 56"/>
                  <a:gd name="T60" fmla="*/ 36 w 48"/>
                  <a:gd name="T61" fmla="*/ 24 h 56"/>
                  <a:gd name="T62" fmla="*/ 36 w 48"/>
                  <a:gd name="T63" fmla="*/ 18 h 56"/>
                  <a:gd name="T64" fmla="*/ 34 w 48"/>
                  <a:gd name="T65" fmla="*/ 14 h 56"/>
                  <a:gd name="T66" fmla="*/ 30 w 48"/>
                  <a:gd name="T67" fmla="*/ 10 h 56"/>
                  <a:gd name="T68" fmla="*/ 24 w 48"/>
                  <a:gd name="T69" fmla="*/ 10 h 56"/>
                  <a:gd name="T70" fmla="*/ 18 w 48"/>
                  <a:gd name="T71" fmla="*/ 10 h 56"/>
                  <a:gd name="T72" fmla="*/ 16 w 48"/>
                  <a:gd name="T73" fmla="*/ 14 h 56"/>
                  <a:gd name="T74" fmla="*/ 12 w 48"/>
                  <a:gd name="T75" fmla="*/ 18 h 56"/>
                  <a:gd name="T76" fmla="*/ 12 w 48"/>
                  <a:gd name="T77" fmla="*/ 2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48" y="28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6" y="42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8" y="28"/>
                    </a:lnTo>
                    <a:lnTo>
                      <a:pt x="48" y="28"/>
                    </a:lnTo>
                    <a:close/>
                    <a:moveTo>
                      <a:pt x="36" y="24"/>
                    </a:moveTo>
                    <a:lnTo>
                      <a:pt x="36" y="24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36" y="24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21" name="Freeform 62"/>
              <p:cNvSpPr>
                <a:spLocks/>
              </p:cNvSpPr>
              <p:nvPr/>
            </p:nvSpPr>
            <p:spPr bwMode="auto">
              <a:xfrm>
                <a:off x="1098550" y="6635750"/>
                <a:ext cx="50800" cy="120650"/>
              </a:xfrm>
              <a:custGeom>
                <a:avLst/>
                <a:gdLst>
                  <a:gd name="T0" fmla="*/ 30 w 32"/>
                  <a:gd name="T1" fmla="*/ 74 h 76"/>
                  <a:gd name="T2" fmla="*/ 30 w 32"/>
                  <a:gd name="T3" fmla="*/ 74 h 76"/>
                  <a:gd name="T4" fmla="*/ 26 w 32"/>
                  <a:gd name="T5" fmla="*/ 76 h 76"/>
                  <a:gd name="T6" fmla="*/ 26 w 32"/>
                  <a:gd name="T7" fmla="*/ 76 h 76"/>
                  <a:gd name="T8" fmla="*/ 20 w 32"/>
                  <a:gd name="T9" fmla="*/ 76 h 76"/>
                  <a:gd name="T10" fmla="*/ 20 w 32"/>
                  <a:gd name="T11" fmla="*/ 76 h 76"/>
                  <a:gd name="T12" fmla="*/ 14 w 32"/>
                  <a:gd name="T13" fmla="*/ 76 h 76"/>
                  <a:gd name="T14" fmla="*/ 14 w 32"/>
                  <a:gd name="T15" fmla="*/ 76 h 76"/>
                  <a:gd name="T16" fmla="*/ 12 w 32"/>
                  <a:gd name="T17" fmla="*/ 74 h 76"/>
                  <a:gd name="T18" fmla="*/ 12 w 32"/>
                  <a:gd name="T19" fmla="*/ 74 h 76"/>
                  <a:gd name="T20" fmla="*/ 8 w 32"/>
                  <a:gd name="T21" fmla="*/ 70 h 76"/>
                  <a:gd name="T22" fmla="*/ 8 w 32"/>
                  <a:gd name="T23" fmla="*/ 70 h 76"/>
                  <a:gd name="T24" fmla="*/ 8 w 32"/>
                  <a:gd name="T25" fmla="*/ 62 h 76"/>
                  <a:gd name="T26" fmla="*/ 8 w 32"/>
                  <a:gd name="T27" fmla="*/ 30 h 76"/>
                  <a:gd name="T28" fmla="*/ 0 w 32"/>
                  <a:gd name="T29" fmla="*/ 30 h 76"/>
                  <a:gd name="T30" fmla="*/ 0 w 32"/>
                  <a:gd name="T31" fmla="*/ 20 h 76"/>
                  <a:gd name="T32" fmla="*/ 8 w 32"/>
                  <a:gd name="T33" fmla="*/ 20 h 76"/>
                  <a:gd name="T34" fmla="*/ 8 w 32"/>
                  <a:gd name="T35" fmla="*/ 6 h 76"/>
                  <a:gd name="T36" fmla="*/ 18 w 32"/>
                  <a:gd name="T37" fmla="*/ 0 h 76"/>
                  <a:gd name="T38" fmla="*/ 18 w 32"/>
                  <a:gd name="T39" fmla="*/ 20 h 76"/>
                  <a:gd name="T40" fmla="*/ 32 w 32"/>
                  <a:gd name="T41" fmla="*/ 20 h 76"/>
                  <a:gd name="T42" fmla="*/ 32 w 32"/>
                  <a:gd name="T43" fmla="*/ 30 h 76"/>
                  <a:gd name="T44" fmla="*/ 18 w 32"/>
                  <a:gd name="T45" fmla="*/ 30 h 76"/>
                  <a:gd name="T46" fmla="*/ 18 w 32"/>
                  <a:gd name="T47" fmla="*/ 60 h 76"/>
                  <a:gd name="T48" fmla="*/ 18 w 32"/>
                  <a:gd name="T49" fmla="*/ 60 h 76"/>
                  <a:gd name="T50" fmla="*/ 18 w 32"/>
                  <a:gd name="T51" fmla="*/ 64 h 76"/>
                  <a:gd name="T52" fmla="*/ 18 w 32"/>
                  <a:gd name="T53" fmla="*/ 64 h 76"/>
                  <a:gd name="T54" fmla="*/ 20 w 32"/>
                  <a:gd name="T55" fmla="*/ 66 h 76"/>
                  <a:gd name="T56" fmla="*/ 20 w 32"/>
                  <a:gd name="T57" fmla="*/ 66 h 76"/>
                  <a:gd name="T58" fmla="*/ 22 w 32"/>
                  <a:gd name="T59" fmla="*/ 66 h 76"/>
                  <a:gd name="T60" fmla="*/ 22 w 32"/>
                  <a:gd name="T61" fmla="*/ 66 h 76"/>
                  <a:gd name="T62" fmla="*/ 24 w 32"/>
                  <a:gd name="T63" fmla="*/ 68 h 76"/>
                  <a:gd name="T64" fmla="*/ 24 w 32"/>
                  <a:gd name="T65" fmla="*/ 68 h 76"/>
                  <a:gd name="T66" fmla="*/ 28 w 32"/>
                  <a:gd name="T67" fmla="*/ 66 h 76"/>
                  <a:gd name="T68" fmla="*/ 28 w 32"/>
                  <a:gd name="T69" fmla="*/ 66 h 76"/>
                  <a:gd name="T70" fmla="*/ 32 w 32"/>
                  <a:gd name="T71" fmla="*/ 64 h 76"/>
                  <a:gd name="T72" fmla="*/ 30 w 32"/>
                  <a:gd name="T73" fmla="*/ 7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76">
                    <a:moveTo>
                      <a:pt x="30" y="74"/>
                    </a:moveTo>
                    <a:lnTo>
                      <a:pt x="30" y="74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62"/>
                    </a:lnTo>
                    <a:lnTo>
                      <a:pt x="8" y="30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8" y="20"/>
                    </a:lnTo>
                    <a:lnTo>
                      <a:pt x="8" y="6"/>
                    </a:lnTo>
                    <a:lnTo>
                      <a:pt x="18" y="0"/>
                    </a:lnTo>
                    <a:lnTo>
                      <a:pt x="18" y="20"/>
                    </a:lnTo>
                    <a:lnTo>
                      <a:pt x="32" y="20"/>
                    </a:lnTo>
                    <a:lnTo>
                      <a:pt x="32" y="30"/>
                    </a:lnTo>
                    <a:lnTo>
                      <a:pt x="18" y="30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8" y="66"/>
                    </a:lnTo>
                    <a:lnTo>
                      <a:pt x="28" y="66"/>
                    </a:lnTo>
                    <a:lnTo>
                      <a:pt x="32" y="64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24" name="Freeform 63"/>
              <p:cNvSpPr>
                <a:spLocks/>
              </p:cNvSpPr>
              <p:nvPr/>
            </p:nvSpPr>
            <p:spPr bwMode="auto">
              <a:xfrm>
                <a:off x="1158875" y="6635750"/>
                <a:ext cx="50800" cy="120650"/>
              </a:xfrm>
              <a:custGeom>
                <a:avLst/>
                <a:gdLst>
                  <a:gd name="T0" fmla="*/ 30 w 32"/>
                  <a:gd name="T1" fmla="*/ 74 h 76"/>
                  <a:gd name="T2" fmla="*/ 30 w 32"/>
                  <a:gd name="T3" fmla="*/ 74 h 76"/>
                  <a:gd name="T4" fmla="*/ 26 w 32"/>
                  <a:gd name="T5" fmla="*/ 76 h 76"/>
                  <a:gd name="T6" fmla="*/ 26 w 32"/>
                  <a:gd name="T7" fmla="*/ 76 h 76"/>
                  <a:gd name="T8" fmla="*/ 20 w 32"/>
                  <a:gd name="T9" fmla="*/ 76 h 76"/>
                  <a:gd name="T10" fmla="*/ 20 w 32"/>
                  <a:gd name="T11" fmla="*/ 76 h 76"/>
                  <a:gd name="T12" fmla="*/ 16 w 32"/>
                  <a:gd name="T13" fmla="*/ 76 h 76"/>
                  <a:gd name="T14" fmla="*/ 16 w 32"/>
                  <a:gd name="T15" fmla="*/ 76 h 76"/>
                  <a:gd name="T16" fmla="*/ 12 w 32"/>
                  <a:gd name="T17" fmla="*/ 74 h 76"/>
                  <a:gd name="T18" fmla="*/ 12 w 32"/>
                  <a:gd name="T19" fmla="*/ 74 h 76"/>
                  <a:gd name="T20" fmla="*/ 8 w 32"/>
                  <a:gd name="T21" fmla="*/ 70 h 76"/>
                  <a:gd name="T22" fmla="*/ 8 w 32"/>
                  <a:gd name="T23" fmla="*/ 70 h 76"/>
                  <a:gd name="T24" fmla="*/ 8 w 32"/>
                  <a:gd name="T25" fmla="*/ 62 h 76"/>
                  <a:gd name="T26" fmla="*/ 8 w 32"/>
                  <a:gd name="T27" fmla="*/ 30 h 76"/>
                  <a:gd name="T28" fmla="*/ 0 w 32"/>
                  <a:gd name="T29" fmla="*/ 30 h 76"/>
                  <a:gd name="T30" fmla="*/ 0 w 32"/>
                  <a:gd name="T31" fmla="*/ 20 h 76"/>
                  <a:gd name="T32" fmla="*/ 8 w 32"/>
                  <a:gd name="T33" fmla="*/ 20 h 76"/>
                  <a:gd name="T34" fmla="*/ 8 w 32"/>
                  <a:gd name="T35" fmla="*/ 6 h 76"/>
                  <a:gd name="T36" fmla="*/ 18 w 32"/>
                  <a:gd name="T37" fmla="*/ 0 h 76"/>
                  <a:gd name="T38" fmla="*/ 18 w 32"/>
                  <a:gd name="T39" fmla="*/ 20 h 76"/>
                  <a:gd name="T40" fmla="*/ 32 w 32"/>
                  <a:gd name="T41" fmla="*/ 20 h 76"/>
                  <a:gd name="T42" fmla="*/ 32 w 32"/>
                  <a:gd name="T43" fmla="*/ 30 h 76"/>
                  <a:gd name="T44" fmla="*/ 18 w 32"/>
                  <a:gd name="T45" fmla="*/ 30 h 76"/>
                  <a:gd name="T46" fmla="*/ 18 w 32"/>
                  <a:gd name="T47" fmla="*/ 60 h 76"/>
                  <a:gd name="T48" fmla="*/ 18 w 32"/>
                  <a:gd name="T49" fmla="*/ 60 h 76"/>
                  <a:gd name="T50" fmla="*/ 18 w 32"/>
                  <a:gd name="T51" fmla="*/ 64 h 76"/>
                  <a:gd name="T52" fmla="*/ 18 w 32"/>
                  <a:gd name="T53" fmla="*/ 64 h 76"/>
                  <a:gd name="T54" fmla="*/ 20 w 32"/>
                  <a:gd name="T55" fmla="*/ 66 h 76"/>
                  <a:gd name="T56" fmla="*/ 20 w 32"/>
                  <a:gd name="T57" fmla="*/ 66 h 76"/>
                  <a:gd name="T58" fmla="*/ 22 w 32"/>
                  <a:gd name="T59" fmla="*/ 66 h 76"/>
                  <a:gd name="T60" fmla="*/ 22 w 32"/>
                  <a:gd name="T61" fmla="*/ 66 h 76"/>
                  <a:gd name="T62" fmla="*/ 24 w 32"/>
                  <a:gd name="T63" fmla="*/ 68 h 76"/>
                  <a:gd name="T64" fmla="*/ 24 w 32"/>
                  <a:gd name="T65" fmla="*/ 68 h 76"/>
                  <a:gd name="T66" fmla="*/ 28 w 32"/>
                  <a:gd name="T67" fmla="*/ 66 h 76"/>
                  <a:gd name="T68" fmla="*/ 28 w 32"/>
                  <a:gd name="T69" fmla="*/ 66 h 76"/>
                  <a:gd name="T70" fmla="*/ 32 w 32"/>
                  <a:gd name="T71" fmla="*/ 64 h 76"/>
                  <a:gd name="T72" fmla="*/ 30 w 32"/>
                  <a:gd name="T73" fmla="*/ 7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76">
                    <a:moveTo>
                      <a:pt x="30" y="74"/>
                    </a:moveTo>
                    <a:lnTo>
                      <a:pt x="30" y="74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62"/>
                    </a:lnTo>
                    <a:lnTo>
                      <a:pt x="8" y="30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8" y="20"/>
                    </a:lnTo>
                    <a:lnTo>
                      <a:pt x="8" y="6"/>
                    </a:lnTo>
                    <a:lnTo>
                      <a:pt x="18" y="0"/>
                    </a:lnTo>
                    <a:lnTo>
                      <a:pt x="18" y="20"/>
                    </a:lnTo>
                    <a:lnTo>
                      <a:pt x="32" y="20"/>
                    </a:lnTo>
                    <a:lnTo>
                      <a:pt x="32" y="30"/>
                    </a:lnTo>
                    <a:lnTo>
                      <a:pt x="18" y="30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8" y="66"/>
                    </a:lnTo>
                    <a:lnTo>
                      <a:pt x="28" y="66"/>
                    </a:lnTo>
                    <a:lnTo>
                      <a:pt x="32" y="64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25" name="Freeform 64"/>
              <p:cNvSpPr>
                <a:spLocks noEditPoints="1"/>
              </p:cNvSpPr>
              <p:nvPr/>
            </p:nvSpPr>
            <p:spPr bwMode="auto">
              <a:xfrm>
                <a:off x="1222375" y="6667500"/>
                <a:ext cx="73025" cy="88900"/>
              </a:xfrm>
              <a:custGeom>
                <a:avLst/>
                <a:gdLst>
                  <a:gd name="T0" fmla="*/ 46 w 46"/>
                  <a:gd name="T1" fmla="*/ 28 h 56"/>
                  <a:gd name="T2" fmla="*/ 46 w 46"/>
                  <a:gd name="T3" fmla="*/ 30 h 56"/>
                  <a:gd name="T4" fmla="*/ 10 w 46"/>
                  <a:gd name="T5" fmla="*/ 32 h 56"/>
                  <a:gd name="T6" fmla="*/ 12 w 46"/>
                  <a:gd name="T7" fmla="*/ 38 h 56"/>
                  <a:gd name="T8" fmla="*/ 16 w 46"/>
                  <a:gd name="T9" fmla="*/ 44 h 56"/>
                  <a:gd name="T10" fmla="*/ 20 w 46"/>
                  <a:gd name="T11" fmla="*/ 46 h 56"/>
                  <a:gd name="T12" fmla="*/ 24 w 46"/>
                  <a:gd name="T13" fmla="*/ 48 h 56"/>
                  <a:gd name="T14" fmla="*/ 28 w 46"/>
                  <a:gd name="T15" fmla="*/ 46 h 56"/>
                  <a:gd name="T16" fmla="*/ 30 w 46"/>
                  <a:gd name="T17" fmla="*/ 46 h 56"/>
                  <a:gd name="T18" fmla="*/ 34 w 46"/>
                  <a:gd name="T19" fmla="*/ 44 h 56"/>
                  <a:gd name="T20" fmla="*/ 36 w 46"/>
                  <a:gd name="T21" fmla="*/ 42 h 56"/>
                  <a:gd name="T22" fmla="*/ 42 w 46"/>
                  <a:gd name="T23" fmla="*/ 50 h 56"/>
                  <a:gd name="T24" fmla="*/ 38 w 46"/>
                  <a:gd name="T25" fmla="*/ 52 h 56"/>
                  <a:gd name="T26" fmla="*/ 34 w 46"/>
                  <a:gd name="T27" fmla="*/ 56 h 56"/>
                  <a:gd name="T28" fmla="*/ 30 w 46"/>
                  <a:gd name="T29" fmla="*/ 56 h 56"/>
                  <a:gd name="T30" fmla="*/ 24 w 46"/>
                  <a:gd name="T31" fmla="*/ 56 h 56"/>
                  <a:gd name="T32" fmla="*/ 16 w 46"/>
                  <a:gd name="T33" fmla="*/ 56 h 56"/>
                  <a:gd name="T34" fmla="*/ 12 w 46"/>
                  <a:gd name="T35" fmla="*/ 54 h 56"/>
                  <a:gd name="T36" fmla="*/ 8 w 46"/>
                  <a:gd name="T37" fmla="*/ 50 h 56"/>
                  <a:gd name="T38" fmla="*/ 4 w 46"/>
                  <a:gd name="T39" fmla="*/ 44 h 56"/>
                  <a:gd name="T40" fmla="*/ 0 w 46"/>
                  <a:gd name="T41" fmla="*/ 38 h 56"/>
                  <a:gd name="T42" fmla="*/ 0 w 46"/>
                  <a:gd name="T43" fmla="*/ 28 h 56"/>
                  <a:gd name="T44" fmla="*/ 2 w 46"/>
                  <a:gd name="T45" fmla="*/ 16 h 56"/>
                  <a:gd name="T46" fmla="*/ 6 w 46"/>
                  <a:gd name="T47" fmla="*/ 8 h 56"/>
                  <a:gd name="T48" fmla="*/ 14 w 46"/>
                  <a:gd name="T49" fmla="*/ 2 h 56"/>
                  <a:gd name="T50" fmla="*/ 24 w 46"/>
                  <a:gd name="T51" fmla="*/ 0 h 56"/>
                  <a:gd name="T52" fmla="*/ 34 w 46"/>
                  <a:gd name="T53" fmla="*/ 2 h 56"/>
                  <a:gd name="T54" fmla="*/ 42 w 46"/>
                  <a:gd name="T55" fmla="*/ 8 h 56"/>
                  <a:gd name="T56" fmla="*/ 46 w 46"/>
                  <a:gd name="T57" fmla="*/ 16 h 56"/>
                  <a:gd name="T58" fmla="*/ 46 w 46"/>
                  <a:gd name="T59" fmla="*/ 28 h 56"/>
                  <a:gd name="T60" fmla="*/ 36 w 46"/>
                  <a:gd name="T61" fmla="*/ 24 h 56"/>
                  <a:gd name="T62" fmla="*/ 36 w 46"/>
                  <a:gd name="T63" fmla="*/ 18 h 56"/>
                  <a:gd name="T64" fmla="*/ 32 w 46"/>
                  <a:gd name="T65" fmla="*/ 14 h 56"/>
                  <a:gd name="T66" fmla="*/ 28 w 46"/>
                  <a:gd name="T67" fmla="*/ 10 h 56"/>
                  <a:gd name="T68" fmla="*/ 24 w 46"/>
                  <a:gd name="T69" fmla="*/ 10 h 56"/>
                  <a:gd name="T70" fmla="*/ 18 w 46"/>
                  <a:gd name="T71" fmla="*/ 10 h 56"/>
                  <a:gd name="T72" fmla="*/ 14 w 46"/>
                  <a:gd name="T73" fmla="*/ 14 h 56"/>
                  <a:gd name="T74" fmla="*/ 12 w 46"/>
                  <a:gd name="T75" fmla="*/ 18 h 56"/>
                  <a:gd name="T76" fmla="*/ 10 w 46"/>
                  <a:gd name="T77" fmla="*/ 2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56">
                    <a:moveTo>
                      <a:pt x="46" y="28"/>
                    </a:moveTo>
                    <a:lnTo>
                      <a:pt x="46" y="28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6" y="42"/>
                    </a:lnTo>
                    <a:lnTo>
                      <a:pt x="42" y="50"/>
                    </a:lnTo>
                    <a:lnTo>
                      <a:pt x="42" y="50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28"/>
                    </a:lnTo>
                    <a:lnTo>
                      <a:pt x="46" y="28"/>
                    </a:lnTo>
                    <a:close/>
                    <a:moveTo>
                      <a:pt x="36" y="24"/>
                    </a:moveTo>
                    <a:lnTo>
                      <a:pt x="36" y="24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0" y="24"/>
                    </a:lnTo>
                    <a:lnTo>
                      <a:pt x="36" y="24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26" name="Freeform 65"/>
              <p:cNvSpPr>
                <a:spLocks/>
              </p:cNvSpPr>
              <p:nvPr/>
            </p:nvSpPr>
            <p:spPr bwMode="auto">
              <a:xfrm>
                <a:off x="1314450" y="6667500"/>
                <a:ext cx="50800" cy="88900"/>
              </a:xfrm>
              <a:custGeom>
                <a:avLst/>
                <a:gdLst>
                  <a:gd name="T0" fmla="*/ 30 w 32"/>
                  <a:gd name="T1" fmla="*/ 12 h 56"/>
                  <a:gd name="T2" fmla="*/ 30 w 32"/>
                  <a:gd name="T3" fmla="*/ 12 h 56"/>
                  <a:gd name="T4" fmla="*/ 26 w 32"/>
                  <a:gd name="T5" fmla="*/ 10 h 56"/>
                  <a:gd name="T6" fmla="*/ 26 w 32"/>
                  <a:gd name="T7" fmla="*/ 10 h 56"/>
                  <a:gd name="T8" fmla="*/ 22 w 32"/>
                  <a:gd name="T9" fmla="*/ 10 h 56"/>
                  <a:gd name="T10" fmla="*/ 22 w 32"/>
                  <a:gd name="T11" fmla="*/ 10 h 56"/>
                  <a:gd name="T12" fmla="*/ 18 w 32"/>
                  <a:gd name="T13" fmla="*/ 12 h 56"/>
                  <a:gd name="T14" fmla="*/ 14 w 32"/>
                  <a:gd name="T15" fmla="*/ 14 h 56"/>
                  <a:gd name="T16" fmla="*/ 14 w 32"/>
                  <a:gd name="T17" fmla="*/ 14 h 56"/>
                  <a:gd name="T18" fmla="*/ 12 w 32"/>
                  <a:gd name="T19" fmla="*/ 18 h 56"/>
                  <a:gd name="T20" fmla="*/ 12 w 32"/>
                  <a:gd name="T21" fmla="*/ 24 h 56"/>
                  <a:gd name="T22" fmla="*/ 12 w 32"/>
                  <a:gd name="T23" fmla="*/ 56 h 56"/>
                  <a:gd name="T24" fmla="*/ 0 w 32"/>
                  <a:gd name="T25" fmla="*/ 56 h 56"/>
                  <a:gd name="T26" fmla="*/ 0 w 32"/>
                  <a:gd name="T27" fmla="*/ 0 h 56"/>
                  <a:gd name="T28" fmla="*/ 12 w 32"/>
                  <a:gd name="T29" fmla="*/ 0 h 56"/>
                  <a:gd name="T30" fmla="*/ 12 w 32"/>
                  <a:gd name="T31" fmla="*/ 6 h 56"/>
                  <a:gd name="T32" fmla="*/ 12 w 32"/>
                  <a:gd name="T33" fmla="*/ 6 h 56"/>
                  <a:gd name="T34" fmla="*/ 14 w 32"/>
                  <a:gd name="T35" fmla="*/ 4 h 56"/>
                  <a:gd name="T36" fmla="*/ 14 w 32"/>
                  <a:gd name="T37" fmla="*/ 4 h 56"/>
                  <a:gd name="T38" fmla="*/ 16 w 32"/>
                  <a:gd name="T39" fmla="*/ 2 h 56"/>
                  <a:gd name="T40" fmla="*/ 16 w 32"/>
                  <a:gd name="T41" fmla="*/ 2 h 56"/>
                  <a:gd name="T42" fmla="*/ 20 w 32"/>
                  <a:gd name="T43" fmla="*/ 0 h 56"/>
                  <a:gd name="T44" fmla="*/ 20 w 32"/>
                  <a:gd name="T45" fmla="*/ 0 h 56"/>
                  <a:gd name="T46" fmla="*/ 24 w 32"/>
                  <a:gd name="T47" fmla="*/ 0 h 56"/>
                  <a:gd name="T48" fmla="*/ 24 w 32"/>
                  <a:gd name="T49" fmla="*/ 0 h 56"/>
                  <a:gd name="T50" fmla="*/ 30 w 32"/>
                  <a:gd name="T51" fmla="*/ 0 h 56"/>
                  <a:gd name="T52" fmla="*/ 30 w 32"/>
                  <a:gd name="T53" fmla="*/ 0 h 56"/>
                  <a:gd name="T54" fmla="*/ 32 w 32"/>
                  <a:gd name="T55" fmla="*/ 2 h 56"/>
                  <a:gd name="T56" fmla="*/ 30 w 32"/>
                  <a:gd name="T57" fmla="*/ 1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56">
                    <a:moveTo>
                      <a:pt x="30" y="12"/>
                    </a:moveTo>
                    <a:lnTo>
                      <a:pt x="30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8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2" y="5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2" y="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27" name="Freeform 66"/>
              <p:cNvSpPr>
                <a:spLocks/>
              </p:cNvSpPr>
              <p:nvPr/>
            </p:nvSpPr>
            <p:spPr bwMode="auto">
              <a:xfrm>
                <a:off x="1416050" y="6635750"/>
                <a:ext cx="50800" cy="120650"/>
              </a:xfrm>
              <a:custGeom>
                <a:avLst/>
                <a:gdLst>
                  <a:gd name="T0" fmla="*/ 30 w 32"/>
                  <a:gd name="T1" fmla="*/ 74 h 76"/>
                  <a:gd name="T2" fmla="*/ 30 w 32"/>
                  <a:gd name="T3" fmla="*/ 74 h 76"/>
                  <a:gd name="T4" fmla="*/ 26 w 32"/>
                  <a:gd name="T5" fmla="*/ 76 h 76"/>
                  <a:gd name="T6" fmla="*/ 26 w 32"/>
                  <a:gd name="T7" fmla="*/ 76 h 76"/>
                  <a:gd name="T8" fmla="*/ 20 w 32"/>
                  <a:gd name="T9" fmla="*/ 76 h 76"/>
                  <a:gd name="T10" fmla="*/ 20 w 32"/>
                  <a:gd name="T11" fmla="*/ 76 h 76"/>
                  <a:gd name="T12" fmla="*/ 14 w 32"/>
                  <a:gd name="T13" fmla="*/ 76 h 76"/>
                  <a:gd name="T14" fmla="*/ 14 w 32"/>
                  <a:gd name="T15" fmla="*/ 76 h 76"/>
                  <a:gd name="T16" fmla="*/ 10 w 32"/>
                  <a:gd name="T17" fmla="*/ 74 h 76"/>
                  <a:gd name="T18" fmla="*/ 10 w 32"/>
                  <a:gd name="T19" fmla="*/ 74 h 76"/>
                  <a:gd name="T20" fmla="*/ 8 w 32"/>
                  <a:gd name="T21" fmla="*/ 70 h 76"/>
                  <a:gd name="T22" fmla="*/ 8 w 32"/>
                  <a:gd name="T23" fmla="*/ 70 h 76"/>
                  <a:gd name="T24" fmla="*/ 8 w 32"/>
                  <a:gd name="T25" fmla="*/ 62 h 76"/>
                  <a:gd name="T26" fmla="*/ 8 w 32"/>
                  <a:gd name="T27" fmla="*/ 30 h 76"/>
                  <a:gd name="T28" fmla="*/ 0 w 32"/>
                  <a:gd name="T29" fmla="*/ 30 h 76"/>
                  <a:gd name="T30" fmla="*/ 0 w 32"/>
                  <a:gd name="T31" fmla="*/ 20 h 76"/>
                  <a:gd name="T32" fmla="*/ 8 w 32"/>
                  <a:gd name="T33" fmla="*/ 20 h 76"/>
                  <a:gd name="T34" fmla="*/ 8 w 32"/>
                  <a:gd name="T35" fmla="*/ 6 h 76"/>
                  <a:gd name="T36" fmla="*/ 18 w 32"/>
                  <a:gd name="T37" fmla="*/ 0 h 76"/>
                  <a:gd name="T38" fmla="*/ 18 w 32"/>
                  <a:gd name="T39" fmla="*/ 20 h 76"/>
                  <a:gd name="T40" fmla="*/ 32 w 32"/>
                  <a:gd name="T41" fmla="*/ 20 h 76"/>
                  <a:gd name="T42" fmla="*/ 32 w 32"/>
                  <a:gd name="T43" fmla="*/ 30 h 76"/>
                  <a:gd name="T44" fmla="*/ 18 w 32"/>
                  <a:gd name="T45" fmla="*/ 30 h 76"/>
                  <a:gd name="T46" fmla="*/ 18 w 32"/>
                  <a:gd name="T47" fmla="*/ 60 h 76"/>
                  <a:gd name="T48" fmla="*/ 18 w 32"/>
                  <a:gd name="T49" fmla="*/ 60 h 76"/>
                  <a:gd name="T50" fmla="*/ 18 w 32"/>
                  <a:gd name="T51" fmla="*/ 64 h 76"/>
                  <a:gd name="T52" fmla="*/ 18 w 32"/>
                  <a:gd name="T53" fmla="*/ 64 h 76"/>
                  <a:gd name="T54" fmla="*/ 20 w 32"/>
                  <a:gd name="T55" fmla="*/ 66 h 76"/>
                  <a:gd name="T56" fmla="*/ 20 w 32"/>
                  <a:gd name="T57" fmla="*/ 66 h 76"/>
                  <a:gd name="T58" fmla="*/ 22 w 32"/>
                  <a:gd name="T59" fmla="*/ 66 h 76"/>
                  <a:gd name="T60" fmla="*/ 22 w 32"/>
                  <a:gd name="T61" fmla="*/ 66 h 76"/>
                  <a:gd name="T62" fmla="*/ 24 w 32"/>
                  <a:gd name="T63" fmla="*/ 68 h 76"/>
                  <a:gd name="T64" fmla="*/ 24 w 32"/>
                  <a:gd name="T65" fmla="*/ 68 h 76"/>
                  <a:gd name="T66" fmla="*/ 28 w 32"/>
                  <a:gd name="T67" fmla="*/ 66 h 76"/>
                  <a:gd name="T68" fmla="*/ 28 w 32"/>
                  <a:gd name="T69" fmla="*/ 66 h 76"/>
                  <a:gd name="T70" fmla="*/ 32 w 32"/>
                  <a:gd name="T71" fmla="*/ 64 h 76"/>
                  <a:gd name="T72" fmla="*/ 30 w 32"/>
                  <a:gd name="T73" fmla="*/ 7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76">
                    <a:moveTo>
                      <a:pt x="30" y="74"/>
                    </a:moveTo>
                    <a:lnTo>
                      <a:pt x="30" y="74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62"/>
                    </a:lnTo>
                    <a:lnTo>
                      <a:pt x="8" y="30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8" y="20"/>
                    </a:lnTo>
                    <a:lnTo>
                      <a:pt x="8" y="6"/>
                    </a:lnTo>
                    <a:lnTo>
                      <a:pt x="18" y="0"/>
                    </a:lnTo>
                    <a:lnTo>
                      <a:pt x="18" y="20"/>
                    </a:lnTo>
                    <a:lnTo>
                      <a:pt x="32" y="20"/>
                    </a:lnTo>
                    <a:lnTo>
                      <a:pt x="32" y="30"/>
                    </a:lnTo>
                    <a:lnTo>
                      <a:pt x="18" y="30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8" y="66"/>
                    </a:lnTo>
                    <a:lnTo>
                      <a:pt x="28" y="66"/>
                    </a:lnTo>
                    <a:lnTo>
                      <a:pt x="32" y="64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28" name="Freeform 67"/>
              <p:cNvSpPr>
                <a:spLocks/>
              </p:cNvSpPr>
              <p:nvPr/>
            </p:nvSpPr>
            <p:spPr bwMode="auto">
              <a:xfrm>
                <a:off x="1485900" y="6635750"/>
                <a:ext cx="69850" cy="120650"/>
              </a:xfrm>
              <a:custGeom>
                <a:avLst/>
                <a:gdLst>
                  <a:gd name="T0" fmla="*/ 34 w 44"/>
                  <a:gd name="T1" fmla="*/ 76 h 76"/>
                  <a:gd name="T2" fmla="*/ 34 w 44"/>
                  <a:gd name="T3" fmla="*/ 44 h 76"/>
                  <a:gd name="T4" fmla="*/ 34 w 44"/>
                  <a:gd name="T5" fmla="*/ 44 h 76"/>
                  <a:gd name="T6" fmla="*/ 32 w 44"/>
                  <a:gd name="T7" fmla="*/ 38 h 76"/>
                  <a:gd name="T8" fmla="*/ 30 w 44"/>
                  <a:gd name="T9" fmla="*/ 34 h 76"/>
                  <a:gd name="T10" fmla="*/ 30 w 44"/>
                  <a:gd name="T11" fmla="*/ 34 h 76"/>
                  <a:gd name="T12" fmla="*/ 28 w 44"/>
                  <a:gd name="T13" fmla="*/ 30 h 76"/>
                  <a:gd name="T14" fmla="*/ 22 w 44"/>
                  <a:gd name="T15" fmla="*/ 30 h 76"/>
                  <a:gd name="T16" fmla="*/ 22 w 44"/>
                  <a:gd name="T17" fmla="*/ 30 h 76"/>
                  <a:gd name="T18" fmla="*/ 18 w 44"/>
                  <a:gd name="T19" fmla="*/ 30 h 76"/>
                  <a:gd name="T20" fmla="*/ 18 w 44"/>
                  <a:gd name="T21" fmla="*/ 30 h 76"/>
                  <a:gd name="T22" fmla="*/ 14 w 44"/>
                  <a:gd name="T23" fmla="*/ 34 h 76"/>
                  <a:gd name="T24" fmla="*/ 14 w 44"/>
                  <a:gd name="T25" fmla="*/ 34 h 76"/>
                  <a:gd name="T26" fmla="*/ 12 w 44"/>
                  <a:gd name="T27" fmla="*/ 38 h 76"/>
                  <a:gd name="T28" fmla="*/ 12 w 44"/>
                  <a:gd name="T29" fmla="*/ 38 h 76"/>
                  <a:gd name="T30" fmla="*/ 10 w 44"/>
                  <a:gd name="T31" fmla="*/ 44 h 76"/>
                  <a:gd name="T32" fmla="*/ 10 w 44"/>
                  <a:gd name="T33" fmla="*/ 76 h 76"/>
                  <a:gd name="T34" fmla="*/ 0 w 44"/>
                  <a:gd name="T35" fmla="*/ 76 h 76"/>
                  <a:gd name="T36" fmla="*/ 0 w 44"/>
                  <a:gd name="T37" fmla="*/ 6 h 76"/>
                  <a:gd name="T38" fmla="*/ 10 w 44"/>
                  <a:gd name="T39" fmla="*/ 0 h 76"/>
                  <a:gd name="T40" fmla="*/ 10 w 44"/>
                  <a:gd name="T41" fmla="*/ 26 h 76"/>
                  <a:gd name="T42" fmla="*/ 10 w 44"/>
                  <a:gd name="T43" fmla="*/ 26 h 76"/>
                  <a:gd name="T44" fmla="*/ 14 w 44"/>
                  <a:gd name="T45" fmla="*/ 24 h 76"/>
                  <a:gd name="T46" fmla="*/ 14 w 44"/>
                  <a:gd name="T47" fmla="*/ 24 h 76"/>
                  <a:gd name="T48" fmla="*/ 16 w 44"/>
                  <a:gd name="T49" fmla="*/ 22 h 76"/>
                  <a:gd name="T50" fmla="*/ 16 w 44"/>
                  <a:gd name="T51" fmla="*/ 22 h 76"/>
                  <a:gd name="T52" fmla="*/ 20 w 44"/>
                  <a:gd name="T53" fmla="*/ 20 h 76"/>
                  <a:gd name="T54" fmla="*/ 20 w 44"/>
                  <a:gd name="T55" fmla="*/ 20 h 76"/>
                  <a:gd name="T56" fmla="*/ 24 w 44"/>
                  <a:gd name="T57" fmla="*/ 20 h 76"/>
                  <a:gd name="T58" fmla="*/ 24 w 44"/>
                  <a:gd name="T59" fmla="*/ 20 h 76"/>
                  <a:gd name="T60" fmla="*/ 34 w 44"/>
                  <a:gd name="T61" fmla="*/ 22 h 76"/>
                  <a:gd name="T62" fmla="*/ 34 w 44"/>
                  <a:gd name="T63" fmla="*/ 22 h 76"/>
                  <a:gd name="T64" fmla="*/ 40 w 44"/>
                  <a:gd name="T65" fmla="*/ 26 h 76"/>
                  <a:gd name="T66" fmla="*/ 40 w 44"/>
                  <a:gd name="T67" fmla="*/ 26 h 76"/>
                  <a:gd name="T68" fmla="*/ 42 w 44"/>
                  <a:gd name="T69" fmla="*/ 34 h 76"/>
                  <a:gd name="T70" fmla="*/ 42 w 44"/>
                  <a:gd name="T71" fmla="*/ 34 h 76"/>
                  <a:gd name="T72" fmla="*/ 44 w 44"/>
                  <a:gd name="T73" fmla="*/ 44 h 76"/>
                  <a:gd name="T74" fmla="*/ 44 w 44"/>
                  <a:gd name="T75" fmla="*/ 76 h 76"/>
                  <a:gd name="T76" fmla="*/ 34 w 44"/>
                  <a:gd name="T7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" h="76">
                    <a:moveTo>
                      <a:pt x="34" y="76"/>
                    </a:moveTo>
                    <a:lnTo>
                      <a:pt x="34" y="44"/>
                    </a:lnTo>
                    <a:lnTo>
                      <a:pt x="34" y="44"/>
                    </a:lnTo>
                    <a:lnTo>
                      <a:pt x="32" y="38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28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0" y="44"/>
                    </a:lnTo>
                    <a:lnTo>
                      <a:pt x="10" y="76"/>
                    </a:lnTo>
                    <a:lnTo>
                      <a:pt x="0" y="76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44"/>
                    </a:lnTo>
                    <a:lnTo>
                      <a:pt x="44" y="76"/>
                    </a:lnTo>
                    <a:lnTo>
                      <a:pt x="34" y="7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29" name="Freeform 68"/>
              <p:cNvSpPr>
                <a:spLocks noEditPoints="1"/>
              </p:cNvSpPr>
              <p:nvPr/>
            </p:nvSpPr>
            <p:spPr bwMode="auto">
              <a:xfrm>
                <a:off x="1571625" y="6667500"/>
                <a:ext cx="76200" cy="88900"/>
              </a:xfrm>
              <a:custGeom>
                <a:avLst/>
                <a:gdLst>
                  <a:gd name="T0" fmla="*/ 48 w 48"/>
                  <a:gd name="T1" fmla="*/ 28 h 56"/>
                  <a:gd name="T2" fmla="*/ 48 w 48"/>
                  <a:gd name="T3" fmla="*/ 30 h 56"/>
                  <a:gd name="T4" fmla="*/ 12 w 48"/>
                  <a:gd name="T5" fmla="*/ 32 h 56"/>
                  <a:gd name="T6" fmla="*/ 14 w 48"/>
                  <a:gd name="T7" fmla="*/ 38 h 56"/>
                  <a:gd name="T8" fmla="*/ 16 w 48"/>
                  <a:gd name="T9" fmla="*/ 44 h 56"/>
                  <a:gd name="T10" fmla="*/ 20 w 48"/>
                  <a:gd name="T11" fmla="*/ 46 h 56"/>
                  <a:gd name="T12" fmla="*/ 26 w 48"/>
                  <a:gd name="T13" fmla="*/ 48 h 56"/>
                  <a:gd name="T14" fmla="*/ 28 w 48"/>
                  <a:gd name="T15" fmla="*/ 46 h 56"/>
                  <a:gd name="T16" fmla="*/ 32 w 48"/>
                  <a:gd name="T17" fmla="*/ 46 h 56"/>
                  <a:gd name="T18" fmla="*/ 34 w 48"/>
                  <a:gd name="T19" fmla="*/ 44 h 56"/>
                  <a:gd name="T20" fmla="*/ 38 w 48"/>
                  <a:gd name="T21" fmla="*/ 42 h 56"/>
                  <a:gd name="T22" fmla="*/ 44 w 48"/>
                  <a:gd name="T23" fmla="*/ 50 h 56"/>
                  <a:gd name="T24" fmla="*/ 40 w 48"/>
                  <a:gd name="T25" fmla="*/ 52 h 56"/>
                  <a:gd name="T26" fmla="*/ 36 w 48"/>
                  <a:gd name="T27" fmla="*/ 56 h 56"/>
                  <a:gd name="T28" fmla="*/ 30 w 48"/>
                  <a:gd name="T29" fmla="*/ 56 h 56"/>
                  <a:gd name="T30" fmla="*/ 24 w 48"/>
                  <a:gd name="T31" fmla="*/ 56 h 56"/>
                  <a:gd name="T32" fmla="*/ 18 w 48"/>
                  <a:gd name="T33" fmla="*/ 56 h 56"/>
                  <a:gd name="T34" fmla="*/ 12 w 48"/>
                  <a:gd name="T35" fmla="*/ 54 h 56"/>
                  <a:gd name="T36" fmla="*/ 8 w 48"/>
                  <a:gd name="T37" fmla="*/ 50 h 56"/>
                  <a:gd name="T38" fmla="*/ 4 w 48"/>
                  <a:gd name="T39" fmla="*/ 44 h 56"/>
                  <a:gd name="T40" fmla="*/ 2 w 48"/>
                  <a:gd name="T41" fmla="*/ 38 h 56"/>
                  <a:gd name="T42" fmla="*/ 0 w 48"/>
                  <a:gd name="T43" fmla="*/ 28 h 56"/>
                  <a:gd name="T44" fmla="*/ 2 w 48"/>
                  <a:gd name="T45" fmla="*/ 16 h 56"/>
                  <a:gd name="T46" fmla="*/ 8 w 48"/>
                  <a:gd name="T47" fmla="*/ 8 h 56"/>
                  <a:gd name="T48" fmla="*/ 16 w 48"/>
                  <a:gd name="T49" fmla="*/ 2 h 56"/>
                  <a:gd name="T50" fmla="*/ 24 w 48"/>
                  <a:gd name="T51" fmla="*/ 0 h 56"/>
                  <a:gd name="T52" fmla="*/ 36 w 48"/>
                  <a:gd name="T53" fmla="*/ 2 h 56"/>
                  <a:gd name="T54" fmla="*/ 42 w 48"/>
                  <a:gd name="T55" fmla="*/ 8 h 56"/>
                  <a:gd name="T56" fmla="*/ 46 w 48"/>
                  <a:gd name="T57" fmla="*/ 16 h 56"/>
                  <a:gd name="T58" fmla="*/ 48 w 48"/>
                  <a:gd name="T59" fmla="*/ 28 h 56"/>
                  <a:gd name="T60" fmla="*/ 38 w 48"/>
                  <a:gd name="T61" fmla="*/ 24 h 56"/>
                  <a:gd name="T62" fmla="*/ 36 w 48"/>
                  <a:gd name="T63" fmla="*/ 18 h 56"/>
                  <a:gd name="T64" fmla="*/ 34 w 48"/>
                  <a:gd name="T65" fmla="*/ 14 h 56"/>
                  <a:gd name="T66" fmla="*/ 30 w 48"/>
                  <a:gd name="T67" fmla="*/ 10 h 56"/>
                  <a:gd name="T68" fmla="*/ 24 w 48"/>
                  <a:gd name="T69" fmla="*/ 10 h 56"/>
                  <a:gd name="T70" fmla="*/ 20 w 48"/>
                  <a:gd name="T71" fmla="*/ 10 h 56"/>
                  <a:gd name="T72" fmla="*/ 16 w 48"/>
                  <a:gd name="T73" fmla="*/ 14 h 56"/>
                  <a:gd name="T74" fmla="*/ 12 w 48"/>
                  <a:gd name="T75" fmla="*/ 18 h 56"/>
                  <a:gd name="T76" fmla="*/ 12 w 48"/>
                  <a:gd name="T77" fmla="*/ 2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48" y="28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6" y="48"/>
                    </a:lnTo>
                    <a:lnTo>
                      <a:pt x="26" y="48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8" y="42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8" y="28"/>
                    </a:lnTo>
                    <a:lnTo>
                      <a:pt x="48" y="28"/>
                    </a:lnTo>
                    <a:close/>
                    <a:moveTo>
                      <a:pt x="38" y="24"/>
                    </a:moveTo>
                    <a:lnTo>
                      <a:pt x="38" y="24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38" y="24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30" name="Freeform 69"/>
              <p:cNvSpPr>
                <a:spLocks/>
              </p:cNvSpPr>
              <p:nvPr/>
            </p:nvSpPr>
            <p:spPr bwMode="auto">
              <a:xfrm>
                <a:off x="1701800" y="6667500"/>
                <a:ext cx="107950" cy="88900"/>
              </a:xfrm>
              <a:custGeom>
                <a:avLst/>
                <a:gdLst>
                  <a:gd name="T0" fmla="*/ 54 w 68"/>
                  <a:gd name="T1" fmla="*/ 56 h 56"/>
                  <a:gd name="T2" fmla="*/ 44 w 68"/>
                  <a:gd name="T3" fmla="*/ 56 h 56"/>
                  <a:gd name="T4" fmla="*/ 34 w 68"/>
                  <a:gd name="T5" fmla="*/ 18 h 56"/>
                  <a:gd name="T6" fmla="*/ 24 w 68"/>
                  <a:gd name="T7" fmla="*/ 56 h 56"/>
                  <a:gd name="T8" fmla="*/ 14 w 68"/>
                  <a:gd name="T9" fmla="*/ 56 h 56"/>
                  <a:gd name="T10" fmla="*/ 0 w 68"/>
                  <a:gd name="T11" fmla="*/ 0 h 56"/>
                  <a:gd name="T12" fmla="*/ 10 w 68"/>
                  <a:gd name="T13" fmla="*/ 0 h 56"/>
                  <a:gd name="T14" fmla="*/ 20 w 68"/>
                  <a:gd name="T15" fmla="*/ 38 h 56"/>
                  <a:gd name="T16" fmla="*/ 30 w 68"/>
                  <a:gd name="T17" fmla="*/ 0 h 56"/>
                  <a:gd name="T18" fmla="*/ 38 w 68"/>
                  <a:gd name="T19" fmla="*/ 0 h 56"/>
                  <a:gd name="T20" fmla="*/ 48 w 68"/>
                  <a:gd name="T21" fmla="*/ 38 h 56"/>
                  <a:gd name="T22" fmla="*/ 58 w 68"/>
                  <a:gd name="T23" fmla="*/ 0 h 56"/>
                  <a:gd name="T24" fmla="*/ 68 w 68"/>
                  <a:gd name="T25" fmla="*/ 0 h 56"/>
                  <a:gd name="T26" fmla="*/ 54 w 68"/>
                  <a:gd name="T2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56">
                    <a:moveTo>
                      <a:pt x="54" y="56"/>
                    </a:moveTo>
                    <a:lnTo>
                      <a:pt x="44" y="56"/>
                    </a:lnTo>
                    <a:lnTo>
                      <a:pt x="34" y="18"/>
                    </a:lnTo>
                    <a:lnTo>
                      <a:pt x="24" y="56"/>
                    </a:lnTo>
                    <a:lnTo>
                      <a:pt x="14" y="56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38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8" y="38"/>
                    </a:lnTo>
                    <a:lnTo>
                      <a:pt x="58" y="0"/>
                    </a:lnTo>
                    <a:lnTo>
                      <a:pt x="68" y="0"/>
                    </a:lnTo>
                    <a:lnTo>
                      <a:pt x="54" y="5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31" name="Freeform 70"/>
              <p:cNvSpPr>
                <a:spLocks noEditPoints="1"/>
              </p:cNvSpPr>
              <p:nvPr/>
            </p:nvSpPr>
            <p:spPr bwMode="auto">
              <a:xfrm>
                <a:off x="1819275" y="6667500"/>
                <a:ext cx="79375" cy="88900"/>
              </a:xfrm>
              <a:custGeom>
                <a:avLst/>
                <a:gdLst>
                  <a:gd name="T0" fmla="*/ 50 w 50"/>
                  <a:gd name="T1" fmla="*/ 28 h 56"/>
                  <a:gd name="T2" fmla="*/ 48 w 50"/>
                  <a:gd name="T3" fmla="*/ 40 h 56"/>
                  <a:gd name="T4" fmla="*/ 42 w 50"/>
                  <a:gd name="T5" fmla="*/ 50 h 56"/>
                  <a:gd name="T6" fmla="*/ 34 w 50"/>
                  <a:gd name="T7" fmla="*/ 56 h 56"/>
                  <a:gd name="T8" fmla="*/ 24 w 50"/>
                  <a:gd name="T9" fmla="*/ 56 h 56"/>
                  <a:gd name="T10" fmla="*/ 14 w 50"/>
                  <a:gd name="T11" fmla="*/ 54 h 56"/>
                  <a:gd name="T12" fmla="*/ 8 w 50"/>
                  <a:gd name="T13" fmla="*/ 50 h 56"/>
                  <a:gd name="T14" fmla="*/ 2 w 50"/>
                  <a:gd name="T15" fmla="*/ 40 h 56"/>
                  <a:gd name="T16" fmla="*/ 0 w 50"/>
                  <a:gd name="T17" fmla="*/ 28 h 56"/>
                  <a:gd name="T18" fmla="*/ 2 w 50"/>
                  <a:gd name="T19" fmla="*/ 16 h 56"/>
                  <a:gd name="T20" fmla="*/ 8 w 50"/>
                  <a:gd name="T21" fmla="*/ 8 h 56"/>
                  <a:gd name="T22" fmla="*/ 16 w 50"/>
                  <a:gd name="T23" fmla="*/ 2 h 56"/>
                  <a:gd name="T24" fmla="*/ 24 w 50"/>
                  <a:gd name="T25" fmla="*/ 0 h 56"/>
                  <a:gd name="T26" fmla="*/ 34 w 50"/>
                  <a:gd name="T27" fmla="*/ 2 h 56"/>
                  <a:gd name="T28" fmla="*/ 42 w 50"/>
                  <a:gd name="T29" fmla="*/ 8 h 56"/>
                  <a:gd name="T30" fmla="*/ 48 w 50"/>
                  <a:gd name="T31" fmla="*/ 16 h 56"/>
                  <a:gd name="T32" fmla="*/ 50 w 50"/>
                  <a:gd name="T33" fmla="*/ 28 h 56"/>
                  <a:gd name="T34" fmla="*/ 38 w 50"/>
                  <a:gd name="T35" fmla="*/ 28 h 56"/>
                  <a:gd name="T36" fmla="*/ 38 w 50"/>
                  <a:gd name="T37" fmla="*/ 20 h 56"/>
                  <a:gd name="T38" fmla="*/ 34 w 50"/>
                  <a:gd name="T39" fmla="*/ 16 h 56"/>
                  <a:gd name="T40" fmla="*/ 30 w 50"/>
                  <a:gd name="T41" fmla="*/ 12 h 56"/>
                  <a:gd name="T42" fmla="*/ 24 w 50"/>
                  <a:gd name="T43" fmla="*/ 10 h 56"/>
                  <a:gd name="T44" fmla="*/ 18 w 50"/>
                  <a:gd name="T45" fmla="*/ 12 h 56"/>
                  <a:gd name="T46" fmla="*/ 14 w 50"/>
                  <a:gd name="T47" fmla="*/ 14 h 56"/>
                  <a:gd name="T48" fmla="*/ 12 w 50"/>
                  <a:gd name="T49" fmla="*/ 20 h 56"/>
                  <a:gd name="T50" fmla="*/ 12 w 50"/>
                  <a:gd name="T51" fmla="*/ 28 h 56"/>
                  <a:gd name="T52" fmla="*/ 12 w 50"/>
                  <a:gd name="T53" fmla="*/ 36 h 56"/>
                  <a:gd name="T54" fmla="*/ 14 w 50"/>
                  <a:gd name="T55" fmla="*/ 42 h 56"/>
                  <a:gd name="T56" fmla="*/ 20 w 50"/>
                  <a:gd name="T57" fmla="*/ 46 h 56"/>
                  <a:gd name="T58" fmla="*/ 24 w 50"/>
                  <a:gd name="T59" fmla="*/ 46 h 56"/>
                  <a:gd name="T60" fmla="*/ 30 w 50"/>
                  <a:gd name="T61" fmla="*/ 46 h 56"/>
                  <a:gd name="T62" fmla="*/ 34 w 50"/>
                  <a:gd name="T63" fmla="*/ 42 h 56"/>
                  <a:gd name="T64" fmla="*/ 38 w 50"/>
                  <a:gd name="T65" fmla="*/ 36 h 56"/>
                  <a:gd name="T66" fmla="*/ 38 w 50"/>
                  <a:gd name="T6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0" h="56">
                    <a:moveTo>
                      <a:pt x="50" y="28"/>
                    </a:moveTo>
                    <a:lnTo>
                      <a:pt x="50" y="28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2" y="50"/>
                    </a:lnTo>
                    <a:lnTo>
                      <a:pt x="42" y="50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  <a:moveTo>
                      <a:pt x="38" y="28"/>
                    </a:moveTo>
                    <a:lnTo>
                      <a:pt x="38" y="28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28"/>
                    </a:lnTo>
                    <a:lnTo>
                      <a:pt x="38" y="2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32" name="Freeform 71"/>
              <p:cNvSpPr>
                <a:spLocks/>
              </p:cNvSpPr>
              <p:nvPr/>
            </p:nvSpPr>
            <p:spPr bwMode="auto">
              <a:xfrm>
                <a:off x="1914525" y="6667500"/>
                <a:ext cx="53975" cy="88900"/>
              </a:xfrm>
              <a:custGeom>
                <a:avLst/>
                <a:gdLst>
                  <a:gd name="T0" fmla="*/ 30 w 34"/>
                  <a:gd name="T1" fmla="*/ 12 h 56"/>
                  <a:gd name="T2" fmla="*/ 30 w 34"/>
                  <a:gd name="T3" fmla="*/ 12 h 56"/>
                  <a:gd name="T4" fmla="*/ 26 w 34"/>
                  <a:gd name="T5" fmla="*/ 10 h 56"/>
                  <a:gd name="T6" fmla="*/ 26 w 34"/>
                  <a:gd name="T7" fmla="*/ 10 h 56"/>
                  <a:gd name="T8" fmla="*/ 22 w 34"/>
                  <a:gd name="T9" fmla="*/ 10 h 56"/>
                  <a:gd name="T10" fmla="*/ 22 w 34"/>
                  <a:gd name="T11" fmla="*/ 10 h 56"/>
                  <a:gd name="T12" fmla="*/ 18 w 34"/>
                  <a:gd name="T13" fmla="*/ 12 h 56"/>
                  <a:gd name="T14" fmla="*/ 14 w 34"/>
                  <a:gd name="T15" fmla="*/ 14 h 56"/>
                  <a:gd name="T16" fmla="*/ 14 w 34"/>
                  <a:gd name="T17" fmla="*/ 14 h 56"/>
                  <a:gd name="T18" fmla="*/ 12 w 34"/>
                  <a:gd name="T19" fmla="*/ 18 h 56"/>
                  <a:gd name="T20" fmla="*/ 12 w 34"/>
                  <a:gd name="T21" fmla="*/ 24 h 56"/>
                  <a:gd name="T22" fmla="*/ 12 w 34"/>
                  <a:gd name="T23" fmla="*/ 56 h 56"/>
                  <a:gd name="T24" fmla="*/ 0 w 34"/>
                  <a:gd name="T25" fmla="*/ 56 h 56"/>
                  <a:gd name="T26" fmla="*/ 0 w 34"/>
                  <a:gd name="T27" fmla="*/ 0 h 56"/>
                  <a:gd name="T28" fmla="*/ 12 w 34"/>
                  <a:gd name="T29" fmla="*/ 0 h 56"/>
                  <a:gd name="T30" fmla="*/ 12 w 34"/>
                  <a:gd name="T31" fmla="*/ 6 h 56"/>
                  <a:gd name="T32" fmla="*/ 12 w 34"/>
                  <a:gd name="T33" fmla="*/ 6 h 56"/>
                  <a:gd name="T34" fmla="*/ 14 w 34"/>
                  <a:gd name="T35" fmla="*/ 4 h 56"/>
                  <a:gd name="T36" fmla="*/ 14 w 34"/>
                  <a:gd name="T37" fmla="*/ 4 h 56"/>
                  <a:gd name="T38" fmla="*/ 16 w 34"/>
                  <a:gd name="T39" fmla="*/ 2 h 56"/>
                  <a:gd name="T40" fmla="*/ 16 w 34"/>
                  <a:gd name="T41" fmla="*/ 2 h 56"/>
                  <a:gd name="T42" fmla="*/ 20 w 34"/>
                  <a:gd name="T43" fmla="*/ 0 h 56"/>
                  <a:gd name="T44" fmla="*/ 20 w 34"/>
                  <a:gd name="T45" fmla="*/ 0 h 56"/>
                  <a:gd name="T46" fmla="*/ 24 w 34"/>
                  <a:gd name="T47" fmla="*/ 0 h 56"/>
                  <a:gd name="T48" fmla="*/ 24 w 34"/>
                  <a:gd name="T49" fmla="*/ 0 h 56"/>
                  <a:gd name="T50" fmla="*/ 30 w 34"/>
                  <a:gd name="T51" fmla="*/ 0 h 56"/>
                  <a:gd name="T52" fmla="*/ 30 w 34"/>
                  <a:gd name="T53" fmla="*/ 0 h 56"/>
                  <a:gd name="T54" fmla="*/ 34 w 34"/>
                  <a:gd name="T55" fmla="*/ 2 h 56"/>
                  <a:gd name="T56" fmla="*/ 30 w 34"/>
                  <a:gd name="T57" fmla="*/ 1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" h="56">
                    <a:moveTo>
                      <a:pt x="30" y="12"/>
                    </a:moveTo>
                    <a:lnTo>
                      <a:pt x="30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8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2" y="5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33" name="Freeform 72"/>
              <p:cNvSpPr>
                <a:spLocks/>
              </p:cNvSpPr>
              <p:nvPr/>
            </p:nvSpPr>
            <p:spPr bwMode="auto">
              <a:xfrm>
                <a:off x="1981200" y="6635750"/>
                <a:ext cx="19050" cy="120650"/>
              </a:xfrm>
              <a:custGeom>
                <a:avLst/>
                <a:gdLst>
                  <a:gd name="T0" fmla="*/ 0 w 12"/>
                  <a:gd name="T1" fmla="*/ 76 h 76"/>
                  <a:gd name="T2" fmla="*/ 0 w 12"/>
                  <a:gd name="T3" fmla="*/ 6 h 76"/>
                  <a:gd name="T4" fmla="*/ 12 w 12"/>
                  <a:gd name="T5" fmla="*/ 0 h 76"/>
                  <a:gd name="T6" fmla="*/ 12 w 12"/>
                  <a:gd name="T7" fmla="*/ 76 h 76"/>
                  <a:gd name="T8" fmla="*/ 0 w 12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6">
                    <a:moveTo>
                      <a:pt x="0" y="76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34" name="Freeform 73"/>
              <p:cNvSpPr>
                <a:spLocks noEditPoints="1"/>
              </p:cNvSpPr>
              <p:nvPr/>
            </p:nvSpPr>
            <p:spPr bwMode="auto">
              <a:xfrm>
                <a:off x="2019300" y="6635750"/>
                <a:ext cx="73025" cy="120650"/>
              </a:xfrm>
              <a:custGeom>
                <a:avLst/>
                <a:gdLst>
                  <a:gd name="T0" fmla="*/ 34 w 46"/>
                  <a:gd name="T1" fmla="*/ 70 h 76"/>
                  <a:gd name="T2" fmla="*/ 32 w 46"/>
                  <a:gd name="T3" fmla="*/ 74 h 76"/>
                  <a:gd name="T4" fmla="*/ 28 w 46"/>
                  <a:gd name="T5" fmla="*/ 76 h 76"/>
                  <a:gd name="T6" fmla="*/ 24 w 46"/>
                  <a:gd name="T7" fmla="*/ 76 h 76"/>
                  <a:gd name="T8" fmla="*/ 20 w 46"/>
                  <a:gd name="T9" fmla="*/ 76 h 76"/>
                  <a:gd name="T10" fmla="*/ 12 w 46"/>
                  <a:gd name="T11" fmla="*/ 76 h 76"/>
                  <a:gd name="T12" fmla="*/ 6 w 46"/>
                  <a:gd name="T13" fmla="*/ 70 h 76"/>
                  <a:gd name="T14" fmla="*/ 0 w 46"/>
                  <a:gd name="T15" fmla="*/ 60 h 76"/>
                  <a:gd name="T16" fmla="*/ 0 w 46"/>
                  <a:gd name="T17" fmla="*/ 48 h 76"/>
                  <a:gd name="T18" fmla="*/ 0 w 46"/>
                  <a:gd name="T19" fmla="*/ 36 h 76"/>
                  <a:gd name="T20" fmla="*/ 6 w 46"/>
                  <a:gd name="T21" fmla="*/ 26 h 76"/>
                  <a:gd name="T22" fmla="*/ 12 w 46"/>
                  <a:gd name="T23" fmla="*/ 22 h 76"/>
                  <a:gd name="T24" fmla="*/ 20 w 46"/>
                  <a:gd name="T25" fmla="*/ 20 h 76"/>
                  <a:gd name="T26" fmla="*/ 24 w 46"/>
                  <a:gd name="T27" fmla="*/ 20 h 76"/>
                  <a:gd name="T28" fmla="*/ 28 w 46"/>
                  <a:gd name="T29" fmla="*/ 22 h 76"/>
                  <a:gd name="T30" fmla="*/ 32 w 46"/>
                  <a:gd name="T31" fmla="*/ 24 h 76"/>
                  <a:gd name="T32" fmla="*/ 34 w 46"/>
                  <a:gd name="T33" fmla="*/ 26 h 76"/>
                  <a:gd name="T34" fmla="*/ 46 w 46"/>
                  <a:gd name="T35" fmla="*/ 0 h 76"/>
                  <a:gd name="T36" fmla="*/ 34 w 46"/>
                  <a:gd name="T37" fmla="*/ 76 h 76"/>
                  <a:gd name="T38" fmla="*/ 34 w 46"/>
                  <a:gd name="T39" fmla="*/ 36 h 76"/>
                  <a:gd name="T40" fmla="*/ 32 w 46"/>
                  <a:gd name="T41" fmla="*/ 34 h 76"/>
                  <a:gd name="T42" fmla="*/ 30 w 46"/>
                  <a:gd name="T43" fmla="*/ 32 h 76"/>
                  <a:gd name="T44" fmla="*/ 26 w 46"/>
                  <a:gd name="T45" fmla="*/ 30 h 76"/>
                  <a:gd name="T46" fmla="*/ 22 w 46"/>
                  <a:gd name="T47" fmla="*/ 30 h 76"/>
                  <a:gd name="T48" fmla="*/ 12 w 46"/>
                  <a:gd name="T49" fmla="*/ 34 h 76"/>
                  <a:gd name="T50" fmla="*/ 10 w 46"/>
                  <a:gd name="T51" fmla="*/ 40 h 76"/>
                  <a:gd name="T52" fmla="*/ 10 w 46"/>
                  <a:gd name="T53" fmla="*/ 48 h 76"/>
                  <a:gd name="T54" fmla="*/ 10 w 46"/>
                  <a:gd name="T55" fmla="*/ 56 h 76"/>
                  <a:gd name="T56" fmla="*/ 14 w 46"/>
                  <a:gd name="T57" fmla="*/ 62 h 76"/>
                  <a:gd name="T58" fmla="*/ 18 w 46"/>
                  <a:gd name="T59" fmla="*/ 66 h 76"/>
                  <a:gd name="T60" fmla="*/ 22 w 46"/>
                  <a:gd name="T61" fmla="*/ 68 h 76"/>
                  <a:gd name="T62" fmla="*/ 26 w 46"/>
                  <a:gd name="T63" fmla="*/ 66 h 76"/>
                  <a:gd name="T64" fmla="*/ 30 w 46"/>
                  <a:gd name="T65" fmla="*/ 64 h 76"/>
                  <a:gd name="T66" fmla="*/ 32 w 46"/>
                  <a:gd name="T67" fmla="*/ 62 h 76"/>
                  <a:gd name="T68" fmla="*/ 34 w 46"/>
                  <a:gd name="T69" fmla="*/ 3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" h="76">
                    <a:moveTo>
                      <a:pt x="34" y="76"/>
                    </a:moveTo>
                    <a:lnTo>
                      <a:pt x="34" y="70"/>
                    </a:lnTo>
                    <a:lnTo>
                      <a:pt x="34" y="70"/>
                    </a:lnTo>
                    <a:lnTo>
                      <a:pt x="32" y="74"/>
                    </a:lnTo>
                    <a:lnTo>
                      <a:pt x="32" y="74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6" y="70"/>
                    </a:lnTo>
                    <a:lnTo>
                      <a:pt x="6" y="7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4" y="26"/>
                    </a:lnTo>
                    <a:lnTo>
                      <a:pt x="34" y="6"/>
                    </a:lnTo>
                    <a:lnTo>
                      <a:pt x="46" y="0"/>
                    </a:lnTo>
                    <a:lnTo>
                      <a:pt x="46" y="76"/>
                    </a:lnTo>
                    <a:lnTo>
                      <a:pt x="34" y="76"/>
                    </a:lnTo>
                    <a:close/>
                    <a:moveTo>
                      <a:pt x="34" y="36"/>
                    </a:moveTo>
                    <a:lnTo>
                      <a:pt x="34" y="36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6" y="30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0" y="40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30" y="64"/>
                    </a:lnTo>
                    <a:lnTo>
                      <a:pt x="30" y="64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4" y="60"/>
                    </a:lnTo>
                    <a:lnTo>
                      <a:pt x="34" y="3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35" name="Freeform 74"/>
              <p:cNvSpPr>
                <a:spLocks/>
              </p:cNvSpPr>
              <p:nvPr/>
            </p:nvSpPr>
            <p:spPr bwMode="auto">
              <a:xfrm>
                <a:off x="2149475" y="6667500"/>
                <a:ext cx="107950" cy="88900"/>
              </a:xfrm>
              <a:custGeom>
                <a:avLst/>
                <a:gdLst>
                  <a:gd name="T0" fmla="*/ 54 w 68"/>
                  <a:gd name="T1" fmla="*/ 56 h 56"/>
                  <a:gd name="T2" fmla="*/ 44 w 68"/>
                  <a:gd name="T3" fmla="*/ 56 h 56"/>
                  <a:gd name="T4" fmla="*/ 34 w 68"/>
                  <a:gd name="T5" fmla="*/ 18 h 56"/>
                  <a:gd name="T6" fmla="*/ 24 w 68"/>
                  <a:gd name="T7" fmla="*/ 56 h 56"/>
                  <a:gd name="T8" fmla="*/ 14 w 68"/>
                  <a:gd name="T9" fmla="*/ 56 h 56"/>
                  <a:gd name="T10" fmla="*/ 0 w 68"/>
                  <a:gd name="T11" fmla="*/ 0 h 56"/>
                  <a:gd name="T12" fmla="*/ 10 w 68"/>
                  <a:gd name="T13" fmla="*/ 0 h 56"/>
                  <a:gd name="T14" fmla="*/ 20 w 68"/>
                  <a:gd name="T15" fmla="*/ 38 h 56"/>
                  <a:gd name="T16" fmla="*/ 30 w 68"/>
                  <a:gd name="T17" fmla="*/ 0 h 56"/>
                  <a:gd name="T18" fmla="*/ 38 w 68"/>
                  <a:gd name="T19" fmla="*/ 0 h 56"/>
                  <a:gd name="T20" fmla="*/ 48 w 68"/>
                  <a:gd name="T21" fmla="*/ 38 h 56"/>
                  <a:gd name="T22" fmla="*/ 58 w 68"/>
                  <a:gd name="T23" fmla="*/ 0 h 56"/>
                  <a:gd name="T24" fmla="*/ 68 w 68"/>
                  <a:gd name="T25" fmla="*/ 0 h 56"/>
                  <a:gd name="T26" fmla="*/ 54 w 68"/>
                  <a:gd name="T2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56">
                    <a:moveTo>
                      <a:pt x="54" y="56"/>
                    </a:moveTo>
                    <a:lnTo>
                      <a:pt x="44" y="56"/>
                    </a:lnTo>
                    <a:lnTo>
                      <a:pt x="34" y="18"/>
                    </a:lnTo>
                    <a:lnTo>
                      <a:pt x="24" y="56"/>
                    </a:lnTo>
                    <a:lnTo>
                      <a:pt x="14" y="56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38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8" y="38"/>
                    </a:lnTo>
                    <a:lnTo>
                      <a:pt x="58" y="0"/>
                    </a:lnTo>
                    <a:lnTo>
                      <a:pt x="68" y="0"/>
                    </a:lnTo>
                    <a:lnTo>
                      <a:pt x="54" y="5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36" name="Freeform 75"/>
              <p:cNvSpPr>
                <a:spLocks noEditPoints="1"/>
              </p:cNvSpPr>
              <p:nvPr/>
            </p:nvSpPr>
            <p:spPr bwMode="auto">
              <a:xfrm>
                <a:off x="2266950" y="6667500"/>
                <a:ext cx="76200" cy="88900"/>
              </a:xfrm>
              <a:custGeom>
                <a:avLst/>
                <a:gdLst>
                  <a:gd name="T0" fmla="*/ 48 w 48"/>
                  <a:gd name="T1" fmla="*/ 28 h 56"/>
                  <a:gd name="T2" fmla="*/ 48 w 48"/>
                  <a:gd name="T3" fmla="*/ 40 h 56"/>
                  <a:gd name="T4" fmla="*/ 42 w 48"/>
                  <a:gd name="T5" fmla="*/ 50 h 56"/>
                  <a:gd name="T6" fmla="*/ 34 w 48"/>
                  <a:gd name="T7" fmla="*/ 56 h 56"/>
                  <a:gd name="T8" fmla="*/ 24 w 48"/>
                  <a:gd name="T9" fmla="*/ 56 h 56"/>
                  <a:gd name="T10" fmla="*/ 14 w 48"/>
                  <a:gd name="T11" fmla="*/ 54 h 56"/>
                  <a:gd name="T12" fmla="*/ 6 w 48"/>
                  <a:gd name="T13" fmla="*/ 50 h 56"/>
                  <a:gd name="T14" fmla="*/ 2 w 48"/>
                  <a:gd name="T15" fmla="*/ 40 h 56"/>
                  <a:gd name="T16" fmla="*/ 0 w 48"/>
                  <a:gd name="T17" fmla="*/ 28 h 56"/>
                  <a:gd name="T18" fmla="*/ 2 w 48"/>
                  <a:gd name="T19" fmla="*/ 16 h 56"/>
                  <a:gd name="T20" fmla="*/ 8 w 48"/>
                  <a:gd name="T21" fmla="*/ 8 h 56"/>
                  <a:gd name="T22" fmla="*/ 14 w 48"/>
                  <a:gd name="T23" fmla="*/ 2 h 56"/>
                  <a:gd name="T24" fmla="*/ 24 w 48"/>
                  <a:gd name="T25" fmla="*/ 0 h 56"/>
                  <a:gd name="T26" fmla="*/ 34 w 48"/>
                  <a:gd name="T27" fmla="*/ 2 h 56"/>
                  <a:gd name="T28" fmla="*/ 42 w 48"/>
                  <a:gd name="T29" fmla="*/ 8 h 56"/>
                  <a:gd name="T30" fmla="*/ 48 w 48"/>
                  <a:gd name="T31" fmla="*/ 16 h 56"/>
                  <a:gd name="T32" fmla="*/ 48 w 48"/>
                  <a:gd name="T33" fmla="*/ 28 h 56"/>
                  <a:gd name="T34" fmla="*/ 38 w 48"/>
                  <a:gd name="T35" fmla="*/ 28 h 56"/>
                  <a:gd name="T36" fmla="*/ 38 w 48"/>
                  <a:gd name="T37" fmla="*/ 20 h 56"/>
                  <a:gd name="T38" fmla="*/ 34 w 48"/>
                  <a:gd name="T39" fmla="*/ 16 h 56"/>
                  <a:gd name="T40" fmla="*/ 30 w 48"/>
                  <a:gd name="T41" fmla="*/ 12 h 56"/>
                  <a:gd name="T42" fmla="*/ 24 w 48"/>
                  <a:gd name="T43" fmla="*/ 10 h 56"/>
                  <a:gd name="T44" fmla="*/ 18 w 48"/>
                  <a:gd name="T45" fmla="*/ 12 h 56"/>
                  <a:gd name="T46" fmla="*/ 14 w 48"/>
                  <a:gd name="T47" fmla="*/ 14 h 56"/>
                  <a:gd name="T48" fmla="*/ 12 w 48"/>
                  <a:gd name="T49" fmla="*/ 20 h 56"/>
                  <a:gd name="T50" fmla="*/ 10 w 48"/>
                  <a:gd name="T51" fmla="*/ 28 h 56"/>
                  <a:gd name="T52" fmla="*/ 12 w 48"/>
                  <a:gd name="T53" fmla="*/ 36 h 56"/>
                  <a:gd name="T54" fmla="*/ 14 w 48"/>
                  <a:gd name="T55" fmla="*/ 42 h 56"/>
                  <a:gd name="T56" fmla="*/ 20 w 48"/>
                  <a:gd name="T57" fmla="*/ 46 h 56"/>
                  <a:gd name="T58" fmla="*/ 24 w 48"/>
                  <a:gd name="T59" fmla="*/ 46 h 56"/>
                  <a:gd name="T60" fmla="*/ 30 w 48"/>
                  <a:gd name="T61" fmla="*/ 46 h 56"/>
                  <a:gd name="T62" fmla="*/ 34 w 48"/>
                  <a:gd name="T63" fmla="*/ 42 h 56"/>
                  <a:gd name="T64" fmla="*/ 38 w 48"/>
                  <a:gd name="T65" fmla="*/ 36 h 56"/>
                  <a:gd name="T66" fmla="*/ 38 w 48"/>
                  <a:gd name="T6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48" y="28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2" y="50"/>
                    </a:lnTo>
                    <a:lnTo>
                      <a:pt x="42" y="50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28"/>
                    </a:lnTo>
                    <a:lnTo>
                      <a:pt x="48" y="28"/>
                    </a:lnTo>
                    <a:close/>
                    <a:moveTo>
                      <a:pt x="38" y="28"/>
                    </a:moveTo>
                    <a:lnTo>
                      <a:pt x="38" y="28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28"/>
                    </a:lnTo>
                    <a:lnTo>
                      <a:pt x="38" y="2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37" name="Freeform 76"/>
              <p:cNvSpPr>
                <a:spLocks/>
              </p:cNvSpPr>
              <p:nvPr/>
            </p:nvSpPr>
            <p:spPr bwMode="auto">
              <a:xfrm>
                <a:off x="2362200" y="6667500"/>
                <a:ext cx="50800" cy="88900"/>
              </a:xfrm>
              <a:custGeom>
                <a:avLst/>
                <a:gdLst>
                  <a:gd name="T0" fmla="*/ 30 w 32"/>
                  <a:gd name="T1" fmla="*/ 12 h 56"/>
                  <a:gd name="T2" fmla="*/ 30 w 32"/>
                  <a:gd name="T3" fmla="*/ 12 h 56"/>
                  <a:gd name="T4" fmla="*/ 26 w 32"/>
                  <a:gd name="T5" fmla="*/ 10 h 56"/>
                  <a:gd name="T6" fmla="*/ 26 w 32"/>
                  <a:gd name="T7" fmla="*/ 10 h 56"/>
                  <a:gd name="T8" fmla="*/ 22 w 32"/>
                  <a:gd name="T9" fmla="*/ 10 h 56"/>
                  <a:gd name="T10" fmla="*/ 22 w 32"/>
                  <a:gd name="T11" fmla="*/ 10 h 56"/>
                  <a:gd name="T12" fmla="*/ 18 w 32"/>
                  <a:gd name="T13" fmla="*/ 12 h 56"/>
                  <a:gd name="T14" fmla="*/ 14 w 32"/>
                  <a:gd name="T15" fmla="*/ 14 h 56"/>
                  <a:gd name="T16" fmla="*/ 14 w 32"/>
                  <a:gd name="T17" fmla="*/ 14 h 56"/>
                  <a:gd name="T18" fmla="*/ 12 w 32"/>
                  <a:gd name="T19" fmla="*/ 18 h 56"/>
                  <a:gd name="T20" fmla="*/ 10 w 32"/>
                  <a:gd name="T21" fmla="*/ 24 h 56"/>
                  <a:gd name="T22" fmla="*/ 10 w 32"/>
                  <a:gd name="T23" fmla="*/ 56 h 56"/>
                  <a:gd name="T24" fmla="*/ 0 w 32"/>
                  <a:gd name="T25" fmla="*/ 56 h 56"/>
                  <a:gd name="T26" fmla="*/ 0 w 32"/>
                  <a:gd name="T27" fmla="*/ 0 h 56"/>
                  <a:gd name="T28" fmla="*/ 10 w 32"/>
                  <a:gd name="T29" fmla="*/ 0 h 56"/>
                  <a:gd name="T30" fmla="*/ 10 w 32"/>
                  <a:gd name="T31" fmla="*/ 6 h 56"/>
                  <a:gd name="T32" fmla="*/ 10 w 32"/>
                  <a:gd name="T33" fmla="*/ 6 h 56"/>
                  <a:gd name="T34" fmla="*/ 14 w 32"/>
                  <a:gd name="T35" fmla="*/ 4 h 56"/>
                  <a:gd name="T36" fmla="*/ 14 w 32"/>
                  <a:gd name="T37" fmla="*/ 4 h 56"/>
                  <a:gd name="T38" fmla="*/ 16 w 32"/>
                  <a:gd name="T39" fmla="*/ 2 h 56"/>
                  <a:gd name="T40" fmla="*/ 16 w 32"/>
                  <a:gd name="T41" fmla="*/ 2 h 56"/>
                  <a:gd name="T42" fmla="*/ 20 w 32"/>
                  <a:gd name="T43" fmla="*/ 0 h 56"/>
                  <a:gd name="T44" fmla="*/ 20 w 32"/>
                  <a:gd name="T45" fmla="*/ 0 h 56"/>
                  <a:gd name="T46" fmla="*/ 24 w 32"/>
                  <a:gd name="T47" fmla="*/ 0 h 56"/>
                  <a:gd name="T48" fmla="*/ 24 w 32"/>
                  <a:gd name="T49" fmla="*/ 0 h 56"/>
                  <a:gd name="T50" fmla="*/ 28 w 32"/>
                  <a:gd name="T51" fmla="*/ 0 h 56"/>
                  <a:gd name="T52" fmla="*/ 28 w 32"/>
                  <a:gd name="T53" fmla="*/ 0 h 56"/>
                  <a:gd name="T54" fmla="*/ 32 w 32"/>
                  <a:gd name="T55" fmla="*/ 2 h 56"/>
                  <a:gd name="T56" fmla="*/ 30 w 32"/>
                  <a:gd name="T57" fmla="*/ 1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56">
                    <a:moveTo>
                      <a:pt x="30" y="12"/>
                    </a:moveTo>
                    <a:lnTo>
                      <a:pt x="30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8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8"/>
                    </a:lnTo>
                    <a:lnTo>
                      <a:pt x="10" y="24"/>
                    </a:lnTo>
                    <a:lnTo>
                      <a:pt x="10" y="5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38" name="Freeform 77"/>
              <p:cNvSpPr>
                <a:spLocks/>
              </p:cNvSpPr>
              <p:nvPr/>
            </p:nvSpPr>
            <p:spPr bwMode="auto">
              <a:xfrm>
                <a:off x="2428875" y="6635750"/>
                <a:ext cx="66675" cy="120650"/>
              </a:xfrm>
              <a:custGeom>
                <a:avLst/>
                <a:gdLst>
                  <a:gd name="T0" fmla="*/ 30 w 42"/>
                  <a:gd name="T1" fmla="*/ 76 h 76"/>
                  <a:gd name="T2" fmla="*/ 18 w 42"/>
                  <a:gd name="T3" fmla="*/ 48 h 76"/>
                  <a:gd name="T4" fmla="*/ 10 w 42"/>
                  <a:gd name="T5" fmla="*/ 60 h 76"/>
                  <a:gd name="T6" fmla="*/ 10 w 42"/>
                  <a:gd name="T7" fmla="*/ 76 h 76"/>
                  <a:gd name="T8" fmla="*/ 0 w 42"/>
                  <a:gd name="T9" fmla="*/ 76 h 76"/>
                  <a:gd name="T10" fmla="*/ 0 w 42"/>
                  <a:gd name="T11" fmla="*/ 6 h 76"/>
                  <a:gd name="T12" fmla="*/ 10 w 42"/>
                  <a:gd name="T13" fmla="*/ 0 h 76"/>
                  <a:gd name="T14" fmla="*/ 10 w 42"/>
                  <a:gd name="T15" fmla="*/ 46 h 76"/>
                  <a:gd name="T16" fmla="*/ 28 w 42"/>
                  <a:gd name="T17" fmla="*/ 20 h 76"/>
                  <a:gd name="T18" fmla="*/ 40 w 42"/>
                  <a:gd name="T19" fmla="*/ 20 h 76"/>
                  <a:gd name="T20" fmla="*/ 26 w 42"/>
                  <a:gd name="T21" fmla="*/ 40 h 76"/>
                  <a:gd name="T22" fmla="*/ 42 w 42"/>
                  <a:gd name="T23" fmla="*/ 76 h 76"/>
                  <a:gd name="T24" fmla="*/ 30 w 42"/>
                  <a:gd name="T2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6">
                    <a:moveTo>
                      <a:pt x="30" y="76"/>
                    </a:moveTo>
                    <a:lnTo>
                      <a:pt x="18" y="48"/>
                    </a:lnTo>
                    <a:lnTo>
                      <a:pt x="10" y="60"/>
                    </a:lnTo>
                    <a:lnTo>
                      <a:pt x="10" y="76"/>
                    </a:lnTo>
                    <a:lnTo>
                      <a:pt x="0" y="76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10" y="46"/>
                    </a:lnTo>
                    <a:lnTo>
                      <a:pt x="28" y="20"/>
                    </a:lnTo>
                    <a:lnTo>
                      <a:pt x="40" y="20"/>
                    </a:lnTo>
                    <a:lnTo>
                      <a:pt x="26" y="40"/>
                    </a:lnTo>
                    <a:lnTo>
                      <a:pt x="42" y="76"/>
                    </a:lnTo>
                    <a:lnTo>
                      <a:pt x="30" y="7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39" name="Freeform 78"/>
              <p:cNvSpPr>
                <a:spLocks/>
              </p:cNvSpPr>
              <p:nvPr/>
            </p:nvSpPr>
            <p:spPr bwMode="auto">
              <a:xfrm>
                <a:off x="2505075" y="6667500"/>
                <a:ext cx="66675" cy="88900"/>
              </a:xfrm>
              <a:custGeom>
                <a:avLst/>
                <a:gdLst>
                  <a:gd name="T0" fmla="*/ 34 w 42"/>
                  <a:gd name="T1" fmla="*/ 14 h 56"/>
                  <a:gd name="T2" fmla="*/ 28 w 42"/>
                  <a:gd name="T3" fmla="*/ 10 h 56"/>
                  <a:gd name="T4" fmla="*/ 20 w 42"/>
                  <a:gd name="T5" fmla="*/ 10 h 56"/>
                  <a:gd name="T6" fmla="*/ 14 w 42"/>
                  <a:gd name="T7" fmla="*/ 10 h 56"/>
                  <a:gd name="T8" fmla="*/ 14 w 42"/>
                  <a:gd name="T9" fmla="*/ 14 h 56"/>
                  <a:gd name="T10" fmla="*/ 14 w 42"/>
                  <a:gd name="T11" fmla="*/ 16 h 56"/>
                  <a:gd name="T12" fmla="*/ 16 w 42"/>
                  <a:gd name="T13" fmla="*/ 18 h 56"/>
                  <a:gd name="T14" fmla="*/ 18 w 42"/>
                  <a:gd name="T15" fmla="*/ 20 h 56"/>
                  <a:gd name="T16" fmla="*/ 24 w 42"/>
                  <a:gd name="T17" fmla="*/ 22 h 56"/>
                  <a:gd name="T18" fmla="*/ 32 w 42"/>
                  <a:gd name="T19" fmla="*/ 26 h 56"/>
                  <a:gd name="T20" fmla="*/ 38 w 42"/>
                  <a:gd name="T21" fmla="*/ 30 h 56"/>
                  <a:gd name="T22" fmla="*/ 40 w 42"/>
                  <a:gd name="T23" fmla="*/ 34 h 56"/>
                  <a:gd name="T24" fmla="*/ 42 w 42"/>
                  <a:gd name="T25" fmla="*/ 40 h 56"/>
                  <a:gd name="T26" fmla="*/ 40 w 42"/>
                  <a:gd name="T27" fmla="*/ 48 h 56"/>
                  <a:gd name="T28" fmla="*/ 36 w 42"/>
                  <a:gd name="T29" fmla="*/ 54 h 56"/>
                  <a:gd name="T30" fmla="*/ 28 w 42"/>
                  <a:gd name="T31" fmla="*/ 56 h 56"/>
                  <a:gd name="T32" fmla="*/ 22 w 42"/>
                  <a:gd name="T33" fmla="*/ 56 h 56"/>
                  <a:gd name="T34" fmla="*/ 10 w 42"/>
                  <a:gd name="T35" fmla="*/ 56 h 56"/>
                  <a:gd name="T36" fmla="*/ 0 w 42"/>
                  <a:gd name="T37" fmla="*/ 50 h 56"/>
                  <a:gd name="T38" fmla="*/ 4 w 42"/>
                  <a:gd name="T39" fmla="*/ 42 h 56"/>
                  <a:gd name="T40" fmla="*/ 12 w 42"/>
                  <a:gd name="T41" fmla="*/ 46 h 56"/>
                  <a:gd name="T42" fmla="*/ 22 w 42"/>
                  <a:gd name="T43" fmla="*/ 48 h 56"/>
                  <a:gd name="T44" fmla="*/ 28 w 42"/>
                  <a:gd name="T45" fmla="*/ 46 h 56"/>
                  <a:gd name="T46" fmla="*/ 32 w 42"/>
                  <a:gd name="T47" fmla="*/ 42 h 56"/>
                  <a:gd name="T48" fmla="*/ 30 w 42"/>
                  <a:gd name="T49" fmla="*/ 38 h 56"/>
                  <a:gd name="T50" fmla="*/ 28 w 42"/>
                  <a:gd name="T51" fmla="*/ 36 h 56"/>
                  <a:gd name="T52" fmla="*/ 24 w 42"/>
                  <a:gd name="T53" fmla="*/ 34 h 56"/>
                  <a:gd name="T54" fmla="*/ 18 w 42"/>
                  <a:gd name="T55" fmla="*/ 32 h 56"/>
                  <a:gd name="T56" fmla="*/ 10 w 42"/>
                  <a:gd name="T57" fmla="*/ 28 h 56"/>
                  <a:gd name="T58" fmla="*/ 6 w 42"/>
                  <a:gd name="T59" fmla="*/ 24 h 56"/>
                  <a:gd name="T60" fmla="*/ 4 w 42"/>
                  <a:gd name="T61" fmla="*/ 20 h 56"/>
                  <a:gd name="T62" fmla="*/ 2 w 42"/>
                  <a:gd name="T63" fmla="*/ 14 h 56"/>
                  <a:gd name="T64" fmla="*/ 4 w 42"/>
                  <a:gd name="T65" fmla="*/ 8 h 56"/>
                  <a:gd name="T66" fmla="*/ 8 w 42"/>
                  <a:gd name="T67" fmla="*/ 4 h 56"/>
                  <a:gd name="T68" fmla="*/ 14 w 42"/>
                  <a:gd name="T69" fmla="*/ 0 h 56"/>
                  <a:gd name="T70" fmla="*/ 20 w 42"/>
                  <a:gd name="T71" fmla="*/ 0 h 56"/>
                  <a:gd name="T72" fmla="*/ 30 w 42"/>
                  <a:gd name="T73" fmla="*/ 2 h 56"/>
                  <a:gd name="T74" fmla="*/ 40 w 42"/>
                  <a:gd name="T75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2" h="56">
                    <a:moveTo>
                      <a:pt x="40" y="6"/>
                    </a:moveTo>
                    <a:lnTo>
                      <a:pt x="34" y="14"/>
                    </a:lnTo>
                    <a:lnTo>
                      <a:pt x="34" y="14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40"/>
                    </a:lnTo>
                    <a:lnTo>
                      <a:pt x="42" y="40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0" y="50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22" y="48"/>
                    </a:lnTo>
                    <a:lnTo>
                      <a:pt x="22" y="48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0" y="44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0" y="6"/>
                    </a:lnTo>
                    <a:lnTo>
                      <a:pt x="40" y="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40" name="Freeform 79"/>
              <p:cNvSpPr>
                <a:spLocks/>
              </p:cNvSpPr>
              <p:nvPr/>
            </p:nvSpPr>
            <p:spPr bwMode="auto">
              <a:xfrm>
                <a:off x="2587625" y="6731000"/>
                <a:ext cx="25400" cy="25400"/>
              </a:xfrm>
              <a:custGeom>
                <a:avLst/>
                <a:gdLst>
                  <a:gd name="T0" fmla="*/ 16 w 16"/>
                  <a:gd name="T1" fmla="*/ 8 h 16"/>
                  <a:gd name="T2" fmla="*/ 16 w 16"/>
                  <a:gd name="T3" fmla="*/ 8 h 16"/>
                  <a:gd name="T4" fmla="*/ 16 w 16"/>
                  <a:gd name="T5" fmla="*/ 12 h 16"/>
                  <a:gd name="T6" fmla="*/ 16 w 16"/>
                  <a:gd name="T7" fmla="*/ 12 h 16"/>
                  <a:gd name="T8" fmla="*/ 14 w 16"/>
                  <a:gd name="T9" fmla="*/ 14 h 16"/>
                  <a:gd name="T10" fmla="*/ 14 w 16"/>
                  <a:gd name="T11" fmla="*/ 14 h 16"/>
                  <a:gd name="T12" fmla="*/ 12 w 16"/>
                  <a:gd name="T13" fmla="*/ 16 h 16"/>
                  <a:gd name="T14" fmla="*/ 12 w 16"/>
                  <a:gd name="T15" fmla="*/ 16 h 16"/>
                  <a:gd name="T16" fmla="*/ 8 w 16"/>
                  <a:gd name="T17" fmla="*/ 16 h 16"/>
                  <a:gd name="T18" fmla="*/ 8 w 16"/>
                  <a:gd name="T19" fmla="*/ 16 h 16"/>
                  <a:gd name="T20" fmla="*/ 6 w 16"/>
                  <a:gd name="T21" fmla="*/ 16 h 16"/>
                  <a:gd name="T22" fmla="*/ 6 w 16"/>
                  <a:gd name="T23" fmla="*/ 16 h 16"/>
                  <a:gd name="T24" fmla="*/ 2 w 16"/>
                  <a:gd name="T25" fmla="*/ 14 h 16"/>
                  <a:gd name="T26" fmla="*/ 2 w 16"/>
                  <a:gd name="T27" fmla="*/ 14 h 16"/>
                  <a:gd name="T28" fmla="*/ 0 w 16"/>
                  <a:gd name="T29" fmla="*/ 12 h 16"/>
                  <a:gd name="T30" fmla="*/ 0 w 16"/>
                  <a:gd name="T31" fmla="*/ 12 h 16"/>
                  <a:gd name="T32" fmla="*/ 0 w 16"/>
                  <a:gd name="T33" fmla="*/ 8 h 16"/>
                  <a:gd name="T34" fmla="*/ 0 w 16"/>
                  <a:gd name="T35" fmla="*/ 8 h 16"/>
                  <a:gd name="T36" fmla="*/ 0 w 16"/>
                  <a:gd name="T37" fmla="*/ 6 h 16"/>
                  <a:gd name="T38" fmla="*/ 0 w 16"/>
                  <a:gd name="T39" fmla="*/ 6 h 16"/>
                  <a:gd name="T40" fmla="*/ 2 w 16"/>
                  <a:gd name="T41" fmla="*/ 2 h 16"/>
                  <a:gd name="T42" fmla="*/ 2 w 16"/>
                  <a:gd name="T43" fmla="*/ 2 h 16"/>
                  <a:gd name="T44" fmla="*/ 6 w 16"/>
                  <a:gd name="T45" fmla="*/ 0 h 16"/>
                  <a:gd name="T46" fmla="*/ 6 w 16"/>
                  <a:gd name="T47" fmla="*/ 0 h 16"/>
                  <a:gd name="T48" fmla="*/ 8 w 16"/>
                  <a:gd name="T49" fmla="*/ 0 h 16"/>
                  <a:gd name="T50" fmla="*/ 8 w 16"/>
                  <a:gd name="T51" fmla="*/ 0 h 16"/>
                  <a:gd name="T52" fmla="*/ 12 w 16"/>
                  <a:gd name="T53" fmla="*/ 0 h 16"/>
                  <a:gd name="T54" fmla="*/ 12 w 16"/>
                  <a:gd name="T55" fmla="*/ 0 h 16"/>
                  <a:gd name="T56" fmla="*/ 14 w 16"/>
                  <a:gd name="T57" fmla="*/ 2 h 16"/>
                  <a:gd name="T58" fmla="*/ 14 w 16"/>
                  <a:gd name="T59" fmla="*/ 2 h 16"/>
                  <a:gd name="T60" fmla="*/ 16 w 16"/>
                  <a:gd name="T61" fmla="*/ 6 h 16"/>
                  <a:gd name="T62" fmla="*/ 16 w 16"/>
                  <a:gd name="T63" fmla="*/ 6 h 16"/>
                  <a:gd name="T64" fmla="*/ 16 w 16"/>
                  <a:gd name="T65" fmla="*/ 8 h 16"/>
                  <a:gd name="T66" fmla="*/ 16 w 16"/>
                  <a:gd name="T67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" h="16">
                    <a:moveTo>
                      <a:pt x="16" y="8"/>
                    </a:moveTo>
                    <a:lnTo>
                      <a:pt x="16" y="8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88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678736" y="1713848"/>
            <a:ext cx="2619398" cy="56425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kumimoji="0" lang="en-GB" sz="1508" b="0" i="0" u="none" strike="noStrike" kern="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EYInterstate Regular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822487" rtl="0" eaLnBrk="1" fontAlgn="base" latinLnBrk="0" hangingPunct="1">
              <a:lnSpc>
                <a:spcPts val="2232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4987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866013" y="5349326"/>
            <a:ext cx="925803" cy="1146120"/>
            <a:chOff x="9040813" y="5535613"/>
            <a:chExt cx="1082675" cy="1263650"/>
          </a:xfrm>
        </p:grpSpPr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9040813" y="5535613"/>
              <a:ext cx="866775" cy="314325"/>
            </a:xfrm>
            <a:custGeom>
              <a:avLst/>
              <a:gdLst>
                <a:gd name="T0" fmla="*/ 546 w 546"/>
                <a:gd name="T1" fmla="*/ 0 h 198"/>
                <a:gd name="T2" fmla="*/ 0 w 546"/>
                <a:gd name="T3" fmla="*/ 198 h 198"/>
                <a:gd name="T4" fmla="*/ 546 w 546"/>
                <a:gd name="T5" fmla="*/ 102 h 198"/>
                <a:gd name="T6" fmla="*/ 546 w 546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6" h="198">
                  <a:moveTo>
                    <a:pt x="546" y="0"/>
                  </a:moveTo>
                  <a:lnTo>
                    <a:pt x="0" y="198"/>
                  </a:lnTo>
                  <a:lnTo>
                    <a:pt x="546" y="102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1037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9040813" y="5983288"/>
              <a:ext cx="1082675" cy="815975"/>
            </a:xfrm>
            <a:custGeom>
              <a:avLst/>
              <a:gdLst>
                <a:gd name="T0" fmla="*/ 6 w 682"/>
                <a:gd name="T1" fmla="*/ 342 h 514"/>
                <a:gd name="T2" fmla="*/ 38 w 682"/>
                <a:gd name="T3" fmla="*/ 380 h 514"/>
                <a:gd name="T4" fmla="*/ 34 w 682"/>
                <a:gd name="T5" fmla="*/ 354 h 514"/>
                <a:gd name="T6" fmla="*/ 78 w 682"/>
                <a:gd name="T7" fmla="*/ 392 h 514"/>
                <a:gd name="T8" fmla="*/ 96 w 682"/>
                <a:gd name="T9" fmla="*/ 406 h 514"/>
                <a:gd name="T10" fmla="*/ 250 w 682"/>
                <a:gd name="T11" fmla="*/ 364 h 514"/>
                <a:gd name="T12" fmla="*/ 266 w 682"/>
                <a:gd name="T13" fmla="*/ 372 h 514"/>
                <a:gd name="T14" fmla="*/ 132 w 682"/>
                <a:gd name="T15" fmla="*/ 380 h 514"/>
                <a:gd name="T16" fmla="*/ 164 w 682"/>
                <a:gd name="T17" fmla="*/ 374 h 514"/>
                <a:gd name="T18" fmla="*/ 192 w 682"/>
                <a:gd name="T19" fmla="*/ 364 h 514"/>
                <a:gd name="T20" fmla="*/ 192 w 682"/>
                <a:gd name="T21" fmla="*/ 374 h 514"/>
                <a:gd name="T22" fmla="*/ 446 w 682"/>
                <a:gd name="T23" fmla="*/ 406 h 514"/>
                <a:gd name="T24" fmla="*/ 456 w 682"/>
                <a:gd name="T25" fmla="*/ 358 h 514"/>
                <a:gd name="T26" fmla="*/ 446 w 682"/>
                <a:gd name="T27" fmla="*/ 394 h 514"/>
                <a:gd name="T28" fmla="*/ 290 w 682"/>
                <a:gd name="T29" fmla="*/ 384 h 514"/>
                <a:gd name="T30" fmla="*/ 304 w 682"/>
                <a:gd name="T31" fmla="*/ 420 h 514"/>
                <a:gd name="T32" fmla="*/ 320 w 682"/>
                <a:gd name="T33" fmla="*/ 394 h 514"/>
                <a:gd name="T34" fmla="*/ 316 w 682"/>
                <a:gd name="T35" fmla="*/ 372 h 514"/>
                <a:gd name="T36" fmla="*/ 380 w 682"/>
                <a:gd name="T37" fmla="*/ 376 h 514"/>
                <a:gd name="T38" fmla="*/ 402 w 682"/>
                <a:gd name="T39" fmla="*/ 410 h 514"/>
                <a:gd name="T40" fmla="*/ 374 w 682"/>
                <a:gd name="T41" fmla="*/ 388 h 514"/>
                <a:gd name="T42" fmla="*/ 514 w 682"/>
                <a:gd name="T43" fmla="*/ 394 h 514"/>
                <a:gd name="T44" fmla="*/ 512 w 682"/>
                <a:gd name="T45" fmla="*/ 360 h 514"/>
                <a:gd name="T46" fmla="*/ 522 w 682"/>
                <a:gd name="T47" fmla="*/ 402 h 514"/>
                <a:gd name="T48" fmla="*/ 632 w 682"/>
                <a:gd name="T49" fmla="*/ 394 h 514"/>
                <a:gd name="T50" fmla="*/ 620 w 682"/>
                <a:gd name="T51" fmla="*/ 358 h 514"/>
                <a:gd name="T52" fmla="*/ 632 w 682"/>
                <a:gd name="T53" fmla="*/ 394 h 514"/>
                <a:gd name="T54" fmla="*/ 584 w 682"/>
                <a:gd name="T55" fmla="*/ 396 h 514"/>
                <a:gd name="T56" fmla="*/ 562 w 682"/>
                <a:gd name="T57" fmla="*/ 372 h 514"/>
                <a:gd name="T58" fmla="*/ 548 w 682"/>
                <a:gd name="T59" fmla="*/ 410 h 514"/>
                <a:gd name="T60" fmla="*/ 548 w 682"/>
                <a:gd name="T61" fmla="*/ 372 h 514"/>
                <a:gd name="T62" fmla="*/ 664 w 682"/>
                <a:gd name="T63" fmla="*/ 374 h 514"/>
                <a:gd name="T64" fmla="*/ 678 w 682"/>
                <a:gd name="T65" fmla="*/ 374 h 514"/>
                <a:gd name="T66" fmla="*/ 228 w 682"/>
                <a:gd name="T67" fmla="*/ 354 h 514"/>
                <a:gd name="T68" fmla="*/ 530 w 682"/>
                <a:gd name="T69" fmla="*/ 470 h 514"/>
                <a:gd name="T70" fmla="*/ 552 w 682"/>
                <a:gd name="T71" fmla="*/ 484 h 514"/>
                <a:gd name="T72" fmla="*/ 560 w 682"/>
                <a:gd name="T73" fmla="*/ 480 h 514"/>
                <a:gd name="T74" fmla="*/ 120 w 682"/>
                <a:gd name="T75" fmla="*/ 494 h 514"/>
                <a:gd name="T76" fmla="*/ 42 w 682"/>
                <a:gd name="T77" fmla="*/ 494 h 514"/>
                <a:gd name="T78" fmla="*/ 20 w 682"/>
                <a:gd name="T79" fmla="*/ 476 h 514"/>
                <a:gd name="T80" fmla="*/ 70 w 682"/>
                <a:gd name="T81" fmla="*/ 460 h 514"/>
                <a:gd name="T82" fmla="*/ 106 w 682"/>
                <a:gd name="T83" fmla="*/ 452 h 514"/>
                <a:gd name="T84" fmla="*/ 90 w 682"/>
                <a:gd name="T85" fmla="*/ 456 h 514"/>
                <a:gd name="T86" fmla="*/ 496 w 682"/>
                <a:gd name="T87" fmla="*/ 458 h 514"/>
                <a:gd name="T88" fmla="*/ 494 w 682"/>
                <a:gd name="T89" fmla="*/ 444 h 514"/>
                <a:gd name="T90" fmla="*/ 376 w 682"/>
                <a:gd name="T91" fmla="*/ 494 h 514"/>
                <a:gd name="T92" fmla="*/ 398 w 682"/>
                <a:gd name="T93" fmla="*/ 476 h 514"/>
                <a:gd name="T94" fmla="*/ 442 w 682"/>
                <a:gd name="T95" fmla="*/ 496 h 514"/>
                <a:gd name="T96" fmla="*/ 438 w 682"/>
                <a:gd name="T97" fmla="*/ 484 h 514"/>
                <a:gd name="T98" fmla="*/ 452 w 682"/>
                <a:gd name="T99" fmla="*/ 470 h 514"/>
                <a:gd name="T100" fmla="*/ 170 w 682"/>
                <a:gd name="T101" fmla="*/ 426 h 514"/>
                <a:gd name="T102" fmla="*/ 254 w 682"/>
                <a:gd name="T103" fmla="*/ 444 h 514"/>
                <a:gd name="T104" fmla="*/ 252 w 682"/>
                <a:gd name="T105" fmla="*/ 456 h 514"/>
                <a:gd name="T106" fmla="*/ 280 w 682"/>
                <a:gd name="T107" fmla="*/ 470 h 514"/>
                <a:gd name="T108" fmla="*/ 296 w 682"/>
                <a:gd name="T109" fmla="*/ 506 h 514"/>
                <a:gd name="T110" fmla="*/ 310 w 682"/>
                <a:gd name="T111" fmla="*/ 480 h 514"/>
                <a:gd name="T112" fmla="*/ 308 w 682"/>
                <a:gd name="T113" fmla="*/ 458 h 514"/>
                <a:gd name="T114" fmla="*/ 220 w 682"/>
                <a:gd name="T115" fmla="*/ 432 h 514"/>
                <a:gd name="T116" fmla="*/ 6 w 682"/>
                <a:gd name="T117" fmla="*/ 0 h 514"/>
                <a:gd name="T118" fmla="*/ 464 w 682"/>
                <a:gd name="T11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2" h="514">
                  <a:moveTo>
                    <a:pt x="58" y="388"/>
                  </a:moveTo>
                  <a:lnTo>
                    <a:pt x="58" y="388"/>
                  </a:lnTo>
                  <a:lnTo>
                    <a:pt x="56" y="382"/>
                  </a:lnTo>
                  <a:lnTo>
                    <a:pt x="54" y="378"/>
                  </a:lnTo>
                  <a:lnTo>
                    <a:pt x="48" y="372"/>
                  </a:lnTo>
                  <a:lnTo>
                    <a:pt x="48" y="372"/>
                  </a:lnTo>
                  <a:lnTo>
                    <a:pt x="54" y="368"/>
                  </a:lnTo>
                  <a:lnTo>
                    <a:pt x="56" y="360"/>
                  </a:lnTo>
                  <a:lnTo>
                    <a:pt x="56" y="360"/>
                  </a:lnTo>
                  <a:lnTo>
                    <a:pt x="54" y="352"/>
                  </a:lnTo>
                  <a:lnTo>
                    <a:pt x="50" y="346"/>
                  </a:lnTo>
                  <a:lnTo>
                    <a:pt x="44" y="344"/>
                  </a:lnTo>
                  <a:lnTo>
                    <a:pt x="34" y="342"/>
                  </a:lnTo>
                  <a:lnTo>
                    <a:pt x="6" y="342"/>
                  </a:lnTo>
                  <a:lnTo>
                    <a:pt x="6" y="410"/>
                  </a:lnTo>
                  <a:lnTo>
                    <a:pt x="34" y="410"/>
                  </a:lnTo>
                  <a:lnTo>
                    <a:pt x="34" y="410"/>
                  </a:lnTo>
                  <a:lnTo>
                    <a:pt x="44" y="408"/>
                  </a:lnTo>
                  <a:lnTo>
                    <a:pt x="52" y="404"/>
                  </a:lnTo>
                  <a:lnTo>
                    <a:pt x="56" y="396"/>
                  </a:lnTo>
                  <a:lnTo>
                    <a:pt x="58" y="388"/>
                  </a:lnTo>
                  <a:lnTo>
                    <a:pt x="58" y="388"/>
                  </a:lnTo>
                  <a:close/>
                  <a:moveTo>
                    <a:pt x="34" y="398"/>
                  </a:moveTo>
                  <a:lnTo>
                    <a:pt x="18" y="398"/>
                  </a:lnTo>
                  <a:lnTo>
                    <a:pt x="18" y="378"/>
                  </a:lnTo>
                  <a:lnTo>
                    <a:pt x="34" y="378"/>
                  </a:lnTo>
                  <a:lnTo>
                    <a:pt x="34" y="378"/>
                  </a:lnTo>
                  <a:lnTo>
                    <a:pt x="38" y="380"/>
                  </a:lnTo>
                  <a:lnTo>
                    <a:pt x="42" y="380"/>
                  </a:lnTo>
                  <a:lnTo>
                    <a:pt x="44" y="384"/>
                  </a:lnTo>
                  <a:lnTo>
                    <a:pt x="44" y="388"/>
                  </a:lnTo>
                  <a:lnTo>
                    <a:pt x="44" y="388"/>
                  </a:lnTo>
                  <a:lnTo>
                    <a:pt x="44" y="392"/>
                  </a:lnTo>
                  <a:lnTo>
                    <a:pt x="42" y="396"/>
                  </a:lnTo>
                  <a:lnTo>
                    <a:pt x="38" y="398"/>
                  </a:lnTo>
                  <a:lnTo>
                    <a:pt x="34" y="398"/>
                  </a:lnTo>
                  <a:lnTo>
                    <a:pt x="34" y="398"/>
                  </a:lnTo>
                  <a:close/>
                  <a:moveTo>
                    <a:pt x="34" y="368"/>
                  </a:moveTo>
                  <a:lnTo>
                    <a:pt x="18" y="368"/>
                  </a:lnTo>
                  <a:lnTo>
                    <a:pt x="18" y="354"/>
                  </a:lnTo>
                  <a:lnTo>
                    <a:pt x="34" y="354"/>
                  </a:lnTo>
                  <a:lnTo>
                    <a:pt x="34" y="354"/>
                  </a:lnTo>
                  <a:lnTo>
                    <a:pt x="40" y="356"/>
                  </a:lnTo>
                  <a:lnTo>
                    <a:pt x="42" y="358"/>
                  </a:lnTo>
                  <a:lnTo>
                    <a:pt x="42" y="360"/>
                  </a:lnTo>
                  <a:lnTo>
                    <a:pt x="42" y="360"/>
                  </a:lnTo>
                  <a:lnTo>
                    <a:pt x="40" y="366"/>
                  </a:lnTo>
                  <a:lnTo>
                    <a:pt x="38" y="366"/>
                  </a:lnTo>
                  <a:lnTo>
                    <a:pt x="34" y="368"/>
                  </a:lnTo>
                  <a:lnTo>
                    <a:pt x="34" y="368"/>
                  </a:lnTo>
                  <a:close/>
                  <a:moveTo>
                    <a:pt x="66" y="388"/>
                  </a:moveTo>
                  <a:lnTo>
                    <a:pt x="66" y="360"/>
                  </a:lnTo>
                  <a:lnTo>
                    <a:pt x="78" y="360"/>
                  </a:lnTo>
                  <a:lnTo>
                    <a:pt x="78" y="388"/>
                  </a:lnTo>
                  <a:lnTo>
                    <a:pt x="78" y="388"/>
                  </a:lnTo>
                  <a:lnTo>
                    <a:pt x="78" y="392"/>
                  </a:lnTo>
                  <a:lnTo>
                    <a:pt x="80" y="396"/>
                  </a:lnTo>
                  <a:lnTo>
                    <a:pt x="84" y="398"/>
                  </a:lnTo>
                  <a:lnTo>
                    <a:pt x="88" y="400"/>
                  </a:lnTo>
                  <a:lnTo>
                    <a:pt x="88" y="400"/>
                  </a:lnTo>
                  <a:lnTo>
                    <a:pt x="92" y="398"/>
                  </a:lnTo>
                  <a:lnTo>
                    <a:pt x="94" y="396"/>
                  </a:lnTo>
                  <a:lnTo>
                    <a:pt x="96" y="392"/>
                  </a:lnTo>
                  <a:lnTo>
                    <a:pt x="96" y="388"/>
                  </a:lnTo>
                  <a:lnTo>
                    <a:pt x="96" y="360"/>
                  </a:lnTo>
                  <a:lnTo>
                    <a:pt x="108" y="360"/>
                  </a:lnTo>
                  <a:lnTo>
                    <a:pt x="108" y="410"/>
                  </a:lnTo>
                  <a:lnTo>
                    <a:pt x="96" y="410"/>
                  </a:lnTo>
                  <a:lnTo>
                    <a:pt x="96" y="406"/>
                  </a:lnTo>
                  <a:lnTo>
                    <a:pt x="96" y="406"/>
                  </a:lnTo>
                  <a:lnTo>
                    <a:pt x="92" y="408"/>
                  </a:lnTo>
                  <a:lnTo>
                    <a:pt x="84" y="410"/>
                  </a:lnTo>
                  <a:lnTo>
                    <a:pt x="84" y="410"/>
                  </a:lnTo>
                  <a:lnTo>
                    <a:pt x="80" y="410"/>
                  </a:lnTo>
                  <a:lnTo>
                    <a:pt x="74" y="408"/>
                  </a:lnTo>
                  <a:lnTo>
                    <a:pt x="70" y="402"/>
                  </a:lnTo>
                  <a:lnTo>
                    <a:pt x="66" y="394"/>
                  </a:lnTo>
                  <a:lnTo>
                    <a:pt x="66" y="388"/>
                  </a:lnTo>
                  <a:lnTo>
                    <a:pt x="66" y="388"/>
                  </a:lnTo>
                  <a:close/>
                  <a:moveTo>
                    <a:pt x="250" y="410"/>
                  </a:moveTo>
                  <a:lnTo>
                    <a:pt x="238" y="410"/>
                  </a:lnTo>
                  <a:lnTo>
                    <a:pt x="238" y="360"/>
                  </a:lnTo>
                  <a:lnTo>
                    <a:pt x="250" y="360"/>
                  </a:lnTo>
                  <a:lnTo>
                    <a:pt x="250" y="364"/>
                  </a:lnTo>
                  <a:lnTo>
                    <a:pt x="250" y="364"/>
                  </a:lnTo>
                  <a:lnTo>
                    <a:pt x="256" y="360"/>
                  </a:lnTo>
                  <a:lnTo>
                    <a:pt x="262" y="358"/>
                  </a:lnTo>
                  <a:lnTo>
                    <a:pt x="262" y="358"/>
                  </a:lnTo>
                  <a:lnTo>
                    <a:pt x="270" y="360"/>
                  </a:lnTo>
                  <a:lnTo>
                    <a:pt x="276" y="364"/>
                  </a:lnTo>
                  <a:lnTo>
                    <a:pt x="280" y="372"/>
                  </a:lnTo>
                  <a:lnTo>
                    <a:pt x="280" y="382"/>
                  </a:lnTo>
                  <a:lnTo>
                    <a:pt x="280" y="410"/>
                  </a:lnTo>
                  <a:lnTo>
                    <a:pt x="268" y="410"/>
                  </a:lnTo>
                  <a:lnTo>
                    <a:pt x="268" y="382"/>
                  </a:lnTo>
                  <a:lnTo>
                    <a:pt x="268" y="382"/>
                  </a:lnTo>
                  <a:lnTo>
                    <a:pt x="268" y="376"/>
                  </a:lnTo>
                  <a:lnTo>
                    <a:pt x="266" y="372"/>
                  </a:lnTo>
                  <a:lnTo>
                    <a:pt x="264" y="370"/>
                  </a:lnTo>
                  <a:lnTo>
                    <a:pt x="260" y="370"/>
                  </a:lnTo>
                  <a:lnTo>
                    <a:pt x="260" y="370"/>
                  </a:lnTo>
                  <a:lnTo>
                    <a:pt x="256" y="370"/>
                  </a:lnTo>
                  <a:lnTo>
                    <a:pt x="254" y="374"/>
                  </a:lnTo>
                  <a:lnTo>
                    <a:pt x="252" y="376"/>
                  </a:lnTo>
                  <a:lnTo>
                    <a:pt x="250" y="382"/>
                  </a:lnTo>
                  <a:lnTo>
                    <a:pt x="250" y="410"/>
                  </a:lnTo>
                  <a:close/>
                  <a:moveTo>
                    <a:pt x="132" y="380"/>
                  </a:moveTo>
                  <a:lnTo>
                    <a:pt x="132" y="410"/>
                  </a:lnTo>
                  <a:lnTo>
                    <a:pt x="120" y="410"/>
                  </a:lnTo>
                  <a:lnTo>
                    <a:pt x="120" y="360"/>
                  </a:lnTo>
                  <a:lnTo>
                    <a:pt x="132" y="360"/>
                  </a:lnTo>
                  <a:lnTo>
                    <a:pt x="132" y="380"/>
                  </a:lnTo>
                  <a:close/>
                  <a:moveTo>
                    <a:pt x="142" y="346"/>
                  </a:moveTo>
                  <a:lnTo>
                    <a:pt x="154" y="340"/>
                  </a:lnTo>
                  <a:lnTo>
                    <a:pt x="154" y="348"/>
                  </a:lnTo>
                  <a:lnTo>
                    <a:pt x="154" y="410"/>
                  </a:lnTo>
                  <a:lnTo>
                    <a:pt x="142" y="410"/>
                  </a:lnTo>
                  <a:lnTo>
                    <a:pt x="142" y="346"/>
                  </a:lnTo>
                  <a:close/>
                  <a:moveTo>
                    <a:pt x="192" y="364"/>
                  </a:moveTo>
                  <a:lnTo>
                    <a:pt x="192" y="364"/>
                  </a:lnTo>
                  <a:lnTo>
                    <a:pt x="188" y="360"/>
                  </a:lnTo>
                  <a:lnTo>
                    <a:pt x="182" y="358"/>
                  </a:lnTo>
                  <a:lnTo>
                    <a:pt x="182" y="358"/>
                  </a:lnTo>
                  <a:lnTo>
                    <a:pt x="174" y="360"/>
                  </a:lnTo>
                  <a:lnTo>
                    <a:pt x="168" y="366"/>
                  </a:lnTo>
                  <a:lnTo>
                    <a:pt x="164" y="374"/>
                  </a:lnTo>
                  <a:lnTo>
                    <a:pt x="162" y="384"/>
                  </a:lnTo>
                  <a:lnTo>
                    <a:pt x="162" y="384"/>
                  </a:lnTo>
                  <a:lnTo>
                    <a:pt x="164" y="394"/>
                  </a:lnTo>
                  <a:lnTo>
                    <a:pt x="168" y="404"/>
                  </a:lnTo>
                  <a:lnTo>
                    <a:pt x="174" y="408"/>
                  </a:lnTo>
                  <a:lnTo>
                    <a:pt x="182" y="410"/>
                  </a:lnTo>
                  <a:lnTo>
                    <a:pt x="182" y="410"/>
                  </a:lnTo>
                  <a:lnTo>
                    <a:pt x="188" y="408"/>
                  </a:lnTo>
                  <a:lnTo>
                    <a:pt x="192" y="406"/>
                  </a:lnTo>
                  <a:lnTo>
                    <a:pt x="192" y="410"/>
                  </a:lnTo>
                  <a:lnTo>
                    <a:pt x="204" y="410"/>
                  </a:lnTo>
                  <a:lnTo>
                    <a:pt x="204" y="340"/>
                  </a:lnTo>
                  <a:lnTo>
                    <a:pt x="192" y="346"/>
                  </a:lnTo>
                  <a:lnTo>
                    <a:pt x="192" y="364"/>
                  </a:lnTo>
                  <a:close/>
                  <a:moveTo>
                    <a:pt x="184" y="398"/>
                  </a:moveTo>
                  <a:lnTo>
                    <a:pt x="184" y="398"/>
                  </a:lnTo>
                  <a:lnTo>
                    <a:pt x="180" y="398"/>
                  </a:lnTo>
                  <a:lnTo>
                    <a:pt x="178" y="396"/>
                  </a:lnTo>
                  <a:lnTo>
                    <a:pt x="176" y="392"/>
                  </a:lnTo>
                  <a:lnTo>
                    <a:pt x="174" y="384"/>
                  </a:lnTo>
                  <a:lnTo>
                    <a:pt x="174" y="384"/>
                  </a:lnTo>
                  <a:lnTo>
                    <a:pt x="176" y="376"/>
                  </a:lnTo>
                  <a:lnTo>
                    <a:pt x="178" y="372"/>
                  </a:lnTo>
                  <a:lnTo>
                    <a:pt x="180" y="370"/>
                  </a:lnTo>
                  <a:lnTo>
                    <a:pt x="184" y="370"/>
                  </a:lnTo>
                  <a:lnTo>
                    <a:pt x="184" y="370"/>
                  </a:lnTo>
                  <a:lnTo>
                    <a:pt x="190" y="372"/>
                  </a:lnTo>
                  <a:lnTo>
                    <a:pt x="192" y="374"/>
                  </a:lnTo>
                  <a:lnTo>
                    <a:pt x="192" y="394"/>
                  </a:lnTo>
                  <a:lnTo>
                    <a:pt x="192" y="394"/>
                  </a:lnTo>
                  <a:lnTo>
                    <a:pt x="190" y="398"/>
                  </a:lnTo>
                  <a:lnTo>
                    <a:pt x="184" y="398"/>
                  </a:lnTo>
                  <a:lnTo>
                    <a:pt x="184" y="398"/>
                  </a:lnTo>
                  <a:close/>
                  <a:moveTo>
                    <a:pt x="456" y="358"/>
                  </a:moveTo>
                  <a:lnTo>
                    <a:pt x="456" y="358"/>
                  </a:lnTo>
                  <a:lnTo>
                    <a:pt x="452" y="360"/>
                  </a:lnTo>
                  <a:lnTo>
                    <a:pt x="446" y="364"/>
                  </a:lnTo>
                  <a:lnTo>
                    <a:pt x="446" y="340"/>
                  </a:lnTo>
                  <a:lnTo>
                    <a:pt x="434" y="346"/>
                  </a:lnTo>
                  <a:lnTo>
                    <a:pt x="434" y="410"/>
                  </a:lnTo>
                  <a:lnTo>
                    <a:pt x="446" y="41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50" y="408"/>
                  </a:lnTo>
                  <a:lnTo>
                    <a:pt x="458" y="410"/>
                  </a:lnTo>
                  <a:lnTo>
                    <a:pt x="458" y="410"/>
                  </a:lnTo>
                  <a:lnTo>
                    <a:pt x="466" y="408"/>
                  </a:lnTo>
                  <a:lnTo>
                    <a:pt x="472" y="404"/>
                  </a:lnTo>
                  <a:lnTo>
                    <a:pt x="474" y="396"/>
                  </a:lnTo>
                  <a:lnTo>
                    <a:pt x="476" y="384"/>
                  </a:lnTo>
                  <a:lnTo>
                    <a:pt x="476" y="384"/>
                  </a:lnTo>
                  <a:lnTo>
                    <a:pt x="474" y="374"/>
                  </a:lnTo>
                  <a:lnTo>
                    <a:pt x="470" y="366"/>
                  </a:lnTo>
                  <a:lnTo>
                    <a:pt x="464" y="360"/>
                  </a:lnTo>
                  <a:lnTo>
                    <a:pt x="456" y="358"/>
                  </a:lnTo>
                  <a:lnTo>
                    <a:pt x="456" y="358"/>
                  </a:lnTo>
                  <a:close/>
                  <a:moveTo>
                    <a:pt x="454" y="370"/>
                  </a:moveTo>
                  <a:lnTo>
                    <a:pt x="454" y="370"/>
                  </a:lnTo>
                  <a:lnTo>
                    <a:pt x="458" y="370"/>
                  </a:lnTo>
                  <a:lnTo>
                    <a:pt x="460" y="374"/>
                  </a:lnTo>
                  <a:lnTo>
                    <a:pt x="462" y="378"/>
                  </a:lnTo>
                  <a:lnTo>
                    <a:pt x="464" y="384"/>
                  </a:lnTo>
                  <a:lnTo>
                    <a:pt x="464" y="384"/>
                  </a:lnTo>
                  <a:lnTo>
                    <a:pt x="464" y="390"/>
                  </a:lnTo>
                  <a:lnTo>
                    <a:pt x="462" y="396"/>
                  </a:lnTo>
                  <a:lnTo>
                    <a:pt x="458" y="398"/>
                  </a:lnTo>
                  <a:lnTo>
                    <a:pt x="454" y="398"/>
                  </a:lnTo>
                  <a:lnTo>
                    <a:pt x="454" y="398"/>
                  </a:lnTo>
                  <a:lnTo>
                    <a:pt x="450" y="398"/>
                  </a:lnTo>
                  <a:lnTo>
                    <a:pt x="446" y="394"/>
                  </a:lnTo>
                  <a:lnTo>
                    <a:pt x="446" y="376"/>
                  </a:lnTo>
                  <a:lnTo>
                    <a:pt x="446" y="376"/>
                  </a:lnTo>
                  <a:lnTo>
                    <a:pt x="450" y="372"/>
                  </a:lnTo>
                  <a:lnTo>
                    <a:pt x="454" y="370"/>
                  </a:lnTo>
                  <a:lnTo>
                    <a:pt x="454" y="370"/>
                  </a:lnTo>
                  <a:close/>
                  <a:moveTo>
                    <a:pt x="320" y="364"/>
                  </a:moveTo>
                  <a:lnTo>
                    <a:pt x="320" y="364"/>
                  </a:lnTo>
                  <a:lnTo>
                    <a:pt x="314" y="360"/>
                  </a:lnTo>
                  <a:lnTo>
                    <a:pt x="308" y="358"/>
                  </a:lnTo>
                  <a:lnTo>
                    <a:pt x="308" y="358"/>
                  </a:lnTo>
                  <a:lnTo>
                    <a:pt x="300" y="360"/>
                  </a:lnTo>
                  <a:lnTo>
                    <a:pt x="294" y="366"/>
                  </a:lnTo>
                  <a:lnTo>
                    <a:pt x="290" y="374"/>
                  </a:lnTo>
                  <a:lnTo>
                    <a:pt x="290" y="384"/>
                  </a:lnTo>
                  <a:lnTo>
                    <a:pt x="290" y="384"/>
                  </a:lnTo>
                  <a:lnTo>
                    <a:pt x="290" y="394"/>
                  </a:lnTo>
                  <a:lnTo>
                    <a:pt x="294" y="404"/>
                  </a:lnTo>
                  <a:lnTo>
                    <a:pt x="300" y="408"/>
                  </a:lnTo>
                  <a:lnTo>
                    <a:pt x="308" y="410"/>
                  </a:lnTo>
                  <a:lnTo>
                    <a:pt x="308" y="410"/>
                  </a:lnTo>
                  <a:lnTo>
                    <a:pt x="314" y="408"/>
                  </a:lnTo>
                  <a:lnTo>
                    <a:pt x="320" y="406"/>
                  </a:lnTo>
                  <a:lnTo>
                    <a:pt x="320" y="406"/>
                  </a:lnTo>
                  <a:lnTo>
                    <a:pt x="320" y="406"/>
                  </a:lnTo>
                  <a:lnTo>
                    <a:pt x="318" y="410"/>
                  </a:lnTo>
                  <a:lnTo>
                    <a:pt x="318" y="414"/>
                  </a:lnTo>
                  <a:lnTo>
                    <a:pt x="312" y="418"/>
                  </a:lnTo>
                  <a:lnTo>
                    <a:pt x="304" y="420"/>
                  </a:lnTo>
                  <a:lnTo>
                    <a:pt x="302" y="420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18" y="428"/>
                  </a:lnTo>
                  <a:lnTo>
                    <a:pt x="326" y="422"/>
                  </a:lnTo>
                  <a:lnTo>
                    <a:pt x="330" y="416"/>
                  </a:lnTo>
                  <a:lnTo>
                    <a:pt x="332" y="404"/>
                  </a:lnTo>
                  <a:lnTo>
                    <a:pt x="332" y="360"/>
                  </a:lnTo>
                  <a:lnTo>
                    <a:pt x="320" y="360"/>
                  </a:lnTo>
                  <a:lnTo>
                    <a:pt x="320" y="364"/>
                  </a:lnTo>
                  <a:close/>
                  <a:moveTo>
                    <a:pt x="320" y="374"/>
                  </a:moveTo>
                  <a:lnTo>
                    <a:pt x="320" y="394"/>
                  </a:lnTo>
                  <a:lnTo>
                    <a:pt x="320" y="394"/>
                  </a:lnTo>
                  <a:lnTo>
                    <a:pt x="316" y="398"/>
                  </a:lnTo>
                  <a:lnTo>
                    <a:pt x="310" y="398"/>
                  </a:lnTo>
                  <a:lnTo>
                    <a:pt x="310" y="398"/>
                  </a:lnTo>
                  <a:lnTo>
                    <a:pt x="308" y="398"/>
                  </a:lnTo>
                  <a:lnTo>
                    <a:pt x="304" y="396"/>
                  </a:lnTo>
                  <a:lnTo>
                    <a:pt x="302" y="392"/>
                  </a:lnTo>
                  <a:lnTo>
                    <a:pt x="302" y="384"/>
                  </a:lnTo>
                  <a:lnTo>
                    <a:pt x="302" y="384"/>
                  </a:lnTo>
                  <a:lnTo>
                    <a:pt x="302" y="376"/>
                  </a:lnTo>
                  <a:lnTo>
                    <a:pt x="304" y="372"/>
                  </a:lnTo>
                  <a:lnTo>
                    <a:pt x="308" y="370"/>
                  </a:lnTo>
                  <a:lnTo>
                    <a:pt x="310" y="370"/>
                  </a:lnTo>
                  <a:lnTo>
                    <a:pt x="310" y="370"/>
                  </a:lnTo>
                  <a:lnTo>
                    <a:pt x="316" y="372"/>
                  </a:lnTo>
                  <a:lnTo>
                    <a:pt x="320" y="374"/>
                  </a:lnTo>
                  <a:lnTo>
                    <a:pt x="320" y="374"/>
                  </a:lnTo>
                  <a:close/>
                  <a:moveTo>
                    <a:pt x="368" y="372"/>
                  </a:moveTo>
                  <a:lnTo>
                    <a:pt x="368" y="372"/>
                  </a:lnTo>
                  <a:lnTo>
                    <a:pt x="374" y="370"/>
                  </a:lnTo>
                  <a:lnTo>
                    <a:pt x="382" y="368"/>
                  </a:lnTo>
                  <a:lnTo>
                    <a:pt x="382" y="368"/>
                  </a:lnTo>
                  <a:lnTo>
                    <a:pt x="388" y="370"/>
                  </a:lnTo>
                  <a:lnTo>
                    <a:pt x="390" y="372"/>
                  </a:lnTo>
                  <a:lnTo>
                    <a:pt x="390" y="376"/>
                  </a:lnTo>
                  <a:lnTo>
                    <a:pt x="390" y="380"/>
                  </a:lnTo>
                  <a:lnTo>
                    <a:pt x="390" y="380"/>
                  </a:lnTo>
                  <a:lnTo>
                    <a:pt x="380" y="376"/>
                  </a:lnTo>
                  <a:lnTo>
                    <a:pt x="380" y="376"/>
                  </a:lnTo>
                  <a:lnTo>
                    <a:pt x="372" y="378"/>
                  </a:lnTo>
                  <a:lnTo>
                    <a:pt x="366" y="380"/>
                  </a:lnTo>
                  <a:lnTo>
                    <a:pt x="362" y="386"/>
                  </a:lnTo>
                  <a:lnTo>
                    <a:pt x="360" y="392"/>
                  </a:lnTo>
                  <a:lnTo>
                    <a:pt x="360" y="392"/>
                  </a:lnTo>
                  <a:lnTo>
                    <a:pt x="362" y="400"/>
                  </a:lnTo>
                  <a:lnTo>
                    <a:pt x="366" y="406"/>
                  </a:lnTo>
                  <a:lnTo>
                    <a:pt x="372" y="410"/>
                  </a:lnTo>
                  <a:lnTo>
                    <a:pt x="378" y="410"/>
                  </a:lnTo>
                  <a:lnTo>
                    <a:pt x="378" y="410"/>
                  </a:lnTo>
                  <a:lnTo>
                    <a:pt x="384" y="408"/>
                  </a:lnTo>
                  <a:lnTo>
                    <a:pt x="390" y="406"/>
                  </a:lnTo>
                  <a:lnTo>
                    <a:pt x="390" y="410"/>
                  </a:lnTo>
                  <a:lnTo>
                    <a:pt x="402" y="410"/>
                  </a:lnTo>
                  <a:lnTo>
                    <a:pt x="402" y="376"/>
                  </a:lnTo>
                  <a:lnTo>
                    <a:pt x="402" y="376"/>
                  </a:lnTo>
                  <a:lnTo>
                    <a:pt x="400" y="368"/>
                  </a:lnTo>
                  <a:lnTo>
                    <a:pt x="398" y="364"/>
                  </a:lnTo>
                  <a:lnTo>
                    <a:pt x="390" y="360"/>
                  </a:lnTo>
                  <a:lnTo>
                    <a:pt x="382" y="358"/>
                  </a:lnTo>
                  <a:lnTo>
                    <a:pt x="382" y="358"/>
                  </a:lnTo>
                  <a:lnTo>
                    <a:pt x="372" y="360"/>
                  </a:lnTo>
                  <a:lnTo>
                    <a:pt x="364" y="364"/>
                  </a:lnTo>
                  <a:lnTo>
                    <a:pt x="368" y="372"/>
                  </a:lnTo>
                  <a:close/>
                  <a:moveTo>
                    <a:pt x="372" y="392"/>
                  </a:moveTo>
                  <a:lnTo>
                    <a:pt x="372" y="392"/>
                  </a:lnTo>
                  <a:lnTo>
                    <a:pt x="372" y="390"/>
                  </a:lnTo>
                  <a:lnTo>
                    <a:pt x="374" y="388"/>
                  </a:lnTo>
                  <a:lnTo>
                    <a:pt x="380" y="386"/>
                  </a:lnTo>
                  <a:lnTo>
                    <a:pt x="380" y="386"/>
                  </a:lnTo>
                  <a:lnTo>
                    <a:pt x="386" y="386"/>
                  </a:lnTo>
                  <a:lnTo>
                    <a:pt x="390" y="388"/>
                  </a:lnTo>
                  <a:lnTo>
                    <a:pt x="390" y="394"/>
                  </a:lnTo>
                  <a:lnTo>
                    <a:pt x="390" y="394"/>
                  </a:lnTo>
                  <a:lnTo>
                    <a:pt x="386" y="398"/>
                  </a:lnTo>
                  <a:lnTo>
                    <a:pt x="380" y="400"/>
                  </a:lnTo>
                  <a:lnTo>
                    <a:pt x="380" y="400"/>
                  </a:lnTo>
                  <a:lnTo>
                    <a:pt x="374" y="398"/>
                  </a:lnTo>
                  <a:lnTo>
                    <a:pt x="372" y="396"/>
                  </a:lnTo>
                  <a:lnTo>
                    <a:pt x="372" y="392"/>
                  </a:lnTo>
                  <a:lnTo>
                    <a:pt x="372" y="392"/>
                  </a:lnTo>
                  <a:close/>
                  <a:moveTo>
                    <a:pt x="514" y="394"/>
                  </a:moveTo>
                  <a:lnTo>
                    <a:pt x="514" y="394"/>
                  </a:lnTo>
                  <a:lnTo>
                    <a:pt x="510" y="398"/>
                  </a:lnTo>
                  <a:lnTo>
                    <a:pt x="506" y="398"/>
                  </a:lnTo>
                  <a:lnTo>
                    <a:pt x="506" y="398"/>
                  </a:lnTo>
                  <a:lnTo>
                    <a:pt x="500" y="398"/>
                  </a:lnTo>
                  <a:lnTo>
                    <a:pt x="496" y="394"/>
                  </a:lnTo>
                  <a:lnTo>
                    <a:pt x="494" y="388"/>
                  </a:lnTo>
                  <a:lnTo>
                    <a:pt x="524" y="388"/>
                  </a:lnTo>
                  <a:lnTo>
                    <a:pt x="524" y="388"/>
                  </a:lnTo>
                  <a:lnTo>
                    <a:pt x="524" y="384"/>
                  </a:lnTo>
                  <a:lnTo>
                    <a:pt x="524" y="384"/>
                  </a:lnTo>
                  <a:lnTo>
                    <a:pt x="524" y="374"/>
                  </a:lnTo>
                  <a:lnTo>
                    <a:pt x="518" y="366"/>
                  </a:lnTo>
                  <a:lnTo>
                    <a:pt x="512" y="360"/>
                  </a:lnTo>
                  <a:lnTo>
                    <a:pt x="504" y="358"/>
                  </a:lnTo>
                  <a:lnTo>
                    <a:pt x="504" y="358"/>
                  </a:lnTo>
                  <a:lnTo>
                    <a:pt x="496" y="360"/>
                  </a:lnTo>
                  <a:lnTo>
                    <a:pt x="488" y="366"/>
                  </a:lnTo>
                  <a:lnTo>
                    <a:pt x="484" y="374"/>
                  </a:lnTo>
                  <a:lnTo>
                    <a:pt x="482" y="384"/>
                  </a:lnTo>
                  <a:lnTo>
                    <a:pt x="482" y="384"/>
                  </a:lnTo>
                  <a:lnTo>
                    <a:pt x="484" y="396"/>
                  </a:lnTo>
                  <a:lnTo>
                    <a:pt x="488" y="404"/>
                  </a:lnTo>
                  <a:lnTo>
                    <a:pt x="496" y="408"/>
                  </a:lnTo>
                  <a:lnTo>
                    <a:pt x="506" y="410"/>
                  </a:lnTo>
                  <a:lnTo>
                    <a:pt x="506" y="410"/>
                  </a:lnTo>
                  <a:lnTo>
                    <a:pt x="514" y="408"/>
                  </a:lnTo>
                  <a:lnTo>
                    <a:pt x="522" y="402"/>
                  </a:lnTo>
                  <a:lnTo>
                    <a:pt x="514" y="394"/>
                  </a:lnTo>
                  <a:close/>
                  <a:moveTo>
                    <a:pt x="494" y="380"/>
                  </a:moveTo>
                  <a:lnTo>
                    <a:pt x="494" y="380"/>
                  </a:lnTo>
                  <a:lnTo>
                    <a:pt x="496" y="376"/>
                  </a:lnTo>
                  <a:lnTo>
                    <a:pt x="498" y="372"/>
                  </a:lnTo>
                  <a:lnTo>
                    <a:pt x="500" y="370"/>
                  </a:lnTo>
                  <a:lnTo>
                    <a:pt x="504" y="370"/>
                  </a:lnTo>
                  <a:lnTo>
                    <a:pt x="504" y="370"/>
                  </a:lnTo>
                  <a:lnTo>
                    <a:pt x="508" y="370"/>
                  </a:lnTo>
                  <a:lnTo>
                    <a:pt x="510" y="372"/>
                  </a:lnTo>
                  <a:lnTo>
                    <a:pt x="512" y="380"/>
                  </a:lnTo>
                  <a:lnTo>
                    <a:pt x="494" y="380"/>
                  </a:lnTo>
                  <a:close/>
                  <a:moveTo>
                    <a:pt x="632" y="394"/>
                  </a:moveTo>
                  <a:lnTo>
                    <a:pt x="632" y="394"/>
                  </a:lnTo>
                  <a:lnTo>
                    <a:pt x="628" y="398"/>
                  </a:lnTo>
                  <a:lnTo>
                    <a:pt x="622" y="398"/>
                  </a:lnTo>
                  <a:lnTo>
                    <a:pt x="622" y="398"/>
                  </a:lnTo>
                  <a:lnTo>
                    <a:pt x="616" y="398"/>
                  </a:lnTo>
                  <a:lnTo>
                    <a:pt x="612" y="394"/>
                  </a:lnTo>
                  <a:lnTo>
                    <a:pt x="612" y="388"/>
                  </a:lnTo>
                  <a:lnTo>
                    <a:pt x="642" y="388"/>
                  </a:lnTo>
                  <a:lnTo>
                    <a:pt x="642" y="388"/>
                  </a:lnTo>
                  <a:lnTo>
                    <a:pt x="642" y="384"/>
                  </a:lnTo>
                  <a:lnTo>
                    <a:pt x="642" y="384"/>
                  </a:lnTo>
                  <a:lnTo>
                    <a:pt x="640" y="374"/>
                  </a:lnTo>
                  <a:lnTo>
                    <a:pt x="636" y="366"/>
                  </a:lnTo>
                  <a:lnTo>
                    <a:pt x="630" y="360"/>
                  </a:lnTo>
                  <a:lnTo>
                    <a:pt x="620" y="358"/>
                  </a:lnTo>
                  <a:lnTo>
                    <a:pt x="620" y="358"/>
                  </a:lnTo>
                  <a:lnTo>
                    <a:pt x="612" y="360"/>
                  </a:lnTo>
                  <a:lnTo>
                    <a:pt x="606" y="366"/>
                  </a:lnTo>
                  <a:lnTo>
                    <a:pt x="600" y="374"/>
                  </a:lnTo>
                  <a:lnTo>
                    <a:pt x="598" y="384"/>
                  </a:lnTo>
                  <a:lnTo>
                    <a:pt x="598" y="384"/>
                  </a:lnTo>
                  <a:lnTo>
                    <a:pt x="600" y="396"/>
                  </a:lnTo>
                  <a:lnTo>
                    <a:pt x="606" y="404"/>
                  </a:lnTo>
                  <a:lnTo>
                    <a:pt x="612" y="408"/>
                  </a:lnTo>
                  <a:lnTo>
                    <a:pt x="622" y="410"/>
                  </a:lnTo>
                  <a:lnTo>
                    <a:pt x="622" y="410"/>
                  </a:lnTo>
                  <a:lnTo>
                    <a:pt x="632" y="408"/>
                  </a:lnTo>
                  <a:lnTo>
                    <a:pt x="640" y="402"/>
                  </a:lnTo>
                  <a:lnTo>
                    <a:pt x="632" y="394"/>
                  </a:lnTo>
                  <a:close/>
                  <a:moveTo>
                    <a:pt x="612" y="380"/>
                  </a:moveTo>
                  <a:lnTo>
                    <a:pt x="612" y="380"/>
                  </a:lnTo>
                  <a:lnTo>
                    <a:pt x="612" y="376"/>
                  </a:lnTo>
                  <a:lnTo>
                    <a:pt x="614" y="372"/>
                  </a:lnTo>
                  <a:lnTo>
                    <a:pt x="616" y="370"/>
                  </a:lnTo>
                  <a:lnTo>
                    <a:pt x="620" y="370"/>
                  </a:lnTo>
                  <a:lnTo>
                    <a:pt x="620" y="370"/>
                  </a:lnTo>
                  <a:lnTo>
                    <a:pt x="624" y="370"/>
                  </a:lnTo>
                  <a:lnTo>
                    <a:pt x="628" y="372"/>
                  </a:lnTo>
                  <a:lnTo>
                    <a:pt x="630" y="380"/>
                  </a:lnTo>
                  <a:lnTo>
                    <a:pt x="612" y="380"/>
                  </a:lnTo>
                  <a:close/>
                  <a:moveTo>
                    <a:pt x="582" y="392"/>
                  </a:moveTo>
                  <a:lnTo>
                    <a:pt x="582" y="392"/>
                  </a:lnTo>
                  <a:lnTo>
                    <a:pt x="584" y="396"/>
                  </a:lnTo>
                  <a:lnTo>
                    <a:pt x="588" y="398"/>
                  </a:lnTo>
                  <a:lnTo>
                    <a:pt x="588" y="398"/>
                  </a:lnTo>
                  <a:lnTo>
                    <a:pt x="594" y="396"/>
                  </a:lnTo>
                  <a:lnTo>
                    <a:pt x="594" y="408"/>
                  </a:lnTo>
                  <a:lnTo>
                    <a:pt x="594" y="408"/>
                  </a:lnTo>
                  <a:lnTo>
                    <a:pt x="588" y="410"/>
                  </a:lnTo>
                  <a:lnTo>
                    <a:pt x="584" y="410"/>
                  </a:lnTo>
                  <a:lnTo>
                    <a:pt x="584" y="410"/>
                  </a:lnTo>
                  <a:lnTo>
                    <a:pt x="578" y="408"/>
                  </a:lnTo>
                  <a:lnTo>
                    <a:pt x="572" y="406"/>
                  </a:lnTo>
                  <a:lnTo>
                    <a:pt x="570" y="400"/>
                  </a:lnTo>
                  <a:lnTo>
                    <a:pt x="570" y="396"/>
                  </a:lnTo>
                  <a:lnTo>
                    <a:pt x="570" y="372"/>
                  </a:lnTo>
                  <a:lnTo>
                    <a:pt x="562" y="372"/>
                  </a:lnTo>
                  <a:lnTo>
                    <a:pt x="562" y="360"/>
                  </a:lnTo>
                  <a:lnTo>
                    <a:pt x="570" y="360"/>
                  </a:lnTo>
                  <a:lnTo>
                    <a:pt x="570" y="348"/>
                  </a:lnTo>
                  <a:lnTo>
                    <a:pt x="582" y="342"/>
                  </a:lnTo>
                  <a:lnTo>
                    <a:pt x="582" y="360"/>
                  </a:lnTo>
                  <a:lnTo>
                    <a:pt x="594" y="360"/>
                  </a:lnTo>
                  <a:lnTo>
                    <a:pt x="594" y="372"/>
                  </a:lnTo>
                  <a:lnTo>
                    <a:pt x="582" y="372"/>
                  </a:lnTo>
                  <a:lnTo>
                    <a:pt x="582" y="392"/>
                  </a:lnTo>
                  <a:close/>
                  <a:moveTo>
                    <a:pt x="558" y="408"/>
                  </a:moveTo>
                  <a:lnTo>
                    <a:pt x="558" y="408"/>
                  </a:lnTo>
                  <a:lnTo>
                    <a:pt x="554" y="410"/>
                  </a:lnTo>
                  <a:lnTo>
                    <a:pt x="548" y="410"/>
                  </a:lnTo>
                  <a:lnTo>
                    <a:pt x="548" y="410"/>
                  </a:lnTo>
                  <a:lnTo>
                    <a:pt x="542" y="408"/>
                  </a:lnTo>
                  <a:lnTo>
                    <a:pt x="538" y="406"/>
                  </a:lnTo>
                  <a:lnTo>
                    <a:pt x="536" y="400"/>
                  </a:lnTo>
                  <a:lnTo>
                    <a:pt x="536" y="396"/>
                  </a:lnTo>
                  <a:lnTo>
                    <a:pt x="536" y="372"/>
                  </a:lnTo>
                  <a:lnTo>
                    <a:pt x="528" y="372"/>
                  </a:lnTo>
                  <a:lnTo>
                    <a:pt x="528" y="360"/>
                  </a:lnTo>
                  <a:lnTo>
                    <a:pt x="536" y="360"/>
                  </a:lnTo>
                  <a:lnTo>
                    <a:pt x="536" y="348"/>
                  </a:lnTo>
                  <a:lnTo>
                    <a:pt x="548" y="342"/>
                  </a:lnTo>
                  <a:lnTo>
                    <a:pt x="548" y="360"/>
                  </a:lnTo>
                  <a:lnTo>
                    <a:pt x="558" y="360"/>
                  </a:lnTo>
                  <a:lnTo>
                    <a:pt x="558" y="372"/>
                  </a:lnTo>
                  <a:lnTo>
                    <a:pt x="548" y="372"/>
                  </a:lnTo>
                  <a:lnTo>
                    <a:pt x="548" y="392"/>
                  </a:lnTo>
                  <a:lnTo>
                    <a:pt x="548" y="392"/>
                  </a:lnTo>
                  <a:lnTo>
                    <a:pt x="548" y="396"/>
                  </a:lnTo>
                  <a:lnTo>
                    <a:pt x="552" y="398"/>
                  </a:lnTo>
                  <a:lnTo>
                    <a:pt x="552" y="398"/>
                  </a:lnTo>
                  <a:lnTo>
                    <a:pt x="560" y="396"/>
                  </a:lnTo>
                  <a:lnTo>
                    <a:pt x="558" y="408"/>
                  </a:lnTo>
                  <a:close/>
                  <a:moveTo>
                    <a:pt x="678" y="374"/>
                  </a:moveTo>
                  <a:lnTo>
                    <a:pt x="678" y="374"/>
                  </a:lnTo>
                  <a:lnTo>
                    <a:pt x="674" y="372"/>
                  </a:lnTo>
                  <a:lnTo>
                    <a:pt x="670" y="372"/>
                  </a:lnTo>
                  <a:lnTo>
                    <a:pt x="670" y="372"/>
                  </a:lnTo>
                  <a:lnTo>
                    <a:pt x="666" y="372"/>
                  </a:lnTo>
                  <a:lnTo>
                    <a:pt x="664" y="374"/>
                  </a:lnTo>
                  <a:lnTo>
                    <a:pt x="662" y="378"/>
                  </a:lnTo>
                  <a:lnTo>
                    <a:pt x="662" y="382"/>
                  </a:lnTo>
                  <a:lnTo>
                    <a:pt x="662" y="410"/>
                  </a:lnTo>
                  <a:lnTo>
                    <a:pt x="650" y="410"/>
                  </a:lnTo>
                  <a:lnTo>
                    <a:pt x="650" y="360"/>
                  </a:lnTo>
                  <a:lnTo>
                    <a:pt x="662" y="360"/>
                  </a:lnTo>
                  <a:lnTo>
                    <a:pt x="662" y="364"/>
                  </a:lnTo>
                  <a:lnTo>
                    <a:pt x="662" y="364"/>
                  </a:lnTo>
                  <a:lnTo>
                    <a:pt x="666" y="360"/>
                  </a:lnTo>
                  <a:lnTo>
                    <a:pt x="672" y="358"/>
                  </a:lnTo>
                  <a:lnTo>
                    <a:pt x="672" y="358"/>
                  </a:lnTo>
                  <a:lnTo>
                    <a:pt x="678" y="360"/>
                  </a:lnTo>
                  <a:lnTo>
                    <a:pt x="682" y="362"/>
                  </a:lnTo>
                  <a:lnTo>
                    <a:pt x="678" y="374"/>
                  </a:lnTo>
                  <a:close/>
                  <a:moveTo>
                    <a:pt x="132" y="346"/>
                  </a:moveTo>
                  <a:lnTo>
                    <a:pt x="132" y="354"/>
                  </a:lnTo>
                  <a:lnTo>
                    <a:pt x="120" y="354"/>
                  </a:lnTo>
                  <a:lnTo>
                    <a:pt x="120" y="340"/>
                  </a:lnTo>
                  <a:lnTo>
                    <a:pt x="132" y="340"/>
                  </a:lnTo>
                  <a:lnTo>
                    <a:pt x="132" y="346"/>
                  </a:lnTo>
                  <a:close/>
                  <a:moveTo>
                    <a:pt x="216" y="360"/>
                  </a:moveTo>
                  <a:lnTo>
                    <a:pt x="228" y="360"/>
                  </a:lnTo>
                  <a:lnTo>
                    <a:pt x="228" y="382"/>
                  </a:lnTo>
                  <a:lnTo>
                    <a:pt x="228" y="410"/>
                  </a:lnTo>
                  <a:lnTo>
                    <a:pt x="216" y="410"/>
                  </a:lnTo>
                  <a:lnTo>
                    <a:pt x="216" y="360"/>
                  </a:lnTo>
                  <a:close/>
                  <a:moveTo>
                    <a:pt x="228" y="346"/>
                  </a:moveTo>
                  <a:lnTo>
                    <a:pt x="228" y="354"/>
                  </a:lnTo>
                  <a:lnTo>
                    <a:pt x="216" y="354"/>
                  </a:lnTo>
                  <a:lnTo>
                    <a:pt x="216" y="340"/>
                  </a:lnTo>
                  <a:lnTo>
                    <a:pt x="228" y="340"/>
                  </a:lnTo>
                  <a:lnTo>
                    <a:pt x="228" y="346"/>
                  </a:lnTo>
                  <a:close/>
                  <a:moveTo>
                    <a:pt x="560" y="450"/>
                  </a:moveTo>
                  <a:lnTo>
                    <a:pt x="560" y="450"/>
                  </a:lnTo>
                  <a:lnTo>
                    <a:pt x="556" y="446"/>
                  </a:lnTo>
                  <a:lnTo>
                    <a:pt x="550" y="444"/>
                  </a:lnTo>
                  <a:lnTo>
                    <a:pt x="550" y="444"/>
                  </a:lnTo>
                  <a:lnTo>
                    <a:pt x="542" y="446"/>
                  </a:lnTo>
                  <a:lnTo>
                    <a:pt x="536" y="452"/>
                  </a:lnTo>
                  <a:lnTo>
                    <a:pt x="532" y="460"/>
                  </a:lnTo>
                  <a:lnTo>
                    <a:pt x="530" y="470"/>
                  </a:lnTo>
                  <a:lnTo>
                    <a:pt x="530" y="470"/>
                  </a:lnTo>
                  <a:lnTo>
                    <a:pt x="532" y="480"/>
                  </a:lnTo>
                  <a:lnTo>
                    <a:pt x="536" y="488"/>
                  </a:lnTo>
                  <a:lnTo>
                    <a:pt x="542" y="494"/>
                  </a:lnTo>
                  <a:lnTo>
                    <a:pt x="550" y="496"/>
                  </a:lnTo>
                  <a:lnTo>
                    <a:pt x="550" y="496"/>
                  </a:lnTo>
                  <a:lnTo>
                    <a:pt x="556" y="494"/>
                  </a:lnTo>
                  <a:lnTo>
                    <a:pt x="560" y="490"/>
                  </a:lnTo>
                  <a:lnTo>
                    <a:pt x="560" y="494"/>
                  </a:lnTo>
                  <a:lnTo>
                    <a:pt x="572" y="494"/>
                  </a:lnTo>
                  <a:lnTo>
                    <a:pt x="572" y="426"/>
                  </a:lnTo>
                  <a:lnTo>
                    <a:pt x="560" y="432"/>
                  </a:lnTo>
                  <a:lnTo>
                    <a:pt x="560" y="450"/>
                  </a:lnTo>
                  <a:close/>
                  <a:moveTo>
                    <a:pt x="552" y="484"/>
                  </a:moveTo>
                  <a:lnTo>
                    <a:pt x="552" y="484"/>
                  </a:lnTo>
                  <a:lnTo>
                    <a:pt x="548" y="484"/>
                  </a:lnTo>
                  <a:lnTo>
                    <a:pt x="546" y="482"/>
                  </a:lnTo>
                  <a:lnTo>
                    <a:pt x="544" y="478"/>
                  </a:lnTo>
                  <a:lnTo>
                    <a:pt x="542" y="470"/>
                  </a:lnTo>
                  <a:lnTo>
                    <a:pt x="542" y="470"/>
                  </a:lnTo>
                  <a:lnTo>
                    <a:pt x="544" y="462"/>
                  </a:lnTo>
                  <a:lnTo>
                    <a:pt x="546" y="458"/>
                  </a:lnTo>
                  <a:lnTo>
                    <a:pt x="548" y="456"/>
                  </a:lnTo>
                  <a:lnTo>
                    <a:pt x="552" y="456"/>
                  </a:lnTo>
                  <a:lnTo>
                    <a:pt x="552" y="456"/>
                  </a:lnTo>
                  <a:lnTo>
                    <a:pt x="558" y="458"/>
                  </a:lnTo>
                  <a:lnTo>
                    <a:pt x="560" y="460"/>
                  </a:lnTo>
                  <a:lnTo>
                    <a:pt x="560" y="480"/>
                  </a:lnTo>
                  <a:lnTo>
                    <a:pt x="560" y="480"/>
                  </a:lnTo>
                  <a:lnTo>
                    <a:pt x="558" y="484"/>
                  </a:lnTo>
                  <a:lnTo>
                    <a:pt x="552" y="484"/>
                  </a:lnTo>
                  <a:lnTo>
                    <a:pt x="552" y="484"/>
                  </a:lnTo>
                  <a:close/>
                  <a:moveTo>
                    <a:pt x="148" y="460"/>
                  </a:moveTo>
                  <a:lnTo>
                    <a:pt x="148" y="460"/>
                  </a:lnTo>
                  <a:lnTo>
                    <a:pt x="146" y="458"/>
                  </a:lnTo>
                  <a:lnTo>
                    <a:pt x="140" y="456"/>
                  </a:lnTo>
                  <a:lnTo>
                    <a:pt x="140" y="456"/>
                  </a:lnTo>
                  <a:lnTo>
                    <a:pt x="138" y="458"/>
                  </a:lnTo>
                  <a:lnTo>
                    <a:pt x="134" y="460"/>
                  </a:lnTo>
                  <a:lnTo>
                    <a:pt x="132" y="464"/>
                  </a:lnTo>
                  <a:lnTo>
                    <a:pt x="132" y="468"/>
                  </a:lnTo>
                  <a:lnTo>
                    <a:pt x="132" y="494"/>
                  </a:lnTo>
                  <a:lnTo>
                    <a:pt x="120" y="494"/>
                  </a:lnTo>
                  <a:lnTo>
                    <a:pt x="120" y="446"/>
                  </a:lnTo>
                  <a:lnTo>
                    <a:pt x="132" y="446"/>
                  </a:lnTo>
                  <a:lnTo>
                    <a:pt x="132" y="450"/>
                  </a:lnTo>
                  <a:lnTo>
                    <a:pt x="132" y="450"/>
                  </a:lnTo>
                  <a:lnTo>
                    <a:pt x="138" y="446"/>
                  </a:lnTo>
                  <a:lnTo>
                    <a:pt x="144" y="444"/>
                  </a:lnTo>
                  <a:lnTo>
                    <a:pt x="144" y="444"/>
                  </a:lnTo>
                  <a:lnTo>
                    <a:pt x="148" y="446"/>
                  </a:lnTo>
                  <a:lnTo>
                    <a:pt x="152" y="448"/>
                  </a:lnTo>
                  <a:lnTo>
                    <a:pt x="148" y="460"/>
                  </a:lnTo>
                  <a:close/>
                  <a:moveTo>
                    <a:pt x="54" y="446"/>
                  </a:moveTo>
                  <a:lnTo>
                    <a:pt x="66" y="446"/>
                  </a:lnTo>
                  <a:lnTo>
                    <a:pt x="52" y="494"/>
                  </a:lnTo>
                  <a:lnTo>
                    <a:pt x="42" y="494"/>
                  </a:lnTo>
                  <a:lnTo>
                    <a:pt x="36" y="474"/>
                  </a:lnTo>
                  <a:lnTo>
                    <a:pt x="36" y="474"/>
                  </a:lnTo>
                  <a:lnTo>
                    <a:pt x="34" y="464"/>
                  </a:lnTo>
                  <a:lnTo>
                    <a:pt x="34" y="464"/>
                  </a:lnTo>
                  <a:lnTo>
                    <a:pt x="30" y="474"/>
                  </a:lnTo>
                  <a:lnTo>
                    <a:pt x="26" y="494"/>
                  </a:lnTo>
                  <a:lnTo>
                    <a:pt x="14" y="494"/>
                  </a:lnTo>
                  <a:lnTo>
                    <a:pt x="14" y="494"/>
                  </a:lnTo>
                  <a:lnTo>
                    <a:pt x="0" y="446"/>
                  </a:lnTo>
                  <a:lnTo>
                    <a:pt x="14" y="446"/>
                  </a:lnTo>
                  <a:lnTo>
                    <a:pt x="18" y="464"/>
                  </a:lnTo>
                  <a:lnTo>
                    <a:pt x="18" y="464"/>
                  </a:lnTo>
                  <a:lnTo>
                    <a:pt x="20" y="476"/>
                  </a:lnTo>
                  <a:lnTo>
                    <a:pt x="20" y="476"/>
                  </a:lnTo>
                  <a:lnTo>
                    <a:pt x="24" y="464"/>
                  </a:lnTo>
                  <a:lnTo>
                    <a:pt x="28" y="446"/>
                  </a:lnTo>
                  <a:lnTo>
                    <a:pt x="38" y="446"/>
                  </a:lnTo>
                  <a:lnTo>
                    <a:pt x="44" y="464"/>
                  </a:lnTo>
                  <a:lnTo>
                    <a:pt x="44" y="464"/>
                  </a:lnTo>
                  <a:lnTo>
                    <a:pt x="46" y="476"/>
                  </a:lnTo>
                  <a:lnTo>
                    <a:pt x="46" y="476"/>
                  </a:lnTo>
                  <a:lnTo>
                    <a:pt x="50" y="464"/>
                  </a:lnTo>
                  <a:lnTo>
                    <a:pt x="54" y="446"/>
                  </a:lnTo>
                  <a:close/>
                  <a:moveTo>
                    <a:pt x="90" y="444"/>
                  </a:moveTo>
                  <a:lnTo>
                    <a:pt x="90" y="444"/>
                  </a:lnTo>
                  <a:lnTo>
                    <a:pt x="82" y="446"/>
                  </a:lnTo>
                  <a:lnTo>
                    <a:pt x="74" y="452"/>
                  </a:lnTo>
                  <a:lnTo>
                    <a:pt x="70" y="460"/>
                  </a:lnTo>
                  <a:lnTo>
                    <a:pt x="68" y="470"/>
                  </a:lnTo>
                  <a:lnTo>
                    <a:pt x="68" y="470"/>
                  </a:lnTo>
                  <a:lnTo>
                    <a:pt x="70" y="480"/>
                  </a:lnTo>
                  <a:lnTo>
                    <a:pt x="74" y="488"/>
                  </a:lnTo>
                  <a:lnTo>
                    <a:pt x="82" y="494"/>
                  </a:lnTo>
                  <a:lnTo>
                    <a:pt x="90" y="496"/>
                  </a:lnTo>
                  <a:lnTo>
                    <a:pt x="90" y="496"/>
                  </a:lnTo>
                  <a:lnTo>
                    <a:pt x="100" y="494"/>
                  </a:lnTo>
                  <a:lnTo>
                    <a:pt x="106" y="488"/>
                  </a:lnTo>
                  <a:lnTo>
                    <a:pt x="110" y="480"/>
                  </a:lnTo>
                  <a:lnTo>
                    <a:pt x="112" y="470"/>
                  </a:lnTo>
                  <a:lnTo>
                    <a:pt x="112" y="470"/>
                  </a:lnTo>
                  <a:lnTo>
                    <a:pt x="110" y="460"/>
                  </a:lnTo>
                  <a:lnTo>
                    <a:pt x="106" y="452"/>
                  </a:lnTo>
                  <a:lnTo>
                    <a:pt x="100" y="446"/>
                  </a:lnTo>
                  <a:lnTo>
                    <a:pt x="90" y="444"/>
                  </a:lnTo>
                  <a:lnTo>
                    <a:pt x="90" y="444"/>
                  </a:lnTo>
                  <a:close/>
                  <a:moveTo>
                    <a:pt x="90" y="484"/>
                  </a:moveTo>
                  <a:lnTo>
                    <a:pt x="90" y="484"/>
                  </a:lnTo>
                  <a:lnTo>
                    <a:pt x="86" y="484"/>
                  </a:lnTo>
                  <a:lnTo>
                    <a:pt x="84" y="480"/>
                  </a:lnTo>
                  <a:lnTo>
                    <a:pt x="82" y="476"/>
                  </a:lnTo>
                  <a:lnTo>
                    <a:pt x="80" y="470"/>
                  </a:lnTo>
                  <a:lnTo>
                    <a:pt x="80" y="470"/>
                  </a:lnTo>
                  <a:lnTo>
                    <a:pt x="82" y="464"/>
                  </a:lnTo>
                  <a:lnTo>
                    <a:pt x="84" y="460"/>
                  </a:lnTo>
                  <a:lnTo>
                    <a:pt x="86" y="456"/>
                  </a:lnTo>
                  <a:lnTo>
                    <a:pt x="90" y="456"/>
                  </a:lnTo>
                  <a:lnTo>
                    <a:pt x="90" y="456"/>
                  </a:lnTo>
                  <a:lnTo>
                    <a:pt x="94" y="456"/>
                  </a:lnTo>
                  <a:lnTo>
                    <a:pt x="98" y="460"/>
                  </a:lnTo>
                  <a:lnTo>
                    <a:pt x="100" y="464"/>
                  </a:lnTo>
                  <a:lnTo>
                    <a:pt x="100" y="470"/>
                  </a:lnTo>
                  <a:lnTo>
                    <a:pt x="100" y="470"/>
                  </a:lnTo>
                  <a:lnTo>
                    <a:pt x="100" y="476"/>
                  </a:lnTo>
                  <a:lnTo>
                    <a:pt x="98" y="480"/>
                  </a:lnTo>
                  <a:lnTo>
                    <a:pt x="94" y="484"/>
                  </a:lnTo>
                  <a:lnTo>
                    <a:pt x="90" y="484"/>
                  </a:lnTo>
                  <a:lnTo>
                    <a:pt x="90" y="484"/>
                  </a:lnTo>
                  <a:close/>
                  <a:moveTo>
                    <a:pt x="500" y="460"/>
                  </a:moveTo>
                  <a:lnTo>
                    <a:pt x="500" y="460"/>
                  </a:lnTo>
                  <a:lnTo>
                    <a:pt x="496" y="458"/>
                  </a:lnTo>
                  <a:lnTo>
                    <a:pt x="492" y="456"/>
                  </a:lnTo>
                  <a:lnTo>
                    <a:pt x="492" y="456"/>
                  </a:lnTo>
                  <a:lnTo>
                    <a:pt x="488" y="458"/>
                  </a:lnTo>
                  <a:lnTo>
                    <a:pt x="486" y="460"/>
                  </a:lnTo>
                  <a:lnTo>
                    <a:pt x="484" y="464"/>
                  </a:lnTo>
                  <a:lnTo>
                    <a:pt x="484" y="468"/>
                  </a:lnTo>
                  <a:lnTo>
                    <a:pt x="484" y="494"/>
                  </a:lnTo>
                  <a:lnTo>
                    <a:pt x="472" y="494"/>
                  </a:lnTo>
                  <a:lnTo>
                    <a:pt x="472" y="446"/>
                  </a:lnTo>
                  <a:lnTo>
                    <a:pt x="484" y="446"/>
                  </a:lnTo>
                  <a:lnTo>
                    <a:pt x="484" y="450"/>
                  </a:lnTo>
                  <a:lnTo>
                    <a:pt x="484" y="450"/>
                  </a:lnTo>
                  <a:lnTo>
                    <a:pt x="488" y="446"/>
                  </a:lnTo>
                  <a:lnTo>
                    <a:pt x="494" y="444"/>
                  </a:lnTo>
                  <a:lnTo>
                    <a:pt x="494" y="444"/>
                  </a:lnTo>
                  <a:lnTo>
                    <a:pt x="500" y="446"/>
                  </a:lnTo>
                  <a:lnTo>
                    <a:pt x="504" y="448"/>
                  </a:lnTo>
                  <a:lnTo>
                    <a:pt x="500" y="460"/>
                  </a:lnTo>
                  <a:close/>
                  <a:moveTo>
                    <a:pt x="406" y="446"/>
                  </a:moveTo>
                  <a:lnTo>
                    <a:pt x="418" y="446"/>
                  </a:lnTo>
                  <a:lnTo>
                    <a:pt x="404" y="494"/>
                  </a:lnTo>
                  <a:lnTo>
                    <a:pt x="394" y="494"/>
                  </a:lnTo>
                  <a:lnTo>
                    <a:pt x="388" y="474"/>
                  </a:lnTo>
                  <a:lnTo>
                    <a:pt x="388" y="474"/>
                  </a:lnTo>
                  <a:lnTo>
                    <a:pt x="384" y="464"/>
                  </a:lnTo>
                  <a:lnTo>
                    <a:pt x="384" y="464"/>
                  </a:lnTo>
                  <a:lnTo>
                    <a:pt x="382" y="474"/>
                  </a:lnTo>
                  <a:lnTo>
                    <a:pt x="376" y="494"/>
                  </a:lnTo>
                  <a:lnTo>
                    <a:pt x="366" y="494"/>
                  </a:lnTo>
                  <a:lnTo>
                    <a:pt x="366" y="494"/>
                  </a:lnTo>
                  <a:lnTo>
                    <a:pt x="352" y="446"/>
                  </a:lnTo>
                  <a:lnTo>
                    <a:pt x="366" y="446"/>
                  </a:lnTo>
                  <a:lnTo>
                    <a:pt x="370" y="464"/>
                  </a:lnTo>
                  <a:lnTo>
                    <a:pt x="370" y="464"/>
                  </a:lnTo>
                  <a:lnTo>
                    <a:pt x="372" y="476"/>
                  </a:lnTo>
                  <a:lnTo>
                    <a:pt x="372" y="476"/>
                  </a:lnTo>
                  <a:lnTo>
                    <a:pt x="374" y="464"/>
                  </a:lnTo>
                  <a:lnTo>
                    <a:pt x="380" y="446"/>
                  </a:lnTo>
                  <a:lnTo>
                    <a:pt x="390" y="446"/>
                  </a:lnTo>
                  <a:lnTo>
                    <a:pt x="396" y="464"/>
                  </a:lnTo>
                  <a:lnTo>
                    <a:pt x="396" y="464"/>
                  </a:lnTo>
                  <a:lnTo>
                    <a:pt x="398" y="476"/>
                  </a:lnTo>
                  <a:lnTo>
                    <a:pt x="398" y="476"/>
                  </a:lnTo>
                  <a:lnTo>
                    <a:pt x="400" y="464"/>
                  </a:lnTo>
                  <a:lnTo>
                    <a:pt x="406" y="446"/>
                  </a:lnTo>
                  <a:close/>
                  <a:moveTo>
                    <a:pt x="442" y="444"/>
                  </a:moveTo>
                  <a:lnTo>
                    <a:pt x="442" y="444"/>
                  </a:lnTo>
                  <a:lnTo>
                    <a:pt x="434" y="446"/>
                  </a:lnTo>
                  <a:lnTo>
                    <a:pt x="426" y="452"/>
                  </a:lnTo>
                  <a:lnTo>
                    <a:pt x="422" y="460"/>
                  </a:lnTo>
                  <a:lnTo>
                    <a:pt x="420" y="470"/>
                  </a:lnTo>
                  <a:lnTo>
                    <a:pt x="420" y="470"/>
                  </a:lnTo>
                  <a:lnTo>
                    <a:pt x="422" y="480"/>
                  </a:lnTo>
                  <a:lnTo>
                    <a:pt x="426" y="488"/>
                  </a:lnTo>
                  <a:lnTo>
                    <a:pt x="434" y="494"/>
                  </a:lnTo>
                  <a:lnTo>
                    <a:pt x="442" y="496"/>
                  </a:lnTo>
                  <a:lnTo>
                    <a:pt x="442" y="496"/>
                  </a:lnTo>
                  <a:lnTo>
                    <a:pt x="450" y="494"/>
                  </a:lnTo>
                  <a:lnTo>
                    <a:pt x="458" y="488"/>
                  </a:lnTo>
                  <a:lnTo>
                    <a:pt x="462" y="480"/>
                  </a:lnTo>
                  <a:lnTo>
                    <a:pt x="464" y="470"/>
                  </a:lnTo>
                  <a:lnTo>
                    <a:pt x="464" y="470"/>
                  </a:lnTo>
                  <a:lnTo>
                    <a:pt x="462" y="460"/>
                  </a:lnTo>
                  <a:lnTo>
                    <a:pt x="458" y="452"/>
                  </a:lnTo>
                  <a:lnTo>
                    <a:pt x="450" y="446"/>
                  </a:lnTo>
                  <a:lnTo>
                    <a:pt x="442" y="444"/>
                  </a:lnTo>
                  <a:lnTo>
                    <a:pt x="442" y="444"/>
                  </a:lnTo>
                  <a:close/>
                  <a:moveTo>
                    <a:pt x="442" y="484"/>
                  </a:moveTo>
                  <a:lnTo>
                    <a:pt x="442" y="484"/>
                  </a:lnTo>
                  <a:lnTo>
                    <a:pt x="438" y="484"/>
                  </a:lnTo>
                  <a:lnTo>
                    <a:pt x="434" y="480"/>
                  </a:lnTo>
                  <a:lnTo>
                    <a:pt x="432" y="476"/>
                  </a:lnTo>
                  <a:lnTo>
                    <a:pt x="432" y="470"/>
                  </a:lnTo>
                  <a:lnTo>
                    <a:pt x="432" y="470"/>
                  </a:lnTo>
                  <a:lnTo>
                    <a:pt x="432" y="464"/>
                  </a:lnTo>
                  <a:lnTo>
                    <a:pt x="434" y="460"/>
                  </a:lnTo>
                  <a:lnTo>
                    <a:pt x="438" y="456"/>
                  </a:lnTo>
                  <a:lnTo>
                    <a:pt x="442" y="456"/>
                  </a:lnTo>
                  <a:lnTo>
                    <a:pt x="442" y="456"/>
                  </a:lnTo>
                  <a:lnTo>
                    <a:pt x="446" y="456"/>
                  </a:lnTo>
                  <a:lnTo>
                    <a:pt x="450" y="460"/>
                  </a:lnTo>
                  <a:lnTo>
                    <a:pt x="452" y="464"/>
                  </a:lnTo>
                  <a:lnTo>
                    <a:pt x="452" y="470"/>
                  </a:lnTo>
                  <a:lnTo>
                    <a:pt x="452" y="470"/>
                  </a:lnTo>
                  <a:lnTo>
                    <a:pt x="452" y="476"/>
                  </a:lnTo>
                  <a:lnTo>
                    <a:pt x="450" y="480"/>
                  </a:lnTo>
                  <a:lnTo>
                    <a:pt x="446" y="484"/>
                  </a:lnTo>
                  <a:lnTo>
                    <a:pt x="442" y="484"/>
                  </a:lnTo>
                  <a:lnTo>
                    <a:pt x="442" y="484"/>
                  </a:lnTo>
                  <a:close/>
                  <a:moveTo>
                    <a:pt x="186" y="462"/>
                  </a:moveTo>
                  <a:lnTo>
                    <a:pt x="200" y="494"/>
                  </a:lnTo>
                  <a:lnTo>
                    <a:pt x="186" y="494"/>
                  </a:lnTo>
                  <a:lnTo>
                    <a:pt x="176" y="472"/>
                  </a:lnTo>
                  <a:lnTo>
                    <a:pt x="170" y="480"/>
                  </a:lnTo>
                  <a:lnTo>
                    <a:pt x="170" y="494"/>
                  </a:lnTo>
                  <a:lnTo>
                    <a:pt x="158" y="494"/>
                  </a:lnTo>
                  <a:lnTo>
                    <a:pt x="158" y="432"/>
                  </a:lnTo>
                  <a:lnTo>
                    <a:pt x="170" y="426"/>
                  </a:lnTo>
                  <a:lnTo>
                    <a:pt x="170" y="464"/>
                  </a:lnTo>
                  <a:lnTo>
                    <a:pt x="170" y="464"/>
                  </a:lnTo>
                  <a:lnTo>
                    <a:pt x="174" y="458"/>
                  </a:lnTo>
                  <a:lnTo>
                    <a:pt x="184" y="446"/>
                  </a:lnTo>
                  <a:lnTo>
                    <a:pt x="198" y="446"/>
                  </a:lnTo>
                  <a:lnTo>
                    <a:pt x="186" y="462"/>
                  </a:lnTo>
                  <a:close/>
                  <a:moveTo>
                    <a:pt x="242" y="494"/>
                  </a:moveTo>
                  <a:lnTo>
                    <a:pt x="230" y="494"/>
                  </a:lnTo>
                  <a:lnTo>
                    <a:pt x="230" y="446"/>
                  </a:lnTo>
                  <a:lnTo>
                    <a:pt x="242" y="446"/>
                  </a:lnTo>
                  <a:lnTo>
                    <a:pt x="242" y="450"/>
                  </a:lnTo>
                  <a:lnTo>
                    <a:pt x="242" y="450"/>
                  </a:lnTo>
                  <a:lnTo>
                    <a:pt x="248" y="446"/>
                  </a:lnTo>
                  <a:lnTo>
                    <a:pt x="254" y="444"/>
                  </a:lnTo>
                  <a:lnTo>
                    <a:pt x="254" y="444"/>
                  </a:lnTo>
                  <a:lnTo>
                    <a:pt x="262" y="446"/>
                  </a:lnTo>
                  <a:lnTo>
                    <a:pt x="268" y="450"/>
                  </a:lnTo>
                  <a:lnTo>
                    <a:pt x="272" y="458"/>
                  </a:lnTo>
                  <a:lnTo>
                    <a:pt x="272" y="466"/>
                  </a:lnTo>
                  <a:lnTo>
                    <a:pt x="272" y="494"/>
                  </a:lnTo>
                  <a:lnTo>
                    <a:pt x="260" y="494"/>
                  </a:lnTo>
                  <a:lnTo>
                    <a:pt x="260" y="468"/>
                  </a:lnTo>
                  <a:lnTo>
                    <a:pt x="260" y="468"/>
                  </a:lnTo>
                  <a:lnTo>
                    <a:pt x="260" y="462"/>
                  </a:lnTo>
                  <a:lnTo>
                    <a:pt x="258" y="458"/>
                  </a:lnTo>
                  <a:lnTo>
                    <a:pt x="256" y="456"/>
                  </a:lnTo>
                  <a:lnTo>
                    <a:pt x="252" y="456"/>
                  </a:lnTo>
                  <a:lnTo>
                    <a:pt x="252" y="456"/>
                  </a:lnTo>
                  <a:lnTo>
                    <a:pt x="248" y="456"/>
                  </a:lnTo>
                  <a:lnTo>
                    <a:pt x="244" y="458"/>
                  </a:lnTo>
                  <a:lnTo>
                    <a:pt x="244" y="462"/>
                  </a:lnTo>
                  <a:lnTo>
                    <a:pt x="242" y="468"/>
                  </a:lnTo>
                  <a:lnTo>
                    <a:pt x="242" y="494"/>
                  </a:lnTo>
                  <a:close/>
                  <a:moveTo>
                    <a:pt x="310" y="450"/>
                  </a:moveTo>
                  <a:lnTo>
                    <a:pt x="310" y="450"/>
                  </a:lnTo>
                  <a:lnTo>
                    <a:pt x="306" y="446"/>
                  </a:lnTo>
                  <a:lnTo>
                    <a:pt x="300" y="444"/>
                  </a:lnTo>
                  <a:lnTo>
                    <a:pt x="300" y="444"/>
                  </a:lnTo>
                  <a:lnTo>
                    <a:pt x="292" y="446"/>
                  </a:lnTo>
                  <a:lnTo>
                    <a:pt x="286" y="452"/>
                  </a:lnTo>
                  <a:lnTo>
                    <a:pt x="282" y="460"/>
                  </a:lnTo>
                  <a:lnTo>
                    <a:pt x="280" y="470"/>
                  </a:lnTo>
                  <a:lnTo>
                    <a:pt x="280" y="470"/>
                  </a:lnTo>
                  <a:lnTo>
                    <a:pt x="282" y="480"/>
                  </a:lnTo>
                  <a:lnTo>
                    <a:pt x="286" y="488"/>
                  </a:lnTo>
                  <a:lnTo>
                    <a:pt x="292" y="494"/>
                  </a:lnTo>
                  <a:lnTo>
                    <a:pt x="300" y="496"/>
                  </a:lnTo>
                  <a:lnTo>
                    <a:pt x="300" y="496"/>
                  </a:lnTo>
                  <a:lnTo>
                    <a:pt x="306" y="494"/>
                  </a:lnTo>
                  <a:lnTo>
                    <a:pt x="310" y="490"/>
                  </a:lnTo>
                  <a:lnTo>
                    <a:pt x="310" y="492"/>
                  </a:lnTo>
                  <a:lnTo>
                    <a:pt x="310" y="492"/>
                  </a:lnTo>
                  <a:lnTo>
                    <a:pt x="310" y="496"/>
                  </a:lnTo>
                  <a:lnTo>
                    <a:pt x="310" y="500"/>
                  </a:lnTo>
                  <a:lnTo>
                    <a:pt x="304" y="504"/>
                  </a:lnTo>
                  <a:lnTo>
                    <a:pt x="296" y="506"/>
                  </a:lnTo>
                  <a:lnTo>
                    <a:pt x="294" y="506"/>
                  </a:lnTo>
                  <a:lnTo>
                    <a:pt x="300" y="514"/>
                  </a:lnTo>
                  <a:lnTo>
                    <a:pt x="300" y="514"/>
                  </a:lnTo>
                  <a:lnTo>
                    <a:pt x="300" y="514"/>
                  </a:lnTo>
                  <a:lnTo>
                    <a:pt x="310" y="512"/>
                  </a:lnTo>
                  <a:lnTo>
                    <a:pt x="318" y="508"/>
                  </a:lnTo>
                  <a:lnTo>
                    <a:pt x="322" y="500"/>
                  </a:lnTo>
                  <a:lnTo>
                    <a:pt x="324" y="490"/>
                  </a:lnTo>
                  <a:lnTo>
                    <a:pt x="324" y="446"/>
                  </a:lnTo>
                  <a:lnTo>
                    <a:pt x="310" y="446"/>
                  </a:lnTo>
                  <a:lnTo>
                    <a:pt x="310" y="450"/>
                  </a:lnTo>
                  <a:close/>
                  <a:moveTo>
                    <a:pt x="310" y="460"/>
                  </a:moveTo>
                  <a:lnTo>
                    <a:pt x="310" y="480"/>
                  </a:lnTo>
                  <a:lnTo>
                    <a:pt x="310" y="480"/>
                  </a:lnTo>
                  <a:lnTo>
                    <a:pt x="308" y="484"/>
                  </a:lnTo>
                  <a:lnTo>
                    <a:pt x="302" y="484"/>
                  </a:lnTo>
                  <a:lnTo>
                    <a:pt x="302" y="484"/>
                  </a:lnTo>
                  <a:lnTo>
                    <a:pt x="300" y="484"/>
                  </a:lnTo>
                  <a:lnTo>
                    <a:pt x="296" y="482"/>
                  </a:lnTo>
                  <a:lnTo>
                    <a:pt x="294" y="478"/>
                  </a:lnTo>
                  <a:lnTo>
                    <a:pt x="294" y="470"/>
                  </a:lnTo>
                  <a:lnTo>
                    <a:pt x="294" y="470"/>
                  </a:lnTo>
                  <a:lnTo>
                    <a:pt x="294" y="462"/>
                  </a:lnTo>
                  <a:lnTo>
                    <a:pt x="296" y="458"/>
                  </a:lnTo>
                  <a:lnTo>
                    <a:pt x="300" y="456"/>
                  </a:lnTo>
                  <a:lnTo>
                    <a:pt x="302" y="456"/>
                  </a:lnTo>
                  <a:lnTo>
                    <a:pt x="302" y="456"/>
                  </a:lnTo>
                  <a:lnTo>
                    <a:pt x="308" y="458"/>
                  </a:lnTo>
                  <a:lnTo>
                    <a:pt x="310" y="460"/>
                  </a:lnTo>
                  <a:lnTo>
                    <a:pt x="310" y="460"/>
                  </a:lnTo>
                  <a:close/>
                  <a:moveTo>
                    <a:pt x="208" y="446"/>
                  </a:moveTo>
                  <a:lnTo>
                    <a:pt x="220" y="446"/>
                  </a:lnTo>
                  <a:lnTo>
                    <a:pt x="220" y="468"/>
                  </a:lnTo>
                  <a:lnTo>
                    <a:pt x="220" y="494"/>
                  </a:lnTo>
                  <a:lnTo>
                    <a:pt x="208" y="494"/>
                  </a:lnTo>
                  <a:lnTo>
                    <a:pt x="208" y="446"/>
                  </a:lnTo>
                  <a:close/>
                  <a:moveTo>
                    <a:pt x="220" y="432"/>
                  </a:moveTo>
                  <a:lnTo>
                    <a:pt x="220" y="438"/>
                  </a:lnTo>
                  <a:lnTo>
                    <a:pt x="208" y="438"/>
                  </a:lnTo>
                  <a:lnTo>
                    <a:pt x="208" y="426"/>
                  </a:lnTo>
                  <a:lnTo>
                    <a:pt x="220" y="426"/>
                  </a:lnTo>
                  <a:lnTo>
                    <a:pt x="220" y="432"/>
                  </a:lnTo>
                  <a:close/>
                  <a:moveTo>
                    <a:pt x="510" y="432"/>
                  </a:moveTo>
                  <a:lnTo>
                    <a:pt x="522" y="426"/>
                  </a:lnTo>
                  <a:lnTo>
                    <a:pt x="522" y="470"/>
                  </a:lnTo>
                  <a:lnTo>
                    <a:pt x="522" y="494"/>
                  </a:lnTo>
                  <a:lnTo>
                    <a:pt x="510" y="494"/>
                  </a:lnTo>
                  <a:lnTo>
                    <a:pt x="510" y="432"/>
                  </a:lnTo>
                  <a:close/>
                  <a:moveTo>
                    <a:pt x="88" y="166"/>
                  </a:moveTo>
                  <a:lnTo>
                    <a:pt x="188" y="166"/>
                  </a:lnTo>
                  <a:lnTo>
                    <a:pt x="188" y="108"/>
                  </a:lnTo>
                  <a:lnTo>
                    <a:pt x="88" y="108"/>
                  </a:lnTo>
                  <a:lnTo>
                    <a:pt x="88" y="62"/>
                  </a:lnTo>
                  <a:lnTo>
                    <a:pt x="198" y="62"/>
                  </a:lnTo>
                  <a:lnTo>
                    <a:pt x="162" y="0"/>
                  </a:lnTo>
                  <a:lnTo>
                    <a:pt x="6" y="0"/>
                  </a:lnTo>
                  <a:lnTo>
                    <a:pt x="6" y="274"/>
                  </a:lnTo>
                  <a:lnTo>
                    <a:pt x="226" y="274"/>
                  </a:lnTo>
                  <a:lnTo>
                    <a:pt x="226" y="212"/>
                  </a:lnTo>
                  <a:lnTo>
                    <a:pt x="88" y="212"/>
                  </a:lnTo>
                  <a:lnTo>
                    <a:pt x="88" y="166"/>
                  </a:lnTo>
                  <a:close/>
                  <a:moveTo>
                    <a:pt x="374" y="0"/>
                  </a:moveTo>
                  <a:lnTo>
                    <a:pt x="326" y="90"/>
                  </a:lnTo>
                  <a:lnTo>
                    <a:pt x="280" y="0"/>
                  </a:lnTo>
                  <a:lnTo>
                    <a:pt x="188" y="0"/>
                  </a:lnTo>
                  <a:lnTo>
                    <a:pt x="284" y="166"/>
                  </a:lnTo>
                  <a:lnTo>
                    <a:pt x="284" y="274"/>
                  </a:lnTo>
                  <a:lnTo>
                    <a:pt x="366" y="274"/>
                  </a:lnTo>
                  <a:lnTo>
                    <a:pt x="366" y="166"/>
                  </a:lnTo>
                  <a:lnTo>
                    <a:pt x="464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1037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1504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78738" y="1470330"/>
            <a:ext cx="3674783" cy="282129"/>
          </a:xfrm>
        </p:spPr>
        <p:txBody>
          <a:bodyPr/>
          <a:lstStyle>
            <a:lvl1pPr>
              <a:lnSpc>
                <a:spcPts val="2232"/>
              </a:lnSpc>
              <a:defRPr b="1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Better question</a:t>
            </a:r>
            <a:endParaRPr lang="en-GB" noProof="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66522" y="390199"/>
            <a:ext cx="4243489" cy="3046720"/>
            <a:chOff x="5454650" y="1812925"/>
            <a:chExt cx="4962525" cy="335915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5454650" y="4994275"/>
              <a:ext cx="174625" cy="177800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1037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5778500" y="4997450"/>
              <a:ext cx="174625" cy="17462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1037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6102350" y="4997450"/>
              <a:ext cx="174625" cy="17462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1037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5454650" y="1812925"/>
              <a:ext cx="4962525" cy="3359150"/>
            </a:xfrm>
            <a:custGeom>
              <a:avLst/>
              <a:gdLst>
                <a:gd name="T0" fmla="*/ 0 w 3126"/>
                <a:gd name="T1" fmla="*/ 552 h 2116"/>
                <a:gd name="T2" fmla="*/ 0 w 3126"/>
                <a:gd name="T3" fmla="*/ 1912 h 2116"/>
                <a:gd name="T4" fmla="*/ 110 w 3126"/>
                <a:gd name="T5" fmla="*/ 1912 h 2116"/>
                <a:gd name="T6" fmla="*/ 110 w 3126"/>
                <a:gd name="T7" fmla="*/ 644 h 2116"/>
                <a:gd name="T8" fmla="*/ 3016 w 3126"/>
                <a:gd name="T9" fmla="*/ 132 h 2116"/>
                <a:gd name="T10" fmla="*/ 3016 w 3126"/>
                <a:gd name="T11" fmla="*/ 2006 h 2116"/>
                <a:gd name="T12" fmla="*/ 612 w 3126"/>
                <a:gd name="T13" fmla="*/ 2006 h 2116"/>
                <a:gd name="T14" fmla="*/ 612 w 3126"/>
                <a:gd name="T15" fmla="*/ 2116 h 2116"/>
                <a:gd name="T16" fmla="*/ 3126 w 3126"/>
                <a:gd name="T17" fmla="*/ 2116 h 2116"/>
                <a:gd name="T18" fmla="*/ 3126 w 3126"/>
                <a:gd name="T19" fmla="*/ 0 h 2116"/>
                <a:gd name="T20" fmla="*/ 0 w 3126"/>
                <a:gd name="T21" fmla="*/ 552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26" h="2116">
                  <a:moveTo>
                    <a:pt x="0" y="552"/>
                  </a:moveTo>
                  <a:lnTo>
                    <a:pt x="0" y="1912"/>
                  </a:lnTo>
                  <a:lnTo>
                    <a:pt x="110" y="1912"/>
                  </a:lnTo>
                  <a:lnTo>
                    <a:pt x="110" y="644"/>
                  </a:lnTo>
                  <a:lnTo>
                    <a:pt x="3016" y="132"/>
                  </a:lnTo>
                  <a:lnTo>
                    <a:pt x="3016" y="2006"/>
                  </a:lnTo>
                  <a:lnTo>
                    <a:pt x="612" y="2006"/>
                  </a:lnTo>
                  <a:lnTo>
                    <a:pt x="612" y="2116"/>
                  </a:lnTo>
                  <a:lnTo>
                    <a:pt x="3126" y="2116"/>
                  </a:lnTo>
                  <a:lnTo>
                    <a:pt x="3126" y="0"/>
                  </a:lnTo>
                  <a:lnTo>
                    <a:pt x="0" y="552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1037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5150" name="Group 5149"/>
          <p:cNvGrpSpPr/>
          <p:nvPr/>
        </p:nvGrpSpPr>
        <p:grpSpPr>
          <a:xfrm>
            <a:off x="366520" y="6175801"/>
            <a:ext cx="4718608" cy="319646"/>
            <a:chOff x="2746375" y="5053013"/>
            <a:chExt cx="5518150" cy="352425"/>
          </a:xfrm>
        </p:grpSpPr>
        <p:sp>
          <p:nvSpPr>
            <p:cNvPr id="7171" name="Rectangle 14"/>
            <p:cNvSpPr>
              <a:spLocks noChangeArrowheads="1"/>
            </p:cNvSpPr>
            <p:nvPr/>
          </p:nvSpPr>
          <p:spPr bwMode="auto">
            <a:xfrm>
              <a:off x="2746375" y="5053013"/>
              <a:ext cx="85725" cy="8572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1037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172" name="Rectangle 15"/>
            <p:cNvSpPr>
              <a:spLocks noChangeArrowheads="1"/>
            </p:cNvSpPr>
            <p:nvPr/>
          </p:nvSpPr>
          <p:spPr bwMode="auto">
            <a:xfrm>
              <a:off x="2908300" y="5053013"/>
              <a:ext cx="85725" cy="8572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1037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173" name="Rectangle 16"/>
            <p:cNvSpPr>
              <a:spLocks noChangeArrowheads="1"/>
            </p:cNvSpPr>
            <p:nvPr/>
          </p:nvSpPr>
          <p:spPr bwMode="auto">
            <a:xfrm>
              <a:off x="3070225" y="5053013"/>
              <a:ext cx="85725" cy="8572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1037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5149" name="Group 5148"/>
            <p:cNvGrpSpPr/>
            <p:nvPr/>
          </p:nvGrpSpPr>
          <p:grpSpPr>
            <a:xfrm>
              <a:off x="2746375" y="5249863"/>
              <a:ext cx="5518150" cy="155575"/>
              <a:chOff x="2746375" y="5249863"/>
              <a:chExt cx="5518150" cy="155575"/>
            </a:xfrm>
          </p:grpSpPr>
          <p:sp>
            <p:nvSpPr>
              <p:cNvPr id="7174" name="Freeform 17"/>
              <p:cNvSpPr>
                <a:spLocks/>
              </p:cNvSpPr>
              <p:nvPr/>
            </p:nvSpPr>
            <p:spPr bwMode="auto">
              <a:xfrm>
                <a:off x="2746375" y="5256213"/>
                <a:ext cx="82550" cy="117475"/>
              </a:xfrm>
              <a:custGeom>
                <a:avLst/>
                <a:gdLst>
                  <a:gd name="T0" fmla="*/ 32 w 52"/>
                  <a:gd name="T1" fmla="*/ 10 h 74"/>
                  <a:gd name="T2" fmla="*/ 32 w 52"/>
                  <a:gd name="T3" fmla="*/ 74 h 74"/>
                  <a:gd name="T4" fmla="*/ 20 w 52"/>
                  <a:gd name="T5" fmla="*/ 74 h 74"/>
                  <a:gd name="T6" fmla="*/ 20 w 52"/>
                  <a:gd name="T7" fmla="*/ 10 h 74"/>
                  <a:gd name="T8" fmla="*/ 0 w 52"/>
                  <a:gd name="T9" fmla="*/ 10 h 74"/>
                  <a:gd name="T10" fmla="*/ 0 w 52"/>
                  <a:gd name="T11" fmla="*/ 0 h 74"/>
                  <a:gd name="T12" fmla="*/ 52 w 52"/>
                  <a:gd name="T13" fmla="*/ 0 h 74"/>
                  <a:gd name="T14" fmla="*/ 52 w 52"/>
                  <a:gd name="T15" fmla="*/ 10 h 74"/>
                  <a:gd name="T16" fmla="*/ 32 w 52"/>
                  <a:gd name="T17" fmla="*/ 1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74">
                    <a:moveTo>
                      <a:pt x="32" y="10"/>
                    </a:moveTo>
                    <a:lnTo>
                      <a:pt x="32" y="74"/>
                    </a:lnTo>
                    <a:lnTo>
                      <a:pt x="20" y="74"/>
                    </a:lnTo>
                    <a:lnTo>
                      <a:pt x="2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2" y="0"/>
                    </a:lnTo>
                    <a:lnTo>
                      <a:pt x="52" y="10"/>
                    </a:lnTo>
                    <a:lnTo>
                      <a:pt x="32" y="1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175" name="Freeform 18"/>
              <p:cNvSpPr>
                <a:spLocks/>
              </p:cNvSpPr>
              <p:nvPr/>
            </p:nvSpPr>
            <p:spPr bwMode="auto">
              <a:xfrm>
                <a:off x="2844800" y="5249863"/>
                <a:ext cx="69850" cy="123825"/>
              </a:xfrm>
              <a:custGeom>
                <a:avLst/>
                <a:gdLst>
                  <a:gd name="T0" fmla="*/ 34 w 44"/>
                  <a:gd name="T1" fmla="*/ 78 h 78"/>
                  <a:gd name="T2" fmla="*/ 34 w 44"/>
                  <a:gd name="T3" fmla="*/ 46 h 78"/>
                  <a:gd name="T4" fmla="*/ 34 w 44"/>
                  <a:gd name="T5" fmla="*/ 46 h 78"/>
                  <a:gd name="T6" fmla="*/ 32 w 44"/>
                  <a:gd name="T7" fmla="*/ 40 h 78"/>
                  <a:gd name="T8" fmla="*/ 30 w 44"/>
                  <a:gd name="T9" fmla="*/ 34 h 78"/>
                  <a:gd name="T10" fmla="*/ 30 w 44"/>
                  <a:gd name="T11" fmla="*/ 34 h 78"/>
                  <a:gd name="T12" fmla="*/ 28 w 44"/>
                  <a:gd name="T13" fmla="*/ 32 h 78"/>
                  <a:gd name="T14" fmla="*/ 22 w 44"/>
                  <a:gd name="T15" fmla="*/ 30 h 78"/>
                  <a:gd name="T16" fmla="*/ 22 w 44"/>
                  <a:gd name="T17" fmla="*/ 30 h 78"/>
                  <a:gd name="T18" fmla="*/ 18 w 44"/>
                  <a:gd name="T19" fmla="*/ 32 h 78"/>
                  <a:gd name="T20" fmla="*/ 18 w 44"/>
                  <a:gd name="T21" fmla="*/ 32 h 78"/>
                  <a:gd name="T22" fmla="*/ 14 w 44"/>
                  <a:gd name="T23" fmla="*/ 34 h 78"/>
                  <a:gd name="T24" fmla="*/ 14 w 44"/>
                  <a:gd name="T25" fmla="*/ 34 h 78"/>
                  <a:gd name="T26" fmla="*/ 12 w 44"/>
                  <a:gd name="T27" fmla="*/ 38 h 78"/>
                  <a:gd name="T28" fmla="*/ 12 w 44"/>
                  <a:gd name="T29" fmla="*/ 38 h 78"/>
                  <a:gd name="T30" fmla="*/ 10 w 44"/>
                  <a:gd name="T31" fmla="*/ 44 h 78"/>
                  <a:gd name="T32" fmla="*/ 10 w 44"/>
                  <a:gd name="T33" fmla="*/ 78 h 78"/>
                  <a:gd name="T34" fmla="*/ 0 w 44"/>
                  <a:gd name="T35" fmla="*/ 78 h 78"/>
                  <a:gd name="T36" fmla="*/ 0 w 44"/>
                  <a:gd name="T37" fmla="*/ 6 h 78"/>
                  <a:gd name="T38" fmla="*/ 10 w 44"/>
                  <a:gd name="T39" fmla="*/ 0 h 78"/>
                  <a:gd name="T40" fmla="*/ 10 w 44"/>
                  <a:gd name="T41" fmla="*/ 28 h 78"/>
                  <a:gd name="T42" fmla="*/ 10 w 44"/>
                  <a:gd name="T43" fmla="*/ 28 h 78"/>
                  <a:gd name="T44" fmla="*/ 14 w 44"/>
                  <a:gd name="T45" fmla="*/ 24 h 78"/>
                  <a:gd name="T46" fmla="*/ 14 w 44"/>
                  <a:gd name="T47" fmla="*/ 24 h 78"/>
                  <a:gd name="T48" fmla="*/ 16 w 44"/>
                  <a:gd name="T49" fmla="*/ 22 h 78"/>
                  <a:gd name="T50" fmla="*/ 16 w 44"/>
                  <a:gd name="T51" fmla="*/ 22 h 78"/>
                  <a:gd name="T52" fmla="*/ 20 w 44"/>
                  <a:gd name="T53" fmla="*/ 22 h 78"/>
                  <a:gd name="T54" fmla="*/ 20 w 44"/>
                  <a:gd name="T55" fmla="*/ 22 h 78"/>
                  <a:gd name="T56" fmla="*/ 24 w 44"/>
                  <a:gd name="T57" fmla="*/ 22 h 78"/>
                  <a:gd name="T58" fmla="*/ 24 w 44"/>
                  <a:gd name="T59" fmla="*/ 22 h 78"/>
                  <a:gd name="T60" fmla="*/ 34 w 44"/>
                  <a:gd name="T61" fmla="*/ 22 h 78"/>
                  <a:gd name="T62" fmla="*/ 34 w 44"/>
                  <a:gd name="T63" fmla="*/ 22 h 78"/>
                  <a:gd name="T64" fmla="*/ 40 w 44"/>
                  <a:gd name="T65" fmla="*/ 28 h 78"/>
                  <a:gd name="T66" fmla="*/ 40 w 44"/>
                  <a:gd name="T67" fmla="*/ 28 h 78"/>
                  <a:gd name="T68" fmla="*/ 42 w 44"/>
                  <a:gd name="T69" fmla="*/ 36 h 78"/>
                  <a:gd name="T70" fmla="*/ 42 w 44"/>
                  <a:gd name="T71" fmla="*/ 36 h 78"/>
                  <a:gd name="T72" fmla="*/ 44 w 44"/>
                  <a:gd name="T73" fmla="*/ 46 h 78"/>
                  <a:gd name="T74" fmla="*/ 44 w 44"/>
                  <a:gd name="T75" fmla="*/ 78 h 78"/>
                  <a:gd name="T76" fmla="*/ 34 w 44"/>
                  <a:gd name="T7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" h="78">
                    <a:moveTo>
                      <a:pt x="34" y="78"/>
                    </a:moveTo>
                    <a:lnTo>
                      <a:pt x="34" y="46"/>
                    </a:lnTo>
                    <a:lnTo>
                      <a:pt x="34" y="46"/>
                    </a:lnTo>
                    <a:lnTo>
                      <a:pt x="32" y="40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28" y="32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0" y="44"/>
                    </a:lnTo>
                    <a:lnTo>
                      <a:pt x="10" y="78"/>
                    </a:lnTo>
                    <a:lnTo>
                      <a:pt x="0" y="78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46"/>
                    </a:lnTo>
                    <a:lnTo>
                      <a:pt x="44" y="78"/>
                    </a:lnTo>
                    <a:lnTo>
                      <a:pt x="34" y="7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176" name="Freeform 19"/>
              <p:cNvSpPr>
                <a:spLocks noEditPoints="1"/>
              </p:cNvSpPr>
              <p:nvPr/>
            </p:nvSpPr>
            <p:spPr bwMode="auto">
              <a:xfrm>
                <a:off x="2930525" y="5284788"/>
                <a:ext cx="76200" cy="88900"/>
              </a:xfrm>
              <a:custGeom>
                <a:avLst/>
                <a:gdLst>
                  <a:gd name="T0" fmla="*/ 48 w 48"/>
                  <a:gd name="T1" fmla="*/ 26 h 56"/>
                  <a:gd name="T2" fmla="*/ 48 w 48"/>
                  <a:gd name="T3" fmla="*/ 30 h 56"/>
                  <a:gd name="T4" fmla="*/ 12 w 48"/>
                  <a:gd name="T5" fmla="*/ 32 h 56"/>
                  <a:gd name="T6" fmla="*/ 14 w 48"/>
                  <a:gd name="T7" fmla="*/ 38 h 56"/>
                  <a:gd name="T8" fmla="*/ 16 w 48"/>
                  <a:gd name="T9" fmla="*/ 42 h 56"/>
                  <a:gd name="T10" fmla="*/ 20 w 48"/>
                  <a:gd name="T11" fmla="*/ 46 h 56"/>
                  <a:gd name="T12" fmla="*/ 26 w 48"/>
                  <a:gd name="T13" fmla="*/ 46 h 56"/>
                  <a:gd name="T14" fmla="*/ 28 w 48"/>
                  <a:gd name="T15" fmla="*/ 46 h 56"/>
                  <a:gd name="T16" fmla="*/ 32 w 48"/>
                  <a:gd name="T17" fmla="*/ 46 h 56"/>
                  <a:gd name="T18" fmla="*/ 34 w 48"/>
                  <a:gd name="T19" fmla="*/ 44 h 56"/>
                  <a:gd name="T20" fmla="*/ 38 w 48"/>
                  <a:gd name="T21" fmla="*/ 42 h 56"/>
                  <a:gd name="T22" fmla="*/ 44 w 48"/>
                  <a:gd name="T23" fmla="*/ 48 h 56"/>
                  <a:gd name="T24" fmla="*/ 40 w 48"/>
                  <a:gd name="T25" fmla="*/ 52 h 56"/>
                  <a:gd name="T26" fmla="*/ 36 w 48"/>
                  <a:gd name="T27" fmla="*/ 54 h 56"/>
                  <a:gd name="T28" fmla="*/ 30 w 48"/>
                  <a:gd name="T29" fmla="*/ 56 h 56"/>
                  <a:gd name="T30" fmla="*/ 24 w 48"/>
                  <a:gd name="T31" fmla="*/ 56 h 56"/>
                  <a:gd name="T32" fmla="*/ 18 w 48"/>
                  <a:gd name="T33" fmla="*/ 56 h 56"/>
                  <a:gd name="T34" fmla="*/ 12 w 48"/>
                  <a:gd name="T35" fmla="*/ 52 h 56"/>
                  <a:gd name="T36" fmla="*/ 8 w 48"/>
                  <a:gd name="T37" fmla="*/ 48 h 56"/>
                  <a:gd name="T38" fmla="*/ 4 w 48"/>
                  <a:gd name="T39" fmla="*/ 44 h 56"/>
                  <a:gd name="T40" fmla="*/ 2 w 48"/>
                  <a:gd name="T41" fmla="*/ 36 h 56"/>
                  <a:gd name="T42" fmla="*/ 0 w 48"/>
                  <a:gd name="T43" fmla="*/ 28 h 56"/>
                  <a:gd name="T44" fmla="*/ 2 w 48"/>
                  <a:gd name="T45" fmla="*/ 16 h 56"/>
                  <a:gd name="T46" fmla="*/ 8 w 48"/>
                  <a:gd name="T47" fmla="*/ 6 h 56"/>
                  <a:gd name="T48" fmla="*/ 16 w 48"/>
                  <a:gd name="T49" fmla="*/ 0 h 56"/>
                  <a:gd name="T50" fmla="*/ 24 w 48"/>
                  <a:gd name="T51" fmla="*/ 0 h 56"/>
                  <a:gd name="T52" fmla="*/ 36 w 48"/>
                  <a:gd name="T53" fmla="*/ 2 h 56"/>
                  <a:gd name="T54" fmla="*/ 42 w 48"/>
                  <a:gd name="T55" fmla="*/ 8 h 56"/>
                  <a:gd name="T56" fmla="*/ 46 w 48"/>
                  <a:gd name="T57" fmla="*/ 16 h 56"/>
                  <a:gd name="T58" fmla="*/ 48 w 48"/>
                  <a:gd name="T59" fmla="*/ 26 h 56"/>
                  <a:gd name="T60" fmla="*/ 38 w 48"/>
                  <a:gd name="T61" fmla="*/ 22 h 56"/>
                  <a:gd name="T62" fmla="*/ 36 w 48"/>
                  <a:gd name="T63" fmla="*/ 18 h 56"/>
                  <a:gd name="T64" fmla="*/ 34 w 48"/>
                  <a:gd name="T65" fmla="*/ 12 h 56"/>
                  <a:gd name="T66" fmla="*/ 30 w 48"/>
                  <a:gd name="T67" fmla="*/ 10 h 56"/>
                  <a:gd name="T68" fmla="*/ 24 w 48"/>
                  <a:gd name="T69" fmla="*/ 8 h 56"/>
                  <a:gd name="T70" fmla="*/ 20 w 48"/>
                  <a:gd name="T71" fmla="*/ 10 h 56"/>
                  <a:gd name="T72" fmla="*/ 16 w 48"/>
                  <a:gd name="T73" fmla="*/ 12 h 56"/>
                  <a:gd name="T74" fmla="*/ 12 w 48"/>
                  <a:gd name="T75" fmla="*/ 16 h 56"/>
                  <a:gd name="T76" fmla="*/ 12 w 48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" h="56">
                    <a:moveTo>
                      <a:pt x="48" y="26"/>
                    </a:moveTo>
                    <a:lnTo>
                      <a:pt x="48" y="26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8" y="42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8" y="26"/>
                    </a:lnTo>
                    <a:lnTo>
                      <a:pt x="48" y="26"/>
                    </a:lnTo>
                    <a:close/>
                    <a:moveTo>
                      <a:pt x="38" y="22"/>
                    </a:moveTo>
                    <a:lnTo>
                      <a:pt x="38" y="22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22"/>
                    </a:lnTo>
                    <a:lnTo>
                      <a:pt x="38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177" name="Freeform 20"/>
              <p:cNvSpPr>
                <a:spLocks noEditPoints="1"/>
              </p:cNvSpPr>
              <p:nvPr/>
            </p:nvSpPr>
            <p:spPr bwMode="auto">
              <a:xfrm>
                <a:off x="3067050" y="5249863"/>
                <a:ext cx="73025" cy="123825"/>
              </a:xfrm>
              <a:custGeom>
                <a:avLst/>
                <a:gdLst>
                  <a:gd name="T0" fmla="*/ 46 w 46"/>
                  <a:gd name="T1" fmla="*/ 50 h 78"/>
                  <a:gd name="T2" fmla="*/ 44 w 46"/>
                  <a:gd name="T3" fmla="*/ 62 h 78"/>
                  <a:gd name="T4" fmla="*/ 38 w 46"/>
                  <a:gd name="T5" fmla="*/ 72 h 78"/>
                  <a:gd name="T6" fmla="*/ 32 w 46"/>
                  <a:gd name="T7" fmla="*/ 76 h 78"/>
                  <a:gd name="T8" fmla="*/ 24 w 46"/>
                  <a:gd name="T9" fmla="*/ 78 h 78"/>
                  <a:gd name="T10" fmla="*/ 16 w 46"/>
                  <a:gd name="T11" fmla="*/ 76 h 78"/>
                  <a:gd name="T12" fmla="*/ 10 w 46"/>
                  <a:gd name="T13" fmla="*/ 78 h 78"/>
                  <a:gd name="T14" fmla="*/ 0 w 46"/>
                  <a:gd name="T15" fmla="*/ 6 h 78"/>
                  <a:gd name="T16" fmla="*/ 10 w 46"/>
                  <a:gd name="T17" fmla="*/ 28 h 78"/>
                  <a:gd name="T18" fmla="*/ 14 w 46"/>
                  <a:gd name="T19" fmla="*/ 24 h 78"/>
                  <a:gd name="T20" fmla="*/ 16 w 46"/>
                  <a:gd name="T21" fmla="*/ 24 h 78"/>
                  <a:gd name="T22" fmla="*/ 20 w 46"/>
                  <a:gd name="T23" fmla="*/ 22 h 78"/>
                  <a:gd name="T24" fmla="*/ 24 w 46"/>
                  <a:gd name="T25" fmla="*/ 22 h 78"/>
                  <a:gd name="T26" fmla="*/ 32 w 46"/>
                  <a:gd name="T27" fmla="*/ 22 h 78"/>
                  <a:gd name="T28" fmla="*/ 40 w 46"/>
                  <a:gd name="T29" fmla="*/ 28 h 78"/>
                  <a:gd name="T30" fmla="*/ 44 w 46"/>
                  <a:gd name="T31" fmla="*/ 38 h 78"/>
                  <a:gd name="T32" fmla="*/ 46 w 46"/>
                  <a:gd name="T33" fmla="*/ 50 h 78"/>
                  <a:gd name="T34" fmla="*/ 34 w 46"/>
                  <a:gd name="T35" fmla="*/ 50 h 78"/>
                  <a:gd name="T36" fmla="*/ 34 w 46"/>
                  <a:gd name="T37" fmla="*/ 42 h 78"/>
                  <a:gd name="T38" fmla="*/ 32 w 46"/>
                  <a:gd name="T39" fmla="*/ 36 h 78"/>
                  <a:gd name="T40" fmla="*/ 22 w 46"/>
                  <a:gd name="T41" fmla="*/ 30 h 78"/>
                  <a:gd name="T42" fmla="*/ 18 w 46"/>
                  <a:gd name="T43" fmla="*/ 32 h 78"/>
                  <a:gd name="T44" fmla="*/ 16 w 46"/>
                  <a:gd name="T45" fmla="*/ 34 h 78"/>
                  <a:gd name="T46" fmla="*/ 12 w 46"/>
                  <a:gd name="T47" fmla="*/ 36 h 78"/>
                  <a:gd name="T48" fmla="*/ 10 w 46"/>
                  <a:gd name="T49" fmla="*/ 38 h 78"/>
                  <a:gd name="T50" fmla="*/ 10 w 46"/>
                  <a:gd name="T51" fmla="*/ 62 h 78"/>
                  <a:gd name="T52" fmla="*/ 12 w 46"/>
                  <a:gd name="T53" fmla="*/ 64 h 78"/>
                  <a:gd name="T54" fmla="*/ 16 w 46"/>
                  <a:gd name="T55" fmla="*/ 66 h 78"/>
                  <a:gd name="T56" fmla="*/ 18 w 46"/>
                  <a:gd name="T57" fmla="*/ 68 h 78"/>
                  <a:gd name="T58" fmla="*/ 22 w 46"/>
                  <a:gd name="T59" fmla="*/ 68 h 78"/>
                  <a:gd name="T60" fmla="*/ 32 w 46"/>
                  <a:gd name="T61" fmla="*/ 64 h 78"/>
                  <a:gd name="T62" fmla="*/ 34 w 46"/>
                  <a:gd name="T63" fmla="*/ 58 h 78"/>
                  <a:gd name="T64" fmla="*/ 34 w 46"/>
                  <a:gd name="T65" fmla="*/ 5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78">
                    <a:moveTo>
                      <a:pt x="46" y="50"/>
                    </a:moveTo>
                    <a:lnTo>
                      <a:pt x="46" y="50"/>
                    </a:lnTo>
                    <a:lnTo>
                      <a:pt x="44" y="62"/>
                    </a:lnTo>
                    <a:lnTo>
                      <a:pt x="44" y="62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32" y="76"/>
                    </a:lnTo>
                    <a:lnTo>
                      <a:pt x="32" y="76"/>
                    </a:lnTo>
                    <a:lnTo>
                      <a:pt x="24" y="78"/>
                    </a:lnTo>
                    <a:lnTo>
                      <a:pt x="24" y="78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0" y="72"/>
                    </a:lnTo>
                    <a:lnTo>
                      <a:pt x="10" y="78"/>
                    </a:lnTo>
                    <a:lnTo>
                      <a:pt x="0" y="78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6" y="50"/>
                    </a:lnTo>
                    <a:lnTo>
                      <a:pt x="46" y="50"/>
                    </a:lnTo>
                    <a:close/>
                    <a:moveTo>
                      <a:pt x="34" y="50"/>
                    </a:moveTo>
                    <a:lnTo>
                      <a:pt x="34" y="50"/>
                    </a:lnTo>
                    <a:lnTo>
                      <a:pt x="34" y="42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28" y="32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8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6" y="66"/>
                    </a:lnTo>
                    <a:lnTo>
                      <a:pt x="16" y="66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28" y="68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4" y="58"/>
                    </a:lnTo>
                    <a:lnTo>
                      <a:pt x="34" y="50"/>
                    </a:lnTo>
                    <a:lnTo>
                      <a:pt x="34" y="5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179" name="Freeform 21"/>
              <p:cNvSpPr>
                <a:spLocks noEditPoints="1"/>
              </p:cNvSpPr>
              <p:nvPr/>
            </p:nvSpPr>
            <p:spPr bwMode="auto">
              <a:xfrm>
                <a:off x="3152775" y="5284788"/>
                <a:ext cx="76200" cy="88900"/>
              </a:xfrm>
              <a:custGeom>
                <a:avLst/>
                <a:gdLst>
                  <a:gd name="T0" fmla="*/ 48 w 48"/>
                  <a:gd name="T1" fmla="*/ 26 h 56"/>
                  <a:gd name="T2" fmla="*/ 48 w 48"/>
                  <a:gd name="T3" fmla="*/ 30 h 56"/>
                  <a:gd name="T4" fmla="*/ 10 w 48"/>
                  <a:gd name="T5" fmla="*/ 32 h 56"/>
                  <a:gd name="T6" fmla="*/ 12 w 48"/>
                  <a:gd name="T7" fmla="*/ 38 h 56"/>
                  <a:gd name="T8" fmla="*/ 16 w 48"/>
                  <a:gd name="T9" fmla="*/ 42 h 56"/>
                  <a:gd name="T10" fmla="*/ 20 w 48"/>
                  <a:gd name="T11" fmla="*/ 46 h 56"/>
                  <a:gd name="T12" fmla="*/ 24 w 48"/>
                  <a:gd name="T13" fmla="*/ 46 h 56"/>
                  <a:gd name="T14" fmla="*/ 28 w 48"/>
                  <a:gd name="T15" fmla="*/ 46 h 56"/>
                  <a:gd name="T16" fmla="*/ 32 w 48"/>
                  <a:gd name="T17" fmla="*/ 46 h 56"/>
                  <a:gd name="T18" fmla="*/ 34 w 48"/>
                  <a:gd name="T19" fmla="*/ 44 h 56"/>
                  <a:gd name="T20" fmla="*/ 36 w 48"/>
                  <a:gd name="T21" fmla="*/ 42 h 56"/>
                  <a:gd name="T22" fmla="*/ 42 w 48"/>
                  <a:gd name="T23" fmla="*/ 48 h 56"/>
                  <a:gd name="T24" fmla="*/ 38 w 48"/>
                  <a:gd name="T25" fmla="*/ 52 h 56"/>
                  <a:gd name="T26" fmla="*/ 34 w 48"/>
                  <a:gd name="T27" fmla="*/ 54 h 56"/>
                  <a:gd name="T28" fmla="*/ 30 w 48"/>
                  <a:gd name="T29" fmla="*/ 56 h 56"/>
                  <a:gd name="T30" fmla="*/ 24 w 48"/>
                  <a:gd name="T31" fmla="*/ 56 h 56"/>
                  <a:gd name="T32" fmla="*/ 18 w 48"/>
                  <a:gd name="T33" fmla="*/ 56 h 56"/>
                  <a:gd name="T34" fmla="*/ 12 w 48"/>
                  <a:gd name="T35" fmla="*/ 52 h 56"/>
                  <a:gd name="T36" fmla="*/ 8 w 48"/>
                  <a:gd name="T37" fmla="*/ 48 h 56"/>
                  <a:gd name="T38" fmla="*/ 4 w 48"/>
                  <a:gd name="T39" fmla="*/ 44 h 56"/>
                  <a:gd name="T40" fmla="*/ 2 w 48"/>
                  <a:gd name="T41" fmla="*/ 36 h 56"/>
                  <a:gd name="T42" fmla="*/ 0 w 48"/>
                  <a:gd name="T43" fmla="*/ 28 h 56"/>
                  <a:gd name="T44" fmla="*/ 2 w 48"/>
                  <a:gd name="T45" fmla="*/ 16 h 56"/>
                  <a:gd name="T46" fmla="*/ 6 w 48"/>
                  <a:gd name="T47" fmla="*/ 6 h 56"/>
                  <a:gd name="T48" fmla="*/ 14 w 48"/>
                  <a:gd name="T49" fmla="*/ 0 h 56"/>
                  <a:gd name="T50" fmla="*/ 24 w 48"/>
                  <a:gd name="T51" fmla="*/ 0 h 56"/>
                  <a:gd name="T52" fmla="*/ 34 w 48"/>
                  <a:gd name="T53" fmla="*/ 2 h 56"/>
                  <a:gd name="T54" fmla="*/ 42 w 48"/>
                  <a:gd name="T55" fmla="*/ 8 h 56"/>
                  <a:gd name="T56" fmla="*/ 46 w 48"/>
                  <a:gd name="T57" fmla="*/ 16 h 56"/>
                  <a:gd name="T58" fmla="*/ 48 w 48"/>
                  <a:gd name="T59" fmla="*/ 26 h 56"/>
                  <a:gd name="T60" fmla="*/ 36 w 48"/>
                  <a:gd name="T61" fmla="*/ 22 h 56"/>
                  <a:gd name="T62" fmla="*/ 36 w 48"/>
                  <a:gd name="T63" fmla="*/ 18 h 56"/>
                  <a:gd name="T64" fmla="*/ 34 w 48"/>
                  <a:gd name="T65" fmla="*/ 12 h 56"/>
                  <a:gd name="T66" fmla="*/ 30 w 48"/>
                  <a:gd name="T67" fmla="*/ 10 h 56"/>
                  <a:gd name="T68" fmla="*/ 24 w 48"/>
                  <a:gd name="T69" fmla="*/ 8 h 56"/>
                  <a:gd name="T70" fmla="*/ 18 w 48"/>
                  <a:gd name="T71" fmla="*/ 10 h 56"/>
                  <a:gd name="T72" fmla="*/ 14 w 48"/>
                  <a:gd name="T73" fmla="*/ 12 h 56"/>
                  <a:gd name="T74" fmla="*/ 12 w 48"/>
                  <a:gd name="T75" fmla="*/ 16 h 56"/>
                  <a:gd name="T76" fmla="*/ 10 w 48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" h="56">
                    <a:moveTo>
                      <a:pt x="48" y="26"/>
                    </a:moveTo>
                    <a:lnTo>
                      <a:pt x="48" y="26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6" y="42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8" y="26"/>
                    </a:lnTo>
                    <a:lnTo>
                      <a:pt x="48" y="26"/>
                    </a:lnTo>
                    <a:close/>
                    <a:moveTo>
                      <a:pt x="36" y="22"/>
                    </a:moveTo>
                    <a:lnTo>
                      <a:pt x="36" y="22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0" y="22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180" name="Freeform 22"/>
              <p:cNvSpPr>
                <a:spLocks/>
              </p:cNvSpPr>
              <p:nvPr/>
            </p:nvSpPr>
            <p:spPr bwMode="auto">
              <a:xfrm>
                <a:off x="3238500" y="5249863"/>
                <a:ext cx="50800" cy="123825"/>
              </a:xfrm>
              <a:custGeom>
                <a:avLst/>
                <a:gdLst>
                  <a:gd name="T0" fmla="*/ 30 w 32"/>
                  <a:gd name="T1" fmla="*/ 76 h 78"/>
                  <a:gd name="T2" fmla="*/ 30 w 32"/>
                  <a:gd name="T3" fmla="*/ 76 h 78"/>
                  <a:gd name="T4" fmla="*/ 26 w 32"/>
                  <a:gd name="T5" fmla="*/ 78 h 78"/>
                  <a:gd name="T6" fmla="*/ 26 w 32"/>
                  <a:gd name="T7" fmla="*/ 78 h 78"/>
                  <a:gd name="T8" fmla="*/ 20 w 32"/>
                  <a:gd name="T9" fmla="*/ 78 h 78"/>
                  <a:gd name="T10" fmla="*/ 20 w 32"/>
                  <a:gd name="T11" fmla="*/ 78 h 78"/>
                  <a:gd name="T12" fmla="*/ 14 w 32"/>
                  <a:gd name="T13" fmla="*/ 78 h 78"/>
                  <a:gd name="T14" fmla="*/ 14 w 32"/>
                  <a:gd name="T15" fmla="*/ 78 h 78"/>
                  <a:gd name="T16" fmla="*/ 10 w 32"/>
                  <a:gd name="T17" fmla="*/ 74 h 78"/>
                  <a:gd name="T18" fmla="*/ 10 w 32"/>
                  <a:gd name="T19" fmla="*/ 74 h 78"/>
                  <a:gd name="T20" fmla="*/ 8 w 32"/>
                  <a:gd name="T21" fmla="*/ 70 h 78"/>
                  <a:gd name="T22" fmla="*/ 8 w 32"/>
                  <a:gd name="T23" fmla="*/ 70 h 78"/>
                  <a:gd name="T24" fmla="*/ 8 w 32"/>
                  <a:gd name="T25" fmla="*/ 64 h 78"/>
                  <a:gd name="T26" fmla="*/ 8 w 32"/>
                  <a:gd name="T27" fmla="*/ 32 h 78"/>
                  <a:gd name="T28" fmla="*/ 0 w 32"/>
                  <a:gd name="T29" fmla="*/ 32 h 78"/>
                  <a:gd name="T30" fmla="*/ 0 w 32"/>
                  <a:gd name="T31" fmla="*/ 22 h 78"/>
                  <a:gd name="T32" fmla="*/ 8 w 32"/>
                  <a:gd name="T33" fmla="*/ 22 h 78"/>
                  <a:gd name="T34" fmla="*/ 8 w 32"/>
                  <a:gd name="T35" fmla="*/ 6 h 78"/>
                  <a:gd name="T36" fmla="*/ 18 w 32"/>
                  <a:gd name="T37" fmla="*/ 0 h 78"/>
                  <a:gd name="T38" fmla="*/ 18 w 32"/>
                  <a:gd name="T39" fmla="*/ 22 h 78"/>
                  <a:gd name="T40" fmla="*/ 32 w 32"/>
                  <a:gd name="T41" fmla="*/ 22 h 78"/>
                  <a:gd name="T42" fmla="*/ 32 w 32"/>
                  <a:gd name="T43" fmla="*/ 32 h 78"/>
                  <a:gd name="T44" fmla="*/ 18 w 32"/>
                  <a:gd name="T45" fmla="*/ 32 h 78"/>
                  <a:gd name="T46" fmla="*/ 18 w 32"/>
                  <a:gd name="T47" fmla="*/ 62 h 78"/>
                  <a:gd name="T48" fmla="*/ 18 w 32"/>
                  <a:gd name="T49" fmla="*/ 62 h 78"/>
                  <a:gd name="T50" fmla="*/ 18 w 32"/>
                  <a:gd name="T51" fmla="*/ 66 h 78"/>
                  <a:gd name="T52" fmla="*/ 18 w 32"/>
                  <a:gd name="T53" fmla="*/ 66 h 78"/>
                  <a:gd name="T54" fmla="*/ 20 w 32"/>
                  <a:gd name="T55" fmla="*/ 68 h 78"/>
                  <a:gd name="T56" fmla="*/ 20 w 32"/>
                  <a:gd name="T57" fmla="*/ 68 h 78"/>
                  <a:gd name="T58" fmla="*/ 20 w 32"/>
                  <a:gd name="T59" fmla="*/ 68 h 78"/>
                  <a:gd name="T60" fmla="*/ 20 w 32"/>
                  <a:gd name="T61" fmla="*/ 68 h 78"/>
                  <a:gd name="T62" fmla="*/ 24 w 32"/>
                  <a:gd name="T63" fmla="*/ 68 h 78"/>
                  <a:gd name="T64" fmla="*/ 24 w 32"/>
                  <a:gd name="T65" fmla="*/ 68 h 78"/>
                  <a:gd name="T66" fmla="*/ 28 w 32"/>
                  <a:gd name="T67" fmla="*/ 68 h 78"/>
                  <a:gd name="T68" fmla="*/ 28 w 32"/>
                  <a:gd name="T69" fmla="*/ 68 h 78"/>
                  <a:gd name="T70" fmla="*/ 32 w 32"/>
                  <a:gd name="T71" fmla="*/ 66 h 78"/>
                  <a:gd name="T72" fmla="*/ 30 w 32"/>
                  <a:gd name="T73" fmla="*/ 7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78">
                    <a:moveTo>
                      <a:pt x="30" y="76"/>
                    </a:moveTo>
                    <a:lnTo>
                      <a:pt x="30" y="76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64"/>
                    </a:lnTo>
                    <a:lnTo>
                      <a:pt x="8" y="32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8" y="22"/>
                    </a:lnTo>
                    <a:lnTo>
                      <a:pt x="8" y="6"/>
                    </a:lnTo>
                    <a:lnTo>
                      <a:pt x="18" y="0"/>
                    </a:lnTo>
                    <a:lnTo>
                      <a:pt x="18" y="22"/>
                    </a:lnTo>
                    <a:lnTo>
                      <a:pt x="32" y="22"/>
                    </a:lnTo>
                    <a:lnTo>
                      <a:pt x="32" y="32"/>
                    </a:lnTo>
                    <a:lnTo>
                      <a:pt x="18" y="32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32" y="66"/>
                    </a:lnTo>
                    <a:lnTo>
                      <a:pt x="30" y="7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181" name="Freeform 23"/>
              <p:cNvSpPr>
                <a:spLocks/>
              </p:cNvSpPr>
              <p:nvPr/>
            </p:nvSpPr>
            <p:spPr bwMode="auto">
              <a:xfrm>
                <a:off x="3298825" y="5249863"/>
                <a:ext cx="50800" cy="123825"/>
              </a:xfrm>
              <a:custGeom>
                <a:avLst/>
                <a:gdLst>
                  <a:gd name="T0" fmla="*/ 30 w 32"/>
                  <a:gd name="T1" fmla="*/ 76 h 78"/>
                  <a:gd name="T2" fmla="*/ 30 w 32"/>
                  <a:gd name="T3" fmla="*/ 76 h 78"/>
                  <a:gd name="T4" fmla="*/ 26 w 32"/>
                  <a:gd name="T5" fmla="*/ 78 h 78"/>
                  <a:gd name="T6" fmla="*/ 26 w 32"/>
                  <a:gd name="T7" fmla="*/ 78 h 78"/>
                  <a:gd name="T8" fmla="*/ 20 w 32"/>
                  <a:gd name="T9" fmla="*/ 78 h 78"/>
                  <a:gd name="T10" fmla="*/ 20 w 32"/>
                  <a:gd name="T11" fmla="*/ 78 h 78"/>
                  <a:gd name="T12" fmla="*/ 16 w 32"/>
                  <a:gd name="T13" fmla="*/ 78 h 78"/>
                  <a:gd name="T14" fmla="*/ 16 w 32"/>
                  <a:gd name="T15" fmla="*/ 78 h 78"/>
                  <a:gd name="T16" fmla="*/ 12 w 32"/>
                  <a:gd name="T17" fmla="*/ 74 h 78"/>
                  <a:gd name="T18" fmla="*/ 12 w 32"/>
                  <a:gd name="T19" fmla="*/ 74 h 78"/>
                  <a:gd name="T20" fmla="*/ 8 w 32"/>
                  <a:gd name="T21" fmla="*/ 70 h 78"/>
                  <a:gd name="T22" fmla="*/ 8 w 32"/>
                  <a:gd name="T23" fmla="*/ 70 h 78"/>
                  <a:gd name="T24" fmla="*/ 8 w 32"/>
                  <a:gd name="T25" fmla="*/ 64 h 78"/>
                  <a:gd name="T26" fmla="*/ 8 w 32"/>
                  <a:gd name="T27" fmla="*/ 32 h 78"/>
                  <a:gd name="T28" fmla="*/ 0 w 32"/>
                  <a:gd name="T29" fmla="*/ 32 h 78"/>
                  <a:gd name="T30" fmla="*/ 0 w 32"/>
                  <a:gd name="T31" fmla="*/ 22 h 78"/>
                  <a:gd name="T32" fmla="*/ 8 w 32"/>
                  <a:gd name="T33" fmla="*/ 22 h 78"/>
                  <a:gd name="T34" fmla="*/ 8 w 32"/>
                  <a:gd name="T35" fmla="*/ 6 h 78"/>
                  <a:gd name="T36" fmla="*/ 18 w 32"/>
                  <a:gd name="T37" fmla="*/ 0 h 78"/>
                  <a:gd name="T38" fmla="*/ 18 w 32"/>
                  <a:gd name="T39" fmla="*/ 22 h 78"/>
                  <a:gd name="T40" fmla="*/ 32 w 32"/>
                  <a:gd name="T41" fmla="*/ 22 h 78"/>
                  <a:gd name="T42" fmla="*/ 32 w 32"/>
                  <a:gd name="T43" fmla="*/ 32 h 78"/>
                  <a:gd name="T44" fmla="*/ 18 w 32"/>
                  <a:gd name="T45" fmla="*/ 32 h 78"/>
                  <a:gd name="T46" fmla="*/ 18 w 32"/>
                  <a:gd name="T47" fmla="*/ 62 h 78"/>
                  <a:gd name="T48" fmla="*/ 18 w 32"/>
                  <a:gd name="T49" fmla="*/ 62 h 78"/>
                  <a:gd name="T50" fmla="*/ 18 w 32"/>
                  <a:gd name="T51" fmla="*/ 66 h 78"/>
                  <a:gd name="T52" fmla="*/ 18 w 32"/>
                  <a:gd name="T53" fmla="*/ 66 h 78"/>
                  <a:gd name="T54" fmla="*/ 20 w 32"/>
                  <a:gd name="T55" fmla="*/ 68 h 78"/>
                  <a:gd name="T56" fmla="*/ 20 w 32"/>
                  <a:gd name="T57" fmla="*/ 68 h 78"/>
                  <a:gd name="T58" fmla="*/ 22 w 32"/>
                  <a:gd name="T59" fmla="*/ 68 h 78"/>
                  <a:gd name="T60" fmla="*/ 22 w 32"/>
                  <a:gd name="T61" fmla="*/ 68 h 78"/>
                  <a:gd name="T62" fmla="*/ 24 w 32"/>
                  <a:gd name="T63" fmla="*/ 68 h 78"/>
                  <a:gd name="T64" fmla="*/ 24 w 32"/>
                  <a:gd name="T65" fmla="*/ 68 h 78"/>
                  <a:gd name="T66" fmla="*/ 28 w 32"/>
                  <a:gd name="T67" fmla="*/ 68 h 78"/>
                  <a:gd name="T68" fmla="*/ 28 w 32"/>
                  <a:gd name="T69" fmla="*/ 68 h 78"/>
                  <a:gd name="T70" fmla="*/ 32 w 32"/>
                  <a:gd name="T71" fmla="*/ 66 h 78"/>
                  <a:gd name="T72" fmla="*/ 30 w 32"/>
                  <a:gd name="T73" fmla="*/ 7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78">
                    <a:moveTo>
                      <a:pt x="30" y="76"/>
                    </a:moveTo>
                    <a:lnTo>
                      <a:pt x="30" y="76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16" y="78"/>
                    </a:lnTo>
                    <a:lnTo>
                      <a:pt x="16" y="78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64"/>
                    </a:lnTo>
                    <a:lnTo>
                      <a:pt x="8" y="32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8" y="22"/>
                    </a:lnTo>
                    <a:lnTo>
                      <a:pt x="8" y="6"/>
                    </a:lnTo>
                    <a:lnTo>
                      <a:pt x="18" y="0"/>
                    </a:lnTo>
                    <a:lnTo>
                      <a:pt x="18" y="22"/>
                    </a:lnTo>
                    <a:lnTo>
                      <a:pt x="32" y="22"/>
                    </a:lnTo>
                    <a:lnTo>
                      <a:pt x="32" y="32"/>
                    </a:lnTo>
                    <a:lnTo>
                      <a:pt x="18" y="32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32" y="66"/>
                    </a:lnTo>
                    <a:lnTo>
                      <a:pt x="30" y="7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182" name="Freeform 24"/>
              <p:cNvSpPr>
                <a:spLocks noEditPoints="1"/>
              </p:cNvSpPr>
              <p:nvPr/>
            </p:nvSpPr>
            <p:spPr bwMode="auto">
              <a:xfrm>
                <a:off x="3362325" y="5284788"/>
                <a:ext cx="73025" cy="88900"/>
              </a:xfrm>
              <a:custGeom>
                <a:avLst/>
                <a:gdLst>
                  <a:gd name="T0" fmla="*/ 46 w 46"/>
                  <a:gd name="T1" fmla="*/ 26 h 56"/>
                  <a:gd name="T2" fmla="*/ 46 w 46"/>
                  <a:gd name="T3" fmla="*/ 30 h 56"/>
                  <a:gd name="T4" fmla="*/ 10 w 46"/>
                  <a:gd name="T5" fmla="*/ 32 h 56"/>
                  <a:gd name="T6" fmla="*/ 12 w 46"/>
                  <a:gd name="T7" fmla="*/ 38 h 56"/>
                  <a:gd name="T8" fmla="*/ 14 w 46"/>
                  <a:gd name="T9" fmla="*/ 42 h 56"/>
                  <a:gd name="T10" fmla="*/ 20 w 46"/>
                  <a:gd name="T11" fmla="*/ 46 h 56"/>
                  <a:gd name="T12" fmla="*/ 24 w 46"/>
                  <a:gd name="T13" fmla="*/ 46 h 56"/>
                  <a:gd name="T14" fmla="*/ 28 w 46"/>
                  <a:gd name="T15" fmla="*/ 46 h 56"/>
                  <a:gd name="T16" fmla="*/ 30 w 46"/>
                  <a:gd name="T17" fmla="*/ 46 h 56"/>
                  <a:gd name="T18" fmla="*/ 32 w 46"/>
                  <a:gd name="T19" fmla="*/ 44 h 56"/>
                  <a:gd name="T20" fmla="*/ 36 w 46"/>
                  <a:gd name="T21" fmla="*/ 42 h 56"/>
                  <a:gd name="T22" fmla="*/ 42 w 46"/>
                  <a:gd name="T23" fmla="*/ 48 h 56"/>
                  <a:gd name="T24" fmla="*/ 38 w 46"/>
                  <a:gd name="T25" fmla="*/ 52 h 56"/>
                  <a:gd name="T26" fmla="*/ 34 w 46"/>
                  <a:gd name="T27" fmla="*/ 54 h 56"/>
                  <a:gd name="T28" fmla="*/ 30 w 46"/>
                  <a:gd name="T29" fmla="*/ 56 h 56"/>
                  <a:gd name="T30" fmla="*/ 24 w 46"/>
                  <a:gd name="T31" fmla="*/ 56 h 56"/>
                  <a:gd name="T32" fmla="*/ 16 w 46"/>
                  <a:gd name="T33" fmla="*/ 56 h 56"/>
                  <a:gd name="T34" fmla="*/ 12 w 46"/>
                  <a:gd name="T35" fmla="*/ 52 h 56"/>
                  <a:gd name="T36" fmla="*/ 6 w 46"/>
                  <a:gd name="T37" fmla="*/ 48 h 56"/>
                  <a:gd name="T38" fmla="*/ 4 w 46"/>
                  <a:gd name="T39" fmla="*/ 44 h 56"/>
                  <a:gd name="T40" fmla="*/ 0 w 46"/>
                  <a:gd name="T41" fmla="*/ 36 h 56"/>
                  <a:gd name="T42" fmla="*/ 0 w 46"/>
                  <a:gd name="T43" fmla="*/ 28 h 56"/>
                  <a:gd name="T44" fmla="*/ 2 w 46"/>
                  <a:gd name="T45" fmla="*/ 16 h 56"/>
                  <a:gd name="T46" fmla="*/ 6 w 46"/>
                  <a:gd name="T47" fmla="*/ 6 h 56"/>
                  <a:gd name="T48" fmla="*/ 14 w 46"/>
                  <a:gd name="T49" fmla="*/ 0 h 56"/>
                  <a:gd name="T50" fmla="*/ 24 w 46"/>
                  <a:gd name="T51" fmla="*/ 0 h 56"/>
                  <a:gd name="T52" fmla="*/ 34 w 46"/>
                  <a:gd name="T53" fmla="*/ 2 h 56"/>
                  <a:gd name="T54" fmla="*/ 42 w 46"/>
                  <a:gd name="T55" fmla="*/ 8 h 56"/>
                  <a:gd name="T56" fmla="*/ 46 w 46"/>
                  <a:gd name="T57" fmla="*/ 16 h 56"/>
                  <a:gd name="T58" fmla="*/ 46 w 46"/>
                  <a:gd name="T59" fmla="*/ 26 h 56"/>
                  <a:gd name="T60" fmla="*/ 36 w 46"/>
                  <a:gd name="T61" fmla="*/ 22 h 56"/>
                  <a:gd name="T62" fmla="*/ 34 w 46"/>
                  <a:gd name="T63" fmla="*/ 18 h 56"/>
                  <a:gd name="T64" fmla="*/ 32 w 46"/>
                  <a:gd name="T65" fmla="*/ 12 h 56"/>
                  <a:gd name="T66" fmla="*/ 28 w 46"/>
                  <a:gd name="T67" fmla="*/ 10 h 56"/>
                  <a:gd name="T68" fmla="*/ 22 w 46"/>
                  <a:gd name="T69" fmla="*/ 8 h 56"/>
                  <a:gd name="T70" fmla="*/ 18 w 46"/>
                  <a:gd name="T71" fmla="*/ 10 h 56"/>
                  <a:gd name="T72" fmla="*/ 14 w 46"/>
                  <a:gd name="T73" fmla="*/ 12 h 56"/>
                  <a:gd name="T74" fmla="*/ 12 w 46"/>
                  <a:gd name="T75" fmla="*/ 16 h 56"/>
                  <a:gd name="T76" fmla="*/ 10 w 46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56">
                    <a:moveTo>
                      <a:pt x="46" y="26"/>
                    </a:moveTo>
                    <a:lnTo>
                      <a:pt x="46" y="26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6" y="42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26"/>
                    </a:lnTo>
                    <a:lnTo>
                      <a:pt x="46" y="26"/>
                    </a:lnTo>
                    <a:close/>
                    <a:moveTo>
                      <a:pt x="36" y="22"/>
                    </a:moveTo>
                    <a:lnTo>
                      <a:pt x="36" y="22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0" y="22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183" name="Freeform 25"/>
              <p:cNvSpPr>
                <a:spLocks/>
              </p:cNvSpPr>
              <p:nvPr/>
            </p:nvSpPr>
            <p:spPr bwMode="auto">
              <a:xfrm>
                <a:off x="3454400" y="5284788"/>
                <a:ext cx="50800" cy="88900"/>
              </a:xfrm>
              <a:custGeom>
                <a:avLst/>
                <a:gdLst>
                  <a:gd name="T0" fmla="*/ 30 w 32"/>
                  <a:gd name="T1" fmla="*/ 12 h 56"/>
                  <a:gd name="T2" fmla="*/ 30 w 32"/>
                  <a:gd name="T3" fmla="*/ 12 h 56"/>
                  <a:gd name="T4" fmla="*/ 26 w 32"/>
                  <a:gd name="T5" fmla="*/ 10 h 56"/>
                  <a:gd name="T6" fmla="*/ 26 w 32"/>
                  <a:gd name="T7" fmla="*/ 10 h 56"/>
                  <a:gd name="T8" fmla="*/ 22 w 32"/>
                  <a:gd name="T9" fmla="*/ 10 h 56"/>
                  <a:gd name="T10" fmla="*/ 22 w 32"/>
                  <a:gd name="T11" fmla="*/ 10 h 56"/>
                  <a:gd name="T12" fmla="*/ 18 w 32"/>
                  <a:gd name="T13" fmla="*/ 10 h 56"/>
                  <a:gd name="T14" fmla="*/ 14 w 32"/>
                  <a:gd name="T15" fmla="*/ 14 h 56"/>
                  <a:gd name="T16" fmla="*/ 14 w 32"/>
                  <a:gd name="T17" fmla="*/ 14 h 56"/>
                  <a:gd name="T18" fmla="*/ 12 w 32"/>
                  <a:gd name="T19" fmla="*/ 18 h 56"/>
                  <a:gd name="T20" fmla="*/ 10 w 32"/>
                  <a:gd name="T21" fmla="*/ 24 h 56"/>
                  <a:gd name="T22" fmla="*/ 10 w 32"/>
                  <a:gd name="T23" fmla="*/ 56 h 56"/>
                  <a:gd name="T24" fmla="*/ 0 w 32"/>
                  <a:gd name="T25" fmla="*/ 56 h 56"/>
                  <a:gd name="T26" fmla="*/ 0 w 32"/>
                  <a:gd name="T27" fmla="*/ 0 h 56"/>
                  <a:gd name="T28" fmla="*/ 10 w 32"/>
                  <a:gd name="T29" fmla="*/ 0 h 56"/>
                  <a:gd name="T30" fmla="*/ 10 w 32"/>
                  <a:gd name="T31" fmla="*/ 6 h 56"/>
                  <a:gd name="T32" fmla="*/ 10 w 32"/>
                  <a:gd name="T33" fmla="*/ 6 h 56"/>
                  <a:gd name="T34" fmla="*/ 14 w 32"/>
                  <a:gd name="T35" fmla="*/ 2 h 56"/>
                  <a:gd name="T36" fmla="*/ 14 w 32"/>
                  <a:gd name="T37" fmla="*/ 2 h 56"/>
                  <a:gd name="T38" fmla="*/ 16 w 32"/>
                  <a:gd name="T39" fmla="*/ 0 h 56"/>
                  <a:gd name="T40" fmla="*/ 16 w 32"/>
                  <a:gd name="T41" fmla="*/ 0 h 56"/>
                  <a:gd name="T42" fmla="*/ 20 w 32"/>
                  <a:gd name="T43" fmla="*/ 0 h 56"/>
                  <a:gd name="T44" fmla="*/ 20 w 32"/>
                  <a:gd name="T45" fmla="*/ 0 h 56"/>
                  <a:gd name="T46" fmla="*/ 24 w 32"/>
                  <a:gd name="T47" fmla="*/ 0 h 56"/>
                  <a:gd name="T48" fmla="*/ 24 w 32"/>
                  <a:gd name="T49" fmla="*/ 0 h 56"/>
                  <a:gd name="T50" fmla="*/ 28 w 32"/>
                  <a:gd name="T51" fmla="*/ 0 h 56"/>
                  <a:gd name="T52" fmla="*/ 28 w 32"/>
                  <a:gd name="T53" fmla="*/ 0 h 56"/>
                  <a:gd name="T54" fmla="*/ 32 w 32"/>
                  <a:gd name="T55" fmla="*/ 2 h 56"/>
                  <a:gd name="T56" fmla="*/ 30 w 32"/>
                  <a:gd name="T57" fmla="*/ 1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56">
                    <a:moveTo>
                      <a:pt x="30" y="12"/>
                    </a:moveTo>
                    <a:lnTo>
                      <a:pt x="30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8"/>
                    </a:lnTo>
                    <a:lnTo>
                      <a:pt x="10" y="24"/>
                    </a:lnTo>
                    <a:lnTo>
                      <a:pt x="10" y="5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184" name="Freeform 26"/>
              <p:cNvSpPr>
                <a:spLocks/>
              </p:cNvSpPr>
              <p:nvPr/>
            </p:nvSpPr>
            <p:spPr bwMode="auto">
              <a:xfrm>
                <a:off x="3556000" y="5249863"/>
                <a:ext cx="50800" cy="123825"/>
              </a:xfrm>
              <a:custGeom>
                <a:avLst/>
                <a:gdLst>
                  <a:gd name="T0" fmla="*/ 30 w 32"/>
                  <a:gd name="T1" fmla="*/ 76 h 78"/>
                  <a:gd name="T2" fmla="*/ 30 w 32"/>
                  <a:gd name="T3" fmla="*/ 76 h 78"/>
                  <a:gd name="T4" fmla="*/ 26 w 32"/>
                  <a:gd name="T5" fmla="*/ 78 h 78"/>
                  <a:gd name="T6" fmla="*/ 26 w 32"/>
                  <a:gd name="T7" fmla="*/ 78 h 78"/>
                  <a:gd name="T8" fmla="*/ 20 w 32"/>
                  <a:gd name="T9" fmla="*/ 78 h 78"/>
                  <a:gd name="T10" fmla="*/ 20 w 32"/>
                  <a:gd name="T11" fmla="*/ 78 h 78"/>
                  <a:gd name="T12" fmla="*/ 14 w 32"/>
                  <a:gd name="T13" fmla="*/ 78 h 78"/>
                  <a:gd name="T14" fmla="*/ 14 w 32"/>
                  <a:gd name="T15" fmla="*/ 78 h 78"/>
                  <a:gd name="T16" fmla="*/ 10 w 32"/>
                  <a:gd name="T17" fmla="*/ 74 h 78"/>
                  <a:gd name="T18" fmla="*/ 10 w 32"/>
                  <a:gd name="T19" fmla="*/ 74 h 78"/>
                  <a:gd name="T20" fmla="*/ 8 w 32"/>
                  <a:gd name="T21" fmla="*/ 70 h 78"/>
                  <a:gd name="T22" fmla="*/ 8 w 32"/>
                  <a:gd name="T23" fmla="*/ 70 h 78"/>
                  <a:gd name="T24" fmla="*/ 8 w 32"/>
                  <a:gd name="T25" fmla="*/ 64 h 78"/>
                  <a:gd name="T26" fmla="*/ 8 w 32"/>
                  <a:gd name="T27" fmla="*/ 32 h 78"/>
                  <a:gd name="T28" fmla="*/ 0 w 32"/>
                  <a:gd name="T29" fmla="*/ 32 h 78"/>
                  <a:gd name="T30" fmla="*/ 0 w 32"/>
                  <a:gd name="T31" fmla="*/ 22 h 78"/>
                  <a:gd name="T32" fmla="*/ 8 w 32"/>
                  <a:gd name="T33" fmla="*/ 22 h 78"/>
                  <a:gd name="T34" fmla="*/ 8 w 32"/>
                  <a:gd name="T35" fmla="*/ 6 h 78"/>
                  <a:gd name="T36" fmla="*/ 18 w 32"/>
                  <a:gd name="T37" fmla="*/ 0 h 78"/>
                  <a:gd name="T38" fmla="*/ 18 w 32"/>
                  <a:gd name="T39" fmla="*/ 22 h 78"/>
                  <a:gd name="T40" fmla="*/ 32 w 32"/>
                  <a:gd name="T41" fmla="*/ 22 h 78"/>
                  <a:gd name="T42" fmla="*/ 32 w 32"/>
                  <a:gd name="T43" fmla="*/ 32 h 78"/>
                  <a:gd name="T44" fmla="*/ 18 w 32"/>
                  <a:gd name="T45" fmla="*/ 32 h 78"/>
                  <a:gd name="T46" fmla="*/ 18 w 32"/>
                  <a:gd name="T47" fmla="*/ 62 h 78"/>
                  <a:gd name="T48" fmla="*/ 18 w 32"/>
                  <a:gd name="T49" fmla="*/ 62 h 78"/>
                  <a:gd name="T50" fmla="*/ 18 w 32"/>
                  <a:gd name="T51" fmla="*/ 66 h 78"/>
                  <a:gd name="T52" fmla="*/ 18 w 32"/>
                  <a:gd name="T53" fmla="*/ 66 h 78"/>
                  <a:gd name="T54" fmla="*/ 20 w 32"/>
                  <a:gd name="T55" fmla="*/ 68 h 78"/>
                  <a:gd name="T56" fmla="*/ 20 w 32"/>
                  <a:gd name="T57" fmla="*/ 68 h 78"/>
                  <a:gd name="T58" fmla="*/ 20 w 32"/>
                  <a:gd name="T59" fmla="*/ 68 h 78"/>
                  <a:gd name="T60" fmla="*/ 20 w 32"/>
                  <a:gd name="T61" fmla="*/ 68 h 78"/>
                  <a:gd name="T62" fmla="*/ 24 w 32"/>
                  <a:gd name="T63" fmla="*/ 68 h 78"/>
                  <a:gd name="T64" fmla="*/ 24 w 32"/>
                  <a:gd name="T65" fmla="*/ 68 h 78"/>
                  <a:gd name="T66" fmla="*/ 28 w 32"/>
                  <a:gd name="T67" fmla="*/ 68 h 78"/>
                  <a:gd name="T68" fmla="*/ 28 w 32"/>
                  <a:gd name="T69" fmla="*/ 68 h 78"/>
                  <a:gd name="T70" fmla="*/ 32 w 32"/>
                  <a:gd name="T71" fmla="*/ 66 h 78"/>
                  <a:gd name="T72" fmla="*/ 30 w 32"/>
                  <a:gd name="T73" fmla="*/ 7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78">
                    <a:moveTo>
                      <a:pt x="30" y="76"/>
                    </a:moveTo>
                    <a:lnTo>
                      <a:pt x="30" y="76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64"/>
                    </a:lnTo>
                    <a:lnTo>
                      <a:pt x="8" y="32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8" y="22"/>
                    </a:lnTo>
                    <a:lnTo>
                      <a:pt x="8" y="6"/>
                    </a:lnTo>
                    <a:lnTo>
                      <a:pt x="18" y="0"/>
                    </a:lnTo>
                    <a:lnTo>
                      <a:pt x="18" y="22"/>
                    </a:lnTo>
                    <a:lnTo>
                      <a:pt x="32" y="22"/>
                    </a:lnTo>
                    <a:lnTo>
                      <a:pt x="32" y="32"/>
                    </a:lnTo>
                    <a:lnTo>
                      <a:pt x="18" y="32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32" y="66"/>
                    </a:lnTo>
                    <a:lnTo>
                      <a:pt x="30" y="7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185" name="Freeform 27"/>
              <p:cNvSpPr>
                <a:spLocks/>
              </p:cNvSpPr>
              <p:nvPr/>
            </p:nvSpPr>
            <p:spPr bwMode="auto">
              <a:xfrm>
                <a:off x="3625850" y="5249863"/>
                <a:ext cx="69850" cy="123825"/>
              </a:xfrm>
              <a:custGeom>
                <a:avLst/>
                <a:gdLst>
                  <a:gd name="T0" fmla="*/ 34 w 44"/>
                  <a:gd name="T1" fmla="*/ 78 h 78"/>
                  <a:gd name="T2" fmla="*/ 34 w 44"/>
                  <a:gd name="T3" fmla="*/ 46 h 78"/>
                  <a:gd name="T4" fmla="*/ 34 w 44"/>
                  <a:gd name="T5" fmla="*/ 46 h 78"/>
                  <a:gd name="T6" fmla="*/ 32 w 44"/>
                  <a:gd name="T7" fmla="*/ 40 h 78"/>
                  <a:gd name="T8" fmla="*/ 30 w 44"/>
                  <a:gd name="T9" fmla="*/ 34 h 78"/>
                  <a:gd name="T10" fmla="*/ 30 w 44"/>
                  <a:gd name="T11" fmla="*/ 34 h 78"/>
                  <a:gd name="T12" fmla="*/ 26 w 44"/>
                  <a:gd name="T13" fmla="*/ 32 h 78"/>
                  <a:gd name="T14" fmla="*/ 22 w 44"/>
                  <a:gd name="T15" fmla="*/ 30 h 78"/>
                  <a:gd name="T16" fmla="*/ 22 w 44"/>
                  <a:gd name="T17" fmla="*/ 30 h 78"/>
                  <a:gd name="T18" fmla="*/ 18 w 44"/>
                  <a:gd name="T19" fmla="*/ 32 h 78"/>
                  <a:gd name="T20" fmla="*/ 18 w 44"/>
                  <a:gd name="T21" fmla="*/ 32 h 78"/>
                  <a:gd name="T22" fmla="*/ 14 w 44"/>
                  <a:gd name="T23" fmla="*/ 34 h 78"/>
                  <a:gd name="T24" fmla="*/ 14 w 44"/>
                  <a:gd name="T25" fmla="*/ 34 h 78"/>
                  <a:gd name="T26" fmla="*/ 12 w 44"/>
                  <a:gd name="T27" fmla="*/ 38 h 78"/>
                  <a:gd name="T28" fmla="*/ 12 w 44"/>
                  <a:gd name="T29" fmla="*/ 38 h 78"/>
                  <a:gd name="T30" fmla="*/ 10 w 44"/>
                  <a:gd name="T31" fmla="*/ 44 h 78"/>
                  <a:gd name="T32" fmla="*/ 10 w 44"/>
                  <a:gd name="T33" fmla="*/ 78 h 78"/>
                  <a:gd name="T34" fmla="*/ 0 w 44"/>
                  <a:gd name="T35" fmla="*/ 78 h 78"/>
                  <a:gd name="T36" fmla="*/ 0 w 44"/>
                  <a:gd name="T37" fmla="*/ 6 h 78"/>
                  <a:gd name="T38" fmla="*/ 10 w 44"/>
                  <a:gd name="T39" fmla="*/ 0 h 78"/>
                  <a:gd name="T40" fmla="*/ 10 w 44"/>
                  <a:gd name="T41" fmla="*/ 28 h 78"/>
                  <a:gd name="T42" fmla="*/ 10 w 44"/>
                  <a:gd name="T43" fmla="*/ 28 h 78"/>
                  <a:gd name="T44" fmla="*/ 14 w 44"/>
                  <a:gd name="T45" fmla="*/ 24 h 78"/>
                  <a:gd name="T46" fmla="*/ 14 w 44"/>
                  <a:gd name="T47" fmla="*/ 24 h 78"/>
                  <a:gd name="T48" fmla="*/ 16 w 44"/>
                  <a:gd name="T49" fmla="*/ 22 h 78"/>
                  <a:gd name="T50" fmla="*/ 16 w 44"/>
                  <a:gd name="T51" fmla="*/ 22 h 78"/>
                  <a:gd name="T52" fmla="*/ 20 w 44"/>
                  <a:gd name="T53" fmla="*/ 22 h 78"/>
                  <a:gd name="T54" fmla="*/ 20 w 44"/>
                  <a:gd name="T55" fmla="*/ 22 h 78"/>
                  <a:gd name="T56" fmla="*/ 24 w 44"/>
                  <a:gd name="T57" fmla="*/ 22 h 78"/>
                  <a:gd name="T58" fmla="*/ 24 w 44"/>
                  <a:gd name="T59" fmla="*/ 22 h 78"/>
                  <a:gd name="T60" fmla="*/ 32 w 44"/>
                  <a:gd name="T61" fmla="*/ 22 h 78"/>
                  <a:gd name="T62" fmla="*/ 32 w 44"/>
                  <a:gd name="T63" fmla="*/ 22 h 78"/>
                  <a:gd name="T64" fmla="*/ 40 w 44"/>
                  <a:gd name="T65" fmla="*/ 28 h 78"/>
                  <a:gd name="T66" fmla="*/ 40 w 44"/>
                  <a:gd name="T67" fmla="*/ 28 h 78"/>
                  <a:gd name="T68" fmla="*/ 42 w 44"/>
                  <a:gd name="T69" fmla="*/ 36 h 78"/>
                  <a:gd name="T70" fmla="*/ 42 w 44"/>
                  <a:gd name="T71" fmla="*/ 36 h 78"/>
                  <a:gd name="T72" fmla="*/ 44 w 44"/>
                  <a:gd name="T73" fmla="*/ 46 h 78"/>
                  <a:gd name="T74" fmla="*/ 44 w 44"/>
                  <a:gd name="T75" fmla="*/ 78 h 78"/>
                  <a:gd name="T76" fmla="*/ 34 w 44"/>
                  <a:gd name="T7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" h="78">
                    <a:moveTo>
                      <a:pt x="34" y="78"/>
                    </a:moveTo>
                    <a:lnTo>
                      <a:pt x="34" y="46"/>
                    </a:lnTo>
                    <a:lnTo>
                      <a:pt x="34" y="46"/>
                    </a:lnTo>
                    <a:lnTo>
                      <a:pt x="32" y="40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26" y="32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0" y="44"/>
                    </a:lnTo>
                    <a:lnTo>
                      <a:pt x="10" y="78"/>
                    </a:lnTo>
                    <a:lnTo>
                      <a:pt x="0" y="78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46"/>
                    </a:lnTo>
                    <a:lnTo>
                      <a:pt x="44" y="78"/>
                    </a:lnTo>
                    <a:lnTo>
                      <a:pt x="34" y="7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186" name="Freeform 28"/>
              <p:cNvSpPr>
                <a:spLocks noEditPoints="1"/>
              </p:cNvSpPr>
              <p:nvPr/>
            </p:nvSpPr>
            <p:spPr bwMode="auto">
              <a:xfrm>
                <a:off x="3711575" y="5284788"/>
                <a:ext cx="76200" cy="88900"/>
              </a:xfrm>
              <a:custGeom>
                <a:avLst/>
                <a:gdLst>
                  <a:gd name="T0" fmla="*/ 48 w 48"/>
                  <a:gd name="T1" fmla="*/ 26 h 56"/>
                  <a:gd name="T2" fmla="*/ 48 w 48"/>
                  <a:gd name="T3" fmla="*/ 30 h 56"/>
                  <a:gd name="T4" fmla="*/ 12 w 48"/>
                  <a:gd name="T5" fmla="*/ 32 h 56"/>
                  <a:gd name="T6" fmla="*/ 12 w 48"/>
                  <a:gd name="T7" fmla="*/ 38 h 56"/>
                  <a:gd name="T8" fmla="*/ 16 w 48"/>
                  <a:gd name="T9" fmla="*/ 42 h 56"/>
                  <a:gd name="T10" fmla="*/ 20 w 48"/>
                  <a:gd name="T11" fmla="*/ 46 h 56"/>
                  <a:gd name="T12" fmla="*/ 24 w 48"/>
                  <a:gd name="T13" fmla="*/ 46 h 56"/>
                  <a:gd name="T14" fmla="*/ 28 w 48"/>
                  <a:gd name="T15" fmla="*/ 46 h 56"/>
                  <a:gd name="T16" fmla="*/ 32 w 48"/>
                  <a:gd name="T17" fmla="*/ 46 h 56"/>
                  <a:gd name="T18" fmla="*/ 34 w 48"/>
                  <a:gd name="T19" fmla="*/ 44 h 56"/>
                  <a:gd name="T20" fmla="*/ 36 w 48"/>
                  <a:gd name="T21" fmla="*/ 42 h 56"/>
                  <a:gd name="T22" fmla="*/ 44 w 48"/>
                  <a:gd name="T23" fmla="*/ 48 h 56"/>
                  <a:gd name="T24" fmla="*/ 40 w 48"/>
                  <a:gd name="T25" fmla="*/ 52 h 56"/>
                  <a:gd name="T26" fmla="*/ 36 w 48"/>
                  <a:gd name="T27" fmla="*/ 54 h 56"/>
                  <a:gd name="T28" fmla="*/ 30 w 48"/>
                  <a:gd name="T29" fmla="*/ 56 h 56"/>
                  <a:gd name="T30" fmla="*/ 24 w 48"/>
                  <a:gd name="T31" fmla="*/ 56 h 56"/>
                  <a:gd name="T32" fmla="*/ 18 w 48"/>
                  <a:gd name="T33" fmla="*/ 56 h 56"/>
                  <a:gd name="T34" fmla="*/ 12 w 48"/>
                  <a:gd name="T35" fmla="*/ 52 h 56"/>
                  <a:gd name="T36" fmla="*/ 8 w 48"/>
                  <a:gd name="T37" fmla="*/ 48 h 56"/>
                  <a:gd name="T38" fmla="*/ 4 w 48"/>
                  <a:gd name="T39" fmla="*/ 44 h 56"/>
                  <a:gd name="T40" fmla="*/ 2 w 48"/>
                  <a:gd name="T41" fmla="*/ 36 h 56"/>
                  <a:gd name="T42" fmla="*/ 0 w 48"/>
                  <a:gd name="T43" fmla="*/ 28 h 56"/>
                  <a:gd name="T44" fmla="*/ 2 w 48"/>
                  <a:gd name="T45" fmla="*/ 16 h 56"/>
                  <a:gd name="T46" fmla="*/ 8 w 48"/>
                  <a:gd name="T47" fmla="*/ 6 h 56"/>
                  <a:gd name="T48" fmla="*/ 14 w 48"/>
                  <a:gd name="T49" fmla="*/ 0 h 56"/>
                  <a:gd name="T50" fmla="*/ 24 w 48"/>
                  <a:gd name="T51" fmla="*/ 0 h 56"/>
                  <a:gd name="T52" fmla="*/ 34 w 48"/>
                  <a:gd name="T53" fmla="*/ 2 h 56"/>
                  <a:gd name="T54" fmla="*/ 42 w 48"/>
                  <a:gd name="T55" fmla="*/ 8 h 56"/>
                  <a:gd name="T56" fmla="*/ 46 w 48"/>
                  <a:gd name="T57" fmla="*/ 16 h 56"/>
                  <a:gd name="T58" fmla="*/ 48 w 48"/>
                  <a:gd name="T59" fmla="*/ 26 h 56"/>
                  <a:gd name="T60" fmla="*/ 36 w 48"/>
                  <a:gd name="T61" fmla="*/ 22 h 56"/>
                  <a:gd name="T62" fmla="*/ 36 w 48"/>
                  <a:gd name="T63" fmla="*/ 18 h 56"/>
                  <a:gd name="T64" fmla="*/ 34 w 48"/>
                  <a:gd name="T65" fmla="*/ 12 h 56"/>
                  <a:gd name="T66" fmla="*/ 30 w 48"/>
                  <a:gd name="T67" fmla="*/ 10 h 56"/>
                  <a:gd name="T68" fmla="*/ 24 w 48"/>
                  <a:gd name="T69" fmla="*/ 8 h 56"/>
                  <a:gd name="T70" fmla="*/ 18 w 48"/>
                  <a:gd name="T71" fmla="*/ 10 h 56"/>
                  <a:gd name="T72" fmla="*/ 16 w 48"/>
                  <a:gd name="T73" fmla="*/ 12 h 56"/>
                  <a:gd name="T74" fmla="*/ 12 w 48"/>
                  <a:gd name="T75" fmla="*/ 16 h 56"/>
                  <a:gd name="T76" fmla="*/ 12 w 48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" h="56">
                    <a:moveTo>
                      <a:pt x="48" y="26"/>
                    </a:moveTo>
                    <a:lnTo>
                      <a:pt x="48" y="26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6" y="42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8" y="26"/>
                    </a:lnTo>
                    <a:lnTo>
                      <a:pt x="48" y="26"/>
                    </a:lnTo>
                    <a:close/>
                    <a:moveTo>
                      <a:pt x="36" y="22"/>
                    </a:moveTo>
                    <a:lnTo>
                      <a:pt x="36" y="22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22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187" name="Freeform 29"/>
              <p:cNvSpPr>
                <a:spLocks noEditPoints="1"/>
              </p:cNvSpPr>
              <p:nvPr/>
            </p:nvSpPr>
            <p:spPr bwMode="auto">
              <a:xfrm>
                <a:off x="3841750" y="5284788"/>
                <a:ext cx="73025" cy="120650"/>
              </a:xfrm>
              <a:custGeom>
                <a:avLst/>
                <a:gdLst>
                  <a:gd name="T0" fmla="*/ 36 w 46"/>
                  <a:gd name="T1" fmla="*/ 76 h 76"/>
                  <a:gd name="T2" fmla="*/ 36 w 46"/>
                  <a:gd name="T3" fmla="*/ 50 h 76"/>
                  <a:gd name="T4" fmla="*/ 36 w 46"/>
                  <a:gd name="T5" fmla="*/ 50 h 76"/>
                  <a:gd name="T6" fmla="*/ 30 w 46"/>
                  <a:gd name="T7" fmla="*/ 54 h 76"/>
                  <a:gd name="T8" fmla="*/ 30 w 46"/>
                  <a:gd name="T9" fmla="*/ 54 h 76"/>
                  <a:gd name="T10" fmla="*/ 22 w 46"/>
                  <a:gd name="T11" fmla="*/ 56 h 76"/>
                  <a:gd name="T12" fmla="*/ 22 w 46"/>
                  <a:gd name="T13" fmla="*/ 56 h 76"/>
                  <a:gd name="T14" fmla="*/ 14 w 46"/>
                  <a:gd name="T15" fmla="*/ 54 h 76"/>
                  <a:gd name="T16" fmla="*/ 14 w 46"/>
                  <a:gd name="T17" fmla="*/ 54 h 76"/>
                  <a:gd name="T18" fmla="*/ 6 w 46"/>
                  <a:gd name="T19" fmla="*/ 50 h 76"/>
                  <a:gd name="T20" fmla="*/ 6 w 46"/>
                  <a:gd name="T21" fmla="*/ 50 h 76"/>
                  <a:gd name="T22" fmla="*/ 2 w 46"/>
                  <a:gd name="T23" fmla="*/ 40 h 76"/>
                  <a:gd name="T24" fmla="*/ 2 w 46"/>
                  <a:gd name="T25" fmla="*/ 40 h 76"/>
                  <a:gd name="T26" fmla="*/ 0 w 46"/>
                  <a:gd name="T27" fmla="*/ 26 h 76"/>
                  <a:gd name="T28" fmla="*/ 0 w 46"/>
                  <a:gd name="T29" fmla="*/ 26 h 76"/>
                  <a:gd name="T30" fmla="*/ 2 w 46"/>
                  <a:gd name="T31" fmla="*/ 14 h 76"/>
                  <a:gd name="T32" fmla="*/ 2 w 46"/>
                  <a:gd name="T33" fmla="*/ 14 h 76"/>
                  <a:gd name="T34" fmla="*/ 8 w 46"/>
                  <a:gd name="T35" fmla="*/ 6 h 76"/>
                  <a:gd name="T36" fmla="*/ 8 w 46"/>
                  <a:gd name="T37" fmla="*/ 6 h 76"/>
                  <a:gd name="T38" fmla="*/ 14 w 46"/>
                  <a:gd name="T39" fmla="*/ 0 h 76"/>
                  <a:gd name="T40" fmla="*/ 14 w 46"/>
                  <a:gd name="T41" fmla="*/ 0 h 76"/>
                  <a:gd name="T42" fmla="*/ 22 w 46"/>
                  <a:gd name="T43" fmla="*/ 0 h 76"/>
                  <a:gd name="T44" fmla="*/ 22 w 46"/>
                  <a:gd name="T45" fmla="*/ 0 h 76"/>
                  <a:gd name="T46" fmla="*/ 26 w 46"/>
                  <a:gd name="T47" fmla="*/ 0 h 76"/>
                  <a:gd name="T48" fmla="*/ 26 w 46"/>
                  <a:gd name="T49" fmla="*/ 0 h 76"/>
                  <a:gd name="T50" fmla="*/ 30 w 46"/>
                  <a:gd name="T51" fmla="*/ 0 h 76"/>
                  <a:gd name="T52" fmla="*/ 30 w 46"/>
                  <a:gd name="T53" fmla="*/ 0 h 76"/>
                  <a:gd name="T54" fmla="*/ 34 w 46"/>
                  <a:gd name="T55" fmla="*/ 2 h 76"/>
                  <a:gd name="T56" fmla="*/ 34 w 46"/>
                  <a:gd name="T57" fmla="*/ 2 h 76"/>
                  <a:gd name="T58" fmla="*/ 36 w 46"/>
                  <a:gd name="T59" fmla="*/ 6 h 76"/>
                  <a:gd name="T60" fmla="*/ 36 w 46"/>
                  <a:gd name="T61" fmla="*/ 0 h 76"/>
                  <a:gd name="T62" fmla="*/ 46 w 46"/>
                  <a:gd name="T63" fmla="*/ 0 h 76"/>
                  <a:gd name="T64" fmla="*/ 46 w 46"/>
                  <a:gd name="T65" fmla="*/ 70 h 76"/>
                  <a:gd name="T66" fmla="*/ 36 w 46"/>
                  <a:gd name="T67" fmla="*/ 76 h 76"/>
                  <a:gd name="T68" fmla="*/ 36 w 46"/>
                  <a:gd name="T69" fmla="*/ 16 h 76"/>
                  <a:gd name="T70" fmla="*/ 36 w 46"/>
                  <a:gd name="T71" fmla="*/ 16 h 76"/>
                  <a:gd name="T72" fmla="*/ 34 w 46"/>
                  <a:gd name="T73" fmla="*/ 14 h 76"/>
                  <a:gd name="T74" fmla="*/ 34 w 46"/>
                  <a:gd name="T75" fmla="*/ 14 h 76"/>
                  <a:gd name="T76" fmla="*/ 32 w 46"/>
                  <a:gd name="T77" fmla="*/ 12 h 76"/>
                  <a:gd name="T78" fmla="*/ 32 w 46"/>
                  <a:gd name="T79" fmla="*/ 12 h 76"/>
                  <a:gd name="T80" fmla="*/ 28 w 46"/>
                  <a:gd name="T81" fmla="*/ 10 h 76"/>
                  <a:gd name="T82" fmla="*/ 28 w 46"/>
                  <a:gd name="T83" fmla="*/ 10 h 76"/>
                  <a:gd name="T84" fmla="*/ 24 w 46"/>
                  <a:gd name="T85" fmla="*/ 8 h 76"/>
                  <a:gd name="T86" fmla="*/ 24 w 46"/>
                  <a:gd name="T87" fmla="*/ 8 h 76"/>
                  <a:gd name="T88" fmla="*/ 18 w 46"/>
                  <a:gd name="T89" fmla="*/ 10 h 76"/>
                  <a:gd name="T90" fmla="*/ 14 w 46"/>
                  <a:gd name="T91" fmla="*/ 14 h 76"/>
                  <a:gd name="T92" fmla="*/ 14 w 46"/>
                  <a:gd name="T93" fmla="*/ 14 h 76"/>
                  <a:gd name="T94" fmla="*/ 12 w 46"/>
                  <a:gd name="T95" fmla="*/ 18 h 76"/>
                  <a:gd name="T96" fmla="*/ 12 w 46"/>
                  <a:gd name="T97" fmla="*/ 26 h 76"/>
                  <a:gd name="T98" fmla="*/ 12 w 46"/>
                  <a:gd name="T99" fmla="*/ 26 h 76"/>
                  <a:gd name="T100" fmla="*/ 12 w 46"/>
                  <a:gd name="T101" fmla="*/ 36 h 76"/>
                  <a:gd name="T102" fmla="*/ 14 w 46"/>
                  <a:gd name="T103" fmla="*/ 42 h 76"/>
                  <a:gd name="T104" fmla="*/ 14 w 46"/>
                  <a:gd name="T105" fmla="*/ 42 h 76"/>
                  <a:gd name="T106" fmla="*/ 18 w 46"/>
                  <a:gd name="T107" fmla="*/ 46 h 76"/>
                  <a:gd name="T108" fmla="*/ 24 w 46"/>
                  <a:gd name="T109" fmla="*/ 46 h 76"/>
                  <a:gd name="T110" fmla="*/ 24 w 46"/>
                  <a:gd name="T111" fmla="*/ 46 h 76"/>
                  <a:gd name="T112" fmla="*/ 30 w 46"/>
                  <a:gd name="T113" fmla="*/ 44 h 76"/>
                  <a:gd name="T114" fmla="*/ 30 w 46"/>
                  <a:gd name="T115" fmla="*/ 44 h 76"/>
                  <a:gd name="T116" fmla="*/ 36 w 46"/>
                  <a:gd name="T117" fmla="*/ 40 h 76"/>
                  <a:gd name="T118" fmla="*/ 36 w 46"/>
                  <a:gd name="T119" fmla="*/ 1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6" h="76">
                    <a:moveTo>
                      <a:pt x="36" y="76"/>
                    </a:moveTo>
                    <a:lnTo>
                      <a:pt x="36" y="50"/>
                    </a:lnTo>
                    <a:lnTo>
                      <a:pt x="36" y="50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70"/>
                    </a:lnTo>
                    <a:lnTo>
                      <a:pt x="36" y="76"/>
                    </a:lnTo>
                    <a:close/>
                    <a:moveTo>
                      <a:pt x="36" y="16"/>
                    </a:moveTo>
                    <a:lnTo>
                      <a:pt x="36" y="16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8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8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36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6" y="40"/>
                    </a:lnTo>
                    <a:lnTo>
                      <a:pt x="36" y="1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188" name="Freeform 30"/>
              <p:cNvSpPr>
                <a:spLocks/>
              </p:cNvSpPr>
              <p:nvPr/>
            </p:nvSpPr>
            <p:spPr bwMode="auto">
              <a:xfrm>
                <a:off x="3937000" y="5284788"/>
                <a:ext cx="69850" cy="88900"/>
              </a:xfrm>
              <a:custGeom>
                <a:avLst/>
                <a:gdLst>
                  <a:gd name="T0" fmla="*/ 34 w 44"/>
                  <a:gd name="T1" fmla="*/ 56 h 56"/>
                  <a:gd name="T2" fmla="*/ 34 w 44"/>
                  <a:gd name="T3" fmla="*/ 50 h 56"/>
                  <a:gd name="T4" fmla="*/ 34 w 44"/>
                  <a:gd name="T5" fmla="*/ 50 h 56"/>
                  <a:gd name="T6" fmla="*/ 28 w 44"/>
                  <a:gd name="T7" fmla="*/ 54 h 56"/>
                  <a:gd name="T8" fmla="*/ 28 w 44"/>
                  <a:gd name="T9" fmla="*/ 54 h 56"/>
                  <a:gd name="T10" fmla="*/ 20 w 44"/>
                  <a:gd name="T11" fmla="*/ 56 h 56"/>
                  <a:gd name="T12" fmla="*/ 20 w 44"/>
                  <a:gd name="T13" fmla="*/ 56 h 56"/>
                  <a:gd name="T14" fmla="*/ 12 w 44"/>
                  <a:gd name="T15" fmla="*/ 54 h 56"/>
                  <a:gd name="T16" fmla="*/ 6 w 44"/>
                  <a:gd name="T17" fmla="*/ 50 h 56"/>
                  <a:gd name="T18" fmla="*/ 6 w 44"/>
                  <a:gd name="T19" fmla="*/ 50 h 56"/>
                  <a:gd name="T20" fmla="*/ 2 w 44"/>
                  <a:gd name="T21" fmla="*/ 42 h 56"/>
                  <a:gd name="T22" fmla="*/ 0 w 44"/>
                  <a:gd name="T23" fmla="*/ 32 h 56"/>
                  <a:gd name="T24" fmla="*/ 0 w 44"/>
                  <a:gd name="T25" fmla="*/ 0 h 56"/>
                  <a:gd name="T26" fmla="*/ 10 w 44"/>
                  <a:gd name="T27" fmla="*/ 0 h 56"/>
                  <a:gd name="T28" fmla="*/ 10 w 44"/>
                  <a:gd name="T29" fmla="*/ 32 h 56"/>
                  <a:gd name="T30" fmla="*/ 10 w 44"/>
                  <a:gd name="T31" fmla="*/ 32 h 56"/>
                  <a:gd name="T32" fmla="*/ 12 w 44"/>
                  <a:gd name="T33" fmla="*/ 38 h 56"/>
                  <a:gd name="T34" fmla="*/ 14 w 44"/>
                  <a:gd name="T35" fmla="*/ 42 h 56"/>
                  <a:gd name="T36" fmla="*/ 14 w 44"/>
                  <a:gd name="T37" fmla="*/ 42 h 56"/>
                  <a:gd name="T38" fmla="*/ 18 w 44"/>
                  <a:gd name="T39" fmla="*/ 46 h 56"/>
                  <a:gd name="T40" fmla="*/ 22 w 44"/>
                  <a:gd name="T41" fmla="*/ 46 h 56"/>
                  <a:gd name="T42" fmla="*/ 22 w 44"/>
                  <a:gd name="T43" fmla="*/ 46 h 56"/>
                  <a:gd name="T44" fmla="*/ 28 w 44"/>
                  <a:gd name="T45" fmla="*/ 46 h 56"/>
                  <a:gd name="T46" fmla="*/ 30 w 44"/>
                  <a:gd name="T47" fmla="*/ 42 h 56"/>
                  <a:gd name="T48" fmla="*/ 30 w 44"/>
                  <a:gd name="T49" fmla="*/ 42 h 56"/>
                  <a:gd name="T50" fmla="*/ 32 w 44"/>
                  <a:gd name="T51" fmla="*/ 38 h 56"/>
                  <a:gd name="T52" fmla="*/ 34 w 44"/>
                  <a:gd name="T53" fmla="*/ 32 h 56"/>
                  <a:gd name="T54" fmla="*/ 34 w 44"/>
                  <a:gd name="T55" fmla="*/ 0 h 56"/>
                  <a:gd name="T56" fmla="*/ 44 w 44"/>
                  <a:gd name="T57" fmla="*/ 0 h 56"/>
                  <a:gd name="T58" fmla="*/ 44 w 44"/>
                  <a:gd name="T59" fmla="*/ 56 h 56"/>
                  <a:gd name="T60" fmla="*/ 34 w 44"/>
                  <a:gd name="T6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" h="56">
                    <a:moveTo>
                      <a:pt x="34" y="56"/>
                    </a:moveTo>
                    <a:lnTo>
                      <a:pt x="34" y="50"/>
                    </a:lnTo>
                    <a:lnTo>
                      <a:pt x="34" y="50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12" y="54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2" y="42"/>
                    </a:lnTo>
                    <a:lnTo>
                      <a:pt x="0" y="3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8" y="46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8" y="46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32" y="38"/>
                    </a:lnTo>
                    <a:lnTo>
                      <a:pt x="34" y="32"/>
                    </a:lnTo>
                    <a:lnTo>
                      <a:pt x="34" y="0"/>
                    </a:lnTo>
                    <a:lnTo>
                      <a:pt x="44" y="0"/>
                    </a:lnTo>
                    <a:lnTo>
                      <a:pt x="44" y="56"/>
                    </a:lnTo>
                    <a:lnTo>
                      <a:pt x="34" y="5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189" name="Freeform 31"/>
              <p:cNvSpPr>
                <a:spLocks noEditPoints="1"/>
              </p:cNvSpPr>
              <p:nvPr/>
            </p:nvSpPr>
            <p:spPr bwMode="auto">
              <a:xfrm>
                <a:off x="4025900" y="5284788"/>
                <a:ext cx="73025" cy="88900"/>
              </a:xfrm>
              <a:custGeom>
                <a:avLst/>
                <a:gdLst>
                  <a:gd name="T0" fmla="*/ 46 w 46"/>
                  <a:gd name="T1" fmla="*/ 26 h 56"/>
                  <a:gd name="T2" fmla="*/ 46 w 46"/>
                  <a:gd name="T3" fmla="*/ 30 h 56"/>
                  <a:gd name="T4" fmla="*/ 10 w 46"/>
                  <a:gd name="T5" fmla="*/ 32 h 56"/>
                  <a:gd name="T6" fmla="*/ 12 w 46"/>
                  <a:gd name="T7" fmla="*/ 38 h 56"/>
                  <a:gd name="T8" fmla="*/ 14 w 46"/>
                  <a:gd name="T9" fmla="*/ 42 h 56"/>
                  <a:gd name="T10" fmla="*/ 20 w 46"/>
                  <a:gd name="T11" fmla="*/ 46 h 56"/>
                  <a:gd name="T12" fmla="*/ 24 w 46"/>
                  <a:gd name="T13" fmla="*/ 46 h 56"/>
                  <a:gd name="T14" fmla="*/ 28 w 46"/>
                  <a:gd name="T15" fmla="*/ 46 h 56"/>
                  <a:gd name="T16" fmla="*/ 30 w 46"/>
                  <a:gd name="T17" fmla="*/ 46 h 56"/>
                  <a:gd name="T18" fmla="*/ 32 w 46"/>
                  <a:gd name="T19" fmla="*/ 44 h 56"/>
                  <a:gd name="T20" fmla="*/ 36 w 46"/>
                  <a:gd name="T21" fmla="*/ 42 h 56"/>
                  <a:gd name="T22" fmla="*/ 42 w 46"/>
                  <a:gd name="T23" fmla="*/ 48 h 56"/>
                  <a:gd name="T24" fmla="*/ 38 w 46"/>
                  <a:gd name="T25" fmla="*/ 52 h 56"/>
                  <a:gd name="T26" fmla="*/ 34 w 46"/>
                  <a:gd name="T27" fmla="*/ 54 h 56"/>
                  <a:gd name="T28" fmla="*/ 30 w 46"/>
                  <a:gd name="T29" fmla="*/ 56 h 56"/>
                  <a:gd name="T30" fmla="*/ 24 w 46"/>
                  <a:gd name="T31" fmla="*/ 56 h 56"/>
                  <a:gd name="T32" fmla="*/ 16 w 46"/>
                  <a:gd name="T33" fmla="*/ 56 h 56"/>
                  <a:gd name="T34" fmla="*/ 12 w 46"/>
                  <a:gd name="T35" fmla="*/ 52 h 56"/>
                  <a:gd name="T36" fmla="*/ 6 w 46"/>
                  <a:gd name="T37" fmla="*/ 48 h 56"/>
                  <a:gd name="T38" fmla="*/ 4 w 46"/>
                  <a:gd name="T39" fmla="*/ 44 h 56"/>
                  <a:gd name="T40" fmla="*/ 0 w 46"/>
                  <a:gd name="T41" fmla="*/ 36 h 56"/>
                  <a:gd name="T42" fmla="*/ 0 w 46"/>
                  <a:gd name="T43" fmla="*/ 28 h 56"/>
                  <a:gd name="T44" fmla="*/ 2 w 46"/>
                  <a:gd name="T45" fmla="*/ 16 h 56"/>
                  <a:gd name="T46" fmla="*/ 6 w 46"/>
                  <a:gd name="T47" fmla="*/ 6 h 56"/>
                  <a:gd name="T48" fmla="*/ 14 w 46"/>
                  <a:gd name="T49" fmla="*/ 0 h 56"/>
                  <a:gd name="T50" fmla="*/ 24 w 46"/>
                  <a:gd name="T51" fmla="*/ 0 h 56"/>
                  <a:gd name="T52" fmla="*/ 34 w 46"/>
                  <a:gd name="T53" fmla="*/ 2 h 56"/>
                  <a:gd name="T54" fmla="*/ 40 w 46"/>
                  <a:gd name="T55" fmla="*/ 8 h 56"/>
                  <a:gd name="T56" fmla="*/ 46 w 46"/>
                  <a:gd name="T57" fmla="*/ 16 h 56"/>
                  <a:gd name="T58" fmla="*/ 46 w 46"/>
                  <a:gd name="T59" fmla="*/ 26 h 56"/>
                  <a:gd name="T60" fmla="*/ 36 w 46"/>
                  <a:gd name="T61" fmla="*/ 22 h 56"/>
                  <a:gd name="T62" fmla="*/ 34 w 46"/>
                  <a:gd name="T63" fmla="*/ 18 h 56"/>
                  <a:gd name="T64" fmla="*/ 32 w 46"/>
                  <a:gd name="T65" fmla="*/ 12 h 56"/>
                  <a:gd name="T66" fmla="*/ 28 w 46"/>
                  <a:gd name="T67" fmla="*/ 10 h 56"/>
                  <a:gd name="T68" fmla="*/ 22 w 46"/>
                  <a:gd name="T69" fmla="*/ 8 h 56"/>
                  <a:gd name="T70" fmla="*/ 18 w 46"/>
                  <a:gd name="T71" fmla="*/ 10 h 56"/>
                  <a:gd name="T72" fmla="*/ 14 w 46"/>
                  <a:gd name="T73" fmla="*/ 12 h 56"/>
                  <a:gd name="T74" fmla="*/ 12 w 46"/>
                  <a:gd name="T75" fmla="*/ 16 h 56"/>
                  <a:gd name="T76" fmla="*/ 10 w 46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56">
                    <a:moveTo>
                      <a:pt x="46" y="26"/>
                    </a:moveTo>
                    <a:lnTo>
                      <a:pt x="46" y="26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6" y="42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26"/>
                    </a:lnTo>
                    <a:lnTo>
                      <a:pt x="46" y="26"/>
                    </a:lnTo>
                    <a:close/>
                    <a:moveTo>
                      <a:pt x="36" y="22"/>
                    </a:moveTo>
                    <a:lnTo>
                      <a:pt x="36" y="22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0" y="22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190" name="Freeform 32"/>
              <p:cNvSpPr>
                <a:spLocks/>
              </p:cNvSpPr>
              <p:nvPr/>
            </p:nvSpPr>
            <p:spPr bwMode="auto">
              <a:xfrm>
                <a:off x="4111625" y="5284788"/>
                <a:ext cx="66675" cy="88900"/>
              </a:xfrm>
              <a:custGeom>
                <a:avLst/>
                <a:gdLst>
                  <a:gd name="T0" fmla="*/ 34 w 42"/>
                  <a:gd name="T1" fmla="*/ 14 h 56"/>
                  <a:gd name="T2" fmla="*/ 28 w 42"/>
                  <a:gd name="T3" fmla="*/ 10 h 56"/>
                  <a:gd name="T4" fmla="*/ 20 w 42"/>
                  <a:gd name="T5" fmla="*/ 8 h 56"/>
                  <a:gd name="T6" fmla="*/ 14 w 42"/>
                  <a:gd name="T7" fmla="*/ 10 h 56"/>
                  <a:gd name="T8" fmla="*/ 12 w 42"/>
                  <a:gd name="T9" fmla="*/ 14 h 56"/>
                  <a:gd name="T10" fmla="*/ 14 w 42"/>
                  <a:gd name="T11" fmla="*/ 16 h 56"/>
                  <a:gd name="T12" fmla="*/ 14 w 42"/>
                  <a:gd name="T13" fmla="*/ 18 h 56"/>
                  <a:gd name="T14" fmla="*/ 18 w 42"/>
                  <a:gd name="T15" fmla="*/ 20 h 56"/>
                  <a:gd name="T16" fmla="*/ 22 w 42"/>
                  <a:gd name="T17" fmla="*/ 22 h 56"/>
                  <a:gd name="T18" fmla="*/ 30 w 42"/>
                  <a:gd name="T19" fmla="*/ 26 h 56"/>
                  <a:gd name="T20" fmla="*/ 36 w 42"/>
                  <a:gd name="T21" fmla="*/ 28 h 56"/>
                  <a:gd name="T22" fmla="*/ 40 w 42"/>
                  <a:gd name="T23" fmla="*/ 34 h 56"/>
                  <a:gd name="T24" fmla="*/ 42 w 42"/>
                  <a:gd name="T25" fmla="*/ 40 h 56"/>
                  <a:gd name="T26" fmla="*/ 40 w 42"/>
                  <a:gd name="T27" fmla="*/ 48 h 56"/>
                  <a:gd name="T28" fmla="*/ 36 w 42"/>
                  <a:gd name="T29" fmla="*/ 52 h 56"/>
                  <a:gd name="T30" fmla="*/ 28 w 42"/>
                  <a:gd name="T31" fmla="*/ 56 h 56"/>
                  <a:gd name="T32" fmla="*/ 20 w 42"/>
                  <a:gd name="T33" fmla="*/ 56 h 56"/>
                  <a:gd name="T34" fmla="*/ 10 w 42"/>
                  <a:gd name="T35" fmla="*/ 54 h 56"/>
                  <a:gd name="T36" fmla="*/ 0 w 42"/>
                  <a:gd name="T37" fmla="*/ 50 h 56"/>
                  <a:gd name="T38" fmla="*/ 4 w 42"/>
                  <a:gd name="T39" fmla="*/ 42 h 56"/>
                  <a:gd name="T40" fmla="*/ 12 w 42"/>
                  <a:gd name="T41" fmla="*/ 46 h 56"/>
                  <a:gd name="T42" fmla="*/ 20 w 42"/>
                  <a:gd name="T43" fmla="*/ 46 h 56"/>
                  <a:gd name="T44" fmla="*/ 28 w 42"/>
                  <a:gd name="T45" fmla="*/ 44 h 56"/>
                  <a:gd name="T46" fmla="*/ 30 w 42"/>
                  <a:gd name="T47" fmla="*/ 40 h 56"/>
                  <a:gd name="T48" fmla="*/ 30 w 42"/>
                  <a:gd name="T49" fmla="*/ 38 h 56"/>
                  <a:gd name="T50" fmla="*/ 28 w 42"/>
                  <a:gd name="T51" fmla="*/ 36 h 56"/>
                  <a:gd name="T52" fmla="*/ 24 w 42"/>
                  <a:gd name="T53" fmla="*/ 34 h 56"/>
                  <a:gd name="T54" fmla="*/ 18 w 42"/>
                  <a:gd name="T55" fmla="*/ 32 h 56"/>
                  <a:gd name="T56" fmla="*/ 10 w 42"/>
                  <a:gd name="T57" fmla="*/ 28 h 56"/>
                  <a:gd name="T58" fmla="*/ 6 w 42"/>
                  <a:gd name="T59" fmla="*/ 24 h 56"/>
                  <a:gd name="T60" fmla="*/ 2 w 42"/>
                  <a:gd name="T61" fmla="*/ 20 h 56"/>
                  <a:gd name="T62" fmla="*/ 2 w 42"/>
                  <a:gd name="T63" fmla="*/ 14 h 56"/>
                  <a:gd name="T64" fmla="*/ 4 w 42"/>
                  <a:gd name="T65" fmla="*/ 8 h 56"/>
                  <a:gd name="T66" fmla="*/ 8 w 42"/>
                  <a:gd name="T67" fmla="*/ 2 h 56"/>
                  <a:gd name="T68" fmla="*/ 12 w 42"/>
                  <a:gd name="T69" fmla="*/ 0 h 56"/>
                  <a:gd name="T70" fmla="*/ 20 w 42"/>
                  <a:gd name="T71" fmla="*/ 0 h 56"/>
                  <a:gd name="T72" fmla="*/ 30 w 42"/>
                  <a:gd name="T73" fmla="*/ 0 h 56"/>
                  <a:gd name="T74" fmla="*/ 40 w 42"/>
                  <a:gd name="T75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2" h="56">
                    <a:moveTo>
                      <a:pt x="40" y="6"/>
                    </a:moveTo>
                    <a:lnTo>
                      <a:pt x="34" y="14"/>
                    </a:lnTo>
                    <a:lnTo>
                      <a:pt x="34" y="14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40"/>
                    </a:lnTo>
                    <a:lnTo>
                      <a:pt x="42" y="40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0" y="50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30" y="44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40" y="6"/>
                    </a:lnTo>
                    <a:lnTo>
                      <a:pt x="40" y="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191" name="Freeform 33"/>
              <p:cNvSpPr>
                <a:spLocks/>
              </p:cNvSpPr>
              <p:nvPr/>
            </p:nvSpPr>
            <p:spPr bwMode="auto">
              <a:xfrm>
                <a:off x="4187825" y="5249863"/>
                <a:ext cx="50800" cy="123825"/>
              </a:xfrm>
              <a:custGeom>
                <a:avLst/>
                <a:gdLst>
                  <a:gd name="T0" fmla="*/ 30 w 32"/>
                  <a:gd name="T1" fmla="*/ 76 h 78"/>
                  <a:gd name="T2" fmla="*/ 30 w 32"/>
                  <a:gd name="T3" fmla="*/ 76 h 78"/>
                  <a:gd name="T4" fmla="*/ 26 w 32"/>
                  <a:gd name="T5" fmla="*/ 78 h 78"/>
                  <a:gd name="T6" fmla="*/ 26 w 32"/>
                  <a:gd name="T7" fmla="*/ 78 h 78"/>
                  <a:gd name="T8" fmla="*/ 20 w 32"/>
                  <a:gd name="T9" fmla="*/ 78 h 78"/>
                  <a:gd name="T10" fmla="*/ 20 w 32"/>
                  <a:gd name="T11" fmla="*/ 78 h 78"/>
                  <a:gd name="T12" fmla="*/ 14 w 32"/>
                  <a:gd name="T13" fmla="*/ 78 h 78"/>
                  <a:gd name="T14" fmla="*/ 14 w 32"/>
                  <a:gd name="T15" fmla="*/ 78 h 78"/>
                  <a:gd name="T16" fmla="*/ 10 w 32"/>
                  <a:gd name="T17" fmla="*/ 74 h 78"/>
                  <a:gd name="T18" fmla="*/ 10 w 32"/>
                  <a:gd name="T19" fmla="*/ 74 h 78"/>
                  <a:gd name="T20" fmla="*/ 8 w 32"/>
                  <a:gd name="T21" fmla="*/ 70 h 78"/>
                  <a:gd name="T22" fmla="*/ 8 w 32"/>
                  <a:gd name="T23" fmla="*/ 70 h 78"/>
                  <a:gd name="T24" fmla="*/ 8 w 32"/>
                  <a:gd name="T25" fmla="*/ 64 h 78"/>
                  <a:gd name="T26" fmla="*/ 8 w 32"/>
                  <a:gd name="T27" fmla="*/ 32 h 78"/>
                  <a:gd name="T28" fmla="*/ 0 w 32"/>
                  <a:gd name="T29" fmla="*/ 32 h 78"/>
                  <a:gd name="T30" fmla="*/ 0 w 32"/>
                  <a:gd name="T31" fmla="*/ 22 h 78"/>
                  <a:gd name="T32" fmla="*/ 8 w 32"/>
                  <a:gd name="T33" fmla="*/ 22 h 78"/>
                  <a:gd name="T34" fmla="*/ 8 w 32"/>
                  <a:gd name="T35" fmla="*/ 6 h 78"/>
                  <a:gd name="T36" fmla="*/ 18 w 32"/>
                  <a:gd name="T37" fmla="*/ 0 h 78"/>
                  <a:gd name="T38" fmla="*/ 18 w 32"/>
                  <a:gd name="T39" fmla="*/ 22 h 78"/>
                  <a:gd name="T40" fmla="*/ 32 w 32"/>
                  <a:gd name="T41" fmla="*/ 22 h 78"/>
                  <a:gd name="T42" fmla="*/ 32 w 32"/>
                  <a:gd name="T43" fmla="*/ 32 h 78"/>
                  <a:gd name="T44" fmla="*/ 18 w 32"/>
                  <a:gd name="T45" fmla="*/ 32 h 78"/>
                  <a:gd name="T46" fmla="*/ 18 w 32"/>
                  <a:gd name="T47" fmla="*/ 62 h 78"/>
                  <a:gd name="T48" fmla="*/ 18 w 32"/>
                  <a:gd name="T49" fmla="*/ 62 h 78"/>
                  <a:gd name="T50" fmla="*/ 18 w 32"/>
                  <a:gd name="T51" fmla="*/ 66 h 78"/>
                  <a:gd name="T52" fmla="*/ 18 w 32"/>
                  <a:gd name="T53" fmla="*/ 66 h 78"/>
                  <a:gd name="T54" fmla="*/ 20 w 32"/>
                  <a:gd name="T55" fmla="*/ 68 h 78"/>
                  <a:gd name="T56" fmla="*/ 20 w 32"/>
                  <a:gd name="T57" fmla="*/ 68 h 78"/>
                  <a:gd name="T58" fmla="*/ 20 w 32"/>
                  <a:gd name="T59" fmla="*/ 68 h 78"/>
                  <a:gd name="T60" fmla="*/ 20 w 32"/>
                  <a:gd name="T61" fmla="*/ 68 h 78"/>
                  <a:gd name="T62" fmla="*/ 24 w 32"/>
                  <a:gd name="T63" fmla="*/ 68 h 78"/>
                  <a:gd name="T64" fmla="*/ 24 w 32"/>
                  <a:gd name="T65" fmla="*/ 68 h 78"/>
                  <a:gd name="T66" fmla="*/ 28 w 32"/>
                  <a:gd name="T67" fmla="*/ 68 h 78"/>
                  <a:gd name="T68" fmla="*/ 28 w 32"/>
                  <a:gd name="T69" fmla="*/ 68 h 78"/>
                  <a:gd name="T70" fmla="*/ 32 w 32"/>
                  <a:gd name="T71" fmla="*/ 66 h 78"/>
                  <a:gd name="T72" fmla="*/ 30 w 32"/>
                  <a:gd name="T73" fmla="*/ 7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78">
                    <a:moveTo>
                      <a:pt x="30" y="76"/>
                    </a:moveTo>
                    <a:lnTo>
                      <a:pt x="30" y="76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64"/>
                    </a:lnTo>
                    <a:lnTo>
                      <a:pt x="8" y="32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8" y="22"/>
                    </a:lnTo>
                    <a:lnTo>
                      <a:pt x="8" y="6"/>
                    </a:lnTo>
                    <a:lnTo>
                      <a:pt x="18" y="0"/>
                    </a:lnTo>
                    <a:lnTo>
                      <a:pt x="18" y="22"/>
                    </a:lnTo>
                    <a:lnTo>
                      <a:pt x="32" y="22"/>
                    </a:lnTo>
                    <a:lnTo>
                      <a:pt x="32" y="32"/>
                    </a:lnTo>
                    <a:lnTo>
                      <a:pt x="18" y="32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32" y="66"/>
                    </a:lnTo>
                    <a:lnTo>
                      <a:pt x="30" y="7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192" name="Freeform 34"/>
              <p:cNvSpPr>
                <a:spLocks noEditPoints="1"/>
              </p:cNvSpPr>
              <p:nvPr/>
            </p:nvSpPr>
            <p:spPr bwMode="auto">
              <a:xfrm>
                <a:off x="4254500" y="5253038"/>
                <a:ext cx="22225" cy="120650"/>
              </a:xfrm>
              <a:custGeom>
                <a:avLst/>
                <a:gdLst>
                  <a:gd name="T0" fmla="*/ 14 w 14"/>
                  <a:gd name="T1" fmla="*/ 6 h 76"/>
                  <a:gd name="T2" fmla="*/ 14 w 14"/>
                  <a:gd name="T3" fmla="*/ 6 h 76"/>
                  <a:gd name="T4" fmla="*/ 14 w 14"/>
                  <a:gd name="T5" fmla="*/ 8 h 76"/>
                  <a:gd name="T6" fmla="*/ 14 w 14"/>
                  <a:gd name="T7" fmla="*/ 8 h 76"/>
                  <a:gd name="T8" fmla="*/ 12 w 14"/>
                  <a:gd name="T9" fmla="*/ 12 h 76"/>
                  <a:gd name="T10" fmla="*/ 12 w 14"/>
                  <a:gd name="T11" fmla="*/ 12 h 76"/>
                  <a:gd name="T12" fmla="*/ 10 w 14"/>
                  <a:gd name="T13" fmla="*/ 12 h 76"/>
                  <a:gd name="T14" fmla="*/ 10 w 14"/>
                  <a:gd name="T15" fmla="*/ 12 h 76"/>
                  <a:gd name="T16" fmla="*/ 8 w 14"/>
                  <a:gd name="T17" fmla="*/ 14 h 76"/>
                  <a:gd name="T18" fmla="*/ 8 w 14"/>
                  <a:gd name="T19" fmla="*/ 14 h 76"/>
                  <a:gd name="T20" fmla="*/ 6 w 14"/>
                  <a:gd name="T21" fmla="*/ 12 h 76"/>
                  <a:gd name="T22" fmla="*/ 6 w 14"/>
                  <a:gd name="T23" fmla="*/ 12 h 76"/>
                  <a:gd name="T24" fmla="*/ 2 w 14"/>
                  <a:gd name="T25" fmla="*/ 12 h 76"/>
                  <a:gd name="T26" fmla="*/ 2 w 14"/>
                  <a:gd name="T27" fmla="*/ 12 h 76"/>
                  <a:gd name="T28" fmla="*/ 2 w 14"/>
                  <a:gd name="T29" fmla="*/ 8 h 76"/>
                  <a:gd name="T30" fmla="*/ 2 w 14"/>
                  <a:gd name="T31" fmla="*/ 8 h 76"/>
                  <a:gd name="T32" fmla="*/ 0 w 14"/>
                  <a:gd name="T33" fmla="*/ 6 h 76"/>
                  <a:gd name="T34" fmla="*/ 0 w 14"/>
                  <a:gd name="T35" fmla="*/ 6 h 76"/>
                  <a:gd name="T36" fmla="*/ 2 w 14"/>
                  <a:gd name="T37" fmla="*/ 4 h 76"/>
                  <a:gd name="T38" fmla="*/ 2 w 14"/>
                  <a:gd name="T39" fmla="*/ 4 h 76"/>
                  <a:gd name="T40" fmla="*/ 2 w 14"/>
                  <a:gd name="T41" fmla="*/ 2 h 76"/>
                  <a:gd name="T42" fmla="*/ 2 w 14"/>
                  <a:gd name="T43" fmla="*/ 2 h 76"/>
                  <a:gd name="T44" fmla="*/ 6 w 14"/>
                  <a:gd name="T45" fmla="*/ 0 h 76"/>
                  <a:gd name="T46" fmla="*/ 6 w 14"/>
                  <a:gd name="T47" fmla="*/ 0 h 76"/>
                  <a:gd name="T48" fmla="*/ 8 w 14"/>
                  <a:gd name="T49" fmla="*/ 0 h 76"/>
                  <a:gd name="T50" fmla="*/ 8 w 14"/>
                  <a:gd name="T51" fmla="*/ 0 h 76"/>
                  <a:gd name="T52" fmla="*/ 10 w 14"/>
                  <a:gd name="T53" fmla="*/ 0 h 76"/>
                  <a:gd name="T54" fmla="*/ 10 w 14"/>
                  <a:gd name="T55" fmla="*/ 0 h 76"/>
                  <a:gd name="T56" fmla="*/ 12 w 14"/>
                  <a:gd name="T57" fmla="*/ 2 h 76"/>
                  <a:gd name="T58" fmla="*/ 12 w 14"/>
                  <a:gd name="T59" fmla="*/ 2 h 76"/>
                  <a:gd name="T60" fmla="*/ 14 w 14"/>
                  <a:gd name="T61" fmla="*/ 4 h 76"/>
                  <a:gd name="T62" fmla="*/ 14 w 14"/>
                  <a:gd name="T63" fmla="*/ 4 h 76"/>
                  <a:gd name="T64" fmla="*/ 14 w 14"/>
                  <a:gd name="T65" fmla="*/ 6 h 76"/>
                  <a:gd name="T66" fmla="*/ 14 w 14"/>
                  <a:gd name="T67" fmla="*/ 6 h 76"/>
                  <a:gd name="T68" fmla="*/ 2 w 14"/>
                  <a:gd name="T69" fmla="*/ 76 h 76"/>
                  <a:gd name="T70" fmla="*/ 2 w 14"/>
                  <a:gd name="T71" fmla="*/ 20 h 76"/>
                  <a:gd name="T72" fmla="*/ 14 w 14"/>
                  <a:gd name="T73" fmla="*/ 20 h 76"/>
                  <a:gd name="T74" fmla="*/ 14 w 14"/>
                  <a:gd name="T75" fmla="*/ 76 h 76"/>
                  <a:gd name="T76" fmla="*/ 2 w 14"/>
                  <a:gd name="T7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" h="76">
                    <a:moveTo>
                      <a:pt x="14" y="6"/>
                    </a:moveTo>
                    <a:lnTo>
                      <a:pt x="14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6"/>
                    </a:lnTo>
                    <a:close/>
                    <a:moveTo>
                      <a:pt x="2" y="76"/>
                    </a:moveTo>
                    <a:lnTo>
                      <a:pt x="2" y="20"/>
                    </a:lnTo>
                    <a:lnTo>
                      <a:pt x="14" y="20"/>
                    </a:lnTo>
                    <a:lnTo>
                      <a:pt x="14" y="76"/>
                    </a:lnTo>
                    <a:lnTo>
                      <a:pt x="2" y="7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193" name="Freeform 35"/>
              <p:cNvSpPr>
                <a:spLocks noEditPoints="1"/>
              </p:cNvSpPr>
              <p:nvPr/>
            </p:nvSpPr>
            <p:spPr bwMode="auto">
              <a:xfrm>
                <a:off x="4292600" y="5284788"/>
                <a:ext cx="79375" cy="88900"/>
              </a:xfrm>
              <a:custGeom>
                <a:avLst/>
                <a:gdLst>
                  <a:gd name="T0" fmla="*/ 50 w 50"/>
                  <a:gd name="T1" fmla="*/ 28 h 56"/>
                  <a:gd name="T2" fmla="*/ 48 w 50"/>
                  <a:gd name="T3" fmla="*/ 40 h 56"/>
                  <a:gd name="T4" fmla="*/ 42 w 50"/>
                  <a:gd name="T5" fmla="*/ 48 h 56"/>
                  <a:gd name="T6" fmla="*/ 34 w 50"/>
                  <a:gd name="T7" fmla="*/ 54 h 56"/>
                  <a:gd name="T8" fmla="*/ 26 w 50"/>
                  <a:gd name="T9" fmla="*/ 56 h 56"/>
                  <a:gd name="T10" fmla="*/ 16 w 50"/>
                  <a:gd name="T11" fmla="*/ 54 h 56"/>
                  <a:gd name="T12" fmla="*/ 8 w 50"/>
                  <a:gd name="T13" fmla="*/ 48 h 56"/>
                  <a:gd name="T14" fmla="*/ 2 w 50"/>
                  <a:gd name="T15" fmla="*/ 40 h 56"/>
                  <a:gd name="T16" fmla="*/ 0 w 50"/>
                  <a:gd name="T17" fmla="*/ 28 h 56"/>
                  <a:gd name="T18" fmla="*/ 2 w 50"/>
                  <a:gd name="T19" fmla="*/ 16 h 56"/>
                  <a:gd name="T20" fmla="*/ 8 w 50"/>
                  <a:gd name="T21" fmla="*/ 6 h 56"/>
                  <a:gd name="T22" fmla="*/ 16 w 50"/>
                  <a:gd name="T23" fmla="*/ 0 h 56"/>
                  <a:gd name="T24" fmla="*/ 26 w 50"/>
                  <a:gd name="T25" fmla="*/ 0 h 56"/>
                  <a:gd name="T26" fmla="*/ 36 w 50"/>
                  <a:gd name="T27" fmla="*/ 2 h 56"/>
                  <a:gd name="T28" fmla="*/ 42 w 50"/>
                  <a:gd name="T29" fmla="*/ 6 h 56"/>
                  <a:gd name="T30" fmla="*/ 48 w 50"/>
                  <a:gd name="T31" fmla="*/ 16 h 56"/>
                  <a:gd name="T32" fmla="*/ 50 w 50"/>
                  <a:gd name="T33" fmla="*/ 28 h 56"/>
                  <a:gd name="T34" fmla="*/ 40 w 50"/>
                  <a:gd name="T35" fmla="*/ 28 h 56"/>
                  <a:gd name="T36" fmla="*/ 38 w 50"/>
                  <a:gd name="T37" fmla="*/ 20 h 56"/>
                  <a:gd name="T38" fmla="*/ 36 w 50"/>
                  <a:gd name="T39" fmla="*/ 14 h 56"/>
                  <a:gd name="T40" fmla="*/ 30 w 50"/>
                  <a:gd name="T41" fmla="*/ 10 h 56"/>
                  <a:gd name="T42" fmla="*/ 26 w 50"/>
                  <a:gd name="T43" fmla="*/ 10 h 56"/>
                  <a:gd name="T44" fmla="*/ 20 w 50"/>
                  <a:gd name="T45" fmla="*/ 10 h 56"/>
                  <a:gd name="T46" fmla="*/ 16 w 50"/>
                  <a:gd name="T47" fmla="*/ 14 h 56"/>
                  <a:gd name="T48" fmla="*/ 12 w 50"/>
                  <a:gd name="T49" fmla="*/ 20 h 56"/>
                  <a:gd name="T50" fmla="*/ 12 w 50"/>
                  <a:gd name="T51" fmla="*/ 28 h 56"/>
                  <a:gd name="T52" fmla="*/ 12 w 50"/>
                  <a:gd name="T53" fmla="*/ 36 h 56"/>
                  <a:gd name="T54" fmla="*/ 16 w 50"/>
                  <a:gd name="T55" fmla="*/ 42 h 56"/>
                  <a:gd name="T56" fmla="*/ 20 w 50"/>
                  <a:gd name="T57" fmla="*/ 44 h 56"/>
                  <a:gd name="T58" fmla="*/ 26 w 50"/>
                  <a:gd name="T59" fmla="*/ 46 h 56"/>
                  <a:gd name="T60" fmla="*/ 32 w 50"/>
                  <a:gd name="T61" fmla="*/ 44 h 56"/>
                  <a:gd name="T62" fmla="*/ 36 w 50"/>
                  <a:gd name="T63" fmla="*/ 40 h 56"/>
                  <a:gd name="T64" fmla="*/ 38 w 50"/>
                  <a:gd name="T65" fmla="*/ 34 h 56"/>
                  <a:gd name="T66" fmla="*/ 40 w 50"/>
                  <a:gd name="T6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0" h="56">
                    <a:moveTo>
                      <a:pt x="50" y="28"/>
                    </a:moveTo>
                    <a:lnTo>
                      <a:pt x="50" y="28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  <a:moveTo>
                      <a:pt x="40" y="28"/>
                    </a:moveTo>
                    <a:lnTo>
                      <a:pt x="40" y="28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40" y="28"/>
                    </a:lnTo>
                    <a:lnTo>
                      <a:pt x="40" y="2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194" name="Freeform 36"/>
              <p:cNvSpPr>
                <a:spLocks/>
              </p:cNvSpPr>
              <p:nvPr/>
            </p:nvSpPr>
            <p:spPr bwMode="auto">
              <a:xfrm>
                <a:off x="4391025" y="5284788"/>
                <a:ext cx="69850" cy="88900"/>
              </a:xfrm>
              <a:custGeom>
                <a:avLst/>
                <a:gdLst>
                  <a:gd name="T0" fmla="*/ 32 w 44"/>
                  <a:gd name="T1" fmla="*/ 56 h 56"/>
                  <a:gd name="T2" fmla="*/ 32 w 44"/>
                  <a:gd name="T3" fmla="*/ 24 h 56"/>
                  <a:gd name="T4" fmla="*/ 32 w 44"/>
                  <a:gd name="T5" fmla="*/ 24 h 56"/>
                  <a:gd name="T6" fmla="*/ 32 w 44"/>
                  <a:gd name="T7" fmla="*/ 18 h 56"/>
                  <a:gd name="T8" fmla="*/ 30 w 44"/>
                  <a:gd name="T9" fmla="*/ 12 h 56"/>
                  <a:gd name="T10" fmla="*/ 30 w 44"/>
                  <a:gd name="T11" fmla="*/ 12 h 56"/>
                  <a:gd name="T12" fmla="*/ 26 w 44"/>
                  <a:gd name="T13" fmla="*/ 10 h 56"/>
                  <a:gd name="T14" fmla="*/ 22 w 44"/>
                  <a:gd name="T15" fmla="*/ 8 h 56"/>
                  <a:gd name="T16" fmla="*/ 22 w 44"/>
                  <a:gd name="T17" fmla="*/ 8 h 56"/>
                  <a:gd name="T18" fmla="*/ 16 w 44"/>
                  <a:gd name="T19" fmla="*/ 10 h 56"/>
                  <a:gd name="T20" fmla="*/ 16 w 44"/>
                  <a:gd name="T21" fmla="*/ 10 h 56"/>
                  <a:gd name="T22" fmla="*/ 12 w 44"/>
                  <a:gd name="T23" fmla="*/ 12 h 56"/>
                  <a:gd name="T24" fmla="*/ 12 w 44"/>
                  <a:gd name="T25" fmla="*/ 12 h 56"/>
                  <a:gd name="T26" fmla="*/ 10 w 44"/>
                  <a:gd name="T27" fmla="*/ 18 h 56"/>
                  <a:gd name="T28" fmla="*/ 10 w 44"/>
                  <a:gd name="T29" fmla="*/ 18 h 56"/>
                  <a:gd name="T30" fmla="*/ 10 w 44"/>
                  <a:gd name="T31" fmla="*/ 22 h 56"/>
                  <a:gd name="T32" fmla="*/ 10 w 44"/>
                  <a:gd name="T33" fmla="*/ 56 h 56"/>
                  <a:gd name="T34" fmla="*/ 0 w 44"/>
                  <a:gd name="T35" fmla="*/ 56 h 56"/>
                  <a:gd name="T36" fmla="*/ 0 w 44"/>
                  <a:gd name="T37" fmla="*/ 0 h 56"/>
                  <a:gd name="T38" fmla="*/ 10 w 44"/>
                  <a:gd name="T39" fmla="*/ 0 h 56"/>
                  <a:gd name="T40" fmla="*/ 10 w 44"/>
                  <a:gd name="T41" fmla="*/ 6 h 56"/>
                  <a:gd name="T42" fmla="*/ 10 w 44"/>
                  <a:gd name="T43" fmla="*/ 6 h 56"/>
                  <a:gd name="T44" fmla="*/ 12 w 44"/>
                  <a:gd name="T45" fmla="*/ 2 h 56"/>
                  <a:gd name="T46" fmla="*/ 12 w 44"/>
                  <a:gd name="T47" fmla="*/ 2 h 56"/>
                  <a:gd name="T48" fmla="*/ 16 w 44"/>
                  <a:gd name="T49" fmla="*/ 0 h 56"/>
                  <a:gd name="T50" fmla="*/ 16 w 44"/>
                  <a:gd name="T51" fmla="*/ 0 h 56"/>
                  <a:gd name="T52" fmla="*/ 20 w 44"/>
                  <a:gd name="T53" fmla="*/ 0 h 56"/>
                  <a:gd name="T54" fmla="*/ 20 w 44"/>
                  <a:gd name="T55" fmla="*/ 0 h 56"/>
                  <a:gd name="T56" fmla="*/ 24 w 44"/>
                  <a:gd name="T57" fmla="*/ 0 h 56"/>
                  <a:gd name="T58" fmla="*/ 24 w 44"/>
                  <a:gd name="T59" fmla="*/ 0 h 56"/>
                  <a:gd name="T60" fmla="*/ 32 w 44"/>
                  <a:gd name="T61" fmla="*/ 0 h 56"/>
                  <a:gd name="T62" fmla="*/ 32 w 44"/>
                  <a:gd name="T63" fmla="*/ 0 h 56"/>
                  <a:gd name="T64" fmla="*/ 38 w 44"/>
                  <a:gd name="T65" fmla="*/ 6 h 56"/>
                  <a:gd name="T66" fmla="*/ 38 w 44"/>
                  <a:gd name="T67" fmla="*/ 6 h 56"/>
                  <a:gd name="T68" fmla="*/ 42 w 44"/>
                  <a:gd name="T69" fmla="*/ 12 h 56"/>
                  <a:gd name="T70" fmla="*/ 42 w 44"/>
                  <a:gd name="T71" fmla="*/ 12 h 56"/>
                  <a:gd name="T72" fmla="*/ 44 w 44"/>
                  <a:gd name="T73" fmla="*/ 24 h 56"/>
                  <a:gd name="T74" fmla="*/ 44 w 44"/>
                  <a:gd name="T75" fmla="*/ 56 h 56"/>
                  <a:gd name="T76" fmla="*/ 32 w 44"/>
                  <a:gd name="T7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" h="56">
                    <a:moveTo>
                      <a:pt x="32" y="56"/>
                    </a:moveTo>
                    <a:lnTo>
                      <a:pt x="32" y="24"/>
                    </a:lnTo>
                    <a:lnTo>
                      <a:pt x="32" y="24"/>
                    </a:lnTo>
                    <a:lnTo>
                      <a:pt x="32" y="18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26" y="10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22"/>
                    </a:lnTo>
                    <a:lnTo>
                      <a:pt x="10" y="5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4" y="24"/>
                    </a:lnTo>
                    <a:lnTo>
                      <a:pt x="44" y="56"/>
                    </a:lnTo>
                    <a:lnTo>
                      <a:pt x="32" y="5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195" name="Freeform 37"/>
              <p:cNvSpPr>
                <a:spLocks/>
              </p:cNvSpPr>
              <p:nvPr/>
            </p:nvSpPr>
            <p:spPr bwMode="auto">
              <a:xfrm>
                <a:off x="4479925" y="5348288"/>
                <a:ext cx="28575" cy="25400"/>
              </a:xfrm>
              <a:custGeom>
                <a:avLst/>
                <a:gdLst>
                  <a:gd name="T0" fmla="*/ 18 w 18"/>
                  <a:gd name="T1" fmla="*/ 8 h 16"/>
                  <a:gd name="T2" fmla="*/ 18 w 18"/>
                  <a:gd name="T3" fmla="*/ 8 h 16"/>
                  <a:gd name="T4" fmla="*/ 16 w 18"/>
                  <a:gd name="T5" fmla="*/ 12 h 16"/>
                  <a:gd name="T6" fmla="*/ 16 w 18"/>
                  <a:gd name="T7" fmla="*/ 12 h 16"/>
                  <a:gd name="T8" fmla="*/ 14 w 18"/>
                  <a:gd name="T9" fmla="*/ 14 h 16"/>
                  <a:gd name="T10" fmla="*/ 14 w 18"/>
                  <a:gd name="T11" fmla="*/ 14 h 16"/>
                  <a:gd name="T12" fmla="*/ 12 w 18"/>
                  <a:gd name="T13" fmla="*/ 16 h 16"/>
                  <a:gd name="T14" fmla="*/ 12 w 18"/>
                  <a:gd name="T15" fmla="*/ 16 h 16"/>
                  <a:gd name="T16" fmla="*/ 8 w 18"/>
                  <a:gd name="T17" fmla="*/ 16 h 16"/>
                  <a:gd name="T18" fmla="*/ 8 w 18"/>
                  <a:gd name="T19" fmla="*/ 16 h 16"/>
                  <a:gd name="T20" fmla="*/ 6 w 18"/>
                  <a:gd name="T21" fmla="*/ 16 h 16"/>
                  <a:gd name="T22" fmla="*/ 6 w 18"/>
                  <a:gd name="T23" fmla="*/ 16 h 16"/>
                  <a:gd name="T24" fmla="*/ 2 w 18"/>
                  <a:gd name="T25" fmla="*/ 14 h 16"/>
                  <a:gd name="T26" fmla="*/ 2 w 18"/>
                  <a:gd name="T27" fmla="*/ 14 h 16"/>
                  <a:gd name="T28" fmla="*/ 2 w 18"/>
                  <a:gd name="T29" fmla="*/ 12 h 16"/>
                  <a:gd name="T30" fmla="*/ 2 w 18"/>
                  <a:gd name="T31" fmla="*/ 12 h 16"/>
                  <a:gd name="T32" fmla="*/ 0 w 18"/>
                  <a:gd name="T33" fmla="*/ 8 h 16"/>
                  <a:gd name="T34" fmla="*/ 0 w 18"/>
                  <a:gd name="T35" fmla="*/ 8 h 16"/>
                  <a:gd name="T36" fmla="*/ 2 w 18"/>
                  <a:gd name="T37" fmla="*/ 4 h 16"/>
                  <a:gd name="T38" fmla="*/ 2 w 18"/>
                  <a:gd name="T39" fmla="*/ 4 h 16"/>
                  <a:gd name="T40" fmla="*/ 2 w 18"/>
                  <a:gd name="T41" fmla="*/ 2 h 16"/>
                  <a:gd name="T42" fmla="*/ 2 w 18"/>
                  <a:gd name="T43" fmla="*/ 2 h 16"/>
                  <a:gd name="T44" fmla="*/ 6 w 18"/>
                  <a:gd name="T45" fmla="*/ 0 h 16"/>
                  <a:gd name="T46" fmla="*/ 6 w 18"/>
                  <a:gd name="T47" fmla="*/ 0 h 16"/>
                  <a:gd name="T48" fmla="*/ 8 w 18"/>
                  <a:gd name="T49" fmla="*/ 0 h 16"/>
                  <a:gd name="T50" fmla="*/ 8 w 18"/>
                  <a:gd name="T51" fmla="*/ 0 h 16"/>
                  <a:gd name="T52" fmla="*/ 12 w 18"/>
                  <a:gd name="T53" fmla="*/ 0 h 16"/>
                  <a:gd name="T54" fmla="*/ 12 w 18"/>
                  <a:gd name="T55" fmla="*/ 0 h 16"/>
                  <a:gd name="T56" fmla="*/ 14 w 18"/>
                  <a:gd name="T57" fmla="*/ 2 h 16"/>
                  <a:gd name="T58" fmla="*/ 14 w 18"/>
                  <a:gd name="T59" fmla="*/ 2 h 16"/>
                  <a:gd name="T60" fmla="*/ 16 w 18"/>
                  <a:gd name="T61" fmla="*/ 4 h 16"/>
                  <a:gd name="T62" fmla="*/ 16 w 18"/>
                  <a:gd name="T63" fmla="*/ 4 h 16"/>
                  <a:gd name="T64" fmla="*/ 18 w 18"/>
                  <a:gd name="T65" fmla="*/ 8 h 16"/>
                  <a:gd name="T66" fmla="*/ 18 w 18"/>
                  <a:gd name="T67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" h="16">
                    <a:moveTo>
                      <a:pt x="18" y="8"/>
                    </a:moveTo>
                    <a:lnTo>
                      <a:pt x="18" y="8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8" y="8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196" name="Freeform 38"/>
              <p:cNvSpPr>
                <a:spLocks/>
              </p:cNvSpPr>
              <p:nvPr/>
            </p:nvSpPr>
            <p:spPr bwMode="auto">
              <a:xfrm>
                <a:off x="4565650" y="5256213"/>
                <a:ext cx="85725" cy="117475"/>
              </a:xfrm>
              <a:custGeom>
                <a:avLst/>
                <a:gdLst>
                  <a:gd name="T0" fmla="*/ 32 w 54"/>
                  <a:gd name="T1" fmla="*/ 10 h 74"/>
                  <a:gd name="T2" fmla="*/ 32 w 54"/>
                  <a:gd name="T3" fmla="*/ 74 h 74"/>
                  <a:gd name="T4" fmla="*/ 22 w 54"/>
                  <a:gd name="T5" fmla="*/ 74 h 74"/>
                  <a:gd name="T6" fmla="*/ 22 w 54"/>
                  <a:gd name="T7" fmla="*/ 10 h 74"/>
                  <a:gd name="T8" fmla="*/ 0 w 54"/>
                  <a:gd name="T9" fmla="*/ 10 h 74"/>
                  <a:gd name="T10" fmla="*/ 0 w 54"/>
                  <a:gd name="T11" fmla="*/ 0 h 74"/>
                  <a:gd name="T12" fmla="*/ 54 w 54"/>
                  <a:gd name="T13" fmla="*/ 0 h 74"/>
                  <a:gd name="T14" fmla="*/ 54 w 54"/>
                  <a:gd name="T15" fmla="*/ 10 h 74"/>
                  <a:gd name="T16" fmla="*/ 32 w 54"/>
                  <a:gd name="T17" fmla="*/ 1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74">
                    <a:moveTo>
                      <a:pt x="32" y="10"/>
                    </a:moveTo>
                    <a:lnTo>
                      <a:pt x="32" y="74"/>
                    </a:lnTo>
                    <a:lnTo>
                      <a:pt x="22" y="74"/>
                    </a:lnTo>
                    <a:lnTo>
                      <a:pt x="22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54" y="10"/>
                    </a:lnTo>
                    <a:lnTo>
                      <a:pt x="32" y="1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197" name="Freeform 39"/>
              <p:cNvSpPr>
                <a:spLocks/>
              </p:cNvSpPr>
              <p:nvPr/>
            </p:nvSpPr>
            <p:spPr bwMode="auto">
              <a:xfrm>
                <a:off x="4664075" y="5249863"/>
                <a:ext cx="69850" cy="123825"/>
              </a:xfrm>
              <a:custGeom>
                <a:avLst/>
                <a:gdLst>
                  <a:gd name="T0" fmla="*/ 34 w 44"/>
                  <a:gd name="T1" fmla="*/ 78 h 78"/>
                  <a:gd name="T2" fmla="*/ 34 w 44"/>
                  <a:gd name="T3" fmla="*/ 46 h 78"/>
                  <a:gd name="T4" fmla="*/ 34 w 44"/>
                  <a:gd name="T5" fmla="*/ 46 h 78"/>
                  <a:gd name="T6" fmla="*/ 34 w 44"/>
                  <a:gd name="T7" fmla="*/ 40 h 78"/>
                  <a:gd name="T8" fmla="*/ 32 w 44"/>
                  <a:gd name="T9" fmla="*/ 34 h 78"/>
                  <a:gd name="T10" fmla="*/ 32 w 44"/>
                  <a:gd name="T11" fmla="*/ 34 h 78"/>
                  <a:gd name="T12" fmla="*/ 28 w 44"/>
                  <a:gd name="T13" fmla="*/ 32 h 78"/>
                  <a:gd name="T14" fmla="*/ 22 w 44"/>
                  <a:gd name="T15" fmla="*/ 30 h 78"/>
                  <a:gd name="T16" fmla="*/ 22 w 44"/>
                  <a:gd name="T17" fmla="*/ 30 h 78"/>
                  <a:gd name="T18" fmla="*/ 18 w 44"/>
                  <a:gd name="T19" fmla="*/ 32 h 78"/>
                  <a:gd name="T20" fmla="*/ 18 w 44"/>
                  <a:gd name="T21" fmla="*/ 32 h 78"/>
                  <a:gd name="T22" fmla="*/ 14 w 44"/>
                  <a:gd name="T23" fmla="*/ 34 h 78"/>
                  <a:gd name="T24" fmla="*/ 14 w 44"/>
                  <a:gd name="T25" fmla="*/ 34 h 78"/>
                  <a:gd name="T26" fmla="*/ 12 w 44"/>
                  <a:gd name="T27" fmla="*/ 38 h 78"/>
                  <a:gd name="T28" fmla="*/ 12 w 44"/>
                  <a:gd name="T29" fmla="*/ 38 h 78"/>
                  <a:gd name="T30" fmla="*/ 12 w 44"/>
                  <a:gd name="T31" fmla="*/ 44 h 78"/>
                  <a:gd name="T32" fmla="*/ 12 w 44"/>
                  <a:gd name="T33" fmla="*/ 78 h 78"/>
                  <a:gd name="T34" fmla="*/ 0 w 44"/>
                  <a:gd name="T35" fmla="*/ 78 h 78"/>
                  <a:gd name="T36" fmla="*/ 0 w 44"/>
                  <a:gd name="T37" fmla="*/ 6 h 78"/>
                  <a:gd name="T38" fmla="*/ 12 w 44"/>
                  <a:gd name="T39" fmla="*/ 0 h 78"/>
                  <a:gd name="T40" fmla="*/ 12 w 44"/>
                  <a:gd name="T41" fmla="*/ 28 h 78"/>
                  <a:gd name="T42" fmla="*/ 12 w 44"/>
                  <a:gd name="T43" fmla="*/ 28 h 78"/>
                  <a:gd name="T44" fmla="*/ 14 w 44"/>
                  <a:gd name="T45" fmla="*/ 24 h 78"/>
                  <a:gd name="T46" fmla="*/ 14 w 44"/>
                  <a:gd name="T47" fmla="*/ 24 h 78"/>
                  <a:gd name="T48" fmla="*/ 18 w 44"/>
                  <a:gd name="T49" fmla="*/ 22 h 78"/>
                  <a:gd name="T50" fmla="*/ 18 w 44"/>
                  <a:gd name="T51" fmla="*/ 22 h 78"/>
                  <a:gd name="T52" fmla="*/ 22 w 44"/>
                  <a:gd name="T53" fmla="*/ 22 h 78"/>
                  <a:gd name="T54" fmla="*/ 22 w 44"/>
                  <a:gd name="T55" fmla="*/ 22 h 78"/>
                  <a:gd name="T56" fmla="*/ 26 w 44"/>
                  <a:gd name="T57" fmla="*/ 22 h 78"/>
                  <a:gd name="T58" fmla="*/ 26 w 44"/>
                  <a:gd name="T59" fmla="*/ 22 h 78"/>
                  <a:gd name="T60" fmla="*/ 34 w 44"/>
                  <a:gd name="T61" fmla="*/ 22 h 78"/>
                  <a:gd name="T62" fmla="*/ 34 w 44"/>
                  <a:gd name="T63" fmla="*/ 22 h 78"/>
                  <a:gd name="T64" fmla="*/ 40 w 44"/>
                  <a:gd name="T65" fmla="*/ 28 h 78"/>
                  <a:gd name="T66" fmla="*/ 40 w 44"/>
                  <a:gd name="T67" fmla="*/ 28 h 78"/>
                  <a:gd name="T68" fmla="*/ 44 w 44"/>
                  <a:gd name="T69" fmla="*/ 36 h 78"/>
                  <a:gd name="T70" fmla="*/ 44 w 44"/>
                  <a:gd name="T71" fmla="*/ 36 h 78"/>
                  <a:gd name="T72" fmla="*/ 44 w 44"/>
                  <a:gd name="T73" fmla="*/ 46 h 78"/>
                  <a:gd name="T74" fmla="*/ 44 w 44"/>
                  <a:gd name="T75" fmla="*/ 78 h 78"/>
                  <a:gd name="T76" fmla="*/ 34 w 44"/>
                  <a:gd name="T7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" h="78">
                    <a:moveTo>
                      <a:pt x="34" y="78"/>
                    </a:moveTo>
                    <a:lnTo>
                      <a:pt x="34" y="46"/>
                    </a:lnTo>
                    <a:lnTo>
                      <a:pt x="34" y="46"/>
                    </a:lnTo>
                    <a:lnTo>
                      <a:pt x="34" y="40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28" y="32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44"/>
                    </a:lnTo>
                    <a:lnTo>
                      <a:pt x="12" y="78"/>
                    </a:lnTo>
                    <a:lnTo>
                      <a:pt x="0" y="78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4" y="46"/>
                    </a:lnTo>
                    <a:lnTo>
                      <a:pt x="44" y="78"/>
                    </a:lnTo>
                    <a:lnTo>
                      <a:pt x="34" y="7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198" name="Freeform 40"/>
              <p:cNvSpPr>
                <a:spLocks noEditPoints="1"/>
              </p:cNvSpPr>
              <p:nvPr/>
            </p:nvSpPr>
            <p:spPr bwMode="auto">
              <a:xfrm>
                <a:off x="4752975" y="5284788"/>
                <a:ext cx="73025" cy="88900"/>
              </a:xfrm>
              <a:custGeom>
                <a:avLst/>
                <a:gdLst>
                  <a:gd name="T0" fmla="*/ 46 w 46"/>
                  <a:gd name="T1" fmla="*/ 26 h 56"/>
                  <a:gd name="T2" fmla="*/ 46 w 46"/>
                  <a:gd name="T3" fmla="*/ 30 h 56"/>
                  <a:gd name="T4" fmla="*/ 10 w 46"/>
                  <a:gd name="T5" fmla="*/ 32 h 56"/>
                  <a:gd name="T6" fmla="*/ 12 w 46"/>
                  <a:gd name="T7" fmla="*/ 38 h 56"/>
                  <a:gd name="T8" fmla="*/ 14 w 46"/>
                  <a:gd name="T9" fmla="*/ 42 h 56"/>
                  <a:gd name="T10" fmla="*/ 20 w 46"/>
                  <a:gd name="T11" fmla="*/ 46 h 56"/>
                  <a:gd name="T12" fmla="*/ 24 w 46"/>
                  <a:gd name="T13" fmla="*/ 46 h 56"/>
                  <a:gd name="T14" fmla="*/ 28 w 46"/>
                  <a:gd name="T15" fmla="*/ 46 h 56"/>
                  <a:gd name="T16" fmla="*/ 30 w 46"/>
                  <a:gd name="T17" fmla="*/ 46 h 56"/>
                  <a:gd name="T18" fmla="*/ 32 w 46"/>
                  <a:gd name="T19" fmla="*/ 44 h 56"/>
                  <a:gd name="T20" fmla="*/ 36 w 46"/>
                  <a:gd name="T21" fmla="*/ 42 h 56"/>
                  <a:gd name="T22" fmla="*/ 42 w 46"/>
                  <a:gd name="T23" fmla="*/ 48 h 56"/>
                  <a:gd name="T24" fmla="*/ 38 w 46"/>
                  <a:gd name="T25" fmla="*/ 52 h 56"/>
                  <a:gd name="T26" fmla="*/ 34 w 46"/>
                  <a:gd name="T27" fmla="*/ 54 h 56"/>
                  <a:gd name="T28" fmla="*/ 30 w 46"/>
                  <a:gd name="T29" fmla="*/ 56 h 56"/>
                  <a:gd name="T30" fmla="*/ 24 w 46"/>
                  <a:gd name="T31" fmla="*/ 56 h 56"/>
                  <a:gd name="T32" fmla="*/ 16 w 46"/>
                  <a:gd name="T33" fmla="*/ 56 h 56"/>
                  <a:gd name="T34" fmla="*/ 12 w 46"/>
                  <a:gd name="T35" fmla="*/ 52 h 56"/>
                  <a:gd name="T36" fmla="*/ 6 w 46"/>
                  <a:gd name="T37" fmla="*/ 48 h 56"/>
                  <a:gd name="T38" fmla="*/ 4 w 46"/>
                  <a:gd name="T39" fmla="*/ 44 h 56"/>
                  <a:gd name="T40" fmla="*/ 0 w 46"/>
                  <a:gd name="T41" fmla="*/ 36 h 56"/>
                  <a:gd name="T42" fmla="*/ 0 w 46"/>
                  <a:gd name="T43" fmla="*/ 28 h 56"/>
                  <a:gd name="T44" fmla="*/ 2 w 46"/>
                  <a:gd name="T45" fmla="*/ 16 h 56"/>
                  <a:gd name="T46" fmla="*/ 6 w 46"/>
                  <a:gd name="T47" fmla="*/ 6 h 56"/>
                  <a:gd name="T48" fmla="*/ 14 w 46"/>
                  <a:gd name="T49" fmla="*/ 0 h 56"/>
                  <a:gd name="T50" fmla="*/ 24 w 46"/>
                  <a:gd name="T51" fmla="*/ 0 h 56"/>
                  <a:gd name="T52" fmla="*/ 34 w 46"/>
                  <a:gd name="T53" fmla="*/ 2 h 56"/>
                  <a:gd name="T54" fmla="*/ 42 w 46"/>
                  <a:gd name="T55" fmla="*/ 8 h 56"/>
                  <a:gd name="T56" fmla="*/ 46 w 46"/>
                  <a:gd name="T57" fmla="*/ 16 h 56"/>
                  <a:gd name="T58" fmla="*/ 46 w 46"/>
                  <a:gd name="T59" fmla="*/ 26 h 56"/>
                  <a:gd name="T60" fmla="*/ 36 w 46"/>
                  <a:gd name="T61" fmla="*/ 22 h 56"/>
                  <a:gd name="T62" fmla="*/ 34 w 46"/>
                  <a:gd name="T63" fmla="*/ 18 h 56"/>
                  <a:gd name="T64" fmla="*/ 32 w 46"/>
                  <a:gd name="T65" fmla="*/ 12 h 56"/>
                  <a:gd name="T66" fmla="*/ 28 w 46"/>
                  <a:gd name="T67" fmla="*/ 10 h 56"/>
                  <a:gd name="T68" fmla="*/ 22 w 46"/>
                  <a:gd name="T69" fmla="*/ 8 h 56"/>
                  <a:gd name="T70" fmla="*/ 18 w 46"/>
                  <a:gd name="T71" fmla="*/ 10 h 56"/>
                  <a:gd name="T72" fmla="*/ 14 w 46"/>
                  <a:gd name="T73" fmla="*/ 12 h 56"/>
                  <a:gd name="T74" fmla="*/ 12 w 46"/>
                  <a:gd name="T75" fmla="*/ 16 h 56"/>
                  <a:gd name="T76" fmla="*/ 10 w 46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56">
                    <a:moveTo>
                      <a:pt x="46" y="26"/>
                    </a:moveTo>
                    <a:lnTo>
                      <a:pt x="46" y="26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6" y="42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26"/>
                    </a:lnTo>
                    <a:lnTo>
                      <a:pt x="46" y="26"/>
                    </a:lnTo>
                    <a:close/>
                    <a:moveTo>
                      <a:pt x="36" y="22"/>
                    </a:moveTo>
                    <a:lnTo>
                      <a:pt x="36" y="22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0" y="22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199" name="Freeform 41"/>
              <p:cNvSpPr>
                <a:spLocks noEditPoints="1"/>
              </p:cNvSpPr>
              <p:nvPr/>
            </p:nvSpPr>
            <p:spPr bwMode="auto">
              <a:xfrm>
                <a:off x="4886325" y="5249863"/>
                <a:ext cx="73025" cy="123825"/>
              </a:xfrm>
              <a:custGeom>
                <a:avLst/>
                <a:gdLst>
                  <a:gd name="T0" fmla="*/ 46 w 46"/>
                  <a:gd name="T1" fmla="*/ 50 h 78"/>
                  <a:gd name="T2" fmla="*/ 44 w 46"/>
                  <a:gd name="T3" fmla="*/ 62 h 78"/>
                  <a:gd name="T4" fmla="*/ 40 w 46"/>
                  <a:gd name="T5" fmla="*/ 72 h 78"/>
                  <a:gd name="T6" fmla="*/ 32 w 46"/>
                  <a:gd name="T7" fmla="*/ 76 h 78"/>
                  <a:gd name="T8" fmla="*/ 24 w 46"/>
                  <a:gd name="T9" fmla="*/ 78 h 78"/>
                  <a:gd name="T10" fmla="*/ 16 w 46"/>
                  <a:gd name="T11" fmla="*/ 76 h 78"/>
                  <a:gd name="T12" fmla="*/ 10 w 46"/>
                  <a:gd name="T13" fmla="*/ 78 h 78"/>
                  <a:gd name="T14" fmla="*/ 0 w 46"/>
                  <a:gd name="T15" fmla="*/ 6 h 78"/>
                  <a:gd name="T16" fmla="*/ 10 w 46"/>
                  <a:gd name="T17" fmla="*/ 28 h 78"/>
                  <a:gd name="T18" fmla="*/ 14 w 46"/>
                  <a:gd name="T19" fmla="*/ 24 h 78"/>
                  <a:gd name="T20" fmla="*/ 16 w 46"/>
                  <a:gd name="T21" fmla="*/ 24 h 78"/>
                  <a:gd name="T22" fmla="*/ 20 w 46"/>
                  <a:gd name="T23" fmla="*/ 22 h 78"/>
                  <a:gd name="T24" fmla="*/ 26 w 46"/>
                  <a:gd name="T25" fmla="*/ 22 h 78"/>
                  <a:gd name="T26" fmla="*/ 34 w 46"/>
                  <a:gd name="T27" fmla="*/ 22 h 78"/>
                  <a:gd name="T28" fmla="*/ 40 w 46"/>
                  <a:gd name="T29" fmla="*/ 28 h 78"/>
                  <a:gd name="T30" fmla="*/ 44 w 46"/>
                  <a:gd name="T31" fmla="*/ 38 h 78"/>
                  <a:gd name="T32" fmla="*/ 46 w 46"/>
                  <a:gd name="T33" fmla="*/ 50 h 78"/>
                  <a:gd name="T34" fmla="*/ 36 w 46"/>
                  <a:gd name="T35" fmla="*/ 50 h 78"/>
                  <a:gd name="T36" fmla="*/ 34 w 46"/>
                  <a:gd name="T37" fmla="*/ 42 h 78"/>
                  <a:gd name="T38" fmla="*/ 32 w 46"/>
                  <a:gd name="T39" fmla="*/ 36 h 78"/>
                  <a:gd name="T40" fmla="*/ 24 w 46"/>
                  <a:gd name="T41" fmla="*/ 30 h 78"/>
                  <a:gd name="T42" fmla="*/ 20 w 46"/>
                  <a:gd name="T43" fmla="*/ 32 h 78"/>
                  <a:gd name="T44" fmla="*/ 16 w 46"/>
                  <a:gd name="T45" fmla="*/ 34 h 78"/>
                  <a:gd name="T46" fmla="*/ 14 w 46"/>
                  <a:gd name="T47" fmla="*/ 36 h 78"/>
                  <a:gd name="T48" fmla="*/ 10 w 46"/>
                  <a:gd name="T49" fmla="*/ 38 h 78"/>
                  <a:gd name="T50" fmla="*/ 10 w 46"/>
                  <a:gd name="T51" fmla="*/ 62 h 78"/>
                  <a:gd name="T52" fmla="*/ 12 w 46"/>
                  <a:gd name="T53" fmla="*/ 64 h 78"/>
                  <a:gd name="T54" fmla="*/ 16 w 46"/>
                  <a:gd name="T55" fmla="*/ 66 h 78"/>
                  <a:gd name="T56" fmla="*/ 20 w 46"/>
                  <a:gd name="T57" fmla="*/ 68 h 78"/>
                  <a:gd name="T58" fmla="*/ 24 w 46"/>
                  <a:gd name="T59" fmla="*/ 68 h 78"/>
                  <a:gd name="T60" fmla="*/ 32 w 46"/>
                  <a:gd name="T61" fmla="*/ 64 h 78"/>
                  <a:gd name="T62" fmla="*/ 34 w 46"/>
                  <a:gd name="T63" fmla="*/ 58 h 78"/>
                  <a:gd name="T64" fmla="*/ 36 w 46"/>
                  <a:gd name="T65" fmla="*/ 5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78">
                    <a:moveTo>
                      <a:pt x="46" y="50"/>
                    </a:moveTo>
                    <a:lnTo>
                      <a:pt x="46" y="50"/>
                    </a:lnTo>
                    <a:lnTo>
                      <a:pt x="44" y="62"/>
                    </a:lnTo>
                    <a:lnTo>
                      <a:pt x="44" y="6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32" y="76"/>
                    </a:lnTo>
                    <a:lnTo>
                      <a:pt x="32" y="76"/>
                    </a:lnTo>
                    <a:lnTo>
                      <a:pt x="24" y="78"/>
                    </a:lnTo>
                    <a:lnTo>
                      <a:pt x="24" y="78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0" y="72"/>
                    </a:lnTo>
                    <a:lnTo>
                      <a:pt x="10" y="78"/>
                    </a:lnTo>
                    <a:lnTo>
                      <a:pt x="0" y="78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6" y="50"/>
                    </a:lnTo>
                    <a:lnTo>
                      <a:pt x="46" y="50"/>
                    </a:lnTo>
                    <a:close/>
                    <a:moveTo>
                      <a:pt x="36" y="50"/>
                    </a:moveTo>
                    <a:lnTo>
                      <a:pt x="36" y="50"/>
                    </a:lnTo>
                    <a:lnTo>
                      <a:pt x="34" y="42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28" y="32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0" y="38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6" y="66"/>
                    </a:lnTo>
                    <a:lnTo>
                      <a:pt x="16" y="66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8" y="68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4" y="58"/>
                    </a:lnTo>
                    <a:lnTo>
                      <a:pt x="36" y="50"/>
                    </a:lnTo>
                    <a:lnTo>
                      <a:pt x="36" y="5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46" name="Freeform 42"/>
              <p:cNvSpPr>
                <a:spLocks noEditPoints="1"/>
              </p:cNvSpPr>
              <p:nvPr/>
            </p:nvSpPr>
            <p:spPr bwMode="auto">
              <a:xfrm>
                <a:off x="4972050" y="5284788"/>
                <a:ext cx="76200" cy="88900"/>
              </a:xfrm>
              <a:custGeom>
                <a:avLst/>
                <a:gdLst>
                  <a:gd name="T0" fmla="*/ 48 w 48"/>
                  <a:gd name="T1" fmla="*/ 26 h 56"/>
                  <a:gd name="T2" fmla="*/ 48 w 48"/>
                  <a:gd name="T3" fmla="*/ 30 h 56"/>
                  <a:gd name="T4" fmla="*/ 12 w 48"/>
                  <a:gd name="T5" fmla="*/ 32 h 56"/>
                  <a:gd name="T6" fmla="*/ 14 w 48"/>
                  <a:gd name="T7" fmla="*/ 38 h 56"/>
                  <a:gd name="T8" fmla="*/ 16 w 48"/>
                  <a:gd name="T9" fmla="*/ 42 h 56"/>
                  <a:gd name="T10" fmla="*/ 20 w 48"/>
                  <a:gd name="T11" fmla="*/ 46 h 56"/>
                  <a:gd name="T12" fmla="*/ 26 w 48"/>
                  <a:gd name="T13" fmla="*/ 46 h 56"/>
                  <a:gd name="T14" fmla="*/ 28 w 48"/>
                  <a:gd name="T15" fmla="*/ 46 h 56"/>
                  <a:gd name="T16" fmla="*/ 32 w 48"/>
                  <a:gd name="T17" fmla="*/ 46 h 56"/>
                  <a:gd name="T18" fmla="*/ 34 w 48"/>
                  <a:gd name="T19" fmla="*/ 44 h 56"/>
                  <a:gd name="T20" fmla="*/ 38 w 48"/>
                  <a:gd name="T21" fmla="*/ 42 h 56"/>
                  <a:gd name="T22" fmla="*/ 44 w 48"/>
                  <a:gd name="T23" fmla="*/ 48 h 56"/>
                  <a:gd name="T24" fmla="*/ 40 w 48"/>
                  <a:gd name="T25" fmla="*/ 52 h 56"/>
                  <a:gd name="T26" fmla="*/ 36 w 48"/>
                  <a:gd name="T27" fmla="*/ 54 h 56"/>
                  <a:gd name="T28" fmla="*/ 30 w 48"/>
                  <a:gd name="T29" fmla="*/ 56 h 56"/>
                  <a:gd name="T30" fmla="*/ 24 w 48"/>
                  <a:gd name="T31" fmla="*/ 56 h 56"/>
                  <a:gd name="T32" fmla="*/ 18 w 48"/>
                  <a:gd name="T33" fmla="*/ 56 h 56"/>
                  <a:gd name="T34" fmla="*/ 12 w 48"/>
                  <a:gd name="T35" fmla="*/ 52 h 56"/>
                  <a:gd name="T36" fmla="*/ 8 w 48"/>
                  <a:gd name="T37" fmla="*/ 48 h 56"/>
                  <a:gd name="T38" fmla="*/ 4 w 48"/>
                  <a:gd name="T39" fmla="*/ 44 h 56"/>
                  <a:gd name="T40" fmla="*/ 2 w 48"/>
                  <a:gd name="T41" fmla="*/ 36 h 56"/>
                  <a:gd name="T42" fmla="*/ 0 w 48"/>
                  <a:gd name="T43" fmla="*/ 28 h 56"/>
                  <a:gd name="T44" fmla="*/ 2 w 48"/>
                  <a:gd name="T45" fmla="*/ 16 h 56"/>
                  <a:gd name="T46" fmla="*/ 8 w 48"/>
                  <a:gd name="T47" fmla="*/ 6 h 56"/>
                  <a:gd name="T48" fmla="*/ 16 w 48"/>
                  <a:gd name="T49" fmla="*/ 0 h 56"/>
                  <a:gd name="T50" fmla="*/ 26 w 48"/>
                  <a:gd name="T51" fmla="*/ 0 h 56"/>
                  <a:gd name="T52" fmla="*/ 36 w 48"/>
                  <a:gd name="T53" fmla="*/ 2 h 56"/>
                  <a:gd name="T54" fmla="*/ 42 w 48"/>
                  <a:gd name="T55" fmla="*/ 8 h 56"/>
                  <a:gd name="T56" fmla="*/ 46 w 48"/>
                  <a:gd name="T57" fmla="*/ 16 h 56"/>
                  <a:gd name="T58" fmla="*/ 48 w 48"/>
                  <a:gd name="T59" fmla="*/ 26 h 56"/>
                  <a:gd name="T60" fmla="*/ 38 w 48"/>
                  <a:gd name="T61" fmla="*/ 22 h 56"/>
                  <a:gd name="T62" fmla="*/ 36 w 48"/>
                  <a:gd name="T63" fmla="*/ 18 h 56"/>
                  <a:gd name="T64" fmla="*/ 34 w 48"/>
                  <a:gd name="T65" fmla="*/ 12 h 56"/>
                  <a:gd name="T66" fmla="*/ 30 w 48"/>
                  <a:gd name="T67" fmla="*/ 10 h 56"/>
                  <a:gd name="T68" fmla="*/ 24 w 48"/>
                  <a:gd name="T69" fmla="*/ 8 h 56"/>
                  <a:gd name="T70" fmla="*/ 20 w 48"/>
                  <a:gd name="T71" fmla="*/ 10 h 56"/>
                  <a:gd name="T72" fmla="*/ 16 w 48"/>
                  <a:gd name="T73" fmla="*/ 12 h 56"/>
                  <a:gd name="T74" fmla="*/ 14 w 48"/>
                  <a:gd name="T75" fmla="*/ 16 h 56"/>
                  <a:gd name="T76" fmla="*/ 12 w 48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" h="56">
                    <a:moveTo>
                      <a:pt x="48" y="26"/>
                    </a:moveTo>
                    <a:lnTo>
                      <a:pt x="48" y="26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8" y="42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8" y="26"/>
                    </a:lnTo>
                    <a:lnTo>
                      <a:pt x="48" y="26"/>
                    </a:lnTo>
                    <a:close/>
                    <a:moveTo>
                      <a:pt x="38" y="22"/>
                    </a:moveTo>
                    <a:lnTo>
                      <a:pt x="38" y="22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2" y="22"/>
                    </a:lnTo>
                    <a:lnTo>
                      <a:pt x="38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47" name="Freeform 43"/>
              <p:cNvSpPr>
                <a:spLocks/>
              </p:cNvSpPr>
              <p:nvPr/>
            </p:nvSpPr>
            <p:spPr bwMode="auto">
              <a:xfrm>
                <a:off x="5057775" y="5249863"/>
                <a:ext cx="50800" cy="123825"/>
              </a:xfrm>
              <a:custGeom>
                <a:avLst/>
                <a:gdLst>
                  <a:gd name="T0" fmla="*/ 30 w 32"/>
                  <a:gd name="T1" fmla="*/ 76 h 78"/>
                  <a:gd name="T2" fmla="*/ 30 w 32"/>
                  <a:gd name="T3" fmla="*/ 76 h 78"/>
                  <a:gd name="T4" fmla="*/ 26 w 32"/>
                  <a:gd name="T5" fmla="*/ 78 h 78"/>
                  <a:gd name="T6" fmla="*/ 26 w 32"/>
                  <a:gd name="T7" fmla="*/ 78 h 78"/>
                  <a:gd name="T8" fmla="*/ 20 w 32"/>
                  <a:gd name="T9" fmla="*/ 78 h 78"/>
                  <a:gd name="T10" fmla="*/ 20 w 32"/>
                  <a:gd name="T11" fmla="*/ 78 h 78"/>
                  <a:gd name="T12" fmla="*/ 16 w 32"/>
                  <a:gd name="T13" fmla="*/ 78 h 78"/>
                  <a:gd name="T14" fmla="*/ 16 w 32"/>
                  <a:gd name="T15" fmla="*/ 78 h 78"/>
                  <a:gd name="T16" fmla="*/ 12 w 32"/>
                  <a:gd name="T17" fmla="*/ 74 h 78"/>
                  <a:gd name="T18" fmla="*/ 12 w 32"/>
                  <a:gd name="T19" fmla="*/ 74 h 78"/>
                  <a:gd name="T20" fmla="*/ 8 w 32"/>
                  <a:gd name="T21" fmla="*/ 70 h 78"/>
                  <a:gd name="T22" fmla="*/ 8 w 32"/>
                  <a:gd name="T23" fmla="*/ 70 h 78"/>
                  <a:gd name="T24" fmla="*/ 8 w 32"/>
                  <a:gd name="T25" fmla="*/ 64 h 78"/>
                  <a:gd name="T26" fmla="*/ 8 w 32"/>
                  <a:gd name="T27" fmla="*/ 32 h 78"/>
                  <a:gd name="T28" fmla="*/ 0 w 32"/>
                  <a:gd name="T29" fmla="*/ 32 h 78"/>
                  <a:gd name="T30" fmla="*/ 0 w 32"/>
                  <a:gd name="T31" fmla="*/ 22 h 78"/>
                  <a:gd name="T32" fmla="*/ 8 w 32"/>
                  <a:gd name="T33" fmla="*/ 22 h 78"/>
                  <a:gd name="T34" fmla="*/ 8 w 32"/>
                  <a:gd name="T35" fmla="*/ 6 h 78"/>
                  <a:gd name="T36" fmla="*/ 18 w 32"/>
                  <a:gd name="T37" fmla="*/ 0 h 78"/>
                  <a:gd name="T38" fmla="*/ 18 w 32"/>
                  <a:gd name="T39" fmla="*/ 22 h 78"/>
                  <a:gd name="T40" fmla="*/ 32 w 32"/>
                  <a:gd name="T41" fmla="*/ 22 h 78"/>
                  <a:gd name="T42" fmla="*/ 32 w 32"/>
                  <a:gd name="T43" fmla="*/ 32 h 78"/>
                  <a:gd name="T44" fmla="*/ 18 w 32"/>
                  <a:gd name="T45" fmla="*/ 32 h 78"/>
                  <a:gd name="T46" fmla="*/ 18 w 32"/>
                  <a:gd name="T47" fmla="*/ 62 h 78"/>
                  <a:gd name="T48" fmla="*/ 18 w 32"/>
                  <a:gd name="T49" fmla="*/ 62 h 78"/>
                  <a:gd name="T50" fmla="*/ 18 w 32"/>
                  <a:gd name="T51" fmla="*/ 66 h 78"/>
                  <a:gd name="T52" fmla="*/ 18 w 32"/>
                  <a:gd name="T53" fmla="*/ 66 h 78"/>
                  <a:gd name="T54" fmla="*/ 20 w 32"/>
                  <a:gd name="T55" fmla="*/ 68 h 78"/>
                  <a:gd name="T56" fmla="*/ 20 w 32"/>
                  <a:gd name="T57" fmla="*/ 68 h 78"/>
                  <a:gd name="T58" fmla="*/ 22 w 32"/>
                  <a:gd name="T59" fmla="*/ 68 h 78"/>
                  <a:gd name="T60" fmla="*/ 22 w 32"/>
                  <a:gd name="T61" fmla="*/ 68 h 78"/>
                  <a:gd name="T62" fmla="*/ 24 w 32"/>
                  <a:gd name="T63" fmla="*/ 68 h 78"/>
                  <a:gd name="T64" fmla="*/ 24 w 32"/>
                  <a:gd name="T65" fmla="*/ 68 h 78"/>
                  <a:gd name="T66" fmla="*/ 28 w 32"/>
                  <a:gd name="T67" fmla="*/ 68 h 78"/>
                  <a:gd name="T68" fmla="*/ 28 w 32"/>
                  <a:gd name="T69" fmla="*/ 68 h 78"/>
                  <a:gd name="T70" fmla="*/ 32 w 32"/>
                  <a:gd name="T71" fmla="*/ 66 h 78"/>
                  <a:gd name="T72" fmla="*/ 30 w 32"/>
                  <a:gd name="T73" fmla="*/ 7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78">
                    <a:moveTo>
                      <a:pt x="30" y="76"/>
                    </a:moveTo>
                    <a:lnTo>
                      <a:pt x="30" y="76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16" y="78"/>
                    </a:lnTo>
                    <a:lnTo>
                      <a:pt x="16" y="78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64"/>
                    </a:lnTo>
                    <a:lnTo>
                      <a:pt x="8" y="32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8" y="22"/>
                    </a:lnTo>
                    <a:lnTo>
                      <a:pt x="8" y="6"/>
                    </a:lnTo>
                    <a:lnTo>
                      <a:pt x="18" y="0"/>
                    </a:lnTo>
                    <a:lnTo>
                      <a:pt x="18" y="22"/>
                    </a:lnTo>
                    <a:lnTo>
                      <a:pt x="32" y="22"/>
                    </a:lnTo>
                    <a:lnTo>
                      <a:pt x="32" y="32"/>
                    </a:lnTo>
                    <a:lnTo>
                      <a:pt x="18" y="32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32" y="66"/>
                    </a:lnTo>
                    <a:lnTo>
                      <a:pt x="30" y="7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48" name="Freeform 44"/>
              <p:cNvSpPr>
                <a:spLocks/>
              </p:cNvSpPr>
              <p:nvPr/>
            </p:nvSpPr>
            <p:spPr bwMode="auto">
              <a:xfrm>
                <a:off x="5118100" y="5249863"/>
                <a:ext cx="50800" cy="123825"/>
              </a:xfrm>
              <a:custGeom>
                <a:avLst/>
                <a:gdLst>
                  <a:gd name="T0" fmla="*/ 32 w 32"/>
                  <a:gd name="T1" fmla="*/ 76 h 78"/>
                  <a:gd name="T2" fmla="*/ 32 w 32"/>
                  <a:gd name="T3" fmla="*/ 76 h 78"/>
                  <a:gd name="T4" fmla="*/ 26 w 32"/>
                  <a:gd name="T5" fmla="*/ 78 h 78"/>
                  <a:gd name="T6" fmla="*/ 26 w 32"/>
                  <a:gd name="T7" fmla="*/ 78 h 78"/>
                  <a:gd name="T8" fmla="*/ 20 w 32"/>
                  <a:gd name="T9" fmla="*/ 78 h 78"/>
                  <a:gd name="T10" fmla="*/ 20 w 32"/>
                  <a:gd name="T11" fmla="*/ 78 h 78"/>
                  <a:gd name="T12" fmla="*/ 16 w 32"/>
                  <a:gd name="T13" fmla="*/ 78 h 78"/>
                  <a:gd name="T14" fmla="*/ 16 w 32"/>
                  <a:gd name="T15" fmla="*/ 78 h 78"/>
                  <a:gd name="T16" fmla="*/ 12 w 32"/>
                  <a:gd name="T17" fmla="*/ 74 h 78"/>
                  <a:gd name="T18" fmla="*/ 12 w 32"/>
                  <a:gd name="T19" fmla="*/ 74 h 78"/>
                  <a:gd name="T20" fmla="*/ 10 w 32"/>
                  <a:gd name="T21" fmla="*/ 70 h 78"/>
                  <a:gd name="T22" fmla="*/ 10 w 32"/>
                  <a:gd name="T23" fmla="*/ 70 h 78"/>
                  <a:gd name="T24" fmla="*/ 8 w 32"/>
                  <a:gd name="T25" fmla="*/ 64 h 78"/>
                  <a:gd name="T26" fmla="*/ 8 w 32"/>
                  <a:gd name="T27" fmla="*/ 32 h 78"/>
                  <a:gd name="T28" fmla="*/ 0 w 32"/>
                  <a:gd name="T29" fmla="*/ 32 h 78"/>
                  <a:gd name="T30" fmla="*/ 0 w 32"/>
                  <a:gd name="T31" fmla="*/ 22 h 78"/>
                  <a:gd name="T32" fmla="*/ 8 w 32"/>
                  <a:gd name="T33" fmla="*/ 22 h 78"/>
                  <a:gd name="T34" fmla="*/ 8 w 32"/>
                  <a:gd name="T35" fmla="*/ 6 h 78"/>
                  <a:gd name="T36" fmla="*/ 18 w 32"/>
                  <a:gd name="T37" fmla="*/ 0 h 78"/>
                  <a:gd name="T38" fmla="*/ 18 w 32"/>
                  <a:gd name="T39" fmla="*/ 22 h 78"/>
                  <a:gd name="T40" fmla="*/ 32 w 32"/>
                  <a:gd name="T41" fmla="*/ 22 h 78"/>
                  <a:gd name="T42" fmla="*/ 32 w 32"/>
                  <a:gd name="T43" fmla="*/ 32 h 78"/>
                  <a:gd name="T44" fmla="*/ 18 w 32"/>
                  <a:gd name="T45" fmla="*/ 32 h 78"/>
                  <a:gd name="T46" fmla="*/ 18 w 32"/>
                  <a:gd name="T47" fmla="*/ 62 h 78"/>
                  <a:gd name="T48" fmla="*/ 18 w 32"/>
                  <a:gd name="T49" fmla="*/ 62 h 78"/>
                  <a:gd name="T50" fmla="*/ 20 w 32"/>
                  <a:gd name="T51" fmla="*/ 66 h 78"/>
                  <a:gd name="T52" fmla="*/ 20 w 32"/>
                  <a:gd name="T53" fmla="*/ 66 h 78"/>
                  <a:gd name="T54" fmla="*/ 20 w 32"/>
                  <a:gd name="T55" fmla="*/ 68 h 78"/>
                  <a:gd name="T56" fmla="*/ 20 w 32"/>
                  <a:gd name="T57" fmla="*/ 68 h 78"/>
                  <a:gd name="T58" fmla="*/ 22 w 32"/>
                  <a:gd name="T59" fmla="*/ 68 h 78"/>
                  <a:gd name="T60" fmla="*/ 22 w 32"/>
                  <a:gd name="T61" fmla="*/ 68 h 78"/>
                  <a:gd name="T62" fmla="*/ 24 w 32"/>
                  <a:gd name="T63" fmla="*/ 68 h 78"/>
                  <a:gd name="T64" fmla="*/ 24 w 32"/>
                  <a:gd name="T65" fmla="*/ 68 h 78"/>
                  <a:gd name="T66" fmla="*/ 28 w 32"/>
                  <a:gd name="T67" fmla="*/ 68 h 78"/>
                  <a:gd name="T68" fmla="*/ 28 w 32"/>
                  <a:gd name="T69" fmla="*/ 68 h 78"/>
                  <a:gd name="T70" fmla="*/ 32 w 32"/>
                  <a:gd name="T71" fmla="*/ 66 h 78"/>
                  <a:gd name="T72" fmla="*/ 32 w 32"/>
                  <a:gd name="T73" fmla="*/ 7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78">
                    <a:moveTo>
                      <a:pt x="32" y="76"/>
                    </a:moveTo>
                    <a:lnTo>
                      <a:pt x="32" y="76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16" y="78"/>
                    </a:lnTo>
                    <a:lnTo>
                      <a:pt x="16" y="78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10" y="70"/>
                    </a:lnTo>
                    <a:lnTo>
                      <a:pt x="10" y="70"/>
                    </a:lnTo>
                    <a:lnTo>
                      <a:pt x="8" y="64"/>
                    </a:lnTo>
                    <a:lnTo>
                      <a:pt x="8" y="32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8" y="22"/>
                    </a:lnTo>
                    <a:lnTo>
                      <a:pt x="8" y="6"/>
                    </a:lnTo>
                    <a:lnTo>
                      <a:pt x="18" y="0"/>
                    </a:lnTo>
                    <a:lnTo>
                      <a:pt x="18" y="22"/>
                    </a:lnTo>
                    <a:lnTo>
                      <a:pt x="32" y="22"/>
                    </a:lnTo>
                    <a:lnTo>
                      <a:pt x="32" y="32"/>
                    </a:lnTo>
                    <a:lnTo>
                      <a:pt x="18" y="32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32" y="66"/>
                    </a:lnTo>
                    <a:lnTo>
                      <a:pt x="32" y="7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49" name="Freeform 45"/>
              <p:cNvSpPr>
                <a:spLocks noEditPoints="1"/>
              </p:cNvSpPr>
              <p:nvPr/>
            </p:nvSpPr>
            <p:spPr bwMode="auto">
              <a:xfrm>
                <a:off x="5181600" y="5284788"/>
                <a:ext cx="76200" cy="88900"/>
              </a:xfrm>
              <a:custGeom>
                <a:avLst/>
                <a:gdLst>
                  <a:gd name="T0" fmla="*/ 48 w 48"/>
                  <a:gd name="T1" fmla="*/ 26 h 56"/>
                  <a:gd name="T2" fmla="*/ 48 w 48"/>
                  <a:gd name="T3" fmla="*/ 30 h 56"/>
                  <a:gd name="T4" fmla="*/ 10 w 48"/>
                  <a:gd name="T5" fmla="*/ 32 h 56"/>
                  <a:gd name="T6" fmla="*/ 12 w 48"/>
                  <a:gd name="T7" fmla="*/ 38 h 56"/>
                  <a:gd name="T8" fmla="*/ 16 w 48"/>
                  <a:gd name="T9" fmla="*/ 42 h 56"/>
                  <a:gd name="T10" fmla="*/ 20 w 48"/>
                  <a:gd name="T11" fmla="*/ 46 h 56"/>
                  <a:gd name="T12" fmla="*/ 24 w 48"/>
                  <a:gd name="T13" fmla="*/ 46 h 56"/>
                  <a:gd name="T14" fmla="*/ 28 w 48"/>
                  <a:gd name="T15" fmla="*/ 46 h 56"/>
                  <a:gd name="T16" fmla="*/ 32 w 48"/>
                  <a:gd name="T17" fmla="*/ 46 h 56"/>
                  <a:gd name="T18" fmla="*/ 34 w 48"/>
                  <a:gd name="T19" fmla="*/ 44 h 56"/>
                  <a:gd name="T20" fmla="*/ 36 w 48"/>
                  <a:gd name="T21" fmla="*/ 42 h 56"/>
                  <a:gd name="T22" fmla="*/ 44 w 48"/>
                  <a:gd name="T23" fmla="*/ 48 h 56"/>
                  <a:gd name="T24" fmla="*/ 40 w 48"/>
                  <a:gd name="T25" fmla="*/ 52 h 56"/>
                  <a:gd name="T26" fmla="*/ 36 w 48"/>
                  <a:gd name="T27" fmla="*/ 54 h 56"/>
                  <a:gd name="T28" fmla="*/ 30 w 48"/>
                  <a:gd name="T29" fmla="*/ 56 h 56"/>
                  <a:gd name="T30" fmla="*/ 24 w 48"/>
                  <a:gd name="T31" fmla="*/ 56 h 56"/>
                  <a:gd name="T32" fmla="*/ 18 w 48"/>
                  <a:gd name="T33" fmla="*/ 56 h 56"/>
                  <a:gd name="T34" fmla="*/ 12 w 48"/>
                  <a:gd name="T35" fmla="*/ 52 h 56"/>
                  <a:gd name="T36" fmla="*/ 8 w 48"/>
                  <a:gd name="T37" fmla="*/ 48 h 56"/>
                  <a:gd name="T38" fmla="*/ 4 w 48"/>
                  <a:gd name="T39" fmla="*/ 44 h 56"/>
                  <a:gd name="T40" fmla="*/ 2 w 48"/>
                  <a:gd name="T41" fmla="*/ 36 h 56"/>
                  <a:gd name="T42" fmla="*/ 0 w 48"/>
                  <a:gd name="T43" fmla="*/ 28 h 56"/>
                  <a:gd name="T44" fmla="*/ 2 w 48"/>
                  <a:gd name="T45" fmla="*/ 16 h 56"/>
                  <a:gd name="T46" fmla="*/ 8 w 48"/>
                  <a:gd name="T47" fmla="*/ 6 h 56"/>
                  <a:gd name="T48" fmla="*/ 14 w 48"/>
                  <a:gd name="T49" fmla="*/ 0 h 56"/>
                  <a:gd name="T50" fmla="*/ 24 w 48"/>
                  <a:gd name="T51" fmla="*/ 0 h 56"/>
                  <a:gd name="T52" fmla="*/ 34 w 48"/>
                  <a:gd name="T53" fmla="*/ 2 h 56"/>
                  <a:gd name="T54" fmla="*/ 42 w 48"/>
                  <a:gd name="T55" fmla="*/ 8 h 56"/>
                  <a:gd name="T56" fmla="*/ 46 w 48"/>
                  <a:gd name="T57" fmla="*/ 16 h 56"/>
                  <a:gd name="T58" fmla="*/ 48 w 48"/>
                  <a:gd name="T59" fmla="*/ 26 h 56"/>
                  <a:gd name="T60" fmla="*/ 36 w 48"/>
                  <a:gd name="T61" fmla="*/ 22 h 56"/>
                  <a:gd name="T62" fmla="*/ 36 w 48"/>
                  <a:gd name="T63" fmla="*/ 18 h 56"/>
                  <a:gd name="T64" fmla="*/ 34 w 48"/>
                  <a:gd name="T65" fmla="*/ 12 h 56"/>
                  <a:gd name="T66" fmla="*/ 30 w 48"/>
                  <a:gd name="T67" fmla="*/ 10 h 56"/>
                  <a:gd name="T68" fmla="*/ 24 w 48"/>
                  <a:gd name="T69" fmla="*/ 8 h 56"/>
                  <a:gd name="T70" fmla="*/ 18 w 48"/>
                  <a:gd name="T71" fmla="*/ 10 h 56"/>
                  <a:gd name="T72" fmla="*/ 14 w 48"/>
                  <a:gd name="T73" fmla="*/ 12 h 56"/>
                  <a:gd name="T74" fmla="*/ 12 w 48"/>
                  <a:gd name="T75" fmla="*/ 16 h 56"/>
                  <a:gd name="T76" fmla="*/ 12 w 48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" h="56">
                    <a:moveTo>
                      <a:pt x="48" y="26"/>
                    </a:moveTo>
                    <a:lnTo>
                      <a:pt x="48" y="26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6" y="42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8" y="26"/>
                    </a:lnTo>
                    <a:lnTo>
                      <a:pt x="48" y="26"/>
                    </a:lnTo>
                    <a:close/>
                    <a:moveTo>
                      <a:pt x="36" y="22"/>
                    </a:moveTo>
                    <a:lnTo>
                      <a:pt x="36" y="22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22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50" name="Freeform 46"/>
              <p:cNvSpPr>
                <a:spLocks/>
              </p:cNvSpPr>
              <p:nvPr/>
            </p:nvSpPr>
            <p:spPr bwMode="auto">
              <a:xfrm>
                <a:off x="5273675" y="5284788"/>
                <a:ext cx="53975" cy="88900"/>
              </a:xfrm>
              <a:custGeom>
                <a:avLst/>
                <a:gdLst>
                  <a:gd name="T0" fmla="*/ 30 w 34"/>
                  <a:gd name="T1" fmla="*/ 12 h 56"/>
                  <a:gd name="T2" fmla="*/ 30 w 34"/>
                  <a:gd name="T3" fmla="*/ 12 h 56"/>
                  <a:gd name="T4" fmla="*/ 26 w 34"/>
                  <a:gd name="T5" fmla="*/ 10 h 56"/>
                  <a:gd name="T6" fmla="*/ 26 w 34"/>
                  <a:gd name="T7" fmla="*/ 10 h 56"/>
                  <a:gd name="T8" fmla="*/ 22 w 34"/>
                  <a:gd name="T9" fmla="*/ 10 h 56"/>
                  <a:gd name="T10" fmla="*/ 22 w 34"/>
                  <a:gd name="T11" fmla="*/ 10 h 56"/>
                  <a:gd name="T12" fmla="*/ 18 w 34"/>
                  <a:gd name="T13" fmla="*/ 10 h 56"/>
                  <a:gd name="T14" fmla="*/ 14 w 34"/>
                  <a:gd name="T15" fmla="*/ 14 h 56"/>
                  <a:gd name="T16" fmla="*/ 14 w 34"/>
                  <a:gd name="T17" fmla="*/ 14 h 56"/>
                  <a:gd name="T18" fmla="*/ 12 w 34"/>
                  <a:gd name="T19" fmla="*/ 18 h 56"/>
                  <a:gd name="T20" fmla="*/ 12 w 34"/>
                  <a:gd name="T21" fmla="*/ 24 h 56"/>
                  <a:gd name="T22" fmla="*/ 12 w 34"/>
                  <a:gd name="T23" fmla="*/ 56 h 56"/>
                  <a:gd name="T24" fmla="*/ 0 w 34"/>
                  <a:gd name="T25" fmla="*/ 56 h 56"/>
                  <a:gd name="T26" fmla="*/ 0 w 34"/>
                  <a:gd name="T27" fmla="*/ 0 h 56"/>
                  <a:gd name="T28" fmla="*/ 12 w 34"/>
                  <a:gd name="T29" fmla="*/ 0 h 56"/>
                  <a:gd name="T30" fmla="*/ 12 w 34"/>
                  <a:gd name="T31" fmla="*/ 6 h 56"/>
                  <a:gd name="T32" fmla="*/ 12 w 34"/>
                  <a:gd name="T33" fmla="*/ 6 h 56"/>
                  <a:gd name="T34" fmla="*/ 14 w 34"/>
                  <a:gd name="T35" fmla="*/ 2 h 56"/>
                  <a:gd name="T36" fmla="*/ 14 w 34"/>
                  <a:gd name="T37" fmla="*/ 2 h 56"/>
                  <a:gd name="T38" fmla="*/ 16 w 34"/>
                  <a:gd name="T39" fmla="*/ 0 h 56"/>
                  <a:gd name="T40" fmla="*/ 16 w 34"/>
                  <a:gd name="T41" fmla="*/ 0 h 56"/>
                  <a:gd name="T42" fmla="*/ 20 w 34"/>
                  <a:gd name="T43" fmla="*/ 0 h 56"/>
                  <a:gd name="T44" fmla="*/ 20 w 34"/>
                  <a:gd name="T45" fmla="*/ 0 h 56"/>
                  <a:gd name="T46" fmla="*/ 24 w 34"/>
                  <a:gd name="T47" fmla="*/ 0 h 56"/>
                  <a:gd name="T48" fmla="*/ 24 w 34"/>
                  <a:gd name="T49" fmla="*/ 0 h 56"/>
                  <a:gd name="T50" fmla="*/ 30 w 34"/>
                  <a:gd name="T51" fmla="*/ 0 h 56"/>
                  <a:gd name="T52" fmla="*/ 30 w 34"/>
                  <a:gd name="T53" fmla="*/ 0 h 56"/>
                  <a:gd name="T54" fmla="*/ 34 w 34"/>
                  <a:gd name="T55" fmla="*/ 2 h 56"/>
                  <a:gd name="T56" fmla="*/ 30 w 34"/>
                  <a:gd name="T57" fmla="*/ 1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" h="56">
                    <a:moveTo>
                      <a:pt x="30" y="12"/>
                    </a:moveTo>
                    <a:lnTo>
                      <a:pt x="30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2" y="5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51" name="Freeform 47"/>
              <p:cNvSpPr>
                <a:spLocks/>
              </p:cNvSpPr>
              <p:nvPr/>
            </p:nvSpPr>
            <p:spPr bwMode="auto">
              <a:xfrm>
                <a:off x="5375275" y="5249863"/>
                <a:ext cx="50800" cy="123825"/>
              </a:xfrm>
              <a:custGeom>
                <a:avLst/>
                <a:gdLst>
                  <a:gd name="T0" fmla="*/ 30 w 32"/>
                  <a:gd name="T1" fmla="*/ 76 h 78"/>
                  <a:gd name="T2" fmla="*/ 30 w 32"/>
                  <a:gd name="T3" fmla="*/ 76 h 78"/>
                  <a:gd name="T4" fmla="*/ 26 w 32"/>
                  <a:gd name="T5" fmla="*/ 78 h 78"/>
                  <a:gd name="T6" fmla="*/ 26 w 32"/>
                  <a:gd name="T7" fmla="*/ 78 h 78"/>
                  <a:gd name="T8" fmla="*/ 20 w 32"/>
                  <a:gd name="T9" fmla="*/ 78 h 78"/>
                  <a:gd name="T10" fmla="*/ 20 w 32"/>
                  <a:gd name="T11" fmla="*/ 78 h 78"/>
                  <a:gd name="T12" fmla="*/ 16 w 32"/>
                  <a:gd name="T13" fmla="*/ 78 h 78"/>
                  <a:gd name="T14" fmla="*/ 16 w 32"/>
                  <a:gd name="T15" fmla="*/ 78 h 78"/>
                  <a:gd name="T16" fmla="*/ 12 w 32"/>
                  <a:gd name="T17" fmla="*/ 74 h 78"/>
                  <a:gd name="T18" fmla="*/ 12 w 32"/>
                  <a:gd name="T19" fmla="*/ 74 h 78"/>
                  <a:gd name="T20" fmla="*/ 8 w 32"/>
                  <a:gd name="T21" fmla="*/ 70 h 78"/>
                  <a:gd name="T22" fmla="*/ 8 w 32"/>
                  <a:gd name="T23" fmla="*/ 70 h 78"/>
                  <a:gd name="T24" fmla="*/ 8 w 32"/>
                  <a:gd name="T25" fmla="*/ 64 h 78"/>
                  <a:gd name="T26" fmla="*/ 8 w 32"/>
                  <a:gd name="T27" fmla="*/ 32 h 78"/>
                  <a:gd name="T28" fmla="*/ 0 w 32"/>
                  <a:gd name="T29" fmla="*/ 32 h 78"/>
                  <a:gd name="T30" fmla="*/ 0 w 32"/>
                  <a:gd name="T31" fmla="*/ 22 h 78"/>
                  <a:gd name="T32" fmla="*/ 8 w 32"/>
                  <a:gd name="T33" fmla="*/ 22 h 78"/>
                  <a:gd name="T34" fmla="*/ 8 w 32"/>
                  <a:gd name="T35" fmla="*/ 6 h 78"/>
                  <a:gd name="T36" fmla="*/ 18 w 32"/>
                  <a:gd name="T37" fmla="*/ 0 h 78"/>
                  <a:gd name="T38" fmla="*/ 18 w 32"/>
                  <a:gd name="T39" fmla="*/ 22 h 78"/>
                  <a:gd name="T40" fmla="*/ 32 w 32"/>
                  <a:gd name="T41" fmla="*/ 22 h 78"/>
                  <a:gd name="T42" fmla="*/ 32 w 32"/>
                  <a:gd name="T43" fmla="*/ 32 h 78"/>
                  <a:gd name="T44" fmla="*/ 18 w 32"/>
                  <a:gd name="T45" fmla="*/ 32 h 78"/>
                  <a:gd name="T46" fmla="*/ 18 w 32"/>
                  <a:gd name="T47" fmla="*/ 62 h 78"/>
                  <a:gd name="T48" fmla="*/ 18 w 32"/>
                  <a:gd name="T49" fmla="*/ 62 h 78"/>
                  <a:gd name="T50" fmla="*/ 18 w 32"/>
                  <a:gd name="T51" fmla="*/ 66 h 78"/>
                  <a:gd name="T52" fmla="*/ 18 w 32"/>
                  <a:gd name="T53" fmla="*/ 66 h 78"/>
                  <a:gd name="T54" fmla="*/ 20 w 32"/>
                  <a:gd name="T55" fmla="*/ 68 h 78"/>
                  <a:gd name="T56" fmla="*/ 20 w 32"/>
                  <a:gd name="T57" fmla="*/ 68 h 78"/>
                  <a:gd name="T58" fmla="*/ 22 w 32"/>
                  <a:gd name="T59" fmla="*/ 68 h 78"/>
                  <a:gd name="T60" fmla="*/ 22 w 32"/>
                  <a:gd name="T61" fmla="*/ 68 h 78"/>
                  <a:gd name="T62" fmla="*/ 24 w 32"/>
                  <a:gd name="T63" fmla="*/ 68 h 78"/>
                  <a:gd name="T64" fmla="*/ 24 w 32"/>
                  <a:gd name="T65" fmla="*/ 68 h 78"/>
                  <a:gd name="T66" fmla="*/ 28 w 32"/>
                  <a:gd name="T67" fmla="*/ 68 h 78"/>
                  <a:gd name="T68" fmla="*/ 28 w 32"/>
                  <a:gd name="T69" fmla="*/ 68 h 78"/>
                  <a:gd name="T70" fmla="*/ 32 w 32"/>
                  <a:gd name="T71" fmla="*/ 66 h 78"/>
                  <a:gd name="T72" fmla="*/ 30 w 32"/>
                  <a:gd name="T73" fmla="*/ 7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78">
                    <a:moveTo>
                      <a:pt x="30" y="76"/>
                    </a:moveTo>
                    <a:lnTo>
                      <a:pt x="30" y="76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16" y="78"/>
                    </a:lnTo>
                    <a:lnTo>
                      <a:pt x="16" y="78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64"/>
                    </a:lnTo>
                    <a:lnTo>
                      <a:pt x="8" y="32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8" y="22"/>
                    </a:lnTo>
                    <a:lnTo>
                      <a:pt x="8" y="6"/>
                    </a:lnTo>
                    <a:lnTo>
                      <a:pt x="18" y="0"/>
                    </a:lnTo>
                    <a:lnTo>
                      <a:pt x="18" y="22"/>
                    </a:lnTo>
                    <a:lnTo>
                      <a:pt x="32" y="22"/>
                    </a:lnTo>
                    <a:lnTo>
                      <a:pt x="32" y="32"/>
                    </a:lnTo>
                    <a:lnTo>
                      <a:pt x="18" y="32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32" y="66"/>
                    </a:lnTo>
                    <a:lnTo>
                      <a:pt x="30" y="7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52" name="Freeform 48"/>
              <p:cNvSpPr>
                <a:spLocks/>
              </p:cNvSpPr>
              <p:nvPr/>
            </p:nvSpPr>
            <p:spPr bwMode="auto">
              <a:xfrm>
                <a:off x="5445125" y="5249863"/>
                <a:ext cx="69850" cy="123825"/>
              </a:xfrm>
              <a:custGeom>
                <a:avLst/>
                <a:gdLst>
                  <a:gd name="T0" fmla="*/ 34 w 44"/>
                  <a:gd name="T1" fmla="*/ 78 h 78"/>
                  <a:gd name="T2" fmla="*/ 34 w 44"/>
                  <a:gd name="T3" fmla="*/ 46 h 78"/>
                  <a:gd name="T4" fmla="*/ 34 w 44"/>
                  <a:gd name="T5" fmla="*/ 46 h 78"/>
                  <a:gd name="T6" fmla="*/ 34 w 44"/>
                  <a:gd name="T7" fmla="*/ 40 h 78"/>
                  <a:gd name="T8" fmla="*/ 32 w 44"/>
                  <a:gd name="T9" fmla="*/ 34 h 78"/>
                  <a:gd name="T10" fmla="*/ 32 w 44"/>
                  <a:gd name="T11" fmla="*/ 34 h 78"/>
                  <a:gd name="T12" fmla="*/ 28 w 44"/>
                  <a:gd name="T13" fmla="*/ 32 h 78"/>
                  <a:gd name="T14" fmla="*/ 22 w 44"/>
                  <a:gd name="T15" fmla="*/ 30 h 78"/>
                  <a:gd name="T16" fmla="*/ 22 w 44"/>
                  <a:gd name="T17" fmla="*/ 30 h 78"/>
                  <a:gd name="T18" fmla="*/ 18 w 44"/>
                  <a:gd name="T19" fmla="*/ 32 h 78"/>
                  <a:gd name="T20" fmla="*/ 18 w 44"/>
                  <a:gd name="T21" fmla="*/ 32 h 78"/>
                  <a:gd name="T22" fmla="*/ 14 w 44"/>
                  <a:gd name="T23" fmla="*/ 34 h 78"/>
                  <a:gd name="T24" fmla="*/ 14 w 44"/>
                  <a:gd name="T25" fmla="*/ 34 h 78"/>
                  <a:gd name="T26" fmla="*/ 12 w 44"/>
                  <a:gd name="T27" fmla="*/ 38 h 78"/>
                  <a:gd name="T28" fmla="*/ 12 w 44"/>
                  <a:gd name="T29" fmla="*/ 38 h 78"/>
                  <a:gd name="T30" fmla="*/ 12 w 44"/>
                  <a:gd name="T31" fmla="*/ 44 h 78"/>
                  <a:gd name="T32" fmla="*/ 12 w 44"/>
                  <a:gd name="T33" fmla="*/ 78 h 78"/>
                  <a:gd name="T34" fmla="*/ 0 w 44"/>
                  <a:gd name="T35" fmla="*/ 78 h 78"/>
                  <a:gd name="T36" fmla="*/ 0 w 44"/>
                  <a:gd name="T37" fmla="*/ 6 h 78"/>
                  <a:gd name="T38" fmla="*/ 12 w 44"/>
                  <a:gd name="T39" fmla="*/ 0 h 78"/>
                  <a:gd name="T40" fmla="*/ 12 w 44"/>
                  <a:gd name="T41" fmla="*/ 28 h 78"/>
                  <a:gd name="T42" fmla="*/ 12 w 44"/>
                  <a:gd name="T43" fmla="*/ 28 h 78"/>
                  <a:gd name="T44" fmla="*/ 14 w 44"/>
                  <a:gd name="T45" fmla="*/ 24 h 78"/>
                  <a:gd name="T46" fmla="*/ 14 w 44"/>
                  <a:gd name="T47" fmla="*/ 24 h 78"/>
                  <a:gd name="T48" fmla="*/ 18 w 44"/>
                  <a:gd name="T49" fmla="*/ 22 h 78"/>
                  <a:gd name="T50" fmla="*/ 18 w 44"/>
                  <a:gd name="T51" fmla="*/ 22 h 78"/>
                  <a:gd name="T52" fmla="*/ 20 w 44"/>
                  <a:gd name="T53" fmla="*/ 22 h 78"/>
                  <a:gd name="T54" fmla="*/ 20 w 44"/>
                  <a:gd name="T55" fmla="*/ 22 h 78"/>
                  <a:gd name="T56" fmla="*/ 26 w 44"/>
                  <a:gd name="T57" fmla="*/ 22 h 78"/>
                  <a:gd name="T58" fmla="*/ 26 w 44"/>
                  <a:gd name="T59" fmla="*/ 22 h 78"/>
                  <a:gd name="T60" fmla="*/ 34 w 44"/>
                  <a:gd name="T61" fmla="*/ 22 h 78"/>
                  <a:gd name="T62" fmla="*/ 34 w 44"/>
                  <a:gd name="T63" fmla="*/ 22 h 78"/>
                  <a:gd name="T64" fmla="*/ 40 w 44"/>
                  <a:gd name="T65" fmla="*/ 28 h 78"/>
                  <a:gd name="T66" fmla="*/ 40 w 44"/>
                  <a:gd name="T67" fmla="*/ 28 h 78"/>
                  <a:gd name="T68" fmla="*/ 44 w 44"/>
                  <a:gd name="T69" fmla="*/ 36 h 78"/>
                  <a:gd name="T70" fmla="*/ 44 w 44"/>
                  <a:gd name="T71" fmla="*/ 36 h 78"/>
                  <a:gd name="T72" fmla="*/ 44 w 44"/>
                  <a:gd name="T73" fmla="*/ 46 h 78"/>
                  <a:gd name="T74" fmla="*/ 44 w 44"/>
                  <a:gd name="T75" fmla="*/ 78 h 78"/>
                  <a:gd name="T76" fmla="*/ 34 w 44"/>
                  <a:gd name="T7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" h="78">
                    <a:moveTo>
                      <a:pt x="34" y="78"/>
                    </a:moveTo>
                    <a:lnTo>
                      <a:pt x="34" y="46"/>
                    </a:lnTo>
                    <a:lnTo>
                      <a:pt x="34" y="46"/>
                    </a:lnTo>
                    <a:lnTo>
                      <a:pt x="34" y="40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28" y="32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44"/>
                    </a:lnTo>
                    <a:lnTo>
                      <a:pt x="12" y="78"/>
                    </a:lnTo>
                    <a:lnTo>
                      <a:pt x="0" y="78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4" y="46"/>
                    </a:lnTo>
                    <a:lnTo>
                      <a:pt x="44" y="78"/>
                    </a:lnTo>
                    <a:lnTo>
                      <a:pt x="34" y="7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53" name="Freeform 49"/>
              <p:cNvSpPr>
                <a:spLocks noEditPoints="1"/>
              </p:cNvSpPr>
              <p:nvPr/>
            </p:nvSpPr>
            <p:spPr bwMode="auto">
              <a:xfrm>
                <a:off x="5534025" y="5284788"/>
                <a:ext cx="73025" cy="88900"/>
              </a:xfrm>
              <a:custGeom>
                <a:avLst/>
                <a:gdLst>
                  <a:gd name="T0" fmla="*/ 46 w 46"/>
                  <a:gd name="T1" fmla="*/ 26 h 56"/>
                  <a:gd name="T2" fmla="*/ 46 w 46"/>
                  <a:gd name="T3" fmla="*/ 30 h 56"/>
                  <a:gd name="T4" fmla="*/ 10 w 46"/>
                  <a:gd name="T5" fmla="*/ 32 h 56"/>
                  <a:gd name="T6" fmla="*/ 12 w 46"/>
                  <a:gd name="T7" fmla="*/ 38 h 56"/>
                  <a:gd name="T8" fmla="*/ 14 w 46"/>
                  <a:gd name="T9" fmla="*/ 42 h 56"/>
                  <a:gd name="T10" fmla="*/ 18 w 46"/>
                  <a:gd name="T11" fmla="*/ 46 h 56"/>
                  <a:gd name="T12" fmla="*/ 24 w 46"/>
                  <a:gd name="T13" fmla="*/ 46 h 56"/>
                  <a:gd name="T14" fmla="*/ 28 w 46"/>
                  <a:gd name="T15" fmla="*/ 46 h 56"/>
                  <a:gd name="T16" fmla="*/ 30 w 46"/>
                  <a:gd name="T17" fmla="*/ 46 h 56"/>
                  <a:gd name="T18" fmla="*/ 32 w 46"/>
                  <a:gd name="T19" fmla="*/ 44 h 56"/>
                  <a:gd name="T20" fmla="*/ 36 w 46"/>
                  <a:gd name="T21" fmla="*/ 42 h 56"/>
                  <a:gd name="T22" fmla="*/ 42 w 46"/>
                  <a:gd name="T23" fmla="*/ 48 h 56"/>
                  <a:gd name="T24" fmla="*/ 38 w 46"/>
                  <a:gd name="T25" fmla="*/ 52 h 56"/>
                  <a:gd name="T26" fmla="*/ 34 w 46"/>
                  <a:gd name="T27" fmla="*/ 54 h 56"/>
                  <a:gd name="T28" fmla="*/ 30 w 46"/>
                  <a:gd name="T29" fmla="*/ 56 h 56"/>
                  <a:gd name="T30" fmla="*/ 24 w 46"/>
                  <a:gd name="T31" fmla="*/ 56 h 56"/>
                  <a:gd name="T32" fmla="*/ 16 w 46"/>
                  <a:gd name="T33" fmla="*/ 56 h 56"/>
                  <a:gd name="T34" fmla="*/ 10 w 46"/>
                  <a:gd name="T35" fmla="*/ 52 h 56"/>
                  <a:gd name="T36" fmla="*/ 6 w 46"/>
                  <a:gd name="T37" fmla="*/ 48 h 56"/>
                  <a:gd name="T38" fmla="*/ 2 w 46"/>
                  <a:gd name="T39" fmla="*/ 44 h 56"/>
                  <a:gd name="T40" fmla="*/ 0 w 46"/>
                  <a:gd name="T41" fmla="*/ 36 h 56"/>
                  <a:gd name="T42" fmla="*/ 0 w 46"/>
                  <a:gd name="T43" fmla="*/ 28 h 56"/>
                  <a:gd name="T44" fmla="*/ 2 w 46"/>
                  <a:gd name="T45" fmla="*/ 16 h 56"/>
                  <a:gd name="T46" fmla="*/ 6 w 46"/>
                  <a:gd name="T47" fmla="*/ 6 h 56"/>
                  <a:gd name="T48" fmla="*/ 14 w 46"/>
                  <a:gd name="T49" fmla="*/ 0 h 56"/>
                  <a:gd name="T50" fmla="*/ 24 w 46"/>
                  <a:gd name="T51" fmla="*/ 0 h 56"/>
                  <a:gd name="T52" fmla="*/ 34 w 46"/>
                  <a:gd name="T53" fmla="*/ 2 h 56"/>
                  <a:gd name="T54" fmla="*/ 40 w 46"/>
                  <a:gd name="T55" fmla="*/ 8 h 56"/>
                  <a:gd name="T56" fmla="*/ 46 w 46"/>
                  <a:gd name="T57" fmla="*/ 16 h 56"/>
                  <a:gd name="T58" fmla="*/ 46 w 46"/>
                  <a:gd name="T59" fmla="*/ 26 h 56"/>
                  <a:gd name="T60" fmla="*/ 36 w 46"/>
                  <a:gd name="T61" fmla="*/ 22 h 56"/>
                  <a:gd name="T62" fmla="*/ 34 w 46"/>
                  <a:gd name="T63" fmla="*/ 18 h 56"/>
                  <a:gd name="T64" fmla="*/ 32 w 46"/>
                  <a:gd name="T65" fmla="*/ 12 h 56"/>
                  <a:gd name="T66" fmla="*/ 28 w 46"/>
                  <a:gd name="T67" fmla="*/ 10 h 56"/>
                  <a:gd name="T68" fmla="*/ 22 w 46"/>
                  <a:gd name="T69" fmla="*/ 8 h 56"/>
                  <a:gd name="T70" fmla="*/ 18 w 46"/>
                  <a:gd name="T71" fmla="*/ 10 h 56"/>
                  <a:gd name="T72" fmla="*/ 14 w 46"/>
                  <a:gd name="T73" fmla="*/ 12 h 56"/>
                  <a:gd name="T74" fmla="*/ 12 w 46"/>
                  <a:gd name="T75" fmla="*/ 16 h 56"/>
                  <a:gd name="T76" fmla="*/ 10 w 46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56">
                    <a:moveTo>
                      <a:pt x="46" y="26"/>
                    </a:moveTo>
                    <a:lnTo>
                      <a:pt x="46" y="26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6" y="42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26"/>
                    </a:lnTo>
                    <a:lnTo>
                      <a:pt x="46" y="26"/>
                    </a:lnTo>
                    <a:close/>
                    <a:moveTo>
                      <a:pt x="36" y="22"/>
                    </a:moveTo>
                    <a:lnTo>
                      <a:pt x="36" y="22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0" y="22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54" name="Freeform 50"/>
              <p:cNvSpPr>
                <a:spLocks noEditPoints="1"/>
              </p:cNvSpPr>
              <p:nvPr/>
            </p:nvSpPr>
            <p:spPr bwMode="auto">
              <a:xfrm>
                <a:off x="5664200" y="5284788"/>
                <a:ext cx="69850" cy="88900"/>
              </a:xfrm>
              <a:custGeom>
                <a:avLst/>
                <a:gdLst>
                  <a:gd name="T0" fmla="*/ 34 w 44"/>
                  <a:gd name="T1" fmla="*/ 50 h 56"/>
                  <a:gd name="T2" fmla="*/ 30 w 44"/>
                  <a:gd name="T3" fmla="*/ 52 h 56"/>
                  <a:gd name="T4" fmla="*/ 28 w 44"/>
                  <a:gd name="T5" fmla="*/ 54 h 56"/>
                  <a:gd name="T6" fmla="*/ 24 w 44"/>
                  <a:gd name="T7" fmla="*/ 56 h 56"/>
                  <a:gd name="T8" fmla="*/ 18 w 44"/>
                  <a:gd name="T9" fmla="*/ 56 h 56"/>
                  <a:gd name="T10" fmla="*/ 12 w 44"/>
                  <a:gd name="T11" fmla="*/ 56 h 56"/>
                  <a:gd name="T12" fmla="*/ 6 w 44"/>
                  <a:gd name="T13" fmla="*/ 52 h 56"/>
                  <a:gd name="T14" fmla="*/ 2 w 44"/>
                  <a:gd name="T15" fmla="*/ 46 h 56"/>
                  <a:gd name="T16" fmla="*/ 0 w 44"/>
                  <a:gd name="T17" fmla="*/ 38 h 56"/>
                  <a:gd name="T18" fmla="*/ 2 w 44"/>
                  <a:gd name="T19" fmla="*/ 30 h 56"/>
                  <a:gd name="T20" fmla="*/ 6 w 44"/>
                  <a:gd name="T21" fmla="*/ 24 h 56"/>
                  <a:gd name="T22" fmla="*/ 12 w 44"/>
                  <a:gd name="T23" fmla="*/ 22 h 56"/>
                  <a:gd name="T24" fmla="*/ 22 w 44"/>
                  <a:gd name="T25" fmla="*/ 20 h 56"/>
                  <a:gd name="T26" fmla="*/ 28 w 44"/>
                  <a:gd name="T27" fmla="*/ 20 h 56"/>
                  <a:gd name="T28" fmla="*/ 34 w 44"/>
                  <a:gd name="T29" fmla="*/ 22 h 56"/>
                  <a:gd name="T30" fmla="*/ 34 w 44"/>
                  <a:gd name="T31" fmla="*/ 18 h 56"/>
                  <a:gd name="T32" fmla="*/ 30 w 44"/>
                  <a:gd name="T33" fmla="*/ 12 h 56"/>
                  <a:gd name="T34" fmla="*/ 28 w 44"/>
                  <a:gd name="T35" fmla="*/ 10 h 56"/>
                  <a:gd name="T36" fmla="*/ 24 w 44"/>
                  <a:gd name="T37" fmla="*/ 8 h 56"/>
                  <a:gd name="T38" fmla="*/ 16 w 44"/>
                  <a:gd name="T39" fmla="*/ 10 h 56"/>
                  <a:gd name="T40" fmla="*/ 4 w 44"/>
                  <a:gd name="T41" fmla="*/ 4 h 56"/>
                  <a:gd name="T42" fmla="*/ 14 w 44"/>
                  <a:gd name="T43" fmla="*/ 0 h 56"/>
                  <a:gd name="T44" fmla="*/ 24 w 44"/>
                  <a:gd name="T45" fmla="*/ 0 h 56"/>
                  <a:gd name="T46" fmla="*/ 32 w 44"/>
                  <a:gd name="T47" fmla="*/ 0 h 56"/>
                  <a:gd name="T48" fmla="*/ 38 w 44"/>
                  <a:gd name="T49" fmla="*/ 4 h 56"/>
                  <a:gd name="T50" fmla="*/ 42 w 44"/>
                  <a:gd name="T51" fmla="*/ 10 h 56"/>
                  <a:gd name="T52" fmla="*/ 44 w 44"/>
                  <a:gd name="T53" fmla="*/ 18 h 56"/>
                  <a:gd name="T54" fmla="*/ 34 w 44"/>
                  <a:gd name="T55" fmla="*/ 56 h 56"/>
                  <a:gd name="T56" fmla="*/ 34 w 44"/>
                  <a:gd name="T57" fmla="*/ 32 h 56"/>
                  <a:gd name="T58" fmla="*/ 30 w 44"/>
                  <a:gd name="T59" fmla="*/ 30 h 56"/>
                  <a:gd name="T60" fmla="*/ 28 w 44"/>
                  <a:gd name="T61" fmla="*/ 30 h 56"/>
                  <a:gd name="T62" fmla="*/ 24 w 44"/>
                  <a:gd name="T63" fmla="*/ 30 h 56"/>
                  <a:gd name="T64" fmla="*/ 20 w 44"/>
                  <a:gd name="T65" fmla="*/ 30 h 56"/>
                  <a:gd name="T66" fmla="*/ 12 w 44"/>
                  <a:gd name="T67" fmla="*/ 32 h 56"/>
                  <a:gd name="T68" fmla="*/ 10 w 44"/>
                  <a:gd name="T69" fmla="*/ 34 h 56"/>
                  <a:gd name="T70" fmla="*/ 10 w 44"/>
                  <a:gd name="T71" fmla="*/ 38 h 56"/>
                  <a:gd name="T72" fmla="*/ 10 w 44"/>
                  <a:gd name="T73" fmla="*/ 42 h 56"/>
                  <a:gd name="T74" fmla="*/ 12 w 44"/>
                  <a:gd name="T75" fmla="*/ 44 h 56"/>
                  <a:gd name="T76" fmla="*/ 16 w 44"/>
                  <a:gd name="T77" fmla="*/ 46 h 56"/>
                  <a:gd name="T78" fmla="*/ 20 w 44"/>
                  <a:gd name="T79" fmla="*/ 46 h 56"/>
                  <a:gd name="T80" fmla="*/ 24 w 44"/>
                  <a:gd name="T81" fmla="*/ 46 h 56"/>
                  <a:gd name="T82" fmla="*/ 28 w 44"/>
                  <a:gd name="T83" fmla="*/ 44 h 56"/>
                  <a:gd name="T84" fmla="*/ 32 w 44"/>
                  <a:gd name="T85" fmla="*/ 42 h 56"/>
                  <a:gd name="T86" fmla="*/ 34 w 44"/>
                  <a:gd name="T87" fmla="*/ 3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4" h="56">
                    <a:moveTo>
                      <a:pt x="34" y="56"/>
                    </a:moveTo>
                    <a:lnTo>
                      <a:pt x="34" y="50"/>
                    </a:lnTo>
                    <a:lnTo>
                      <a:pt x="34" y="50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8" y="1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4" y="18"/>
                    </a:lnTo>
                    <a:lnTo>
                      <a:pt x="44" y="56"/>
                    </a:lnTo>
                    <a:lnTo>
                      <a:pt x="34" y="56"/>
                    </a:lnTo>
                    <a:close/>
                    <a:moveTo>
                      <a:pt x="34" y="32"/>
                    </a:moveTo>
                    <a:lnTo>
                      <a:pt x="34" y="32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16" y="30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0" y="34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4" y="40"/>
                    </a:lnTo>
                    <a:lnTo>
                      <a:pt x="34" y="3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55" name="Freeform 51"/>
              <p:cNvSpPr>
                <a:spLocks/>
              </p:cNvSpPr>
              <p:nvPr/>
            </p:nvSpPr>
            <p:spPr bwMode="auto">
              <a:xfrm>
                <a:off x="5756275" y="5284788"/>
                <a:ext cx="69850" cy="88900"/>
              </a:xfrm>
              <a:custGeom>
                <a:avLst/>
                <a:gdLst>
                  <a:gd name="T0" fmla="*/ 32 w 44"/>
                  <a:gd name="T1" fmla="*/ 56 h 56"/>
                  <a:gd name="T2" fmla="*/ 32 w 44"/>
                  <a:gd name="T3" fmla="*/ 24 h 56"/>
                  <a:gd name="T4" fmla="*/ 32 w 44"/>
                  <a:gd name="T5" fmla="*/ 24 h 56"/>
                  <a:gd name="T6" fmla="*/ 32 w 44"/>
                  <a:gd name="T7" fmla="*/ 18 h 56"/>
                  <a:gd name="T8" fmla="*/ 30 w 44"/>
                  <a:gd name="T9" fmla="*/ 12 h 56"/>
                  <a:gd name="T10" fmla="*/ 30 w 44"/>
                  <a:gd name="T11" fmla="*/ 12 h 56"/>
                  <a:gd name="T12" fmla="*/ 26 w 44"/>
                  <a:gd name="T13" fmla="*/ 10 h 56"/>
                  <a:gd name="T14" fmla="*/ 22 w 44"/>
                  <a:gd name="T15" fmla="*/ 8 h 56"/>
                  <a:gd name="T16" fmla="*/ 22 w 44"/>
                  <a:gd name="T17" fmla="*/ 8 h 56"/>
                  <a:gd name="T18" fmla="*/ 16 w 44"/>
                  <a:gd name="T19" fmla="*/ 10 h 56"/>
                  <a:gd name="T20" fmla="*/ 16 w 44"/>
                  <a:gd name="T21" fmla="*/ 10 h 56"/>
                  <a:gd name="T22" fmla="*/ 12 w 44"/>
                  <a:gd name="T23" fmla="*/ 12 h 56"/>
                  <a:gd name="T24" fmla="*/ 12 w 44"/>
                  <a:gd name="T25" fmla="*/ 12 h 56"/>
                  <a:gd name="T26" fmla="*/ 10 w 44"/>
                  <a:gd name="T27" fmla="*/ 18 h 56"/>
                  <a:gd name="T28" fmla="*/ 10 w 44"/>
                  <a:gd name="T29" fmla="*/ 18 h 56"/>
                  <a:gd name="T30" fmla="*/ 10 w 44"/>
                  <a:gd name="T31" fmla="*/ 22 h 56"/>
                  <a:gd name="T32" fmla="*/ 10 w 44"/>
                  <a:gd name="T33" fmla="*/ 56 h 56"/>
                  <a:gd name="T34" fmla="*/ 0 w 44"/>
                  <a:gd name="T35" fmla="*/ 56 h 56"/>
                  <a:gd name="T36" fmla="*/ 0 w 44"/>
                  <a:gd name="T37" fmla="*/ 0 h 56"/>
                  <a:gd name="T38" fmla="*/ 10 w 44"/>
                  <a:gd name="T39" fmla="*/ 0 h 56"/>
                  <a:gd name="T40" fmla="*/ 10 w 44"/>
                  <a:gd name="T41" fmla="*/ 6 h 56"/>
                  <a:gd name="T42" fmla="*/ 10 w 44"/>
                  <a:gd name="T43" fmla="*/ 6 h 56"/>
                  <a:gd name="T44" fmla="*/ 12 w 44"/>
                  <a:gd name="T45" fmla="*/ 2 h 56"/>
                  <a:gd name="T46" fmla="*/ 12 w 44"/>
                  <a:gd name="T47" fmla="*/ 2 h 56"/>
                  <a:gd name="T48" fmla="*/ 16 w 44"/>
                  <a:gd name="T49" fmla="*/ 0 h 56"/>
                  <a:gd name="T50" fmla="*/ 16 w 44"/>
                  <a:gd name="T51" fmla="*/ 0 h 56"/>
                  <a:gd name="T52" fmla="*/ 20 w 44"/>
                  <a:gd name="T53" fmla="*/ 0 h 56"/>
                  <a:gd name="T54" fmla="*/ 20 w 44"/>
                  <a:gd name="T55" fmla="*/ 0 h 56"/>
                  <a:gd name="T56" fmla="*/ 24 w 44"/>
                  <a:gd name="T57" fmla="*/ 0 h 56"/>
                  <a:gd name="T58" fmla="*/ 24 w 44"/>
                  <a:gd name="T59" fmla="*/ 0 h 56"/>
                  <a:gd name="T60" fmla="*/ 32 w 44"/>
                  <a:gd name="T61" fmla="*/ 0 h 56"/>
                  <a:gd name="T62" fmla="*/ 32 w 44"/>
                  <a:gd name="T63" fmla="*/ 0 h 56"/>
                  <a:gd name="T64" fmla="*/ 38 w 44"/>
                  <a:gd name="T65" fmla="*/ 6 h 56"/>
                  <a:gd name="T66" fmla="*/ 38 w 44"/>
                  <a:gd name="T67" fmla="*/ 6 h 56"/>
                  <a:gd name="T68" fmla="*/ 42 w 44"/>
                  <a:gd name="T69" fmla="*/ 12 h 56"/>
                  <a:gd name="T70" fmla="*/ 42 w 44"/>
                  <a:gd name="T71" fmla="*/ 12 h 56"/>
                  <a:gd name="T72" fmla="*/ 44 w 44"/>
                  <a:gd name="T73" fmla="*/ 24 h 56"/>
                  <a:gd name="T74" fmla="*/ 44 w 44"/>
                  <a:gd name="T75" fmla="*/ 56 h 56"/>
                  <a:gd name="T76" fmla="*/ 32 w 44"/>
                  <a:gd name="T7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" h="56">
                    <a:moveTo>
                      <a:pt x="32" y="56"/>
                    </a:moveTo>
                    <a:lnTo>
                      <a:pt x="32" y="24"/>
                    </a:lnTo>
                    <a:lnTo>
                      <a:pt x="32" y="24"/>
                    </a:lnTo>
                    <a:lnTo>
                      <a:pt x="32" y="18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26" y="10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22"/>
                    </a:lnTo>
                    <a:lnTo>
                      <a:pt x="10" y="5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4" y="24"/>
                    </a:lnTo>
                    <a:lnTo>
                      <a:pt x="44" y="56"/>
                    </a:lnTo>
                    <a:lnTo>
                      <a:pt x="32" y="5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56" name="Freeform 52"/>
              <p:cNvSpPr>
                <a:spLocks/>
              </p:cNvSpPr>
              <p:nvPr/>
            </p:nvSpPr>
            <p:spPr bwMode="auto">
              <a:xfrm>
                <a:off x="5842000" y="5284788"/>
                <a:ext cx="66675" cy="88900"/>
              </a:xfrm>
              <a:custGeom>
                <a:avLst/>
                <a:gdLst>
                  <a:gd name="T0" fmla="*/ 34 w 42"/>
                  <a:gd name="T1" fmla="*/ 14 h 56"/>
                  <a:gd name="T2" fmla="*/ 28 w 42"/>
                  <a:gd name="T3" fmla="*/ 10 h 56"/>
                  <a:gd name="T4" fmla="*/ 20 w 42"/>
                  <a:gd name="T5" fmla="*/ 8 h 56"/>
                  <a:gd name="T6" fmla="*/ 14 w 42"/>
                  <a:gd name="T7" fmla="*/ 10 h 56"/>
                  <a:gd name="T8" fmla="*/ 12 w 42"/>
                  <a:gd name="T9" fmla="*/ 14 h 56"/>
                  <a:gd name="T10" fmla="*/ 12 w 42"/>
                  <a:gd name="T11" fmla="*/ 16 h 56"/>
                  <a:gd name="T12" fmla="*/ 14 w 42"/>
                  <a:gd name="T13" fmla="*/ 18 h 56"/>
                  <a:gd name="T14" fmla="*/ 18 w 42"/>
                  <a:gd name="T15" fmla="*/ 20 h 56"/>
                  <a:gd name="T16" fmla="*/ 22 w 42"/>
                  <a:gd name="T17" fmla="*/ 22 h 56"/>
                  <a:gd name="T18" fmla="*/ 30 w 42"/>
                  <a:gd name="T19" fmla="*/ 26 h 56"/>
                  <a:gd name="T20" fmla="*/ 36 w 42"/>
                  <a:gd name="T21" fmla="*/ 28 h 56"/>
                  <a:gd name="T22" fmla="*/ 40 w 42"/>
                  <a:gd name="T23" fmla="*/ 34 h 56"/>
                  <a:gd name="T24" fmla="*/ 42 w 42"/>
                  <a:gd name="T25" fmla="*/ 40 h 56"/>
                  <a:gd name="T26" fmla="*/ 40 w 42"/>
                  <a:gd name="T27" fmla="*/ 48 h 56"/>
                  <a:gd name="T28" fmla="*/ 34 w 42"/>
                  <a:gd name="T29" fmla="*/ 52 h 56"/>
                  <a:gd name="T30" fmla="*/ 28 w 42"/>
                  <a:gd name="T31" fmla="*/ 56 h 56"/>
                  <a:gd name="T32" fmla="*/ 20 w 42"/>
                  <a:gd name="T33" fmla="*/ 56 h 56"/>
                  <a:gd name="T34" fmla="*/ 10 w 42"/>
                  <a:gd name="T35" fmla="*/ 54 h 56"/>
                  <a:gd name="T36" fmla="*/ 0 w 42"/>
                  <a:gd name="T37" fmla="*/ 50 h 56"/>
                  <a:gd name="T38" fmla="*/ 4 w 42"/>
                  <a:gd name="T39" fmla="*/ 42 h 56"/>
                  <a:gd name="T40" fmla="*/ 12 w 42"/>
                  <a:gd name="T41" fmla="*/ 46 h 56"/>
                  <a:gd name="T42" fmla="*/ 20 w 42"/>
                  <a:gd name="T43" fmla="*/ 46 h 56"/>
                  <a:gd name="T44" fmla="*/ 28 w 42"/>
                  <a:gd name="T45" fmla="*/ 44 h 56"/>
                  <a:gd name="T46" fmla="*/ 30 w 42"/>
                  <a:gd name="T47" fmla="*/ 40 h 56"/>
                  <a:gd name="T48" fmla="*/ 30 w 42"/>
                  <a:gd name="T49" fmla="*/ 38 h 56"/>
                  <a:gd name="T50" fmla="*/ 28 w 42"/>
                  <a:gd name="T51" fmla="*/ 36 h 56"/>
                  <a:gd name="T52" fmla="*/ 24 w 42"/>
                  <a:gd name="T53" fmla="*/ 34 h 56"/>
                  <a:gd name="T54" fmla="*/ 18 w 42"/>
                  <a:gd name="T55" fmla="*/ 32 h 56"/>
                  <a:gd name="T56" fmla="*/ 10 w 42"/>
                  <a:gd name="T57" fmla="*/ 28 h 56"/>
                  <a:gd name="T58" fmla="*/ 6 w 42"/>
                  <a:gd name="T59" fmla="*/ 24 h 56"/>
                  <a:gd name="T60" fmla="*/ 2 w 42"/>
                  <a:gd name="T61" fmla="*/ 20 h 56"/>
                  <a:gd name="T62" fmla="*/ 2 w 42"/>
                  <a:gd name="T63" fmla="*/ 14 h 56"/>
                  <a:gd name="T64" fmla="*/ 4 w 42"/>
                  <a:gd name="T65" fmla="*/ 8 h 56"/>
                  <a:gd name="T66" fmla="*/ 6 w 42"/>
                  <a:gd name="T67" fmla="*/ 2 h 56"/>
                  <a:gd name="T68" fmla="*/ 12 w 42"/>
                  <a:gd name="T69" fmla="*/ 0 h 56"/>
                  <a:gd name="T70" fmla="*/ 20 w 42"/>
                  <a:gd name="T71" fmla="*/ 0 h 56"/>
                  <a:gd name="T72" fmla="*/ 30 w 42"/>
                  <a:gd name="T73" fmla="*/ 0 h 56"/>
                  <a:gd name="T74" fmla="*/ 38 w 42"/>
                  <a:gd name="T75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2" h="56">
                    <a:moveTo>
                      <a:pt x="38" y="6"/>
                    </a:moveTo>
                    <a:lnTo>
                      <a:pt x="34" y="14"/>
                    </a:lnTo>
                    <a:lnTo>
                      <a:pt x="34" y="14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40"/>
                    </a:lnTo>
                    <a:lnTo>
                      <a:pt x="42" y="40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0" y="50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30" y="44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8" y="6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57" name="Freeform 53"/>
              <p:cNvSpPr>
                <a:spLocks/>
              </p:cNvSpPr>
              <p:nvPr/>
            </p:nvSpPr>
            <p:spPr bwMode="auto">
              <a:xfrm>
                <a:off x="5915025" y="5284788"/>
                <a:ext cx="111125" cy="88900"/>
              </a:xfrm>
              <a:custGeom>
                <a:avLst/>
                <a:gdLst>
                  <a:gd name="T0" fmla="*/ 54 w 70"/>
                  <a:gd name="T1" fmla="*/ 56 h 56"/>
                  <a:gd name="T2" fmla="*/ 46 w 70"/>
                  <a:gd name="T3" fmla="*/ 56 h 56"/>
                  <a:gd name="T4" fmla="*/ 34 w 70"/>
                  <a:gd name="T5" fmla="*/ 16 h 56"/>
                  <a:gd name="T6" fmla="*/ 24 w 70"/>
                  <a:gd name="T7" fmla="*/ 56 h 56"/>
                  <a:gd name="T8" fmla="*/ 16 w 70"/>
                  <a:gd name="T9" fmla="*/ 56 h 56"/>
                  <a:gd name="T10" fmla="*/ 0 w 70"/>
                  <a:gd name="T11" fmla="*/ 0 h 56"/>
                  <a:gd name="T12" fmla="*/ 12 w 70"/>
                  <a:gd name="T13" fmla="*/ 0 h 56"/>
                  <a:gd name="T14" fmla="*/ 20 w 70"/>
                  <a:gd name="T15" fmla="*/ 38 h 56"/>
                  <a:gd name="T16" fmla="*/ 30 w 70"/>
                  <a:gd name="T17" fmla="*/ 0 h 56"/>
                  <a:gd name="T18" fmla="*/ 40 w 70"/>
                  <a:gd name="T19" fmla="*/ 0 h 56"/>
                  <a:gd name="T20" fmla="*/ 50 w 70"/>
                  <a:gd name="T21" fmla="*/ 38 h 56"/>
                  <a:gd name="T22" fmla="*/ 58 w 70"/>
                  <a:gd name="T23" fmla="*/ 0 h 56"/>
                  <a:gd name="T24" fmla="*/ 70 w 70"/>
                  <a:gd name="T25" fmla="*/ 0 h 56"/>
                  <a:gd name="T26" fmla="*/ 54 w 70"/>
                  <a:gd name="T2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0" h="56">
                    <a:moveTo>
                      <a:pt x="54" y="56"/>
                    </a:moveTo>
                    <a:lnTo>
                      <a:pt x="46" y="56"/>
                    </a:lnTo>
                    <a:lnTo>
                      <a:pt x="34" y="16"/>
                    </a:lnTo>
                    <a:lnTo>
                      <a:pt x="24" y="56"/>
                    </a:lnTo>
                    <a:lnTo>
                      <a:pt x="16" y="5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0" y="38"/>
                    </a:lnTo>
                    <a:lnTo>
                      <a:pt x="30" y="0"/>
                    </a:lnTo>
                    <a:lnTo>
                      <a:pt x="40" y="0"/>
                    </a:lnTo>
                    <a:lnTo>
                      <a:pt x="50" y="38"/>
                    </a:lnTo>
                    <a:lnTo>
                      <a:pt x="58" y="0"/>
                    </a:lnTo>
                    <a:lnTo>
                      <a:pt x="70" y="0"/>
                    </a:lnTo>
                    <a:lnTo>
                      <a:pt x="54" y="5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58" name="Freeform 54"/>
              <p:cNvSpPr>
                <a:spLocks noEditPoints="1"/>
              </p:cNvSpPr>
              <p:nvPr/>
            </p:nvSpPr>
            <p:spPr bwMode="auto">
              <a:xfrm>
                <a:off x="6035675" y="5284788"/>
                <a:ext cx="73025" cy="88900"/>
              </a:xfrm>
              <a:custGeom>
                <a:avLst/>
                <a:gdLst>
                  <a:gd name="T0" fmla="*/ 46 w 46"/>
                  <a:gd name="T1" fmla="*/ 26 h 56"/>
                  <a:gd name="T2" fmla="*/ 46 w 46"/>
                  <a:gd name="T3" fmla="*/ 30 h 56"/>
                  <a:gd name="T4" fmla="*/ 10 w 46"/>
                  <a:gd name="T5" fmla="*/ 32 h 56"/>
                  <a:gd name="T6" fmla="*/ 12 w 46"/>
                  <a:gd name="T7" fmla="*/ 38 h 56"/>
                  <a:gd name="T8" fmla="*/ 14 w 46"/>
                  <a:gd name="T9" fmla="*/ 42 h 56"/>
                  <a:gd name="T10" fmla="*/ 18 w 46"/>
                  <a:gd name="T11" fmla="*/ 46 h 56"/>
                  <a:gd name="T12" fmla="*/ 24 w 46"/>
                  <a:gd name="T13" fmla="*/ 46 h 56"/>
                  <a:gd name="T14" fmla="*/ 26 w 46"/>
                  <a:gd name="T15" fmla="*/ 46 h 56"/>
                  <a:gd name="T16" fmla="*/ 30 w 46"/>
                  <a:gd name="T17" fmla="*/ 46 h 56"/>
                  <a:gd name="T18" fmla="*/ 32 w 46"/>
                  <a:gd name="T19" fmla="*/ 44 h 56"/>
                  <a:gd name="T20" fmla="*/ 36 w 46"/>
                  <a:gd name="T21" fmla="*/ 42 h 56"/>
                  <a:gd name="T22" fmla="*/ 42 w 46"/>
                  <a:gd name="T23" fmla="*/ 48 h 56"/>
                  <a:gd name="T24" fmla="*/ 38 w 46"/>
                  <a:gd name="T25" fmla="*/ 52 h 56"/>
                  <a:gd name="T26" fmla="*/ 34 w 46"/>
                  <a:gd name="T27" fmla="*/ 54 h 56"/>
                  <a:gd name="T28" fmla="*/ 28 w 46"/>
                  <a:gd name="T29" fmla="*/ 56 h 56"/>
                  <a:gd name="T30" fmla="*/ 22 w 46"/>
                  <a:gd name="T31" fmla="*/ 56 h 56"/>
                  <a:gd name="T32" fmla="*/ 16 w 46"/>
                  <a:gd name="T33" fmla="*/ 56 h 56"/>
                  <a:gd name="T34" fmla="*/ 10 w 46"/>
                  <a:gd name="T35" fmla="*/ 52 h 56"/>
                  <a:gd name="T36" fmla="*/ 6 w 46"/>
                  <a:gd name="T37" fmla="*/ 48 h 56"/>
                  <a:gd name="T38" fmla="*/ 2 w 46"/>
                  <a:gd name="T39" fmla="*/ 44 h 56"/>
                  <a:gd name="T40" fmla="*/ 0 w 46"/>
                  <a:gd name="T41" fmla="*/ 36 h 56"/>
                  <a:gd name="T42" fmla="*/ 0 w 46"/>
                  <a:gd name="T43" fmla="*/ 28 h 56"/>
                  <a:gd name="T44" fmla="*/ 0 w 46"/>
                  <a:gd name="T45" fmla="*/ 16 h 56"/>
                  <a:gd name="T46" fmla="*/ 6 w 46"/>
                  <a:gd name="T47" fmla="*/ 6 h 56"/>
                  <a:gd name="T48" fmla="*/ 14 w 46"/>
                  <a:gd name="T49" fmla="*/ 0 h 56"/>
                  <a:gd name="T50" fmla="*/ 24 w 46"/>
                  <a:gd name="T51" fmla="*/ 0 h 56"/>
                  <a:gd name="T52" fmla="*/ 34 w 46"/>
                  <a:gd name="T53" fmla="*/ 2 h 56"/>
                  <a:gd name="T54" fmla="*/ 40 w 46"/>
                  <a:gd name="T55" fmla="*/ 8 h 56"/>
                  <a:gd name="T56" fmla="*/ 44 w 46"/>
                  <a:gd name="T57" fmla="*/ 16 h 56"/>
                  <a:gd name="T58" fmla="*/ 46 w 46"/>
                  <a:gd name="T59" fmla="*/ 26 h 56"/>
                  <a:gd name="T60" fmla="*/ 36 w 46"/>
                  <a:gd name="T61" fmla="*/ 22 h 56"/>
                  <a:gd name="T62" fmla="*/ 34 w 46"/>
                  <a:gd name="T63" fmla="*/ 18 h 56"/>
                  <a:gd name="T64" fmla="*/ 32 w 46"/>
                  <a:gd name="T65" fmla="*/ 12 h 56"/>
                  <a:gd name="T66" fmla="*/ 28 w 46"/>
                  <a:gd name="T67" fmla="*/ 10 h 56"/>
                  <a:gd name="T68" fmla="*/ 22 w 46"/>
                  <a:gd name="T69" fmla="*/ 8 h 56"/>
                  <a:gd name="T70" fmla="*/ 18 w 46"/>
                  <a:gd name="T71" fmla="*/ 10 h 56"/>
                  <a:gd name="T72" fmla="*/ 14 w 46"/>
                  <a:gd name="T73" fmla="*/ 12 h 56"/>
                  <a:gd name="T74" fmla="*/ 12 w 46"/>
                  <a:gd name="T75" fmla="*/ 16 h 56"/>
                  <a:gd name="T76" fmla="*/ 10 w 46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56">
                    <a:moveTo>
                      <a:pt x="46" y="26"/>
                    </a:moveTo>
                    <a:lnTo>
                      <a:pt x="46" y="26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6" y="42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6" y="26"/>
                    </a:lnTo>
                    <a:lnTo>
                      <a:pt x="46" y="26"/>
                    </a:lnTo>
                    <a:close/>
                    <a:moveTo>
                      <a:pt x="36" y="22"/>
                    </a:moveTo>
                    <a:lnTo>
                      <a:pt x="36" y="22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0" y="22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59" name="Freeform 55"/>
              <p:cNvSpPr>
                <a:spLocks/>
              </p:cNvSpPr>
              <p:nvPr/>
            </p:nvSpPr>
            <p:spPr bwMode="auto">
              <a:xfrm>
                <a:off x="6127750" y="5284788"/>
                <a:ext cx="50800" cy="88900"/>
              </a:xfrm>
              <a:custGeom>
                <a:avLst/>
                <a:gdLst>
                  <a:gd name="T0" fmla="*/ 30 w 32"/>
                  <a:gd name="T1" fmla="*/ 12 h 56"/>
                  <a:gd name="T2" fmla="*/ 30 w 32"/>
                  <a:gd name="T3" fmla="*/ 12 h 56"/>
                  <a:gd name="T4" fmla="*/ 26 w 32"/>
                  <a:gd name="T5" fmla="*/ 10 h 56"/>
                  <a:gd name="T6" fmla="*/ 26 w 32"/>
                  <a:gd name="T7" fmla="*/ 10 h 56"/>
                  <a:gd name="T8" fmla="*/ 22 w 32"/>
                  <a:gd name="T9" fmla="*/ 10 h 56"/>
                  <a:gd name="T10" fmla="*/ 22 w 32"/>
                  <a:gd name="T11" fmla="*/ 10 h 56"/>
                  <a:gd name="T12" fmla="*/ 16 w 32"/>
                  <a:gd name="T13" fmla="*/ 10 h 56"/>
                  <a:gd name="T14" fmla="*/ 14 w 32"/>
                  <a:gd name="T15" fmla="*/ 14 h 56"/>
                  <a:gd name="T16" fmla="*/ 14 w 32"/>
                  <a:gd name="T17" fmla="*/ 14 h 56"/>
                  <a:gd name="T18" fmla="*/ 12 w 32"/>
                  <a:gd name="T19" fmla="*/ 18 h 56"/>
                  <a:gd name="T20" fmla="*/ 10 w 32"/>
                  <a:gd name="T21" fmla="*/ 24 h 56"/>
                  <a:gd name="T22" fmla="*/ 10 w 32"/>
                  <a:gd name="T23" fmla="*/ 56 h 56"/>
                  <a:gd name="T24" fmla="*/ 0 w 32"/>
                  <a:gd name="T25" fmla="*/ 56 h 56"/>
                  <a:gd name="T26" fmla="*/ 0 w 32"/>
                  <a:gd name="T27" fmla="*/ 0 h 56"/>
                  <a:gd name="T28" fmla="*/ 10 w 32"/>
                  <a:gd name="T29" fmla="*/ 0 h 56"/>
                  <a:gd name="T30" fmla="*/ 10 w 32"/>
                  <a:gd name="T31" fmla="*/ 6 h 56"/>
                  <a:gd name="T32" fmla="*/ 10 w 32"/>
                  <a:gd name="T33" fmla="*/ 6 h 56"/>
                  <a:gd name="T34" fmla="*/ 12 w 32"/>
                  <a:gd name="T35" fmla="*/ 2 h 56"/>
                  <a:gd name="T36" fmla="*/ 12 w 32"/>
                  <a:gd name="T37" fmla="*/ 2 h 56"/>
                  <a:gd name="T38" fmla="*/ 16 w 32"/>
                  <a:gd name="T39" fmla="*/ 0 h 56"/>
                  <a:gd name="T40" fmla="*/ 16 w 32"/>
                  <a:gd name="T41" fmla="*/ 0 h 56"/>
                  <a:gd name="T42" fmla="*/ 20 w 32"/>
                  <a:gd name="T43" fmla="*/ 0 h 56"/>
                  <a:gd name="T44" fmla="*/ 20 w 32"/>
                  <a:gd name="T45" fmla="*/ 0 h 56"/>
                  <a:gd name="T46" fmla="*/ 22 w 32"/>
                  <a:gd name="T47" fmla="*/ 0 h 56"/>
                  <a:gd name="T48" fmla="*/ 22 w 32"/>
                  <a:gd name="T49" fmla="*/ 0 h 56"/>
                  <a:gd name="T50" fmla="*/ 28 w 32"/>
                  <a:gd name="T51" fmla="*/ 0 h 56"/>
                  <a:gd name="T52" fmla="*/ 28 w 32"/>
                  <a:gd name="T53" fmla="*/ 0 h 56"/>
                  <a:gd name="T54" fmla="*/ 32 w 32"/>
                  <a:gd name="T55" fmla="*/ 2 h 56"/>
                  <a:gd name="T56" fmla="*/ 30 w 32"/>
                  <a:gd name="T57" fmla="*/ 1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56">
                    <a:moveTo>
                      <a:pt x="30" y="12"/>
                    </a:moveTo>
                    <a:lnTo>
                      <a:pt x="30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6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8"/>
                    </a:lnTo>
                    <a:lnTo>
                      <a:pt x="10" y="24"/>
                    </a:lnTo>
                    <a:lnTo>
                      <a:pt x="10" y="5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60" name="Freeform 56"/>
              <p:cNvSpPr>
                <a:spLocks/>
              </p:cNvSpPr>
              <p:nvPr/>
            </p:nvSpPr>
            <p:spPr bwMode="auto">
              <a:xfrm>
                <a:off x="6172200" y="5348288"/>
                <a:ext cx="25400" cy="25400"/>
              </a:xfrm>
              <a:custGeom>
                <a:avLst/>
                <a:gdLst>
                  <a:gd name="T0" fmla="*/ 16 w 16"/>
                  <a:gd name="T1" fmla="*/ 8 h 16"/>
                  <a:gd name="T2" fmla="*/ 16 w 16"/>
                  <a:gd name="T3" fmla="*/ 8 h 16"/>
                  <a:gd name="T4" fmla="*/ 16 w 16"/>
                  <a:gd name="T5" fmla="*/ 12 h 16"/>
                  <a:gd name="T6" fmla="*/ 16 w 16"/>
                  <a:gd name="T7" fmla="*/ 12 h 16"/>
                  <a:gd name="T8" fmla="*/ 14 w 16"/>
                  <a:gd name="T9" fmla="*/ 14 h 16"/>
                  <a:gd name="T10" fmla="*/ 14 w 16"/>
                  <a:gd name="T11" fmla="*/ 14 h 16"/>
                  <a:gd name="T12" fmla="*/ 12 w 16"/>
                  <a:gd name="T13" fmla="*/ 16 h 16"/>
                  <a:gd name="T14" fmla="*/ 12 w 16"/>
                  <a:gd name="T15" fmla="*/ 16 h 16"/>
                  <a:gd name="T16" fmla="*/ 8 w 16"/>
                  <a:gd name="T17" fmla="*/ 16 h 16"/>
                  <a:gd name="T18" fmla="*/ 8 w 16"/>
                  <a:gd name="T19" fmla="*/ 16 h 16"/>
                  <a:gd name="T20" fmla="*/ 6 w 16"/>
                  <a:gd name="T21" fmla="*/ 16 h 16"/>
                  <a:gd name="T22" fmla="*/ 6 w 16"/>
                  <a:gd name="T23" fmla="*/ 16 h 16"/>
                  <a:gd name="T24" fmla="*/ 2 w 16"/>
                  <a:gd name="T25" fmla="*/ 14 h 16"/>
                  <a:gd name="T26" fmla="*/ 2 w 16"/>
                  <a:gd name="T27" fmla="*/ 14 h 16"/>
                  <a:gd name="T28" fmla="*/ 0 w 16"/>
                  <a:gd name="T29" fmla="*/ 12 h 16"/>
                  <a:gd name="T30" fmla="*/ 0 w 16"/>
                  <a:gd name="T31" fmla="*/ 12 h 16"/>
                  <a:gd name="T32" fmla="*/ 0 w 16"/>
                  <a:gd name="T33" fmla="*/ 8 h 16"/>
                  <a:gd name="T34" fmla="*/ 0 w 16"/>
                  <a:gd name="T35" fmla="*/ 8 h 16"/>
                  <a:gd name="T36" fmla="*/ 0 w 16"/>
                  <a:gd name="T37" fmla="*/ 4 h 16"/>
                  <a:gd name="T38" fmla="*/ 0 w 16"/>
                  <a:gd name="T39" fmla="*/ 4 h 16"/>
                  <a:gd name="T40" fmla="*/ 2 w 16"/>
                  <a:gd name="T41" fmla="*/ 2 h 16"/>
                  <a:gd name="T42" fmla="*/ 2 w 16"/>
                  <a:gd name="T43" fmla="*/ 2 h 16"/>
                  <a:gd name="T44" fmla="*/ 6 w 16"/>
                  <a:gd name="T45" fmla="*/ 0 h 16"/>
                  <a:gd name="T46" fmla="*/ 6 w 16"/>
                  <a:gd name="T47" fmla="*/ 0 h 16"/>
                  <a:gd name="T48" fmla="*/ 8 w 16"/>
                  <a:gd name="T49" fmla="*/ 0 h 16"/>
                  <a:gd name="T50" fmla="*/ 8 w 16"/>
                  <a:gd name="T51" fmla="*/ 0 h 16"/>
                  <a:gd name="T52" fmla="*/ 12 w 16"/>
                  <a:gd name="T53" fmla="*/ 0 h 16"/>
                  <a:gd name="T54" fmla="*/ 12 w 16"/>
                  <a:gd name="T55" fmla="*/ 0 h 16"/>
                  <a:gd name="T56" fmla="*/ 14 w 16"/>
                  <a:gd name="T57" fmla="*/ 2 h 16"/>
                  <a:gd name="T58" fmla="*/ 14 w 16"/>
                  <a:gd name="T59" fmla="*/ 2 h 16"/>
                  <a:gd name="T60" fmla="*/ 16 w 16"/>
                  <a:gd name="T61" fmla="*/ 4 h 16"/>
                  <a:gd name="T62" fmla="*/ 16 w 16"/>
                  <a:gd name="T63" fmla="*/ 4 h 16"/>
                  <a:gd name="T64" fmla="*/ 16 w 16"/>
                  <a:gd name="T65" fmla="*/ 8 h 16"/>
                  <a:gd name="T66" fmla="*/ 16 w 16"/>
                  <a:gd name="T67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" h="16">
                    <a:moveTo>
                      <a:pt x="16" y="8"/>
                    </a:moveTo>
                    <a:lnTo>
                      <a:pt x="16" y="8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8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61" name="Freeform 57"/>
              <p:cNvSpPr>
                <a:spLocks/>
              </p:cNvSpPr>
              <p:nvPr/>
            </p:nvSpPr>
            <p:spPr bwMode="auto">
              <a:xfrm>
                <a:off x="6257925" y="5256213"/>
                <a:ext cx="85725" cy="117475"/>
              </a:xfrm>
              <a:custGeom>
                <a:avLst/>
                <a:gdLst>
                  <a:gd name="T0" fmla="*/ 32 w 54"/>
                  <a:gd name="T1" fmla="*/ 10 h 74"/>
                  <a:gd name="T2" fmla="*/ 32 w 54"/>
                  <a:gd name="T3" fmla="*/ 74 h 74"/>
                  <a:gd name="T4" fmla="*/ 20 w 54"/>
                  <a:gd name="T5" fmla="*/ 74 h 74"/>
                  <a:gd name="T6" fmla="*/ 20 w 54"/>
                  <a:gd name="T7" fmla="*/ 10 h 74"/>
                  <a:gd name="T8" fmla="*/ 0 w 54"/>
                  <a:gd name="T9" fmla="*/ 10 h 74"/>
                  <a:gd name="T10" fmla="*/ 0 w 54"/>
                  <a:gd name="T11" fmla="*/ 0 h 74"/>
                  <a:gd name="T12" fmla="*/ 54 w 54"/>
                  <a:gd name="T13" fmla="*/ 0 h 74"/>
                  <a:gd name="T14" fmla="*/ 54 w 54"/>
                  <a:gd name="T15" fmla="*/ 10 h 74"/>
                  <a:gd name="T16" fmla="*/ 32 w 54"/>
                  <a:gd name="T17" fmla="*/ 1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74">
                    <a:moveTo>
                      <a:pt x="32" y="10"/>
                    </a:moveTo>
                    <a:lnTo>
                      <a:pt x="32" y="74"/>
                    </a:lnTo>
                    <a:lnTo>
                      <a:pt x="20" y="74"/>
                    </a:lnTo>
                    <a:lnTo>
                      <a:pt x="2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54" y="10"/>
                    </a:lnTo>
                    <a:lnTo>
                      <a:pt x="32" y="1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62" name="Freeform 58"/>
              <p:cNvSpPr>
                <a:spLocks/>
              </p:cNvSpPr>
              <p:nvPr/>
            </p:nvSpPr>
            <p:spPr bwMode="auto">
              <a:xfrm>
                <a:off x="6356350" y="5249863"/>
                <a:ext cx="69850" cy="123825"/>
              </a:xfrm>
              <a:custGeom>
                <a:avLst/>
                <a:gdLst>
                  <a:gd name="T0" fmla="*/ 34 w 44"/>
                  <a:gd name="T1" fmla="*/ 78 h 78"/>
                  <a:gd name="T2" fmla="*/ 34 w 44"/>
                  <a:gd name="T3" fmla="*/ 46 h 78"/>
                  <a:gd name="T4" fmla="*/ 34 w 44"/>
                  <a:gd name="T5" fmla="*/ 46 h 78"/>
                  <a:gd name="T6" fmla="*/ 32 w 44"/>
                  <a:gd name="T7" fmla="*/ 40 h 78"/>
                  <a:gd name="T8" fmla="*/ 30 w 44"/>
                  <a:gd name="T9" fmla="*/ 34 h 78"/>
                  <a:gd name="T10" fmla="*/ 30 w 44"/>
                  <a:gd name="T11" fmla="*/ 34 h 78"/>
                  <a:gd name="T12" fmla="*/ 28 w 44"/>
                  <a:gd name="T13" fmla="*/ 32 h 78"/>
                  <a:gd name="T14" fmla="*/ 22 w 44"/>
                  <a:gd name="T15" fmla="*/ 30 h 78"/>
                  <a:gd name="T16" fmla="*/ 22 w 44"/>
                  <a:gd name="T17" fmla="*/ 30 h 78"/>
                  <a:gd name="T18" fmla="*/ 18 w 44"/>
                  <a:gd name="T19" fmla="*/ 32 h 78"/>
                  <a:gd name="T20" fmla="*/ 18 w 44"/>
                  <a:gd name="T21" fmla="*/ 32 h 78"/>
                  <a:gd name="T22" fmla="*/ 14 w 44"/>
                  <a:gd name="T23" fmla="*/ 34 h 78"/>
                  <a:gd name="T24" fmla="*/ 14 w 44"/>
                  <a:gd name="T25" fmla="*/ 34 h 78"/>
                  <a:gd name="T26" fmla="*/ 12 w 44"/>
                  <a:gd name="T27" fmla="*/ 38 h 78"/>
                  <a:gd name="T28" fmla="*/ 12 w 44"/>
                  <a:gd name="T29" fmla="*/ 38 h 78"/>
                  <a:gd name="T30" fmla="*/ 12 w 44"/>
                  <a:gd name="T31" fmla="*/ 44 h 78"/>
                  <a:gd name="T32" fmla="*/ 12 w 44"/>
                  <a:gd name="T33" fmla="*/ 78 h 78"/>
                  <a:gd name="T34" fmla="*/ 0 w 44"/>
                  <a:gd name="T35" fmla="*/ 78 h 78"/>
                  <a:gd name="T36" fmla="*/ 0 w 44"/>
                  <a:gd name="T37" fmla="*/ 6 h 78"/>
                  <a:gd name="T38" fmla="*/ 12 w 44"/>
                  <a:gd name="T39" fmla="*/ 0 h 78"/>
                  <a:gd name="T40" fmla="*/ 12 w 44"/>
                  <a:gd name="T41" fmla="*/ 28 h 78"/>
                  <a:gd name="T42" fmla="*/ 12 w 44"/>
                  <a:gd name="T43" fmla="*/ 28 h 78"/>
                  <a:gd name="T44" fmla="*/ 14 w 44"/>
                  <a:gd name="T45" fmla="*/ 24 h 78"/>
                  <a:gd name="T46" fmla="*/ 14 w 44"/>
                  <a:gd name="T47" fmla="*/ 24 h 78"/>
                  <a:gd name="T48" fmla="*/ 16 w 44"/>
                  <a:gd name="T49" fmla="*/ 22 h 78"/>
                  <a:gd name="T50" fmla="*/ 16 w 44"/>
                  <a:gd name="T51" fmla="*/ 22 h 78"/>
                  <a:gd name="T52" fmla="*/ 20 w 44"/>
                  <a:gd name="T53" fmla="*/ 22 h 78"/>
                  <a:gd name="T54" fmla="*/ 20 w 44"/>
                  <a:gd name="T55" fmla="*/ 22 h 78"/>
                  <a:gd name="T56" fmla="*/ 24 w 44"/>
                  <a:gd name="T57" fmla="*/ 22 h 78"/>
                  <a:gd name="T58" fmla="*/ 24 w 44"/>
                  <a:gd name="T59" fmla="*/ 22 h 78"/>
                  <a:gd name="T60" fmla="*/ 34 w 44"/>
                  <a:gd name="T61" fmla="*/ 22 h 78"/>
                  <a:gd name="T62" fmla="*/ 34 w 44"/>
                  <a:gd name="T63" fmla="*/ 22 h 78"/>
                  <a:gd name="T64" fmla="*/ 40 w 44"/>
                  <a:gd name="T65" fmla="*/ 28 h 78"/>
                  <a:gd name="T66" fmla="*/ 40 w 44"/>
                  <a:gd name="T67" fmla="*/ 28 h 78"/>
                  <a:gd name="T68" fmla="*/ 44 w 44"/>
                  <a:gd name="T69" fmla="*/ 36 h 78"/>
                  <a:gd name="T70" fmla="*/ 44 w 44"/>
                  <a:gd name="T71" fmla="*/ 36 h 78"/>
                  <a:gd name="T72" fmla="*/ 44 w 44"/>
                  <a:gd name="T73" fmla="*/ 46 h 78"/>
                  <a:gd name="T74" fmla="*/ 44 w 44"/>
                  <a:gd name="T75" fmla="*/ 78 h 78"/>
                  <a:gd name="T76" fmla="*/ 34 w 44"/>
                  <a:gd name="T7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" h="78">
                    <a:moveTo>
                      <a:pt x="34" y="78"/>
                    </a:moveTo>
                    <a:lnTo>
                      <a:pt x="34" y="46"/>
                    </a:lnTo>
                    <a:lnTo>
                      <a:pt x="34" y="46"/>
                    </a:lnTo>
                    <a:lnTo>
                      <a:pt x="32" y="40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28" y="32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44"/>
                    </a:lnTo>
                    <a:lnTo>
                      <a:pt x="12" y="78"/>
                    </a:lnTo>
                    <a:lnTo>
                      <a:pt x="0" y="78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4" y="46"/>
                    </a:lnTo>
                    <a:lnTo>
                      <a:pt x="44" y="78"/>
                    </a:lnTo>
                    <a:lnTo>
                      <a:pt x="34" y="7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63" name="Freeform 59"/>
              <p:cNvSpPr>
                <a:spLocks noEditPoints="1"/>
              </p:cNvSpPr>
              <p:nvPr/>
            </p:nvSpPr>
            <p:spPr bwMode="auto">
              <a:xfrm>
                <a:off x="6445250" y="5284788"/>
                <a:ext cx="73025" cy="88900"/>
              </a:xfrm>
              <a:custGeom>
                <a:avLst/>
                <a:gdLst>
                  <a:gd name="T0" fmla="*/ 46 w 46"/>
                  <a:gd name="T1" fmla="*/ 26 h 56"/>
                  <a:gd name="T2" fmla="*/ 46 w 46"/>
                  <a:gd name="T3" fmla="*/ 30 h 56"/>
                  <a:gd name="T4" fmla="*/ 10 w 46"/>
                  <a:gd name="T5" fmla="*/ 32 h 56"/>
                  <a:gd name="T6" fmla="*/ 12 w 46"/>
                  <a:gd name="T7" fmla="*/ 38 h 56"/>
                  <a:gd name="T8" fmla="*/ 14 w 46"/>
                  <a:gd name="T9" fmla="*/ 42 h 56"/>
                  <a:gd name="T10" fmla="*/ 18 w 46"/>
                  <a:gd name="T11" fmla="*/ 46 h 56"/>
                  <a:gd name="T12" fmla="*/ 24 w 46"/>
                  <a:gd name="T13" fmla="*/ 46 h 56"/>
                  <a:gd name="T14" fmla="*/ 26 w 46"/>
                  <a:gd name="T15" fmla="*/ 46 h 56"/>
                  <a:gd name="T16" fmla="*/ 30 w 46"/>
                  <a:gd name="T17" fmla="*/ 46 h 56"/>
                  <a:gd name="T18" fmla="*/ 32 w 46"/>
                  <a:gd name="T19" fmla="*/ 44 h 56"/>
                  <a:gd name="T20" fmla="*/ 36 w 46"/>
                  <a:gd name="T21" fmla="*/ 42 h 56"/>
                  <a:gd name="T22" fmla="*/ 42 w 46"/>
                  <a:gd name="T23" fmla="*/ 48 h 56"/>
                  <a:gd name="T24" fmla="*/ 38 w 46"/>
                  <a:gd name="T25" fmla="*/ 52 h 56"/>
                  <a:gd name="T26" fmla="*/ 34 w 46"/>
                  <a:gd name="T27" fmla="*/ 54 h 56"/>
                  <a:gd name="T28" fmla="*/ 28 w 46"/>
                  <a:gd name="T29" fmla="*/ 56 h 56"/>
                  <a:gd name="T30" fmla="*/ 22 w 46"/>
                  <a:gd name="T31" fmla="*/ 56 h 56"/>
                  <a:gd name="T32" fmla="*/ 16 w 46"/>
                  <a:gd name="T33" fmla="*/ 56 h 56"/>
                  <a:gd name="T34" fmla="*/ 10 w 46"/>
                  <a:gd name="T35" fmla="*/ 52 h 56"/>
                  <a:gd name="T36" fmla="*/ 6 w 46"/>
                  <a:gd name="T37" fmla="*/ 48 h 56"/>
                  <a:gd name="T38" fmla="*/ 2 w 46"/>
                  <a:gd name="T39" fmla="*/ 44 h 56"/>
                  <a:gd name="T40" fmla="*/ 0 w 46"/>
                  <a:gd name="T41" fmla="*/ 36 h 56"/>
                  <a:gd name="T42" fmla="*/ 0 w 46"/>
                  <a:gd name="T43" fmla="*/ 28 h 56"/>
                  <a:gd name="T44" fmla="*/ 0 w 46"/>
                  <a:gd name="T45" fmla="*/ 16 h 56"/>
                  <a:gd name="T46" fmla="*/ 6 w 46"/>
                  <a:gd name="T47" fmla="*/ 6 h 56"/>
                  <a:gd name="T48" fmla="*/ 14 w 46"/>
                  <a:gd name="T49" fmla="*/ 0 h 56"/>
                  <a:gd name="T50" fmla="*/ 24 w 46"/>
                  <a:gd name="T51" fmla="*/ 0 h 56"/>
                  <a:gd name="T52" fmla="*/ 34 w 46"/>
                  <a:gd name="T53" fmla="*/ 2 h 56"/>
                  <a:gd name="T54" fmla="*/ 40 w 46"/>
                  <a:gd name="T55" fmla="*/ 8 h 56"/>
                  <a:gd name="T56" fmla="*/ 44 w 46"/>
                  <a:gd name="T57" fmla="*/ 16 h 56"/>
                  <a:gd name="T58" fmla="*/ 46 w 46"/>
                  <a:gd name="T59" fmla="*/ 26 h 56"/>
                  <a:gd name="T60" fmla="*/ 36 w 46"/>
                  <a:gd name="T61" fmla="*/ 22 h 56"/>
                  <a:gd name="T62" fmla="*/ 34 w 46"/>
                  <a:gd name="T63" fmla="*/ 18 h 56"/>
                  <a:gd name="T64" fmla="*/ 32 w 46"/>
                  <a:gd name="T65" fmla="*/ 12 h 56"/>
                  <a:gd name="T66" fmla="*/ 28 w 46"/>
                  <a:gd name="T67" fmla="*/ 10 h 56"/>
                  <a:gd name="T68" fmla="*/ 22 w 46"/>
                  <a:gd name="T69" fmla="*/ 8 h 56"/>
                  <a:gd name="T70" fmla="*/ 18 w 46"/>
                  <a:gd name="T71" fmla="*/ 10 h 56"/>
                  <a:gd name="T72" fmla="*/ 14 w 46"/>
                  <a:gd name="T73" fmla="*/ 12 h 56"/>
                  <a:gd name="T74" fmla="*/ 12 w 46"/>
                  <a:gd name="T75" fmla="*/ 16 h 56"/>
                  <a:gd name="T76" fmla="*/ 10 w 46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56">
                    <a:moveTo>
                      <a:pt x="46" y="26"/>
                    </a:moveTo>
                    <a:lnTo>
                      <a:pt x="46" y="26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6" y="42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6" y="26"/>
                    </a:lnTo>
                    <a:lnTo>
                      <a:pt x="46" y="26"/>
                    </a:lnTo>
                    <a:close/>
                    <a:moveTo>
                      <a:pt x="36" y="22"/>
                    </a:moveTo>
                    <a:lnTo>
                      <a:pt x="36" y="22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0" y="22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64" name="Freeform 60"/>
              <p:cNvSpPr>
                <a:spLocks noEditPoints="1"/>
              </p:cNvSpPr>
              <p:nvPr/>
            </p:nvSpPr>
            <p:spPr bwMode="auto">
              <a:xfrm>
                <a:off x="6578600" y="5249863"/>
                <a:ext cx="73025" cy="123825"/>
              </a:xfrm>
              <a:custGeom>
                <a:avLst/>
                <a:gdLst>
                  <a:gd name="T0" fmla="*/ 46 w 46"/>
                  <a:gd name="T1" fmla="*/ 50 h 78"/>
                  <a:gd name="T2" fmla="*/ 44 w 46"/>
                  <a:gd name="T3" fmla="*/ 62 h 78"/>
                  <a:gd name="T4" fmla="*/ 40 w 46"/>
                  <a:gd name="T5" fmla="*/ 72 h 78"/>
                  <a:gd name="T6" fmla="*/ 32 w 46"/>
                  <a:gd name="T7" fmla="*/ 76 h 78"/>
                  <a:gd name="T8" fmla="*/ 24 w 46"/>
                  <a:gd name="T9" fmla="*/ 78 h 78"/>
                  <a:gd name="T10" fmla="*/ 16 w 46"/>
                  <a:gd name="T11" fmla="*/ 76 h 78"/>
                  <a:gd name="T12" fmla="*/ 10 w 46"/>
                  <a:gd name="T13" fmla="*/ 78 h 78"/>
                  <a:gd name="T14" fmla="*/ 0 w 46"/>
                  <a:gd name="T15" fmla="*/ 6 h 78"/>
                  <a:gd name="T16" fmla="*/ 10 w 46"/>
                  <a:gd name="T17" fmla="*/ 28 h 78"/>
                  <a:gd name="T18" fmla="*/ 14 w 46"/>
                  <a:gd name="T19" fmla="*/ 24 h 78"/>
                  <a:gd name="T20" fmla="*/ 16 w 46"/>
                  <a:gd name="T21" fmla="*/ 24 h 78"/>
                  <a:gd name="T22" fmla="*/ 20 w 46"/>
                  <a:gd name="T23" fmla="*/ 22 h 78"/>
                  <a:gd name="T24" fmla="*/ 24 w 46"/>
                  <a:gd name="T25" fmla="*/ 22 h 78"/>
                  <a:gd name="T26" fmla="*/ 34 w 46"/>
                  <a:gd name="T27" fmla="*/ 22 h 78"/>
                  <a:gd name="T28" fmla="*/ 40 w 46"/>
                  <a:gd name="T29" fmla="*/ 28 h 78"/>
                  <a:gd name="T30" fmla="*/ 44 w 46"/>
                  <a:gd name="T31" fmla="*/ 38 h 78"/>
                  <a:gd name="T32" fmla="*/ 46 w 46"/>
                  <a:gd name="T33" fmla="*/ 50 h 78"/>
                  <a:gd name="T34" fmla="*/ 36 w 46"/>
                  <a:gd name="T35" fmla="*/ 50 h 78"/>
                  <a:gd name="T36" fmla="*/ 34 w 46"/>
                  <a:gd name="T37" fmla="*/ 42 h 78"/>
                  <a:gd name="T38" fmla="*/ 32 w 46"/>
                  <a:gd name="T39" fmla="*/ 36 h 78"/>
                  <a:gd name="T40" fmla="*/ 22 w 46"/>
                  <a:gd name="T41" fmla="*/ 30 h 78"/>
                  <a:gd name="T42" fmla="*/ 20 w 46"/>
                  <a:gd name="T43" fmla="*/ 32 h 78"/>
                  <a:gd name="T44" fmla="*/ 16 w 46"/>
                  <a:gd name="T45" fmla="*/ 34 h 78"/>
                  <a:gd name="T46" fmla="*/ 12 w 46"/>
                  <a:gd name="T47" fmla="*/ 36 h 78"/>
                  <a:gd name="T48" fmla="*/ 10 w 46"/>
                  <a:gd name="T49" fmla="*/ 38 h 78"/>
                  <a:gd name="T50" fmla="*/ 10 w 46"/>
                  <a:gd name="T51" fmla="*/ 62 h 78"/>
                  <a:gd name="T52" fmla="*/ 12 w 46"/>
                  <a:gd name="T53" fmla="*/ 64 h 78"/>
                  <a:gd name="T54" fmla="*/ 16 w 46"/>
                  <a:gd name="T55" fmla="*/ 66 h 78"/>
                  <a:gd name="T56" fmla="*/ 20 w 46"/>
                  <a:gd name="T57" fmla="*/ 68 h 78"/>
                  <a:gd name="T58" fmla="*/ 24 w 46"/>
                  <a:gd name="T59" fmla="*/ 68 h 78"/>
                  <a:gd name="T60" fmla="*/ 32 w 46"/>
                  <a:gd name="T61" fmla="*/ 64 h 78"/>
                  <a:gd name="T62" fmla="*/ 34 w 46"/>
                  <a:gd name="T63" fmla="*/ 58 h 78"/>
                  <a:gd name="T64" fmla="*/ 36 w 46"/>
                  <a:gd name="T65" fmla="*/ 5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78">
                    <a:moveTo>
                      <a:pt x="46" y="50"/>
                    </a:moveTo>
                    <a:lnTo>
                      <a:pt x="46" y="50"/>
                    </a:lnTo>
                    <a:lnTo>
                      <a:pt x="44" y="62"/>
                    </a:lnTo>
                    <a:lnTo>
                      <a:pt x="44" y="6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32" y="76"/>
                    </a:lnTo>
                    <a:lnTo>
                      <a:pt x="32" y="76"/>
                    </a:lnTo>
                    <a:lnTo>
                      <a:pt x="24" y="78"/>
                    </a:lnTo>
                    <a:lnTo>
                      <a:pt x="24" y="78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0" y="72"/>
                    </a:lnTo>
                    <a:lnTo>
                      <a:pt x="10" y="78"/>
                    </a:lnTo>
                    <a:lnTo>
                      <a:pt x="0" y="78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6" y="50"/>
                    </a:lnTo>
                    <a:lnTo>
                      <a:pt x="46" y="50"/>
                    </a:lnTo>
                    <a:close/>
                    <a:moveTo>
                      <a:pt x="36" y="50"/>
                    </a:moveTo>
                    <a:lnTo>
                      <a:pt x="36" y="50"/>
                    </a:lnTo>
                    <a:lnTo>
                      <a:pt x="34" y="42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28" y="32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8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6" y="66"/>
                    </a:lnTo>
                    <a:lnTo>
                      <a:pt x="16" y="66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8" y="68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4" y="58"/>
                    </a:lnTo>
                    <a:lnTo>
                      <a:pt x="36" y="50"/>
                    </a:lnTo>
                    <a:lnTo>
                      <a:pt x="36" y="5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65" name="Freeform 61"/>
              <p:cNvSpPr>
                <a:spLocks noEditPoints="1"/>
              </p:cNvSpPr>
              <p:nvPr/>
            </p:nvSpPr>
            <p:spPr bwMode="auto">
              <a:xfrm>
                <a:off x="6664325" y="5284788"/>
                <a:ext cx="76200" cy="88900"/>
              </a:xfrm>
              <a:custGeom>
                <a:avLst/>
                <a:gdLst>
                  <a:gd name="T0" fmla="*/ 48 w 48"/>
                  <a:gd name="T1" fmla="*/ 26 h 56"/>
                  <a:gd name="T2" fmla="*/ 48 w 48"/>
                  <a:gd name="T3" fmla="*/ 30 h 56"/>
                  <a:gd name="T4" fmla="*/ 12 w 48"/>
                  <a:gd name="T5" fmla="*/ 32 h 56"/>
                  <a:gd name="T6" fmla="*/ 12 w 48"/>
                  <a:gd name="T7" fmla="*/ 38 h 56"/>
                  <a:gd name="T8" fmla="*/ 16 w 48"/>
                  <a:gd name="T9" fmla="*/ 42 h 56"/>
                  <a:gd name="T10" fmla="*/ 20 w 48"/>
                  <a:gd name="T11" fmla="*/ 46 h 56"/>
                  <a:gd name="T12" fmla="*/ 24 w 48"/>
                  <a:gd name="T13" fmla="*/ 46 h 56"/>
                  <a:gd name="T14" fmla="*/ 28 w 48"/>
                  <a:gd name="T15" fmla="*/ 46 h 56"/>
                  <a:gd name="T16" fmla="*/ 32 w 48"/>
                  <a:gd name="T17" fmla="*/ 46 h 56"/>
                  <a:gd name="T18" fmla="*/ 34 w 48"/>
                  <a:gd name="T19" fmla="*/ 44 h 56"/>
                  <a:gd name="T20" fmla="*/ 36 w 48"/>
                  <a:gd name="T21" fmla="*/ 42 h 56"/>
                  <a:gd name="T22" fmla="*/ 44 w 48"/>
                  <a:gd name="T23" fmla="*/ 48 h 56"/>
                  <a:gd name="T24" fmla="*/ 40 w 48"/>
                  <a:gd name="T25" fmla="*/ 52 h 56"/>
                  <a:gd name="T26" fmla="*/ 36 w 48"/>
                  <a:gd name="T27" fmla="*/ 54 h 56"/>
                  <a:gd name="T28" fmla="*/ 30 w 48"/>
                  <a:gd name="T29" fmla="*/ 56 h 56"/>
                  <a:gd name="T30" fmla="*/ 24 w 48"/>
                  <a:gd name="T31" fmla="*/ 56 h 56"/>
                  <a:gd name="T32" fmla="*/ 18 w 48"/>
                  <a:gd name="T33" fmla="*/ 56 h 56"/>
                  <a:gd name="T34" fmla="*/ 12 w 48"/>
                  <a:gd name="T35" fmla="*/ 52 h 56"/>
                  <a:gd name="T36" fmla="*/ 8 w 48"/>
                  <a:gd name="T37" fmla="*/ 48 h 56"/>
                  <a:gd name="T38" fmla="*/ 4 w 48"/>
                  <a:gd name="T39" fmla="*/ 44 h 56"/>
                  <a:gd name="T40" fmla="*/ 2 w 48"/>
                  <a:gd name="T41" fmla="*/ 36 h 56"/>
                  <a:gd name="T42" fmla="*/ 0 w 48"/>
                  <a:gd name="T43" fmla="*/ 28 h 56"/>
                  <a:gd name="T44" fmla="*/ 2 w 48"/>
                  <a:gd name="T45" fmla="*/ 16 h 56"/>
                  <a:gd name="T46" fmla="*/ 8 w 48"/>
                  <a:gd name="T47" fmla="*/ 6 h 56"/>
                  <a:gd name="T48" fmla="*/ 14 w 48"/>
                  <a:gd name="T49" fmla="*/ 0 h 56"/>
                  <a:gd name="T50" fmla="*/ 24 w 48"/>
                  <a:gd name="T51" fmla="*/ 0 h 56"/>
                  <a:gd name="T52" fmla="*/ 34 w 48"/>
                  <a:gd name="T53" fmla="*/ 2 h 56"/>
                  <a:gd name="T54" fmla="*/ 42 w 48"/>
                  <a:gd name="T55" fmla="*/ 8 h 56"/>
                  <a:gd name="T56" fmla="*/ 46 w 48"/>
                  <a:gd name="T57" fmla="*/ 16 h 56"/>
                  <a:gd name="T58" fmla="*/ 48 w 48"/>
                  <a:gd name="T59" fmla="*/ 26 h 56"/>
                  <a:gd name="T60" fmla="*/ 36 w 48"/>
                  <a:gd name="T61" fmla="*/ 22 h 56"/>
                  <a:gd name="T62" fmla="*/ 36 w 48"/>
                  <a:gd name="T63" fmla="*/ 18 h 56"/>
                  <a:gd name="T64" fmla="*/ 34 w 48"/>
                  <a:gd name="T65" fmla="*/ 12 h 56"/>
                  <a:gd name="T66" fmla="*/ 30 w 48"/>
                  <a:gd name="T67" fmla="*/ 10 h 56"/>
                  <a:gd name="T68" fmla="*/ 24 w 48"/>
                  <a:gd name="T69" fmla="*/ 8 h 56"/>
                  <a:gd name="T70" fmla="*/ 18 w 48"/>
                  <a:gd name="T71" fmla="*/ 10 h 56"/>
                  <a:gd name="T72" fmla="*/ 16 w 48"/>
                  <a:gd name="T73" fmla="*/ 12 h 56"/>
                  <a:gd name="T74" fmla="*/ 12 w 48"/>
                  <a:gd name="T75" fmla="*/ 16 h 56"/>
                  <a:gd name="T76" fmla="*/ 12 w 48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" h="56">
                    <a:moveTo>
                      <a:pt x="48" y="26"/>
                    </a:moveTo>
                    <a:lnTo>
                      <a:pt x="48" y="26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6" y="42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8" y="26"/>
                    </a:lnTo>
                    <a:lnTo>
                      <a:pt x="48" y="26"/>
                    </a:lnTo>
                    <a:close/>
                    <a:moveTo>
                      <a:pt x="36" y="22"/>
                    </a:moveTo>
                    <a:lnTo>
                      <a:pt x="36" y="22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22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66" name="Freeform 62"/>
              <p:cNvSpPr>
                <a:spLocks/>
              </p:cNvSpPr>
              <p:nvPr/>
            </p:nvSpPr>
            <p:spPr bwMode="auto">
              <a:xfrm>
                <a:off x="6750050" y="5249863"/>
                <a:ext cx="50800" cy="123825"/>
              </a:xfrm>
              <a:custGeom>
                <a:avLst/>
                <a:gdLst>
                  <a:gd name="T0" fmla="*/ 30 w 32"/>
                  <a:gd name="T1" fmla="*/ 76 h 78"/>
                  <a:gd name="T2" fmla="*/ 30 w 32"/>
                  <a:gd name="T3" fmla="*/ 76 h 78"/>
                  <a:gd name="T4" fmla="*/ 26 w 32"/>
                  <a:gd name="T5" fmla="*/ 78 h 78"/>
                  <a:gd name="T6" fmla="*/ 26 w 32"/>
                  <a:gd name="T7" fmla="*/ 78 h 78"/>
                  <a:gd name="T8" fmla="*/ 20 w 32"/>
                  <a:gd name="T9" fmla="*/ 78 h 78"/>
                  <a:gd name="T10" fmla="*/ 20 w 32"/>
                  <a:gd name="T11" fmla="*/ 78 h 78"/>
                  <a:gd name="T12" fmla="*/ 14 w 32"/>
                  <a:gd name="T13" fmla="*/ 78 h 78"/>
                  <a:gd name="T14" fmla="*/ 14 w 32"/>
                  <a:gd name="T15" fmla="*/ 78 h 78"/>
                  <a:gd name="T16" fmla="*/ 12 w 32"/>
                  <a:gd name="T17" fmla="*/ 74 h 78"/>
                  <a:gd name="T18" fmla="*/ 12 w 32"/>
                  <a:gd name="T19" fmla="*/ 74 h 78"/>
                  <a:gd name="T20" fmla="*/ 8 w 32"/>
                  <a:gd name="T21" fmla="*/ 70 h 78"/>
                  <a:gd name="T22" fmla="*/ 8 w 32"/>
                  <a:gd name="T23" fmla="*/ 70 h 78"/>
                  <a:gd name="T24" fmla="*/ 8 w 32"/>
                  <a:gd name="T25" fmla="*/ 64 h 78"/>
                  <a:gd name="T26" fmla="*/ 8 w 32"/>
                  <a:gd name="T27" fmla="*/ 32 h 78"/>
                  <a:gd name="T28" fmla="*/ 0 w 32"/>
                  <a:gd name="T29" fmla="*/ 32 h 78"/>
                  <a:gd name="T30" fmla="*/ 0 w 32"/>
                  <a:gd name="T31" fmla="*/ 22 h 78"/>
                  <a:gd name="T32" fmla="*/ 8 w 32"/>
                  <a:gd name="T33" fmla="*/ 22 h 78"/>
                  <a:gd name="T34" fmla="*/ 8 w 32"/>
                  <a:gd name="T35" fmla="*/ 6 h 78"/>
                  <a:gd name="T36" fmla="*/ 18 w 32"/>
                  <a:gd name="T37" fmla="*/ 0 h 78"/>
                  <a:gd name="T38" fmla="*/ 18 w 32"/>
                  <a:gd name="T39" fmla="*/ 22 h 78"/>
                  <a:gd name="T40" fmla="*/ 32 w 32"/>
                  <a:gd name="T41" fmla="*/ 22 h 78"/>
                  <a:gd name="T42" fmla="*/ 32 w 32"/>
                  <a:gd name="T43" fmla="*/ 32 h 78"/>
                  <a:gd name="T44" fmla="*/ 18 w 32"/>
                  <a:gd name="T45" fmla="*/ 32 h 78"/>
                  <a:gd name="T46" fmla="*/ 18 w 32"/>
                  <a:gd name="T47" fmla="*/ 62 h 78"/>
                  <a:gd name="T48" fmla="*/ 18 w 32"/>
                  <a:gd name="T49" fmla="*/ 62 h 78"/>
                  <a:gd name="T50" fmla="*/ 18 w 32"/>
                  <a:gd name="T51" fmla="*/ 66 h 78"/>
                  <a:gd name="T52" fmla="*/ 18 w 32"/>
                  <a:gd name="T53" fmla="*/ 66 h 78"/>
                  <a:gd name="T54" fmla="*/ 20 w 32"/>
                  <a:gd name="T55" fmla="*/ 68 h 78"/>
                  <a:gd name="T56" fmla="*/ 20 w 32"/>
                  <a:gd name="T57" fmla="*/ 68 h 78"/>
                  <a:gd name="T58" fmla="*/ 22 w 32"/>
                  <a:gd name="T59" fmla="*/ 68 h 78"/>
                  <a:gd name="T60" fmla="*/ 22 w 32"/>
                  <a:gd name="T61" fmla="*/ 68 h 78"/>
                  <a:gd name="T62" fmla="*/ 24 w 32"/>
                  <a:gd name="T63" fmla="*/ 68 h 78"/>
                  <a:gd name="T64" fmla="*/ 24 w 32"/>
                  <a:gd name="T65" fmla="*/ 68 h 78"/>
                  <a:gd name="T66" fmla="*/ 28 w 32"/>
                  <a:gd name="T67" fmla="*/ 68 h 78"/>
                  <a:gd name="T68" fmla="*/ 28 w 32"/>
                  <a:gd name="T69" fmla="*/ 68 h 78"/>
                  <a:gd name="T70" fmla="*/ 32 w 32"/>
                  <a:gd name="T71" fmla="*/ 66 h 78"/>
                  <a:gd name="T72" fmla="*/ 30 w 32"/>
                  <a:gd name="T73" fmla="*/ 7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78">
                    <a:moveTo>
                      <a:pt x="30" y="76"/>
                    </a:moveTo>
                    <a:lnTo>
                      <a:pt x="30" y="76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64"/>
                    </a:lnTo>
                    <a:lnTo>
                      <a:pt x="8" y="32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8" y="22"/>
                    </a:lnTo>
                    <a:lnTo>
                      <a:pt x="8" y="6"/>
                    </a:lnTo>
                    <a:lnTo>
                      <a:pt x="18" y="0"/>
                    </a:lnTo>
                    <a:lnTo>
                      <a:pt x="18" y="22"/>
                    </a:lnTo>
                    <a:lnTo>
                      <a:pt x="32" y="22"/>
                    </a:lnTo>
                    <a:lnTo>
                      <a:pt x="32" y="32"/>
                    </a:lnTo>
                    <a:lnTo>
                      <a:pt x="18" y="32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32" y="66"/>
                    </a:lnTo>
                    <a:lnTo>
                      <a:pt x="30" y="7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67" name="Freeform 63"/>
              <p:cNvSpPr>
                <a:spLocks/>
              </p:cNvSpPr>
              <p:nvPr/>
            </p:nvSpPr>
            <p:spPr bwMode="auto">
              <a:xfrm>
                <a:off x="6810375" y="5249863"/>
                <a:ext cx="50800" cy="123825"/>
              </a:xfrm>
              <a:custGeom>
                <a:avLst/>
                <a:gdLst>
                  <a:gd name="T0" fmla="*/ 30 w 32"/>
                  <a:gd name="T1" fmla="*/ 76 h 78"/>
                  <a:gd name="T2" fmla="*/ 30 w 32"/>
                  <a:gd name="T3" fmla="*/ 76 h 78"/>
                  <a:gd name="T4" fmla="*/ 26 w 32"/>
                  <a:gd name="T5" fmla="*/ 78 h 78"/>
                  <a:gd name="T6" fmla="*/ 26 w 32"/>
                  <a:gd name="T7" fmla="*/ 78 h 78"/>
                  <a:gd name="T8" fmla="*/ 20 w 32"/>
                  <a:gd name="T9" fmla="*/ 78 h 78"/>
                  <a:gd name="T10" fmla="*/ 20 w 32"/>
                  <a:gd name="T11" fmla="*/ 78 h 78"/>
                  <a:gd name="T12" fmla="*/ 16 w 32"/>
                  <a:gd name="T13" fmla="*/ 78 h 78"/>
                  <a:gd name="T14" fmla="*/ 16 w 32"/>
                  <a:gd name="T15" fmla="*/ 78 h 78"/>
                  <a:gd name="T16" fmla="*/ 12 w 32"/>
                  <a:gd name="T17" fmla="*/ 74 h 78"/>
                  <a:gd name="T18" fmla="*/ 12 w 32"/>
                  <a:gd name="T19" fmla="*/ 74 h 78"/>
                  <a:gd name="T20" fmla="*/ 8 w 32"/>
                  <a:gd name="T21" fmla="*/ 70 h 78"/>
                  <a:gd name="T22" fmla="*/ 8 w 32"/>
                  <a:gd name="T23" fmla="*/ 70 h 78"/>
                  <a:gd name="T24" fmla="*/ 8 w 32"/>
                  <a:gd name="T25" fmla="*/ 64 h 78"/>
                  <a:gd name="T26" fmla="*/ 8 w 32"/>
                  <a:gd name="T27" fmla="*/ 32 h 78"/>
                  <a:gd name="T28" fmla="*/ 0 w 32"/>
                  <a:gd name="T29" fmla="*/ 32 h 78"/>
                  <a:gd name="T30" fmla="*/ 0 w 32"/>
                  <a:gd name="T31" fmla="*/ 22 h 78"/>
                  <a:gd name="T32" fmla="*/ 8 w 32"/>
                  <a:gd name="T33" fmla="*/ 22 h 78"/>
                  <a:gd name="T34" fmla="*/ 8 w 32"/>
                  <a:gd name="T35" fmla="*/ 6 h 78"/>
                  <a:gd name="T36" fmla="*/ 18 w 32"/>
                  <a:gd name="T37" fmla="*/ 0 h 78"/>
                  <a:gd name="T38" fmla="*/ 18 w 32"/>
                  <a:gd name="T39" fmla="*/ 22 h 78"/>
                  <a:gd name="T40" fmla="*/ 32 w 32"/>
                  <a:gd name="T41" fmla="*/ 22 h 78"/>
                  <a:gd name="T42" fmla="*/ 32 w 32"/>
                  <a:gd name="T43" fmla="*/ 32 h 78"/>
                  <a:gd name="T44" fmla="*/ 18 w 32"/>
                  <a:gd name="T45" fmla="*/ 32 h 78"/>
                  <a:gd name="T46" fmla="*/ 18 w 32"/>
                  <a:gd name="T47" fmla="*/ 62 h 78"/>
                  <a:gd name="T48" fmla="*/ 18 w 32"/>
                  <a:gd name="T49" fmla="*/ 62 h 78"/>
                  <a:gd name="T50" fmla="*/ 18 w 32"/>
                  <a:gd name="T51" fmla="*/ 66 h 78"/>
                  <a:gd name="T52" fmla="*/ 18 w 32"/>
                  <a:gd name="T53" fmla="*/ 66 h 78"/>
                  <a:gd name="T54" fmla="*/ 20 w 32"/>
                  <a:gd name="T55" fmla="*/ 68 h 78"/>
                  <a:gd name="T56" fmla="*/ 20 w 32"/>
                  <a:gd name="T57" fmla="*/ 68 h 78"/>
                  <a:gd name="T58" fmla="*/ 22 w 32"/>
                  <a:gd name="T59" fmla="*/ 68 h 78"/>
                  <a:gd name="T60" fmla="*/ 22 w 32"/>
                  <a:gd name="T61" fmla="*/ 68 h 78"/>
                  <a:gd name="T62" fmla="*/ 24 w 32"/>
                  <a:gd name="T63" fmla="*/ 68 h 78"/>
                  <a:gd name="T64" fmla="*/ 24 w 32"/>
                  <a:gd name="T65" fmla="*/ 68 h 78"/>
                  <a:gd name="T66" fmla="*/ 28 w 32"/>
                  <a:gd name="T67" fmla="*/ 68 h 78"/>
                  <a:gd name="T68" fmla="*/ 28 w 32"/>
                  <a:gd name="T69" fmla="*/ 68 h 78"/>
                  <a:gd name="T70" fmla="*/ 32 w 32"/>
                  <a:gd name="T71" fmla="*/ 66 h 78"/>
                  <a:gd name="T72" fmla="*/ 30 w 32"/>
                  <a:gd name="T73" fmla="*/ 7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78">
                    <a:moveTo>
                      <a:pt x="30" y="76"/>
                    </a:moveTo>
                    <a:lnTo>
                      <a:pt x="30" y="76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16" y="78"/>
                    </a:lnTo>
                    <a:lnTo>
                      <a:pt x="16" y="78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64"/>
                    </a:lnTo>
                    <a:lnTo>
                      <a:pt x="8" y="32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8" y="22"/>
                    </a:lnTo>
                    <a:lnTo>
                      <a:pt x="8" y="6"/>
                    </a:lnTo>
                    <a:lnTo>
                      <a:pt x="18" y="0"/>
                    </a:lnTo>
                    <a:lnTo>
                      <a:pt x="18" y="22"/>
                    </a:lnTo>
                    <a:lnTo>
                      <a:pt x="32" y="22"/>
                    </a:lnTo>
                    <a:lnTo>
                      <a:pt x="32" y="32"/>
                    </a:lnTo>
                    <a:lnTo>
                      <a:pt x="18" y="32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32" y="66"/>
                    </a:lnTo>
                    <a:lnTo>
                      <a:pt x="30" y="7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68" name="Freeform 64"/>
              <p:cNvSpPr>
                <a:spLocks noEditPoints="1"/>
              </p:cNvSpPr>
              <p:nvPr/>
            </p:nvSpPr>
            <p:spPr bwMode="auto">
              <a:xfrm>
                <a:off x="6873875" y="5284788"/>
                <a:ext cx="76200" cy="88900"/>
              </a:xfrm>
              <a:custGeom>
                <a:avLst/>
                <a:gdLst>
                  <a:gd name="T0" fmla="*/ 48 w 48"/>
                  <a:gd name="T1" fmla="*/ 26 h 56"/>
                  <a:gd name="T2" fmla="*/ 46 w 48"/>
                  <a:gd name="T3" fmla="*/ 30 h 56"/>
                  <a:gd name="T4" fmla="*/ 10 w 48"/>
                  <a:gd name="T5" fmla="*/ 32 h 56"/>
                  <a:gd name="T6" fmla="*/ 12 w 48"/>
                  <a:gd name="T7" fmla="*/ 38 h 56"/>
                  <a:gd name="T8" fmla="*/ 16 w 48"/>
                  <a:gd name="T9" fmla="*/ 42 h 56"/>
                  <a:gd name="T10" fmla="*/ 20 w 48"/>
                  <a:gd name="T11" fmla="*/ 46 h 56"/>
                  <a:gd name="T12" fmla="*/ 24 w 48"/>
                  <a:gd name="T13" fmla="*/ 46 h 56"/>
                  <a:gd name="T14" fmla="*/ 28 w 48"/>
                  <a:gd name="T15" fmla="*/ 46 h 56"/>
                  <a:gd name="T16" fmla="*/ 30 w 48"/>
                  <a:gd name="T17" fmla="*/ 46 h 56"/>
                  <a:gd name="T18" fmla="*/ 34 w 48"/>
                  <a:gd name="T19" fmla="*/ 44 h 56"/>
                  <a:gd name="T20" fmla="*/ 36 w 48"/>
                  <a:gd name="T21" fmla="*/ 42 h 56"/>
                  <a:gd name="T22" fmla="*/ 42 w 48"/>
                  <a:gd name="T23" fmla="*/ 48 h 56"/>
                  <a:gd name="T24" fmla="*/ 38 w 48"/>
                  <a:gd name="T25" fmla="*/ 52 h 56"/>
                  <a:gd name="T26" fmla="*/ 34 w 48"/>
                  <a:gd name="T27" fmla="*/ 54 h 56"/>
                  <a:gd name="T28" fmla="*/ 30 w 48"/>
                  <a:gd name="T29" fmla="*/ 56 h 56"/>
                  <a:gd name="T30" fmla="*/ 24 w 48"/>
                  <a:gd name="T31" fmla="*/ 56 h 56"/>
                  <a:gd name="T32" fmla="*/ 16 w 48"/>
                  <a:gd name="T33" fmla="*/ 56 h 56"/>
                  <a:gd name="T34" fmla="*/ 12 w 48"/>
                  <a:gd name="T35" fmla="*/ 52 h 56"/>
                  <a:gd name="T36" fmla="*/ 8 w 48"/>
                  <a:gd name="T37" fmla="*/ 48 h 56"/>
                  <a:gd name="T38" fmla="*/ 4 w 48"/>
                  <a:gd name="T39" fmla="*/ 44 h 56"/>
                  <a:gd name="T40" fmla="*/ 0 w 48"/>
                  <a:gd name="T41" fmla="*/ 36 h 56"/>
                  <a:gd name="T42" fmla="*/ 0 w 48"/>
                  <a:gd name="T43" fmla="*/ 28 h 56"/>
                  <a:gd name="T44" fmla="*/ 2 w 48"/>
                  <a:gd name="T45" fmla="*/ 16 h 56"/>
                  <a:gd name="T46" fmla="*/ 6 w 48"/>
                  <a:gd name="T47" fmla="*/ 6 h 56"/>
                  <a:gd name="T48" fmla="*/ 14 w 48"/>
                  <a:gd name="T49" fmla="*/ 0 h 56"/>
                  <a:gd name="T50" fmla="*/ 24 w 48"/>
                  <a:gd name="T51" fmla="*/ 0 h 56"/>
                  <a:gd name="T52" fmla="*/ 34 w 48"/>
                  <a:gd name="T53" fmla="*/ 2 h 56"/>
                  <a:gd name="T54" fmla="*/ 42 w 48"/>
                  <a:gd name="T55" fmla="*/ 8 h 56"/>
                  <a:gd name="T56" fmla="*/ 46 w 48"/>
                  <a:gd name="T57" fmla="*/ 16 h 56"/>
                  <a:gd name="T58" fmla="*/ 48 w 48"/>
                  <a:gd name="T59" fmla="*/ 26 h 56"/>
                  <a:gd name="T60" fmla="*/ 36 w 48"/>
                  <a:gd name="T61" fmla="*/ 22 h 56"/>
                  <a:gd name="T62" fmla="*/ 36 w 48"/>
                  <a:gd name="T63" fmla="*/ 18 h 56"/>
                  <a:gd name="T64" fmla="*/ 32 w 48"/>
                  <a:gd name="T65" fmla="*/ 12 h 56"/>
                  <a:gd name="T66" fmla="*/ 28 w 48"/>
                  <a:gd name="T67" fmla="*/ 10 h 56"/>
                  <a:gd name="T68" fmla="*/ 24 w 48"/>
                  <a:gd name="T69" fmla="*/ 8 h 56"/>
                  <a:gd name="T70" fmla="*/ 18 w 48"/>
                  <a:gd name="T71" fmla="*/ 10 h 56"/>
                  <a:gd name="T72" fmla="*/ 14 w 48"/>
                  <a:gd name="T73" fmla="*/ 12 h 56"/>
                  <a:gd name="T74" fmla="*/ 12 w 48"/>
                  <a:gd name="T75" fmla="*/ 16 h 56"/>
                  <a:gd name="T76" fmla="*/ 10 w 48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" h="56">
                    <a:moveTo>
                      <a:pt x="48" y="26"/>
                    </a:moveTo>
                    <a:lnTo>
                      <a:pt x="48" y="26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6" y="42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8" y="26"/>
                    </a:lnTo>
                    <a:lnTo>
                      <a:pt x="48" y="26"/>
                    </a:lnTo>
                    <a:close/>
                    <a:moveTo>
                      <a:pt x="36" y="22"/>
                    </a:moveTo>
                    <a:lnTo>
                      <a:pt x="36" y="22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0" y="22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69" name="Freeform 65"/>
              <p:cNvSpPr>
                <a:spLocks/>
              </p:cNvSpPr>
              <p:nvPr/>
            </p:nvSpPr>
            <p:spPr bwMode="auto">
              <a:xfrm>
                <a:off x="6965950" y="5284788"/>
                <a:ext cx="53975" cy="88900"/>
              </a:xfrm>
              <a:custGeom>
                <a:avLst/>
                <a:gdLst>
                  <a:gd name="T0" fmla="*/ 30 w 34"/>
                  <a:gd name="T1" fmla="*/ 12 h 56"/>
                  <a:gd name="T2" fmla="*/ 30 w 34"/>
                  <a:gd name="T3" fmla="*/ 12 h 56"/>
                  <a:gd name="T4" fmla="*/ 26 w 34"/>
                  <a:gd name="T5" fmla="*/ 10 h 56"/>
                  <a:gd name="T6" fmla="*/ 26 w 34"/>
                  <a:gd name="T7" fmla="*/ 10 h 56"/>
                  <a:gd name="T8" fmla="*/ 22 w 34"/>
                  <a:gd name="T9" fmla="*/ 10 h 56"/>
                  <a:gd name="T10" fmla="*/ 22 w 34"/>
                  <a:gd name="T11" fmla="*/ 10 h 56"/>
                  <a:gd name="T12" fmla="*/ 18 w 34"/>
                  <a:gd name="T13" fmla="*/ 10 h 56"/>
                  <a:gd name="T14" fmla="*/ 14 w 34"/>
                  <a:gd name="T15" fmla="*/ 14 h 56"/>
                  <a:gd name="T16" fmla="*/ 14 w 34"/>
                  <a:gd name="T17" fmla="*/ 14 h 56"/>
                  <a:gd name="T18" fmla="*/ 12 w 34"/>
                  <a:gd name="T19" fmla="*/ 18 h 56"/>
                  <a:gd name="T20" fmla="*/ 12 w 34"/>
                  <a:gd name="T21" fmla="*/ 24 h 56"/>
                  <a:gd name="T22" fmla="*/ 12 w 34"/>
                  <a:gd name="T23" fmla="*/ 56 h 56"/>
                  <a:gd name="T24" fmla="*/ 0 w 34"/>
                  <a:gd name="T25" fmla="*/ 56 h 56"/>
                  <a:gd name="T26" fmla="*/ 0 w 34"/>
                  <a:gd name="T27" fmla="*/ 0 h 56"/>
                  <a:gd name="T28" fmla="*/ 12 w 34"/>
                  <a:gd name="T29" fmla="*/ 0 h 56"/>
                  <a:gd name="T30" fmla="*/ 12 w 34"/>
                  <a:gd name="T31" fmla="*/ 6 h 56"/>
                  <a:gd name="T32" fmla="*/ 12 w 34"/>
                  <a:gd name="T33" fmla="*/ 6 h 56"/>
                  <a:gd name="T34" fmla="*/ 14 w 34"/>
                  <a:gd name="T35" fmla="*/ 2 h 56"/>
                  <a:gd name="T36" fmla="*/ 14 w 34"/>
                  <a:gd name="T37" fmla="*/ 2 h 56"/>
                  <a:gd name="T38" fmla="*/ 16 w 34"/>
                  <a:gd name="T39" fmla="*/ 0 h 56"/>
                  <a:gd name="T40" fmla="*/ 16 w 34"/>
                  <a:gd name="T41" fmla="*/ 0 h 56"/>
                  <a:gd name="T42" fmla="*/ 20 w 34"/>
                  <a:gd name="T43" fmla="*/ 0 h 56"/>
                  <a:gd name="T44" fmla="*/ 20 w 34"/>
                  <a:gd name="T45" fmla="*/ 0 h 56"/>
                  <a:gd name="T46" fmla="*/ 24 w 34"/>
                  <a:gd name="T47" fmla="*/ 0 h 56"/>
                  <a:gd name="T48" fmla="*/ 24 w 34"/>
                  <a:gd name="T49" fmla="*/ 0 h 56"/>
                  <a:gd name="T50" fmla="*/ 30 w 34"/>
                  <a:gd name="T51" fmla="*/ 0 h 56"/>
                  <a:gd name="T52" fmla="*/ 30 w 34"/>
                  <a:gd name="T53" fmla="*/ 0 h 56"/>
                  <a:gd name="T54" fmla="*/ 34 w 34"/>
                  <a:gd name="T55" fmla="*/ 2 h 56"/>
                  <a:gd name="T56" fmla="*/ 30 w 34"/>
                  <a:gd name="T57" fmla="*/ 1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" h="56">
                    <a:moveTo>
                      <a:pt x="30" y="12"/>
                    </a:moveTo>
                    <a:lnTo>
                      <a:pt x="30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2" y="5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70" name="Freeform 66"/>
              <p:cNvSpPr>
                <a:spLocks/>
              </p:cNvSpPr>
              <p:nvPr/>
            </p:nvSpPr>
            <p:spPr bwMode="auto">
              <a:xfrm>
                <a:off x="7067550" y="5249863"/>
                <a:ext cx="50800" cy="123825"/>
              </a:xfrm>
              <a:custGeom>
                <a:avLst/>
                <a:gdLst>
                  <a:gd name="T0" fmla="*/ 30 w 32"/>
                  <a:gd name="T1" fmla="*/ 76 h 78"/>
                  <a:gd name="T2" fmla="*/ 30 w 32"/>
                  <a:gd name="T3" fmla="*/ 76 h 78"/>
                  <a:gd name="T4" fmla="*/ 26 w 32"/>
                  <a:gd name="T5" fmla="*/ 78 h 78"/>
                  <a:gd name="T6" fmla="*/ 26 w 32"/>
                  <a:gd name="T7" fmla="*/ 78 h 78"/>
                  <a:gd name="T8" fmla="*/ 20 w 32"/>
                  <a:gd name="T9" fmla="*/ 78 h 78"/>
                  <a:gd name="T10" fmla="*/ 20 w 32"/>
                  <a:gd name="T11" fmla="*/ 78 h 78"/>
                  <a:gd name="T12" fmla="*/ 14 w 32"/>
                  <a:gd name="T13" fmla="*/ 78 h 78"/>
                  <a:gd name="T14" fmla="*/ 14 w 32"/>
                  <a:gd name="T15" fmla="*/ 78 h 78"/>
                  <a:gd name="T16" fmla="*/ 12 w 32"/>
                  <a:gd name="T17" fmla="*/ 74 h 78"/>
                  <a:gd name="T18" fmla="*/ 12 w 32"/>
                  <a:gd name="T19" fmla="*/ 74 h 78"/>
                  <a:gd name="T20" fmla="*/ 8 w 32"/>
                  <a:gd name="T21" fmla="*/ 70 h 78"/>
                  <a:gd name="T22" fmla="*/ 8 w 32"/>
                  <a:gd name="T23" fmla="*/ 70 h 78"/>
                  <a:gd name="T24" fmla="*/ 8 w 32"/>
                  <a:gd name="T25" fmla="*/ 64 h 78"/>
                  <a:gd name="T26" fmla="*/ 8 w 32"/>
                  <a:gd name="T27" fmla="*/ 32 h 78"/>
                  <a:gd name="T28" fmla="*/ 0 w 32"/>
                  <a:gd name="T29" fmla="*/ 32 h 78"/>
                  <a:gd name="T30" fmla="*/ 0 w 32"/>
                  <a:gd name="T31" fmla="*/ 22 h 78"/>
                  <a:gd name="T32" fmla="*/ 8 w 32"/>
                  <a:gd name="T33" fmla="*/ 22 h 78"/>
                  <a:gd name="T34" fmla="*/ 8 w 32"/>
                  <a:gd name="T35" fmla="*/ 6 h 78"/>
                  <a:gd name="T36" fmla="*/ 18 w 32"/>
                  <a:gd name="T37" fmla="*/ 0 h 78"/>
                  <a:gd name="T38" fmla="*/ 18 w 32"/>
                  <a:gd name="T39" fmla="*/ 22 h 78"/>
                  <a:gd name="T40" fmla="*/ 32 w 32"/>
                  <a:gd name="T41" fmla="*/ 22 h 78"/>
                  <a:gd name="T42" fmla="*/ 32 w 32"/>
                  <a:gd name="T43" fmla="*/ 32 h 78"/>
                  <a:gd name="T44" fmla="*/ 18 w 32"/>
                  <a:gd name="T45" fmla="*/ 32 h 78"/>
                  <a:gd name="T46" fmla="*/ 18 w 32"/>
                  <a:gd name="T47" fmla="*/ 62 h 78"/>
                  <a:gd name="T48" fmla="*/ 18 w 32"/>
                  <a:gd name="T49" fmla="*/ 62 h 78"/>
                  <a:gd name="T50" fmla="*/ 18 w 32"/>
                  <a:gd name="T51" fmla="*/ 66 h 78"/>
                  <a:gd name="T52" fmla="*/ 18 w 32"/>
                  <a:gd name="T53" fmla="*/ 66 h 78"/>
                  <a:gd name="T54" fmla="*/ 20 w 32"/>
                  <a:gd name="T55" fmla="*/ 68 h 78"/>
                  <a:gd name="T56" fmla="*/ 20 w 32"/>
                  <a:gd name="T57" fmla="*/ 68 h 78"/>
                  <a:gd name="T58" fmla="*/ 22 w 32"/>
                  <a:gd name="T59" fmla="*/ 68 h 78"/>
                  <a:gd name="T60" fmla="*/ 22 w 32"/>
                  <a:gd name="T61" fmla="*/ 68 h 78"/>
                  <a:gd name="T62" fmla="*/ 24 w 32"/>
                  <a:gd name="T63" fmla="*/ 68 h 78"/>
                  <a:gd name="T64" fmla="*/ 24 w 32"/>
                  <a:gd name="T65" fmla="*/ 68 h 78"/>
                  <a:gd name="T66" fmla="*/ 28 w 32"/>
                  <a:gd name="T67" fmla="*/ 68 h 78"/>
                  <a:gd name="T68" fmla="*/ 28 w 32"/>
                  <a:gd name="T69" fmla="*/ 68 h 78"/>
                  <a:gd name="T70" fmla="*/ 32 w 32"/>
                  <a:gd name="T71" fmla="*/ 66 h 78"/>
                  <a:gd name="T72" fmla="*/ 30 w 32"/>
                  <a:gd name="T73" fmla="*/ 7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78">
                    <a:moveTo>
                      <a:pt x="30" y="76"/>
                    </a:moveTo>
                    <a:lnTo>
                      <a:pt x="30" y="76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64"/>
                    </a:lnTo>
                    <a:lnTo>
                      <a:pt x="8" y="32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8" y="22"/>
                    </a:lnTo>
                    <a:lnTo>
                      <a:pt x="8" y="6"/>
                    </a:lnTo>
                    <a:lnTo>
                      <a:pt x="18" y="0"/>
                    </a:lnTo>
                    <a:lnTo>
                      <a:pt x="18" y="22"/>
                    </a:lnTo>
                    <a:lnTo>
                      <a:pt x="32" y="22"/>
                    </a:lnTo>
                    <a:lnTo>
                      <a:pt x="32" y="32"/>
                    </a:lnTo>
                    <a:lnTo>
                      <a:pt x="18" y="32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32" y="66"/>
                    </a:lnTo>
                    <a:lnTo>
                      <a:pt x="30" y="7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71" name="Freeform 67"/>
              <p:cNvSpPr>
                <a:spLocks/>
              </p:cNvSpPr>
              <p:nvPr/>
            </p:nvSpPr>
            <p:spPr bwMode="auto">
              <a:xfrm>
                <a:off x="7137400" y="5249863"/>
                <a:ext cx="69850" cy="123825"/>
              </a:xfrm>
              <a:custGeom>
                <a:avLst/>
                <a:gdLst>
                  <a:gd name="T0" fmla="*/ 34 w 44"/>
                  <a:gd name="T1" fmla="*/ 78 h 78"/>
                  <a:gd name="T2" fmla="*/ 34 w 44"/>
                  <a:gd name="T3" fmla="*/ 46 h 78"/>
                  <a:gd name="T4" fmla="*/ 34 w 44"/>
                  <a:gd name="T5" fmla="*/ 46 h 78"/>
                  <a:gd name="T6" fmla="*/ 32 w 44"/>
                  <a:gd name="T7" fmla="*/ 40 h 78"/>
                  <a:gd name="T8" fmla="*/ 30 w 44"/>
                  <a:gd name="T9" fmla="*/ 34 h 78"/>
                  <a:gd name="T10" fmla="*/ 30 w 44"/>
                  <a:gd name="T11" fmla="*/ 34 h 78"/>
                  <a:gd name="T12" fmla="*/ 28 w 44"/>
                  <a:gd name="T13" fmla="*/ 32 h 78"/>
                  <a:gd name="T14" fmla="*/ 22 w 44"/>
                  <a:gd name="T15" fmla="*/ 30 h 78"/>
                  <a:gd name="T16" fmla="*/ 22 w 44"/>
                  <a:gd name="T17" fmla="*/ 30 h 78"/>
                  <a:gd name="T18" fmla="*/ 18 w 44"/>
                  <a:gd name="T19" fmla="*/ 32 h 78"/>
                  <a:gd name="T20" fmla="*/ 18 w 44"/>
                  <a:gd name="T21" fmla="*/ 32 h 78"/>
                  <a:gd name="T22" fmla="*/ 14 w 44"/>
                  <a:gd name="T23" fmla="*/ 34 h 78"/>
                  <a:gd name="T24" fmla="*/ 14 w 44"/>
                  <a:gd name="T25" fmla="*/ 34 h 78"/>
                  <a:gd name="T26" fmla="*/ 12 w 44"/>
                  <a:gd name="T27" fmla="*/ 38 h 78"/>
                  <a:gd name="T28" fmla="*/ 12 w 44"/>
                  <a:gd name="T29" fmla="*/ 38 h 78"/>
                  <a:gd name="T30" fmla="*/ 10 w 44"/>
                  <a:gd name="T31" fmla="*/ 44 h 78"/>
                  <a:gd name="T32" fmla="*/ 10 w 44"/>
                  <a:gd name="T33" fmla="*/ 78 h 78"/>
                  <a:gd name="T34" fmla="*/ 0 w 44"/>
                  <a:gd name="T35" fmla="*/ 78 h 78"/>
                  <a:gd name="T36" fmla="*/ 0 w 44"/>
                  <a:gd name="T37" fmla="*/ 6 h 78"/>
                  <a:gd name="T38" fmla="*/ 10 w 44"/>
                  <a:gd name="T39" fmla="*/ 0 h 78"/>
                  <a:gd name="T40" fmla="*/ 10 w 44"/>
                  <a:gd name="T41" fmla="*/ 28 h 78"/>
                  <a:gd name="T42" fmla="*/ 10 w 44"/>
                  <a:gd name="T43" fmla="*/ 28 h 78"/>
                  <a:gd name="T44" fmla="*/ 14 w 44"/>
                  <a:gd name="T45" fmla="*/ 24 h 78"/>
                  <a:gd name="T46" fmla="*/ 14 w 44"/>
                  <a:gd name="T47" fmla="*/ 24 h 78"/>
                  <a:gd name="T48" fmla="*/ 16 w 44"/>
                  <a:gd name="T49" fmla="*/ 22 h 78"/>
                  <a:gd name="T50" fmla="*/ 16 w 44"/>
                  <a:gd name="T51" fmla="*/ 22 h 78"/>
                  <a:gd name="T52" fmla="*/ 20 w 44"/>
                  <a:gd name="T53" fmla="*/ 22 h 78"/>
                  <a:gd name="T54" fmla="*/ 20 w 44"/>
                  <a:gd name="T55" fmla="*/ 22 h 78"/>
                  <a:gd name="T56" fmla="*/ 24 w 44"/>
                  <a:gd name="T57" fmla="*/ 22 h 78"/>
                  <a:gd name="T58" fmla="*/ 24 w 44"/>
                  <a:gd name="T59" fmla="*/ 22 h 78"/>
                  <a:gd name="T60" fmla="*/ 34 w 44"/>
                  <a:gd name="T61" fmla="*/ 22 h 78"/>
                  <a:gd name="T62" fmla="*/ 34 w 44"/>
                  <a:gd name="T63" fmla="*/ 22 h 78"/>
                  <a:gd name="T64" fmla="*/ 40 w 44"/>
                  <a:gd name="T65" fmla="*/ 28 h 78"/>
                  <a:gd name="T66" fmla="*/ 40 w 44"/>
                  <a:gd name="T67" fmla="*/ 28 h 78"/>
                  <a:gd name="T68" fmla="*/ 44 w 44"/>
                  <a:gd name="T69" fmla="*/ 36 h 78"/>
                  <a:gd name="T70" fmla="*/ 44 w 44"/>
                  <a:gd name="T71" fmla="*/ 36 h 78"/>
                  <a:gd name="T72" fmla="*/ 44 w 44"/>
                  <a:gd name="T73" fmla="*/ 46 h 78"/>
                  <a:gd name="T74" fmla="*/ 44 w 44"/>
                  <a:gd name="T75" fmla="*/ 78 h 78"/>
                  <a:gd name="T76" fmla="*/ 34 w 44"/>
                  <a:gd name="T7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" h="78">
                    <a:moveTo>
                      <a:pt x="34" y="78"/>
                    </a:moveTo>
                    <a:lnTo>
                      <a:pt x="34" y="46"/>
                    </a:lnTo>
                    <a:lnTo>
                      <a:pt x="34" y="46"/>
                    </a:lnTo>
                    <a:lnTo>
                      <a:pt x="32" y="40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28" y="32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0" y="44"/>
                    </a:lnTo>
                    <a:lnTo>
                      <a:pt x="10" y="78"/>
                    </a:lnTo>
                    <a:lnTo>
                      <a:pt x="0" y="78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4" y="46"/>
                    </a:lnTo>
                    <a:lnTo>
                      <a:pt x="44" y="78"/>
                    </a:lnTo>
                    <a:lnTo>
                      <a:pt x="34" y="7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72" name="Freeform 68"/>
              <p:cNvSpPr>
                <a:spLocks noEditPoints="1"/>
              </p:cNvSpPr>
              <p:nvPr/>
            </p:nvSpPr>
            <p:spPr bwMode="auto">
              <a:xfrm>
                <a:off x="7223125" y="5284788"/>
                <a:ext cx="76200" cy="88900"/>
              </a:xfrm>
              <a:custGeom>
                <a:avLst/>
                <a:gdLst>
                  <a:gd name="T0" fmla="*/ 48 w 48"/>
                  <a:gd name="T1" fmla="*/ 26 h 56"/>
                  <a:gd name="T2" fmla="*/ 48 w 48"/>
                  <a:gd name="T3" fmla="*/ 30 h 56"/>
                  <a:gd name="T4" fmla="*/ 12 w 48"/>
                  <a:gd name="T5" fmla="*/ 32 h 56"/>
                  <a:gd name="T6" fmla="*/ 14 w 48"/>
                  <a:gd name="T7" fmla="*/ 38 h 56"/>
                  <a:gd name="T8" fmla="*/ 16 w 48"/>
                  <a:gd name="T9" fmla="*/ 42 h 56"/>
                  <a:gd name="T10" fmla="*/ 20 w 48"/>
                  <a:gd name="T11" fmla="*/ 46 h 56"/>
                  <a:gd name="T12" fmla="*/ 26 w 48"/>
                  <a:gd name="T13" fmla="*/ 46 h 56"/>
                  <a:gd name="T14" fmla="*/ 28 w 48"/>
                  <a:gd name="T15" fmla="*/ 46 h 56"/>
                  <a:gd name="T16" fmla="*/ 32 w 48"/>
                  <a:gd name="T17" fmla="*/ 46 h 56"/>
                  <a:gd name="T18" fmla="*/ 34 w 48"/>
                  <a:gd name="T19" fmla="*/ 44 h 56"/>
                  <a:gd name="T20" fmla="*/ 38 w 48"/>
                  <a:gd name="T21" fmla="*/ 42 h 56"/>
                  <a:gd name="T22" fmla="*/ 44 w 48"/>
                  <a:gd name="T23" fmla="*/ 48 h 56"/>
                  <a:gd name="T24" fmla="*/ 40 w 48"/>
                  <a:gd name="T25" fmla="*/ 52 h 56"/>
                  <a:gd name="T26" fmla="*/ 36 w 48"/>
                  <a:gd name="T27" fmla="*/ 54 h 56"/>
                  <a:gd name="T28" fmla="*/ 30 w 48"/>
                  <a:gd name="T29" fmla="*/ 56 h 56"/>
                  <a:gd name="T30" fmla="*/ 24 w 48"/>
                  <a:gd name="T31" fmla="*/ 56 h 56"/>
                  <a:gd name="T32" fmla="*/ 18 w 48"/>
                  <a:gd name="T33" fmla="*/ 56 h 56"/>
                  <a:gd name="T34" fmla="*/ 12 w 48"/>
                  <a:gd name="T35" fmla="*/ 52 h 56"/>
                  <a:gd name="T36" fmla="*/ 8 w 48"/>
                  <a:gd name="T37" fmla="*/ 48 h 56"/>
                  <a:gd name="T38" fmla="*/ 4 w 48"/>
                  <a:gd name="T39" fmla="*/ 44 h 56"/>
                  <a:gd name="T40" fmla="*/ 2 w 48"/>
                  <a:gd name="T41" fmla="*/ 36 h 56"/>
                  <a:gd name="T42" fmla="*/ 0 w 48"/>
                  <a:gd name="T43" fmla="*/ 28 h 56"/>
                  <a:gd name="T44" fmla="*/ 2 w 48"/>
                  <a:gd name="T45" fmla="*/ 16 h 56"/>
                  <a:gd name="T46" fmla="*/ 8 w 48"/>
                  <a:gd name="T47" fmla="*/ 6 h 56"/>
                  <a:gd name="T48" fmla="*/ 16 w 48"/>
                  <a:gd name="T49" fmla="*/ 0 h 56"/>
                  <a:gd name="T50" fmla="*/ 26 w 48"/>
                  <a:gd name="T51" fmla="*/ 0 h 56"/>
                  <a:gd name="T52" fmla="*/ 36 w 48"/>
                  <a:gd name="T53" fmla="*/ 2 h 56"/>
                  <a:gd name="T54" fmla="*/ 42 w 48"/>
                  <a:gd name="T55" fmla="*/ 8 h 56"/>
                  <a:gd name="T56" fmla="*/ 46 w 48"/>
                  <a:gd name="T57" fmla="*/ 16 h 56"/>
                  <a:gd name="T58" fmla="*/ 48 w 48"/>
                  <a:gd name="T59" fmla="*/ 26 h 56"/>
                  <a:gd name="T60" fmla="*/ 38 w 48"/>
                  <a:gd name="T61" fmla="*/ 22 h 56"/>
                  <a:gd name="T62" fmla="*/ 36 w 48"/>
                  <a:gd name="T63" fmla="*/ 18 h 56"/>
                  <a:gd name="T64" fmla="*/ 34 w 48"/>
                  <a:gd name="T65" fmla="*/ 12 h 56"/>
                  <a:gd name="T66" fmla="*/ 30 w 48"/>
                  <a:gd name="T67" fmla="*/ 10 h 56"/>
                  <a:gd name="T68" fmla="*/ 24 w 48"/>
                  <a:gd name="T69" fmla="*/ 8 h 56"/>
                  <a:gd name="T70" fmla="*/ 20 w 48"/>
                  <a:gd name="T71" fmla="*/ 10 h 56"/>
                  <a:gd name="T72" fmla="*/ 16 w 48"/>
                  <a:gd name="T73" fmla="*/ 12 h 56"/>
                  <a:gd name="T74" fmla="*/ 14 w 48"/>
                  <a:gd name="T75" fmla="*/ 16 h 56"/>
                  <a:gd name="T76" fmla="*/ 12 w 48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" h="56">
                    <a:moveTo>
                      <a:pt x="48" y="26"/>
                    </a:moveTo>
                    <a:lnTo>
                      <a:pt x="48" y="26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8" y="42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8" y="26"/>
                    </a:lnTo>
                    <a:lnTo>
                      <a:pt x="48" y="26"/>
                    </a:lnTo>
                    <a:close/>
                    <a:moveTo>
                      <a:pt x="38" y="22"/>
                    </a:moveTo>
                    <a:lnTo>
                      <a:pt x="38" y="22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2" y="22"/>
                    </a:lnTo>
                    <a:lnTo>
                      <a:pt x="38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73" name="Freeform 69"/>
              <p:cNvSpPr>
                <a:spLocks/>
              </p:cNvSpPr>
              <p:nvPr/>
            </p:nvSpPr>
            <p:spPr bwMode="auto">
              <a:xfrm>
                <a:off x="7353300" y="5284788"/>
                <a:ext cx="107950" cy="88900"/>
              </a:xfrm>
              <a:custGeom>
                <a:avLst/>
                <a:gdLst>
                  <a:gd name="T0" fmla="*/ 54 w 68"/>
                  <a:gd name="T1" fmla="*/ 56 h 56"/>
                  <a:gd name="T2" fmla="*/ 44 w 68"/>
                  <a:gd name="T3" fmla="*/ 56 h 56"/>
                  <a:gd name="T4" fmla="*/ 34 w 68"/>
                  <a:gd name="T5" fmla="*/ 16 h 56"/>
                  <a:gd name="T6" fmla="*/ 24 w 68"/>
                  <a:gd name="T7" fmla="*/ 56 h 56"/>
                  <a:gd name="T8" fmla="*/ 14 w 68"/>
                  <a:gd name="T9" fmla="*/ 56 h 56"/>
                  <a:gd name="T10" fmla="*/ 0 w 68"/>
                  <a:gd name="T11" fmla="*/ 0 h 56"/>
                  <a:gd name="T12" fmla="*/ 10 w 68"/>
                  <a:gd name="T13" fmla="*/ 0 h 56"/>
                  <a:gd name="T14" fmla="*/ 20 w 68"/>
                  <a:gd name="T15" fmla="*/ 38 h 56"/>
                  <a:gd name="T16" fmla="*/ 30 w 68"/>
                  <a:gd name="T17" fmla="*/ 0 h 56"/>
                  <a:gd name="T18" fmla="*/ 38 w 68"/>
                  <a:gd name="T19" fmla="*/ 0 h 56"/>
                  <a:gd name="T20" fmla="*/ 50 w 68"/>
                  <a:gd name="T21" fmla="*/ 38 h 56"/>
                  <a:gd name="T22" fmla="*/ 58 w 68"/>
                  <a:gd name="T23" fmla="*/ 0 h 56"/>
                  <a:gd name="T24" fmla="*/ 68 w 68"/>
                  <a:gd name="T25" fmla="*/ 0 h 56"/>
                  <a:gd name="T26" fmla="*/ 54 w 68"/>
                  <a:gd name="T2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56">
                    <a:moveTo>
                      <a:pt x="54" y="56"/>
                    </a:moveTo>
                    <a:lnTo>
                      <a:pt x="44" y="56"/>
                    </a:lnTo>
                    <a:lnTo>
                      <a:pt x="34" y="16"/>
                    </a:lnTo>
                    <a:lnTo>
                      <a:pt x="24" y="56"/>
                    </a:lnTo>
                    <a:lnTo>
                      <a:pt x="14" y="56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38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50" y="38"/>
                    </a:lnTo>
                    <a:lnTo>
                      <a:pt x="58" y="0"/>
                    </a:lnTo>
                    <a:lnTo>
                      <a:pt x="68" y="0"/>
                    </a:lnTo>
                    <a:lnTo>
                      <a:pt x="54" y="5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74" name="Freeform 70"/>
              <p:cNvSpPr>
                <a:spLocks noEditPoints="1"/>
              </p:cNvSpPr>
              <p:nvPr/>
            </p:nvSpPr>
            <p:spPr bwMode="auto">
              <a:xfrm>
                <a:off x="7470775" y="5284788"/>
                <a:ext cx="79375" cy="88900"/>
              </a:xfrm>
              <a:custGeom>
                <a:avLst/>
                <a:gdLst>
                  <a:gd name="T0" fmla="*/ 50 w 50"/>
                  <a:gd name="T1" fmla="*/ 28 h 56"/>
                  <a:gd name="T2" fmla="*/ 48 w 50"/>
                  <a:gd name="T3" fmla="*/ 40 h 56"/>
                  <a:gd name="T4" fmla="*/ 42 w 50"/>
                  <a:gd name="T5" fmla="*/ 48 h 56"/>
                  <a:gd name="T6" fmla="*/ 34 w 50"/>
                  <a:gd name="T7" fmla="*/ 54 h 56"/>
                  <a:gd name="T8" fmla="*/ 24 w 50"/>
                  <a:gd name="T9" fmla="*/ 56 h 56"/>
                  <a:gd name="T10" fmla="*/ 14 w 50"/>
                  <a:gd name="T11" fmla="*/ 54 h 56"/>
                  <a:gd name="T12" fmla="*/ 8 w 50"/>
                  <a:gd name="T13" fmla="*/ 48 h 56"/>
                  <a:gd name="T14" fmla="*/ 2 w 50"/>
                  <a:gd name="T15" fmla="*/ 40 h 56"/>
                  <a:gd name="T16" fmla="*/ 0 w 50"/>
                  <a:gd name="T17" fmla="*/ 28 h 56"/>
                  <a:gd name="T18" fmla="*/ 2 w 50"/>
                  <a:gd name="T19" fmla="*/ 16 h 56"/>
                  <a:gd name="T20" fmla="*/ 8 w 50"/>
                  <a:gd name="T21" fmla="*/ 6 h 56"/>
                  <a:gd name="T22" fmla="*/ 16 w 50"/>
                  <a:gd name="T23" fmla="*/ 0 h 56"/>
                  <a:gd name="T24" fmla="*/ 24 w 50"/>
                  <a:gd name="T25" fmla="*/ 0 h 56"/>
                  <a:gd name="T26" fmla="*/ 34 w 50"/>
                  <a:gd name="T27" fmla="*/ 2 h 56"/>
                  <a:gd name="T28" fmla="*/ 42 w 50"/>
                  <a:gd name="T29" fmla="*/ 6 h 56"/>
                  <a:gd name="T30" fmla="*/ 48 w 50"/>
                  <a:gd name="T31" fmla="*/ 16 h 56"/>
                  <a:gd name="T32" fmla="*/ 50 w 50"/>
                  <a:gd name="T33" fmla="*/ 28 h 56"/>
                  <a:gd name="T34" fmla="*/ 38 w 50"/>
                  <a:gd name="T35" fmla="*/ 28 h 56"/>
                  <a:gd name="T36" fmla="*/ 38 w 50"/>
                  <a:gd name="T37" fmla="*/ 20 h 56"/>
                  <a:gd name="T38" fmla="*/ 34 w 50"/>
                  <a:gd name="T39" fmla="*/ 14 h 56"/>
                  <a:gd name="T40" fmla="*/ 30 w 50"/>
                  <a:gd name="T41" fmla="*/ 10 h 56"/>
                  <a:gd name="T42" fmla="*/ 24 w 50"/>
                  <a:gd name="T43" fmla="*/ 10 h 56"/>
                  <a:gd name="T44" fmla="*/ 18 w 50"/>
                  <a:gd name="T45" fmla="*/ 10 h 56"/>
                  <a:gd name="T46" fmla="*/ 14 w 50"/>
                  <a:gd name="T47" fmla="*/ 14 h 56"/>
                  <a:gd name="T48" fmla="*/ 12 w 50"/>
                  <a:gd name="T49" fmla="*/ 20 h 56"/>
                  <a:gd name="T50" fmla="*/ 12 w 50"/>
                  <a:gd name="T51" fmla="*/ 28 h 56"/>
                  <a:gd name="T52" fmla="*/ 12 w 50"/>
                  <a:gd name="T53" fmla="*/ 36 h 56"/>
                  <a:gd name="T54" fmla="*/ 16 w 50"/>
                  <a:gd name="T55" fmla="*/ 42 h 56"/>
                  <a:gd name="T56" fmla="*/ 20 w 50"/>
                  <a:gd name="T57" fmla="*/ 44 h 56"/>
                  <a:gd name="T58" fmla="*/ 26 w 50"/>
                  <a:gd name="T59" fmla="*/ 46 h 56"/>
                  <a:gd name="T60" fmla="*/ 30 w 50"/>
                  <a:gd name="T61" fmla="*/ 44 h 56"/>
                  <a:gd name="T62" fmla="*/ 34 w 50"/>
                  <a:gd name="T63" fmla="*/ 40 h 56"/>
                  <a:gd name="T64" fmla="*/ 38 w 50"/>
                  <a:gd name="T65" fmla="*/ 34 h 56"/>
                  <a:gd name="T66" fmla="*/ 38 w 50"/>
                  <a:gd name="T6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0" h="56">
                    <a:moveTo>
                      <a:pt x="50" y="28"/>
                    </a:moveTo>
                    <a:lnTo>
                      <a:pt x="50" y="28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  <a:moveTo>
                      <a:pt x="38" y="28"/>
                    </a:moveTo>
                    <a:lnTo>
                      <a:pt x="38" y="28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8" y="28"/>
                    </a:lnTo>
                    <a:lnTo>
                      <a:pt x="38" y="2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75" name="Freeform 71"/>
              <p:cNvSpPr>
                <a:spLocks/>
              </p:cNvSpPr>
              <p:nvPr/>
            </p:nvSpPr>
            <p:spPr bwMode="auto">
              <a:xfrm>
                <a:off x="7566025" y="5284788"/>
                <a:ext cx="53975" cy="88900"/>
              </a:xfrm>
              <a:custGeom>
                <a:avLst/>
                <a:gdLst>
                  <a:gd name="T0" fmla="*/ 30 w 34"/>
                  <a:gd name="T1" fmla="*/ 12 h 56"/>
                  <a:gd name="T2" fmla="*/ 30 w 34"/>
                  <a:gd name="T3" fmla="*/ 12 h 56"/>
                  <a:gd name="T4" fmla="*/ 26 w 34"/>
                  <a:gd name="T5" fmla="*/ 10 h 56"/>
                  <a:gd name="T6" fmla="*/ 26 w 34"/>
                  <a:gd name="T7" fmla="*/ 10 h 56"/>
                  <a:gd name="T8" fmla="*/ 22 w 34"/>
                  <a:gd name="T9" fmla="*/ 10 h 56"/>
                  <a:gd name="T10" fmla="*/ 22 w 34"/>
                  <a:gd name="T11" fmla="*/ 10 h 56"/>
                  <a:gd name="T12" fmla="*/ 18 w 34"/>
                  <a:gd name="T13" fmla="*/ 10 h 56"/>
                  <a:gd name="T14" fmla="*/ 14 w 34"/>
                  <a:gd name="T15" fmla="*/ 14 h 56"/>
                  <a:gd name="T16" fmla="*/ 14 w 34"/>
                  <a:gd name="T17" fmla="*/ 14 h 56"/>
                  <a:gd name="T18" fmla="*/ 12 w 34"/>
                  <a:gd name="T19" fmla="*/ 18 h 56"/>
                  <a:gd name="T20" fmla="*/ 12 w 34"/>
                  <a:gd name="T21" fmla="*/ 24 h 56"/>
                  <a:gd name="T22" fmla="*/ 12 w 34"/>
                  <a:gd name="T23" fmla="*/ 56 h 56"/>
                  <a:gd name="T24" fmla="*/ 0 w 34"/>
                  <a:gd name="T25" fmla="*/ 56 h 56"/>
                  <a:gd name="T26" fmla="*/ 0 w 34"/>
                  <a:gd name="T27" fmla="*/ 0 h 56"/>
                  <a:gd name="T28" fmla="*/ 12 w 34"/>
                  <a:gd name="T29" fmla="*/ 0 h 56"/>
                  <a:gd name="T30" fmla="*/ 12 w 34"/>
                  <a:gd name="T31" fmla="*/ 6 h 56"/>
                  <a:gd name="T32" fmla="*/ 12 w 34"/>
                  <a:gd name="T33" fmla="*/ 6 h 56"/>
                  <a:gd name="T34" fmla="*/ 14 w 34"/>
                  <a:gd name="T35" fmla="*/ 2 h 56"/>
                  <a:gd name="T36" fmla="*/ 14 w 34"/>
                  <a:gd name="T37" fmla="*/ 2 h 56"/>
                  <a:gd name="T38" fmla="*/ 16 w 34"/>
                  <a:gd name="T39" fmla="*/ 0 h 56"/>
                  <a:gd name="T40" fmla="*/ 16 w 34"/>
                  <a:gd name="T41" fmla="*/ 0 h 56"/>
                  <a:gd name="T42" fmla="*/ 20 w 34"/>
                  <a:gd name="T43" fmla="*/ 0 h 56"/>
                  <a:gd name="T44" fmla="*/ 20 w 34"/>
                  <a:gd name="T45" fmla="*/ 0 h 56"/>
                  <a:gd name="T46" fmla="*/ 24 w 34"/>
                  <a:gd name="T47" fmla="*/ 0 h 56"/>
                  <a:gd name="T48" fmla="*/ 24 w 34"/>
                  <a:gd name="T49" fmla="*/ 0 h 56"/>
                  <a:gd name="T50" fmla="*/ 30 w 34"/>
                  <a:gd name="T51" fmla="*/ 0 h 56"/>
                  <a:gd name="T52" fmla="*/ 30 w 34"/>
                  <a:gd name="T53" fmla="*/ 0 h 56"/>
                  <a:gd name="T54" fmla="*/ 34 w 34"/>
                  <a:gd name="T55" fmla="*/ 2 h 56"/>
                  <a:gd name="T56" fmla="*/ 30 w 34"/>
                  <a:gd name="T57" fmla="*/ 1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" h="56">
                    <a:moveTo>
                      <a:pt x="30" y="12"/>
                    </a:moveTo>
                    <a:lnTo>
                      <a:pt x="30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2" y="5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22" name="Freeform 72"/>
              <p:cNvSpPr>
                <a:spLocks/>
              </p:cNvSpPr>
              <p:nvPr/>
            </p:nvSpPr>
            <p:spPr bwMode="auto">
              <a:xfrm>
                <a:off x="7632700" y="5249863"/>
                <a:ext cx="19050" cy="123825"/>
              </a:xfrm>
              <a:custGeom>
                <a:avLst/>
                <a:gdLst>
                  <a:gd name="T0" fmla="*/ 0 w 12"/>
                  <a:gd name="T1" fmla="*/ 78 h 78"/>
                  <a:gd name="T2" fmla="*/ 0 w 12"/>
                  <a:gd name="T3" fmla="*/ 6 h 78"/>
                  <a:gd name="T4" fmla="*/ 12 w 12"/>
                  <a:gd name="T5" fmla="*/ 0 h 78"/>
                  <a:gd name="T6" fmla="*/ 12 w 12"/>
                  <a:gd name="T7" fmla="*/ 78 h 78"/>
                  <a:gd name="T8" fmla="*/ 0 w 12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8">
                    <a:moveTo>
                      <a:pt x="0" y="78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23" name="Freeform 73"/>
              <p:cNvSpPr>
                <a:spLocks noEditPoints="1"/>
              </p:cNvSpPr>
              <p:nvPr/>
            </p:nvSpPr>
            <p:spPr bwMode="auto">
              <a:xfrm>
                <a:off x="7670800" y="5249863"/>
                <a:ext cx="73025" cy="123825"/>
              </a:xfrm>
              <a:custGeom>
                <a:avLst/>
                <a:gdLst>
                  <a:gd name="T0" fmla="*/ 34 w 46"/>
                  <a:gd name="T1" fmla="*/ 72 h 78"/>
                  <a:gd name="T2" fmla="*/ 32 w 46"/>
                  <a:gd name="T3" fmla="*/ 74 h 78"/>
                  <a:gd name="T4" fmla="*/ 28 w 46"/>
                  <a:gd name="T5" fmla="*/ 76 h 78"/>
                  <a:gd name="T6" fmla="*/ 24 w 46"/>
                  <a:gd name="T7" fmla="*/ 78 h 78"/>
                  <a:gd name="T8" fmla="*/ 20 w 46"/>
                  <a:gd name="T9" fmla="*/ 78 h 78"/>
                  <a:gd name="T10" fmla="*/ 12 w 46"/>
                  <a:gd name="T11" fmla="*/ 76 h 78"/>
                  <a:gd name="T12" fmla="*/ 6 w 46"/>
                  <a:gd name="T13" fmla="*/ 72 h 78"/>
                  <a:gd name="T14" fmla="*/ 0 w 46"/>
                  <a:gd name="T15" fmla="*/ 62 h 78"/>
                  <a:gd name="T16" fmla="*/ 0 w 46"/>
                  <a:gd name="T17" fmla="*/ 48 h 78"/>
                  <a:gd name="T18" fmla="*/ 2 w 46"/>
                  <a:gd name="T19" fmla="*/ 36 h 78"/>
                  <a:gd name="T20" fmla="*/ 6 w 46"/>
                  <a:gd name="T21" fmla="*/ 28 h 78"/>
                  <a:gd name="T22" fmla="*/ 12 w 46"/>
                  <a:gd name="T23" fmla="*/ 22 h 78"/>
                  <a:gd name="T24" fmla="*/ 20 w 46"/>
                  <a:gd name="T25" fmla="*/ 22 h 78"/>
                  <a:gd name="T26" fmla="*/ 26 w 46"/>
                  <a:gd name="T27" fmla="*/ 22 h 78"/>
                  <a:gd name="T28" fmla="*/ 28 w 46"/>
                  <a:gd name="T29" fmla="*/ 22 h 78"/>
                  <a:gd name="T30" fmla="*/ 32 w 46"/>
                  <a:gd name="T31" fmla="*/ 24 h 78"/>
                  <a:gd name="T32" fmla="*/ 34 w 46"/>
                  <a:gd name="T33" fmla="*/ 28 h 78"/>
                  <a:gd name="T34" fmla="*/ 46 w 46"/>
                  <a:gd name="T35" fmla="*/ 0 h 78"/>
                  <a:gd name="T36" fmla="*/ 34 w 46"/>
                  <a:gd name="T37" fmla="*/ 78 h 78"/>
                  <a:gd name="T38" fmla="*/ 34 w 46"/>
                  <a:gd name="T39" fmla="*/ 38 h 78"/>
                  <a:gd name="T40" fmla="*/ 32 w 46"/>
                  <a:gd name="T41" fmla="*/ 36 h 78"/>
                  <a:gd name="T42" fmla="*/ 30 w 46"/>
                  <a:gd name="T43" fmla="*/ 34 h 78"/>
                  <a:gd name="T44" fmla="*/ 26 w 46"/>
                  <a:gd name="T45" fmla="*/ 32 h 78"/>
                  <a:gd name="T46" fmla="*/ 22 w 46"/>
                  <a:gd name="T47" fmla="*/ 30 h 78"/>
                  <a:gd name="T48" fmla="*/ 14 w 46"/>
                  <a:gd name="T49" fmla="*/ 36 h 78"/>
                  <a:gd name="T50" fmla="*/ 10 w 46"/>
                  <a:gd name="T51" fmla="*/ 40 h 78"/>
                  <a:gd name="T52" fmla="*/ 10 w 46"/>
                  <a:gd name="T53" fmla="*/ 48 h 78"/>
                  <a:gd name="T54" fmla="*/ 10 w 46"/>
                  <a:gd name="T55" fmla="*/ 58 h 78"/>
                  <a:gd name="T56" fmla="*/ 14 w 46"/>
                  <a:gd name="T57" fmla="*/ 64 h 78"/>
                  <a:gd name="T58" fmla="*/ 18 w 46"/>
                  <a:gd name="T59" fmla="*/ 68 h 78"/>
                  <a:gd name="T60" fmla="*/ 22 w 46"/>
                  <a:gd name="T61" fmla="*/ 68 h 78"/>
                  <a:gd name="T62" fmla="*/ 26 w 46"/>
                  <a:gd name="T63" fmla="*/ 68 h 78"/>
                  <a:gd name="T64" fmla="*/ 30 w 46"/>
                  <a:gd name="T65" fmla="*/ 66 h 78"/>
                  <a:gd name="T66" fmla="*/ 32 w 46"/>
                  <a:gd name="T67" fmla="*/ 64 h 78"/>
                  <a:gd name="T68" fmla="*/ 34 w 46"/>
                  <a:gd name="T69" fmla="*/ 3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" h="78">
                    <a:moveTo>
                      <a:pt x="34" y="78"/>
                    </a:moveTo>
                    <a:lnTo>
                      <a:pt x="34" y="72"/>
                    </a:lnTo>
                    <a:lnTo>
                      <a:pt x="34" y="72"/>
                    </a:lnTo>
                    <a:lnTo>
                      <a:pt x="32" y="74"/>
                    </a:lnTo>
                    <a:lnTo>
                      <a:pt x="32" y="74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4" y="78"/>
                    </a:lnTo>
                    <a:lnTo>
                      <a:pt x="24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4" y="28"/>
                    </a:lnTo>
                    <a:lnTo>
                      <a:pt x="34" y="6"/>
                    </a:lnTo>
                    <a:lnTo>
                      <a:pt x="46" y="0"/>
                    </a:lnTo>
                    <a:lnTo>
                      <a:pt x="46" y="78"/>
                    </a:lnTo>
                    <a:lnTo>
                      <a:pt x="34" y="78"/>
                    </a:lnTo>
                    <a:close/>
                    <a:moveTo>
                      <a:pt x="34" y="38"/>
                    </a:moveTo>
                    <a:lnTo>
                      <a:pt x="34" y="38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6" y="32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0" y="40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58"/>
                    </a:lnTo>
                    <a:lnTo>
                      <a:pt x="10" y="58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4" y="62"/>
                    </a:lnTo>
                    <a:lnTo>
                      <a:pt x="34" y="3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43" name="Freeform 74"/>
              <p:cNvSpPr>
                <a:spLocks/>
              </p:cNvSpPr>
              <p:nvPr/>
            </p:nvSpPr>
            <p:spPr bwMode="auto">
              <a:xfrm>
                <a:off x="7800975" y="5284788"/>
                <a:ext cx="107950" cy="88900"/>
              </a:xfrm>
              <a:custGeom>
                <a:avLst/>
                <a:gdLst>
                  <a:gd name="T0" fmla="*/ 54 w 68"/>
                  <a:gd name="T1" fmla="*/ 56 h 56"/>
                  <a:gd name="T2" fmla="*/ 44 w 68"/>
                  <a:gd name="T3" fmla="*/ 56 h 56"/>
                  <a:gd name="T4" fmla="*/ 34 w 68"/>
                  <a:gd name="T5" fmla="*/ 16 h 56"/>
                  <a:gd name="T6" fmla="*/ 24 w 68"/>
                  <a:gd name="T7" fmla="*/ 56 h 56"/>
                  <a:gd name="T8" fmla="*/ 14 w 68"/>
                  <a:gd name="T9" fmla="*/ 56 h 56"/>
                  <a:gd name="T10" fmla="*/ 0 w 68"/>
                  <a:gd name="T11" fmla="*/ 0 h 56"/>
                  <a:gd name="T12" fmla="*/ 10 w 68"/>
                  <a:gd name="T13" fmla="*/ 0 h 56"/>
                  <a:gd name="T14" fmla="*/ 20 w 68"/>
                  <a:gd name="T15" fmla="*/ 38 h 56"/>
                  <a:gd name="T16" fmla="*/ 30 w 68"/>
                  <a:gd name="T17" fmla="*/ 0 h 56"/>
                  <a:gd name="T18" fmla="*/ 38 w 68"/>
                  <a:gd name="T19" fmla="*/ 0 h 56"/>
                  <a:gd name="T20" fmla="*/ 48 w 68"/>
                  <a:gd name="T21" fmla="*/ 38 h 56"/>
                  <a:gd name="T22" fmla="*/ 58 w 68"/>
                  <a:gd name="T23" fmla="*/ 0 h 56"/>
                  <a:gd name="T24" fmla="*/ 68 w 68"/>
                  <a:gd name="T25" fmla="*/ 0 h 56"/>
                  <a:gd name="T26" fmla="*/ 54 w 68"/>
                  <a:gd name="T2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56">
                    <a:moveTo>
                      <a:pt x="54" y="56"/>
                    </a:moveTo>
                    <a:lnTo>
                      <a:pt x="44" y="56"/>
                    </a:lnTo>
                    <a:lnTo>
                      <a:pt x="34" y="16"/>
                    </a:lnTo>
                    <a:lnTo>
                      <a:pt x="24" y="56"/>
                    </a:lnTo>
                    <a:lnTo>
                      <a:pt x="14" y="56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38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8" y="38"/>
                    </a:lnTo>
                    <a:lnTo>
                      <a:pt x="58" y="0"/>
                    </a:lnTo>
                    <a:lnTo>
                      <a:pt x="68" y="0"/>
                    </a:lnTo>
                    <a:lnTo>
                      <a:pt x="54" y="5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44" name="Freeform 75"/>
              <p:cNvSpPr>
                <a:spLocks noEditPoints="1"/>
              </p:cNvSpPr>
              <p:nvPr/>
            </p:nvSpPr>
            <p:spPr bwMode="auto">
              <a:xfrm>
                <a:off x="7918450" y="5284788"/>
                <a:ext cx="79375" cy="88900"/>
              </a:xfrm>
              <a:custGeom>
                <a:avLst/>
                <a:gdLst>
                  <a:gd name="T0" fmla="*/ 50 w 50"/>
                  <a:gd name="T1" fmla="*/ 28 h 56"/>
                  <a:gd name="T2" fmla="*/ 48 w 50"/>
                  <a:gd name="T3" fmla="*/ 40 h 56"/>
                  <a:gd name="T4" fmla="*/ 42 w 50"/>
                  <a:gd name="T5" fmla="*/ 48 h 56"/>
                  <a:gd name="T6" fmla="*/ 34 w 50"/>
                  <a:gd name="T7" fmla="*/ 54 h 56"/>
                  <a:gd name="T8" fmla="*/ 24 w 50"/>
                  <a:gd name="T9" fmla="*/ 56 h 56"/>
                  <a:gd name="T10" fmla="*/ 14 w 50"/>
                  <a:gd name="T11" fmla="*/ 54 h 56"/>
                  <a:gd name="T12" fmla="*/ 8 w 50"/>
                  <a:gd name="T13" fmla="*/ 48 h 56"/>
                  <a:gd name="T14" fmla="*/ 2 w 50"/>
                  <a:gd name="T15" fmla="*/ 40 h 56"/>
                  <a:gd name="T16" fmla="*/ 0 w 50"/>
                  <a:gd name="T17" fmla="*/ 28 h 56"/>
                  <a:gd name="T18" fmla="*/ 2 w 50"/>
                  <a:gd name="T19" fmla="*/ 16 h 56"/>
                  <a:gd name="T20" fmla="*/ 8 w 50"/>
                  <a:gd name="T21" fmla="*/ 6 h 56"/>
                  <a:gd name="T22" fmla="*/ 14 w 50"/>
                  <a:gd name="T23" fmla="*/ 0 h 56"/>
                  <a:gd name="T24" fmla="*/ 24 w 50"/>
                  <a:gd name="T25" fmla="*/ 0 h 56"/>
                  <a:gd name="T26" fmla="*/ 34 w 50"/>
                  <a:gd name="T27" fmla="*/ 2 h 56"/>
                  <a:gd name="T28" fmla="*/ 42 w 50"/>
                  <a:gd name="T29" fmla="*/ 6 h 56"/>
                  <a:gd name="T30" fmla="*/ 48 w 50"/>
                  <a:gd name="T31" fmla="*/ 16 h 56"/>
                  <a:gd name="T32" fmla="*/ 50 w 50"/>
                  <a:gd name="T33" fmla="*/ 28 h 56"/>
                  <a:gd name="T34" fmla="*/ 38 w 50"/>
                  <a:gd name="T35" fmla="*/ 28 h 56"/>
                  <a:gd name="T36" fmla="*/ 38 w 50"/>
                  <a:gd name="T37" fmla="*/ 20 h 56"/>
                  <a:gd name="T38" fmla="*/ 34 w 50"/>
                  <a:gd name="T39" fmla="*/ 14 h 56"/>
                  <a:gd name="T40" fmla="*/ 30 w 50"/>
                  <a:gd name="T41" fmla="*/ 10 h 56"/>
                  <a:gd name="T42" fmla="*/ 24 w 50"/>
                  <a:gd name="T43" fmla="*/ 10 h 56"/>
                  <a:gd name="T44" fmla="*/ 18 w 50"/>
                  <a:gd name="T45" fmla="*/ 10 h 56"/>
                  <a:gd name="T46" fmla="*/ 14 w 50"/>
                  <a:gd name="T47" fmla="*/ 14 h 56"/>
                  <a:gd name="T48" fmla="*/ 12 w 50"/>
                  <a:gd name="T49" fmla="*/ 20 h 56"/>
                  <a:gd name="T50" fmla="*/ 12 w 50"/>
                  <a:gd name="T51" fmla="*/ 28 h 56"/>
                  <a:gd name="T52" fmla="*/ 12 w 50"/>
                  <a:gd name="T53" fmla="*/ 36 h 56"/>
                  <a:gd name="T54" fmla="*/ 14 w 50"/>
                  <a:gd name="T55" fmla="*/ 42 h 56"/>
                  <a:gd name="T56" fmla="*/ 20 w 50"/>
                  <a:gd name="T57" fmla="*/ 44 h 56"/>
                  <a:gd name="T58" fmla="*/ 24 w 50"/>
                  <a:gd name="T59" fmla="*/ 46 h 56"/>
                  <a:gd name="T60" fmla="*/ 30 w 50"/>
                  <a:gd name="T61" fmla="*/ 44 h 56"/>
                  <a:gd name="T62" fmla="*/ 34 w 50"/>
                  <a:gd name="T63" fmla="*/ 40 h 56"/>
                  <a:gd name="T64" fmla="*/ 38 w 50"/>
                  <a:gd name="T65" fmla="*/ 34 h 56"/>
                  <a:gd name="T66" fmla="*/ 38 w 50"/>
                  <a:gd name="T6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0" h="56">
                    <a:moveTo>
                      <a:pt x="50" y="28"/>
                    </a:moveTo>
                    <a:lnTo>
                      <a:pt x="50" y="28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  <a:moveTo>
                      <a:pt x="38" y="28"/>
                    </a:moveTo>
                    <a:lnTo>
                      <a:pt x="38" y="28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8" y="28"/>
                    </a:lnTo>
                    <a:lnTo>
                      <a:pt x="38" y="2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45" name="Freeform 76"/>
              <p:cNvSpPr>
                <a:spLocks/>
              </p:cNvSpPr>
              <p:nvPr/>
            </p:nvSpPr>
            <p:spPr bwMode="auto">
              <a:xfrm>
                <a:off x="8013700" y="5284788"/>
                <a:ext cx="50800" cy="88900"/>
              </a:xfrm>
              <a:custGeom>
                <a:avLst/>
                <a:gdLst>
                  <a:gd name="T0" fmla="*/ 30 w 32"/>
                  <a:gd name="T1" fmla="*/ 12 h 56"/>
                  <a:gd name="T2" fmla="*/ 30 w 32"/>
                  <a:gd name="T3" fmla="*/ 12 h 56"/>
                  <a:gd name="T4" fmla="*/ 26 w 32"/>
                  <a:gd name="T5" fmla="*/ 10 h 56"/>
                  <a:gd name="T6" fmla="*/ 26 w 32"/>
                  <a:gd name="T7" fmla="*/ 10 h 56"/>
                  <a:gd name="T8" fmla="*/ 22 w 32"/>
                  <a:gd name="T9" fmla="*/ 10 h 56"/>
                  <a:gd name="T10" fmla="*/ 22 w 32"/>
                  <a:gd name="T11" fmla="*/ 10 h 56"/>
                  <a:gd name="T12" fmla="*/ 18 w 32"/>
                  <a:gd name="T13" fmla="*/ 10 h 56"/>
                  <a:gd name="T14" fmla="*/ 14 w 32"/>
                  <a:gd name="T15" fmla="*/ 14 h 56"/>
                  <a:gd name="T16" fmla="*/ 14 w 32"/>
                  <a:gd name="T17" fmla="*/ 14 h 56"/>
                  <a:gd name="T18" fmla="*/ 12 w 32"/>
                  <a:gd name="T19" fmla="*/ 18 h 56"/>
                  <a:gd name="T20" fmla="*/ 12 w 32"/>
                  <a:gd name="T21" fmla="*/ 24 h 56"/>
                  <a:gd name="T22" fmla="*/ 12 w 32"/>
                  <a:gd name="T23" fmla="*/ 56 h 56"/>
                  <a:gd name="T24" fmla="*/ 0 w 32"/>
                  <a:gd name="T25" fmla="*/ 56 h 56"/>
                  <a:gd name="T26" fmla="*/ 0 w 32"/>
                  <a:gd name="T27" fmla="*/ 0 h 56"/>
                  <a:gd name="T28" fmla="*/ 12 w 32"/>
                  <a:gd name="T29" fmla="*/ 0 h 56"/>
                  <a:gd name="T30" fmla="*/ 12 w 32"/>
                  <a:gd name="T31" fmla="*/ 6 h 56"/>
                  <a:gd name="T32" fmla="*/ 12 w 32"/>
                  <a:gd name="T33" fmla="*/ 6 h 56"/>
                  <a:gd name="T34" fmla="*/ 14 w 32"/>
                  <a:gd name="T35" fmla="*/ 2 h 56"/>
                  <a:gd name="T36" fmla="*/ 14 w 32"/>
                  <a:gd name="T37" fmla="*/ 2 h 56"/>
                  <a:gd name="T38" fmla="*/ 16 w 32"/>
                  <a:gd name="T39" fmla="*/ 0 h 56"/>
                  <a:gd name="T40" fmla="*/ 16 w 32"/>
                  <a:gd name="T41" fmla="*/ 0 h 56"/>
                  <a:gd name="T42" fmla="*/ 20 w 32"/>
                  <a:gd name="T43" fmla="*/ 0 h 56"/>
                  <a:gd name="T44" fmla="*/ 20 w 32"/>
                  <a:gd name="T45" fmla="*/ 0 h 56"/>
                  <a:gd name="T46" fmla="*/ 24 w 32"/>
                  <a:gd name="T47" fmla="*/ 0 h 56"/>
                  <a:gd name="T48" fmla="*/ 24 w 32"/>
                  <a:gd name="T49" fmla="*/ 0 h 56"/>
                  <a:gd name="T50" fmla="*/ 30 w 32"/>
                  <a:gd name="T51" fmla="*/ 0 h 56"/>
                  <a:gd name="T52" fmla="*/ 30 w 32"/>
                  <a:gd name="T53" fmla="*/ 0 h 56"/>
                  <a:gd name="T54" fmla="*/ 32 w 32"/>
                  <a:gd name="T55" fmla="*/ 2 h 56"/>
                  <a:gd name="T56" fmla="*/ 30 w 32"/>
                  <a:gd name="T57" fmla="*/ 1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56">
                    <a:moveTo>
                      <a:pt x="30" y="12"/>
                    </a:moveTo>
                    <a:lnTo>
                      <a:pt x="30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2" y="5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2" y="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46" name="Freeform 77"/>
              <p:cNvSpPr>
                <a:spLocks/>
              </p:cNvSpPr>
              <p:nvPr/>
            </p:nvSpPr>
            <p:spPr bwMode="auto">
              <a:xfrm>
                <a:off x="8080375" y="5249863"/>
                <a:ext cx="66675" cy="123825"/>
              </a:xfrm>
              <a:custGeom>
                <a:avLst/>
                <a:gdLst>
                  <a:gd name="T0" fmla="*/ 32 w 42"/>
                  <a:gd name="T1" fmla="*/ 78 h 78"/>
                  <a:gd name="T2" fmla="*/ 18 w 42"/>
                  <a:gd name="T3" fmla="*/ 50 h 78"/>
                  <a:gd name="T4" fmla="*/ 10 w 42"/>
                  <a:gd name="T5" fmla="*/ 60 h 78"/>
                  <a:gd name="T6" fmla="*/ 10 w 42"/>
                  <a:gd name="T7" fmla="*/ 78 h 78"/>
                  <a:gd name="T8" fmla="*/ 0 w 42"/>
                  <a:gd name="T9" fmla="*/ 78 h 78"/>
                  <a:gd name="T10" fmla="*/ 0 w 42"/>
                  <a:gd name="T11" fmla="*/ 6 h 78"/>
                  <a:gd name="T12" fmla="*/ 10 w 42"/>
                  <a:gd name="T13" fmla="*/ 0 h 78"/>
                  <a:gd name="T14" fmla="*/ 10 w 42"/>
                  <a:gd name="T15" fmla="*/ 46 h 78"/>
                  <a:gd name="T16" fmla="*/ 28 w 42"/>
                  <a:gd name="T17" fmla="*/ 22 h 78"/>
                  <a:gd name="T18" fmla="*/ 40 w 42"/>
                  <a:gd name="T19" fmla="*/ 22 h 78"/>
                  <a:gd name="T20" fmla="*/ 26 w 42"/>
                  <a:gd name="T21" fmla="*/ 40 h 78"/>
                  <a:gd name="T22" fmla="*/ 42 w 42"/>
                  <a:gd name="T23" fmla="*/ 78 h 78"/>
                  <a:gd name="T24" fmla="*/ 32 w 42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8">
                    <a:moveTo>
                      <a:pt x="32" y="78"/>
                    </a:moveTo>
                    <a:lnTo>
                      <a:pt x="18" y="50"/>
                    </a:lnTo>
                    <a:lnTo>
                      <a:pt x="10" y="60"/>
                    </a:lnTo>
                    <a:lnTo>
                      <a:pt x="10" y="78"/>
                    </a:lnTo>
                    <a:lnTo>
                      <a:pt x="0" y="78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10" y="46"/>
                    </a:lnTo>
                    <a:lnTo>
                      <a:pt x="28" y="22"/>
                    </a:lnTo>
                    <a:lnTo>
                      <a:pt x="40" y="22"/>
                    </a:lnTo>
                    <a:lnTo>
                      <a:pt x="26" y="40"/>
                    </a:lnTo>
                    <a:lnTo>
                      <a:pt x="42" y="78"/>
                    </a:lnTo>
                    <a:lnTo>
                      <a:pt x="32" y="7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47" name="Freeform 78"/>
              <p:cNvSpPr>
                <a:spLocks/>
              </p:cNvSpPr>
              <p:nvPr/>
            </p:nvSpPr>
            <p:spPr bwMode="auto">
              <a:xfrm>
                <a:off x="8156575" y="5284788"/>
                <a:ext cx="66675" cy="88900"/>
              </a:xfrm>
              <a:custGeom>
                <a:avLst/>
                <a:gdLst>
                  <a:gd name="T0" fmla="*/ 34 w 42"/>
                  <a:gd name="T1" fmla="*/ 14 h 56"/>
                  <a:gd name="T2" fmla="*/ 28 w 42"/>
                  <a:gd name="T3" fmla="*/ 10 h 56"/>
                  <a:gd name="T4" fmla="*/ 20 w 42"/>
                  <a:gd name="T5" fmla="*/ 8 h 56"/>
                  <a:gd name="T6" fmla="*/ 14 w 42"/>
                  <a:gd name="T7" fmla="*/ 10 h 56"/>
                  <a:gd name="T8" fmla="*/ 14 w 42"/>
                  <a:gd name="T9" fmla="*/ 14 h 56"/>
                  <a:gd name="T10" fmla="*/ 14 w 42"/>
                  <a:gd name="T11" fmla="*/ 16 h 56"/>
                  <a:gd name="T12" fmla="*/ 16 w 42"/>
                  <a:gd name="T13" fmla="*/ 18 h 56"/>
                  <a:gd name="T14" fmla="*/ 18 w 42"/>
                  <a:gd name="T15" fmla="*/ 20 h 56"/>
                  <a:gd name="T16" fmla="*/ 24 w 42"/>
                  <a:gd name="T17" fmla="*/ 22 h 56"/>
                  <a:gd name="T18" fmla="*/ 32 w 42"/>
                  <a:gd name="T19" fmla="*/ 26 h 56"/>
                  <a:gd name="T20" fmla="*/ 38 w 42"/>
                  <a:gd name="T21" fmla="*/ 28 h 56"/>
                  <a:gd name="T22" fmla="*/ 40 w 42"/>
                  <a:gd name="T23" fmla="*/ 34 h 56"/>
                  <a:gd name="T24" fmla="*/ 42 w 42"/>
                  <a:gd name="T25" fmla="*/ 40 h 56"/>
                  <a:gd name="T26" fmla="*/ 40 w 42"/>
                  <a:gd name="T27" fmla="*/ 48 h 56"/>
                  <a:gd name="T28" fmla="*/ 36 w 42"/>
                  <a:gd name="T29" fmla="*/ 52 h 56"/>
                  <a:gd name="T30" fmla="*/ 28 w 42"/>
                  <a:gd name="T31" fmla="*/ 56 h 56"/>
                  <a:gd name="T32" fmla="*/ 22 w 42"/>
                  <a:gd name="T33" fmla="*/ 56 h 56"/>
                  <a:gd name="T34" fmla="*/ 10 w 42"/>
                  <a:gd name="T35" fmla="*/ 54 h 56"/>
                  <a:gd name="T36" fmla="*/ 0 w 42"/>
                  <a:gd name="T37" fmla="*/ 50 h 56"/>
                  <a:gd name="T38" fmla="*/ 6 w 42"/>
                  <a:gd name="T39" fmla="*/ 42 h 56"/>
                  <a:gd name="T40" fmla="*/ 14 w 42"/>
                  <a:gd name="T41" fmla="*/ 46 h 56"/>
                  <a:gd name="T42" fmla="*/ 22 w 42"/>
                  <a:gd name="T43" fmla="*/ 46 h 56"/>
                  <a:gd name="T44" fmla="*/ 28 w 42"/>
                  <a:gd name="T45" fmla="*/ 44 h 56"/>
                  <a:gd name="T46" fmla="*/ 32 w 42"/>
                  <a:gd name="T47" fmla="*/ 40 h 56"/>
                  <a:gd name="T48" fmla="*/ 30 w 42"/>
                  <a:gd name="T49" fmla="*/ 38 h 56"/>
                  <a:gd name="T50" fmla="*/ 28 w 42"/>
                  <a:gd name="T51" fmla="*/ 36 h 56"/>
                  <a:gd name="T52" fmla="*/ 24 w 42"/>
                  <a:gd name="T53" fmla="*/ 34 h 56"/>
                  <a:gd name="T54" fmla="*/ 18 w 42"/>
                  <a:gd name="T55" fmla="*/ 32 h 56"/>
                  <a:gd name="T56" fmla="*/ 10 w 42"/>
                  <a:gd name="T57" fmla="*/ 28 h 56"/>
                  <a:gd name="T58" fmla="*/ 6 w 42"/>
                  <a:gd name="T59" fmla="*/ 24 h 56"/>
                  <a:gd name="T60" fmla="*/ 4 w 42"/>
                  <a:gd name="T61" fmla="*/ 20 h 56"/>
                  <a:gd name="T62" fmla="*/ 2 w 42"/>
                  <a:gd name="T63" fmla="*/ 14 h 56"/>
                  <a:gd name="T64" fmla="*/ 4 w 42"/>
                  <a:gd name="T65" fmla="*/ 8 h 56"/>
                  <a:gd name="T66" fmla="*/ 8 w 42"/>
                  <a:gd name="T67" fmla="*/ 2 h 56"/>
                  <a:gd name="T68" fmla="*/ 14 w 42"/>
                  <a:gd name="T69" fmla="*/ 0 h 56"/>
                  <a:gd name="T70" fmla="*/ 22 w 42"/>
                  <a:gd name="T71" fmla="*/ 0 h 56"/>
                  <a:gd name="T72" fmla="*/ 32 w 42"/>
                  <a:gd name="T73" fmla="*/ 0 h 56"/>
                  <a:gd name="T74" fmla="*/ 40 w 42"/>
                  <a:gd name="T75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2" h="56">
                    <a:moveTo>
                      <a:pt x="40" y="6"/>
                    </a:moveTo>
                    <a:lnTo>
                      <a:pt x="34" y="14"/>
                    </a:lnTo>
                    <a:lnTo>
                      <a:pt x="34" y="14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40"/>
                    </a:lnTo>
                    <a:lnTo>
                      <a:pt x="42" y="40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0" y="50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30" y="44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40" y="6"/>
                    </a:lnTo>
                    <a:lnTo>
                      <a:pt x="40" y="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48" name="Freeform 79"/>
              <p:cNvSpPr>
                <a:spLocks/>
              </p:cNvSpPr>
              <p:nvPr/>
            </p:nvSpPr>
            <p:spPr bwMode="auto">
              <a:xfrm>
                <a:off x="8239125" y="5348288"/>
                <a:ext cx="25400" cy="25400"/>
              </a:xfrm>
              <a:custGeom>
                <a:avLst/>
                <a:gdLst>
                  <a:gd name="T0" fmla="*/ 16 w 16"/>
                  <a:gd name="T1" fmla="*/ 8 h 16"/>
                  <a:gd name="T2" fmla="*/ 16 w 16"/>
                  <a:gd name="T3" fmla="*/ 8 h 16"/>
                  <a:gd name="T4" fmla="*/ 16 w 16"/>
                  <a:gd name="T5" fmla="*/ 12 h 16"/>
                  <a:gd name="T6" fmla="*/ 16 w 16"/>
                  <a:gd name="T7" fmla="*/ 12 h 16"/>
                  <a:gd name="T8" fmla="*/ 14 w 16"/>
                  <a:gd name="T9" fmla="*/ 14 h 16"/>
                  <a:gd name="T10" fmla="*/ 14 w 16"/>
                  <a:gd name="T11" fmla="*/ 14 h 16"/>
                  <a:gd name="T12" fmla="*/ 12 w 16"/>
                  <a:gd name="T13" fmla="*/ 16 h 16"/>
                  <a:gd name="T14" fmla="*/ 12 w 16"/>
                  <a:gd name="T15" fmla="*/ 16 h 16"/>
                  <a:gd name="T16" fmla="*/ 8 w 16"/>
                  <a:gd name="T17" fmla="*/ 16 h 16"/>
                  <a:gd name="T18" fmla="*/ 8 w 16"/>
                  <a:gd name="T19" fmla="*/ 16 h 16"/>
                  <a:gd name="T20" fmla="*/ 6 w 16"/>
                  <a:gd name="T21" fmla="*/ 16 h 16"/>
                  <a:gd name="T22" fmla="*/ 6 w 16"/>
                  <a:gd name="T23" fmla="*/ 16 h 16"/>
                  <a:gd name="T24" fmla="*/ 2 w 16"/>
                  <a:gd name="T25" fmla="*/ 14 h 16"/>
                  <a:gd name="T26" fmla="*/ 2 w 16"/>
                  <a:gd name="T27" fmla="*/ 14 h 16"/>
                  <a:gd name="T28" fmla="*/ 0 w 16"/>
                  <a:gd name="T29" fmla="*/ 12 h 16"/>
                  <a:gd name="T30" fmla="*/ 0 w 16"/>
                  <a:gd name="T31" fmla="*/ 12 h 16"/>
                  <a:gd name="T32" fmla="*/ 0 w 16"/>
                  <a:gd name="T33" fmla="*/ 8 h 16"/>
                  <a:gd name="T34" fmla="*/ 0 w 16"/>
                  <a:gd name="T35" fmla="*/ 8 h 16"/>
                  <a:gd name="T36" fmla="*/ 0 w 16"/>
                  <a:gd name="T37" fmla="*/ 4 h 16"/>
                  <a:gd name="T38" fmla="*/ 0 w 16"/>
                  <a:gd name="T39" fmla="*/ 4 h 16"/>
                  <a:gd name="T40" fmla="*/ 2 w 16"/>
                  <a:gd name="T41" fmla="*/ 2 h 16"/>
                  <a:gd name="T42" fmla="*/ 2 w 16"/>
                  <a:gd name="T43" fmla="*/ 2 h 16"/>
                  <a:gd name="T44" fmla="*/ 6 w 16"/>
                  <a:gd name="T45" fmla="*/ 0 h 16"/>
                  <a:gd name="T46" fmla="*/ 6 w 16"/>
                  <a:gd name="T47" fmla="*/ 0 h 16"/>
                  <a:gd name="T48" fmla="*/ 8 w 16"/>
                  <a:gd name="T49" fmla="*/ 0 h 16"/>
                  <a:gd name="T50" fmla="*/ 8 w 16"/>
                  <a:gd name="T51" fmla="*/ 0 h 16"/>
                  <a:gd name="T52" fmla="*/ 12 w 16"/>
                  <a:gd name="T53" fmla="*/ 0 h 16"/>
                  <a:gd name="T54" fmla="*/ 12 w 16"/>
                  <a:gd name="T55" fmla="*/ 0 h 16"/>
                  <a:gd name="T56" fmla="*/ 14 w 16"/>
                  <a:gd name="T57" fmla="*/ 2 h 16"/>
                  <a:gd name="T58" fmla="*/ 14 w 16"/>
                  <a:gd name="T59" fmla="*/ 2 h 16"/>
                  <a:gd name="T60" fmla="*/ 16 w 16"/>
                  <a:gd name="T61" fmla="*/ 4 h 16"/>
                  <a:gd name="T62" fmla="*/ 16 w 16"/>
                  <a:gd name="T63" fmla="*/ 4 h 16"/>
                  <a:gd name="T64" fmla="*/ 16 w 16"/>
                  <a:gd name="T65" fmla="*/ 8 h 16"/>
                  <a:gd name="T66" fmla="*/ 16 w 16"/>
                  <a:gd name="T67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" h="16">
                    <a:moveTo>
                      <a:pt x="16" y="8"/>
                    </a:moveTo>
                    <a:lnTo>
                      <a:pt x="16" y="8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8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037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59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678738" y="1916846"/>
            <a:ext cx="3674783" cy="28212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kumimoji="0" lang="en-GB" sz="1508" b="0" i="0" u="none" strike="noStrike" kern="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EYInterstate Regular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822487" rtl="0" eaLnBrk="1" fontAlgn="base" latinLnBrk="0" hangingPunct="1">
              <a:lnSpc>
                <a:spcPts val="2232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48942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9984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238585" y="1861726"/>
            <a:ext cx="2678984" cy="4048855"/>
          </a:xfrm>
          <a:prstGeom prst="rect">
            <a:avLst/>
          </a:prstGeom>
        </p:spPr>
        <p:txBody>
          <a:bodyPr lIns="0" tIns="0" rIns="0" bIns="0"/>
          <a:lstStyle>
            <a:lvl1pPr algn="l" defTabSz="822487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D200"/>
              </a:buClr>
              <a:buFont typeface="Arial" charset="0"/>
              <a:defRPr lang="en-US" sz="754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1pPr>
            <a:lvl2pPr marL="142985" indent="-141672" algn="l" defTabSz="822487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54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2pPr>
            <a:lvl3pPr marL="296462" indent="-141672" algn="l" defTabSz="822487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54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3pPr>
            <a:lvl4pPr marL="446006" indent="-148737" algn="l" defTabSz="822487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54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4pPr>
            <a:lvl5pPr algn="l" defTabSz="822487" rtl="0" eaLnBrk="0" fontAlgn="base" hangingPunct="0">
              <a:spcAft>
                <a:spcPts val="496"/>
              </a:spcAft>
              <a:buClr>
                <a:srgbClr val="FFD200"/>
              </a:buClr>
              <a:buFont typeface="Arial" charset="0"/>
              <a:defRPr lang="pl-PL" sz="848" b="0" i="0" dirty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089722" y="1861726"/>
            <a:ext cx="2698619" cy="4048855"/>
          </a:xfrm>
          <a:prstGeom prst="rect">
            <a:avLst/>
          </a:prstGeom>
        </p:spPr>
        <p:txBody>
          <a:bodyPr lIns="0" tIns="0" rIns="0" bIns="0"/>
          <a:lstStyle>
            <a:lvl1pPr algn="l" defTabSz="822487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D200"/>
              </a:buClr>
              <a:buFont typeface="Arial" charset="0"/>
              <a:defRPr lang="en-US" sz="754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1pPr>
            <a:lvl2pPr marL="142985" indent="-141672" algn="l" defTabSz="822487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54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2pPr>
            <a:lvl3pPr marL="296462" indent="-141672" algn="l" defTabSz="822487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54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3pPr>
            <a:lvl4pPr marL="446006" indent="-148737" algn="l" defTabSz="822487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54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4pPr>
            <a:lvl5pPr algn="l" defTabSz="822487" rtl="0" eaLnBrk="0" fontAlgn="base" hangingPunct="0">
              <a:spcAft>
                <a:spcPts val="496"/>
              </a:spcAft>
              <a:buClr>
                <a:srgbClr val="FFD200"/>
              </a:buClr>
              <a:buFont typeface="Arial" charset="0"/>
              <a:defRPr lang="pl-PL" sz="848" b="0" i="0" dirty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369217" y="1861726"/>
            <a:ext cx="2697217" cy="4048855"/>
          </a:xfrm>
          <a:prstGeom prst="rect">
            <a:avLst/>
          </a:prstGeom>
        </p:spPr>
        <p:txBody>
          <a:bodyPr lIns="0" tIns="0" rIns="0" bIns="0"/>
          <a:lstStyle>
            <a:lvl1pPr algn="l" defTabSz="822487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D200"/>
              </a:buClr>
              <a:buFont typeface="Arial" charset="0"/>
              <a:defRPr lang="en-US" sz="754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1pPr>
            <a:lvl2pPr marL="142985" indent="-141672" algn="l" defTabSz="822487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54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2pPr>
            <a:lvl3pPr marL="296462" indent="-141672" algn="l" defTabSz="822487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54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3pPr>
            <a:lvl4pPr marL="446006" indent="-148737" algn="l" defTabSz="822487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54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4pPr>
            <a:lvl5pPr algn="l" defTabSz="822487" rtl="0" eaLnBrk="0" fontAlgn="base" hangingPunct="0">
              <a:spcAft>
                <a:spcPts val="496"/>
              </a:spcAft>
              <a:buClr>
                <a:srgbClr val="FFD200"/>
              </a:buClr>
              <a:buFont typeface="Arial" charset="0"/>
              <a:defRPr lang="pl-PL" sz="848" b="0" i="0" dirty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476308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3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238585" y="3878952"/>
            <a:ext cx="2678984" cy="2299439"/>
          </a:xfrm>
          <a:prstGeom prst="rect">
            <a:avLst/>
          </a:prstGeom>
        </p:spPr>
        <p:txBody>
          <a:bodyPr lIns="0" tIns="0" rIns="0" bIns="0"/>
          <a:lstStyle>
            <a:lvl1pPr algn="l" defTabSz="822487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D200"/>
              </a:buClr>
              <a:buFont typeface="Arial" charset="0"/>
              <a:defRPr lang="en-US" sz="754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1pPr>
            <a:lvl2pPr marL="142985" indent="-141672" algn="l" defTabSz="822487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54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2pPr>
            <a:lvl3pPr marL="296462" indent="-141672" algn="l" defTabSz="822487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54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3pPr>
            <a:lvl4pPr marL="446006" indent="-148737" algn="l" defTabSz="822487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54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4pPr>
            <a:lvl5pPr algn="l" defTabSz="822487" rtl="0" eaLnBrk="0" fontAlgn="base" hangingPunct="0">
              <a:spcAft>
                <a:spcPts val="496"/>
              </a:spcAft>
              <a:buClr>
                <a:srgbClr val="FFD200"/>
              </a:buClr>
              <a:buFont typeface="Arial" charset="0"/>
              <a:defRPr lang="pl-PL" sz="848" b="0" i="0" dirty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089722" y="3878952"/>
            <a:ext cx="2698619" cy="2299439"/>
          </a:xfrm>
          <a:prstGeom prst="rect">
            <a:avLst/>
          </a:prstGeom>
        </p:spPr>
        <p:txBody>
          <a:bodyPr lIns="0" tIns="0" rIns="0" bIns="0"/>
          <a:lstStyle>
            <a:lvl1pPr algn="l" defTabSz="822487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D200"/>
              </a:buClr>
              <a:buFont typeface="Arial" charset="0"/>
              <a:defRPr lang="en-US" sz="754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1pPr>
            <a:lvl2pPr marL="142985" indent="-141672" algn="l" defTabSz="822487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54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2pPr>
            <a:lvl3pPr marL="296462" indent="-141672" algn="l" defTabSz="822487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54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3pPr>
            <a:lvl4pPr marL="446006" indent="-148737" algn="l" defTabSz="822487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54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4pPr>
            <a:lvl5pPr algn="l" defTabSz="822487" rtl="0" eaLnBrk="0" fontAlgn="base" hangingPunct="0">
              <a:spcAft>
                <a:spcPts val="496"/>
              </a:spcAft>
              <a:buClr>
                <a:srgbClr val="FFD200"/>
              </a:buClr>
              <a:buFont typeface="Arial" charset="0"/>
              <a:defRPr lang="pl-PL" sz="848" b="0" i="0" dirty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369217" y="3878952"/>
            <a:ext cx="2697217" cy="2299439"/>
          </a:xfrm>
          <a:prstGeom prst="rect">
            <a:avLst/>
          </a:prstGeom>
        </p:spPr>
        <p:txBody>
          <a:bodyPr lIns="0" tIns="0" rIns="0" bIns="0"/>
          <a:lstStyle>
            <a:lvl1pPr algn="l" defTabSz="822487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D200"/>
              </a:buClr>
              <a:buFont typeface="Arial" charset="0"/>
              <a:defRPr lang="en-US" sz="754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1pPr>
            <a:lvl2pPr marL="142985" indent="-141672" algn="l" defTabSz="822487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54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2pPr>
            <a:lvl3pPr marL="296462" indent="-141672" algn="l" defTabSz="822487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54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3pPr>
            <a:lvl4pPr marL="446006" indent="-148737" algn="l" defTabSz="822487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54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4pPr>
            <a:lvl5pPr algn="l" defTabSz="822487" rtl="0" eaLnBrk="0" fontAlgn="base" hangingPunct="0">
              <a:spcAft>
                <a:spcPts val="496"/>
              </a:spcAft>
              <a:buClr>
                <a:srgbClr val="FFD200"/>
              </a:buClr>
              <a:buFont typeface="Arial" charset="0"/>
              <a:defRPr lang="pl-PL" sz="848" b="0" i="0" dirty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913971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4"/>
          <p:cNvSpPr>
            <a:spLocks noGrp="1"/>
          </p:cNvSpPr>
          <p:nvPr>
            <p:ph sz="half" idx="1"/>
          </p:nvPr>
        </p:nvSpPr>
        <p:spPr>
          <a:xfrm>
            <a:off x="3246702" y="1861726"/>
            <a:ext cx="2670899" cy="404885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754">
                <a:latin typeface="EYInterstate Light" panose="02000506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6097866" y="1861726"/>
            <a:ext cx="2690474" cy="404885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754">
                <a:latin typeface="EYInterstate Light" panose="02000506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44323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7568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9915" y="1339914"/>
            <a:ext cx="5579271" cy="4832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defRPr sz="754" b="0" i="0">
                <a:solidFill>
                  <a:srgbClr val="333333"/>
                </a:solidFill>
                <a:latin typeface="EYInterstate Light" pitchFamily="2" charset="0"/>
              </a:defRPr>
            </a:lvl1pPr>
            <a:lvl2pPr marL="142985" indent="-141672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sz="754" b="0" i="0">
                <a:solidFill>
                  <a:srgbClr val="333333"/>
                </a:solidFill>
                <a:latin typeface="EYInterstate Light" pitchFamily="2" charset="0"/>
              </a:defRPr>
            </a:lvl2pPr>
            <a:lvl3pPr marL="297475" indent="-149543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sz="754" b="0" i="0">
                <a:solidFill>
                  <a:srgbClr val="333333"/>
                </a:solidFill>
                <a:latin typeface="EYInterstate Light" pitchFamily="2" charset="0"/>
              </a:defRPr>
            </a:lvl3pPr>
            <a:lvl4pPr marL="446006" indent="-148737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sz="754" b="0" i="0">
                <a:solidFill>
                  <a:srgbClr val="333333"/>
                </a:solidFill>
                <a:latin typeface="EYInterstate Light" pitchFamily="2" charset="0"/>
              </a:defRPr>
            </a:lvl4pPr>
            <a:lvl5pPr marL="594950" indent="-148737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sz="754" b="0" i="0">
                <a:solidFill>
                  <a:srgbClr val="333333"/>
                </a:solidFill>
                <a:latin typeface="EYInterstate Light" pitchFamily="2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grpSp>
        <p:nvGrpSpPr>
          <p:cNvPr id="8" name="Group 7"/>
          <p:cNvGrpSpPr/>
          <p:nvPr/>
        </p:nvGrpSpPr>
        <p:grpSpPr>
          <a:xfrm>
            <a:off x="366520" y="278896"/>
            <a:ext cx="597817" cy="740082"/>
            <a:chOff x="9040813" y="5535613"/>
            <a:chExt cx="1082675" cy="1263650"/>
          </a:xfrm>
        </p:grpSpPr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9040813" y="5535613"/>
              <a:ext cx="866775" cy="314325"/>
            </a:xfrm>
            <a:custGeom>
              <a:avLst/>
              <a:gdLst>
                <a:gd name="T0" fmla="*/ 546 w 546"/>
                <a:gd name="T1" fmla="*/ 0 h 198"/>
                <a:gd name="T2" fmla="*/ 0 w 546"/>
                <a:gd name="T3" fmla="*/ 198 h 198"/>
                <a:gd name="T4" fmla="*/ 546 w 546"/>
                <a:gd name="T5" fmla="*/ 102 h 198"/>
                <a:gd name="T6" fmla="*/ 546 w 546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6" h="198">
                  <a:moveTo>
                    <a:pt x="546" y="0"/>
                  </a:moveTo>
                  <a:lnTo>
                    <a:pt x="0" y="198"/>
                  </a:lnTo>
                  <a:lnTo>
                    <a:pt x="546" y="102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1037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9040813" y="5983288"/>
              <a:ext cx="1082675" cy="815975"/>
            </a:xfrm>
            <a:custGeom>
              <a:avLst/>
              <a:gdLst>
                <a:gd name="T0" fmla="*/ 6 w 682"/>
                <a:gd name="T1" fmla="*/ 342 h 514"/>
                <a:gd name="T2" fmla="*/ 38 w 682"/>
                <a:gd name="T3" fmla="*/ 380 h 514"/>
                <a:gd name="T4" fmla="*/ 34 w 682"/>
                <a:gd name="T5" fmla="*/ 354 h 514"/>
                <a:gd name="T6" fmla="*/ 78 w 682"/>
                <a:gd name="T7" fmla="*/ 392 h 514"/>
                <a:gd name="T8" fmla="*/ 96 w 682"/>
                <a:gd name="T9" fmla="*/ 406 h 514"/>
                <a:gd name="T10" fmla="*/ 250 w 682"/>
                <a:gd name="T11" fmla="*/ 364 h 514"/>
                <a:gd name="T12" fmla="*/ 266 w 682"/>
                <a:gd name="T13" fmla="*/ 372 h 514"/>
                <a:gd name="T14" fmla="*/ 132 w 682"/>
                <a:gd name="T15" fmla="*/ 380 h 514"/>
                <a:gd name="T16" fmla="*/ 164 w 682"/>
                <a:gd name="T17" fmla="*/ 374 h 514"/>
                <a:gd name="T18" fmla="*/ 192 w 682"/>
                <a:gd name="T19" fmla="*/ 364 h 514"/>
                <a:gd name="T20" fmla="*/ 192 w 682"/>
                <a:gd name="T21" fmla="*/ 374 h 514"/>
                <a:gd name="T22" fmla="*/ 446 w 682"/>
                <a:gd name="T23" fmla="*/ 406 h 514"/>
                <a:gd name="T24" fmla="*/ 456 w 682"/>
                <a:gd name="T25" fmla="*/ 358 h 514"/>
                <a:gd name="T26" fmla="*/ 446 w 682"/>
                <a:gd name="T27" fmla="*/ 394 h 514"/>
                <a:gd name="T28" fmla="*/ 290 w 682"/>
                <a:gd name="T29" fmla="*/ 384 h 514"/>
                <a:gd name="T30" fmla="*/ 304 w 682"/>
                <a:gd name="T31" fmla="*/ 420 h 514"/>
                <a:gd name="T32" fmla="*/ 320 w 682"/>
                <a:gd name="T33" fmla="*/ 394 h 514"/>
                <a:gd name="T34" fmla="*/ 316 w 682"/>
                <a:gd name="T35" fmla="*/ 372 h 514"/>
                <a:gd name="T36" fmla="*/ 380 w 682"/>
                <a:gd name="T37" fmla="*/ 376 h 514"/>
                <a:gd name="T38" fmla="*/ 402 w 682"/>
                <a:gd name="T39" fmla="*/ 410 h 514"/>
                <a:gd name="T40" fmla="*/ 374 w 682"/>
                <a:gd name="T41" fmla="*/ 388 h 514"/>
                <a:gd name="T42" fmla="*/ 514 w 682"/>
                <a:gd name="T43" fmla="*/ 394 h 514"/>
                <a:gd name="T44" fmla="*/ 512 w 682"/>
                <a:gd name="T45" fmla="*/ 360 h 514"/>
                <a:gd name="T46" fmla="*/ 522 w 682"/>
                <a:gd name="T47" fmla="*/ 402 h 514"/>
                <a:gd name="T48" fmla="*/ 632 w 682"/>
                <a:gd name="T49" fmla="*/ 394 h 514"/>
                <a:gd name="T50" fmla="*/ 620 w 682"/>
                <a:gd name="T51" fmla="*/ 358 h 514"/>
                <a:gd name="T52" fmla="*/ 632 w 682"/>
                <a:gd name="T53" fmla="*/ 394 h 514"/>
                <a:gd name="T54" fmla="*/ 584 w 682"/>
                <a:gd name="T55" fmla="*/ 396 h 514"/>
                <a:gd name="T56" fmla="*/ 562 w 682"/>
                <a:gd name="T57" fmla="*/ 372 h 514"/>
                <a:gd name="T58" fmla="*/ 548 w 682"/>
                <a:gd name="T59" fmla="*/ 410 h 514"/>
                <a:gd name="T60" fmla="*/ 548 w 682"/>
                <a:gd name="T61" fmla="*/ 372 h 514"/>
                <a:gd name="T62" fmla="*/ 664 w 682"/>
                <a:gd name="T63" fmla="*/ 374 h 514"/>
                <a:gd name="T64" fmla="*/ 678 w 682"/>
                <a:gd name="T65" fmla="*/ 374 h 514"/>
                <a:gd name="T66" fmla="*/ 228 w 682"/>
                <a:gd name="T67" fmla="*/ 354 h 514"/>
                <a:gd name="T68" fmla="*/ 530 w 682"/>
                <a:gd name="T69" fmla="*/ 470 h 514"/>
                <a:gd name="T70" fmla="*/ 552 w 682"/>
                <a:gd name="T71" fmla="*/ 484 h 514"/>
                <a:gd name="T72" fmla="*/ 560 w 682"/>
                <a:gd name="T73" fmla="*/ 480 h 514"/>
                <a:gd name="T74" fmla="*/ 120 w 682"/>
                <a:gd name="T75" fmla="*/ 494 h 514"/>
                <a:gd name="T76" fmla="*/ 42 w 682"/>
                <a:gd name="T77" fmla="*/ 494 h 514"/>
                <a:gd name="T78" fmla="*/ 20 w 682"/>
                <a:gd name="T79" fmla="*/ 476 h 514"/>
                <a:gd name="T80" fmla="*/ 70 w 682"/>
                <a:gd name="T81" fmla="*/ 460 h 514"/>
                <a:gd name="T82" fmla="*/ 106 w 682"/>
                <a:gd name="T83" fmla="*/ 452 h 514"/>
                <a:gd name="T84" fmla="*/ 90 w 682"/>
                <a:gd name="T85" fmla="*/ 456 h 514"/>
                <a:gd name="T86" fmla="*/ 496 w 682"/>
                <a:gd name="T87" fmla="*/ 458 h 514"/>
                <a:gd name="T88" fmla="*/ 494 w 682"/>
                <a:gd name="T89" fmla="*/ 444 h 514"/>
                <a:gd name="T90" fmla="*/ 376 w 682"/>
                <a:gd name="T91" fmla="*/ 494 h 514"/>
                <a:gd name="T92" fmla="*/ 398 w 682"/>
                <a:gd name="T93" fmla="*/ 476 h 514"/>
                <a:gd name="T94" fmla="*/ 442 w 682"/>
                <a:gd name="T95" fmla="*/ 496 h 514"/>
                <a:gd name="T96" fmla="*/ 438 w 682"/>
                <a:gd name="T97" fmla="*/ 484 h 514"/>
                <a:gd name="T98" fmla="*/ 452 w 682"/>
                <a:gd name="T99" fmla="*/ 470 h 514"/>
                <a:gd name="T100" fmla="*/ 170 w 682"/>
                <a:gd name="T101" fmla="*/ 426 h 514"/>
                <a:gd name="T102" fmla="*/ 254 w 682"/>
                <a:gd name="T103" fmla="*/ 444 h 514"/>
                <a:gd name="T104" fmla="*/ 252 w 682"/>
                <a:gd name="T105" fmla="*/ 456 h 514"/>
                <a:gd name="T106" fmla="*/ 280 w 682"/>
                <a:gd name="T107" fmla="*/ 470 h 514"/>
                <a:gd name="T108" fmla="*/ 296 w 682"/>
                <a:gd name="T109" fmla="*/ 506 h 514"/>
                <a:gd name="T110" fmla="*/ 310 w 682"/>
                <a:gd name="T111" fmla="*/ 480 h 514"/>
                <a:gd name="T112" fmla="*/ 308 w 682"/>
                <a:gd name="T113" fmla="*/ 458 h 514"/>
                <a:gd name="T114" fmla="*/ 220 w 682"/>
                <a:gd name="T115" fmla="*/ 432 h 514"/>
                <a:gd name="T116" fmla="*/ 6 w 682"/>
                <a:gd name="T117" fmla="*/ 0 h 514"/>
                <a:gd name="T118" fmla="*/ 464 w 682"/>
                <a:gd name="T11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2" h="514">
                  <a:moveTo>
                    <a:pt x="58" y="388"/>
                  </a:moveTo>
                  <a:lnTo>
                    <a:pt x="58" y="388"/>
                  </a:lnTo>
                  <a:lnTo>
                    <a:pt x="56" y="382"/>
                  </a:lnTo>
                  <a:lnTo>
                    <a:pt x="54" y="378"/>
                  </a:lnTo>
                  <a:lnTo>
                    <a:pt x="48" y="372"/>
                  </a:lnTo>
                  <a:lnTo>
                    <a:pt x="48" y="372"/>
                  </a:lnTo>
                  <a:lnTo>
                    <a:pt x="54" y="368"/>
                  </a:lnTo>
                  <a:lnTo>
                    <a:pt x="56" y="360"/>
                  </a:lnTo>
                  <a:lnTo>
                    <a:pt x="56" y="360"/>
                  </a:lnTo>
                  <a:lnTo>
                    <a:pt x="54" y="352"/>
                  </a:lnTo>
                  <a:lnTo>
                    <a:pt x="50" y="346"/>
                  </a:lnTo>
                  <a:lnTo>
                    <a:pt x="44" y="344"/>
                  </a:lnTo>
                  <a:lnTo>
                    <a:pt x="34" y="342"/>
                  </a:lnTo>
                  <a:lnTo>
                    <a:pt x="6" y="342"/>
                  </a:lnTo>
                  <a:lnTo>
                    <a:pt x="6" y="410"/>
                  </a:lnTo>
                  <a:lnTo>
                    <a:pt x="34" y="410"/>
                  </a:lnTo>
                  <a:lnTo>
                    <a:pt x="34" y="410"/>
                  </a:lnTo>
                  <a:lnTo>
                    <a:pt x="44" y="408"/>
                  </a:lnTo>
                  <a:lnTo>
                    <a:pt x="52" y="404"/>
                  </a:lnTo>
                  <a:lnTo>
                    <a:pt x="56" y="396"/>
                  </a:lnTo>
                  <a:lnTo>
                    <a:pt x="58" y="388"/>
                  </a:lnTo>
                  <a:lnTo>
                    <a:pt x="58" y="388"/>
                  </a:lnTo>
                  <a:close/>
                  <a:moveTo>
                    <a:pt x="34" y="398"/>
                  </a:moveTo>
                  <a:lnTo>
                    <a:pt x="18" y="398"/>
                  </a:lnTo>
                  <a:lnTo>
                    <a:pt x="18" y="378"/>
                  </a:lnTo>
                  <a:lnTo>
                    <a:pt x="34" y="378"/>
                  </a:lnTo>
                  <a:lnTo>
                    <a:pt x="34" y="378"/>
                  </a:lnTo>
                  <a:lnTo>
                    <a:pt x="38" y="380"/>
                  </a:lnTo>
                  <a:lnTo>
                    <a:pt x="42" y="380"/>
                  </a:lnTo>
                  <a:lnTo>
                    <a:pt x="44" y="384"/>
                  </a:lnTo>
                  <a:lnTo>
                    <a:pt x="44" y="388"/>
                  </a:lnTo>
                  <a:lnTo>
                    <a:pt x="44" y="388"/>
                  </a:lnTo>
                  <a:lnTo>
                    <a:pt x="44" y="392"/>
                  </a:lnTo>
                  <a:lnTo>
                    <a:pt x="42" y="396"/>
                  </a:lnTo>
                  <a:lnTo>
                    <a:pt x="38" y="398"/>
                  </a:lnTo>
                  <a:lnTo>
                    <a:pt x="34" y="398"/>
                  </a:lnTo>
                  <a:lnTo>
                    <a:pt x="34" y="398"/>
                  </a:lnTo>
                  <a:close/>
                  <a:moveTo>
                    <a:pt x="34" y="368"/>
                  </a:moveTo>
                  <a:lnTo>
                    <a:pt x="18" y="368"/>
                  </a:lnTo>
                  <a:lnTo>
                    <a:pt x="18" y="354"/>
                  </a:lnTo>
                  <a:lnTo>
                    <a:pt x="34" y="354"/>
                  </a:lnTo>
                  <a:lnTo>
                    <a:pt x="34" y="354"/>
                  </a:lnTo>
                  <a:lnTo>
                    <a:pt x="40" y="356"/>
                  </a:lnTo>
                  <a:lnTo>
                    <a:pt x="42" y="358"/>
                  </a:lnTo>
                  <a:lnTo>
                    <a:pt x="42" y="360"/>
                  </a:lnTo>
                  <a:lnTo>
                    <a:pt x="42" y="360"/>
                  </a:lnTo>
                  <a:lnTo>
                    <a:pt x="40" y="366"/>
                  </a:lnTo>
                  <a:lnTo>
                    <a:pt x="38" y="366"/>
                  </a:lnTo>
                  <a:lnTo>
                    <a:pt x="34" y="368"/>
                  </a:lnTo>
                  <a:lnTo>
                    <a:pt x="34" y="368"/>
                  </a:lnTo>
                  <a:close/>
                  <a:moveTo>
                    <a:pt x="66" y="388"/>
                  </a:moveTo>
                  <a:lnTo>
                    <a:pt x="66" y="360"/>
                  </a:lnTo>
                  <a:lnTo>
                    <a:pt x="78" y="360"/>
                  </a:lnTo>
                  <a:lnTo>
                    <a:pt x="78" y="388"/>
                  </a:lnTo>
                  <a:lnTo>
                    <a:pt x="78" y="388"/>
                  </a:lnTo>
                  <a:lnTo>
                    <a:pt x="78" y="392"/>
                  </a:lnTo>
                  <a:lnTo>
                    <a:pt x="80" y="396"/>
                  </a:lnTo>
                  <a:lnTo>
                    <a:pt x="84" y="398"/>
                  </a:lnTo>
                  <a:lnTo>
                    <a:pt x="88" y="400"/>
                  </a:lnTo>
                  <a:lnTo>
                    <a:pt x="88" y="400"/>
                  </a:lnTo>
                  <a:lnTo>
                    <a:pt x="92" y="398"/>
                  </a:lnTo>
                  <a:lnTo>
                    <a:pt x="94" y="396"/>
                  </a:lnTo>
                  <a:lnTo>
                    <a:pt x="96" y="392"/>
                  </a:lnTo>
                  <a:lnTo>
                    <a:pt x="96" y="388"/>
                  </a:lnTo>
                  <a:lnTo>
                    <a:pt x="96" y="360"/>
                  </a:lnTo>
                  <a:lnTo>
                    <a:pt x="108" y="360"/>
                  </a:lnTo>
                  <a:lnTo>
                    <a:pt x="108" y="410"/>
                  </a:lnTo>
                  <a:lnTo>
                    <a:pt x="96" y="410"/>
                  </a:lnTo>
                  <a:lnTo>
                    <a:pt x="96" y="406"/>
                  </a:lnTo>
                  <a:lnTo>
                    <a:pt x="96" y="406"/>
                  </a:lnTo>
                  <a:lnTo>
                    <a:pt x="92" y="408"/>
                  </a:lnTo>
                  <a:lnTo>
                    <a:pt x="84" y="410"/>
                  </a:lnTo>
                  <a:lnTo>
                    <a:pt x="84" y="410"/>
                  </a:lnTo>
                  <a:lnTo>
                    <a:pt x="80" y="410"/>
                  </a:lnTo>
                  <a:lnTo>
                    <a:pt x="74" y="408"/>
                  </a:lnTo>
                  <a:lnTo>
                    <a:pt x="70" y="402"/>
                  </a:lnTo>
                  <a:lnTo>
                    <a:pt x="66" y="394"/>
                  </a:lnTo>
                  <a:lnTo>
                    <a:pt x="66" y="388"/>
                  </a:lnTo>
                  <a:lnTo>
                    <a:pt x="66" y="388"/>
                  </a:lnTo>
                  <a:close/>
                  <a:moveTo>
                    <a:pt x="250" y="410"/>
                  </a:moveTo>
                  <a:lnTo>
                    <a:pt x="238" y="410"/>
                  </a:lnTo>
                  <a:lnTo>
                    <a:pt x="238" y="360"/>
                  </a:lnTo>
                  <a:lnTo>
                    <a:pt x="250" y="360"/>
                  </a:lnTo>
                  <a:lnTo>
                    <a:pt x="250" y="364"/>
                  </a:lnTo>
                  <a:lnTo>
                    <a:pt x="250" y="364"/>
                  </a:lnTo>
                  <a:lnTo>
                    <a:pt x="256" y="360"/>
                  </a:lnTo>
                  <a:lnTo>
                    <a:pt x="262" y="358"/>
                  </a:lnTo>
                  <a:lnTo>
                    <a:pt x="262" y="358"/>
                  </a:lnTo>
                  <a:lnTo>
                    <a:pt x="270" y="360"/>
                  </a:lnTo>
                  <a:lnTo>
                    <a:pt x="276" y="364"/>
                  </a:lnTo>
                  <a:lnTo>
                    <a:pt x="280" y="372"/>
                  </a:lnTo>
                  <a:lnTo>
                    <a:pt x="280" y="382"/>
                  </a:lnTo>
                  <a:lnTo>
                    <a:pt x="280" y="410"/>
                  </a:lnTo>
                  <a:lnTo>
                    <a:pt x="268" y="410"/>
                  </a:lnTo>
                  <a:lnTo>
                    <a:pt x="268" y="382"/>
                  </a:lnTo>
                  <a:lnTo>
                    <a:pt x="268" y="382"/>
                  </a:lnTo>
                  <a:lnTo>
                    <a:pt x="268" y="376"/>
                  </a:lnTo>
                  <a:lnTo>
                    <a:pt x="266" y="372"/>
                  </a:lnTo>
                  <a:lnTo>
                    <a:pt x="264" y="370"/>
                  </a:lnTo>
                  <a:lnTo>
                    <a:pt x="260" y="370"/>
                  </a:lnTo>
                  <a:lnTo>
                    <a:pt x="260" y="370"/>
                  </a:lnTo>
                  <a:lnTo>
                    <a:pt x="256" y="370"/>
                  </a:lnTo>
                  <a:lnTo>
                    <a:pt x="254" y="374"/>
                  </a:lnTo>
                  <a:lnTo>
                    <a:pt x="252" y="376"/>
                  </a:lnTo>
                  <a:lnTo>
                    <a:pt x="250" y="382"/>
                  </a:lnTo>
                  <a:lnTo>
                    <a:pt x="250" y="410"/>
                  </a:lnTo>
                  <a:close/>
                  <a:moveTo>
                    <a:pt x="132" y="380"/>
                  </a:moveTo>
                  <a:lnTo>
                    <a:pt x="132" y="410"/>
                  </a:lnTo>
                  <a:lnTo>
                    <a:pt x="120" y="410"/>
                  </a:lnTo>
                  <a:lnTo>
                    <a:pt x="120" y="360"/>
                  </a:lnTo>
                  <a:lnTo>
                    <a:pt x="132" y="360"/>
                  </a:lnTo>
                  <a:lnTo>
                    <a:pt x="132" y="380"/>
                  </a:lnTo>
                  <a:close/>
                  <a:moveTo>
                    <a:pt x="142" y="346"/>
                  </a:moveTo>
                  <a:lnTo>
                    <a:pt x="154" y="340"/>
                  </a:lnTo>
                  <a:lnTo>
                    <a:pt x="154" y="348"/>
                  </a:lnTo>
                  <a:lnTo>
                    <a:pt x="154" y="410"/>
                  </a:lnTo>
                  <a:lnTo>
                    <a:pt x="142" y="410"/>
                  </a:lnTo>
                  <a:lnTo>
                    <a:pt x="142" y="346"/>
                  </a:lnTo>
                  <a:close/>
                  <a:moveTo>
                    <a:pt x="192" y="364"/>
                  </a:moveTo>
                  <a:lnTo>
                    <a:pt x="192" y="364"/>
                  </a:lnTo>
                  <a:lnTo>
                    <a:pt x="188" y="360"/>
                  </a:lnTo>
                  <a:lnTo>
                    <a:pt x="182" y="358"/>
                  </a:lnTo>
                  <a:lnTo>
                    <a:pt x="182" y="358"/>
                  </a:lnTo>
                  <a:lnTo>
                    <a:pt x="174" y="360"/>
                  </a:lnTo>
                  <a:lnTo>
                    <a:pt x="168" y="366"/>
                  </a:lnTo>
                  <a:lnTo>
                    <a:pt x="164" y="374"/>
                  </a:lnTo>
                  <a:lnTo>
                    <a:pt x="162" y="384"/>
                  </a:lnTo>
                  <a:lnTo>
                    <a:pt x="162" y="384"/>
                  </a:lnTo>
                  <a:lnTo>
                    <a:pt x="164" y="394"/>
                  </a:lnTo>
                  <a:lnTo>
                    <a:pt x="168" y="404"/>
                  </a:lnTo>
                  <a:lnTo>
                    <a:pt x="174" y="408"/>
                  </a:lnTo>
                  <a:lnTo>
                    <a:pt x="182" y="410"/>
                  </a:lnTo>
                  <a:lnTo>
                    <a:pt x="182" y="410"/>
                  </a:lnTo>
                  <a:lnTo>
                    <a:pt x="188" y="408"/>
                  </a:lnTo>
                  <a:lnTo>
                    <a:pt x="192" y="406"/>
                  </a:lnTo>
                  <a:lnTo>
                    <a:pt x="192" y="410"/>
                  </a:lnTo>
                  <a:lnTo>
                    <a:pt x="204" y="410"/>
                  </a:lnTo>
                  <a:lnTo>
                    <a:pt x="204" y="340"/>
                  </a:lnTo>
                  <a:lnTo>
                    <a:pt x="192" y="346"/>
                  </a:lnTo>
                  <a:lnTo>
                    <a:pt x="192" y="364"/>
                  </a:lnTo>
                  <a:close/>
                  <a:moveTo>
                    <a:pt x="184" y="398"/>
                  </a:moveTo>
                  <a:lnTo>
                    <a:pt x="184" y="398"/>
                  </a:lnTo>
                  <a:lnTo>
                    <a:pt x="180" y="398"/>
                  </a:lnTo>
                  <a:lnTo>
                    <a:pt x="178" y="396"/>
                  </a:lnTo>
                  <a:lnTo>
                    <a:pt x="176" y="392"/>
                  </a:lnTo>
                  <a:lnTo>
                    <a:pt x="174" y="384"/>
                  </a:lnTo>
                  <a:lnTo>
                    <a:pt x="174" y="384"/>
                  </a:lnTo>
                  <a:lnTo>
                    <a:pt x="176" y="376"/>
                  </a:lnTo>
                  <a:lnTo>
                    <a:pt x="178" y="372"/>
                  </a:lnTo>
                  <a:lnTo>
                    <a:pt x="180" y="370"/>
                  </a:lnTo>
                  <a:lnTo>
                    <a:pt x="184" y="370"/>
                  </a:lnTo>
                  <a:lnTo>
                    <a:pt x="184" y="370"/>
                  </a:lnTo>
                  <a:lnTo>
                    <a:pt x="190" y="372"/>
                  </a:lnTo>
                  <a:lnTo>
                    <a:pt x="192" y="374"/>
                  </a:lnTo>
                  <a:lnTo>
                    <a:pt x="192" y="394"/>
                  </a:lnTo>
                  <a:lnTo>
                    <a:pt x="192" y="394"/>
                  </a:lnTo>
                  <a:lnTo>
                    <a:pt x="190" y="398"/>
                  </a:lnTo>
                  <a:lnTo>
                    <a:pt x="184" y="398"/>
                  </a:lnTo>
                  <a:lnTo>
                    <a:pt x="184" y="398"/>
                  </a:lnTo>
                  <a:close/>
                  <a:moveTo>
                    <a:pt x="456" y="358"/>
                  </a:moveTo>
                  <a:lnTo>
                    <a:pt x="456" y="358"/>
                  </a:lnTo>
                  <a:lnTo>
                    <a:pt x="452" y="360"/>
                  </a:lnTo>
                  <a:lnTo>
                    <a:pt x="446" y="364"/>
                  </a:lnTo>
                  <a:lnTo>
                    <a:pt x="446" y="340"/>
                  </a:lnTo>
                  <a:lnTo>
                    <a:pt x="434" y="346"/>
                  </a:lnTo>
                  <a:lnTo>
                    <a:pt x="434" y="410"/>
                  </a:lnTo>
                  <a:lnTo>
                    <a:pt x="446" y="41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50" y="408"/>
                  </a:lnTo>
                  <a:lnTo>
                    <a:pt x="458" y="410"/>
                  </a:lnTo>
                  <a:lnTo>
                    <a:pt x="458" y="410"/>
                  </a:lnTo>
                  <a:lnTo>
                    <a:pt x="466" y="408"/>
                  </a:lnTo>
                  <a:lnTo>
                    <a:pt x="472" y="404"/>
                  </a:lnTo>
                  <a:lnTo>
                    <a:pt x="474" y="396"/>
                  </a:lnTo>
                  <a:lnTo>
                    <a:pt x="476" y="384"/>
                  </a:lnTo>
                  <a:lnTo>
                    <a:pt x="476" y="384"/>
                  </a:lnTo>
                  <a:lnTo>
                    <a:pt x="474" y="374"/>
                  </a:lnTo>
                  <a:lnTo>
                    <a:pt x="470" y="366"/>
                  </a:lnTo>
                  <a:lnTo>
                    <a:pt x="464" y="360"/>
                  </a:lnTo>
                  <a:lnTo>
                    <a:pt x="456" y="358"/>
                  </a:lnTo>
                  <a:lnTo>
                    <a:pt x="456" y="358"/>
                  </a:lnTo>
                  <a:close/>
                  <a:moveTo>
                    <a:pt x="454" y="370"/>
                  </a:moveTo>
                  <a:lnTo>
                    <a:pt x="454" y="370"/>
                  </a:lnTo>
                  <a:lnTo>
                    <a:pt x="458" y="370"/>
                  </a:lnTo>
                  <a:lnTo>
                    <a:pt x="460" y="374"/>
                  </a:lnTo>
                  <a:lnTo>
                    <a:pt x="462" y="378"/>
                  </a:lnTo>
                  <a:lnTo>
                    <a:pt x="464" y="384"/>
                  </a:lnTo>
                  <a:lnTo>
                    <a:pt x="464" y="384"/>
                  </a:lnTo>
                  <a:lnTo>
                    <a:pt x="464" y="390"/>
                  </a:lnTo>
                  <a:lnTo>
                    <a:pt x="462" y="396"/>
                  </a:lnTo>
                  <a:lnTo>
                    <a:pt x="458" y="398"/>
                  </a:lnTo>
                  <a:lnTo>
                    <a:pt x="454" y="398"/>
                  </a:lnTo>
                  <a:lnTo>
                    <a:pt x="454" y="398"/>
                  </a:lnTo>
                  <a:lnTo>
                    <a:pt x="450" y="398"/>
                  </a:lnTo>
                  <a:lnTo>
                    <a:pt x="446" y="394"/>
                  </a:lnTo>
                  <a:lnTo>
                    <a:pt x="446" y="376"/>
                  </a:lnTo>
                  <a:lnTo>
                    <a:pt x="446" y="376"/>
                  </a:lnTo>
                  <a:lnTo>
                    <a:pt x="450" y="372"/>
                  </a:lnTo>
                  <a:lnTo>
                    <a:pt x="454" y="370"/>
                  </a:lnTo>
                  <a:lnTo>
                    <a:pt x="454" y="370"/>
                  </a:lnTo>
                  <a:close/>
                  <a:moveTo>
                    <a:pt x="320" y="364"/>
                  </a:moveTo>
                  <a:lnTo>
                    <a:pt x="320" y="364"/>
                  </a:lnTo>
                  <a:lnTo>
                    <a:pt x="314" y="360"/>
                  </a:lnTo>
                  <a:lnTo>
                    <a:pt x="308" y="358"/>
                  </a:lnTo>
                  <a:lnTo>
                    <a:pt x="308" y="358"/>
                  </a:lnTo>
                  <a:lnTo>
                    <a:pt x="300" y="360"/>
                  </a:lnTo>
                  <a:lnTo>
                    <a:pt x="294" y="366"/>
                  </a:lnTo>
                  <a:lnTo>
                    <a:pt x="290" y="374"/>
                  </a:lnTo>
                  <a:lnTo>
                    <a:pt x="290" y="384"/>
                  </a:lnTo>
                  <a:lnTo>
                    <a:pt x="290" y="384"/>
                  </a:lnTo>
                  <a:lnTo>
                    <a:pt x="290" y="394"/>
                  </a:lnTo>
                  <a:lnTo>
                    <a:pt x="294" y="404"/>
                  </a:lnTo>
                  <a:lnTo>
                    <a:pt x="300" y="408"/>
                  </a:lnTo>
                  <a:lnTo>
                    <a:pt x="308" y="410"/>
                  </a:lnTo>
                  <a:lnTo>
                    <a:pt x="308" y="410"/>
                  </a:lnTo>
                  <a:lnTo>
                    <a:pt x="314" y="408"/>
                  </a:lnTo>
                  <a:lnTo>
                    <a:pt x="320" y="406"/>
                  </a:lnTo>
                  <a:lnTo>
                    <a:pt x="320" y="406"/>
                  </a:lnTo>
                  <a:lnTo>
                    <a:pt x="320" y="406"/>
                  </a:lnTo>
                  <a:lnTo>
                    <a:pt x="318" y="410"/>
                  </a:lnTo>
                  <a:lnTo>
                    <a:pt x="318" y="414"/>
                  </a:lnTo>
                  <a:lnTo>
                    <a:pt x="312" y="418"/>
                  </a:lnTo>
                  <a:lnTo>
                    <a:pt x="304" y="420"/>
                  </a:lnTo>
                  <a:lnTo>
                    <a:pt x="302" y="420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18" y="428"/>
                  </a:lnTo>
                  <a:lnTo>
                    <a:pt x="326" y="422"/>
                  </a:lnTo>
                  <a:lnTo>
                    <a:pt x="330" y="416"/>
                  </a:lnTo>
                  <a:lnTo>
                    <a:pt x="332" y="404"/>
                  </a:lnTo>
                  <a:lnTo>
                    <a:pt x="332" y="360"/>
                  </a:lnTo>
                  <a:lnTo>
                    <a:pt x="320" y="360"/>
                  </a:lnTo>
                  <a:lnTo>
                    <a:pt x="320" y="364"/>
                  </a:lnTo>
                  <a:close/>
                  <a:moveTo>
                    <a:pt x="320" y="374"/>
                  </a:moveTo>
                  <a:lnTo>
                    <a:pt x="320" y="394"/>
                  </a:lnTo>
                  <a:lnTo>
                    <a:pt x="320" y="394"/>
                  </a:lnTo>
                  <a:lnTo>
                    <a:pt x="316" y="398"/>
                  </a:lnTo>
                  <a:lnTo>
                    <a:pt x="310" y="398"/>
                  </a:lnTo>
                  <a:lnTo>
                    <a:pt x="310" y="398"/>
                  </a:lnTo>
                  <a:lnTo>
                    <a:pt x="308" y="398"/>
                  </a:lnTo>
                  <a:lnTo>
                    <a:pt x="304" y="396"/>
                  </a:lnTo>
                  <a:lnTo>
                    <a:pt x="302" y="392"/>
                  </a:lnTo>
                  <a:lnTo>
                    <a:pt x="302" y="384"/>
                  </a:lnTo>
                  <a:lnTo>
                    <a:pt x="302" y="384"/>
                  </a:lnTo>
                  <a:lnTo>
                    <a:pt x="302" y="376"/>
                  </a:lnTo>
                  <a:lnTo>
                    <a:pt x="304" y="372"/>
                  </a:lnTo>
                  <a:lnTo>
                    <a:pt x="308" y="370"/>
                  </a:lnTo>
                  <a:lnTo>
                    <a:pt x="310" y="370"/>
                  </a:lnTo>
                  <a:lnTo>
                    <a:pt x="310" y="370"/>
                  </a:lnTo>
                  <a:lnTo>
                    <a:pt x="316" y="372"/>
                  </a:lnTo>
                  <a:lnTo>
                    <a:pt x="320" y="374"/>
                  </a:lnTo>
                  <a:lnTo>
                    <a:pt x="320" y="374"/>
                  </a:lnTo>
                  <a:close/>
                  <a:moveTo>
                    <a:pt x="368" y="372"/>
                  </a:moveTo>
                  <a:lnTo>
                    <a:pt x="368" y="372"/>
                  </a:lnTo>
                  <a:lnTo>
                    <a:pt x="374" y="370"/>
                  </a:lnTo>
                  <a:lnTo>
                    <a:pt x="382" y="368"/>
                  </a:lnTo>
                  <a:lnTo>
                    <a:pt x="382" y="368"/>
                  </a:lnTo>
                  <a:lnTo>
                    <a:pt x="388" y="370"/>
                  </a:lnTo>
                  <a:lnTo>
                    <a:pt x="390" y="372"/>
                  </a:lnTo>
                  <a:lnTo>
                    <a:pt x="390" y="376"/>
                  </a:lnTo>
                  <a:lnTo>
                    <a:pt x="390" y="380"/>
                  </a:lnTo>
                  <a:lnTo>
                    <a:pt x="390" y="380"/>
                  </a:lnTo>
                  <a:lnTo>
                    <a:pt x="380" y="376"/>
                  </a:lnTo>
                  <a:lnTo>
                    <a:pt x="380" y="376"/>
                  </a:lnTo>
                  <a:lnTo>
                    <a:pt x="372" y="378"/>
                  </a:lnTo>
                  <a:lnTo>
                    <a:pt x="366" y="380"/>
                  </a:lnTo>
                  <a:lnTo>
                    <a:pt x="362" y="386"/>
                  </a:lnTo>
                  <a:lnTo>
                    <a:pt x="360" y="392"/>
                  </a:lnTo>
                  <a:lnTo>
                    <a:pt x="360" y="392"/>
                  </a:lnTo>
                  <a:lnTo>
                    <a:pt x="362" y="400"/>
                  </a:lnTo>
                  <a:lnTo>
                    <a:pt x="366" y="406"/>
                  </a:lnTo>
                  <a:lnTo>
                    <a:pt x="372" y="410"/>
                  </a:lnTo>
                  <a:lnTo>
                    <a:pt x="378" y="410"/>
                  </a:lnTo>
                  <a:lnTo>
                    <a:pt x="378" y="410"/>
                  </a:lnTo>
                  <a:lnTo>
                    <a:pt x="384" y="408"/>
                  </a:lnTo>
                  <a:lnTo>
                    <a:pt x="390" y="406"/>
                  </a:lnTo>
                  <a:lnTo>
                    <a:pt x="390" y="410"/>
                  </a:lnTo>
                  <a:lnTo>
                    <a:pt x="402" y="410"/>
                  </a:lnTo>
                  <a:lnTo>
                    <a:pt x="402" y="376"/>
                  </a:lnTo>
                  <a:lnTo>
                    <a:pt x="402" y="376"/>
                  </a:lnTo>
                  <a:lnTo>
                    <a:pt x="400" y="368"/>
                  </a:lnTo>
                  <a:lnTo>
                    <a:pt x="398" y="364"/>
                  </a:lnTo>
                  <a:lnTo>
                    <a:pt x="390" y="360"/>
                  </a:lnTo>
                  <a:lnTo>
                    <a:pt x="382" y="358"/>
                  </a:lnTo>
                  <a:lnTo>
                    <a:pt x="382" y="358"/>
                  </a:lnTo>
                  <a:lnTo>
                    <a:pt x="372" y="360"/>
                  </a:lnTo>
                  <a:lnTo>
                    <a:pt x="364" y="364"/>
                  </a:lnTo>
                  <a:lnTo>
                    <a:pt x="368" y="372"/>
                  </a:lnTo>
                  <a:close/>
                  <a:moveTo>
                    <a:pt x="372" y="392"/>
                  </a:moveTo>
                  <a:lnTo>
                    <a:pt x="372" y="392"/>
                  </a:lnTo>
                  <a:lnTo>
                    <a:pt x="372" y="390"/>
                  </a:lnTo>
                  <a:lnTo>
                    <a:pt x="374" y="388"/>
                  </a:lnTo>
                  <a:lnTo>
                    <a:pt x="380" y="386"/>
                  </a:lnTo>
                  <a:lnTo>
                    <a:pt x="380" y="386"/>
                  </a:lnTo>
                  <a:lnTo>
                    <a:pt x="386" y="386"/>
                  </a:lnTo>
                  <a:lnTo>
                    <a:pt x="390" y="388"/>
                  </a:lnTo>
                  <a:lnTo>
                    <a:pt x="390" y="394"/>
                  </a:lnTo>
                  <a:lnTo>
                    <a:pt x="390" y="394"/>
                  </a:lnTo>
                  <a:lnTo>
                    <a:pt x="386" y="398"/>
                  </a:lnTo>
                  <a:lnTo>
                    <a:pt x="380" y="400"/>
                  </a:lnTo>
                  <a:lnTo>
                    <a:pt x="380" y="400"/>
                  </a:lnTo>
                  <a:lnTo>
                    <a:pt x="374" y="398"/>
                  </a:lnTo>
                  <a:lnTo>
                    <a:pt x="372" y="396"/>
                  </a:lnTo>
                  <a:lnTo>
                    <a:pt x="372" y="392"/>
                  </a:lnTo>
                  <a:lnTo>
                    <a:pt x="372" y="392"/>
                  </a:lnTo>
                  <a:close/>
                  <a:moveTo>
                    <a:pt x="514" y="394"/>
                  </a:moveTo>
                  <a:lnTo>
                    <a:pt x="514" y="394"/>
                  </a:lnTo>
                  <a:lnTo>
                    <a:pt x="510" y="398"/>
                  </a:lnTo>
                  <a:lnTo>
                    <a:pt x="506" y="398"/>
                  </a:lnTo>
                  <a:lnTo>
                    <a:pt x="506" y="398"/>
                  </a:lnTo>
                  <a:lnTo>
                    <a:pt x="500" y="398"/>
                  </a:lnTo>
                  <a:lnTo>
                    <a:pt x="496" y="394"/>
                  </a:lnTo>
                  <a:lnTo>
                    <a:pt x="494" y="388"/>
                  </a:lnTo>
                  <a:lnTo>
                    <a:pt x="524" y="388"/>
                  </a:lnTo>
                  <a:lnTo>
                    <a:pt x="524" y="388"/>
                  </a:lnTo>
                  <a:lnTo>
                    <a:pt x="524" y="384"/>
                  </a:lnTo>
                  <a:lnTo>
                    <a:pt x="524" y="384"/>
                  </a:lnTo>
                  <a:lnTo>
                    <a:pt x="524" y="374"/>
                  </a:lnTo>
                  <a:lnTo>
                    <a:pt x="518" y="366"/>
                  </a:lnTo>
                  <a:lnTo>
                    <a:pt x="512" y="360"/>
                  </a:lnTo>
                  <a:lnTo>
                    <a:pt x="504" y="358"/>
                  </a:lnTo>
                  <a:lnTo>
                    <a:pt x="504" y="358"/>
                  </a:lnTo>
                  <a:lnTo>
                    <a:pt x="496" y="360"/>
                  </a:lnTo>
                  <a:lnTo>
                    <a:pt x="488" y="366"/>
                  </a:lnTo>
                  <a:lnTo>
                    <a:pt x="484" y="374"/>
                  </a:lnTo>
                  <a:lnTo>
                    <a:pt x="482" y="384"/>
                  </a:lnTo>
                  <a:lnTo>
                    <a:pt x="482" y="384"/>
                  </a:lnTo>
                  <a:lnTo>
                    <a:pt x="484" y="396"/>
                  </a:lnTo>
                  <a:lnTo>
                    <a:pt x="488" y="404"/>
                  </a:lnTo>
                  <a:lnTo>
                    <a:pt x="496" y="408"/>
                  </a:lnTo>
                  <a:lnTo>
                    <a:pt x="506" y="410"/>
                  </a:lnTo>
                  <a:lnTo>
                    <a:pt x="506" y="410"/>
                  </a:lnTo>
                  <a:lnTo>
                    <a:pt x="514" y="408"/>
                  </a:lnTo>
                  <a:lnTo>
                    <a:pt x="522" y="402"/>
                  </a:lnTo>
                  <a:lnTo>
                    <a:pt x="514" y="394"/>
                  </a:lnTo>
                  <a:close/>
                  <a:moveTo>
                    <a:pt x="494" y="380"/>
                  </a:moveTo>
                  <a:lnTo>
                    <a:pt x="494" y="380"/>
                  </a:lnTo>
                  <a:lnTo>
                    <a:pt x="496" y="376"/>
                  </a:lnTo>
                  <a:lnTo>
                    <a:pt x="498" y="372"/>
                  </a:lnTo>
                  <a:lnTo>
                    <a:pt x="500" y="370"/>
                  </a:lnTo>
                  <a:lnTo>
                    <a:pt x="504" y="370"/>
                  </a:lnTo>
                  <a:lnTo>
                    <a:pt x="504" y="370"/>
                  </a:lnTo>
                  <a:lnTo>
                    <a:pt x="508" y="370"/>
                  </a:lnTo>
                  <a:lnTo>
                    <a:pt x="510" y="372"/>
                  </a:lnTo>
                  <a:lnTo>
                    <a:pt x="512" y="380"/>
                  </a:lnTo>
                  <a:lnTo>
                    <a:pt x="494" y="380"/>
                  </a:lnTo>
                  <a:close/>
                  <a:moveTo>
                    <a:pt x="632" y="394"/>
                  </a:moveTo>
                  <a:lnTo>
                    <a:pt x="632" y="394"/>
                  </a:lnTo>
                  <a:lnTo>
                    <a:pt x="628" y="398"/>
                  </a:lnTo>
                  <a:lnTo>
                    <a:pt x="622" y="398"/>
                  </a:lnTo>
                  <a:lnTo>
                    <a:pt x="622" y="398"/>
                  </a:lnTo>
                  <a:lnTo>
                    <a:pt x="616" y="398"/>
                  </a:lnTo>
                  <a:lnTo>
                    <a:pt x="612" y="394"/>
                  </a:lnTo>
                  <a:lnTo>
                    <a:pt x="612" y="388"/>
                  </a:lnTo>
                  <a:lnTo>
                    <a:pt x="642" y="388"/>
                  </a:lnTo>
                  <a:lnTo>
                    <a:pt x="642" y="388"/>
                  </a:lnTo>
                  <a:lnTo>
                    <a:pt x="642" y="384"/>
                  </a:lnTo>
                  <a:lnTo>
                    <a:pt x="642" y="384"/>
                  </a:lnTo>
                  <a:lnTo>
                    <a:pt x="640" y="374"/>
                  </a:lnTo>
                  <a:lnTo>
                    <a:pt x="636" y="366"/>
                  </a:lnTo>
                  <a:lnTo>
                    <a:pt x="630" y="360"/>
                  </a:lnTo>
                  <a:lnTo>
                    <a:pt x="620" y="358"/>
                  </a:lnTo>
                  <a:lnTo>
                    <a:pt x="620" y="358"/>
                  </a:lnTo>
                  <a:lnTo>
                    <a:pt x="612" y="360"/>
                  </a:lnTo>
                  <a:lnTo>
                    <a:pt x="606" y="366"/>
                  </a:lnTo>
                  <a:lnTo>
                    <a:pt x="600" y="374"/>
                  </a:lnTo>
                  <a:lnTo>
                    <a:pt x="598" y="384"/>
                  </a:lnTo>
                  <a:lnTo>
                    <a:pt x="598" y="384"/>
                  </a:lnTo>
                  <a:lnTo>
                    <a:pt x="600" y="396"/>
                  </a:lnTo>
                  <a:lnTo>
                    <a:pt x="606" y="404"/>
                  </a:lnTo>
                  <a:lnTo>
                    <a:pt x="612" y="408"/>
                  </a:lnTo>
                  <a:lnTo>
                    <a:pt x="622" y="410"/>
                  </a:lnTo>
                  <a:lnTo>
                    <a:pt x="622" y="410"/>
                  </a:lnTo>
                  <a:lnTo>
                    <a:pt x="632" y="408"/>
                  </a:lnTo>
                  <a:lnTo>
                    <a:pt x="640" y="402"/>
                  </a:lnTo>
                  <a:lnTo>
                    <a:pt x="632" y="394"/>
                  </a:lnTo>
                  <a:close/>
                  <a:moveTo>
                    <a:pt x="612" y="380"/>
                  </a:moveTo>
                  <a:lnTo>
                    <a:pt x="612" y="380"/>
                  </a:lnTo>
                  <a:lnTo>
                    <a:pt x="612" y="376"/>
                  </a:lnTo>
                  <a:lnTo>
                    <a:pt x="614" y="372"/>
                  </a:lnTo>
                  <a:lnTo>
                    <a:pt x="616" y="370"/>
                  </a:lnTo>
                  <a:lnTo>
                    <a:pt x="620" y="370"/>
                  </a:lnTo>
                  <a:lnTo>
                    <a:pt x="620" y="370"/>
                  </a:lnTo>
                  <a:lnTo>
                    <a:pt x="624" y="370"/>
                  </a:lnTo>
                  <a:lnTo>
                    <a:pt x="628" y="372"/>
                  </a:lnTo>
                  <a:lnTo>
                    <a:pt x="630" y="380"/>
                  </a:lnTo>
                  <a:lnTo>
                    <a:pt x="612" y="380"/>
                  </a:lnTo>
                  <a:close/>
                  <a:moveTo>
                    <a:pt x="582" y="392"/>
                  </a:moveTo>
                  <a:lnTo>
                    <a:pt x="582" y="392"/>
                  </a:lnTo>
                  <a:lnTo>
                    <a:pt x="584" y="396"/>
                  </a:lnTo>
                  <a:lnTo>
                    <a:pt x="588" y="398"/>
                  </a:lnTo>
                  <a:lnTo>
                    <a:pt x="588" y="398"/>
                  </a:lnTo>
                  <a:lnTo>
                    <a:pt x="594" y="396"/>
                  </a:lnTo>
                  <a:lnTo>
                    <a:pt x="594" y="408"/>
                  </a:lnTo>
                  <a:lnTo>
                    <a:pt x="594" y="408"/>
                  </a:lnTo>
                  <a:lnTo>
                    <a:pt x="588" y="410"/>
                  </a:lnTo>
                  <a:lnTo>
                    <a:pt x="584" y="410"/>
                  </a:lnTo>
                  <a:lnTo>
                    <a:pt x="584" y="410"/>
                  </a:lnTo>
                  <a:lnTo>
                    <a:pt x="578" y="408"/>
                  </a:lnTo>
                  <a:lnTo>
                    <a:pt x="572" y="406"/>
                  </a:lnTo>
                  <a:lnTo>
                    <a:pt x="570" y="400"/>
                  </a:lnTo>
                  <a:lnTo>
                    <a:pt x="570" y="396"/>
                  </a:lnTo>
                  <a:lnTo>
                    <a:pt x="570" y="372"/>
                  </a:lnTo>
                  <a:lnTo>
                    <a:pt x="562" y="372"/>
                  </a:lnTo>
                  <a:lnTo>
                    <a:pt x="562" y="360"/>
                  </a:lnTo>
                  <a:lnTo>
                    <a:pt x="570" y="360"/>
                  </a:lnTo>
                  <a:lnTo>
                    <a:pt x="570" y="348"/>
                  </a:lnTo>
                  <a:lnTo>
                    <a:pt x="582" y="342"/>
                  </a:lnTo>
                  <a:lnTo>
                    <a:pt x="582" y="360"/>
                  </a:lnTo>
                  <a:lnTo>
                    <a:pt x="594" y="360"/>
                  </a:lnTo>
                  <a:lnTo>
                    <a:pt x="594" y="372"/>
                  </a:lnTo>
                  <a:lnTo>
                    <a:pt x="582" y="372"/>
                  </a:lnTo>
                  <a:lnTo>
                    <a:pt x="582" y="392"/>
                  </a:lnTo>
                  <a:close/>
                  <a:moveTo>
                    <a:pt x="558" y="408"/>
                  </a:moveTo>
                  <a:lnTo>
                    <a:pt x="558" y="408"/>
                  </a:lnTo>
                  <a:lnTo>
                    <a:pt x="554" y="410"/>
                  </a:lnTo>
                  <a:lnTo>
                    <a:pt x="548" y="410"/>
                  </a:lnTo>
                  <a:lnTo>
                    <a:pt x="548" y="410"/>
                  </a:lnTo>
                  <a:lnTo>
                    <a:pt x="542" y="408"/>
                  </a:lnTo>
                  <a:lnTo>
                    <a:pt x="538" y="406"/>
                  </a:lnTo>
                  <a:lnTo>
                    <a:pt x="536" y="400"/>
                  </a:lnTo>
                  <a:lnTo>
                    <a:pt x="536" y="396"/>
                  </a:lnTo>
                  <a:lnTo>
                    <a:pt x="536" y="372"/>
                  </a:lnTo>
                  <a:lnTo>
                    <a:pt x="528" y="372"/>
                  </a:lnTo>
                  <a:lnTo>
                    <a:pt x="528" y="360"/>
                  </a:lnTo>
                  <a:lnTo>
                    <a:pt x="536" y="360"/>
                  </a:lnTo>
                  <a:lnTo>
                    <a:pt x="536" y="348"/>
                  </a:lnTo>
                  <a:lnTo>
                    <a:pt x="548" y="342"/>
                  </a:lnTo>
                  <a:lnTo>
                    <a:pt x="548" y="360"/>
                  </a:lnTo>
                  <a:lnTo>
                    <a:pt x="558" y="360"/>
                  </a:lnTo>
                  <a:lnTo>
                    <a:pt x="558" y="372"/>
                  </a:lnTo>
                  <a:lnTo>
                    <a:pt x="548" y="372"/>
                  </a:lnTo>
                  <a:lnTo>
                    <a:pt x="548" y="392"/>
                  </a:lnTo>
                  <a:lnTo>
                    <a:pt x="548" y="392"/>
                  </a:lnTo>
                  <a:lnTo>
                    <a:pt x="548" y="396"/>
                  </a:lnTo>
                  <a:lnTo>
                    <a:pt x="552" y="398"/>
                  </a:lnTo>
                  <a:lnTo>
                    <a:pt x="552" y="398"/>
                  </a:lnTo>
                  <a:lnTo>
                    <a:pt x="560" y="396"/>
                  </a:lnTo>
                  <a:lnTo>
                    <a:pt x="558" y="408"/>
                  </a:lnTo>
                  <a:close/>
                  <a:moveTo>
                    <a:pt x="678" y="374"/>
                  </a:moveTo>
                  <a:lnTo>
                    <a:pt x="678" y="374"/>
                  </a:lnTo>
                  <a:lnTo>
                    <a:pt x="674" y="372"/>
                  </a:lnTo>
                  <a:lnTo>
                    <a:pt x="670" y="372"/>
                  </a:lnTo>
                  <a:lnTo>
                    <a:pt x="670" y="372"/>
                  </a:lnTo>
                  <a:lnTo>
                    <a:pt x="666" y="372"/>
                  </a:lnTo>
                  <a:lnTo>
                    <a:pt x="664" y="374"/>
                  </a:lnTo>
                  <a:lnTo>
                    <a:pt x="662" y="378"/>
                  </a:lnTo>
                  <a:lnTo>
                    <a:pt x="662" y="382"/>
                  </a:lnTo>
                  <a:lnTo>
                    <a:pt x="662" y="410"/>
                  </a:lnTo>
                  <a:lnTo>
                    <a:pt x="650" y="410"/>
                  </a:lnTo>
                  <a:lnTo>
                    <a:pt x="650" y="360"/>
                  </a:lnTo>
                  <a:lnTo>
                    <a:pt x="662" y="360"/>
                  </a:lnTo>
                  <a:lnTo>
                    <a:pt x="662" y="364"/>
                  </a:lnTo>
                  <a:lnTo>
                    <a:pt x="662" y="364"/>
                  </a:lnTo>
                  <a:lnTo>
                    <a:pt x="666" y="360"/>
                  </a:lnTo>
                  <a:lnTo>
                    <a:pt x="672" y="358"/>
                  </a:lnTo>
                  <a:lnTo>
                    <a:pt x="672" y="358"/>
                  </a:lnTo>
                  <a:lnTo>
                    <a:pt x="678" y="360"/>
                  </a:lnTo>
                  <a:lnTo>
                    <a:pt x="682" y="362"/>
                  </a:lnTo>
                  <a:lnTo>
                    <a:pt x="678" y="374"/>
                  </a:lnTo>
                  <a:close/>
                  <a:moveTo>
                    <a:pt x="132" y="346"/>
                  </a:moveTo>
                  <a:lnTo>
                    <a:pt x="132" y="354"/>
                  </a:lnTo>
                  <a:lnTo>
                    <a:pt x="120" y="354"/>
                  </a:lnTo>
                  <a:lnTo>
                    <a:pt x="120" y="340"/>
                  </a:lnTo>
                  <a:lnTo>
                    <a:pt x="132" y="340"/>
                  </a:lnTo>
                  <a:lnTo>
                    <a:pt x="132" y="346"/>
                  </a:lnTo>
                  <a:close/>
                  <a:moveTo>
                    <a:pt x="216" y="360"/>
                  </a:moveTo>
                  <a:lnTo>
                    <a:pt x="228" y="360"/>
                  </a:lnTo>
                  <a:lnTo>
                    <a:pt x="228" y="382"/>
                  </a:lnTo>
                  <a:lnTo>
                    <a:pt x="228" y="410"/>
                  </a:lnTo>
                  <a:lnTo>
                    <a:pt x="216" y="410"/>
                  </a:lnTo>
                  <a:lnTo>
                    <a:pt x="216" y="360"/>
                  </a:lnTo>
                  <a:close/>
                  <a:moveTo>
                    <a:pt x="228" y="346"/>
                  </a:moveTo>
                  <a:lnTo>
                    <a:pt x="228" y="354"/>
                  </a:lnTo>
                  <a:lnTo>
                    <a:pt x="216" y="354"/>
                  </a:lnTo>
                  <a:lnTo>
                    <a:pt x="216" y="340"/>
                  </a:lnTo>
                  <a:lnTo>
                    <a:pt x="228" y="340"/>
                  </a:lnTo>
                  <a:lnTo>
                    <a:pt x="228" y="346"/>
                  </a:lnTo>
                  <a:close/>
                  <a:moveTo>
                    <a:pt x="560" y="450"/>
                  </a:moveTo>
                  <a:lnTo>
                    <a:pt x="560" y="450"/>
                  </a:lnTo>
                  <a:lnTo>
                    <a:pt x="556" y="446"/>
                  </a:lnTo>
                  <a:lnTo>
                    <a:pt x="550" y="444"/>
                  </a:lnTo>
                  <a:lnTo>
                    <a:pt x="550" y="444"/>
                  </a:lnTo>
                  <a:lnTo>
                    <a:pt x="542" y="446"/>
                  </a:lnTo>
                  <a:lnTo>
                    <a:pt x="536" y="452"/>
                  </a:lnTo>
                  <a:lnTo>
                    <a:pt x="532" y="460"/>
                  </a:lnTo>
                  <a:lnTo>
                    <a:pt x="530" y="470"/>
                  </a:lnTo>
                  <a:lnTo>
                    <a:pt x="530" y="470"/>
                  </a:lnTo>
                  <a:lnTo>
                    <a:pt x="532" y="480"/>
                  </a:lnTo>
                  <a:lnTo>
                    <a:pt x="536" y="488"/>
                  </a:lnTo>
                  <a:lnTo>
                    <a:pt x="542" y="494"/>
                  </a:lnTo>
                  <a:lnTo>
                    <a:pt x="550" y="496"/>
                  </a:lnTo>
                  <a:lnTo>
                    <a:pt x="550" y="496"/>
                  </a:lnTo>
                  <a:lnTo>
                    <a:pt x="556" y="494"/>
                  </a:lnTo>
                  <a:lnTo>
                    <a:pt x="560" y="490"/>
                  </a:lnTo>
                  <a:lnTo>
                    <a:pt x="560" y="494"/>
                  </a:lnTo>
                  <a:lnTo>
                    <a:pt x="572" y="494"/>
                  </a:lnTo>
                  <a:lnTo>
                    <a:pt x="572" y="426"/>
                  </a:lnTo>
                  <a:lnTo>
                    <a:pt x="560" y="432"/>
                  </a:lnTo>
                  <a:lnTo>
                    <a:pt x="560" y="450"/>
                  </a:lnTo>
                  <a:close/>
                  <a:moveTo>
                    <a:pt x="552" y="484"/>
                  </a:moveTo>
                  <a:lnTo>
                    <a:pt x="552" y="484"/>
                  </a:lnTo>
                  <a:lnTo>
                    <a:pt x="548" y="484"/>
                  </a:lnTo>
                  <a:lnTo>
                    <a:pt x="546" y="482"/>
                  </a:lnTo>
                  <a:lnTo>
                    <a:pt x="544" y="478"/>
                  </a:lnTo>
                  <a:lnTo>
                    <a:pt x="542" y="470"/>
                  </a:lnTo>
                  <a:lnTo>
                    <a:pt x="542" y="470"/>
                  </a:lnTo>
                  <a:lnTo>
                    <a:pt x="544" y="462"/>
                  </a:lnTo>
                  <a:lnTo>
                    <a:pt x="546" y="458"/>
                  </a:lnTo>
                  <a:lnTo>
                    <a:pt x="548" y="456"/>
                  </a:lnTo>
                  <a:lnTo>
                    <a:pt x="552" y="456"/>
                  </a:lnTo>
                  <a:lnTo>
                    <a:pt x="552" y="456"/>
                  </a:lnTo>
                  <a:lnTo>
                    <a:pt x="558" y="458"/>
                  </a:lnTo>
                  <a:lnTo>
                    <a:pt x="560" y="460"/>
                  </a:lnTo>
                  <a:lnTo>
                    <a:pt x="560" y="480"/>
                  </a:lnTo>
                  <a:lnTo>
                    <a:pt x="560" y="480"/>
                  </a:lnTo>
                  <a:lnTo>
                    <a:pt x="558" y="484"/>
                  </a:lnTo>
                  <a:lnTo>
                    <a:pt x="552" y="484"/>
                  </a:lnTo>
                  <a:lnTo>
                    <a:pt x="552" y="484"/>
                  </a:lnTo>
                  <a:close/>
                  <a:moveTo>
                    <a:pt x="148" y="460"/>
                  </a:moveTo>
                  <a:lnTo>
                    <a:pt x="148" y="460"/>
                  </a:lnTo>
                  <a:lnTo>
                    <a:pt x="146" y="458"/>
                  </a:lnTo>
                  <a:lnTo>
                    <a:pt x="140" y="456"/>
                  </a:lnTo>
                  <a:lnTo>
                    <a:pt x="140" y="456"/>
                  </a:lnTo>
                  <a:lnTo>
                    <a:pt x="138" y="458"/>
                  </a:lnTo>
                  <a:lnTo>
                    <a:pt x="134" y="460"/>
                  </a:lnTo>
                  <a:lnTo>
                    <a:pt x="132" y="464"/>
                  </a:lnTo>
                  <a:lnTo>
                    <a:pt x="132" y="468"/>
                  </a:lnTo>
                  <a:lnTo>
                    <a:pt x="132" y="494"/>
                  </a:lnTo>
                  <a:lnTo>
                    <a:pt x="120" y="494"/>
                  </a:lnTo>
                  <a:lnTo>
                    <a:pt x="120" y="446"/>
                  </a:lnTo>
                  <a:lnTo>
                    <a:pt x="132" y="446"/>
                  </a:lnTo>
                  <a:lnTo>
                    <a:pt x="132" y="450"/>
                  </a:lnTo>
                  <a:lnTo>
                    <a:pt x="132" y="450"/>
                  </a:lnTo>
                  <a:lnTo>
                    <a:pt x="138" y="446"/>
                  </a:lnTo>
                  <a:lnTo>
                    <a:pt x="144" y="444"/>
                  </a:lnTo>
                  <a:lnTo>
                    <a:pt x="144" y="444"/>
                  </a:lnTo>
                  <a:lnTo>
                    <a:pt x="148" y="446"/>
                  </a:lnTo>
                  <a:lnTo>
                    <a:pt x="152" y="448"/>
                  </a:lnTo>
                  <a:lnTo>
                    <a:pt x="148" y="460"/>
                  </a:lnTo>
                  <a:close/>
                  <a:moveTo>
                    <a:pt x="54" y="446"/>
                  </a:moveTo>
                  <a:lnTo>
                    <a:pt x="66" y="446"/>
                  </a:lnTo>
                  <a:lnTo>
                    <a:pt x="52" y="494"/>
                  </a:lnTo>
                  <a:lnTo>
                    <a:pt x="42" y="494"/>
                  </a:lnTo>
                  <a:lnTo>
                    <a:pt x="36" y="474"/>
                  </a:lnTo>
                  <a:lnTo>
                    <a:pt x="36" y="474"/>
                  </a:lnTo>
                  <a:lnTo>
                    <a:pt x="34" y="464"/>
                  </a:lnTo>
                  <a:lnTo>
                    <a:pt x="34" y="464"/>
                  </a:lnTo>
                  <a:lnTo>
                    <a:pt x="30" y="474"/>
                  </a:lnTo>
                  <a:lnTo>
                    <a:pt x="26" y="494"/>
                  </a:lnTo>
                  <a:lnTo>
                    <a:pt x="14" y="494"/>
                  </a:lnTo>
                  <a:lnTo>
                    <a:pt x="14" y="494"/>
                  </a:lnTo>
                  <a:lnTo>
                    <a:pt x="0" y="446"/>
                  </a:lnTo>
                  <a:lnTo>
                    <a:pt x="14" y="446"/>
                  </a:lnTo>
                  <a:lnTo>
                    <a:pt x="18" y="464"/>
                  </a:lnTo>
                  <a:lnTo>
                    <a:pt x="18" y="464"/>
                  </a:lnTo>
                  <a:lnTo>
                    <a:pt x="20" y="476"/>
                  </a:lnTo>
                  <a:lnTo>
                    <a:pt x="20" y="476"/>
                  </a:lnTo>
                  <a:lnTo>
                    <a:pt x="24" y="464"/>
                  </a:lnTo>
                  <a:lnTo>
                    <a:pt x="28" y="446"/>
                  </a:lnTo>
                  <a:lnTo>
                    <a:pt x="38" y="446"/>
                  </a:lnTo>
                  <a:lnTo>
                    <a:pt x="44" y="464"/>
                  </a:lnTo>
                  <a:lnTo>
                    <a:pt x="44" y="464"/>
                  </a:lnTo>
                  <a:lnTo>
                    <a:pt x="46" y="476"/>
                  </a:lnTo>
                  <a:lnTo>
                    <a:pt x="46" y="476"/>
                  </a:lnTo>
                  <a:lnTo>
                    <a:pt x="50" y="464"/>
                  </a:lnTo>
                  <a:lnTo>
                    <a:pt x="54" y="446"/>
                  </a:lnTo>
                  <a:close/>
                  <a:moveTo>
                    <a:pt x="90" y="444"/>
                  </a:moveTo>
                  <a:lnTo>
                    <a:pt x="90" y="444"/>
                  </a:lnTo>
                  <a:lnTo>
                    <a:pt x="82" y="446"/>
                  </a:lnTo>
                  <a:lnTo>
                    <a:pt x="74" y="452"/>
                  </a:lnTo>
                  <a:lnTo>
                    <a:pt x="70" y="460"/>
                  </a:lnTo>
                  <a:lnTo>
                    <a:pt x="68" y="470"/>
                  </a:lnTo>
                  <a:lnTo>
                    <a:pt x="68" y="470"/>
                  </a:lnTo>
                  <a:lnTo>
                    <a:pt x="70" y="480"/>
                  </a:lnTo>
                  <a:lnTo>
                    <a:pt x="74" y="488"/>
                  </a:lnTo>
                  <a:lnTo>
                    <a:pt x="82" y="494"/>
                  </a:lnTo>
                  <a:lnTo>
                    <a:pt x="90" y="496"/>
                  </a:lnTo>
                  <a:lnTo>
                    <a:pt x="90" y="496"/>
                  </a:lnTo>
                  <a:lnTo>
                    <a:pt x="100" y="494"/>
                  </a:lnTo>
                  <a:lnTo>
                    <a:pt x="106" y="488"/>
                  </a:lnTo>
                  <a:lnTo>
                    <a:pt x="110" y="480"/>
                  </a:lnTo>
                  <a:lnTo>
                    <a:pt x="112" y="470"/>
                  </a:lnTo>
                  <a:lnTo>
                    <a:pt x="112" y="470"/>
                  </a:lnTo>
                  <a:lnTo>
                    <a:pt x="110" y="460"/>
                  </a:lnTo>
                  <a:lnTo>
                    <a:pt x="106" y="452"/>
                  </a:lnTo>
                  <a:lnTo>
                    <a:pt x="100" y="446"/>
                  </a:lnTo>
                  <a:lnTo>
                    <a:pt x="90" y="444"/>
                  </a:lnTo>
                  <a:lnTo>
                    <a:pt x="90" y="444"/>
                  </a:lnTo>
                  <a:close/>
                  <a:moveTo>
                    <a:pt x="90" y="484"/>
                  </a:moveTo>
                  <a:lnTo>
                    <a:pt x="90" y="484"/>
                  </a:lnTo>
                  <a:lnTo>
                    <a:pt x="86" y="484"/>
                  </a:lnTo>
                  <a:lnTo>
                    <a:pt x="84" y="480"/>
                  </a:lnTo>
                  <a:lnTo>
                    <a:pt x="82" y="476"/>
                  </a:lnTo>
                  <a:lnTo>
                    <a:pt x="80" y="470"/>
                  </a:lnTo>
                  <a:lnTo>
                    <a:pt x="80" y="470"/>
                  </a:lnTo>
                  <a:lnTo>
                    <a:pt x="82" y="464"/>
                  </a:lnTo>
                  <a:lnTo>
                    <a:pt x="84" y="460"/>
                  </a:lnTo>
                  <a:lnTo>
                    <a:pt x="86" y="456"/>
                  </a:lnTo>
                  <a:lnTo>
                    <a:pt x="90" y="456"/>
                  </a:lnTo>
                  <a:lnTo>
                    <a:pt x="90" y="456"/>
                  </a:lnTo>
                  <a:lnTo>
                    <a:pt x="94" y="456"/>
                  </a:lnTo>
                  <a:lnTo>
                    <a:pt x="98" y="460"/>
                  </a:lnTo>
                  <a:lnTo>
                    <a:pt x="100" y="464"/>
                  </a:lnTo>
                  <a:lnTo>
                    <a:pt x="100" y="470"/>
                  </a:lnTo>
                  <a:lnTo>
                    <a:pt x="100" y="470"/>
                  </a:lnTo>
                  <a:lnTo>
                    <a:pt x="100" y="476"/>
                  </a:lnTo>
                  <a:lnTo>
                    <a:pt x="98" y="480"/>
                  </a:lnTo>
                  <a:lnTo>
                    <a:pt x="94" y="484"/>
                  </a:lnTo>
                  <a:lnTo>
                    <a:pt x="90" y="484"/>
                  </a:lnTo>
                  <a:lnTo>
                    <a:pt x="90" y="484"/>
                  </a:lnTo>
                  <a:close/>
                  <a:moveTo>
                    <a:pt x="500" y="460"/>
                  </a:moveTo>
                  <a:lnTo>
                    <a:pt x="500" y="460"/>
                  </a:lnTo>
                  <a:lnTo>
                    <a:pt x="496" y="458"/>
                  </a:lnTo>
                  <a:lnTo>
                    <a:pt x="492" y="456"/>
                  </a:lnTo>
                  <a:lnTo>
                    <a:pt x="492" y="456"/>
                  </a:lnTo>
                  <a:lnTo>
                    <a:pt x="488" y="458"/>
                  </a:lnTo>
                  <a:lnTo>
                    <a:pt x="486" y="460"/>
                  </a:lnTo>
                  <a:lnTo>
                    <a:pt x="484" y="464"/>
                  </a:lnTo>
                  <a:lnTo>
                    <a:pt x="484" y="468"/>
                  </a:lnTo>
                  <a:lnTo>
                    <a:pt x="484" y="494"/>
                  </a:lnTo>
                  <a:lnTo>
                    <a:pt x="472" y="494"/>
                  </a:lnTo>
                  <a:lnTo>
                    <a:pt x="472" y="446"/>
                  </a:lnTo>
                  <a:lnTo>
                    <a:pt x="484" y="446"/>
                  </a:lnTo>
                  <a:lnTo>
                    <a:pt x="484" y="450"/>
                  </a:lnTo>
                  <a:lnTo>
                    <a:pt x="484" y="450"/>
                  </a:lnTo>
                  <a:lnTo>
                    <a:pt x="488" y="446"/>
                  </a:lnTo>
                  <a:lnTo>
                    <a:pt x="494" y="444"/>
                  </a:lnTo>
                  <a:lnTo>
                    <a:pt x="494" y="444"/>
                  </a:lnTo>
                  <a:lnTo>
                    <a:pt x="500" y="446"/>
                  </a:lnTo>
                  <a:lnTo>
                    <a:pt x="504" y="448"/>
                  </a:lnTo>
                  <a:lnTo>
                    <a:pt x="500" y="460"/>
                  </a:lnTo>
                  <a:close/>
                  <a:moveTo>
                    <a:pt x="406" y="446"/>
                  </a:moveTo>
                  <a:lnTo>
                    <a:pt x="418" y="446"/>
                  </a:lnTo>
                  <a:lnTo>
                    <a:pt x="404" y="494"/>
                  </a:lnTo>
                  <a:lnTo>
                    <a:pt x="394" y="494"/>
                  </a:lnTo>
                  <a:lnTo>
                    <a:pt x="388" y="474"/>
                  </a:lnTo>
                  <a:lnTo>
                    <a:pt x="388" y="474"/>
                  </a:lnTo>
                  <a:lnTo>
                    <a:pt x="384" y="464"/>
                  </a:lnTo>
                  <a:lnTo>
                    <a:pt x="384" y="464"/>
                  </a:lnTo>
                  <a:lnTo>
                    <a:pt x="382" y="474"/>
                  </a:lnTo>
                  <a:lnTo>
                    <a:pt x="376" y="494"/>
                  </a:lnTo>
                  <a:lnTo>
                    <a:pt x="366" y="494"/>
                  </a:lnTo>
                  <a:lnTo>
                    <a:pt x="366" y="494"/>
                  </a:lnTo>
                  <a:lnTo>
                    <a:pt x="352" y="446"/>
                  </a:lnTo>
                  <a:lnTo>
                    <a:pt x="366" y="446"/>
                  </a:lnTo>
                  <a:lnTo>
                    <a:pt x="370" y="464"/>
                  </a:lnTo>
                  <a:lnTo>
                    <a:pt x="370" y="464"/>
                  </a:lnTo>
                  <a:lnTo>
                    <a:pt x="372" y="476"/>
                  </a:lnTo>
                  <a:lnTo>
                    <a:pt x="372" y="476"/>
                  </a:lnTo>
                  <a:lnTo>
                    <a:pt x="374" y="464"/>
                  </a:lnTo>
                  <a:lnTo>
                    <a:pt x="380" y="446"/>
                  </a:lnTo>
                  <a:lnTo>
                    <a:pt x="390" y="446"/>
                  </a:lnTo>
                  <a:lnTo>
                    <a:pt x="396" y="464"/>
                  </a:lnTo>
                  <a:lnTo>
                    <a:pt x="396" y="464"/>
                  </a:lnTo>
                  <a:lnTo>
                    <a:pt x="398" y="476"/>
                  </a:lnTo>
                  <a:lnTo>
                    <a:pt x="398" y="476"/>
                  </a:lnTo>
                  <a:lnTo>
                    <a:pt x="400" y="464"/>
                  </a:lnTo>
                  <a:lnTo>
                    <a:pt x="406" y="446"/>
                  </a:lnTo>
                  <a:close/>
                  <a:moveTo>
                    <a:pt x="442" y="444"/>
                  </a:moveTo>
                  <a:lnTo>
                    <a:pt x="442" y="444"/>
                  </a:lnTo>
                  <a:lnTo>
                    <a:pt x="434" y="446"/>
                  </a:lnTo>
                  <a:lnTo>
                    <a:pt x="426" y="452"/>
                  </a:lnTo>
                  <a:lnTo>
                    <a:pt x="422" y="460"/>
                  </a:lnTo>
                  <a:lnTo>
                    <a:pt x="420" y="470"/>
                  </a:lnTo>
                  <a:lnTo>
                    <a:pt x="420" y="470"/>
                  </a:lnTo>
                  <a:lnTo>
                    <a:pt x="422" y="480"/>
                  </a:lnTo>
                  <a:lnTo>
                    <a:pt x="426" y="488"/>
                  </a:lnTo>
                  <a:lnTo>
                    <a:pt x="434" y="494"/>
                  </a:lnTo>
                  <a:lnTo>
                    <a:pt x="442" y="496"/>
                  </a:lnTo>
                  <a:lnTo>
                    <a:pt x="442" y="496"/>
                  </a:lnTo>
                  <a:lnTo>
                    <a:pt x="450" y="494"/>
                  </a:lnTo>
                  <a:lnTo>
                    <a:pt x="458" y="488"/>
                  </a:lnTo>
                  <a:lnTo>
                    <a:pt x="462" y="480"/>
                  </a:lnTo>
                  <a:lnTo>
                    <a:pt x="464" y="470"/>
                  </a:lnTo>
                  <a:lnTo>
                    <a:pt x="464" y="470"/>
                  </a:lnTo>
                  <a:lnTo>
                    <a:pt x="462" y="460"/>
                  </a:lnTo>
                  <a:lnTo>
                    <a:pt x="458" y="452"/>
                  </a:lnTo>
                  <a:lnTo>
                    <a:pt x="450" y="446"/>
                  </a:lnTo>
                  <a:lnTo>
                    <a:pt x="442" y="444"/>
                  </a:lnTo>
                  <a:lnTo>
                    <a:pt x="442" y="444"/>
                  </a:lnTo>
                  <a:close/>
                  <a:moveTo>
                    <a:pt x="442" y="484"/>
                  </a:moveTo>
                  <a:lnTo>
                    <a:pt x="442" y="484"/>
                  </a:lnTo>
                  <a:lnTo>
                    <a:pt x="438" y="484"/>
                  </a:lnTo>
                  <a:lnTo>
                    <a:pt x="434" y="480"/>
                  </a:lnTo>
                  <a:lnTo>
                    <a:pt x="432" y="476"/>
                  </a:lnTo>
                  <a:lnTo>
                    <a:pt x="432" y="470"/>
                  </a:lnTo>
                  <a:lnTo>
                    <a:pt x="432" y="470"/>
                  </a:lnTo>
                  <a:lnTo>
                    <a:pt x="432" y="464"/>
                  </a:lnTo>
                  <a:lnTo>
                    <a:pt x="434" y="460"/>
                  </a:lnTo>
                  <a:lnTo>
                    <a:pt x="438" y="456"/>
                  </a:lnTo>
                  <a:lnTo>
                    <a:pt x="442" y="456"/>
                  </a:lnTo>
                  <a:lnTo>
                    <a:pt x="442" y="456"/>
                  </a:lnTo>
                  <a:lnTo>
                    <a:pt x="446" y="456"/>
                  </a:lnTo>
                  <a:lnTo>
                    <a:pt x="450" y="460"/>
                  </a:lnTo>
                  <a:lnTo>
                    <a:pt x="452" y="464"/>
                  </a:lnTo>
                  <a:lnTo>
                    <a:pt x="452" y="470"/>
                  </a:lnTo>
                  <a:lnTo>
                    <a:pt x="452" y="470"/>
                  </a:lnTo>
                  <a:lnTo>
                    <a:pt x="452" y="476"/>
                  </a:lnTo>
                  <a:lnTo>
                    <a:pt x="450" y="480"/>
                  </a:lnTo>
                  <a:lnTo>
                    <a:pt x="446" y="484"/>
                  </a:lnTo>
                  <a:lnTo>
                    <a:pt x="442" y="484"/>
                  </a:lnTo>
                  <a:lnTo>
                    <a:pt x="442" y="484"/>
                  </a:lnTo>
                  <a:close/>
                  <a:moveTo>
                    <a:pt x="186" y="462"/>
                  </a:moveTo>
                  <a:lnTo>
                    <a:pt x="200" y="494"/>
                  </a:lnTo>
                  <a:lnTo>
                    <a:pt x="186" y="494"/>
                  </a:lnTo>
                  <a:lnTo>
                    <a:pt x="176" y="472"/>
                  </a:lnTo>
                  <a:lnTo>
                    <a:pt x="170" y="480"/>
                  </a:lnTo>
                  <a:lnTo>
                    <a:pt x="170" y="494"/>
                  </a:lnTo>
                  <a:lnTo>
                    <a:pt x="158" y="494"/>
                  </a:lnTo>
                  <a:lnTo>
                    <a:pt x="158" y="432"/>
                  </a:lnTo>
                  <a:lnTo>
                    <a:pt x="170" y="426"/>
                  </a:lnTo>
                  <a:lnTo>
                    <a:pt x="170" y="464"/>
                  </a:lnTo>
                  <a:lnTo>
                    <a:pt x="170" y="464"/>
                  </a:lnTo>
                  <a:lnTo>
                    <a:pt x="174" y="458"/>
                  </a:lnTo>
                  <a:lnTo>
                    <a:pt x="184" y="446"/>
                  </a:lnTo>
                  <a:lnTo>
                    <a:pt x="198" y="446"/>
                  </a:lnTo>
                  <a:lnTo>
                    <a:pt x="186" y="462"/>
                  </a:lnTo>
                  <a:close/>
                  <a:moveTo>
                    <a:pt x="242" y="494"/>
                  </a:moveTo>
                  <a:lnTo>
                    <a:pt x="230" y="494"/>
                  </a:lnTo>
                  <a:lnTo>
                    <a:pt x="230" y="446"/>
                  </a:lnTo>
                  <a:lnTo>
                    <a:pt x="242" y="446"/>
                  </a:lnTo>
                  <a:lnTo>
                    <a:pt x="242" y="450"/>
                  </a:lnTo>
                  <a:lnTo>
                    <a:pt x="242" y="450"/>
                  </a:lnTo>
                  <a:lnTo>
                    <a:pt x="248" y="446"/>
                  </a:lnTo>
                  <a:lnTo>
                    <a:pt x="254" y="444"/>
                  </a:lnTo>
                  <a:lnTo>
                    <a:pt x="254" y="444"/>
                  </a:lnTo>
                  <a:lnTo>
                    <a:pt x="262" y="446"/>
                  </a:lnTo>
                  <a:lnTo>
                    <a:pt x="268" y="450"/>
                  </a:lnTo>
                  <a:lnTo>
                    <a:pt x="272" y="458"/>
                  </a:lnTo>
                  <a:lnTo>
                    <a:pt x="272" y="466"/>
                  </a:lnTo>
                  <a:lnTo>
                    <a:pt x="272" y="494"/>
                  </a:lnTo>
                  <a:lnTo>
                    <a:pt x="260" y="494"/>
                  </a:lnTo>
                  <a:lnTo>
                    <a:pt x="260" y="468"/>
                  </a:lnTo>
                  <a:lnTo>
                    <a:pt x="260" y="468"/>
                  </a:lnTo>
                  <a:lnTo>
                    <a:pt x="260" y="462"/>
                  </a:lnTo>
                  <a:lnTo>
                    <a:pt x="258" y="458"/>
                  </a:lnTo>
                  <a:lnTo>
                    <a:pt x="256" y="456"/>
                  </a:lnTo>
                  <a:lnTo>
                    <a:pt x="252" y="456"/>
                  </a:lnTo>
                  <a:lnTo>
                    <a:pt x="252" y="456"/>
                  </a:lnTo>
                  <a:lnTo>
                    <a:pt x="248" y="456"/>
                  </a:lnTo>
                  <a:lnTo>
                    <a:pt x="244" y="458"/>
                  </a:lnTo>
                  <a:lnTo>
                    <a:pt x="244" y="462"/>
                  </a:lnTo>
                  <a:lnTo>
                    <a:pt x="242" y="468"/>
                  </a:lnTo>
                  <a:lnTo>
                    <a:pt x="242" y="494"/>
                  </a:lnTo>
                  <a:close/>
                  <a:moveTo>
                    <a:pt x="310" y="450"/>
                  </a:moveTo>
                  <a:lnTo>
                    <a:pt x="310" y="450"/>
                  </a:lnTo>
                  <a:lnTo>
                    <a:pt x="306" y="446"/>
                  </a:lnTo>
                  <a:lnTo>
                    <a:pt x="300" y="444"/>
                  </a:lnTo>
                  <a:lnTo>
                    <a:pt x="300" y="444"/>
                  </a:lnTo>
                  <a:lnTo>
                    <a:pt x="292" y="446"/>
                  </a:lnTo>
                  <a:lnTo>
                    <a:pt x="286" y="452"/>
                  </a:lnTo>
                  <a:lnTo>
                    <a:pt x="282" y="460"/>
                  </a:lnTo>
                  <a:lnTo>
                    <a:pt x="280" y="470"/>
                  </a:lnTo>
                  <a:lnTo>
                    <a:pt x="280" y="470"/>
                  </a:lnTo>
                  <a:lnTo>
                    <a:pt x="282" y="480"/>
                  </a:lnTo>
                  <a:lnTo>
                    <a:pt x="286" y="488"/>
                  </a:lnTo>
                  <a:lnTo>
                    <a:pt x="292" y="494"/>
                  </a:lnTo>
                  <a:lnTo>
                    <a:pt x="300" y="496"/>
                  </a:lnTo>
                  <a:lnTo>
                    <a:pt x="300" y="496"/>
                  </a:lnTo>
                  <a:lnTo>
                    <a:pt x="306" y="494"/>
                  </a:lnTo>
                  <a:lnTo>
                    <a:pt x="310" y="490"/>
                  </a:lnTo>
                  <a:lnTo>
                    <a:pt x="310" y="492"/>
                  </a:lnTo>
                  <a:lnTo>
                    <a:pt x="310" y="492"/>
                  </a:lnTo>
                  <a:lnTo>
                    <a:pt x="310" y="496"/>
                  </a:lnTo>
                  <a:lnTo>
                    <a:pt x="310" y="500"/>
                  </a:lnTo>
                  <a:lnTo>
                    <a:pt x="304" y="504"/>
                  </a:lnTo>
                  <a:lnTo>
                    <a:pt x="296" y="506"/>
                  </a:lnTo>
                  <a:lnTo>
                    <a:pt x="294" y="506"/>
                  </a:lnTo>
                  <a:lnTo>
                    <a:pt x="300" y="514"/>
                  </a:lnTo>
                  <a:lnTo>
                    <a:pt x="300" y="514"/>
                  </a:lnTo>
                  <a:lnTo>
                    <a:pt x="300" y="514"/>
                  </a:lnTo>
                  <a:lnTo>
                    <a:pt x="310" y="512"/>
                  </a:lnTo>
                  <a:lnTo>
                    <a:pt x="318" y="508"/>
                  </a:lnTo>
                  <a:lnTo>
                    <a:pt x="322" y="500"/>
                  </a:lnTo>
                  <a:lnTo>
                    <a:pt x="324" y="490"/>
                  </a:lnTo>
                  <a:lnTo>
                    <a:pt x="324" y="446"/>
                  </a:lnTo>
                  <a:lnTo>
                    <a:pt x="310" y="446"/>
                  </a:lnTo>
                  <a:lnTo>
                    <a:pt x="310" y="450"/>
                  </a:lnTo>
                  <a:close/>
                  <a:moveTo>
                    <a:pt x="310" y="460"/>
                  </a:moveTo>
                  <a:lnTo>
                    <a:pt x="310" y="480"/>
                  </a:lnTo>
                  <a:lnTo>
                    <a:pt x="310" y="480"/>
                  </a:lnTo>
                  <a:lnTo>
                    <a:pt x="308" y="484"/>
                  </a:lnTo>
                  <a:lnTo>
                    <a:pt x="302" y="484"/>
                  </a:lnTo>
                  <a:lnTo>
                    <a:pt x="302" y="484"/>
                  </a:lnTo>
                  <a:lnTo>
                    <a:pt x="300" y="484"/>
                  </a:lnTo>
                  <a:lnTo>
                    <a:pt x="296" y="482"/>
                  </a:lnTo>
                  <a:lnTo>
                    <a:pt x="294" y="478"/>
                  </a:lnTo>
                  <a:lnTo>
                    <a:pt x="294" y="470"/>
                  </a:lnTo>
                  <a:lnTo>
                    <a:pt x="294" y="470"/>
                  </a:lnTo>
                  <a:lnTo>
                    <a:pt x="294" y="462"/>
                  </a:lnTo>
                  <a:lnTo>
                    <a:pt x="296" y="458"/>
                  </a:lnTo>
                  <a:lnTo>
                    <a:pt x="300" y="456"/>
                  </a:lnTo>
                  <a:lnTo>
                    <a:pt x="302" y="456"/>
                  </a:lnTo>
                  <a:lnTo>
                    <a:pt x="302" y="456"/>
                  </a:lnTo>
                  <a:lnTo>
                    <a:pt x="308" y="458"/>
                  </a:lnTo>
                  <a:lnTo>
                    <a:pt x="310" y="460"/>
                  </a:lnTo>
                  <a:lnTo>
                    <a:pt x="310" y="460"/>
                  </a:lnTo>
                  <a:close/>
                  <a:moveTo>
                    <a:pt x="208" y="446"/>
                  </a:moveTo>
                  <a:lnTo>
                    <a:pt x="220" y="446"/>
                  </a:lnTo>
                  <a:lnTo>
                    <a:pt x="220" y="468"/>
                  </a:lnTo>
                  <a:lnTo>
                    <a:pt x="220" y="494"/>
                  </a:lnTo>
                  <a:lnTo>
                    <a:pt x="208" y="494"/>
                  </a:lnTo>
                  <a:lnTo>
                    <a:pt x="208" y="446"/>
                  </a:lnTo>
                  <a:close/>
                  <a:moveTo>
                    <a:pt x="220" y="432"/>
                  </a:moveTo>
                  <a:lnTo>
                    <a:pt x="220" y="438"/>
                  </a:lnTo>
                  <a:lnTo>
                    <a:pt x="208" y="438"/>
                  </a:lnTo>
                  <a:lnTo>
                    <a:pt x="208" y="426"/>
                  </a:lnTo>
                  <a:lnTo>
                    <a:pt x="220" y="426"/>
                  </a:lnTo>
                  <a:lnTo>
                    <a:pt x="220" y="432"/>
                  </a:lnTo>
                  <a:close/>
                  <a:moveTo>
                    <a:pt x="510" y="432"/>
                  </a:moveTo>
                  <a:lnTo>
                    <a:pt x="522" y="426"/>
                  </a:lnTo>
                  <a:lnTo>
                    <a:pt x="522" y="470"/>
                  </a:lnTo>
                  <a:lnTo>
                    <a:pt x="522" y="494"/>
                  </a:lnTo>
                  <a:lnTo>
                    <a:pt x="510" y="494"/>
                  </a:lnTo>
                  <a:lnTo>
                    <a:pt x="510" y="432"/>
                  </a:lnTo>
                  <a:close/>
                  <a:moveTo>
                    <a:pt x="88" y="166"/>
                  </a:moveTo>
                  <a:lnTo>
                    <a:pt x="188" y="166"/>
                  </a:lnTo>
                  <a:lnTo>
                    <a:pt x="188" y="108"/>
                  </a:lnTo>
                  <a:lnTo>
                    <a:pt x="88" y="108"/>
                  </a:lnTo>
                  <a:lnTo>
                    <a:pt x="88" y="62"/>
                  </a:lnTo>
                  <a:lnTo>
                    <a:pt x="198" y="62"/>
                  </a:lnTo>
                  <a:lnTo>
                    <a:pt x="162" y="0"/>
                  </a:lnTo>
                  <a:lnTo>
                    <a:pt x="6" y="0"/>
                  </a:lnTo>
                  <a:lnTo>
                    <a:pt x="6" y="274"/>
                  </a:lnTo>
                  <a:lnTo>
                    <a:pt x="226" y="274"/>
                  </a:lnTo>
                  <a:lnTo>
                    <a:pt x="226" y="212"/>
                  </a:lnTo>
                  <a:lnTo>
                    <a:pt x="88" y="212"/>
                  </a:lnTo>
                  <a:lnTo>
                    <a:pt x="88" y="166"/>
                  </a:lnTo>
                  <a:close/>
                  <a:moveTo>
                    <a:pt x="374" y="0"/>
                  </a:moveTo>
                  <a:lnTo>
                    <a:pt x="326" y="90"/>
                  </a:lnTo>
                  <a:lnTo>
                    <a:pt x="280" y="0"/>
                  </a:lnTo>
                  <a:lnTo>
                    <a:pt x="188" y="0"/>
                  </a:lnTo>
                  <a:lnTo>
                    <a:pt x="284" y="166"/>
                  </a:lnTo>
                  <a:lnTo>
                    <a:pt x="284" y="274"/>
                  </a:lnTo>
                  <a:lnTo>
                    <a:pt x="366" y="274"/>
                  </a:lnTo>
                  <a:lnTo>
                    <a:pt x="366" y="166"/>
                  </a:lnTo>
                  <a:lnTo>
                    <a:pt x="464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1037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5724504" y="555782"/>
            <a:ext cx="1475583" cy="42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500" tIns="37752" rIns="75500" bIns="37752">
            <a:spAutoFit/>
          </a:bodyPr>
          <a:lstStyle/>
          <a:p>
            <a:pPr eaLnBrk="0" fontAlgn="base" hangingPunct="0">
              <a:spcBef>
                <a:spcPct val="50000"/>
              </a:spcBef>
              <a:buSzPct val="80000"/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en-GB" sz="566" dirty="0">
                <a:solidFill>
                  <a:srgbClr val="333333"/>
                </a:solidFill>
                <a:latin typeface="EYInterstate Light" pitchFamily="2" charset="0"/>
              </a:rPr>
              <a:t>Phone: +48 22 557 70 00 </a:t>
            </a:r>
          </a:p>
          <a:p>
            <a:pPr eaLnBrk="0" fontAlgn="base" hangingPunct="0">
              <a:spcBef>
                <a:spcPct val="50000"/>
              </a:spcBef>
              <a:buSzPct val="80000"/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en-GB" sz="566" dirty="0">
                <a:solidFill>
                  <a:srgbClr val="333333"/>
                </a:solidFill>
                <a:latin typeface="EYInterstate Light" pitchFamily="2" charset="0"/>
              </a:rPr>
              <a:t>Fax: +48 22 557 70 01</a:t>
            </a:r>
          </a:p>
          <a:p>
            <a:pPr eaLnBrk="0" fontAlgn="base" hangingPunct="0">
              <a:spcBef>
                <a:spcPct val="50000"/>
              </a:spcBef>
              <a:buSzPct val="80000"/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en-GB" sz="566" dirty="0">
                <a:solidFill>
                  <a:srgbClr val="333333"/>
                </a:solidFill>
                <a:latin typeface="EYInterstate Light" pitchFamily="2" charset="0"/>
              </a:rPr>
              <a:t>www.ey.com/pl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833066" y="555782"/>
            <a:ext cx="2242990" cy="48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5500" tIns="37752" rIns="75500" bIns="37752">
            <a:spAutoFit/>
          </a:bodyPr>
          <a:lstStyle>
            <a:defPPr>
              <a:defRPr lang="en-GB"/>
            </a:defPPr>
            <a:lvl1pPr algn="l">
              <a:lnSpc>
                <a:spcPct val="100000"/>
              </a:lnSpc>
              <a:buSzPct val="80000"/>
              <a:buFont typeface="Wingdings" pitchFamily="2" charset="2"/>
              <a:buNone/>
              <a:defRPr sz="700">
                <a:solidFill>
                  <a:srgbClr val="646464"/>
                </a:solidFill>
                <a:latin typeface="EYInterstate Light" pitchFamily="2" charset="0"/>
              </a:defRPr>
            </a:lvl1pPr>
          </a:lstStyle>
          <a:p>
            <a:pPr eaLnBrk="0" fontAlgn="base" hangingPunct="0">
              <a:spcBef>
                <a:spcPct val="50000"/>
              </a:spcBef>
            </a:pPr>
            <a:r>
              <a:rPr lang="pl-PL" sz="660" dirty="0">
                <a:solidFill>
                  <a:srgbClr val="333333"/>
                </a:solidFill>
              </a:rPr>
              <a:t>Ernst &amp; Young</a:t>
            </a:r>
            <a:r>
              <a:rPr lang="pl-PL" sz="660" dirty="0">
                <a:solidFill>
                  <a:srgbClr val="FF0000"/>
                </a:solidFill>
              </a:rPr>
              <a:t> [</a:t>
            </a:r>
            <a:r>
              <a:rPr lang="pl-PL" sz="660" dirty="0" err="1">
                <a:solidFill>
                  <a:srgbClr val="FF0000"/>
                </a:solidFill>
              </a:rPr>
              <a:t>company</a:t>
            </a:r>
            <a:r>
              <a:rPr lang="pl-PL" sz="660" dirty="0">
                <a:solidFill>
                  <a:srgbClr val="FF0000"/>
                </a:solidFill>
              </a:rPr>
              <a:t> </a:t>
            </a:r>
            <a:r>
              <a:rPr lang="pl-PL" sz="660" dirty="0" err="1">
                <a:solidFill>
                  <a:srgbClr val="FF0000"/>
                </a:solidFill>
              </a:rPr>
              <a:t>name</a:t>
            </a:r>
            <a:r>
              <a:rPr lang="pl-PL" sz="660" dirty="0">
                <a:solidFill>
                  <a:srgbClr val="FF0000"/>
                </a:solidFill>
              </a:rPr>
              <a:t>]</a:t>
            </a:r>
          </a:p>
          <a:p>
            <a:pPr eaLnBrk="0" fontAlgn="base" hangingPunct="0">
              <a:spcBef>
                <a:spcPct val="50000"/>
              </a:spcBef>
            </a:pPr>
            <a:r>
              <a:rPr lang="pl-PL" sz="660" dirty="0">
                <a:solidFill>
                  <a:srgbClr val="333333"/>
                </a:solidFill>
              </a:rPr>
              <a:t>Rondo ONZ 1</a:t>
            </a:r>
          </a:p>
          <a:p>
            <a:pPr eaLnBrk="0" fontAlgn="base" hangingPunct="0">
              <a:spcBef>
                <a:spcPct val="50000"/>
              </a:spcBef>
            </a:pPr>
            <a:r>
              <a:rPr lang="pl-PL" sz="660" dirty="0">
                <a:solidFill>
                  <a:srgbClr val="333333"/>
                </a:solidFill>
              </a:rPr>
              <a:t>00-124 Warszawa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724575" y="555783"/>
            <a:ext cx="1122638" cy="27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500" tIns="37752" rIns="75500" bIns="37752">
            <a:spAutoFit/>
          </a:bodyPr>
          <a:lstStyle>
            <a:defPPr>
              <a:defRPr lang="en-GB"/>
            </a:defPPr>
            <a:lvl1pPr algn="l">
              <a:lnSpc>
                <a:spcPct val="100000"/>
              </a:lnSpc>
              <a:buSzPct val="80000"/>
              <a:buFont typeface="Wingdings" pitchFamily="2" charset="2"/>
              <a:buNone/>
              <a:tabLst>
                <a:tab pos="0" algn="l"/>
              </a:tabLst>
              <a:defRPr sz="700">
                <a:solidFill>
                  <a:srgbClr val="646464"/>
                </a:solidFill>
                <a:latin typeface="EYInterstate Light" pitchFamily="2" charset="0"/>
              </a:defRPr>
            </a:lvl1pPr>
          </a:lstStyle>
          <a:p>
            <a:pPr eaLnBrk="0" fontAlgn="base" hangingPunct="0">
              <a:spcBef>
                <a:spcPct val="50000"/>
              </a:spcBef>
            </a:pPr>
            <a:r>
              <a:rPr lang="pl-PL" sz="660" dirty="0">
                <a:solidFill>
                  <a:srgbClr val="333333"/>
                </a:solidFill>
              </a:rPr>
              <a:t>NIP: xxx</a:t>
            </a:r>
            <a:br>
              <a:rPr lang="pl-PL" sz="660" dirty="0">
                <a:solidFill>
                  <a:srgbClr val="333333"/>
                </a:solidFill>
              </a:rPr>
            </a:br>
            <a:r>
              <a:rPr lang="pl-PL" sz="660" dirty="0">
                <a:solidFill>
                  <a:srgbClr val="333333"/>
                </a:solidFill>
              </a:rPr>
              <a:t>KRS: xxx</a:t>
            </a:r>
            <a:endParaRPr lang="en-US" sz="66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592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ist przewod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85526" y="1217432"/>
            <a:ext cx="5560267" cy="51258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defRPr sz="754" b="0" i="0">
                <a:solidFill>
                  <a:srgbClr val="000000"/>
                </a:solidFill>
                <a:latin typeface="EYInterstate Light" pitchFamily="2" charset="0"/>
              </a:defRPr>
            </a:lvl1pPr>
            <a:lvl2pPr marL="142960" indent="-141648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sz="754" b="0" i="0">
                <a:solidFill>
                  <a:srgbClr val="000000"/>
                </a:solidFill>
                <a:latin typeface="EYInterstate Light" pitchFamily="2" charset="0"/>
              </a:defRPr>
            </a:lvl2pPr>
            <a:lvl3pPr marL="297422" indent="-149517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sz="754" b="0" i="0">
                <a:solidFill>
                  <a:srgbClr val="000000"/>
                </a:solidFill>
                <a:latin typeface="EYInterstate Light" pitchFamily="2" charset="0"/>
              </a:defRPr>
            </a:lvl3pPr>
            <a:lvl4pPr marL="445927" indent="-148711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sz="754" b="0" i="0">
                <a:solidFill>
                  <a:srgbClr val="000000"/>
                </a:solidFill>
                <a:latin typeface="EYInterstate Light" pitchFamily="2" charset="0"/>
              </a:defRPr>
            </a:lvl4pPr>
            <a:lvl5pPr marL="594844" indent="-148711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sz="754" b="0" i="0">
                <a:solidFill>
                  <a:srgbClr val="000000"/>
                </a:solidFill>
                <a:latin typeface="EYInterstate Light" pitchFamily="2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5527" y="554342"/>
            <a:ext cx="8198705" cy="3684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184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71791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5671D-8A65-4061-B13A-59C8FFDEFFBE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zy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0193" y="1861727"/>
            <a:ext cx="2595488" cy="4048855"/>
          </a:xfrm>
          <a:prstGeom prst="rect">
            <a:avLst/>
          </a:prstGeom>
        </p:spPr>
        <p:txBody>
          <a:bodyPr lIns="0" tIns="0" rIns="0" bIns="0"/>
          <a:lstStyle>
            <a:lvl1pPr algn="l" defTabSz="822342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D200"/>
              </a:buClr>
              <a:buFont typeface="Arial" charset="0"/>
              <a:defRPr lang="en-US" sz="754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1pPr>
            <a:lvl2pPr marL="142960" indent="-141648" algn="l" defTabSz="822342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54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2pPr>
            <a:lvl3pPr marL="296409" indent="-141648" algn="l" defTabSz="822342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54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3pPr>
            <a:lvl4pPr marL="445927" indent="-148711" algn="l" defTabSz="822342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54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4pPr>
            <a:lvl5pPr algn="l" defTabSz="822342" rtl="0" eaLnBrk="0" fontAlgn="base" hangingPunct="0">
              <a:spcAft>
                <a:spcPts val="496"/>
              </a:spcAft>
              <a:buClr>
                <a:srgbClr val="FFD200"/>
              </a:buClr>
              <a:buFont typeface="Arial" charset="0"/>
              <a:defRPr lang="pl-PL" sz="848" b="0" i="0" dirty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419" y="1861727"/>
            <a:ext cx="2614511" cy="4048855"/>
          </a:xfrm>
          <a:prstGeom prst="rect">
            <a:avLst/>
          </a:prstGeom>
        </p:spPr>
        <p:txBody>
          <a:bodyPr lIns="0" tIns="0" rIns="0" bIns="0"/>
          <a:lstStyle>
            <a:lvl1pPr algn="l" defTabSz="822342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D200"/>
              </a:buClr>
              <a:buFont typeface="Arial" charset="0"/>
              <a:defRPr lang="en-US" sz="754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1pPr>
            <a:lvl2pPr marL="142960" indent="-141648" algn="l" defTabSz="822342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54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2pPr>
            <a:lvl3pPr marL="296409" indent="-141648" algn="l" defTabSz="822342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54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3pPr>
            <a:lvl4pPr marL="445927" indent="-148711" algn="l" defTabSz="822342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54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4pPr>
            <a:lvl5pPr algn="l" defTabSz="822342" rtl="0" eaLnBrk="0" fontAlgn="base" hangingPunct="0">
              <a:spcAft>
                <a:spcPts val="496"/>
              </a:spcAft>
              <a:buClr>
                <a:srgbClr val="FFD200"/>
              </a:buClr>
              <a:buFont typeface="Arial" charset="0"/>
              <a:defRPr lang="pl-PL" sz="848" b="0" i="0" dirty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91391" y="1861727"/>
            <a:ext cx="2613153" cy="4048855"/>
          </a:xfrm>
          <a:prstGeom prst="rect">
            <a:avLst/>
          </a:prstGeom>
        </p:spPr>
        <p:txBody>
          <a:bodyPr lIns="0" tIns="0" rIns="0" bIns="0"/>
          <a:lstStyle>
            <a:lvl1pPr algn="l" defTabSz="822342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D200"/>
              </a:buClr>
              <a:buFont typeface="Arial" charset="0"/>
              <a:defRPr lang="en-US" sz="754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1pPr>
            <a:lvl2pPr marL="142960" indent="-141648" algn="l" defTabSz="822342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54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2pPr>
            <a:lvl3pPr marL="296409" indent="-141648" algn="l" defTabSz="822342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54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3pPr>
            <a:lvl4pPr marL="445927" indent="-148711" algn="l" defTabSz="822342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496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54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4pPr>
            <a:lvl5pPr algn="l" defTabSz="822342" rtl="0" eaLnBrk="0" fontAlgn="base" hangingPunct="0">
              <a:spcAft>
                <a:spcPts val="496"/>
              </a:spcAft>
              <a:buClr>
                <a:srgbClr val="FFD200"/>
              </a:buClr>
              <a:buFont typeface="Arial" charset="0"/>
              <a:defRPr lang="pl-PL" sz="848" b="0" i="0" dirty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408869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gray">
          <a:xfrm>
            <a:off x="3278321" y="1110125"/>
            <a:ext cx="5349837" cy="3684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7227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t="4293" r="172" b="26836"/>
          <a:stretch/>
        </p:blipFill>
        <p:spPr>
          <a:xfrm>
            <a:off x="0" y="0"/>
            <a:ext cx="917115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gray">
          <a:xfrm>
            <a:off x="611561" y="5039792"/>
            <a:ext cx="5349837" cy="3684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67544" y="4005263"/>
            <a:ext cx="1440532" cy="100806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6788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/>
              <a:t>No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611560" y="5013176"/>
            <a:ext cx="8532440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541284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1"/>
            <a:ext cx="9144000" cy="6885384"/>
          </a:xfrm>
          <a:prstGeom prst="rect">
            <a:avLst/>
          </a:prstGeom>
          <a:solidFill>
            <a:srgbClr val="B2B2B2"/>
          </a:solidFill>
          <a:ln w="127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209" tIns="43104" rIns="86209" bIns="43104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38376" fontAlgn="base">
              <a:lnSpc>
                <a:spcPts val="132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263" dirty="0">
                <a:solidFill>
                  <a:srgbClr val="010024"/>
                </a:solidFill>
                <a:latin typeface="EYInterstate Regular" pitchFamily="1" charset="0"/>
              </a:rPr>
              <a:t>Insert </a:t>
            </a:r>
            <a:r>
              <a:rPr lang="pl-PL" sz="2263" dirty="0" err="1">
                <a:solidFill>
                  <a:srgbClr val="010024"/>
                </a:solidFill>
                <a:latin typeface="EYInterstate Regular" pitchFamily="1" charset="0"/>
              </a:rPr>
              <a:t>picture</a:t>
            </a:r>
            <a:r>
              <a:rPr lang="pl-PL" sz="2263" dirty="0">
                <a:solidFill>
                  <a:srgbClr val="010024"/>
                </a:solidFill>
                <a:latin typeface="EYInterstate Regular" pitchFamily="1" charset="0"/>
              </a:rPr>
              <a:t> </a:t>
            </a:r>
            <a:r>
              <a:rPr lang="pl-PL" sz="2263" dirty="0" err="1">
                <a:solidFill>
                  <a:srgbClr val="010024"/>
                </a:solidFill>
                <a:latin typeface="EYInterstate Regular" pitchFamily="1" charset="0"/>
              </a:rPr>
              <a:t>here</a:t>
            </a:r>
            <a:endParaRPr lang="pl-PL" sz="2263" dirty="0">
              <a:solidFill>
                <a:srgbClr val="010024"/>
              </a:solidFill>
              <a:latin typeface="EYInterstate Regular" pitchFamily="1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gray">
          <a:xfrm>
            <a:off x="0" y="5039790"/>
            <a:ext cx="9144000" cy="900000"/>
          </a:xfrm>
          <a:solidFill>
            <a:srgbClr val="FFFFFF">
              <a:alpha val="69804"/>
            </a:srgbClr>
          </a:solidFill>
        </p:spPr>
        <p:txBody>
          <a:bodyPr lIns="720000" anchor="ctr">
            <a:noAutofit/>
          </a:bodyPr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6438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3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1225716"/>
            <a:ext cx="9144000" cy="1306213"/>
          </a:xfrm>
          <a:prstGeom prst="rect">
            <a:avLst/>
          </a:prstGeom>
          <a:solidFill>
            <a:schemeClr val="accent2"/>
          </a:solidFill>
          <a:ln w="127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5562" tIns="37781" rIns="75562" bIns="3778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22487" fontAlgn="base">
              <a:lnSpc>
                <a:spcPts val="1157"/>
              </a:lnSpc>
              <a:spcBef>
                <a:spcPct val="0"/>
              </a:spcBef>
              <a:spcAft>
                <a:spcPct val="0"/>
              </a:spcAft>
            </a:pPr>
            <a:endParaRPr lang="pl-PL" sz="943">
              <a:solidFill>
                <a:srgbClr val="010024"/>
              </a:solidFill>
              <a:latin typeface="EYInterstate Regular" pitchFamily="1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5526" y="2645002"/>
            <a:ext cx="4001751" cy="3657666"/>
          </a:xfrm>
          <a:prstGeom prst="rect">
            <a:avLst/>
          </a:prstGeom>
        </p:spPr>
        <p:txBody>
          <a:bodyPr lIns="35993" tIns="45712" rIns="35993" bIns="45712"/>
          <a:lstStyle>
            <a:lvl1pPr>
              <a:lnSpc>
                <a:spcPct val="100000"/>
              </a:lnSpc>
              <a:spcBef>
                <a:spcPts val="1131"/>
              </a:spcBef>
              <a:spcAft>
                <a:spcPts val="566"/>
              </a:spcAft>
              <a:defRPr lang="en-US" sz="943" b="1" noProof="0" smtClean="0">
                <a:solidFill>
                  <a:srgbClr val="000000"/>
                </a:solidFill>
                <a:latin typeface="EYInterstate" pitchFamily="2" charset="0"/>
                <a:ea typeface="+mn-ea"/>
                <a:cs typeface="+mn-cs"/>
              </a:defRPr>
            </a:lvl1pPr>
            <a:lvl2pPr marL="162979" indent="-161606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rgbClr val="FAE600"/>
              </a:buClr>
              <a:buSzPct val="70000"/>
              <a:buFont typeface="Arial" pitchFamily="34" charset="0"/>
              <a:buChar char="►"/>
              <a:defRPr lang="en-US" sz="754" noProof="0" smtClean="0">
                <a:solidFill>
                  <a:srgbClr val="646464"/>
                </a:solidFill>
                <a:latin typeface="EYInterstate Light" pitchFamily="2" charset="0"/>
              </a:defRPr>
            </a:lvl2pPr>
            <a:lvl3pPr marL="336679" indent="-161606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rgbClr val="FAE600"/>
              </a:buClr>
              <a:buSzPct val="70000"/>
              <a:buFont typeface="Arial" pitchFamily="34" charset="0"/>
              <a:buChar char="►"/>
              <a:defRPr lang="en-US" sz="754" noProof="0" smtClean="0">
                <a:solidFill>
                  <a:srgbClr val="646464"/>
                </a:solidFill>
                <a:latin typeface="EYInterstate Light" pitchFamily="2" charset="0"/>
              </a:defRPr>
            </a:lvl3pPr>
            <a:lvl4pPr marL="465819" indent="-71454">
              <a:defRPr sz="660"/>
            </a:lvl4pPr>
            <a:lvl5pPr marL="700789" indent="-82446">
              <a:defRPr sz="660"/>
            </a:lvl5pPr>
          </a:lstStyle>
          <a:p>
            <a:pPr lvl="0" algn="l" defTabSz="822342" rtl="0" eaLnBrk="1" fontAlgn="base" hangingPunct="1">
              <a:lnSpc>
                <a:spcPct val="100000"/>
              </a:lnSpc>
              <a:spcBef>
                <a:spcPts val="1131"/>
              </a:spcBef>
              <a:spcAft>
                <a:spcPts val="566"/>
              </a:spcAft>
            </a:pPr>
            <a:r>
              <a:rPr lang="en-US" noProof="0"/>
              <a:t>Click to edit Master text styles</a:t>
            </a:r>
          </a:p>
          <a:p>
            <a:pPr lvl="1" algn="l" defTabSz="822342" rtl="0" eaLnBrk="1" fontAlgn="base" hangingPunct="1">
              <a:lnSpc>
                <a:spcPct val="100000"/>
              </a:lnSpc>
              <a:spcBef>
                <a:spcPts val="1131"/>
              </a:spcBef>
              <a:spcAft>
                <a:spcPts val="566"/>
              </a:spcAft>
            </a:pPr>
            <a:r>
              <a:rPr lang="en-US" noProof="0"/>
              <a:t>Second level</a:t>
            </a:r>
          </a:p>
          <a:p>
            <a:pPr lvl="2" algn="l" defTabSz="822342" rtl="0" eaLnBrk="1" fontAlgn="base" hangingPunct="1">
              <a:lnSpc>
                <a:spcPct val="100000"/>
              </a:lnSpc>
              <a:spcBef>
                <a:spcPts val="1131"/>
              </a:spcBef>
              <a:spcAft>
                <a:spcPts val="566"/>
              </a:spcAft>
            </a:pPr>
            <a:r>
              <a:rPr lang="en-US" noProof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5531" y="2645002"/>
            <a:ext cx="3926240" cy="3657666"/>
          </a:xfrm>
          <a:prstGeom prst="rect">
            <a:avLst/>
          </a:prstGeom>
        </p:spPr>
        <p:txBody>
          <a:bodyPr lIns="35993" tIns="45712" rIns="35993" bIns="45712"/>
          <a:lstStyle>
            <a:lvl1pPr>
              <a:defRPr lang="en-US" sz="943" b="1" noProof="0" smtClean="0">
                <a:solidFill>
                  <a:srgbClr val="000000"/>
                </a:solidFill>
                <a:latin typeface="EYInterstate" pitchFamily="2" charset="0"/>
                <a:ea typeface="+mn-ea"/>
                <a:cs typeface="+mn-cs"/>
              </a:defRPr>
            </a:lvl1pPr>
            <a:lvl2pPr marL="162979" marR="0" indent="-161606" algn="l" defTabSz="82234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rgbClr val="FAE600"/>
              </a:buClr>
              <a:buSzPct val="70000"/>
              <a:buFont typeface="Arial" pitchFamily="34" charset="0"/>
              <a:buChar char="►"/>
              <a:tabLst/>
              <a:defRPr lang="en-US" sz="754" noProof="0" smtClean="0">
                <a:solidFill>
                  <a:srgbClr val="646464"/>
                </a:solidFill>
                <a:latin typeface="EYInterstate Light" pitchFamily="2" charset="0"/>
              </a:defRPr>
            </a:lvl2pPr>
            <a:lvl3pPr marL="387495" indent="-156647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defRPr lang="pl-PL" sz="754" noProof="0" smtClean="0">
                <a:solidFill>
                  <a:srgbClr val="646464"/>
                </a:solidFill>
                <a:latin typeface="EYInterstate Light" pitchFamily="2" charset="0"/>
              </a:defRPr>
            </a:lvl3pPr>
            <a:lvl4pPr marL="465819" indent="-71454">
              <a:defRPr sz="660"/>
            </a:lvl4pPr>
            <a:lvl5pPr marL="700789" indent="-82446">
              <a:defRPr sz="660"/>
            </a:lvl5pPr>
          </a:lstStyle>
          <a:p>
            <a:pPr lvl="0" algn="l" defTabSz="822342" rtl="0" eaLnBrk="1" fontAlgn="base" hangingPunct="1">
              <a:lnSpc>
                <a:spcPct val="100000"/>
              </a:lnSpc>
              <a:spcBef>
                <a:spcPts val="1131"/>
              </a:spcBef>
              <a:spcAft>
                <a:spcPts val="566"/>
              </a:spcAft>
            </a:pPr>
            <a:r>
              <a:rPr lang="en-US" noProof="0"/>
              <a:t>Click to edit Master text styles</a:t>
            </a:r>
          </a:p>
          <a:p>
            <a:pPr lvl="1" algn="l" defTabSz="822342" rtl="0" eaLnBrk="1" fontAlgn="base" hangingPunct="1">
              <a:lnSpc>
                <a:spcPct val="100000"/>
              </a:lnSpc>
              <a:spcBef>
                <a:spcPts val="1131"/>
              </a:spcBef>
              <a:spcAft>
                <a:spcPts val="566"/>
              </a:spcAft>
            </a:pPr>
            <a:r>
              <a:rPr lang="en-US" noProof="0"/>
              <a:t>Second level</a:t>
            </a:r>
          </a:p>
          <a:p>
            <a:pPr lvl="2" algn="l" defTabSz="822342" rtl="0" eaLnBrk="1" fontAlgn="base" hangingPunct="1">
              <a:lnSpc>
                <a:spcPct val="100000"/>
              </a:lnSpc>
              <a:spcBef>
                <a:spcPts val="1131"/>
              </a:spcBef>
              <a:spcAft>
                <a:spcPts val="566"/>
              </a:spcAft>
            </a:pPr>
            <a:r>
              <a:rPr lang="en-US" noProof="0"/>
              <a:t>Third level</a:t>
            </a:r>
          </a:p>
          <a:p>
            <a:pPr lvl="3" algn="l" defTabSz="822342" rtl="0" eaLnBrk="1" fontAlgn="base" hangingPunct="1">
              <a:lnSpc>
                <a:spcPct val="100000"/>
              </a:lnSpc>
              <a:spcBef>
                <a:spcPts val="1131"/>
              </a:spcBef>
              <a:spcAft>
                <a:spcPts val="566"/>
              </a:spcAft>
            </a:pPr>
            <a:r>
              <a:rPr lang="en-US" noProof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750" y="554342"/>
            <a:ext cx="8218725" cy="3684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74410" y="1411281"/>
            <a:ext cx="2592388" cy="287338"/>
          </a:xfrm>
          <a:prstGeom prst="rect">
            <a:avLst/>
          </a:prstGeom>
        </p:spPr>
        <p:txBody>
          <a:bodyPr lIns="91424" tIns="0" rIns="91424" bIns="45712"/>
          <a:lstStyle>
            <a:lvl1pPr>
              <a:defRPr sz="1320" b="1">
                <a:latin typeface="EYInterstate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274411" y="1944564"/>
            <a:ext cx="1872506" cy="360362"/>
          </a:xfrm>
          <a:prstGeom prst="rect">
            <a:avLst/>
          </a:prstGeom>
        </p:spPr>
        <p:txBody>
          <a:bodyPr lIns="89984" tIns="0" rIns="71987" bIns="0"/>
          <a:lstStyle>
            <a:lvl1pPr>
              <a:lnSpc>
                <a:spcPct val="100000"/>
              </a:lnSpc>
              <a:tabLst>
                <a:tab pos="423466" algn="l"/>
              </a:tabLst>
              <a:defRPr sz="660">
                <a:latin typeface="EYInterstate Light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460878" y="1411281"/>
            <a:ext cx="2592388" cy="287338"/>
          </a:xfrm>
          <a:prstGeom prst="rect">
            <a:avLst/>
          </a:prstGeom>
        </p:spPr>
        <p:txBody>
          <a:bodyPr lIns="91424" tIns="0" rIns="91424" bIns="45712"/>
          <a:lstStyle>
            <a:lvl1pPr>
              <a:defRPr sz="1320" b="1">
                <a:latin typeface="EYInterstate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5460879" y="1944564"/>
            <a:ext cx="1872506" cy="360362"/>
          </a:xfrm>
          <a:prstGeom prst="rect">
            <a:avLst/>
          </a:prstGeom>
        </p:spPr>
        <p:txBody>
          <a:bodyPr lIns="89984" tIns="0" rIns="71987" bIns="0"/>
          <a:lstStyle>
            <a:lvl1pPr>
              <a:lnSpc>
                <a:spcPct val="100000"/>
              </a:lnSpc>
              <a:tabLst>
                <a:tab pos="423466" algn="l"/>
              </a:tabLst>
              <a:defRPr sz="660">
                <a:latin typeface="EYInterstate Light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99809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23529" y="6093297"/>
            <a:ext cx="2587361" cy="97703"/>
          </a:xfrm>
          <a:prstGeom prst="rect">
            <a:avLst/>
          </a:prstGeom>
        </p:spPr>
        <p:txBody>
          <a:bodyPr lIns="80147" tIns="40074" rIns="80147" bIns="40074" anchor="ctr"/>
          <a:lstStyle>
            <a:lvl1pPr>
              <a:defRPr sz="754"/>
            </a:lvl1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5906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with image"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Y Panel"/>
          <p:cNvSpPr>
            <a:spLocks noChangeAspect="1"/>
          </p:cNvSpPr>
          <p:nvPr userDrawn="1"/>
        </p:nvSpPr>
        <p:spPr bwMode="gray">
          <a:xfrm rot="10800000">
            <a:off x="523879" y="389796"/>
            <a:ext cx="4628906" cy="4145325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941">
              <a:solidFill>
                <a:srgbClr val="808080"/>
              </a:solidFill>
            </a:endParaRPr>
          </a:p>
        </p:txBody>
      </p:sp>
      <p:pic>
        <p:nvPicPr>
          <p:cNvPr id="64" name="Logo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393" y="5302649"/>
            <a:ext cx="925262" cy="1149403"/>
          </a:xfrm>
          <a:prstGeom prst="rect">
            <a:avLst/>
          </a:prstGeom>
        </p:spPr>
      </p:pic>
      <p:sp>
        <p:nvSpPr>
          <p:cNvPr id="10" name="Date_Version"/>
          <p:cNvSpPr>
            <a:spLocks noGrp="1"/>
          </p:cNvSpPr>
          <p:nvPr>
            <p:ph type="body" sz="quarter" idx="13" hasCustomPrompt="1"/>
          </p:nvPr>
        </p:nvSpPr>
        <p:spPr>
          <a:xfrm>
            <a:off x="734995" y="3969325"/>
            <a:ext cx="4130818" cy="234810"/>
          </a:xfrm>
          <a:prstGeom prst="rect">
            <a:avLst/>
          </a:prstGeom>
        </p:spPr>
        <p:txBody>
          <a:bodyPr/>
          <a:lstStyle>
            <a:lvl1pPr marL="0" marR="0" indent="0" algn="l" defTabSz="8511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 sz="855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l" defTabSz="8511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5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XX Month 2015 | Version XX (Draft)</a:t>
            </a:r>
          </a:p>
        </p:txBody>
      </p:sp>
      <p:sp>
        <p:nvSpPr>
          <p:cNvPr id="6" name="Cover Text 2"/>
          <p:cNvSpPr>
            <a:spLocks noGrp="1"/>
          </p:cNvSpPr>
          <p:nvPr>
            <p:ph type="body" sz="quarter" idx="14" hasCustomPrompt="1"/>
          </p:nvPr>
        </p:nvSpPr>
        <p:spPr>
          <a:xfrm>
            <a:off x="734398" y="2637342"/>
            <a:ext cx="4130818" cy="389796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26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Cover Text 1"/>
          <p:cNvSpPr>
            <a:spLocks noGrp="1"/>
          </p:cNvSpPr>
          <p:nvPr>
            <p:ph type="title" hasCustomPrompt="1"/>
          </p:nvPr>
        </p:nvSpPr>
        <p:spPr>
          <a:xfrm>
            <a:off x="734995" y="1400980"/>
            <a:ext cx="4130221" cy="368434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2394" baseline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Reliance Restricted"/>
          <p:cNvSpPr txBox="1"/>
          <p:nvPr userDrawn="1"/>
        </p:nvSpPr>
        <p:spPr>
          <a:xfrm>
            <a:off x="734995" y="3713485"/>
            <a:ext cx="1863274" cy="1578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Aft>
                <a:spcPts val="513"/>
              </a:spcAft>
              <a:buClr>
                <a:srgbClr val="A5A4A7"/>
              </a:buClr>
              <a:buSzPct val="70000"/>
              <a:buFont typeface="Arial" panose="020B0604020202020204" pitchFamily="34" charset="0"/>
              <a:buNone/>
            </a:pPr>
            <a:r>
              <a:rPr lang="en-US" sz="1026" b="1" kern="0" dirty="0">
                <a:solidFill>
                  <a:srgbClr val="7F7E82"/>
                </a:solidFill>
              </a:rPr>
              <a:t>Reliance Restricted</a:t>
            </a:r>
          </a:p>
        </p:txBody>
      </p:sp>
    </p:spTree>
    <p:extLst>
      <p:ext uri="{BB962C8B-B14F-4D97-AF65-F5344CB8AC3E}">
        <p14:creationId xmlns:p14="http://schemas.microsoft.com/office/powerpoint/2010/main" val="809220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2588400" y="6415200"/>
            <a:ext cx="3639680" cy="198000"/>
          </a:xfrm>
          <a:prstGeom prst="rect">
            <a:avLst/>
          </a:prstGeom>
        </p:spPr>
        <p:txBody>
          <a:bodyPr lIns="104287" tIns="52144" rIns="104287" bIns="52144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94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177" tIns="44589" rIns="89177" bIns="44589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941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9278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nner page –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-5149" y="0"/>
            <a:ext cx="2504588" cy="163307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marL="156110" indent="-156110" algn="ctr" defTabSz="746020">
              <a:lnSpc>
                <a:spcPct val="80000"/>
              </a:lnSpc>
              <a:spcBef>
                <a:spcPct val="20000"/>
              </a:spcBef>
              <a:buClr>
                <a:srgbClr val="FFD200"/>
              </a:buClr>
              <a:buSzPct val="75000"/>
              <a:defRPr/>
            </a:pPr>
            <a:endParaRPr lang="nl-NL" sz="1796" b="1" kern="0" dirty="0">
              <a:solidFill>
                <a:srgbClr val="646464"/>
              </a:solidFill>
              <a:latin typeface="EYInterstate Light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 rot="4731094">
            <a:off x="1056860" y="329907"/>
            <a:ext cx="542293" cy="260634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marL="156110" indent="-156110" algn="ctr" defTabSz="74602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rgbClr val="FFD200"/>
              </a:buClr>
              <a:buSzPct val="75000"/>
              <a:buFont typeface="Arial" charset="0"/>
              <a:buNone/>
              <a:defRPr/>
            </a:pPr>
            <a:endParaRPr lang="nl-BE" sz="770" b="1" kern="0" dirty="0">
              <a:solidFill>
                <a:srgbClr val="646464"/>
              </a:solidFill>
              <a:latin typeface="EYInterstate Light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 rot="5400000">
            <a:off x="542577" y="426315"/>
            <a:ext cx="115594" cy="1231354"/>
          </a:xfrm>
          <a:prstGeom prst="rect">
            <a:avLst/>
          </a:prstGeom>
          <a:solidFill>
            <a:srgbClr val="FFE600"/>
          </a:solidFill>
          <a:ln w="9525">
            <a:noFill/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marL="156110" indent="-156110" algn="ctr" defTabSz="74602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rgbClr val="FFD200"/>
              </a:buClr>
              <a:buSzPct val="75000"/>
              <a:buFont typeface="Arial" charset="0"/>
              <a:buNone/>
              <a:defRPr/>
            </a:pPr>
            <a:endParaRPr lang="nl-BE" sz="770" b="1" kern="0" dirty="0">
              <a:solidFill>
                <a:srgbClr val="646464"/>
              </a:solidFill>
              <a:latin typeface="EYInterstate Light"/>
            </a:endParaRPr>
          </a:p>
        </p:txBody>
      </p:sp>
      <p:sp>
        <p:nvSpPr>
          <p:cNvPr id="22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3243251" y="924765"/>
            <a:ext cx="5207521" cy="277796"/>
          </a:xfrm>
          <a:prstGeom prst="rect">
            <a:avLst/>
          </a:prstGeom>
        </p:spPr>
        <p:txBody>
          <a:bodyPr lIns="137160"/>
          <a:lstStyle>
            <a:lvl1pPr>
              <a:defRPr sz="171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here to edit the banner headline for this page</a:t>
            </a:r>
          </a:p>
        </p:txBody>
      </p:sp>
      <p:sp>
        <p:nvSpPr>
          <p:cNvPr id="23" name="Title Headline 1"/>
          <p:cNvSpPr>
            <a:spLocks noGrp="1"/>
          </p:cNvSpPr>
          <p:nvPr>
            <p:ph type="title"/>
          </p:nvPr>
        </p:nvSpPr>
        <p:spPr>
          <a:xfrm>
            <a:off x="3243251" y="676612"/>
            <a:ext cx="5207520" cy="403666"/>
          </a:xfrm>
        </p:spPr>
        <p:txBody>
          <a:bodyPr/>
          <a:lstStyle>
            <a:lvl1pPr>
              <a:defRPr sz="2565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1"/>
          </p:nvPr>
        </p:nvSpPr>
        <p:spPr>
          <a:xfrm>
            <a:off x="323428" y="1850729"/>
            <a:ext cx="2238141" cy="4550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2"/>
          </p:nvPr>
        </p:nvSpPr>
        <p:spPr>
          <a:xfrm>
            <a:off x="3152074" y="1850729"/>
            <a:ext cx="2744829" cy="4550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30" name="Content Placeholder 28"/>
          <p:cNvSpPr>
            <a:spLocks noGrp="1"/>
          </p:cNvSpPr>
          <p:nvPr>
            <p:ph sz="quarter" idx="13"/>
          </p:nvPr>
        </p:nvSpPr>
        <p:spPr>
          <a:xfrm>
            <a:off x="5986497" y="1850729"/>
            <a:ext cx="2636230" cy="4550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4"/>
          </p:nvPr>
        </p:nvSpPr>
        <p:spPr>
          <a:xfrm>
            <a:off x="3243025" y="183486"/>
            <a:ext cx="1552227" cy="110244"/>
          </a:xfrm>
          <a:prstGeom prst="rect">
            <a:avLst/>
          </a:prstGeom>
        </p:spPr>
        <p:txBody>
          <a:bodyPr/>
          <a:lstStyle>
            <a:lvl1pPr>
              <a:defRPr sz="599">
                <a:latin typeface="EYInterstate" panose="0200050302000002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sp>
        <p:nvSpPr>
          <p:cNvPr id="33" name="Section No"/>
          <p:cNvSpPr>
            <a:spLocks noGrp="1"/>
          </p:cNvSpPr>
          <p:nvPr>
            <p:ph type="body" sz="quarter" idx="15" hasCustomPrompt="1"/>
          </p:nvPr>
        </p:nvSpPr>
        <p:spPr>
          <a:xfrm>
            <a:off x="415720" y="235081"/>
            <a:ext cx="1465751" cy="1078159"/>
          </a:xfrm>
          <a:prstGeom prst="rect">
            <a:avLst/>
          </a:prstGeom>
        </p:spPr>
        <p:txBody>
          <a:bodyPr/>
          <a:lstStyle>
            <a:lvl1pPr>
              <a:lnSpc>
                <a:spcPts val="7439"/>
              </a:lnSpc>
              <a:spcAft>
                <a:spcPts val="0"/>
              </a:spcAft>
              <a:defRPr sz="8551" b="1">
                <a:solidFill>
                  <a:schemeClr val="tx2"/>
                </a:solidFill>
                <a:latin typeface="EYInterstate" panose="02000503020000020004" pitchFamily="2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887042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-partner info 4"/>
          <p:cNvSpPr>
            <a:spLocks noGrp="1"/>
          </p:cNvSpPr>
          <p:nvPr>
            <p:ph type="body" sz="quarter" idx="44" hasCustomPrompt="1"/>
          </p:nvPr>
        </p:nvSpPr>
        <p:spPr>
          <a:xfrm>
            <a:off x="6685328" y="3997481"/>
            <a:ext cx="1939136" cy="605428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770"/>
            </a:lvl1pPr>
          </a:lstStyle>
          <a:p>
            <a:pPr lvl="0"/>
            <a:r>
              <a:rPr lang="en-US" dirty="0"/>
              <a:t>Tel: +## #### #### #### </a:t>
            </a:r>
            <a:br>
              <a:rPr lang="en-US" dirty="0"/>
            </a:br>
            <a:r>
              <a:rPr lang="en-US" dirty="0"/>
              <a:t>Mobile: +## #### #### #### 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 err="1"/>
              <a:t>xxx@xxx</a:t>
            </a:r>
            <a:endParaRPr lang="en-US" dirty="0"/>
          </a:p>
        </p:txBody>
      </p:sp>
      <p:sp>
        <p:nvSpPr>
          <p:cNvPr id="14" name="Text Placeholder-partner title 4"/>
          <p:cNvSpPr>
            <a:spLocks noGrp="1"/>
          </p:cNvSpPr>
          <p:nvPr>
            <p:ph type="body" sz="quarter" idx="42" hasCustomPrompt="1"/>
          </p:nvPr>
        </p:nvSpPr>
        <p:spPr>
          <a:xfrm>
            <a:off x="6685328" y="3806730"/>
            <a:ext cx="1939136" cy="124403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855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-partner name 4"/>
          <p:cNvSpPr>
            <a:spLocks noGrp="1"/>
          </p:cNvSpPr>
          <p:nvPr>
            <p:ph type="body" sz="quarter" idx="39" hasCustomPrompt="1"/>
          </p:nvPr>
        </p:nvSpPr>
        <p:spPr>
          <a:xfrm>
            <a:off x="6680117" y="3657446"/>
            <a:ext cx="1939136" cy="124403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855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Partner or senior manager name</a:t>
            </a:r>
          </a:p>
        </p:txBody>
      </p:sp>
      <p:sp>
        <p:nvSpPr>
          <p:cNvPr id="18" name="Text Placeholder-partner info 3"/>
          <p:cNvSpPr>
            <a:spLocks noGrp="1"/>
          </p:cNvSpPr>
          <p:nvPr>
            <p:ph type="body" sz="quarter" idx="45" hasCustomPrompt="1"/>
          </p:nvPr>
        </p:nvSpPr>
        <p:spPr>
          <a:xfrm>
            <a:off x="6685328" y="2894441"/>
            <a:ext cx="1939136" cy="605428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770"/>
            </a:lvl1pPr>
          </a:lstStyle>
          <a:p>
            <a:pPr lvl="0"/>
            <a:r>
              <a:rPr lang="en-US" dirty="0"/>
              <a:t>Tel: +## #### #### #### </a:t>
            </a:r>
            <a:br>
              <a:rPr lang="en-US" dirty="0"/>
            </a:br>
            <a:r>
              <a:rPr lang="en-US" dirty="0"/>
              <a:t>Mobile: +## #### #### #### 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 err="1"/>
              <a:t>xxx@xxx</a:t>
            </a:r>
            <a:endParaRPr lang="en-US" dirty="0"/>
          </a:p>
        </p:txBody>
      </p:sp>
      <p:sp>
        <p:nvSpPr>
          <p:cNvPr id="15" name="Text Placeholder-partner title 3"/>
          <p:cNvSpPr>
            <a:spLocks noGrp="1"/>
          </p:cNvSpPr>
          <p:nvPr>
            <p:ph type="body" sz="quarter" idx="43" hasCustomPrompt="1"/>
          </p:nvPr>
        </p:nvSpPr>
        <p:spPr>
          <a:xfrm>
            <a:off x="6680117" y="2703690"/>
            <a:ext cx="1939136" cy="124403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855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-partner name 3"/>
          <p:cNvSpPr>
            <a:spLocks noGrp="1"/>
          </p:cNvSpPr>
          <p:nvPr>
            <p:ph type="body" sz="quarter" idx="38" hasCustomPrompt="1"/>
          </p:nvPr>
        </p:nvSpPr>
        <p:spPr>
          <a:xfrm>
            <a:off x="6680117" y="2554407"/>
            <a:ext cx="1939136" cy="124403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855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Partner or senior manager name</a:t>
            </a:r>
          </a:p>
        </p:txBody>
      </p:sp>
      <p:sp>
        <p:nvSpPr>
          <p:cNvPr id="19" name="Text Placeholder-partner info 2"/>
          <p:cNvSpPr>
            <a:spLocks noGrp="1"/>
          </p:cNvSpPr>
          <p:nvPr>
            <p:ph type="body" sz="quarter" idx="46" hasCustomPrompt="1"/>
          </p:nvPr>
        </p:nvSpPr>
        <p:spPr>
          <a:xfrm>
            <a:off x="6685328" y="1807989"/>
            <a:ext cx="1939136" cy="605428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770"/>
            </a:lvl1pPr>
          </a:lstStyle>
          <a:p>
            <a:pPr lvl="0"/>
            <a:r>
              <a:rPr lang="en-US" dirty="0"/>
              <a:t>Tel: +## #### #### #### </a:t>
            </a:r>
            <a:br>
              <a:rPr lang="en-US" dirty="0"/>
            </a:br>
            <a:r>
              <a:rPr lang="en-US" dirty="0"/>
              <a:t>Mobile: +## #### #### #### 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 err="1"/>
              <a:t>xxx@xxx</a:t>
            </a:r>
            <a:endParaRPr lang="en-US" dirty="0"/>
          </a:p>
        </p:txBody>
      </p:sp>
      <p:sp>
        <p:nvSpPr>
          <p:cNvPr id="13" name="Text Placeholder-partner title 2"/>
          <p:cNvSpPr>
            <a:spLocks noGrp="1"/>
          </p:cNvSpPr>
          <p:nvPr>
            <p:ph type="body" sz="quarter" idx="41" hasCustomPrompt="1"/>
          </p:nvPr>
        </p:nvSpPr>
        <p:spPr>
          <a:xfrm>
            <a:off x="6680117" y="1617238"/>
            <a:ext cx="1939136" cy="124403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855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Text Placeholder-partner name 2"/>
          <p:cNvSpPr>
            <a:spLocks noGrp="1"/>
          </p:cNvSpPr>
          <p:nvPr>
            <p:ph type="body" sz="quarter" idx="37" hasCustomPrompt="1"/>
          </p:nvPr>
        </p:nvSpPr>
        <p:spPr>
          <a:xfrm>
            <a:off x="6680117" y="1467955"/>
            <a:ext cx="1939136" cy="124403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855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Partner or senior manager name</a:t>
            </a:r>
          </a:p>
        </p:txBody>
      </p:sp>
      <p:sp>
        <p:nvSpPr>
          <p:cNvPr id="20" name="Text Placeholder-partner info 1"/>
          <p:cNvSpPr>
            <a:spLocks noGrp="1"/>
          </p:cNvSpPr>
          <p:nvPr>
            <p:ph type="body" sz="quarter" idx="47" hasCustomPrompt="1"/>
          </p:nvPr>
        </p:nvSpPr>
        <p:spPr>
          <a:xfrm>
            <a:off x="6685328" y="704950"/>
            <a:ext cx="1939136" cy="605428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770"/>
            </a:lvl1pPr>
          </a:lstStyle>
          <a:p>
            <a:pPr lvl="0"/>
            <a:r>
              <a:rPr lang="en-US" dirty="0"/>
              <a:t>Tel: +## #### #### #### </a:t>
            </a:r>
            <a:br>
              <a:rPr lang="en-US" dirty="0"/>
            </a:br>
            <a:r>
              <a:rPr lang="en-US" dirty="0"/>
              <a:t>Mobile: +## #### #### #### 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 err="1"/>
              <a:t>xxx@xxx</a:t>
            </a:r>
            <a:endParaRPr lang="en-US" dirty="0"/>
          </a:p>
        </p:txBody>
      </p:sp>
      <p:sp>
        <p:nvSpPr>
          <p:cNvPr id="4" name="Text Placeholder-partner title 1"/>
          <p:cNvSpPr>
            <a:spLocks noGrp="1"/>
          </p:cNvSpPr>
          <p:nvPr>
            <p:ph type="body" sz="quarter" idx="40" hasCustomPrompt="1"/>
          </p:nvPr>
        </p:nvSpPr>
        <p:spPr>
          <a:xfrm>
            <a:off x="6685328" y="514199"/>
            <a:ext cx="1939136" cy="124403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855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ext Placeholder-partner name 1"/>
          <p:cNvSpPr>
            <a:spLocks noGrp="1"/>
          </p:cNvSpPr>
          <p:nvPr>
            <p:ph type="body" sz="quarter" idx="36" hasCustomPrompt="1"/>
          </p:nvPr>
        </p:nvSpPr>
        <p:spPr>
          <a:xfrm>
            <a:off x="6685328" y="364915"/>
            <a:ext cx="1939136" cy="124403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855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Partner or senior manager name</a:t>
            </a:r>
          </a:p>
        </p:txBody>
      </p:sp>
      <p:sp>
        <p:nvSpPr>
          <p:cNvPr id="21" name="EY Panel"/>
          <p:cNvSpPr>
            <a:spLocks noChangeAspect="1"/>
          </p:cNvSpPr>
          <p:nvPr userDrawn="1"/>
        </p:nvSpPr>
        <p:spPr bwMode="gray">
          <a:xfrm rot="10800000">
            <a:off x="523879" y="389796"/>
            <a:ext cx="4628906" cy="4145325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941">
              <a:solidFill>
                <a:srgbClr val="FFFFFF"/>
              </a:solidFill>
            </a:endParaRPr>
          </a:p>
        </p:txBody>
      </p:sp>
      <p:sp>
        <p:nvSpPr>
          <p:cNvPr id="23" name="Cover Text 2"/>
          <p:cNvSpPr>
            <a:spLocks noGrp="1"/>
          </p:cNvSpPr>
          <p:nvPr>
            <p:ph type="body" sz="quarter" idx="14" hasCustomPrompt="1"/>
          </p:nvPr>
        </p:nvSpPr>
        <p:spPr>
          <a:xfrm>
            <a:off x="734399" y="2637342"/>
            <a:ext cx="4128483" cy="389796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26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4" name="Cover Text 1"/>
          <p:cNvSpPr>
            <a:spLocks noGrp="1"/>
          </p:cNvSpPr>
          <p:nvPr>
            <p:ph type="title" hasCustomPrompt="1"/>
          </p:nvPr>
        </p:nvSpPr>
        <p:spPr>
          <a:xfrm>
            <a:off x="734995" y="1400980"/>
            <a:ext cx="4128483" cy="368434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2394" baseline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25" name="Logo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92" y="5316152"/>
            <a:ext cx="927705" cy="1152800"/>
          </a:xfrm>
          <a:prstGeom prst="rect">
            <a:avLst/>
          </a:prstGeom>
        </p:spPr>
      </p:pic>
      <p:sp>
        <p:nvSpPr>
          <p:cNvPr id="28" name="Date_Version"/>
          <p:cNvSpPr>
            <a:spLocks noGrp="1"/>
          </p:cNvSpPr>
          <p:nvPr>
            <p:ph type="body" sz="quarter" idx="13" hasCustomPrompt="1"/>
          </p:nvPr>
        </p:nvSpPr>
        <p:spPr>
          <a:xfrm>
            <a:off x="734995" y="3969325"/>
            <a:ext cx="4130818" cy="234810"/>
          </a:xfrm>
          <a:prstGeom prst="rect">
            <a:avLst/>
          </a:prstGeom>
        </p:spPr>
        <p:txBody>
          <a:bodyPr/>
          <a:lstStyle>
            <a:lvl1pPr marL="0" marR="0" indent="0" algn="l" defTabSz="8511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 sz="855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l" defTabSz="8511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5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XX Month 2015 | Version XX (Draft)</a:t>
            </a:r>
          </a:p>
        </p:txBody>
      </p:sp>
      <p:sp>
        <p:nvSpPr>
          <p:cNvPr id="29" name="Reliance Restricted"/>
          <p:cNvSpPr txBox="1"/>
          <p:nvPr userDrawn="1"/>
        </p:nvSpPr>
        <p:spPr>
          <a:xfrm>
            <a:off x="734995" y="3713485"/>
            <a:ext cx="1863274" cy="1578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Aft>
                <a:spcPts val="513"/>
              </a:spcAft>
              <a:buClr>
                <a:srgbClr val="A5A4A7"/>
              </a:buClr>
              <a:buSzPct val="70000"/>
              <a:buFont typeface="Arial" panose="020B0604020202020204" pitchFamily="34" charset="0"/>
              <a:buNone/>
            </a:pPr>
            <a:r>
              <a:rPr lang="en-US" sz="1026" b="1" kern="0" dirty="0">
                <a:solidFill>
                  <a:srgbClr val="7F7E82"/>
                </a:solidFill>
              </a:rPr>
              <a:t>Reliance Restricted</a:t>
            </a:r>
          </a:p>
        </p:txBody>
      </p:sp>
    </p:spTree>
    <p:extLst>
      <p:ext uri="{BB962C8B-B14F-4D97-AF65-F5344CB8AC3E}">
        <p14:creationId xmlns:p14="http://schemas.microsoft.com/office/powerpoint/2010/main" val="285208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08F3-A41D-4491-9B73-455C1B1FEB11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8171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out image - small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Y Panel"/>
          <p:cNvSpPr>
            <a:spLocks noChangeAspect="1"/>
          </p:cNvSpPr>
          <p:nvPr userDrawn="1"/>
        </p:nvSpPr>
        <p:spPr bwMode="gray">
          <a:xfrm rot="10800000">
            <a:off x="523880" y="373220"/>
            <a:ext cx="3315297" cy="2968949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941">
              <a:solidFill>
                <a:srgbClr val="FFFFFF"/>
              </a:solidFill>
            </a:endParaRPr>
          </a:p>
        </p:txBody>
      </p:sp>
      <p:sp>
        <p:nvSpPr>
          <p:cNvPr id="10" name="Date_Version"/>
          <p:cNvSpPr>
            <a:spLocks noGrp="1"/>
          </p:cNvSpPr>
          <p:nvPr>
            <p:ph type="body" sz="quarter" idx="13" hasCustomPrompt="1"/>
          </p:nvPr>
        </p:nvSpPr>
        <p:spPr>
          <a:xfrm>
            <a:off x="734399" y="2993964"/>
            <a:ext cx="2888694" cy="234810"/>
          </a:xfrm>
          <a:prstGeom prst="rect">
            <a:avLst/>
          </a:prstGeom>
        </p:spPr>
        <p:txBody>
          <a:bodyPr/>
          <a:lstStyle>
            <a:lvl1pPr marL="0" marR="0" indent="0" algn="l" defTabSz="8511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 sz="855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l" defTabSz="8511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5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XX Month 2015 | Version XX (Draft)</a:t>
            </a:r>
          </a:p>
        </p:txBody>
      </p:sp>
      <p:sp>
        <p:nvSpPr>
          <p:cNvPr id="6" name="Cover Text 2"/>
          <p:cNvSpPr>
            <a:spLocks noGrp="1"/>
          </p:cNvSpPr>
          <p:nvPr>
            <p:ph type="body" sz="quarter" idx="14" hasCustomPrompt="1"/>
          </p:nvPr>
        </p:nvSpPr>
        <p:spPr>
          <a:xfrm>
            <a:off x="734399" y="2243325"/>
            <a:ext cx="2888694" cy="389796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26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Cover Text 1"/>
          <p:cNvSpPr>
            <a:spLocks noGrp="1"/>
          </p:cNvSpPr>
          <p:nvPr>
            <p:ph type="title" hasCustomPrompt="1"/>
          </p:nvPr>
        </p:nvSpPr>
        <p:spPr>
          <a:xfrm>
            <a:off x="734399" y="1137706"/>
            <a:ext cx="2888694" cy="368434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2394" baseline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9" name="Logo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92" y="5316152"/>
            <a:ext cx="927705" cy="1152800"/>
          </a:xfrm>
          <a:prstGeom prst="rect">
            <a:avLst/>
          </a:prstGeom>
        </p:spPr>
      </p:pic>
      <p:sp>
        <p:nvSpPr>
          <p:cNvPr id="11" name="Reliance Restricted"/>
          <p:cNvSpPr txBox="1"/>
          <p:nvPr userDrawn="1"/>
        </p:nvSpPr>
        <p:spPr>
          <a:xfrm>
            <a:off x="734399" y="2786626"/>
            <a:ext cx="1863274" cy="1578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Aft>
                <a:spcPts val="513"/>
              </a:spcAft>
              <a:buClr>
                <a:srgbClr val="A5A4A7"/>
              </a:buClr>
              <a:buSzPct val="70000"/>
              <a:buFont typeface="Arial" panose="020B0604020202020204" pitchFamily="34" charset="0"/>
              <a:buNone/>
            </a:pPr>
            <a:r>
              <a:rPr lang="en-US" sz="1026" b="1" kern="0" dirty="0">
                <a:solidFill>
                  <a:srgbClr val="7F7E82"/>
                </a:solidFill>
              </a:rPr>
              <a:t>Reliance Restricted</a:t>
            </a:r>
          </a:p>
        </p:txBody>
      </p:sp>
    </p:spTree>
    <p:extLst>
      <p:ext uri="{BB962C8B-B14F-4D97-AF65-F5344CB8AC3E}">
        <p14:creationId xmlns:p14="http://schemas.microsoft.com/office/powerpoint/2010/main" val="4463774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out image - small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Y Panel"/>
          <p:cNvSpPr>
            <a:spLocks noChangeAspect="1"/>
          </p:cNvSpPr>
          <p:nvPr userDrawn="1"/>
        </p:nvSpPr>
        <p:spPr bwMode="gray">
          <a:xfrm rot="10800000">
            <a:off x="5302217" y="373220"/>
            <a:ext cx="3315297" cy="2968949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941">
              <a:solidFill>
                <a:srgbClr val="FFFFFF"/>
              </a:solidFill>
            </a:endParaRPr>
          </a:p>
        </p:txBody>
      </p:sp>
      <p:sp>
        <p:nvSpPr>
          <p:cNvPr id="11" name="Date_Version"/>
          <p:cNvSpPr>
            <a:spLocks noGrp="1"/>
          </p:cNvSpPr>
          <p:nvPr>
            <p:ph type="body" sz="quarter" idx="13" hasCustomPrompt="1"/>
          </p:nvPr>
        </p:nvSpPr>
        <p:spPr>
          <a:xfrm>
            <a:off x="5521042" y="2993964"/>
            <a:ext cx="2888694" cy="234810"/>
          </a:xfrm>
          <a:prstGeom prst="rect">
            <a:avLst/>
          </a:prstGeom>
        </p:spPr>
        <p:txBody>
          <a:bodyPr/>
          <a:lstStyle>
            <a:lvl1pPr marL="0" marR="0" indent="0" algn="l" defTabSz="8511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 sz="855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l" defTabSz="8511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5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XX Month 2015 | Version XX (Draft)</a:t>
            </a:r>
          </a:p>
        </p:txBody>
      </p:sp>
      <p:sp>
        <p:nvSpPr>
          <p:cNvPr id="12" name="Cover Text 2"/>
          <p:cNvSpPr>
            <a:spLocks noGrp="1"/>
          </p:cNvSpPr>
          <p:nvPr>
            <p:ph type="body" sz="quarter" idx="14" hasCustomPrompt="1"/>
          </p:nvPr>
        </p:nvSpPr>
        <p:spPr>
          <a:xfrm>
            <a:off x="5520446" y="2243325"/>
            <a:ext cx="2888694" cy="389796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26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Cover Text 1"/>
          <p:cNvSpPr>
            <a:spLocks noGrp="1"/>
          </p:cNvSpPr>
          <p:nvPr>
            <p:ph type="title" hasCustomPrompt="1"/>
          </p:nvPr>
        </p:nvSpPr>
        <p:spPr>
          <a:xfrm>
            <a:off x="5521042" y="1137706"/>
            <a:ext cx="2888694" cy="368434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2394" baseline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7" name="Logo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92" y="5316152"/>
            <a:ext cx="927705" cy="1152800"/>
          </a:xfrm>
          <a:prstGeom prst="rect">
            <a:avLst/>
          </a:prstGeom>
        </p:spPr>
      </p:pic>
      <p:sp>
        <p:nvSpPr>
          <p:cNvPr id="8" name="Reliance Restricted"/>
          <p:cNvSpPr>
            <a:spLocks noGrp="1"/>
          </p:cNvSpPr>
          <p:nvPr>
            <p:ph type="body" sz="quarter" idx="15" hasCustomPrompt="1"/>
          </p:nvPr>
        </p:nvSpPr>
        <p:spPr>
          <a:xfrm>
            <a:off x="5520445" y="2786625"/>
            <a:ext cx="1858393" cy="165871"/>
          </a:xfrm>
          <a:prstGeom prst="rect">
            <a:avLst/>
          </a:prstGeom>
        </p:spPr>
        <p:txBody>
          <a:bodyPr/>
          <a:lstStyle>
            <a:lvl1pPr>
              <a:defRPr sz="1026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Reliance Restricted</a:t>
            </a:r>
          </a:p>
        </p:txBody>
      </p:sp>
    </p:spTree>
    <p:extLst>
      <p:ext uri="{BB962C8B-B14F-4D97-AF65-F5344CB8AC3E}">
        <p14:creationId xmlns:p14="http://schemas.microsoft.com/office/powerpoint/2010/main" val="13536128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mittal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Bottom rule"/>
          <p:cNvCxnSpPr/>
          <p:nvPr userDrawn="1"/>
        </p:nvCxnSpPr>
        <p:spPr bwMode="gray">
          <a:xfrm>
            <a:off x="523879" y="6660826"/>
            <a:ext cx="8092766" cy="0"/>
          </a:xfrm>
          <a:prstGeom prst="line">
            <a:avLst/>
          </a:prstGeom>
          <a:noFill/>
          <a:ln w="6350">
            <a:solidFill>
              <a:schemeClr val="bg2"/>
            </a:solidFill>
            <a:miter lim="800000"/>
            <a:headEnd/>
            <a:tailEnd type="none" w="med" len="med"/>
          </a:ln>
          <a:effectLst/>
        </p:spPr>
      </p:cxnSp>
      <p:sp>
        <p:nvSpPr>
          <p:cNvPr id="4" name="Filename_Subsec_Page"/>
          <p:cNvSpPr txBox="1"/>
          <p:nvPr userDrawn="1"/>
        </p:nvSpPr>
        <p:spPr>
          <a:xfrm>
            <a:off x="523879" y="6529701"/>
            <a:ext cx="8092766" cy="1296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eaLnBrk="0" fontAlgn="base" hangingPunct="0">
              <a:spcAft>
                <a:spcPct val="0"/>
              </a:spcAft>
            </a:pPr>
            <a:r>
              <a:rPr lang="en-US" sz="599" dirty="0">
                <a:solidFill>
                  <a:srgbClr val="A5A4A7"/>
                </a:solidFill>
              </a:rPr>
              <a:t>Project PAG DC: Results presentation | </a:t>
            </a:r>
            <a:r>
              <a:rPr lang="en-US" sz="599" b="1" dirty="0">
                <a:solidFill>
                  <a:srgbClr val="A5A4A7"/>
                </a:solidFill>
              </a:rPr>
              <a:t>Page </a:t>
            </a:r>
            <a:fld id="{4EEC00E7-5739-4345-BAE9-E71B0CD6FAD0}" type="slidenum">
              <a:rPr lang="en-US" sz="599" b="1" smtClean="0">
                <a:solidFill>
                  <a:srgbClr val="A5A4A7"/>
                </a:solidFill>
              </a:rPr>
              <a:pPr algn="r" eaLnBrk="0" fontAlgn="base" hangingPunct="0">
                <a:spcAft>
                  <a:spcPct val="0"/>
                </a:spcAft>
              </a:pPr>
              <a:t>‹#›</a:t>
            </a:fld>
            <a:r>
              <a:rPr lang="en-US" sz="599" b="1" dirty="0">
                <a:solidFill>
                  <a:srgbClr val="A5A4A7"/>
                </a:solidFill>
              </a:rPr>
              <a:t> of 27</a:t>
            </a:r>
          </a:p>
        </p:txBody>
      </p:sp>
      <p:sp>
        <p:nvSpPr>
          <p:cNvPr id="5" name="LocalFirmNameAndAddress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0704" y="1865809"/>
            <a:ext cx="1683097" cy="121403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770" b="1" i="0" noProof="0" dirty="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770" b="0" i="0" noProof="0" dirty="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0" indent="0" algn="l">
              <a:lnSpc>
                <a:spcPct val="100000"/>
              </a:lnSpc>
              <a:spcBef>
                <a:spcPts val="513"/>
              </a:spcBef>
              <a:spcAft>
                <a:spcPts val="513"/>
              </a:spcAft>
              <a:buNone/>
              <a:defRPr lang="en-US" sz="770" b="1" i="0" noProof="0" dirty="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>
              <a:lnSpc>
                <a:spcPct val="100000"/>
              </a:lnSpc>
              <a:spcAft>
                <a:spcPts val="513"/>
              </a:spcAft>
              <a:buFont typeface="Arial" pitchFamily="34" charset="0"/>
              <a:buChar char="─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513"/>
              </a:spcAft>
              <a:buFont typeface="Arial" pitchFamily="34" charset="0"/>
              <a:buChar char="─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Add the local firm name as a level 1 entry, then “indent” to level 2 for the address, then indent to level 3 for the ey.com.</a:t>
            </a:r>
          </a:p>
          <a:p>
            <a:pPr lvl="1"/>
            <a:r>
              <a:rPr lang="en-US" dirty="0"/>
              <a:t>Address level</a:t>
            </a:r>
          </a:p>
          <a:p>
            <a:pPr lvl="2"/>
            <a:r>
              <a:rPr lang="en-US" dirty="0"/>
              <a:t>ey.com level</a:t>
            </a:r>
          </a:p>
        </p:txBody>
      </p:sp>
      <p:cxnSp>
        <p:nvCxnSpPr>
          <p:cNvPr id="6" name="Top rule"/>
          <p:cNvCxnSpPr/>
          <p:nvPr userDrawn="1"/>
        </p:nvCxnSpPr>
        <p:spPr bwMode="gray">
          <a:xfrm>
            <a:off x="523879" y="391351"/>
            <a:ext cx="8092766" cy="0"/>
          </a:xfrm>
          <a:prstGeom prst="line">
            <a:avLst/>
          </a:prstGeom>
          <a:noFill/>
          <a:ln w="6350">
            <a:solidFill>
              <a:schemeClr val="bg2"/>
            </a:solidFill>
            <a:miter lim="800000"/>
            <a:headEnd/>
            <a:tailEnd type="none" w="med" len="med"/>
          </a:ln>
          <a:effectLst/>
        </p:spPr>
      </p:cxnSp>
      <p:sp>
        <p:nvSpPr>
          <p:cNvPr id="7" name="Filename_Vers_Draft"/>
          <p:cNvSpPr txBox="1">
            <a:spLocks/>
          </p:cNvSpPr>
          <p:nvPr userDrawn="1"/>
        </p:nvSpPr>
        <p:spPr>
          <a:xfrm>
            <a:off x="523879" y="222306"/>
            <a:ext cx="3477325" cy="16587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95363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588" algn="just" defTabSz="995363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defRPr sz="1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175" algn="just" defTabSz="995363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96850" indent="-192088" algn="just" defTabSz="995363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 3" pitchFamily="18" charset="2"/>
              <a:buNone/>
              <a:defRPr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393700" indent="-195263" algn="just" defTabSz="995363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Arial Narrow" pitchFamily="34" charset="0"/>
              <a:buChar char="–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850900" indent="-195263" algn="l" defTabSz="9953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6pPr>
            <a:lvl7pPr marL="1308100" indent="-195263" algn="l" defTabSz="9953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7pPr>
            <a:lvl8pPr marL="1765300" indent="-195263" algn="l" defTabSz="9953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8pPr>
            <a:lvl9pPr marL="2222500" indent="-195263" algn="l" defTabSz="9953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1026"/>
              </a:lnSpc>
              <a:spcBef>
                <a:spcPts val="513"/>
              </a:spcBef>
              <a:spcAft>
                <a:spcPts val="0"/>
              </a:spcAft>
            </a:pPr>
            <a:r>
              <a:rPr lang="sv-SE" sz="599" b="0" kern="0">
                <a:solidFill>
                  <a:srgbClr val="A5A4A7"/>
                </a:solidFill>
                <a:latin typeface="EYInterstate"/>
              </a:rPr>
              <a:t>02 December 2016 | Version 1.0 (Draft)</a:t>
            </a:r>
            <a:endParaRPr lang="en-US" sz="599" b="0" kern="0" dirty="0">
              <a:solidFill>
                <a:srgbClr val="A5A4A7"/>
              </a:solidFill>
              <a:latin typeface="EYInterstate"/>
            </a:endParaRPr>
          </a:p>
        </p:txBody>
      </p:sp>
      <p:sp>
        <p:nvSpPr>
          <p:cNvPr id="8" name="Letter text"/>
          <p:cNvSpPr>
            <a:spLocks noGrp="1"/>
          </p:cNvSpPr>
          <p:nvPr>
            <p:ph type="body" sz="quarter" idx="14" hasCustomPrompt="1"/>
          </p:nvPr>
        </p:nvSpPr>
        <p:spPr>
          <a:xfrm>
            <a:off x="2561568" y="2109866"/>
            <a:ext cx="6055077" cy="42917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855"/>
            </a:lvl1pPr>
            <a:lvl2pPr>
              <a:lnSpc>
                <a:spcPct val="100000"/>
              </a:lnSpc>
              <a:spcBef>
                <a:spcPts val="0"/>
              </a:spcBef>
              <a:defRPr sz="941"/>
            </a:lvl2pPr>
            <a:lvl3pPr>
              <a:lnSpc>
                <a:spcPct val="100000"/>
              </a:lnSpc>
              <a:spcBef>
                <a:spcPts val="0"/>
              </a:spcBef>
              <a:defRPr sz="855"/>
            </a:lvl3pPr>
            <a:lvl4pPr>
              <a:lnSpc>
                <a:spcPct val="100000"/>
              </a:lnSpc>
              <a:spcBef>
                <a:spcPts val="0"/>
              </a:spcBef>
              <a:defRPr sz="855"/>
            </a:lvl4pPr>
            <a:lvl5pPr>
              <a:lnSpc>
                <a:spcPct val="100000"/>
              </a:lnSpc>
              <a:spcBef>
                <a:spcPts val="0"/>
              </a:spcBef>
              <a:defRPr sz="855"/>
            </a:lvl5pPr>
          </a:lstStyle>
          <a:p>
            <a:pPr lvl="0"/>
            <a:r>
              <a:rPr lang="en-US" dirty="0"/>
              <a:t>Put the text of the letter here</a:t>
            </a:r>
          </a:p>
        </p:txBody>
      </p:sp>
      <p:sp>
        <p:nvSpPr>
          <p:cNvPr id="9" name="ProjectName"/>
          <p:cNvSpPr>
            <a:spLocks noGrp="1"/>
          </p:cNvSpPr>
          <p:nvPr>
            <p:ph type="body" sz="quarter" idx="15" hasCustomPrompt="1"/>
          </p:nvPr>
        </p:nvSpPr>
        <p:spPr>
          <a:xfrm>
            <a:off x="2561569" y="1865808"/>
            <a:ext cx="3343479" cy="226057"/>
          </a:xfrm>
          <a:prstGeom prst="rect">
            <a:avLst/>
          </a:prstGeom>
        </p:spPr>
        <p:txBody>
          <a:bodyPr/>
          <a:lstStyle>
            <a:lvl1pPr>
              <a:defRPr sz="941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Project name</a:t>
            </a:r>
          </a:p>
        </p:txBody>
      </p:sp>
      <p:sp>
        <p:nvSpPr>
          <p:cNvPr id="10" name="Date"/>
          <p:cNvSpPr>
            <a:spLocks noGrp="1"/>
          </p:cNvSpPr>
          <p:nvPr>
            <p:ph type="body" sz="quarter" idx="16" hasCustomPrompt="1"/>
          </p:nvPr>
        </p:nvSpPr>
        <p:spPr>
          <a:xfrm>
            <a:off x="6177420" y="1865808"/>
            <a:ext cx="2439225" cy="226057"/>
          </a:xfrm>
          <a:prstGeom prst="rect">
            <a:avLst/>
          </a:prstGeom>
        </p:spPr>
        <p:txBody>
          <a:bodyPr/>
          <a:lstStyle>
            <a:lvl1pPr algn="r">
              <a:defRPr sz="941" b="1">
                <a:solidFill>
                  <a:schemeClr val="tx1"/>
                </a:solidFill>
              </a:defRPr>
            </a:lvl1pPr>
            <a:lvl2pPr algn="r">
              <a:defRPr/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" name="ClientAddress"/>
          <p:cNvSpPr>
            <a:spLocks noGrp="1"/>
          </p:cNvSpPr>
          <p:nvPr>
            <p:ph type="body" sz="quarter" idx="17" hasCustomPrompt="1"/>
          </p:nvPr>
        </p:nvSpPr>
        <p:spPr>
          <a:xfrm>
            <a:off x="2561568" y="912288"/>
            <a:ext cx="3343653" cy="829353"/>
          </a:xfrm>
          <a:prstGeom prst="rect">
            <a:avLst/>
          </a:prstGeom>
        </p:spPr>
        <p:txBody>
          <a:bodyPr anchor="ctr" anchorCtr="0"/>
          <a:lstStyle>
            <a:lvl1pPr>
              <a:spcAft>
                <a:spcPts val="0"/>
              </a:spcAft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Put the client contact name and address here</a:t>
            </a:r>
          </a:p>
        </p:txBody>
      </p:sp>
      <p:pic>
        <p:nvPicPr>
          <p:cNvPr id="12" name="Logo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80" y="663482"/>
            <a:ext cx="593998" cy="73812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561569" y="682136"/>
            <a:ext cx="1863274" cy="14478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Aft>
                <a:spcPts val="513"/>
              </a:spcAft>
              <a:buClr>
                <a:srgbClr val="A5A4A7"/>
              </a:buClr>
              <a:buSzPct val="70000"/>
              <a:buFont typeface="Arial" panose="020B0604020202020204" pitchFamily="34" charset="0"/>
              <a:buNone/>
            </a:pPr>
            <a:r>
              <a:rPr lang="en-US" sz="941" b="1" kern="0" dirty="0">
                <a:solidFill>
                  <a:srgbClr val="7F7E82"/>
                </a:solidFill>
              </a:rPr>
              <a:t>Reliance Restricted</a:t>
            </a:r>
          </a:p>
        </p:txBody>
      </p:sp>
      <p:sp>
        <p:nvSpPr>
          <p:cNvPr id="14" name="BottomFooter"/>
          <p:cNvSpPr>
            <a:spLocks noGrp="1"/>
          </p:cNvSpPr>
          <p:nvPr>
            <p:ph type="body" sz="quarter" idx="18" hasCustomPrompt="1"/>
          </p:nvPr>
        </p:nvSpPr>
        <p:spPr>
          <a:xfrm>
            <a:off x="520705" y="6529701"/>
            <a:ext cx="6051981" cy="129686"/>
          </a:xfrm>
          <a:prstGeom prst="rect">
            <a:avLst/>
          </a:prstGeom>
        </p:spPr>
        <p:txBody>
          <a:bodyPr/>
          <a:lstStyle>
            <a:lvl1pPr algn="l">
              <a:defRPr sz="599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Enter footer text here, such as “A member firm of Ernst &amp; Young Global”</a:t>
            </a:r>
          </a:p>
        </p:txBody>
      </p:sp>
    </p:spTree>
    <p:extLst>
      <p:ext uri="{BB962C8B-B14F-4D97-AF65-F5344CB8AC3E}">
        <p14:creationId xmlns:p14="http://schemas.microsoft.com/office/powerpoint/2010/main" val="1665691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mittal letter - seco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Bottom rule"/>
          <p:cNvCxnSpPr/>
          <p:nvPr userDrawn="1"/>
        </p:nvCxnSpPr>
        <p:spPr bwMode="gray">
          <a:xfrm>
            <a:off x="523879" y="6660826"/>
            <a:ext cx="8092766" cy="0"/>
          </a:xfrm>
          <a:prstGeom prst="line">
            <a:avLst/>
          </a:prstGeom>
          <a:noFill/>
          <a:ln w="6350">
            <a:solidFill>
              <a:schemeClr val="bg2"/>
            </a:solidFill>
            <a:miter lim="800000"/>
            <a:headEnd/>
            <a:tailEnd type="none" w="med" len="med"/>
          </a:ln>
          <a:effectLst/>
        </p:spPr>
      </p:cxnSp>
      <p:sp>
        <p:nvSpPr>
          <p:cNvPr id="15" name="Filename_Subsec_Page"/>
          <p:cNvSpPr txBox="1"/>
          <p:nvPr userDrawn="1"/>
        </p:nvSpPr>
        <p:spPr>
          <a:xfrm>
            <a:off x="523879" y="6529701"/>
            <a:ext cx="8092766" cy="1296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eaLnBrk="0" fontAlgn="base" hangingPunct="0">
              <a:spcAft>
                <a:spcPct val="0"/>
              </a:spcAft>
            </a:pPr>
            <a:r>
              <a:rPr lang="en-US" sz="599" dirty="0">
                <a:solidFill>
                  <a:srgbClr val="A5A4A7"/>
                </a:solidFill>
              </a:rPr>
              <a:t>Project PAG DC: Results presentation | </a:t>
            </a:r>
            <a:r>
              <a:rPr lang="en-US" sz="599" b="1" dirty="0">
                <a:solidFill>
                  <a:srgbClr val="A5A4A7"/>
                </a:solidFill>
              </a:rPr>
              <a:t>Page </a:t>
            </a:r>
            <a:fld id="{C89F3489-DEE5-40FB-A31B-7467B1E7B008}" type="slidenum">
              <a:rPr lang="en-US" sz="599" b="1" smtClean="0">
                <a:solidFill>
                  <a:srgbClr val="A5A4A7"/>
                </a:solidFill>
              </a:rPr>
              <a:pPr algn="r" eaLnBrk="0" fontAlgn="base" hangingPunct="0">
                <a:spcAft>
                  <a:spcPct val="0"/>
                </a:spcAft>
              </a:pPr>
              <a:t>‹#›</a:t>
            </a:fld>
            <a:r>
              <a:rPr lang="en-US" sz="599" b="1" dirty="0">
                <a:solidFill>
                  <a:srgbClr val="A5A4A7"/>
                </a:solidFill>
              </a:rPr>
              <a:t> of 27</a:t>
            </a:r>
          </a:p>
        </p:txBody>
      </p:sp>
      <p:cxnSp>
        <p:nvCxnSpPr>
          <p:cNvPr id="8" name="Top rule"/>
          <p:cNvCxnSpPr/>
          <p:nvPr userDrawn="1"/>
        </p:nvCxnSpPr>
        <p:spPr bwMode="gray">
          <a:xfrm>
            <a:off x="523879" y="391351"/>
            <a:ext cx="8092766" cy="0"/>
          </a:xfrm>
          <a:prstGeom prst="line">
            <a:avLst/>
          </a:prstGeom>
          <a:noFill/>
          <a:ln w="6350">
            <a:solidFill>
              <a:schemeClr val="bg2"/>
            </a:solidFill>
            <a:miter lim="800000"/>
            <a:headEnd/>
            <a:tailEnd type="none" w="med" len="med"/>
          </a:ln>
          <a:effectLst/>
        </p:spPr>
      </p:cxnSp>
      <p:sp>
        <p:nvSpPr>
          <p:cNvPr id="9" name="Filename_Vers_Draft"/>
          <p:cNvSpPr txBox="1">
            <a:spLocks/>
          </p:cNvSpPr>
          <p:nvPr userDrawn="1"/>
        </p:nvSpPr>
        <p:spPr>
          <a:xfrm>
            <a:off x="523879" y="222306"/>
            <a:ext cx="3477325" cy="16587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95363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588" algn="just" defTabSz="995363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defRPr sz="1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175" algn="just" defTabSz="995363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96850" indent="-192088" algn="just" defTabSz="995363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 3" pitchFamily="18" charset="2"/>
              <a:buNone/>
              <a:defRPr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393700" indent="-195263" algn="just" defTabSz="995363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Arial Narrow" pitchFamily="34" charset="0"/>
              <a:buChar char="–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850900" indent="-195263" algn="l" defTabSz="9953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6pPr>
            <a:lvl7pPr marL="1308100" indent="-195263" algn="l" defTabSz="9953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7pPr>
            <a:lvl8pPr marL="1765300" indent="-195263" algn="l" defTabSz="9953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8pPr>
            <a:lvl9pPr marL="2222500" indent="-195263" algn="l" defTabSz="9953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1026"/>
              </a:lnSpc>
              <a:spcBef>
                <a:spcPts val="513"/>
              </a:spcBef>
              <a:spcAft>
                <a:spcPts val="0"/>
              </a:spcAft>
            </a:pPr>
            <a:r>
              <a:rPr lang="sv-SE" sz="599" b="0" kern="0">
                <a:solidFill>
                  <a:srgbClr val="A5A4A7"/>
                </a:solidFill>
                <a:latin typeface="EYInterstate"/>
              </a:rPr>
              <a:t>02 December 2016 | Version 1.0 (Draft)</a:t>
            </a:r>
            <a:endParaRPr lang="en-US" sz="599" b="0" kern="0" dirty="0">
              <a:solidFill>
                <a:srgbClr val="A5A4A7"/>
              </a:solidFill>
              <a:latin typeface="EYInterstate"/>
            </a:endParaRPr>
          </a:p>
        </p:txBody>
      </p:sp>
      <p:pic>
        <p:nvPicPr>
          <p:cNvPr id="23" name="Logo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80" y="663482"/>
            <a:ext cx="593998" cy="738124"/>
          </a:xfrm>
          <a:prstGeom prst="rect">
            <a:avLst/>
          </a:prstGeom>
        </p:spPr>
      </p:pic>
      <p:sp>
        <p:nvSpPr>
          <p:cNvPr id="12" name="Letter text"/>
          <p:cNvSpPr>
            <a:spLocks noGrp="1"/>
          </p:cNvSpPr>
          <p:nvPr>
            <p:ph type="body" sz="quarter" idx="14" hasCustomPrompt="1"/>
          </p:nvPr>
        </p:nvSpPr>
        <p:spPr>
          <a:xfrm>
            <a:off x="2561568" y="1865809"/>
            <a:ext cx="6055077" cy="45357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855"/>
            </a:lvl1pPr>
            <a:lvl2pPr>
              <a:lnSpc>
                <a:spcPct val="100000"/>
              </a:lnSpc>
              <a:spcBef>
                <a:spcPts val="0"/>
              </a:spcBef>
              <a:defRPr sz="941"/>
            </a:lvl2pPr>
            <a:lvl3pPr>
              <a:lnSpc>
                <a:spcPct val="100000"/>
              </a:lnSpc>
              <a:spcBef>
                <a:spcPts val="0"/>
              </a:spcBef>
              <a:defRPr sz="855"/>
            </a:lvl3pPr>
            <a:lvl4pPr>
              <a:lnSpc>
                <a:spcPct val="100000"/>
              </a:lnSpc>
              <a:spcBef>
                <a:spcPts val="0"/>
              </a:spcBef>
              <a:defRPr sz="855"/>
            </a:lvl4pPr>
            <a:lvl5pPr>
              <a:lnSpc>
                <a:spcPct val="100000"/>
              </a:lnSpc>
              <a:spcBef>
                <a:spcPts val="0"/>
              </a:spcBef>
              <a:defRPr sz="855"/>
            </a:lvl5pPr>
          </a:lstStyle>
          <a:p>
            <a:pPr lvl="0"/>
            <a:r>
              <a:rPr lang="en-US" dirty="0"/>
              <a:t>Put the text of the letter here</a:t>
            </a:r>
          </a:p>
        </p:txBody>
      </p:sp>
      <p:sp>
        <p:nvSpPr>
          <p:cNvPr id="13" name="BottomFooter"/>
          <p:cNvSpPr>
            <a:spLocks noGrp="1"/>
          </p:cNvSpPr>
          <p:nvPr>
            <p:ph type="body" sz="quarter" idx="18" hasCustomPrompt="1"/>
          </p:nvPr>
        </p:nvSpPr>
        <p:spPr>
          <a:xfrm>
            <a:off x="520705" y="6529701"/>
            <a:ext cx="6051981" cy="129686"/>
          </a:xfrm>
          <a:prstGeom prst="rect">
            <a:avLst/>
          </a:prstGeom>
        </p:spPr>
        <p:txBody>
          <a:bodyPr/>
          <a:lstStyle>
            <a:lvl1pPr algn="l">
              <a:defRPr sz="599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Enter footer text here, such as “A member firm of Ernst &amp; Young Global”</a:t>
            </a:r>
          </a:p>
        </p:txBody>
      </p:sp>
      <p:sp>
        <p:nvSpPr>
          <p:cNvPr id="10" name="LocalFirmNameAndAddress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0704" y="1865809"/>
            <a:ext cx="1683097" cy="121403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770" b="1" i="0" noProof="0" dirty="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770" b="0" i="0" noProof="0" dirty="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0" indent="0" algn="l">
              <a:lnSpc>
                <a:spcPct val="100000"/>
              </a:lnSpc>
              <a:spcBef>
                <a:spcPts val="513"/>
              </a:spcBef>
              <a:spcAft>
                <a:spcPts val="513"/>
              </a:spcAft>
              <a:buNone/>
              <a:defRPr lang="en-US" sz="770" b="1" i="0" noProof="0" dirty="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>
              <a:lnSpc>
                <a:spcPct val="100000"/>
              </a:lnSpc>
              <a:spcAft>
                <a:spcPts val="513"/>
              </a:spcAft>
              <a:buFont typeface="Arial" pitchFamily="34" charset="0"/>
              <a:buChar char="─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513"/>
              </a:spcAft>
              <a:buFont typeface="Arial" pitchFamily="34" charset="0"/>
              <a:buChar char="─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Add the local firm name as a level 1 entry, then “indent” to level 2 for the address, then indent to level 3 for the ey.com.</a:t>
            </a:r>
          </a:p>
          <a:p>
            <a:pPr lvl="1"/>
            <a:r>
              <a:rPr lang="en-US" dirty="0"/>
              <a:t>Address level</a:t>
            </a:r>
          </a:p>
          <a:p>
            <a:pPr lvl="2"/>
            <a:r>
              <a:rPr lang="en-US" dirty="0"/>
              <a:t>ey.com level</a:t>
            </a:r>
          </a:p>
        </p:txBody>
      </p:sp>
    </p:spTree>
    <p:extLst>
      <p:ext uri="{BB962C8B-B14F-4D97-AF65-F5344CB8AC3E}">
        <p14:creationId xmlns:p14="http://schemas.microsoft.com/office/powerpoint/2010/main" val="31281214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2"/>
          </p:nvPr>
        </p:nvSpPr>
        <p:spPr>
          <a:xfrm>
            <a:off x="523879" y="1550889"/>
            <a:ext cx="8092766" cy="485067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8" y="721784"/>
            <a:ext cx="5207521" cy="480777"/>
          </a:xfrm>
          <a:prstGeom prst="rect">
            <a:avLst/>
          </a:prstGeo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here to edit the banner headline for this page</a:t>
            </a:r>
          </a:p>
        </p:txBody>
      </p:sp>
      <p:sp>
        <p:nvSpPr>
          <p:cNvPr id="6" name="Mini-TOC"/>
          <p:cNvSpPr>
            <a:spLocks noGrp="1"/>
          </p:cNvSpPr>
          <p:nvPr>
            <p:ph type="tbl" sz="quarter" idx="13"/>
          </p:nvPr>
        </p:nvSpPr>
        <p:spPr>
          <a:xfrm>
            <a:off x="5981610" y="563960"/>
            <a:ext cx="2635687" cy="62201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4996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detai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3"/>
          <p:cNvSpPr>
            <a:spLocks noGrp="1"/>
          </p:cNvSpPr>
          <p:nvPr>
            <p:ph type="tbl" sz="quarter" idx="12"/>
          </p:nvPr>
        </p:nvSpPr>
        <p:spPr>
          <a:xfrm>
            <a:off x="523879" y="1550889"/>
            <a:ext cx="8092766" cy="485067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7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8" y="721784"/>
            <a:ext cx="5207521" cy="480777"/>
          </a:xfrm>
          <a:prstGeom prst="rect">
            <a:avLst/>
          </a:prstGeo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here to edit the banner headline for this page</a:t>
            </a:r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Mini-TOC"/>
          <p:cNvSpPr>
            <a:spLocks noGrp="1"/>
          </p:cNvSpPr>
          <p:nvPr>
            <p:ph type="tbl" sz="quarter" idx="13"/>
          </p:nvPr>
        </p:nvSpPr>
        <p:spPr>
          <a:xfrm>
            <a:off x="5981610" y="563960"/>
            <a:ext cx="2635687" cy="6220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727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vider Image"/>
          <p:cNvSpPr>
            <a:spLocks/>
          </p:cNvSpPr>
          <p:nvPr userDrawn="1"/>
        </p:nvSpPr>
        <p:spPr bwMode="auto">
          <a:xfrm>
            <a:off x="0" y="1167"/>
            <a:ext cx="9144000" cy="5984011"/>
          </a:xfrm>
          <a:custGeom>
            <a:avLst/>
            <a:gdLst>
              <a:gd name="T0" fmla="*/ 0 w 6736"/>
              <a:gd name="T1" fmla="*/ 0 h 4156"/>
              <a:gd name="T2" fmla="*/ 0 w 6736"/>
              <a:gd name="T3" fmla="*/ 4156 h 4156"/>
              <a:gd name="T4" fmla="*/ 6736 w 6736"/>
              <a:gd name="T5" fmla="*/ 2968 h 4156"/>
              <a:gd name="T6" fmla="*/ 6736 w 6736"/>
              <a:gd name="T7" fmla="*/ 0 h 4156"/>
              <a:gd name="T8" fmla="*/ 0 w 6736"/>
              <a:gd name="T9" fmla="*/ 0 h 4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36" h="4156">
                <a:moveTo>
                  <a:pt x="0" y="0"/>
                </a:moveTo>
                <a:lnTo>
                  <a:pt x="0" y="4156"/>
                </a:lnTo>
                <a:lnTo>
                  <a:pt x="6736" y="2968"/>
                </a:lnTo>
                <a:lnTo>
                  <a:pt x="6736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78191" tIns="39095" rIns="78191" bIns="39095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941" dirty="0">
              <a:solidFill>
                <a:srgbClr val="FFFFFF"/>
              </a:solidFill>
            </a:endParaRPr>
          </a:p>
        </p:txBody>
      </p:sp>
      <p:sp>
        <p:nvSpPr>
          <p:cNvPr id="7" name="Cover Text 2"/>
          <p:cNvSpPr>
            <a:spLocks noGrp="1"/>
          </p:cNvSpPr>
          <p:nvPr>
            <p:ph type="subTitle" idx="11" hasCustomPrompt="1"/>
          </p:nvPr>
        </p:nvSpPr>
        <p:spPr>
          <a:xfrm>
            <a:off x="523880" y="2200073"/>
            <a:ext cx="4048120" cy="41467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lnSpc>
                <a:spcPts val="1283"/>
              </a:lnSpc>
              <a:spcBef>
                <a:spcPts val="0"/>
              </a:spcBef>
              <a:spcAft>
                <a:spcPts val="513"/>
              </a:spcAft>
              <a:buNone/>
              <a:defRPr sz="1197" baseline="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368">
                <a:solidFill>
                  <a:srgbClr val="404040"/>
                </a:solidFill>
              </a:defRPr>
            </a:lvl2pPr>
            <a:lvl3pPr marL="781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</a:t>
            </a:r>
          </a:p>
        </p:txBody>
      </p:sp>
      <p:sp>
        <p:nvSpPr>
          <p:cNvPr id="4" name="Section No"/>
          <p:cNvSpPr>
            <a:spLocks noGrp="1"/>
          </p:cNvSpPr>
          <p:nvPr>
            <p:ph type="body" sz="quarter" idx="12" hasCustomPrompt="1"/>
          </p:nvPr>
        </p:nvSpPr>
        <p:spPr>
          <a:xfrm>
            <a:off x="523988" y="341108"/>
            <a:ext cx="4048012" cy="1078159"/>
          </a:xfrm>
          <a:prstGeom prst="rect">
            <a:avLst/>
          </a:prstGeom>
        </p:spPr>
        <p:txBody>
          <a:bodyPr/>
          <a:lstStyle>
            <a:lvl1pPr>
              <a:lnSpc>
                <a:spcPts val="7439"/>
              </a:lnSpc>
              <a:spcAft>
                <a:spcPts val="0"/>
              </a:spcAft>
              <a:defRPr sz="7183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Cover Text 1"/>
          <p:cNvSpPr>
            <a:spLocks noGrp="1"/>
          </p:cNvSpPr>
          <p:nvPr>
            <p:ph type="title" hasCustomPrompt="1"/>
          </p:nvPr>
        </p:nvSpPr>
        <p:spPr>
          <a:xfrm>
            <a:off x="523880" y="1436018"/>
            <a:ext cx="4048120" cy="583991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ts val="2052"/>
              </a:lnSpc>
              <a:spcBef>
                <a:spcPts val="0"/>
              </a:spcBef>
              <a:defRPr sz="1796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6131333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368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page –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8" y="721784"/>
            <a:ext cx="5207521" cy="480777"/>
          </a:xfrm>
          <a:prstGeom prst="rect">
            <a:avLst/>
          </a:prstGeo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here to edit the banner headline for this page</a:t>
            </a:r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Mini-TOC"/>
          <p:cNvSpPr>
            <a:spLocks noGrp="1"/>
          </p:cNvSpPr>
          <p:nvPr>
            <p:ph type="tbl" sz="quarter" idx="13"/>
          </p:nvPr>
        </p:nvSpPr>
        <p:spPr>
          <a:xfrm>
            <a:off x="5981610" y="563960"/>
            <a:ext cx="2635687" cy="6220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503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page – full-pag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sz="quarter" idx="12" hasCustomPrompt="1"/>
          </p:nvPr>
        </p:nvSpPr>
        <p:spPr>
          <a:xfrm>
            <a:off x="523879" y="1550890"/>
            <a:ext cx="8092766" cy="4561441"/>
          </a:xfrm>
          <a:prstGeom prst="rect">
            <a:avLst/>
          </a:prstGeom>
        </p:spPr>
        <p:txBody>
          <a:bodyPr numCol="1" spcCol="0"/>
          <a:lstStyle>
            <a:lvl1pPr>
              <a:defRPr/>
            </a:lvl1pPr>
            <a:lvl5pPr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 (TAS Body text)</a:t>
            </a:r>
          </a:p>
          <a:p>
            <a:pPr lvl="1"/>
            <a:r>
              <a:rPr lang="en-US" dirty="0"/>
              <a:t>Second level (TAS Text heading 1)</a:t>
            </a:r>
          </a:p>
          <a:p>
            <a:pPr lvl="2"/>
            <a:r>
              <a:rPr lang="en-US" dirty="0"/>
              <a:t>Third level (TAS Bullet 1)</a:t>
            </a:r>
          </a:p>
          <a:p>
            <a:pPr lvl="3"/>
            <a:r>
              <a:rPr lang="en-US" dirty="0"/>
              <a:t>Fourth level (TAS Bullet 2)</a:t>
            </a:r>
          </a:p>
          <a:p>
            <a:pPr lvl="4"/>
            <a:r>
              <a:rPr lang="en-US" dirty="0"/>
              <a:t>Fifth level (TAS Bullet number)</a:t>
            </a:r>
          </a:p>
          <a:p>
            <a:pPr lvl="5"/>
            <a:r>
              <a:rPr lang="en-US" dirty="0"/>
              <a:t>Sixth level (TAS Text heading 2)</a:t>
            </a:r>
          </a:p>
          <a:p>
            <a:pPr lvl="6"/>
            <a:r>
              <a:rPr lang="en-US" dirty="0"/>
              <a:t>Seventh level (TAS Text heading 3)</a:t>
            </a:r>
          </a:p>
          <a:p>
            <a:pPr lvl="7"/>
            <a:r>
              <a:rPr lang="en-US" dirty="0"/>
              <a:t>Eighth level (TAS Heading callout)</a:t>
            </a:r>
          </a:p>
          <a:p>
            <a:pPr lvl="8"/>
            <a:r>
              <a:rPr lang="en-US" dirty="0"/>
              <a:t>Ninth level (TAS Single space body text)</a:t>
            </a:r>
          </a:p>
        </p:txBody>
      </p:sp>
      <p:sp>
        <p:nvSpPr>
          <p:cNvPr id="5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8" y="721784"/>
            <a:ext cx="5207521" cy="480777"/>
          </a:xfrm>
          <a:prstGeom prst="rect">
            <a:avLst/>
          </a:prstGeo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here to edit the banner headline for this page</a:t>
            </a:r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Mini-TOC"/>
          <p:cNvSpPr>
            <a:spLocks noGrp="1"/>
          </p:cNvSpPr>
          <p:nvPr>
            <p:ph type="tbl" sz="quarter" idx="13"/>
          </p:nvPr>
        </p:nvSpPr>
        <p:spPr>
          <a:xfrm>
            <a:off x="5981610" y="563960"/>
            <a:ext cx="2635687" cy="6220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295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page – full-page 2 snaking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sz="quarter" idx="11" hasCustomPrompt="1"/>
          </p:nvPr>
        </p:nvSpPr>
        <p:spPr>
          <a:xfrm>
            <a:off x="523879" y="1550890"/>
            <a:ext cx="8092766" cy="4561441"/>
          </a:xfrm>
          <a:prstGeom prst="rect">
            <a:avLst/>
          </a:prstGeom>
        </p:spPr>
        <p:txBody>
          <a:bodyPr numCol="2" spcCol="109728"/>
          <a:lstStyle/>
          <a:p>
            <a:pPr lvl="0"/>
            <a:r>
              <a:rPr lang="en-US" dirty="0"/>
              <a:t>Click to edit Master text styles (TAS Body text)</a:t>
            </a:r>
          </a:p>
          <a:p>
            <a:pPr lvl="1"/>
            <a:r>
              <a:rPr lang="en-US" dirty="0"/>
              <a:t>Second level (TAS Text heading 1)</a:t>
            </a:r>
          </a:p>
          <a:p>
            <a:pPr lvl="2"/>
            <a:r>
              <a:rPr lang="en-US" dirty="0"/>
              <a:t>Third level (TAS Bullet 1)</a:t>
            </a:r>
          </a:p>
          <a:p>
            <a:pPr lvl="3"/>
            <a:r>
              <a:rPr lang="en-US" dirty="0"/>
              <a:t>Fourth level (TAS Bullet 2)</a:t>
            </a:r>
          </a:p>
          <a:p>
            <a:pPr lvl="4"/>
            <a:r>
              <a:rPr lang="en-US" dirty="0"/>
              <a:t>Fifth level (TAS Bullet number)</a:t>
            </a:r>
          </a:p>
          <a:p>
            <a:pPr lvl="5"/>
            <a:r>
              <a:rPr lang="en-US" dirty="0"/>
              <a:t>Sixth level (TAS Text heading 2)</a:t>
            </a:r>
          </a:p>
          <a:p>
            <a:pPr lvl="6"/>
            <a:r>
              <a:rPr lang="en-US" dirty="0"/>
              <a:t>Seventh level (TAS Text heading 3)</a:t>
            </a:r>
          </a:p>
          <a:p>
            <a:pPr lvl="7"/>
            <a:r>
              <a:rPr lang="en-US" dirty="0"/>
              <a:t>Eighth level (TAS Heading callout)</a:t>
            </a:r>
          </a:p>
          <a:p>
            <a:pPr lvl="8"/>
            <a:r>
              <a:rPr lang="en-US" dirty="0"/>
              <a:t>Ninth level (TAS Single space body text)</a:t>
            </a:r>
          </a:p>
          <a:p>
            <a:pPr lvl="0"/>
            <a:endParaRPr lang="en-US" dirty="0"/>
          </a:p>
        </p:txBody>
      </p:sp>
      <p:sp>
        <p:nvSpPr>
          <p:cNvPr id="7" name="Mini-TOC"/>
          <p:cNvSpPr>
            <a:spLocks noGrp="1"/>
          </p:cNvSpPr>
          <p:nvPr>
            <p:ph type="tbl" sz="quarter" idx="13"/>
          </p:nvPr>
        </p:nvSpPr>
        <p:spPr>
          <a:xfrm>
            <a:off x="5981610" y="563960"/>
            <a:ext cx="2635687" cy="6220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2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6464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6464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528-F54F-4E5F-9668-34300DF617A5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page – full-page 3 snaking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sz="quarter" idx="16" hasCustomPrompt="1"/>
          </p:nvPr>
        </p:nvSpPr>
        <p:spPr>
          <a:xfrm>
            <a:off x="523879" y="1550890"/>
            <a:ext cx="8094666" cy="4557121"/>
          </a:xfrm>
          <a:prstGeom prst="rect">
            <a:avLst/>
          </a:prstGeom>
        </p:spPr>
        <p:txBody>
          <a:bodyPr numCol="3" spcCol="109728"/>
          <a:lstStyle>
            <a:lvl5pPr>
              <a:buClrTx/>
              <a:defRPr/>
            </a:lvl5pPr>
          </a:lstStyle>
          <a:p>
            <a:pPr lvl="0"/>
            <a:r>
              <a:rPr lang="en-US" dirty="0"/>
              <a:t>Click to edit Master text styles (TAS Body text)</a:t>
            </a:r>
          </a:p>
          <a:p>
            <a:pPr lvl="1"/>
            <a:r>
              <a:rPr lang="en-US" dirty="0"/>
              <a:t>Second level (TAS Text heading 1)</a:t>
            </a:r>
          </a:p>
          <a:p>
            <a:pPr lvl="2"/>
            <a:r>
              <a:rPr lang="en-US" dirty="0"/>
              <a:t>Third level (TAS Bullet 1)</a:t>
            </a:r>
          </a:p>
          <a:p>
            <a:pPr lvl="3"/>
            <a:r>
              <a:rPr lang="en-US" dirty="0"/>
              <a:t>Fourth level (TAS Bullet 2)</a:t>
            </a:r>
          </a:p>
          <a:p>
            <a:pPr lvl="4"/>
            <a:r>
              <a:rPr lang="en-US" dirty="0"/>
              <a:t>Fifth level (TAS Bullet number)</a:t>
            </a:r>
          </a:p>
          <a:p>
            <a:pPr lvl="5"/>
            <a:r>
              <a:rPr lang="en-US" dirty="0"/>
              <a:t>Sixth level (TAS Text heading 2)</a:t>
            </a:r>
          </a:p>
          <a:p>
            <a:pPr lvl="6"/>
            <a:r>
              <a:rPr lang="en-US" dirty="0"/>
              <a:t>Seventh level (TAS Text heading 3)</a:t>
            </a:r>
          </a:p>
          <a:p>
            <a:pPr lvl="7"/>
            <a:r>
              <a:rPr lang="en-US" dirty="0"/>
              <a:t>Eighth level (TAS Heading callout)</a:t>
            </a:r>
          </a:p>
          <a:p>
            <a:pPr lvl="8"/>
            <a:r>
              <a:rPr lang="en-US" dirty="0"/>
              <a:t>Ninth level (TAS Single space body text)</a:t>
            </a:r>
          </a:p>
          <a:p>
            <a:pPr lvl="0"/>
            <a:endParaRPr lang="en-US" dirty="0"/>
          </a:p>
        </p:txBody>
      </p:sp>
      <p:sp>
        <p:nvSpPr>
          <p:cNvPr id="5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8" y="721784"/>
            <a:ext cx="5207521" cy="480777"/>
          </a:xfrm>
          <a:prstGeom prst="rect">
            <a:avLst/>
          </a:prstGeo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here to edit the banner headline for this page</a:t>
            </a:r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Mini-TOC"/>
          <p:cNvSpPr>
            <a:spLocks noGrp="1"/>
          </p:cNvSpPr>
          <p:nvPr>
            <p:ph type="tbl" sz="quarter" idx="13"/>
          </p:nvPr>
        </p:nvSpPr>
        <p:spPr>
          <a:xfrm>
            <a:off x="5981610" y="563960"/>
            <a:ext cx="2635687" cy="6220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491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page – 33-67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/>
          <p:cNvSpPr>
            <a:spLocks noGrp="1"/>
          </p:cNvSpPr>
          <p:nvPr>
            <p:ph sz="quarter" idx="17" hasCustomPrompt="1"/>
          </p:nvPr>
        </p:nvSpPr>
        <p:spPr>
          <a:xfrm>
            <a:off x="3244925" y="1550890"/>
            <a:ext cx="5371720" cy="4557121"/>
          </a:xfrm>
          <a:prstGeom prst="rect">
            <a:avLst/>
          </a:prstGeom>
        </p:spPr>
        <p:txBody>
          <a:bodyPr numCol="2" spcCol="109728"/>
          <a:lstStyle/>
          <a:p>
            <a:pPr lvl="0"/>
            <a:r>
              <a:rPr lang="en-US" dirty="0"/>
              <a:t>Click to edit Master text styles (TAS Body text)</a:t>
            </a:r>
          </a:p>
          <a:p>
            <a:pPr lvl="1"/>
            <a:r>
              <a:rPr lang="en-US" dirty="0"/>
              <a:t>Second level (TAS Text heading 1)</a:t>
            </a:r>
          </a:p>
          <a:p>
            <a:pPr lvl="2"/>
            <a:r>
              <a:rPr lang="en-US" dirty="0"/>
              <a:t>Third level (TAS Bullet 1)</a:t>
            </a:r>
          </a:p>
          <a:p>
            <a:pPr lvl="3"/>
            <a:r>
              <a:rPr lang="en-US" dirty="0"/>
              <a:t>Fourth level (TAS Bullet 2)</a:t>
            </a:r>
          </a:p>
          <a:p>
            <a:pPr lvl="4"/>
            <a:r>
              <a:rPr lang="en-US" dirty="0"/>
              <a:t>Fifth level (TAS Bullet number)</a:t>
            </a:r>
          </a:p>
          <a:p>
            <a:pPr lvl="5"/>
            <a:r>
              <a:rPr lang="en-US" dirty="0"/>
              <a:t>Sixth level (TAS Text heading 2)</a:t>
            </a:r>
          </a:p>
          <a:p>
            <a:pPr lvl="6"/>
            <a:r>
              <a:rPr lang="en-US" dirty="0"/>
              <a:t>Seventh level (TAS Text heading 3)</a:t>
            </a:r>
          </a:p>
          <a:p>
            <a:pPr lvl="7"/>
            <a:r>
              <a:rPr lang="en-US" dirty="0"/>
              <a:t>Eighth level (TAS Heading callout)</a:t>
            </a:r>
          </a:p>
          <a:p>
            <a:pPr lvl="8"/>
            <a:r>
              <a:rPr lang="en-US" dirty="0"/>
              <a:t>Ninth level (TAS Single space body text)</a:t>
            </a:r>
          </a:p>
          <a:p>
            <a:pPr lvl="0"/>
            <a:endParaRPr lang="en-US" dirty="0"/>
          </a:p>
        </p:txBody>
      </p:sp>
      <p:sp>
        <p:nvSpPr>
          <p:cNvPr id="5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8" y="721784"/>
            <a:ext cx="5207521" cy="480777"/>
          </a:xfrm>
          <a:prstGeom prst="rect">
            <a:avLst/>
          </a:prstGeo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here to edit the banner headline for this page</a:t>
            </a:r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Mini-TOC"/>
          <p:cNvSpPr>
            <a:spLocks noGrp="1"/>
          </p:cNvSpPr>
          <p:nvPr>
            <p:ph type="tbl" sz="quarter" idx="13"/>
          </p:nvPr>
        </p:nvSpPr>
        <p:spPr>
          <a:xfrm>
            <a:off x="5981610" y="563960"/>
            <a:ext cx="2635687" cy="6220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093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page – 33-67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sz="quarter" idx="17" hasCustomPrompt="1"/>
          </p:nvPr>
        </p:nvSpPr>
        <p:spPr>
          <a:xfrm>
            <a:off x="3244925" y="1550890"/>
            <a:ext cx="5371720" cy="4557121"/>
          </a:xfrm>
          <a:prstGeom prst="rect">
            <a:avLst/>
          </a:prstGeom>
        </p:spPr>
        <p:txBody>
          <a:bodyPr numCol="1" spcCol="109728"/>
          <a:lstStyle/>
          <a:p>
            <a:pPr lvl="0"/>
            <a:r>
              <a:rPr lang="en-US" dirty="0"/>
              <a:t>Click to edit Master text styles (TAS Body text)</a:t>
            </a:r>
          </a:p>
          <a:p>
            <a:pPr lvl="1"/>
            <a:r>
              <a:rPr lang="en-US" dirty="0"/>
              <a:t>Second level (TAS Text heading 1)</a:t>
            </a:r>
          </a:p>
          <a:p>
            <a:pPr lvl="2"/>
            <a:r>
              <a:rPr lang="en-US" dirty="0"/>
              <a:t>Third level (TAS Bullet 1)</a:t>
            </a:r>
          </a:p>
          <a:p>
            <a:pPr lvl="3"/>
            <a:r>
              <a:rPr lang="en-US" dirty="0"/>
              <a:t>Fourth level (TAS Bullet 2)</a:t>
            </a:r>
          </a:p>
          <a:p>
            <a:pPr lvl="4"/>
            <a:r>
              <a:rPr lang="en-US" dirty="0"/>
              <a:t>Fifth level (TAS Bullet number)</a:t>
            </a:r>
          </a:p>
          <a:p>
            <a:pPr lvl="5"/>
            <a:r>
              <a:rPr lang="en-US" dirty="0"/>
              <a:t>Sixth level (TAS Text heading 2)</a:t>
            </a:r>
          </a:p>
          <a:p>
            <a:pPr lvl="6"/>
            <a:r>
              <a:rPr lang="en-US" dirty="0"/>
              <a:t>Seventh level (TAS Text heading 3)</a:t>
            </a:r>
          </a:p>
          <a:p>
            <a:pPr lvl="7"/>
            <a:r>
              <a:rPr lang="en-US" dirty="0"/>
              <a:t>Eighth level (TAS Heading callout)</a:t>
            </a:r>
          </a:p>
          <a:p>
            <a:pPr lvl="8"/>
            <a:r>
              <a:rPr lang="en-US" dirty="0"/>
              <a:t>Ninth level (TAS Single space body text)</a:t>
            </a:r>
          </a:p>
          <a:p>
            <a:pPr lvl="0"/>
            <a:endParaRPr lang="en-US" dirty="0"/>
          </a:p>
        </p:txBody>
      </p:sp>
      <p:sp>
        <p:nvSpPr>
          <p:cNvPr id="5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8" y="721784"/>
            <a:ext cx="5207521" cy="480777"/>
          </a:xfrm>
          <a:prstGeom prst="rect">
            <a:avLst/>
          </a:prstGeo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here to edit the banner headline for this page</a:t>
            </a:r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Mini-TOC"/>
          <p:cNvSpPr>
            <a:spLocks noGrp="1"/>
          </p:cNvSpPr>
          <p:nvPr>
            <p:ph type="tbl" sz="quarter" idx="13"/>
          </p:nvPr>
        </p:nvSpPr>
        <p:spPr>
          <a:xfrm>
            <a:off x="5981610" y="563960"/>
            <a:ext cx="2635687" cy="6220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613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page – 67-3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quarter" idx="17" hasCustomPrompt="1"/>
            <p:custDataLst>
              <p:tags r:id="rId1"/>
            </p:custDataLst>
          </p:nvPr>
        </p:nvSpPr>
        <p:spPr>
          <a:xfrm>
            <a:off x="5989428" y="1550890"/>
            <a:ext cx="2627217" cy="4561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 (TAS Body text)</a:t>
            </a:r>
          </a:p>
          <a:p>
            <a:pPr lvl="1"/>
            <a:r>
              <a:rPr lang="en-US" dirty="0"/>
              <a:t>Second level (TAS Text heading 1)</a:t>
            </a:r>
          </a:p>
          <a:p>
            <a:pPr lvl="2"/>
            <a:r>
              <a:rPr lang="en-US" dirty="0"/>
              <a:t>Third level (TAS Bullet 1)</a:t>
            </a:r>
          </a:p>
          <a:p>
            <a:pPr lvl="3"/>
            <a:r>
              <a:rPr lang="en-US" dirty="0"/>
              <a:t>Fourth level (TAS Bullet 2)</a:t>
            </a:r>
          </a:p>
          <a:p>
            <a:pPr lvl="4"/>
            <a:r>
              <a:rPr lang="en-US" dirty="0"/>
              <a:t>Fifth level (TAS Bullet number)</a:t>
            </a:r>
          </a:p>
          <a:p>
            <a:pPr lvl="5"/>
            <a:r>
              <a:rPr lang="en-US" dirty="0"/>
              <a:t>Sixth level (TAS Text heading 2)</a:t>
            </a:r>
          </a:p>
          <a:p>
            <a:pPr lvl="6"/>
            <a:r>
              <a:rPr lang="en-US" dirty="0"/>
              <a:t>Seventh level (TAS Text heading 3)</a:t>
            </a:r>
          </a:p>
          <a:p>
            <a:pPr lvl="7"/>
            <a:r>
              <a:rPr lang="en-US" dirty="0"/>
              <a:t>Eighth level (TAS Heading callout)</a:t>
            </a:r>
          </a:p>
          <a:p>
            <a:pPr lvl="8"/>
            <a:r>
              <a:rPr lang="en-US" dirty="0"/>
              <a:t>Ninth level (TAS Single space body text)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6" hasCustomPrompt="1"/>
          </p:nvPr>
        </p:nvSpPr>
        <p:spPr>
          <a:xfrm>
            <a:off x="523879" y="1550890"/>
            <a:ext cx="5371720" cy="4561441"/>
          </a:xfrm>
          <a:prstGeom prst="rect">
            <a:avLst/>
          </a:prstGeom>
        </p:spPr>
        <p:txBody>
          <a:bodyPr numCol="2" spcCol="109728"/>
          <a:lstStyle>
            <a:lvl9pPr>
              <a:defRPr/>
            </a:lvl9pPr>
          </a:lstStyle>
          <a:p>
            <a:pPr lvl="0"/>
            <a:r>
              <a:rPr lang="en-US" dirty="0"/>
              <a:t>Click to edit Master text styles (TAS Body text)</a:t>
            </a:r>
          </a:p>
          <a:p>
            <a:pPr lvl="1"/>
            <a:r>
              <a:rPr lang="en-US" dirty="0"/>
              <a:t>Second level (TAS Text heading 1)</a:t>
            </a:r>
          </a:p>
          <a:p>
            <a:pPr lvl="2"/>
            <a:r>
              <a:rPr lang="en-US" dirty="0"/>
              <a:t>Third level (TAS Bullet 1)</a:t>
            </a:r>
          </a:p>
          <a:p>
            <a:pPr lvl="3"/>
            <a:r>
              <a:rPr lang="en-US" dirty="0"/>
              <a:t>Fourth level (TAS Bullet 2)</a:t>
            </a:r>
          </a:p>
          <a:p>
            <a:pPr lvl="4"/>
            <a:r>
              <a:rPr lang="en-US" dirty="0"/>
              <a:t>Fifth level (TAS Bullet number)</a:t>
            </a:r>
          </a:p>
          <a:p>
            <a:pPr lvl="5"/>
            <a:r>
              <a:rPr lang="en-US" dirty="0"/>
              <a:t>Sixth level (TAS Text heading 2)</a:t>
            </a:r>
          </a:p>
          <a:p>
            <a:pPr lvl="6"/>
            <a:r>
              <a:rPr lang="en-US" dirty="0"/>
              <a:t>Seventh level (TAS Text heading 3)</a:t>
            </a:r>
          </a:p>
          <a:p>
            <a:pPr lvl="7"/>
            <a:r>
              <a:rPr lang="en-US" dirty="0"/>
              <a:t>Eighth level (TAS Heading callout)</a:t>
            </a:r>
          </a:p>
          <a:p>
            <a:pPr lvl="8"/>
            <a:r>
              <a:rPr lang="en-US" dirty="0"/>
              <a:t>Ninth level (TAS Single space body text)</a:t>
            </a:r>
          </a:p>
          <a:p>
            <a:pPr lvl="8"/>
            <a:endParaRPr lang="en-US" dirty="0"/>
          </a:p>
        </p:txBody>
      </p:sp>
      <p:sp>
        <p:nvSpPr>
          <p:cNvPr id="6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8" y="721784"/>
            <a:ext cx="5207521" cy="480777"/>
          </a:xfrm>
          <a:prstGeom prst="rect">
            <a:avLst/>
          </a:prstGeo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here to edit the banner headline for this page</a:t>
            </a:r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Mini-TOC"/>
          <p:cNvSpPr>
            <a:spLocks noGrp="1"/>
          </p:cNvSpPr>
          <p:nvPr>
            <p:ph type="tbl" sz="quarter" idx="13"/>
          </p:nvPr>
        </p:nvSpPr>
        <p:spPr>
          <a:xfrm>
            <a:off x="5981610" y="563960"/>
            <a:ext cx="2635687" cy="6220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038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page – 50-50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ini-TOC"/>
          <p:cNvSpPr>
            <a:spLocks noGrp="1"/>
          </p:cNvSpPr>
          <p:nvPr>
            <p:ph type="tbl" sz="quarter" idx="13"/>
          </p:nvPr>
        </p:nvSpPr>
        <p:spPr>
          <a:xfrm>
            <a:off x="5981610" y="563960"/>
            <a:ext cx="2635687" cy="6220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4621086" y="1550890"/>
            <a:ext cx="3995559" cy="45571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 (TAS Body text)</a:t>
            </a:r>
          </a:p>
          <a:p>
            <a:pPr lvl="1"/>
            <a:r>
              <a:rPr lang="en-US" dirty="0"/>
              <a:t>Second level (TAS Text heading 1)</a:t>
            </a:r>
          </a:p>
          <a:p>
            <a:pPr lvl="2"/>
            <a:r>
              <a:rPr lang="en-US" dirty="0"/>
              <a:t>Third level (TAS Bullet 1)</a:t>
            </a:r>
          </a:p>
          <a:p>
            <a:pPr lvl="3"/>
            <a:r>
              <a:rPr lang="en-US" dirty="0"/>
              <a:t>Fourth level (TAS Bullet 2)</a:t>
            </a:r>
          </a:p>
          <a:p>
            <a:pPr lvl="4"/>
            <a:r>
              <a:rPr lang="en-US" dirty="0"/>
              <a:t>Fifth level (TAS Bullet number)</a:t>
            </a:r>
          </a:p>
          <a:p>
            <a:pPr lvl="5"/>
            <a:r>
              <a:rPr lang="en-US" dirty="0"/>
              <a:t>Sixth level (TAS Text heading 2)</a:t>
            </a:r>
          </a:p>
          <a:p>
            <a:pPr lvl="6"/>
            <a:r>
              <a:rPr lang="en-US" dirty="0"/>
              <a:t>Seventh level (TAS Text heading 3)</a:t>
            </a:r>
          </a:p>
          <a:p>
            <a:pPr lvl="7"/>
            <a:r>
              <a:rPr lang="en-US" dirty="0"/>
              <a:t>Eighth level (TAS Heading callout)</a:t>
            </a:r>
          </a:p>
          <a:p>
            <a:pPr lvl="8"/>
            <a:r>
              <a:rPr lang="en-US" dirty="0"/>
              <a:t>Ninth level (TAS Single space body text)</a:t>
            </a:r>
          </a:p>
        </p:txBody>
      </p:sp>
      <p:sp>
        <p:nvSpPr>
          <p:cNvPr id="15" name="Content Placeholder 1"/>
          <p:cNvSpPr>
            <a:spLocks noGrp="1"/>
          </p:cNvSpPr>
          <p:nvPr>
            <p:ph sz="quarter" idx="16" hasCustomPrompt="1"/>
          </p:nvPr>
        </p:nvSpPr>
        <p:spPr>
          <a:xfrm>
            <a:off x="523879" y="1550890"/>
            <a:ext cx="4003378" cy="45571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 (TAS Body text)</a:t>
            </a:r>
          </a:p>
          <a:p>
            <a:pPr lvl="1"/>
            <a:r>
              <a:rPr lang="en-US" dirty="0"/>
              <a:t>Second level (TAS Text heading 1)</a:t>
            </a:r>
          </a:p>
          <a:p>
            <a:pPr lvl="2"/>
            <a:r>
              <a:rPr lang="en-US" dirty="0"/>
              <a:t>Third level (TAS Bullet 1)</a:t>
            </a:r>
          </a:p>
          <a:p>
            <a:pPr lvl="3"/>
            <a:r>
              <a:rPr lang="en-US" dirty="0"/>
              <a:t>Fourth level (TAS Bullet 2)</a:t>
            </a:r>
          </a:p>
          <a:p>
            <a:pPr lvl="4"/>
            <a:r>
              <a:rPr lang="en-US" dirty="0"/>
              <a:t>Fifth level (TAS Bullet number)</a:t>
            </a:r>
          </a:p>
          <a:p>
            <a:pPr lvl="5"/>
            <a:r>
              <a:rPr lang="en-US" dirty="0"/>
              <a:t>Sixth level (TAS Text heading 2)</a:t>
            </a:r>
          </a:p>
          <a:p>
            <a:pPr lvl="6"/>
            <a:r>
              <a:rPr lang="en-US" dirty="0"/>
              <a:t>Seventh level (TAS Text heading 3)</a:t>
            </a:r>
          </a:p>
          <a:p>
            <a:pPr lvl="7"/>
            <a:r>
              <a:rPr lang="en-US" dirty="0"/>
              <a:t>Eighth level (TAS Heading callout)</a:t>
            </a:r>
          </a:p>
          <a:p>
            <a:pPr lvl="8"/>
            <a:r>
              <a:rPr lang="en-US" dirty="0"/>
              <a:t>Ninth level (TAS Single space body text)</a:t>
            </a:r>
          </a:p>
        </p:txBody>
      </p:sp>
      <p:sp>
        <p:nvSpPr>
          <p:cNvPr id="6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8" y="721784"/>
            <a:ext cx="5207521" cy="480777"/>
          </a:xfrm>
          <a:prstGeom prst="rect">
            <a:avLst/>
          </a:prstGeo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here to edit the banner headline for this page</a:t>
            </a:r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74354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ini-TOC"/>
          <p:cNvSpPr>
            <a:spLocks noGrp="1"/>
          </p:cNvSpPr>
          <p:nvPr>
            <p:ph type="tbl" sz="quarter" idx="13"/>
          </p:nvPr>
        </p:nvSpPr>
        <p:spPr>
          <a:xfrm>
            <a:off x="5981610" y="563960"/>
            <a:ext cx="2635687" cy="6220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  <p:custDataLst>
              <p:tags r:id="rId1"/>
            </p:custDataLst>
          </p:nvPr>
        </p:nvSpPr>
        <p:spPr>
          <a:xfrm>
            <a:off x="7349951" y="1550890"/>
            <a:ext cx="1266694" cy="4561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 (TAS Body text)</a:t>
            </a:r>
          </a:p>
          <a:p>
            <a:pPr lvl="1"/>
            <a:r>
              <a:rPr lang="en-US" dirty="0"/>
              <a:t>Second level (TAS Text heading 1)</a:t>
            </a:r>
          </a:p>
          <a:p>
            <a:pPr lvl="2"/>
            <a:r>
              <a:rPr lang="en-US" dirty="0"/>
              <a:t>Third level (TAS Bullet 1)</a:t>
            </a:r>
          </a:p>
          <a:p>
            <a:pPr lvl="3"/>
            <a:r>
              <a:rPr lang="en-US" dirty="0"/>
              <a:t>Fourth level (TAS Bullet 2)</a:t>
            </a:r>
          </a:p>
          <a:p>
            <a:pPr lvl="4"/>
            <a:r>
              <a:rPr lang="en-US" dirty="0"/>
              <a:t>Fifth level (TAS Bullet number)</a:t>
            </a:r>
          </a:p>
          <a:p>
            <a:pPr lvl="5"/>
            <a:r>
              <a:rPr lang="en-US" dirty="0"/>
              <a:t>Sixth level (TAS Text heading 2)</a:t>
            </a:r>
          </a:p>
          <a:p>
            <a:pPr lvl="6"/>
            <a:r>
              <a:rPr lang="en-US" dirty="0"/>
              <a:t>Seventh level (TAS Text heading 3)</a:t>
            </a:r>
          </a:p>
          <a:p>
            <a:pPr lvl="7"/>
            <a:r>
              <a:rPr lang="en-US" dirty="0"/>
              <a:t>Eighth level (TAS Heading callout)</a:t>
            </a:r>
          </a:p>
          <a:p>
            <a:pPr lvl="8"/>
            <a:r>
              <a:rPr lang="en-US" dirty="0"/>
              <a:t>Ninth level (TAS Single space body text)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17" hasCustomPrompt="1"/>
          </p:nvPr>
        </p:nvSpPr>
        <p:spPr>
          <a:xfrm>
            <a:off x="1884402" y="1550890"/>
            <a:ext cx="5371720" cy="4561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 (TAS Body text)</a:t>
            </a:r>
          </a:p>
          <a:p>
            <a:pPr lvl="1"/>
            <a:r>
              <a:rPr lang="en-US" dirty="0"/>
              <a:t>Second level (TAS Text heading 1)</a:t>
            </a:r>
          </a:p>
          <a:p>
            <a:pPr lvl="2"/>
            <a:r>
              <a:rPr lang="en-US" dirty="0"/>
              <a:t>Third level (TAS Bullet 1)</a:t>
            </a:r>
          </a:p>
          <a:p>
            <a:pPr lvl="3"/>
            <a:r>
              <a:rPr lang="en-US" dirty="0"/>
              <a:t>Fourth level (TAS Bullet 2)</a:t>
            </a:r>
          </a:p>
          <a:p>
            <a:pPr lvl="4"/>
            <a:r>
              <a:rPr lang="en-US" dirty="0"/>
              <a:t>Fifth level (TAS Bullet number)</a:t>
            </a:r>
          </a:p>
          <a:p>
            <a:pPr lvl="5"/>
            <a:r>
              <a:rPr lang="en-US" dirty="0"/>
              <a:t>Sixth level (TAS Text heading 2)</a:t>
            </a:r>
          </a:p>
          <a:p>
            <a:pPr lvl="6"/>
            <a:r>
              <a:rPr lang="en-US" dirty="0"/>
              <a:t>Seventh level (TAS Text heading 3)</a:t>
            </a:r>
          </a:p>
          <a:p>
            <a:pPr lvl="7"/>
            <a:r>
              <a:rPr lang="en-US" dirty="0"/>
              <a:t>Eighth level (TAS Heading callout)</a:t>
            </a:r>
          </a:p>
          <a:p>
            <a:pPr lvl="8"/>
            <a:r>
              <a:rPr lang="en-US" dirty="0"/>
              <a:t>Ninth level (TAS Single space body text)</a:t>
            </a:r>
          </a:p>
        </p:txBody>
      </p:sp>
      <p:sp>
        <p:nvSpPr>
          <p:cNvPr id="6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8" y="721784"/>
            <a:ext cx="5207521" cy="480777"/>
          </a:xfrm>
          <a:prstGeom prst="rect">
            <a:avLst/>
          </a:prstGeo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here to edit the banner headline for this page</a:t>
            </a:r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53128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55402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ini-TOC"/>
          <p:cNvSpPr>
            <a:spLocks noGrp="1"/>
          </p:cNvSpPr>
          <p:nvPr>
            <p:ph type="tbl" sz="quarter" idx="13"/>
          </p:nvPr>
        </p:nvSpPr>
        <p:spPr>
          <a:xfrm>
            <a:off x="5981610" y="563960"/>
            <a:ext cx="2635687" cy="6220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olumn 12"/>
          <p:cNvSpPr/>
          <p:nvPr userDrawn="1"/>
        </p:nvSpPr>
        <p:spPr>
          <a:xfrm>
            <a:off x="8030213" y="1550889"/>
            <a:ext cx="591158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7F7E82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0" name="Gutter 11"/>
          <p:cNvSpPr/>
          <p:nvPr userDrawn="1"/>
        </p:nvSpPr>
        <p:spPr>
          <a:xfrm>
            <a:off x="7936384" y="1550889"/>
            <a:ext cx="93898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7F7E82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6" name="Column 11"/>
          <p:cNvSpPr/>
          <p:nvPr userDrawn="1"/>
        </p:nvSpPr>
        <p:spPr>
          <a:xfrm>
            <a:off x="7349952" y="1550889"/>
            <a:ext cx="586432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7F7E82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1" name="Gutter 10"/>
          <p:cNvSpPr/>
          <p:nvPr userDrawn="1"/>
        </p:nvSpPr>
        <p:spPr>
          <a:xfrm>
            <a:off x="7256122" y="1550889"/>
            <a:ext cx="93898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7F7E82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0" name="Column 10"/>
          <p:cNvSpPr/>
          <p:nvPr userDrawn="1"/>
        </p:nvSpPr>
        <p:spPr>
          <a:xfrm>
            <a:off x="6669690" y="1550889"/>
            <a:ext cx="586432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7F7E82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2" name="Gutter 9"/>
          <p:cNvSpPr/>
          <p:nvPr userDrawn="1"/>
        </p:nvSpPr>
        <p:spPr>
          <a:xfrm>
            <a:off x="6575861" y="1550889"/>
            <a:ext cx="93898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7F7E82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1" name="Column 9"/>
          <p:cNvSpPr/>
          <p:nvPr userDrawn="1"/>
        </p:nvSpPr>
        <p:spPr>
          <a:xfrm>
            <a:off x="5989429" y="1550889"/>
            <a:ext cx="586432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7F7E82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3" name="Gutter 8"/>
          <p:cNvSpPr/>
          <p:nvPr userDrawn="1"/>
        </p:nvSpPr>
        <p:spPr>
          <a:xfrm>
            <a:off x="5895599" y="1550889"/>
            <a:ext cx="93898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7F7E82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2" name="Column 8"/>
          <p:cNvSpPr/>
          <p:nvPr userDrawn="1"/>
        </p:nvSpPr>
        <p:spPr>
          <a:xfrm>
            <a:off x="5309167" y="1550889"/>
            <a:ext cx="586432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7F7E82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4" name="Gutter 7"/>
          <p:cNvSpPr/>
          <p:nvPr userDrawn="1"/>
        </p:nvSpPr>
        <p:spPr>
          <a:xfrm>
            <a:off x="5215338" y="1550889"/>
            <a:ext cx="93898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7F7E82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3" name="Column 7"/>
          <p:cNvSpPr/>
          <p:nvPr userDrawn="1"/>
        </p:nvSpPr>
        <p:spPr>
          <a:xfrm>
            <a:off x="4621087" y="1550889"/>
            <a:ext cx="594251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7F7E82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5" name="Gutter 6"/>
          <p:cNvSpPr/>
          <p:nvPr userDrawn="1"/>
        </p:nvSpPr>
        <p:spPr>
          <a:xfrm>
            <a:off x="4527257" y="1550889"/>
            <a:ext cx="93898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7F7E82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4" name="Column 6"/>
          <p:cNvSpPr/>
          <p:nvPr userDrawn="1"/>
        </p:nvSpPr>
        <p:spPr>
          <a:xfrm>
            <a:off x="3933006" y="1550889"/>
            <a:ext cx="594251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7F7E82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6" name="Gutter 5"/>
          <p:cNvSpPr/>
          <p:nvPr userDrawn="1"/>
        </p:nvSpPr>
        <p:spPr>
          <a:xfrm>
            <a:off x="3839177" y="1550889"/>
            <a:ext cx="93898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7F7E82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5" name="Column 5"/>
          <p:cNvSpPr/>
          <p:nvPr userDrawn="1"/>
        </p:nvSpPr>
        <p:spPr>
          <a:xfrm>
            <a:off x="3244926" y="1550889"/>
            <a:ext cx="594251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7F7E82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7" name="Gutter 4"/>
          <p:cNvSpPr/>
          <p:nvPr userDrawn="1"/>
        </p:nvSpPr>
        <p:spPr>
          <a:xfrm>
            <a:off x="3151096" y="1550889"/>
            <a:ext cx="93898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7F7E82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6" name="Column 4"/>
          <p:cNvSpPr/>
          <p:nvPr userDrawn="1"/>
        </p:nvSpPr>
        <p:spPr>
          <a:xfrm>
            <a:off x="2564664" y="1550889"/>
            <a:ext cx="586432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7F7E82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8" name="Gutter 3"/>
          <p:cNvSpPr/>
          <p:nvPr userDrawn="1"/>
        </p:nvSpPr>
        <p:spPr>
          <a:xfrm>
            <a:off x="2470835" y="1550889"/>
            <a:ext cx="93898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7F7E82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7" name="Column 3"/>
          <p:cNvSpPr/>
          <p:nvPr userDrawn="1"/>
        </p:nvSpPr>
        <p:spPr>
          <a:xfrm>
            <a:off x="1884403" y="1550889"/>
            <a:ext cx="586432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7F7E82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9" name="Gutter 2"/>
          <p:cNvSpPr/>
          <p:nvPr userDrawn="1"/>
        </p:nvSpPr>
        <p:spPr>
          <a:xfrm>
            <a:off x="1790573" y="1550889"/>
            <a:ext cx="93898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7F7E82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8" name="Column 2"/>
          <p:cNvSpPr/>
          <p:nvPr userDrawn="1"/>
        </p:nvSpPr>
        <p:spPr>
          <a:xfrm>
            <a:off x="1204141" y="1550889"/>
            <a:ext cx="586432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7F7E82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30" name="Gutter 1"/>
          <p:cNvSpPr/>
          <p:nvPr userDrawn="1"/>
        </p:nvSpPr>
        <p:spPr>
          <a:xfrm>
            <a:off x="1110312" y="1550889"/>
            <a:ext cx="93898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7F7E82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9" name="Column 1"/>
          <p:cNvSpPr/>
          <p:nvPr userDrawn="1"/>
        </p:nvSpPr>
        <p:spPr>
          <a:xfrm>
            <a:off x="523987" y="1550889"/>
            <a:ext cx="586432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7F7E82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3" name="Title Headline 1"/>
          <p:cNvSpPr>
            <a:spLocks noGrp="1"/>
          </p:cNvSpPr>
          <p:nvPr>
            <p:ph type="title" hasCustomPrompt="1"/>
          </p:nvPr>
        </p:nvSpPr>
        <p:spPr>
          <a:xfrm>
            <a:off x="385527" y="476591"/>
            <a:ext cx="8198705" cy="7368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Do not send to a client. Add a slide with this master to get this grid.</a:t>
            </a:r>
          </a:p>
        </p:txBody>
      </p:sp>
      <p:sp>
        <p:nvSpPr>
          <p:cNvPr id="31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8" y="721784"/>
            <a:ext cx="5207521" cy="480777"/>
          </a:xfrm>
          <a:prstGeom prst="rect">
            <a:avLst/>
          </a:prstGeo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Use this slide to arrange items so that they fit neatly into this grid. Press ALT-F9 to toggle column and margin guides on and off. </a:t>
            </a:r>
          </a:p>
        </p:txBody>
      </p:sp>
    </p:spTree>
    <p:extLst>
      <p:ext uri="{BB962C8B-B14F-4D97-AF65-F5344CB8AC3E}">
        <p14:creationId xmlns:p14="http://schemas.microsoft.com/office/powerpoint/2010/main" val="3367362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8320" y="1861726"/>
            <a:ext cx="5357982" cy="4048855"/>
          </a:xfrm>
          <a:prstGeom prst="rect">
            <a:avLst/>
          </a:prstGeom>
        </p:spPr>
        <p:txBody>
          <a:bodyPr/>
          <a:lstStyle>
            <a:lvl1pPr marL="0" indent="0">
              <a:defRPr sz="848">
                <a:solidFill>
                  <a:srgbClr val="000000"/>
                </a:solidFill>
                <a:latin typeface="+mn-lt"/>
              </a:defRPr>
            </a:lvl1pPr>
            <a:lvl2pPr>
              <a:buClr>
                <a:srgbClr val="FFE600"/>
              </a:buClr>
              <a:buSzPct val="70000"/>
              <a:defRPr sz="848">
                <a:solidFill>
                  <a:srgbClr val="000000"/>
                </a:solidFill>
                <a:latin typeface="+mn-lt"/>
              </a:defRPr>
            </a:lvl2pPr>
            <a:lvl3pPr>
              <a:buClr>
                <a:srgbClr val="FFE600"/>
              </a:buClr>
              <a:buSzPct val="70000"/>
              <a:defRPr sz="848">
                <a:solidFill>
                  <a:srgbClr val="000000"/>
                </a:solidFill>
                <a:latin typeface="+mn-lt"/>
              </a:defRPr>
            </a:lvl3pPr>
            <a:lvl4pPr marL="446006" indent="-148737">
              <a:spcBef>
                <a:spcPts val="0"/>
              </a:spcBef>
              <a:spcAft>
                <a:spcPts val="496"/>
              </a:spcAft>
              <a:buClr>
                <a:srgbClr val="FFE600"/>
              </a:buClr>
              <a:buSzPct val="70000"/>
              <a:defRPr sz="848">
                <a:solidFill>
                  <a:srgbClr val="000000"/>
                </a:solidFill>
                <a:latin typeface="+mn-lt"/>
              </a:defRPr>
            </a:lvl4pPr>
            <a:lvl5pPr>
              <a:defRPr sz="848">
                <a:solidFill>
                  <a:srgbClr val="646464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351527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738" y="312449"/>
            <a:ext cx="8205492" cy="31579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2052" b="1" dirty="0">
                <a:solidFill>
                  <a:schemeClr val="accent5">
                    <a:lumMod val="10000"/>
                  </a:schemeClr>
                </a:solidFill>
                <a:latin typeface="EYInterstate" panose="0200050302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8738" y="655131"/>
            <a:ext cx="8208694" cy="40747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 kumimoji="0" lang="en-US" sz="1539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defRPr>
            </a:lvl1pPr>
          </a:lstStyle>
          <a:p>
            <a:pPr marL="0" marR="0" lvl="0" indent="0" algn="l" defTabSz="7817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027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761AEC-75A2-4523-9F3D-31373A266A70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1113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21113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1260" y="5747990"/>
            <a:ext cx="983483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0762" y="777600"/>
            <a:ext cx="54900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0762" y="1753200"/>
            <a:ext cx="549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6532" y="2405085"/>
            <a:ext cx="9150532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39"/>
              <a:endParaRPr lang="en-GB" dirty="0">
                <a:solidFill>
                  <a:srgbClr val="000000"/>
                </a:solidFill>
                <a:latin typeface="EYInterstate Light"/>
                <a:sym typeface="EYInterstate Light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0634756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5288"/>
            <a:ext cx="8229600" cy="782613"/>
          </a:xfrm>
        </p:spPr>
        <p:txBody>
          <a:bodyPr/>
          <a:lstStyle>
            <a:lvl1pPr>
              <a:defRPr sz="2800">
                <a:latin typeface="EYInterstate" panose="0200050302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4" tIns="45712" rIns="91424" bIns="45712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  <a:latin typeface="EYInterstate Light"/>
              <a:sym typeface="EYInterstate Light"/>
            </a:endParaRPr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457200" y="250251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pPr defTabSz="914239"/>
            <a:endParaRPr lang="en-US" dirty="0">
              <a:solidFill>
                <a:srgbClr val="000000"/>
              </a:solidFill>
              <a:latin typeface="EYInterstate Light"/>
              <a:sym typeface="EYInterstate Light"/>
            </a:endParaRPr>
          </a:p>
        </p:txBody>
      </p:sp>
    </p:spTree>
    <p:extLst>
      <p:ext uri="{BB962C8B-B14F-4D97-AF65-F5344CB8AC3E}">
        <p14:creationId xmlns:p14="http://schemas.microsoft.com/office/powerpoint/2010/main" val="4473235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24" tIns="45712" rIns="91424" bIns="45712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  <a:latin typeface="EYInterstate Light"/>
              <a:sym typeface="EYInterstate Light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4" tIns="45712" rIns="91424" bIns="45712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  <a:latin typeface="EYInterstate Light"/>
              <a:sym typeface="EYInterstate Light"/>
            </a:endParaRPr>
          </a:p>
        </p:txBody>
      </p:sp>
    </p:spTree>
    <p:extLst>
      <p:ext uri="{BB962C8B-B14F-4D97-AF65-F5344CB8AC3E}">
        <p14:creationId xmlns:p14="http://schemas.microsoft.com/office/powerpoint/2010/main" val="41012387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ka, Źródł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24" tIns="45712" rIns="91424" bIns="45712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  <a:latin typeface="EYInterstate Light"/>
              <a:sym typeface="EYInterstate Light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4" tIns="45712" rIns="91424" bIns="45712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  <a:latin typeface="EYInterstate Light"/>
              <a:sym typeface="EYInterstate Light"/>
            </a:endParaRPr>
          </a:p>
        </p:txBody>
      </p:sp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1073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24" tIns="45712" rIns="91424" bIns="45712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  <a:latin typeface="EYInterstate Light"/>
              <a:sym typeface="EYInterstate Light"/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4" tIns="45712" rIns="91424" bIns="45712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  <a:latin typeface="EYInterstate Light"/>
              <a:sym typeface="EYInterstate Light"/>
            </a:endParaRPr>
          </a:p>
        </p:txBody>
      </p:sp>
    </p:spTree>
    <p:extLst>
      <p:ext uri="{BB962C8B-B14F-4D97-AF65-F5344CB8AC3E}">
        <p14:creationId xmlns:p14="http://schemas.microsoft.com/office/powerpoint/2010/main" val="28573549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6000"/>
            <a:ext cx="40428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78001"/>
            <a:ext cx="40428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24" tIns="45712" rIns="91424" bIns="45712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  <a:latin typeface="EYInterstate Light"/>
              <a:sym typeface="EYInterstate Ligh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90400"/>
            <a:ext cx="40428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90400"/>
            <a:ext cx="40428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4" tIns="45712" rIns="91424" bIns="45712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  <a:latin typeface="EYInterstate Light"/>
              <a:sym typeface="EYInterstate Light"/>
            </a:endParaRPr>
          </a:p>
        </p:txBody>
      </p:sp>
    </p:spTree>
    <p:extLst>
      <p:ext uri="{BB962C8B-B14F-4D97-AF65-F5344CB8AC3E}">
        <p14:creationId xmlns:p14="http://schemas.microsoft.com/office/powerpoint/2010/main" val="2295225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5526"/>
            <a:ext cx="82296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EYInterstate Light"/>
                <a:sym typeface="EYInterstate Ligh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4" tIns="45712" rIns="91424" bIns="45712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  <a:latin typeface="EYInterstate Light"/>
              <a:sym typeface="EYInterstate Light"/>
            </a:endParaRPr>
          </a:p>
        </p:txBody>
      </p:sp>
    </p:spTree>
    <p:extLst>
      <p:ext uri="{BB962C8B-B14F-4D97-AF65-F5344CB8AC3E}">
        <p14:creationId xmlns:p14="http://schemas.microsoft.com/office/powerpoint/2010/main" val="29042556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5993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7" name="Freeform 5"/>
          <p:cNvSpPr>
            <a:spLocks/>
          </p:cNvSpPr>
          <p:nvPr userDrawn="1"/>
        </p:nvSpPr>
        <p:spPr bwMode="gray">
          <a:xfrm>
            <a:off x="457200" y="1039814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defTabSz="914239"/>
            <a:endParaRPr lang="en-GB" dirty="0">
              <a:solidFill>
                <a:srgbClr val="000000"/>
              </a:solidFill>
              <a:latin typeface="EYInterstate Light"/>
              <a:sym typeface="EYInterstate Light"/>
            </a:endParaRPr>
          </a:p>
        </p:txBody>
      </p:sp>
    </p:spTree>
    <p:extLst>
      <p:ext uri="{BB962C8B-B14F-4D97-AF65-F5344CB8AC3E}">
        <p14:creationId xmlns:p14="http://schemas.microsoft.com/office/powerpoint/2010/main" val="36095766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5993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457200" y="1040401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defTabSz="914239"/>
            <a:endParaRPr lang="en-GB" dirty="0">
              <a:solidFill>
                <a:srgbClr val="000000"/>
              </a:solidFill>
              <a:latin typeface="EYInterstate Light"/>
              <a:sym typeface="EYInterstate Light"/>
            </a:endParaRPr>
          </a:p>
        </p:txBody>
      </p:sp>
    </p:spTree>
    <p:extLst>
      <p:ext uri="{BB962C8B-B14F-4D97-AF65-F5344CB8AC3E}">
        <p14:creationId xmlns:p14="http://schemas.microsoft.com/office/powerpoint/2010/main" val="15254538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5993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1" y="1044000"/>
            <a:ext cx="8225549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22938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4128"/>
            <a:ext cx="8229600" cy="16430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3564861-CEF4-47BB-8F57-C8D7E7945AFA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0112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pPr defTabSz="914239"/>
            <a:endParaRPr lang="en-US" dirty="0">
              <a:solidFill>
                <a:srgbClr val="000000"/>
              </a:solidFill>
              <a:latin typeface="EYInterstate Light"/>
              <a:sym typeface="EYInterstate Light"/>
            </a:endParaRPr>
          </a:p>
        </p:txBody>
      </p:sp>
    </p:spTree>
    <p:extLst>
      <p:ext uri="{BB962C8B-B14F-4D97-AF65-F5344CB8AC3E}">
        <p14:creationId xmlns:p14="http://schemas.microsoft.com/office/powerpoint/2010/main" val="9545898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pPr defTabSz="914239"/>
            <a:endParaRPr lang="en-US" dirty="0">
              <a:solidFill>
                <a:srgbClr val="000000"/>
              </a:solidFill>
              <a:latin typeface="EYInterstate Light"/>
              <a:sym typeface="EYInterstate Ligh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995188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EYInterstate Light"/>
                <a:ea typeface="+mn-ea"/>
                <a:cs typeface="Arial" pitchFamily="34" charset="0"/>
                <a:sym typeface="EYInterstate Light"/>
              </a:defRPr>
            </a:lvl1pPr>
            <a:lvl2pPr marL="0" indent="0" algn="l" defTabSz="995188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EYInterstate Light"/>
                <a:ea typeface="+mn-ea"/>
                <a:cs typeface="Arial" pitchFamily="34" charset="0"/>
                <a:sym typeface="EYInterstate Light"/>
              </a:defRPr>
            </a:lvl2pPr>
            <a:lvl3pPr marL="176182" indent="-176182" algn="l" defTabSz="995188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EYInterstate Light"/>
                <a:ea typeface="+mn-ea"/>
                <a:cs typeface="Arial" pitchFamily="34" charset="0"/>
                <a:sym typeface="EYInterstate Light"/>
              </a:defRPr>
            </a:lvl3pPr>
            <a:lvl4pPr marL="0" indent="0" algn="l" defTabSz="995188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EYInterstate Light"/>
                <a:ea typeface="+mn-ea"/>
                <a:cs typeface="Arial" pitchFamily="34" charset="0"/>
                <a:sym typeface="EYInterstate Light"/>
              </a:defRPr>
            </a:lvl4pPr>
            <a:lvl5pPr marL="188880" indent="-188880" algn="l" defTabSz="995188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EYInterstate Light"/>
                <a:ea typeface="+mn-ea"/>
                <a:cs typeface="Arial" pitchFamily="34" charset="0"/>
                <a:sym typeface="EYInterstate Light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58448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 userDrawn="1"/>
        </p:nvSpPr>
        <p:spPr>
          <a:xfrm>
            <a:off x="2465798" y="6415200"/>
            <a:ext cx="3143892" cy="141577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defTabSz="914239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None/>
            </a:pPr>
            <a:r>
              <a:rPr lang="pl-PL" sz="800" dirty="0">
                <a:solidFill>
                  <a:srgbClr val="000000"/>
                </a:solidFill>
                <a:latin typeface="EYInterstate Light" panose="02000506000000020004" pitchFamily="2" charset="0"/>
              </a:rPr>
              <a:t>Poufne – wszelkie prawa zastrzeżone – EY 2016</a:t>
            </a:r>
          </a:p>
        </p:txBody>
      </p:sp>
    </p:spTree>
    <p:extLst>
      <p:ext uri="{BB962C8B-B14F-4D97-AF65-F5344CB8AC3E}">
        <p14:creationId xmlns:p14="http://schemas.microsoft.com/office/powerpoint/2010/main" val="7886141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przewod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5724505" y="555869"/>
            <a:ext cx="1475583" cy="35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351" tIns="38181" rIns="76351" bIns="3818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pl-PL" sz="599" dirty="0">
                <a:solidFill>
                  <a:srgbClr val="333333"/>
                </a:solidFill>
                <a:latin typeface="EYInterstate Light" pitchFamily="2" charset="0"/>
              </a:rPr>
              <a:t>Tel.</a:t>
            </a:r>
            <a:r>
              <a:rPr lang="en-GB" sz="599" dirty="0">
                <a:solidFill>
                  <a:srgbClr val="333333"/>
                </a:solidFill>
                <a:latin typeface="EYInterstate Light" pitchFamily="2" charset="0"/>
              </a:rPr>
              <a:t>: +48 22 557 70 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en-GB" sz="599" dirty="0">
                <a:solidFill>
                  <a:srgbClr val="333333"/>
                </a:solidFill>
                <a:latin typeface="EYInterstate Light" pitchFamily="2" charset="0"/>
              </a:rPr>
              <a:t>Fax: +48 22 557 70 01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en-GB" sz="599" dirty="0">
                <a:solidFill>
                  <a:srgbClr val="333333"/>
                </a:solidFill>
                <a:latin typeface="EYInterstate Light" pitchFamily="2" charset="0"/>
              </a:rPr>
              <a:t>www.ey.com/pl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03757" y="1669341"/>
            <a:ext cx="5442147" cy="46739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defRPr sz="770" b="0" i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</a:defRPr>
            </a:lvl1pPr>
            <a:lvl2pPr marL="144592" indent="-143267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sz="770" b="0" i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</a:defRPr>
            </a:lvl2pPr>
            <a:lvl3pPr marL="300823" indent="-151195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sz="770" b="0" i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</a:defRPr>
            </a:lvl3pPr>
            <a:lvl4pPr marL="451032" indent="-15038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sz="770" b="0" i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</a:defRPr>
            </a:lvl4pPr>
            <a:lvl5pPr marL="601653" indent="-15038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sz="770" b="0" i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833066" y="555863"/>
            <a:ext cx="2242990" cy="44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6351" tIns="38181" rIns="76351" bIns="38181">
            <a:spAutoFit/>
          </a:bodyPr>
          <a:lstStyle>
            <a:defPPr>
              <a:defRPr lang="en-GB"/>
            </a:defPPr>
            <a:lvl1pPr algn="l">
              <a:lnSpc>
                <a:spcPct val="100000"/>
              </a:lnSpc>
              <a:buSzPct val="80000"/>
              <a:buFont typeface="Wingdings" pitchFamily="2" charset="2"/>
              <a:buNone/>
              <a:defRPr sz="700">
                <a:solidFill>
                  <a:srgbClr val="646464"/>
                </a:solidFill>
                <a:latin typeface="EYInterstate Light" pitchFamily="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99" dirty="0">
                <a:solidFill>
                  <a:srgbClr val="333333"/>
                </a:solidFill>
              </a:rPr>
              <a:t>Ernst &amp; Young </a:t>
            </a:r>
            <a:r>
              <a:rPr lang="pl-PL" sz="599" dirty="0">
                <a:solidFill>
                  <a:srgbClr val="333333"/>
                </a:solidFill>
              </a:rPr>
              <a:t>spółka z ograniczoną odpowiedzialnością Business Advisory </a:t>
            </a:r>
            <a:r>
              <a:rPr lang="en-US" sz="599" dirty="0">
                <a:solidFill>
                  <a:srgbClr val="333333"/>
                </a:solidFill>
              </a:rPr>
              <a:t>sp.</a:t>
            </a:r>
            <a:r>
              <a:rPr lang="pl-PL" sz="599" dirty="0">
                <a:solidFill>
                  <a:srgbClr val="333333"/>
                </a:solidFill>
              </a:rPr>
              <a:t>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599" dirty="0">
                <a:solidFill>
                  <a:srgbClr val="333333"/>
                </a:solidFill>
              </a:rPr>
              <a:t>Rondo ONZ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599" dirty="0">
                <a:solidFill>
                  <a:srgbClr val="333333"/>
                </a:solidFill>
              </a:rPr>
              <a:t>00-124 Warszawa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724647" y="555881"/>
            <a:ext cx="1122638" cy="26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351" tIns="38181" rIns="76351" bIns="38181">
            <a:spAutoFit/>
          </a:bodyPr>
          <a:lstStyle>
            <a:defPPr>
              <a:defRPr lang="en-GB"/>
            </a:defPPr>
            <a:lvl1pPr algn="l">
              <a:lnSpc>
                <a:spcPct val="100000"/>
              </a:lnSpc>
              <a:buSzPct val="80000"/>
              <a:buFont typeface="Wingdings" pitchFamily="2" charset="2"/>
              <a:buNone/>
              <a:tabLst>
                <a:tab pos="0" algn="l"/>
              </a:tabLst>
              <a:defRPr sz="700">
                <a:solidFill>
                  <a:srgbClr val="646464"/>
                </a:solidFill>
                <a:latin typeface="EYInterstate Light" pitchFamily="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599" dirty="0">
                <a:solidFill>
                  <a:srgbClr val="333333"/>
                </a:solidFill>
              </a:rPr>
              <a:t>NIP: 525-23-14-195 </a:t>
            </a:r>
            <a:br>
              <a:rPr lang="pl-PL" sz="599" dirty="0">
                <a:solidFill>
                  <a:srgbClr val="333333"/>
                </a:solidFill>
              </a:rPr>
            </a:br>
            <a:r>
              <a:rPr lang="pl-PL" sz="599" dirty="0">
                <a:solidFill>
                  <a:srgbClr val="333333"/>
                </a:solidFill>
              </a:rPr>
              <a:t>KRS: 0000222114</a:t>
            </a:r>
            <a:endParaRPr lang="en-US" sz="599" dirty="0">
              <a:solidFill>
                <a:srgbClr val="333333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08042" y="149921"/>
            <a:ext cx="746368" cy="923984"/>
            <a:chOff x="9040813" y="5535613"/>
            <a:chExt cx="1082675" cy="1263650"/>
          </a:xfrm>
        </p:grpSpPr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9040813" y="5535613"/>
              <a:ext cx="866775" cy="314325"/>
            </a:xfrm>
            <a:custGeom>
              <a:avLst/>
              <a:gdLst>
                <a:gd name="T0" fmla="*/ 546 w 546"/>
                <a:gd name="T1" fmla="*/ 0 h 198"/>
                <a:gd name="T2" fmla="*/ 0 w 546"/>
                <a:gd name="T3" fmla="*/ 198 h 198"/>
                <a:gd name="T4" fmla="*/ 546 w 546"/>
                <a:gd name="T5" fmla="*/ 102 h 198"/>
                <a:gd name="T6" fmla="*/ 546 w 546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6" h="198">
                  <a:moveTo>
                    <a:pt x="546" y="0"/>
                  </a:moveTo>
                  <a:lnTo>
                    <a:pt x="0" y="198"/>
                  </a:lnTo>
                  <a:lnTo>
                    <a:pt x="546" y="102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ts val="1197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41" dirty="0">
                <a:solidFill>
                  <a:srgbClr val="010024"/>
                </a:solidFill>
                <a:latin typeface="EYInterstate Regular" pitchFamily="1" charset="0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9040813" y="5983288"/>
              <a:ext cx="1082675" cy="815975"/>
            </a:xfrm>
            <a:custGeom>
              <a:avLst/>
              <a:gdLst>
                <a:gd name="T0" fmla="*/ 6 w 682"/>
                <a:gd name="T1" fmla="*/ 342 h 514"/>
                <a:gd name="T2" fmla="*/ 38 w 682"/>
                <a:gd name="T3" fmla="*/ 380 h 514"/>
                <a:gd name="T4" fmla="*/ 34 w 682"/>
                <a:gd name="T5" fmla="*/ 354 h 514"/>
                <a:gd name="T6" fmla="*/ 78 w 682"/>
                <a:gd name="T7" fmla="*/ 392 h 514"/>
                <a:gd name="T8" fmla="*/ 96 w 682"/>
                <a:gd name="T9" fmla="*/ 406 h 514"/>
                <a:gd name="T10" fmla="*/ 250 w 682"/>
                <a:gd name="T11" fmla="*/ 364 h 514"/>
                <a:gd name="T12" fmla="*/ 266 w 682"/>
                <a:gd name="T13" fmla="*/ 372 h 514"/>
                <a:gd name="T14" fmla="*/ 132 w 682"/>
                <a:gd name="T15" fmla="*/ 380 h 514"/>
                <a:gd name="T16" fmla="*/ 164 w 682"/>
                <a:gd name="T17" fmla="*/ 374 h 514"/>
                <a:gd name="T18" fmla="*/ 192 w 682"/>
                <a:gd name="T19" fmla="*/ 364 h 514"/>
                <a:gd name="T20" fmla="*/ 192 w 682"/>
                <a:gd name="T21" fmla="*/ 374 h 514"/>
                <a:gd name="T22" fmla="*/ 446 w 682"/>
                <a:gd name="T23" fmla="*/ 406 h 514"/>
                <a:gd name="T24" fmla="*/ 456 w 682"/>
                <a:gd name="T25" fmla="*/ 358 h 514"/>
                <a:gd name="T26" fmla="*/ 446 w 682"/>
                <a:gd name="T27" fmla="*/ 394 h 514"/>
                <a:gd name="T28" fmla="*/ 290 w 682"/>
                <a:gd name="T29" fmla="*/ 384 h 514"/>
                <a:gd name="T30" fmla="*/ 304 w 682"/>
                <a:gd name="T31" fmla="*/ 420 h 514"/>
                <a:gd name="T32" fmla="*/ 320 w 682"/>
                <a:gd name="T33" fmla="*/ 394 h 514"/>
                <a:gd name="T34" fmla="*/ 316 w 682"/>
                <a:gd name="T35" fmla="*/ 372 h 514"/>
                <a:gd name="T36" fmla="*/ 380 w 682"/>
                <a:gd name="T37" fmla="*/ 376 h 514"/>
                <a:gd name="T38" fmla="*/ 402 w 682"/>
                <a:gd name="T39" fmla="*/ 410 h 514"/>
                <a:gd name="T40" fmla="*/ 374 w 682"/>
                <a:gd name="T41" fmla="*/ 388 h 514"/>
                <a:gd name="T42" fmla="*/ 514 w 682"/>
                <a:gd name="T43" fmla="*/ 394 h 514"/>
                <a:gd name="T44" fmla="*/ 512 w 682"/>
                <a:gd name="T45" fmla="*/ 360 h 514"/>
                <a:gd name="T46" fmla="*/ 522 w 682"/>
                <a:gd name="T47" fmla="*/ 402 h 514"/>
                <a:gd name="T48" fmla="*/ 632 w 682"/>
                <a:gd name="T49" fmla="*/ 394 h 514"/>
                <a:gd name="T50" fmla="*/ 620 w 682"/>
                <a:gd name="T51" fmla="*/ 358 h 514"/>
                <a:gd name="T52" fmla="*/ 632 w 682"/>
                <a:gd name="T53" fmla="*/ 394 h 514"/>
                <a:gd name="T54" fmla="*/ 584 w 682"/>
                <a:gd name="T55" fmla="*/ 396 h 514"/>
                <a:gd name="T56" fmla="*/ 562 w 682"/>
                <a:gd name="T57" fmla="*/ 372 h 514"/>
                <a:gd name="T58" fmla="*/ 548 w 682"/>
                <a:gd name="T59" fmla="*/ 410 h 514"/>
                <a:gd name="T60" fmla="*/ 548 w 682"/>
                <a:gd name="T61" fmla="*/ 372 h 514"/>
                <a:gd name="T62" fmla="*/ 664 w 682"/>
                <a:gd name="T63" fmla="*/ 374 h 514"/>
                <a:gd name="T64" fmla="*/ 678 w 682"/>
                <a:gd name="T65" fmla="*/ 374 h 514"/>
                <a:gd name="T66" fmla="*/ 228 w 682"/>
                <a:gd name="T67" fmla="*/ 354 h 514"/>
                <a:gd name="T68" fmla="*/ 530 w 682"/>
                <a:gd name="T69" fmla="*/ 470 h 514"/>
                <a:gd name="T70" fmla="*/ 552 w 682"/>
                <a:gd name="T71" fmla="*/ 484 h 514"/>
                <a:gd name="T72" fmla="*/ 560 w 682"/>
                <a:gd name="T73" fmla="*/ 480 h 514"/>
                <a:gd name="T74" fmla="*/ 120 w 682"/>
                <a:gd name="T75" fmla="*/ 494 h 514"/>
                <a:gd name="T76" fmla="*/ 42 w 682"/>
                <a:gd name="T77" fmla="*/ 494 h 514"/>
                <a:gd name="T78" fmla="*/ 20 w 682"/>
                <a:gd name="T79" fmla="*/ 476 h 514"/>
                <a:gd name="T80" fmla="*/ 70 w 682"/>
                <a:gd name="T81" fmla="*/ 460 h 514"/>
                <a:gd name="T82" fmla="*/ 106 w 682"/>
                <a:gd name="T83" fmla="*/ 452 h 514"/>
                <a:gd name="T84" fmla="*/ 90 w 682"/>
                <a:gd name="T85" fmla="*/ 456 h 514"/>
                <a:gd name="T86" fmla="*/ 496 w 682"/>
                <a:gd name="T87" fmla="*/ 458 h 514"/>
                <a:gd name="T88" fmla="*/ 494 w 682"/>
                <a:gd name="T89" fmla="*/ 444 h 514"/>
                <a:gd name="T90" fmla="*/ 376 w 682"/>
                <a:gd name="T91" fmla="*/ 494 h 514"/>
                <a:gd name="T92" fmla="*/ 398 w 682"/>
                <a:gd name="T93" fmla="*/ 476 h 514"/>
                <a:gd name="T94" fmla="*/ 442 w 682"/>
                <a:gd name="T95" fmla="*/ 496 h 514"/>
                <a:gd name="T96" fmla="*/ 438 w 682"/>
                <a:gd name="T97" fmla="*/ 484 h 514"/>
                <a:gd name="T98" fmla="*/ 452 w 682"/>
                <a:gd name="T99" fmla="*/ 470 h 514"/>
                <a:gd name="T100" fmla="*/ 170 w 682"/>
                <a:gd name="T101" fmla="*/ 426 h 514"/>
                <a:gd name="T102" fmla="*/ 254 w 682"/>
                <a:gd name="T103" fmla="*/ 444 h 514"/>
                <a:gd name="T104" fmla="*/ 252 w 682"/>
                <a:gd name="T105" fmla="*/ 456 h 514"/>
                <a:gd name="T106" fmla="*/ 280 w 682"/>
                <a:gd name="T107" fmla="*/ 470 h 514"/>
                <a:gd name="T108" fmla="*/ 296 w 682"/>
                <a:gd name="T109" fmla="*/ 506 h 514"/>
                <a:gd name="T110" fmla="*/ 310 w 682"/>
                <a:gd name="T111" fmla="*/ 480 h 514"/>
                <a:gd name="T112" fmla="*/ 308 w 682"/>
                <a:gd name="T113" fmla="*/ 458 h 514"/>
                <a:gd name="T114" fmla="*/ 220 w 682"/>
                <a:gd name="T115" fmla="*/ 432 h 514"/>
                <a:gd name="T116" fmla="*/ 6 w 682"/>
                <a:gd name="T117" fmla="*/ 0 h 514"/>
                <a:gd name="T118" fmla="*/ 464 w 682"/>
                <a:gd name="T11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2" h="514">
                  <a:moveTo>
                    <a:pt x="58" y="388"/>
                  </a:moveTo>
                  <a:lnTo>
                    <a:pt x="58" y="388"/>
                  </a:lnTo>
                  <a:lnTo>
                    <a:pt x="56" y="382"/>
                  </a:lnTo>
                  <a:lnTo>
                    <a:pt x="54" y="378"/>
                  </a:lnTo>
                  <a:lnTo>
                    <a:pt x="48" y="372"/>
                  </a:lnTo>
                  <a:lnTo>
                    <a:pt x="48" y="372"/>
                  </a:lnTo>
                  <a:lnTo>
                    <a:pt x="54" y="368"/>
                  </a:lnTo>
                  <a:lnTo>
                    <a:pt x="56" y="360"/>
                  </a:lnTo>
                  <a:lnTo>
                    <a:pt x="56" y="360"/>
                  </a:lnTo>
                  <a:lnTo>
                    <a:pt x="54" y="352"/>
                  </a:lnTo>
                  <a:lnTo>
                    <a:pt x="50" y="346"/>
                  </a:lnTo>
                  <a:lnTo>
                    <a:pt x="44" y="344"/>
                  </a:lnTo>
                  <a:lnTo>
                    <a:pt x="34" y="342"/>
                  </a:lnTo>
                  <a:lnTo>
                    <a:pt x="6" y="342"/>
                  </a:lnTo>
                  <a:lnTo>
                    <a:pt x="6" y="410"/>
                  </a:lnTo>
                  <a:lnTo>
                    <a:pt x="34" y="410"/>
                  </a:lnTo>
                  <a:lnTo>
                    <a:pt x="34" y="410"/>
                  </a:lnTo>
                  <a:lnTo>
                    <a:pt x="44" y="408"/>
                  </a:lnTo>
                  <a:lnTo>
                    <a:pt x="52" y="404"/>
                  </a:lnTo>
                  <a:lnTo>
                    <a:pt x="56" y="396"/>
                  </a:lnTo>
                  <a:lnTo>
                    <a:pt x="58" y="388"/>
                  </a:lnTo>
                  <a:lnTo>
                    <a:pt x="58" y="388"/>
                  </a:lnTo>
                  <a:close/>
                  <a:moveTo>
                    <a:pt x="34" y="398"/>
                  </a:moveTo>
                  <a:lnTo>
                    <a:pt x="18" y="398"/>
                  </a:lnTo>
                  <a:lnTo>
                    <a:pt x="18" y="378"/>
                  </a:lnTo>
                  <a:lnTo>
                    <a:pt x="34" y="378"/>
                  </a:lnTo>
                  <a:lnTo>
                    <a:pt x="34" y="378"/>
                  </a:lnTo>
                  <a:lnTo>
                    <a:pt x="38" y="380"/>
                  </a:lnTo>
                  <a:lnTo>
                    <a:pt x="42" y="380"/>
                  </a:lnTo>
                  <a:lnTo>
                    <a:pt x="44" y="384"/>
                  </a:lnTo>
                  <a:lnTo>
                    <a:pt x="44" y="388"/>
                  </a:lnTo>
                  <a:lnTo>
                    <a:pt x="44" y="388"/>
                  </a:lnTo>
                  <a:lnTo>
                    <a:pt x="44" y="392"/>
                  </a:lnTo>
                  <a:lnTo>
                    <a:pt x="42" y="396"/>
                  </a:lnTo>
                  <a:lnTo>
                    <a:pt x="38" y="398"/>
                  </a:lnTo>
                  <a:lnTo>
                    <a:pt x="34" y="398"/>
                  </a:lnTo>
                  <a:lnTo>
                    <a:pt x="34" y="398"/>
                  </a:lnTo>
                  <a:close/>
                  <a:moveTo>
                    <a:pt x="34" y="368"/>
                  </a:moveTo>
                  <a:lnTo>
                    <a:pt x="18" y="368"/>
                  </a:lnTo>
                  <a:lnTo>
                    <a:pt x="18" y="354"/>
                  </a:lnTo>
                  <a:lnTo>
                    <a:pt x="34" y="354"/>
                  </a:lnTo>
                  <a:lnTo>
                    <a:pt x="34" y="354"/>
                  </a:lnTo>
                  <a:lnTo>
                    <a:pt x="40" y="356"/>
                  </a:lnTo>
                  <a:lnTo>
                    <a:pt x="42" y="358"/>
                  </a:lnTo>
                  <a:lnTo>
                    <a:pt x="42" y="360"/>
                  </a:lnTo>
                  <a:lnTo>
                    <a:pt x="42" y="360"/>
                  </a:lnTo>
                  <a:lnTo>
                    <a:pt x="40" y="366"/>
                  </a:lnTo>
                  <a:lnTo>
                    <a:pt x="38" y="366"/>
                  </a:lnTo>
                  <a:lnTo>
                    <a:pt x="34" y="368"/>
                  </a:lnTo>
                  <a:lnTo>
                    <a:pt x="34" y="368"/>
                  </a:lnTo>
                  <a:close/>
                  <a:moveTo>
                    <a:pt x="66" y="388"/>
                  </a:moveTo>
                  <a:lnTo>
                    <a:pt x="66" y="360"/>
                  </a:lnTo>
                  <a:lnTo>
                    <a:pt x="78" y="360"/>
                  </a:lnTo>
                  <a:lnTo>
                    <a:pt x="78" y="388"/>
                  </a:lnTo>
                  <a:lnTo>
                    <a:pt x="78" y="388"/>
                  </a:lnTo>
                  <a:lnTo>
                    <a:pt x="78" y="392"/>
                  </a:lnTo>
                  <a:lnTo>
                    <a:pt x="80" y="396"/>
                  </a:lnTo>
                  <a:lnTo>
                    <a:pt x="84" y="398"/>
                  </a:lnTo>
                  <a:lnTo>
                    <a:pt x="88" y="400"/>
                  </a:lnTo>
                  <a:lnTo>
                    <a:pt x="88" y="400"/>
                  </a:lnTo>
                  <a:lnTo>
                    <a:pt x="92" y="398"/>
                  </a:lnTo>
                  <a:lnTo>
                    <a:pt x="94" y="396"/>
                  </a:lnTo>
                  <a:lnTo>
                    <a:pt x="96" y="392"/>
                  </a:lnTo>
                  <a:lnTo>
                    <a:pt x="96" y="388"/>
                  </a:lnTo>
                  <a:lnTo>
                    <a:pt x="96" y="360"/>
                  </a:lnTo>
                  <a:lnTo>
                    <a:pt x="108" y="360"/>
                  </a:lnTo>
                  <a:lnTo>
                    <a:pt x="108" y="410"/>
                  </a:lnTo>
                  <a:lnTo>
                    <a:pt x="96" y="410"/>
                  </a:lnTo>
                  <a:lnTo>
                    <a:pt x="96" y="406"/>
                  </a:lnTo>
                  <a:lnTo>
                    <a:pt x="96" y="406"/>
                  </a:lnTo>
                  <a:lnTo>
                    <a:pt x="92" y="408"/>
                  </a:lnTo>
                  <a:lnTo>
                    <a:pt x="84" y="410"/>
                  </a:lnTo>
                  <a:lnTo>
                    <a:pt x="84" y="410"/>
                  </a:lnTo>
                  <a:lnTo>
                    <a:pt x="80" y="410"/>
                  </a:lnTo>
                  <a:lnTo>
                    <a:pt x="74" y="408"/>
                  </a:lnTo>
                  <a:lnTo>
                    <a:pt x="70" y="402"/>
                  </a:lnTo>
                  <a:lnTo>
                    <a:pt x="66" y="394"/>
                  </a:lnTo>
                  <a:lnTo>
                    <a:pt x="66" y="388"/>
                  </a:lnTo>
                  <a:lnTo>
                    <a:pt x="66" y="388"/>
                  </a:lnTo>
                  <a:close/>
                  <a:moveTo>
                    <a:pt x="250" y="410"/>
                  </a:moveTo>
                  <a:lnTo>
                    <a:pt x="238" y="410"/>
                  </a:lnTo>
                  <a:lnTo>
                    <a:pt x="238" y="360"/>
                  </a:lnTo>
                  <a:lnTo>
                    <a:pt x="250" y="360"/>
                  </a:lnTo>
                  <a:lnTo>
                    <a:pt x="250" y="364"/>
                  </a:lnTo>
                  <a:lnTo>
                    <a:pt x="250" y="364"/>
                  </a:lnTo>
                  <a:lnTo>
                    <a:pt x="256" y="360"/>
                  </a:lnTo>
                  <a:lnTo>
                    <a:pt x="262" y="358"/>
                  </a:lnTo>
                  <a:lnTo>
                    <a:pt x="262" y="358"/>
                  </a:lnTo>
                  <a:lnTo>
                    <a:pt x="270" y="360"/>
                  </a:lnTo>
                  <a:lnTo>
                    <a:pt x="276" y="364"/>
                  </a:lnTo>
                  <a:lnTo>
                    <a:pt x="280" y="372"/>
                  </a:lnTo>
                  <a:lnTo>
                    <a:pt x="280" y="382"/>
                  </a:lnTo>
                  <a:lnTo>
                    <a:pt x="280" y="410"/>
                  </a:lnTo>
                  <a:lnTo>
                    <a:pt x="268" y="410"/>
                  </a:lnTo>
                  <a:lnTo>
                    <a:pt x="268" y="382"/>
                  </a:lnTo>
                  <a:lnTo>
                    <a:pt x="268" y="382"/>
                  </a:lnTo>
                  <a:lnTo>
                    <a:pt x="268" y="376"/>
                  </a:lnTo>
                  <a:lnTo>
                    <a:pt x="266" y="372"/>
                  </a:lnTo>
                  <a:lnTo>
                    <a:pt x="264" y="370"/>
                  </a:lnTo>
                  <a:lnTo>
                    <a:pt x="260" y="370"/>
                  </a:lnTo>
                  <a:lnTo>
                    <a:pt x="260" y="370"/>
                  </a:lnTo>
                  <a:lnTo>
                    <a:pt x="256" y="370"/>
                  </a:lnTo>
                  <a:lnTo>
                    <a:pt x="254" y="374"/>
                  </a:lnTo>
                  <a:lnTo>
                    <a:pt x="252" y="376"/>
                  </a:lnTo>
                  <a:lnTo>
                    <a:pt x="250" y="382"/>
                  </a:lnTo>
                  <a:lnTo>
                    <a:pt x="250" y="410"/>
                  </a:lnTo>
                  <a:close/>
                  <a:moveTo>
                    <a:pt x="132" y="380"/>
                  </a:moveTo>
                  <a:lnTo>
                    <a:pt x="132" y="410"/>
                  </a:lnTo>
                  <a:lnTo>
                    <a:pt x="120" y="410"/>
                  </a:lnTo>
                  <a:lnTo>
                    <a:pt x="120" y="360"/>
                  </a:lnTo>
                  <a:lnTo>
                    <a:pt x="132" y="360"/>
                  </a:lnTo>
                  <a:lnTo>
                    <a:pt x="132" y="380"/>
                  </a:lnTo>
                  <a:close/>
                  <a:moveTo>
                    <a:pt x="142" y="346"/>
                  </a:moveTo>
                  <a:lnTo>
                    <a:pt x="154" y="340"/>
                  </a:lnTo>
                  <a:lnTo>
                    <a:pt x="154" y="348"/>
                  </a:lnTo>
                  <a:lnTo>
                    <a:pt x="154" y="410"/>
                  </a:lnTo>
                  <a:lnTo>
                    <a:pt x="142" y="410"/>
                  </a:lnTo>
                  <a:lnTo>
                    <a:pt x="142" y="346"/>
                  </a:lnTo>
                  <a:close/>
                  <a:moveTo>
                    <a:pt x="192" y="364"/>
                  </a:moveTo>
                  <a:lnTo>
                    <a:pt x="192" y="364"/>
                  </a:lnTo>
                  <a:lnTo>
                    <a:pt x="188" y="360"/>
                  </a:lnTo>
                  <a:lnTo>
                    <a:pt x="182" y="358"/>
                  </a:lnTo>
                  <a:lnTo>
                    <a:pt x="182" y="358"/>
                  </a:lnTo>
                  <a:lnTo>
                    <a:pt x="174" y="360"/>
                  </a:lnTo>
                  <a:lnTo>
                    <a:pt x="168" y="366"/>
                  </a:lnTo>
                  <a:lnTo>
                    <a:pt x="164" y="374"/>
                  </a:lnTo>
                  <a:lnTo>
                    <a:pt x="162" y="384"/>
                  </a:lnTo>
                  <a:lnTo>
                    <a:pt x="162" y="384"/>
                  </a:lnTo>
                  <a:lnTo>
                    <a:pt x="164" y="394"/>
                  </a:lnTo>
                  <a:lnTo>
                    <a:pt x="168" y="404"/>
                  </a:lnTo>
                  <a:lnTo>
                    <a:pt x="174" y="408"/>
                  </a:lnTo>
                  <a:lnTo>
                    <a:pt x="182" y="410"/>
                  </a:lnTo>
                  <a:lnTo>
                    <a:pt x="182" y="410"/>
                  </a:lnTo>
                  <a:lnTo>
                    <a:pt x="188" y="408"/>
                  </a:lnTo>
                  <a:lnTo>
                    <a:pt x="192" y="406"/>
                  </a:lnTo>
                  <a:lnTo>
                    <a:pt x="192" y="410"/>
                  </a:lnTo>
                  <a:lnTo>
                    <a:pt x="204" y="410"/>
                  </a:lnTo>
                  <a:lnTo>
                    <a:pt x="204" y="340"/>
                  </a:lnTo>
                  <a:lnTo>
                    <a:pt x="192" y="346"/>
                  </a:lnTo>
                  <a:lnTo>
                    <a:pt x="192" y="364"/>
                  </a:lnTo>
                  <a:close/>
                  <a:moveTo>
                    <a:pt x="184" y="398"/>
                  </a:moveTo>
                  <a:lnTo>
                    <a:pt x="184" y="398"/>
                  </a:lnTo>
                  <a:lnTo>
                    <a:pt x="180" y="398"/>
                  </a:lnTo>
                  <a:lnTo>
                    <a:pt x="178" y="396"/>
                  </a:lnTo>
                  <a:lnTo>
                    <a:pt x="176" y="392"/>
                  </a:lnTo>
                  <a:lnTo>
                    <a:pt x="174" y="384"/>
                  </a:lnTo>
                  <a:lnTo>
                    <a:pt x="174" y="384"/>
                  </a:lnTo>
                  <a:lnTo>
                    <a:pt x="176" y="376"/>
                  </a:lnTo>
                  <a:lnTo>
                    <a:pt x="178" y="372"/>
                  </a:lnTo>
                  <a:lnTo>
                    <a:pt x="180" y="370"/>
                  </a:lnTo>
                  <a:lnTo>
                    <a:pt x="184" y="370"/>
                  </a:lnTo>
                  <a:lnTo>
                    <a:pt x="184" y="370"/>
                  </a:lnTo>
                  <a:lnTo>
                    <a:pt x="190" y="372"/>
                  </a:lnTo>
                  <a:lnTo>
                    <a:pt x="192" y="374"/>
                  </a:lnTo>
                  <a:lnTo>
                    <a:pt x="192" y="394"/>
                  </a:lnTo>
                  <a:lnTo>
                    <a:pt x="192" y="394"/>
                  </a:lnTo>
                  <a:lnTo>
                    <a:pt x="190" y="398"/>
                  </a:lnTo>
                  <a:lnTo>
                    <a:pt x="184" y="398"/>
                  </a:lnTo>
                  <a:lnTo>
                    <a:pt x="184" y="398"/>
                  </a:lnTo>
                  <a:close/>
                  <a:moveTo>
                    <a:pt x="456" y="358"/>
                  </a:moveTo>
                  <a:lnTo>
                    <a:pt x="456" y="358"/>
                  </a:lnTo>
                  <a:lnTo>
                    <a:pt x="452" y="360"/>
                  </a:lnTo>
                  <a:lnTo>
                    <a:pt x="446" y="364"/>
                  </a:lnTo>
                  <a:lnTo>
                    <a:pt x="446" y="340"/>
                  </a:lnTo>
                  <a:lnTo>
                    <a:pt x="434" y="346"/>
                  </a:lnTo>
                  <a:lnTo>
                    <a:pt x="434" y="410"/>
                  </a:lnTo>
                  <a:lnTo>
                    <a:pt x="446" y="41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50" y="408"/>
                  </a:lnTo>
                  <a:lnTo>
                    <a:pt x="458" y="410"/>
                  </a:lnTo>
                  <a:lnTo>
                    <a:pt x="458" y="410"/>
                  </a:lnTo>
                  <a:lnTo>
                    <a:pt x="466" y="408"/>
                  </a:lnTo>
                  <a:lnTo>
                    <a:pt x="472" y="404"/>
                  </a:lnTo>
                  <a:lnTo>
                    <a:pt x="474" y="396"/>
                  </a:lnTo>
                  <a:lnTo>
                    <a:pt x="476" y="384"/>
                  </a:lnTo>
                  <a:lnTo>
                    <a:pt x="476" y="384"/>
                  </a:lnTo>
                  <a:lnTo>
                    <a:pt x="474" y="374"/>
                  </a:lnTo>
                  <a:lnTo>
                    <a:pt x="470" y="366"/>
                  </a:lnTo>
                  <a:lnTo>
                    <a:pt x="464" y="360"/>
                  </a:lnTo>
                  <a:lnTo>
                    <a:pt x="456" y="358"/>
                  </a:lnTo>
                  <a:lnTo>
                    <a:pt x="456" y="358"/>
                  </a:lnTo>
                  <a:close/>
                  <a:moveTo>
                    <a:pt x="454" y="370"/>
                  </a:moveTo>
                  <a:lnTo>
                    <a:pt x="454" y="370"/>
                  </a:lnTo>
                  <a:lnTo>
                    <a:pt x="458" y="370"/>
                  </a:lnTo>
                  <a:lnTo>
                    <a:pt x="460" y="374"/>
                  </a:lnTo>
                  <a:lnTo>
                    <a:pt x="462" y="378"/>
                  </a:lnTo>
                  <a:lnTo>
                    <a:pt x="464" y="384"/>
                  </a:lnTo>
                  <a:lnTo>
                    <a:pt x="464" y="384"/>
                  </a:lnTo>
                  <a:lnTo>
                    <a:pt x="464" y="390"/>
                  </a:lnTo>
                  <a:lnTo>
                    <a:pt x="462" y="396"/>
                  </a:lnTo>
                  <a:lnTo>
                    <a:pt x="458" y="398"/>
                  </a:lnTo>
                  <a:lnTo>
                    <a:pt x="454" y="398"/>
                  </a:lnTo>
                  <a:lnTo>
                    <a:pt x="454" y="398"/>
                  </a:lnTo>
                  <a:lnTo>
                    <a:pt x="450" y="398"/>
                  </a:lnTo>
                  <a:lnTo>
                    <a:pt x="446" y="394"/>
                  </a:lnTo>
                  <a:lnTo>
                    <a:pt x="446" y="376"/>
                  </a:lnTo>
                  <a:lnTo>
                    <a:pt x="446" y="376"/>
                  </a:lnTo>
                  <a:lnTo>
                    <a:pt x="450" y="372"/>
                  </a:lnTo>
                  <a:lnTo>
                    <a:pt x="454" y="370"/>
                  </a:lnTo>
                  <a:lnTo>
                    <a:pt x="454" y="370"/>
                  </a:lnTo>
                  <a:close/>
                  <a:moveTo>
                    <a:pt x="320" y="364"/>
                  </a:moveTo>
                  <a:lnTo>
                    <a:pt x="320" y="364"/>
                  </a:lnTo>
                  <a:lnTo>
                    <a:pt x="314" y="360"/>
                  </a:lnTo>
                  <a:lnTo>
                    <a:pt x="308" y="358"/>
                  </a:lnTo>
                  <a:lnTo>
                    <a:pt x="308" y="358"/>
                  </a:lnTo>
                  <a:lnTo>
                    <a:pt x="300" y="360"/>
                  </a:lnTo>
                  <a:lnTo>
                    <a:pt x="294" y="366"/>
                  </a:lnTo>
                  <a:lnTo>
                    <a:pt x="290" y="374"/>
                  </a:lnTo>
                  <a:lnTo>
                    <a:pt x="290" y="384"/>
                  </a:lnTo>
                  <a:lnTo>
                    <a:pt x="290" y="384"/>
                  </a:lnTo>
                  <a:lnTo>
                    <a:pt x="290" y="394"/>
                  </a:lnTo>
                  <a:lnTo>
                    <a:pt x="294" y="404"/>
                  </a:lnTo>
                  <a:lnTo>
                    <a:pt x="300" y="408"/>
                  </a:lnTo>
                  <a:lnTo>
                    <a:pt x="308" y="410"/>
                  </a:lnTo>
                  <a:lnTo>
                    <a:pt x="308" y="410"/>
                  </a:lnTo>
                  <a:lnTo>
                    <a:pt x="314" y="408"/>
                  </a:lnTo>
                  <a:lnTo>
                    <a:pt x="320" y="406"/>
                  </a:lnTo>
                  <a:lnTo>
                    <a:pt x="320" y="406"/>
                  </a:lnTo>
                  <a:lnTo>
                    <a:pt x="320" y="406"/>
                  </a:lnTo>
                  <a:lnTo>
                    <a:pt x="318" y="410"/>
                  </a:lnTo>
                  <a:lnTo>
                    <a:pt x="318" y="414"/>
                  </a:lnTo>
                  <a:lnTo>
                    <a:pt x="312" y="418"/>
                  </a:lnTo>
                  <a:lnTo>
                    <a:pt x="304" y="420"/>
                  </a:lnTo>
                  <a:lnTo>
                    <a:pt x="302" y="420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18" y="428"/>
                  </a:lnTo>
                  <a:lnTo>
                    <a:pt x="326" y="422"/>
                  </a:lnTo>
                  <a:lnTo>
                    <a:pt x="330" y="416"/>
                  </a:lnTo>
                  <a:lnTo>
                    <a:pt x="332" y="404"/>
                  </a:lnTo>
                  <a:lnTo>
                    <a:pt x="332" y="360"/>
                  </a:lnTo>
                  <a:lnTo>
                    <a:pt x="320" y="360"/>
                  </a:lnTo>
                  <a:lnTo>
                    <a:pt x="320" y="364"/>
                  </a:lnTo>
                  <a:close/>
                  <a:moveTo>
                    <a:pt x="320" y="374"/>
                  </a:moveTo>
                  <a:lnTo>
                    <a:pt x="320" y="394"/>
                  </a:lnTo>
                  <a:lnTo>
                    <a:pt x="320" y="394"/>
                  </a:lnTo>
                  <a:lnTo>
                    <a:pt x="316" y="398"/>
                  </a:lnTo>
                  <a:lnTo>
                    <a:pt x="310" y="398"/>
                  </a:lnTo>
                  <a:lnTo>
                    <a:pt x="310" y="398"/>
                  </a:lnTo>
                  <a:lnTo>
                    <a:pt x="308" y="398"/>
                  </a:lnTo>
                  <a:lnTo>
                    <a:pt x="304" y="396"/>
                  </a:lnTo>
                  <a:lnTo>
                    <a:pt x="302" y="392"/>
                  </a:lnTo>
                  <a:lnTo>
                    <a:pt x="302" y="384"/>
                  </a:lnTo>
                  <a:lnTo>
                    <a:pt x="302" y="384"/>
                  </a:lnTo>
                  <a:lnTo>
                    <a:pt x="302" y="376"/>
                  </a:lnTo>
                  <a:lnTo>
                    <a:pt x="304" y="372"/>
                  </a:lnTo>
                  <a:lnTo>
                    <a:pt x="308" y="370"/>
                  </a:lnTo>
                  <a:lnTo>
                    <a:pt x="310" y="370"/>
                  </a:lnTo>
                  <a:lnTo>
                    <a:pt x="310" y="370"/>
                  </a:lnTo>
                  <a:lnTo>
                    <a:pt x="316" y="372"/>
                  </a:lnTo>
                  <a:lnTo>
                    <a:pt x="320" y="374"/>
                  </a:lnTo>
                  <a:lnTo>
                    <a:pt x="320" y="374"/>
                  </a:lnTo>
                  <a:close/>
                  <a:moveTo>
                    <a:pt x="368" y="372"/>
                  </a:moveTo>
                  <a:lnTo>
                    <a:pt x="368" y="372"/>
                  </a:lnTo>
                  <a:lnTo>
                    <a:pt x="374" y="370"/>
                  </a:lnTo>
                  <a:lnTo>
                    <a:pt x="382" y="368"/>
                  </a:lnTo>
                  <a:lnTo>
                    <a:pt x="382" y="368"/>
                  </a:lnTo>
                  <a:lnTo>
                    <a:pt x="388" y="370"/>
                  </a:lnTo>
                  <a:lnTo>
                    <a:pt x="390" y="372"/>
                  </a:lnTo>
                  <a:lnTo>
                    <a:pt x="390" y="376"/>
                  </a:lnTo>
                  <a:lnTo>
                    <a:pt x="390" y="380"/>
                  </a:lnTo>
                  <a:lnTo>
                    <a:pt x="390" y="380"/>
                  </a:lnTo>
                  <a:lnTo>
                    <a:pt x="380" y="376"/>
                  </a:lnTo>
                  <a:lnTo>
                    <a:pt x="380" y="376"/>
                  </a:lnTo>
                  <a:lnTo>
                    <a:pt x="372" y="378"/>
                  </a:lnTo>
                  <a:lnTo>
                    <a:pt x="366" y="380"/>
                  </a:lnTo>
                  <a:lnTo>
                    <a:pt x="362" y="386"/>
                  </a:lnTo>
                  <a:lnTo>
                    <a:pt x="360" y="392"/>
                  </a:lnTo>
                  <a:lnTo>
                    <a:pt x="360" y="392"/>
                  </a:lnTo>
                  <a:lnTo>
                    <a:pt x="362" y="400"/>
                  </a:lnTo>
                  <a:lnTo>
                    <a:pt x="366" y="406"/>
                  </a:lnTo>
                  <a:lnTo>
                    <a:pt x="372" y="410"/>
                  </a:lnTo>
                  <a:lnTo>
                    <a:pt x="378" y="410"/>
                  </a:lnTo>
                  <a:lnTo>
                    <a:pt x="378" y="410"/>
                  </a:lnTo>
                  <a:lnTo>
                    <a:pt x="384" y="408"/>
                  </a:lnTo>
                  <a:lnTo>
                    <a:pt x="390" y="406"/>
                  </a:lnTo>
                  <a:lnTo>
                    <a:pt x="390" y="410"/>
                  </a:lnTo>
                  <a:lnTo>
                    <a:pt x="402" y="410"/>
                  </a:lnTo>
                  <a:lnTo>
                    <a:pt x="402" y="376"/>
                  </a:lnTo>
                  <a:lnTo>
                    <a:pt x="402" y="376"/>
                  </a:lnTo>
                  <a:lnTo>
                    <a:pt x="400" y="368"/>
                  </a:lnTo>
                  <a:lnTo>
                    <a:pt x="398" y="364"/>
                  </a:lnTo>
                  <a:lnTo>
                    <a:pt x="390" y="360"/>
                  </a:lnTo>
                  <a:lnTo>
                    <a:pt x="382" y="358"/>
                  </a:lnTo>
                  <a:lnTo>
                    <a:pt x="382" y="358"/>
                  </a:lnTo>
                  <a:lnTo>
                    <a:pt x="372" y="360"/>
                  </a:lnTo>
                  <a:lnTo>
                    <a:pt x="364" y="364"/>
                  </a:lnTo>
                  <a:lnTo>
                    <a:pt x="368" y="372"/>
                  </a:lnTo>
                  <a:close/>
                  <a:moveTo>
                    <a:pt x="372" y="392"/>
                  </a:moveTo>
                  <a:lnTo>
                    <a:pt x="372" y="392"/>
                  </a:lnTo>
                  <a:lnTo>
                    <a:pt x="372" y="390"/>
                  </a:lnTo>
                  <a:lnTo>
                    <a:pt x="374" y="388"/>
                  </a:lnTo>
                  <a:lnTo>
                    <a:pt x="380" y="386"/>
                  </a:lnTo>
                  <a:lnTo>
                    <a:pt x="380" y="386"/>
                  </a:lnTo>
                  <a:lnTo>
                    <a:pt x="386" y="386"/>
                  </a:lnTo>
                  <a:lnTo>
                    <a:pt x="390" y="388"/>
                  </a:lnTo>
                  <a:lnTo>
                    <a:pt x="390" y="394"/>
                  </a:lnTo>
                  <a:lnTo>
                    <a:pt x="390" y="394"/>
                  </a:lnTo>
                  <a:lnTo>
                    <a:pt x="386" y="398"/>
                  </a:lnTo>
                  <a:lnTo>
                    <a:pt x="380" y="400"/>
                  </a:lnTo>
                  <a:lnTo>
                    <a:pt x="380" y="400"/>
                  </a:lnTo>
                  <a:lnTo>
                    <a:pt x="374" y="398"/>
                  </a:lnTo>
                  <a:lnTo>
                    <a:pt x="372" y="396"/>
                  </a:lnTo>
                  <a:lnTo>
                    <a:pt x="372" y="392"/>
                  </a:lnTo>
                  <a:lnTo>
                    <a:pt x="372" y="392"/>
                  </a:lnTo>
                  <a:close/>
                  <a:moveTo>
                    <a:pt x="514" y="394"/>
                  </a:moveTo>
                  <a:lnTo>
                    <a:pt x="514" y="394"/>
                  </a:lnTo>
                  <a:lnTo>
                    <a:pt x="510" y="398"/>
                  </a:lnTo>
                  <a:lnTo>
                    <a:pt x="506" y="398"/>
                  </a:lnTo>
                  <a:lnTo>
                    <a:pt x="506" y="398"/>
                  </a:lnTo>
                  <a:lnTo>
                    <a:pt x="500" y="398"/>
                  </a:lnTo>
                  <a:lnTo>
                    <a:pt x="496" y="394"/>
                  </a:lnTo>
                  <a:lnTo>
                    <a:pt x="494" y="388"/>
                  </a:lnTo>
                  <a:lnTo>
                    <a:pt x="524" y="388"/>
                  </a:lnTo>
                  <a:lnTo>
                    <a:pt x="524" y="388"/>
                  </a:lnTo>
                  <a:lnTo>
                    <a:pt x="524" y="384"/>
                  </a:lnTo>
                  <a:lnTo>
                    <a:pt x="524" y="384"/>
                  </a:lnTo>
                  <a:lnTo>
                    <a:pt x="524" y="374"/>
                  </a:lnTo>
                  <a:lnTo>
                    <a:pt x="518" y="366"/>
                  </a:lnTo>
                  <a:lnTo>
                    <a:pt x="512" y="360"/>
                  </a:lnTo>
                  <a:lnTo>
                    <a:pt x="504" y="358"/>
                  </a:lnTo>
                  <a:lnTo>
                    <a:pt x="504" y="358"/>
                  </a:lnTo>
                  <a:lnTo>
                    <a:pt x="496" y="360"/>
                  </a:lnTo>
                  <a:lnTo>
                    <a:pt x="488" y="366"/>
                  </a:lnTo>
                  <a:lnTo>
                    <a:pt x="484" y="374"/>
                  </a:lnTo>
                  <a:lnTo>
                    <a:pt x="482" y="384"/>
                  </a:lnTo>
                  <a:lnTo>
                    <a:pt x="482" y="384"/>
                  </a:lnTo>
                  <a:lnTo>
                    <a:pt x="484" y="396"/>
                  </a:lnTo>
                  <a:lnTo>
                    <a:pt x="488" y="404"/>
                  </a:lnTo>
                  <a:lnTo>
                    <a:pt x="496" y="408"/>
                  </a:lnTo>
                  <a:lnTo>
                    <a:pt x="506" y="410"/>
                  </a:lnTo>
                  <a:lnTo>
                    <a:pt x="506" y="410"/>
                  </a:lnTo>
                  <a:lnTo>
                    <a:pt x="514" y="408"/>
                  </a:lnTo>
                  <a:lnTo>
                    <a:pt x="522" y="402"/>
                  </a:lnTo>
                  <a:lnTo>
                    <a:pt x="514" y="394"/>
                  </a:lnTo>
                  <a:close/>
                  <a:moveTo>
                    <a:pt x="494" y="380"/>
                  </a:moveTo>
                  <a:lnTo>
                    <a:pt x="494" y="380"/>
                  </a:lnTo>
                  <a:lnTo>
                    <a:pt x="496" y="376"/>
                  </a:lnTo>
                  <a:lnTo>
                    <a:pt x="498" y="372"/>
                  </a:lnTo>
                  <a:lnTo>
                    <a:pt x="500" y="370"/>
                  </a:lnTo>
                  <a:lnTo>
                    <a:pt x="504" y="370"/>
                  </a:lnTo>
                  <a:lnTo>
                    <a:pt x="504" y="370"/>
                  </a:lnTo>
                  <a:lnTo>
                    <a:pt x="508" y="370"/>
                  </a:lnTo>
                  <a:lnTo>
                    <a:pt x="510" y="372"/>
                  </a:lnTo>
                  <a:lnTo>
                    <a:pt x="512" y="380"/>
                  </a:lnTo>
                  <a:lnTo>
                    <a:pt x="494" y="380"/>
                  </a:lnTo>
                  <a:close/>
                  <a:moveTo>
                    <a:pt x="632" y="394"/>
                  </a:moveTo>
                  <a:lnTo>
                    <a:pt x="632" y="394"/>
                  </a:lnTo>
                  <a:lnTo>
                    <a:pt x="628" y="398"/>
                  </a:lnTo>
                  <a:lnTo>
                    <a:pt x="622" y="398"/>
                  </a:lnTo>
                  <a:lnTo>
                    <a:pt x="622" y="398"/>
                  </a:lnTo>
                  <a:lnTo>
                    <a:pt x="616" y="398"/>
                  </a:lnTo>
                  <a:lnTo>
                    <a:pt x="612" y="394"/>
                  </a:lnTo>
                  <a:lnTo>
                    <a:pt x="612" y="388"/>
                  </a:lnTo>
                  <a:lnTo>
                    <a:pt x="642" y="388"/>
                  </a:lnTo>
                  <a:lnTo>
                    <a:pt x="642" y="388"/>
                  </a:lnTo>
                  <a:lnTo>
                    <a:pt x="642" y="384"/>
                  </a:lnTo>
                  <a:lnTo>
                    <a:pt x="642" y="384"/>
                  </a:lnTo>
                  <a:lnTo>
                    <a:pt x="640" y="374"/>
                  </a:lnTo>
                  <a:lnTo>
                    <a:pt x="636" y="366"/>
                  </a:lnTo>
                  <a:lnTo>
                    <a:pt x="630" y="360"/>
                  </a:lnTo>
                  <a:lnTo>
                    <a:pt x="620" y="358"/>
                  </a:lnTo>
                  <a:lnTo>
                    <a:pt x="620" y="358"/>
                  </a:lnTo>
                  <a:lnTo>
                    <a:pt x="612" y="360"/>
                  </a:lnTo>
                  <a:lnTo>
                    <a:pt x="606" y="366"/>
                  </a:lnTo>
                  <a:lnTo>
                    <a:pt x="600" y="374"/>
                  </a:lnTo>
                  <a:lnTo>
                    <a:pt x="598" y="384"/>
                  </a:lnTo>
                  <a:lnTo>
                    <a:pt x="598" y="384"/>
                  </a:lnTo>
                  <a:lnTo>
                    <a:pt x="600" y="396"/>
                  </a:lnTo>
                  <a:lnTo>
                    <a:pt x="606" y="404"/>
                  </a:lnTo>
                  <a:lnTo>
                    <a:pt x="612" y="408"/>
                  </a:lnTo>
                  <a:lnTo>
                    <a:pt x="622" y="410"/>
                  </a:lnTo>
                  <a:lnTo>
                    <a:pt x="622" y="410"/>
                  </a:lnTo>
                  <a:lnTo>
                    <a:pt x="632" y="408"/>
                  </a:lnTo>
                  <a:lnTo>
                    <a:pt x="640" y="402"/>
                  </a:lnTo>
                  <a:lnTo>
                    <a:pt x="632" y="394"/>
                  </a:lnTo>
                  <a:close/>
                  <a:moveTo>
                    <a:pt x="612" y="380"/>
                  </a:moveTo>
                  <a:lnTo>
                    <a:pt x="612" y="380"/>
                  </a:lnTo>
                  <a:lnTo>
                    <a:pt x="612" y="376"/>
                  </a:lnTo>
                  <a:lnTo>
                    <a:pt x="614" y="372"/>
                  </a:lnTo>
                  <a:lnTo>
                    <a:pt x="616" y="370"/>
                  </a:lnTo>
                  <a:lnTo>
                    <a:pt x="620" y="370"/>
                  </a:lnTo>
                  <a:lnTo>
                    <a:pt x="620" y="370"/>
                  </a:lnTo>
                  <a:lnTo>
                    <a:pt x="624" y="370"/>
                  </a:lnTo>
                  <a:lnTo>
                    <a:pt x="628" y="372"/>
                  </a:lnTo>
                  <a:lnTo>
                    <a:pt x="630" y="380"/>
                  </a:lnTo>
                  <a:lnTo>
                    <a:pt x="612" y="380"/>
                  </a:lnTo>
                  <a:close/>
                  <a:moveTo>
                    <a:pt x="582" y="392"/>
                  </a:moveTo>
                  <a:lnTo>
                    <a:pt x="582" y="392"/>
                  </a:lnTo>
                  <a:lnTo>
                    <a:pt x="584" y="396"/>
                  </a:lnTo>
                  <a:lnTo>
                    <a:pt x="588" y="398"/>
                  </a:lnTo>
                  <a:lnTo>
                    <a:pt x="588" y="398"/>
                  </a:lnTo>
                  <a:lnTo>
                    <a:pt x="594" y="396"/>
                  </a:lnTo>
                  <a:lnTo>
                    <a:pt x="594" y="408"/>
                  </a:lnTo>
                  <a:lnTo>
                    <a:pt x="594" y="408"/>
                  </a:lnTo>
                  <a:lnTo>
                    <a:pt x="588" y="410"/>
                  </a:lnTo>
                  <a:lnTo>
                    <a:pt x="584" y="410"/>
                  </a:lnTo>
                  <a:lnTo>
                    <a:pt x="584" y="410"/>
                  </a:lnTo>
                  <a:lnTo>
                    <a:pt x="578" y="408"/>
                  </a:lnTo>
                  <a:lnTo>
                    <a:pt x="572" y="406"/>
                  </a:lnTo>
                  <a:lnTo>
                    <a:pt x="570" y="400"/>
                  </a:lnTo>
                  <a:lnTo>
                    <a:pt x="570" y="396"/>
                  </a:lnTo>
                  <a:lnTo>
                    <a:pt x="570" y="372"/>
                  </a:lnTo>
                  <a:lnTo>
                    <a:pt x="562" y="372"/>
                  </a:lnTo>
                  <a:lnTo>
                    <a:pt x="562" y="360"/>
                  </a:lnTo>
                  <a:lnTo>
                    <a:pt x="570" y="360"/>
                  </a:lnTo>
                  <a:lnTo>
                    <a:pt x="570" y="348"/>
                  </a:lnTo>
                  <a:lnTo>
                    <a:pt x="582" y="342"/>
                  </a:lnTo>
                  <a:lnTo>
                    <a:pt x="582" y="360"/>
                  </a:lnTo>
                  <a:lnTo>
                    <a:pt x="594" y="360"/>
                  </a:lnTo>
                  <a:lnTo>
                    <a:pt x="594" y="372"/>
                  </a:lnTo>
                  <a:lnTo>
                    <a:pt x="582" y="372"/>
                  </a:lnTo>
                  <a:lnTo>
                    <a:pt x="582" y="392"/>
                  </a:lnTo>
                  <a:close/>
                  <a:moveTo>
                    <a:pt x="558" y="408"/>
                  </a:moveTo>
                  <a:lnTo>
                    <a:pt x="558" y="408"/>
                  </a:lnTo>
                  <a:lnTo>
                    <a:pt x="554" y="410"/>
                  </a:lnTo>
                  <a:lnTo>
                    <a:pt x="548" y="410"/>
                  </a:lnTo>
                  <a:lnTo>
                    <a:pt x="548" y="410"/>
                  </a:lnTo>
                  <a:lnTo>
                    <a:pt x="542" y="408"/>
                  </a:lnTo>
                  <a:lnTo>
                    <a:pt x="538" y="406"/>
                  </a:lnTo>
                  <a:lnTo>
                    <a:pt x="536" y="400"/>
                  </a:lnTo>
                  <a:lnTo>
                    <a:pt x="536" y="396"/>
                  </a:lnTo>
                  <a:lnTo>
                    <a:pt x="536" y="372"/>
                  </a:lnTo>
                  <a:lnTo>
                    <a:pt x="528" y="372"/>
                  </a:lnTo>
                  <a:lnTo>
                    <a:pt x="528" y="360"/>
                  </a:lnTo>
                  <a:lnTo>
                    <a:pt x="536" y="360"/>
                  </a:lnTo>
                  <a:lnTo>
                    <a:pt x="536" y="348"/>
                  </a:lnTo>
                  <a:lnTo>
                    <a:pt x="548" y="342"/>
                  </a:lnTo>
                  <a:lnTo>
                    <a:pt x="548" y="360"/>
                  </a:lnTo>
                  <a:lnTo>
                    <a:pt x="558" y="360"/>
                  </a:lnTo>
                  <a:lnTo>
                    <a:pt x="558" y="372"/>
                  </a:lnTo>
                  <a:lnTo>
                    <a:pt x="548" y="372"/>
                  </a:lnTo>
                  <a:lnTo>
                    <a:pt x="548" y="392"/>
                  </a:lnTo>
                  <a:lnTo>
                    <a:pt x="548" y="392"/>
                  </a:lnTo>
                  <a:lnTo>
                    <a:pt x="548" y="396"/>
                  </a:lnTo>
                  <a:lnTo>
                    <a:pt x="552" y="398"/>
                  </a:lnTo>
                  <a:lnTo>
                    <a:pt x="552" y="398"/>
                  </a:lnTo>
                  <a:lnTo>
                    <a:pt x="560" y="396"/>
                  </a:lnTo>
                  <a:lnTo>
                    <a:pt x="558" y="408"/>
                  </a:lnTo>
                  <a:close/>
                  <a:moveTo>
                    <a:pt x="678" y="374"/>
                  </a:moveTo>
                  <a:lnTo>
                    <a:pt x="678" y="374"/>
                  </a:lnTo>
                  <a:lnTo>
                    <a:pt x="674" y="372"/>
                  </a:lnTo>
                  <a:lnTo>
                    <a:pt x="670" y="372"/>
                  </a:lnTo>
                  <a:lnTo>
                    <a:pt x="670" y="372"/>
                  </a:lnTo>
                  <a:lnTo>
                    <a:pt x="666" y="372"/>
                  </a:lnTo>
                  <a:lnTo>
                    <a:pt x="664" y="374"/>
                  </a:lnTo>
                  <a:lnTo>
                    <a:pt x="662" y="378"/>
                  </a:lnTo>
                  <a:lnTo>
                    <a:pt x="662" y="382"/>
                  </a:lnTo>
                  <a:lnTo>
                    <a:pt x="662" y="410"/>
                  </a:lnTo>
                  <a:lnTo>
                    <a:pt x="650" y="410"/>
                  </a:lnTo>
                  <a:lnTo>
                    <a:pt x="650" y="360"/>
                  </a:lnTo>
                  <a:lnTo>
                    <a:pt x="662" y="360"/>
                  </a:lnTo>
                  <a:lnTo>
                    <a:pt x="662" y="364"/>
                  </a:lnTo>
                  <a:lnTo>
                    <a:pt x="662" y="364"/>
                  </a:lnTo>
                  <a:lnTo>
                    <a:pt x="666" y="360"/>
                  </a:lnTo>
                  <a:lnTo>
                    <a:pt x="672" y="358"/>
                  </a:lnTo>
                  <a:lnTo>
                    <a:pt x="672" y="358"/>
                  </a:lnTo>
                  <a:lnTo>
                    <a:pt x="678" y="360"/>
                  </a:lnTo>
                  <a:lnTo>
                    <a:pt x="682" y="362"/>
                  </a:lnTo>
                  <a:lnTo>
                    <a:pt x="678" y="374"/>
                  </a:lnTo>
                  <a:close/>
                  <a:moveTo>
                    <a:pt x="132" y="346"/>
                  </a:moveTo>
                  <a:lnTo>
                    <a:pt x="132" y="354"/>
                  </a:lnTo>
                  <a:lnTo>
                    <a:pt x="120" y="354"/>
                  </a:lnTo>
                  <a:lnTo>
                    <a:pt x="120" y="340"/>
                  </a:lnTo>
                  <a:lnTo>
                    <a:pt x="132" y="340"/>
                  </a:lnTo>
                  <a:lnTo>
                    <a:pt x="132" y="346"/>
                  </a:lnTo>
                  <a:close/>
                  <a:moveTo>
                    <a:pt x="216" y="360"/>
                  </a:moveTo>
                  <a:lnTo>
                    <a:pt x="228" y="360"/>
                  </a:lnTo>
                  <a:lnTo>
                    <a:pt x="228" y="382"/>
                  </a:lnTo>
                  <a:lnTo>
                    <a:pt x="228" y="410"/>
                  </a:lnTo>
                  <a:lnTo>
                    <a:pt x="216" y="410"/>
                  </a:lnTo>
                  <a:lnTo>
                    <a:pt x="216" y="360"/>
                  </a:lnTo>
                  <a:close/>
                  <a:moveTo>
                    <a:pt x="228" y="346"/>
                  </a:moveTo>
                  <a:lnTo>
                    <a:pt x="228" y="354"/>
                  </a:lnTo>
                  <a:lnTo>
                    <a:pt x="216" y="354"/>
                  </a:lnTo>
                  <a:lnTo>
                    <a:pt x="216" y="340"/>
                  </a:lnTo>
                  <a:lnTo>
                    <a:pt x="228" y="340"/>
                  </a:lnTo>
                  <a:lnTo>
                    <a:pt x="228" y="346"/>
                  </a:lnTo>
                  <a:close/>
                  <a:moveTo>
                    <a:pt x="560" y="450"/>
                  </a:moveTo>
                  <a:lnTo>
                    <a:pt x="560" y="450"/>
                  </a:lnTo>
                  <a:lnTo>
                    <a:pt x="556" y="446"/>
                  </a:lnTo>
                  <a:lnTo>
                    <a:pt x="550" y="444"/>
                  </a:lnTo>
                  <a:lnTo>
                    <a:pt x="550" y="444"/>
                  </a:lnTo>
                  <a:lnTo>
                    <a:pt x="542" y="446"/>
                  </a:lnTo>
                  <a:lnTo>
                    <a:pt x="536" y="452"/>
                  </a:lnTo>
                  <a:lnTo>
                    <a:pt x="532" y="460"/>
                  </a:lnTo>
                  <a:lnTo>
                    <a:pt x="530" y="470"/>
                  </a:lnTo>
                  <a:lnTo>
                    <a:pt x="530" y="470"/>
                  </a:lnTo>
                  <a:lnTo>
                    <a:pt x="532" y="480"/>
                  </a:lnTo>
                  <a:lnTo>
                    <a:pt x="536" y="488"/>
                  </a:lnTo>
                  <a:lnTo>
                    <a:pt x="542" y="494"/>
                  </a:lnTo>
                  <a:lnTo>
                    <a:pt x="550" y="496"/>
                  </a:lnTo>
                  <a:lnTo>
                    <a:pt x="550" y="496"/>
                  </a:lnTo>
                  <a:lnTo>
                    <a:pt x="556" y="494"/>
                  </a:lnTo>
                  <a:lnTo>
                    <a:pt x="560" y="490"/>
                  </a:lnTo>
                  <a:lnTo>
                    <a:pt x="560" y="494"/>
                  </a:lnTo>
                  <a:lnTo>
                    <a:pt x="572" y="494"/>
                  </a:lnTo>
                  <a:lnTo>
                    <a:pt x="572" y="426"/>
                  </a:lnTo>
                  <a:lnTo>
                    <a:pt x="560" y="432"/>
                  </a:lnTo>
                  <a:lnTo>
                    <a:pt x="560" y="450"/>
                  </a:lnTo>
                  <a:close/>
                  <a:moveTo>
                    <a:pt x="552" y="484"/>
                  </a:moveTo>
                  <a:lnTo>
                    <a:pt x="552" y="484"/>
                  </a:lnTo>
                  <a:lnTo>
                    <a:pt x="548" y="484"/>
                  </a:lnTo>
                  <a:lnTo>
                    <a:pt x="546" y="482"/>
                  </a:lnTo>
                  <a:lnTo>
                    <a:pt x="544" y="478"/>
                  </a:lnTo>
                  <a:lnTo>
                    <a:pt x="542" y="470"/>
                  </a:lnTo>
                  <a:lnTo>
                    <a:pt x="542" y="470"/>
                  </a:lnTo>
                  <a:lnTo>
                    <a:pt x="544" y="462"/>
                  </a:lnTo>
                  <a:lnTo>
                    <a:pt x="546" y="458"/>
                  </a:lnTo>
                  <a:lnTo>
                    <a:pt x="548" y="456"/>
                  </a:lnTo>
                  <a:lnTo>
                    <a:pt x="552" y="456"/>
                  </a:lnTo>
                  <a:lnTo>
                    <a:pt x="552" y="456"/>
                  </a:lnTo>
                  <a:lnTo>
                    <a:pt x="558" y="458"/>
                  </a:lnTo>
                  <a:lnTo>
                    <a:pt x="560" y="460"/>
                  </a:lnTo>
                  <a:lnTo>
                    <a:pt x="560" y="480"/>
                  </a:lnTo>
                  <a:lnTo>
                    <a:pt x="560" y="480"/>
                  </a:lnTo>
                  <a:lnTo>
                    <a:pt x="558" y="484"/>
                  </a:lnTo>
                  <a:lnTo>
                    <a:pt x="552" y="484"/>
                  </a:lnTo>
                  <a:lnTo>
                    <a:pt x="552" y="484"/>
                  </a:lnTo>
                  <a:close/>
                  <a:moveTo>
                    <a:pt x="148" y="460"/>
                  </a:moveTo>
                  <a:lnTo>
                    <a:pt x="148" y="460"/>
                  </a:lnTo>
                  <a:lnTo>
                    <a:pt x="146" y="458"/>
                  </a:lnTo>
                  <a:lnTo>
                    <a:pt x="140" y="456"/>
                  </a:lnTo>
                  <a:lnTo>
                    <a:pt x="140" y="456"/>
                  </a:lnTo>
                  <a:lnTo>
                    <a:pt x="138" y="458"/>
                  </a:lnTo>
                  <a:lnTo>
                    <a:pt x="134" y="460"/>
                  </a:lnTo>
                  <a:lnTo>
                    <a:pt x="132" y="464"/>
                  </a:lnTo>
                  <a:lnTo>
                    <a:pt x="132" y="468"/>
                  </a:lnTo>
                  <a:lnTo>
                    <a:pt x="132" y="494"/>
                  </a:lnTo>
                  <a:lnTo>
                    <a:pt x="120" y="494"/>
                  </a:lnTo>
                  <a:lnTo>
                    <a:pt x="120" y="446"/>
                  </a:lnTo>
                  <a:lnTo>
                    <a:pt x="132" y="446"/>
                  </a:lnTo>
                  <a:lnTo>
                    <a:pt x="132" y="450"/>
                  </a:lnTo>
                  <a:lnTo>
                    <a:pt x="132" y="450"/>
                  </a:lnTo>
                  <a:lnTo>
                    <a:pt x="138" y="446"/>
                  </a:lnTo>
                  <a:lnTo>
                    <a:pt x="144" y="444"/>
                  </a:lnTo>
                  <a:lnTo>
                    <a:pt x="144" y="444"/>
                  </a:lnTo>
                  <a:lnTo>
                    <a:pt x="148" y="446"/>
                  </a:lnTo>
                  <a:lnTo>
                    <a:pt x="152" y="448"/>
                  </a:lnTo>
                  <a:lnTo>
                    <a:pt x="148" y="460"/>
                  </a:lnTo>
                  <a:close/>
                  <a:moveTo>
                    <a:pt x="54" y="446"/>
                  </a:moveTo>
                  <a:lnTo>
                    <a:pt x="66" y="446"/>
                  </a:lnTo>
                  <a:lnTo>
                    <a:pt x="52" y="494"/>
                  </a:lnTo>
                  <a:lnTo>
                    <a:pt x="42" y="494"/>
                  </a:lnTo>
                  <a:lnTo>
                    <a:pt x="36" y="474"/>
                  </a:lnTo>
                  <a:lnTo>
                    <a:pt x="36" y="474"/>
                  </a:lnTo>
                  <a:lnTo>
                    <a:pt x="34" y="464"/>
                  </a:lnTo>
                  <a:lnTo>
                    <a:pt x="34" y="464"/>
                  </a:lnTo>
                  <a:lnTo>
                    <a:pt x="30" y="474"/>
                  </a:lnTo>
                  <a:lnTo>
                    <a:pt x="26" y="494"/>
                  </a:lnTo>
                  <a:lnTo>
                    <a:pt x="14" y="494"/>
                  </a:lnTo>
                  <a:lnTo>
                    <a:pt x="14" y="494"/>
                  </a:lnTo>
                  <a:lnTo>
                    <a:pt x="0" y="446"/>
                  </a:lnTo>
                  <a:lnTo>
                    <a:pt x="14" y="446"/>
                  </a:lnTo>
                  <a:lnTo>
                    <a:pt x="18" y="464"/>
                  </a:lnTo>
                  <a:lnTo>
                    <a:pt x="18" y="464"/>
                  </a:lnTo>
                  <a:lnTo>
                    <a:pt x="20" y="476"/>
                  </a:lnTo>
                  <a:lnTo>
                    <a:pt x="20" y="476"/>
                  </a:lnTo>
                  <a:lnTo>
                    <a:pt x="24" y="464"/>
                  </a:lnTo>
                  <a:lnTo>
                    <a:pt x="28" y="446"/>
                  </a:lnTo>
                  <a:lnTo>
                    <a:pt x="38" y="446"/>
                  </a:lnTo>
                  <a:lnTo>
                    <a:pt x="44" y="464"/>
                  </a:lnTo>
                  <a:lnTo>
                    <a:pt x="44" y="464"/>
                  </a:lnTo>
                  <a:lnTo>
                    <a:pt x="46" y="476"/>
                  </a:lnTo>
                  <a:lnTo>
                    <a:pt x="46" y="476"/>
                  </a:lnTo>
                  <a:lnTo>
                    <a:pt x="50" y="464"/>
                  </a:lnTo>
                  <a:lnTo>
                    <a:pt x="54" y="446"/>
                  </a:lnTo>
                  <a:close/>
                  <a:moveTo>
                    <a:pt x="90" y="444"/>
                  </a:moveTo>
                  <a:lnTo>
                    <a:pt x="90" y="444"/>
                  </a:lnTo>
                  <a:lnTo>
                    <a:pt x="82" y="446"/>
                  </a:lnTo>
                  <a:lnTo>
                    <a:pt x="74" y="452"/>
                  </a:lnTo>
                  <a:lnTo>
                    <a:pt x="70" y="460"/>
                  </a:lnTo>
                  <a:lnTo>
                    <a:pt x="68" y="470"/>
                  </a:lnTo>
                  <a:lnTo>
                    <a:pt x="68" y="470"/>
                  </a:lnTo>
                  <a:lnTo>
                    <a:pt x="70" y="480"/>
                  </a:lnTo>
                  <a:lnTo>
                    <a:pt x="74" y="488"/>
                  </a:lnTo>
                  <a:lnTo>
                    <a:pt x="82" y="494"/>
                  </a:lnTo>
                  <a:lnTo>
                    <a:pt x="90" y="496"/>
                  </a:lnTo>
                  <a:lnTo>
                    <a:pt x="90" y="496"/>
                  </a:lnTo>
                  <a:lnTo>
                    <a:pt x="100" y="494"/>
                  </a:lnTo>
                  <a:lnTo>
                    <a:pt x="106" y="488"/>
                  </a:lnTo>
                  <a:lnTo>
                    <a:pt x="110" y="480"/>
                  </a:lnTo>
                  <a:lnTo>
                    <a:pt x="112" y="470"/>
                  </a:lnTo>
                  <a:lnTo>
                    <a:pt x="112" y="470"/>
                  </a:lnTo>
                  <a:lnTo>
                    <a:pt x="110" y="460"/>
                  </a:lnTo>
                  <a:lnTo>
                    <a:pt x="106" y="452"/>
                  </a:lnTo>
                  <a:lnTo>
                    <a:pt x="100" y="446"/>
                  </a:lnTo>
                  <a:lnTo>
                    <a:pt x="90" y="444"/>
                  </a:lnTo>
                  <a:lnTo>
                    <a:pt x="90" y="444"/>
                  </a:lnTo>
                  <a:close/>
                  <a:moveTo>
                    <a:pt x="90" y="484"/>
                  </a:moveTo>
                  <a:lnTo>
                    <a:pt x="90" y="484"/>
                  </a:lnTo>
                  <a:lnTo>
                    <a:pt x="86" y="484"/>
                  </a:lnTo>
                  <a:lnTo>
                    <a:pt x="84" y="480"/>
                  </a:lnTo>
                  <a:lnTo>
                    <a:pt x="82" y="476"/>
                  </a:lnTo>
                  <a:lnTo>
                    <a:pt x="80" y="470"/>
                  </a:lnTo>
                  <a:lnTo>
                    <a:pt x="80" y="470"/>
                  </a:lnTo>
                  <a:lnTo>
                    <a:pt x="82" y="464"/>
                  </a:lnTo>
                  <a:lnTo>
                    <a:pt x="84" y="460"/>
                  </a:lnTo>
                  <a:lnTo>
                    <a:pt x="86" y="456"/>
                  </a:lnTo>
                  <a:lnTo>
                    <a:pt x="90" y="456"/>
                  </a:lnTo>
                  <a:lnTo>
                    <a:pt x="90" y="456"/>
                  </a:lnTo>
                  <a:lnTo>
                    <a:pt x="94" y="456"/>
                  </a:lnTo>
                  <a:lnTo>
                    <a:pt x="98" y="460"/>
                  </a:lnTo>
                  <a:lnTo>
                    <a:pt x="100" y="464"/>
                  </a:lnTo>
                  <a:lnTo>
                    <a:pt x="100" y="470"/>
                  </a:lnTo>
                  <a:lnTo>
                    <a:pt x="100" y="470"/>
                  </a:lnTo>
                  <a:lnTo>
                    <a:pt x="100" y="476"/>
                  </a:lnTo>
                  <a:lnTo>
                    <a:pt x="98" y="480"/>
                  </a:lnTo>
                  <a:lnTo>
                    <a:pt x="94" y="484"/>
                  </a:lnTo>
                  <a:lnTo>
                    <a:pt x="90" y="484"/>
                  </a:lnTo>
                  <a:lnTo>
                    <a:pt x="90" y="484"/>
                  </a:lnTo>
                  <a:close/>
                  <a:moveTo>
                    <a:pt x="500" y="460"/>
                  </a:moveTo>
                  <a:lnTo>
                    <a:pt x="500" y="460"/>
                  </a:lnTo>
                  <a:lnTo>
                    <a:pt x="496" y="458"/>
                  </a:lnTo>
                  <a:lnTo>
                    <a:pt x="492" y="456"/>
                  </a:lnTo>
                  <a:lnTo>
                    <a:pt x="492" y="456"/>
                  </a:lnTo>
                  <a:lnTo>
                    <a:pt x="488" y="458"/>
                  </a:lnTo>
                  <a:lnTo>
                    <a:pt x="486" y="460"/>
                  </a:lnTo>
                  <a:lnTo>
                    <a:pt x="484" y="464"/>
                  </a:lnTo>
                  <a:lnTo>
                    <a:pt x="484" y="468"/>
                  </a:lnTo>
                  <a:lnTo>
                    <a:pt x="484" y="494"/>
                  </a:lnTo>
                  <a:lnTo>
                    <a:pt x="472" y="494"/>
                  </a:lnTo>
                  <a:lnTo>
                    <a:pt x="472" y="446"/>
                  </a:lnTo>
                  <a:lnTo>
                    <a:pt x="484" y="446"/>
                  </a:lnTo>
                  <a:lnTo>
                    <a:pt x="484" y="450"/>
                  </a:lnTo>
                  <a:lnTo>
                    <a:pt x="484" y="450"/>
                  </a:lnTo>
                  <a:lnTo>
                    <a:pt x="488" y="446"/>
                  </a:lnTo>
                  <a:lnTo>
                    <a:pt x="494" y="444"/>
                  </a:lnTo>
                  <a:lnTo>
                    <a:pt x="494" y="444"/>
                  </a:lnTo>
                  <a:lnTo>
                    <a:pt x="500" y="446"/>
                  </a:lnTo>
                  <a:lnTo>
                    <a:pt x="504" y="448"/>
                  </a:lnTo>
                  <a:lnTo>
                    <a:pt x="500" y="460"/>
                  </a:lnTo>
                  <a:close/>
                  <a:moveTo>
                    <a:pt x="406" y="446"/>
                  </a:moveTo>
                  <a:lnTo>
                    <a:pt x="418" y="446"/>
                  </a:lnTo>
                  <a:lnTo>
                    <a:pt x="404" y="494"/>
                  </a:lnTo>
                  <a:lnTo>
                    <a:pt x="394" y="494"/>
                  </a:lnTo>
                  <a:lnTo>
                    <a:pt x="388" y="474"/>
                  </a:lnTo>
                  <a:lnTo>
                    <a:pt x="388" y="474"/>
                  </a:lnTo>
                  <a:lnTo>
                    <a:pt x="384" y="464"/>
                  </a:lnTo>
                  <a:lnTo>
                    <a:pt x="384" y="464"/>
                  </a:lnTo>
                  <a:lnTo>
                    <a:pt x="382" y="474"/>
                  </a:lnTo>
                  <a:lnTo>
                    <a:pt x="376" y="494"/>
                  </a:lnTo>
                  <a:lnTo>
                    <a:pt x="366" y="494"/>
                  </a:lnTo>
                  <a:lnTo>
                    <a:pt x="366" y="494"/>
                  </a:lnTo>
                  <a:lnTo>
                    <a:pt x="352" y="446"/>
                  </a:lnTo>
                  <a:lnTo>
                    <a:pt x="366" y="446"/>
                  </a:lnTo>
                  <a:lnTo>
                    <a:pt x="370" y="464"/>
                  </a:lnTo>
                  <a:lnTo>
                    <a:pt x="370" y="464"/>
                  </a:lnTo>
                  <a:lnTo>
                    <a:pt x="372" y="476"/>
                  </a:lnTo>
                  <a:lnTo>
                    <a:pt x="372" y="476"/>
                  </a:lnTo>
                  <a:lnTo>
                    <a:pt x="374" y="464"/>
                  </a:lnTo>
                  <a:lnTo>
                    <a:pt x="380" y="446"/>
                  </a:lnTo>
                  <a:lnTo>
                    <a:pt x="390" y="446"/>
                  </a:lnTo>
                  <a:lnTo>
                    <a:pt x="396" y="464"/>
                  </a:lnTo>
                  <a:lnTo>
                    <a:pt x="396" y="464"/>
                  </a:lnTo>
                  <a:lnTo>
                    <a:pt x="398" y="476"/>
                  </a:lnTo>
                  <a:lnTo>
                    <a:pt x="398" y="476"/>
                  </a:lnTo>
                  <a:lnTo>
                    <a:pt x="400" y="464"/>
                  </a:lnTo>
                  <a:lnTo>
                    <a:pt x="406" y="446"/>
                  </a:lnTo>
                  <a:close/>
                  <a:moveTo>
                    <a:pt x="442" y="444"/>
                  </a:moveTo>
                  <a:lnTo>
                    <a:pt x="442" y="444"/>
                  </a:lnTo>
                  <a:lnTo>
                    <a:pt x="434" y="446"/>
                  </a:lnTo>
                  <a:lnTo>
                    <a:pt x="426" y="452"/>
                  </a:lnTo>
                  <a:lnTo>
                    <a:pt x="422" y="460"/>
                  </a:lnTo>
                  <a:lnTo>
                    <a:pt x="420" y="470"/>
                  </a:lnTo>
                  <a:lnTo>
                    <a:pt x="420" y="470"/>
                  </a:lnTo>
                  <a:lnTo>
                    <a:pt x="422" y="480"/>
                  </a:lnTo>
                  <a:lnTo>
                    <a:pt x="426" y="488"/>
                  </a:lnTo>
                  <a:lnTo>
                    <a:pt x="434" y="494"/>
                  </a:lnTo>
                  <a:lnTo>
                    <a:pt x="442" y="496"/>
                  </a:lnTo>
                  <a:lnTo>
                    <a:pt x="442" y="496"/>
                  </a:lnTo>
                  <a:lnTo>
                    <a:pt x="450" y="494"/>
                  </a:lnTo>
                  <a:lnTo>
                    <a:pt x="458" y="488"/>
                  </a:lnTo>
                  <a:lnTo>
                    <a:pt x="462" y="480"/>
                  </a:lnTo>
                  <a:lnTo>
                    <a:pt x="464" y="470"/>
                  </a:lnTo>
                  <a:lnTo>
                    <a:pt x="464" y="470"/>
                  </a:lnTo>
                  <a:lnTo>
                    <a:pt x="462" y="460"/>
                  </a:lnTo>
                  <a:lnTo>
                    <a:pt x="458" y="452"/>
                  </a:lnTo>
                  <a:lnTo>
                    <a:pt x="450" y="446"/>
                  </a:lnTo>
                  <a:lnTo>
                    <a:pt x="442" y="444"/>
                  </a:lnTo>
                  <a:lnTo>
                    <a:pt x="442" y="444"/>
                  </a:lnTo>
                  <a:close/>
                  <a:moveTo>
                    <a:pt x="442" y="484"/>
                  </a:moveTo>
                  <a:lnTo>
                    <a:pt x="442" y="484"/>
                  </a:lnTo>
                  <a:lnTo>
                    <a:pt x="438" y="484"/>
                  </a:lnTo>
                  <a:lnTo>
                    <a:pt x="434" y="480"/>
                  </a:lnTo>
                  <a:lnTo>
                    <a:pt x="432" y="476"/>
                  </a:lnTo>
                  <a:lnTo>
                    <a:pt x="432" y="470"/>
                  </a:lnTo>
                  <a:lnTo>
                    <a:pt x="432" y="470"/>
                  </a:lnTo>
                  <a:lnTo>
                    <a:pt x="432" y="464"/>
                  </a:lnTo>
                  <a:lnTo>
                    <a:pt x="434" y="460"/>
                  </a:lnTo>
                  <a:lnTo>
                    <a:pt x="438" y="456"/>
                  </a:lnTo>
                  <a:lnTo>
                    <a:pt x="442" y="456"/>
                  </a:lnTo>
                  <a:lnTo>
                    <a:pt x="442" y="456"/>
                  </a:lnTo>
                  <a:lnTo>
                    <a:pt x="446" y="456"/>
                  </a:lnTo>
                  <a:lnTo>
                    <a:pt x="450" y="460"/>
                  </a:lnTo>
                  <a:lnTo>
                    <a:pt x="452" y="464"/>
                  </a:lnTo>
                  <a:lnTo>
                    <a:pt x="452" y="470"/>
                  </a:lnTo>
                  <a:lnTo>
                    <a:pt x="452" y="470"/>
                  </a:lnTo>
                  <a:lnTo>
                    <a:pt x="452" y="476"/>
                  </a:lnTo>
                  <a:lnTo>
                    <a:pt x="450" y="480"/>
                  </a:lnTo>
                  <a:lnTo>
                    <a:pt x="446" y="484"/>
                  </a:lnTo>
                  <a:lnTo>
                    <a:pt x="442" y="484"/>
                  </a:lnTo>
                  <a:lnTo>
                    <a:pt x="442" y="484"/>
                  </a:lnTo>
                  <a:close/>
                  <a:moveTo>
                    <a:pt x="186" y="462"/>
                  </a:moveTo>
                  <a:lnTo>
                    <a:pt x="200" y="494"/>
                  </a:lnTo>
                  <a:lnTo>
                    <a:pt x="186" y="494"/>
                  </a:lnTo>
                  <a:lnTo>
                    <a:pt x="176" y="472"/>
                  </a:lnTo>
                  <a:lnTo>
                    <a:pt x="170" y="480"/>
                  </a:lnTo>
                  <a:lnTo>
                    <a:pt x="170" y="494"/>
                  </a:lnTo>
                  <a:lnTo>
                    <a:pt x="158" y="494"/>
                  </a:lnTo>
                  <a:lnTo>
                    <a:pt x="158" y="432"/>
                  </a:lnTo>
                  <a:lnTo>
                    <a:pt x="170" y="426"/>
                  </a:lnTo>
                  <a:lnTo>
                    <a:pt x="170" y="464"/>
                  </a:lnTo>
                  <a:lnTo>
                    <a:pt x="170" y="464"/>
                  </a:lnTo>
                  <a:lnTo>
                    <a:pt x="174" y="458"/>
                  </a:lnTo>
                  <a:lnTo>
                    <a:pt x="184" y="446"/>
                  </a:lnTo>
                  <a:lnTo>
                    <a:pt x="198" y="446"/>
                  </a:lnTo>
                  <a:lnTo>
                    <a:pt x="186" y="462"/>
                  </a:lnTo>
                  <a:close/>
                  <a:moveTo>
                    <a:pt x="242" y="494"/>
                  </a:moveTo>
                  <a:lnTo>
                    <a:pt x="230" y="494"/>
                  </a:lnTo>
                  <a:lnTo>
                    <a:pt x="230" y="446"/>
                  </a:lnTo>
                  <a:lnTo>
                    <a:pt x="242" y="446"/>
                  </a:lnTo>
                  <a:lnTo>
                    <a:pt x="242" y="450"/>
                  </a:lnTo>
                  <a:lnTo>
                    <a:pt x="242" y="450"/>
                  </a:lnTo>
                  <a:lnTo>
                    <a:pt x="248" y="446"/>
                  </a:lnTo>
                  <a:lnTo>
                    <a:pt x="254" y="444"/>
                  </a:lnTo>
                  <a:lnTo>
                    <a:pt x="254" y="444"/>
                  </a:lnTo>
                  <a:lnTo>
                    <a:pt x="262" y="446"/>
                  </a:lnTo>
                  <a:lnTo>
                    <a:pt x="268" y="450"/>
                  </a:lnTo>
                  <a:lnTo>
                    <a:pt x="272" y="458"/>
                  </a:lnTo>
                  <a:lnTo>
                    <a:pt x="272" y="466"/>
                  </a:lnTo>
                  <a:lnTo>
                    <a:pt x="272" y="494"/>
                  </a:lnTo>
                  <a:lnTo>
                    <a:pt x="260" y="494"/>
                  </a:lnTo>
                  <a:lnTo>
                    <a:pt x="260" y="468"/>
                  </a:lnTo>
                  <a:lnTo>
                    <a:pt x="260" y="468"/>
                  </a:lnTo>
                  <a:lnTo>
                    <a:pt x="260" y="462"/>
                  </a:lnTo>
                  <a:lnTo>
                    <a:pt x="258" y="458"/>
                  </a:lnTo>
                  <a:lnTo>
                    <a:pt x="256" y="456"/>
                  </a:lnTo>
                  <a:lnTo>
                    <a:pt x="252" y="456"/>
                  </a:lnTo>
                  <a:lnTo>
                    <a:pt x="252" y="456"/>
                  </a:lnTo>
                  <a:lnTo>
                    <a:pt x="248" y="456"/>
                  </a:lnTo>
                  <a:lnTo>
                    <a:pt x="244" y="458"/>
                  </a:lnTo>
                  <a:lnTo>
                    <a:pt x="244" y="462"/>
                  </a:lnTo>
                  <a:lnTo>
                    <a:pt x="242" y="468"/>
                  </a:lnTo>
                  <a:lnTo>
                    <a:pt x="242" y="494"/>
                  </a:lnTo>
                  <a:close/>
                  <a:moveTo>
                    <a:pt x="310" y="450"/>
                  </a:moveTo>
                  <a:lnTo>
                    <a:pt x="310" y="450"/>
                  </a:lnTo>
                  <a:lnTo>
                    <a:pt x="306" y="446"/>
                  </a:lnTo>
                  <a:lnTo>
                    <a:pt x="300" y="444"/>
                  </a:lnTo>
                  <a:lnTo>
                    <a:pt x="300" y="444"/>
                  </a:lnTo>
                  <a:lnTo>
                    <a:pt x="292" y="446"/>
                  </a:lnTo>
                  <a:lnTo>
                    <a:pt x="286" y="452"/>
                  </a:lnTo>
                  <a:lnTo>
                    <a:pt x="282" y="460"/>
                  </a:lnTo>
                  <a:lnTo>
                    <a:pt x="280" y="470"/>
                  </a:lnTo>
                  <a:lnTo>
                    <a:pt x="280" y="470"/>
                  </a:lnTo>
                  <a:lnTo>
                    <a:pt x="282" y="480"/>
                  </a:lnTo>
                  <a:lnTo>
                    <a:pt x="286" y="488"/>
                  </a:lnTo>
                  <a:lnTo>
                    <a:pt x="292" y="494"/>
                  </a:lnTo>
                  <a:lnTo>
                    <a:pt x="300" y="496"/>
                  </a:lnTo>
                  <a:lnTo>
                    <a:pt x="300" y="496"/>
                  </a:lnTo>
                  <a:lnTo>
                    <a:pt x="306" y="494"/>
                  </a:lnTo>
                  <a:lnTo>
                    <a:pt x="310" y="490"/>
                  </a:lnTo>
                  <a:lnTo>
                    <a:pt x="310" y="492"/>
                  </a:lnTo>
                  <a:lnTo>
                    <a:pt x="310" y="492"/>
                  </a:lnTo>
                  <a:lnTo>
                    <a:pt x="310" y="496"/>
                  </a:lnTo>
                  <a:lnTo>
                    <a:pt x="310" y="500"/>
                  </a:lnTo>
                  <a:lnTo>
                    <a:pt x="304" y="504"/>
                  </a:lnTo>
                  <a:lnTo>
                    <a:pt x="296" y="506"/>
                  </a:lnTo>
                  <a:lnTo>
                    <a:pt x="294" y="506"/>
                  </a:lnTo>
                  <a:lnTo>
                    <a:pt x="300" y="514"/>
                  </a:lnTo>
                  <a:lnTo>
                    <a:pt x="300" y="514"/>
                  </a:lnTo>
                  <a:lnTo>
                    <a:pt x="300" y="514"/>
                  </a:lnTo>
                  <a:lnTo>
                    <a:pt x="310" y="512"/>
                  </a:lnTo>
                  <a:lnTo>
                    <a:pt x="318" y="508"/>
                  </a:lnTo>
                  <a:lnTo>
                    <a:pt x="322" y="500"/>
                  </a:lnTo>
                  <a:lnTo>
                    <a:pt x="324" y="490"/>
                  </a:lnTo>
                  <a:lnTo>
                    <a:pt x="324" y="446"/>
                  </a:lnTo>
                  <a:lnTo>
                    <a:pt x="310" y="446"/>
                  </a:lnTo>
                  <a:lnTo>
                    <a:pt x="310" y="450"/>
                  </a:lnTo>
                  <a:close/>
                  <a:moveTo>
                    <a:pt x="310" y="460"/>
                  </a:moveTo>
                  <a:lnTo>
                    <a:pt x="310" y="480"/>
                  </a:lnTo>
                  <a:lnTo>
                    <a:pt x="310" y="480"/>
                  </a:lnTo>
                  <a:lnTo>
                    <a:pt x="308" y="484"/>
                  </a:lnTo>
                  <a:lnTo>
                    <a:pt x="302" y="484"/>
                  </a:lnTo>
                  <a:lnTo>
                    <a:pt x="302" y="484"/>
                  </a:lnTo>
                  <a:lnTo>
                    <a:pt x="300" y="484"/>
                  </a:lnTo>
                  <a:lnTo>
                    <a:pt x="296" y="482"/>
                  </a:lnTo>
                  <a:lnTo>
                    <a:pt x="294" y="478"/>
                  </a:lnTo>
                  <a:lnTo>
                    <a:pt x="294" y="470"/>
                  </a:lnTo>
                  <a:lnTo>
                    <a:pt x="294" y="470"/>
                  </a:lnTo>
                  <a:lnTo>
                    <a:pt x="294" y="462"/>
                  </a:lnTo>
                  <a:lnTo>
                    <a:pt x="296" y="458"/>
                  </a:lnTo>
                  <a:lnTo>
                    <a:pt x="300" y="456"/>
                  </a:lnTo>
                  <a:lnTo>
                    <a:pt x="302" y="456"/>
                  </a:lnTo>
                  <a:lnTo>
                    <a:pt x="302" y="456"/>
                  </a:lnTo>
                  <a:lnTo>
                    <a:pt x="308" y="458"/>
                  </a:lnTo>
                  <a:lnTo>
                    <a:pt x="310" y="460"/>
                  </a:lnTo>
                  <a:lnTo>
                    <a:pt x="310" y="460"/>
                  </a:lnTo>
                  <a:close/>
                  <a:moveTo>
                    <a:pt x="208" y="446"/>
                  </a:moveTo>
                  <a:lnTo>
                    <a:pt x="220" y="446"/>
                  </a:lnTo>
                  <a:lnTo>
                    <a:pt x="220" y="468"/>
                  </a:lnTo>
                  <a:lnTo>
                    <a:pt x="220" y="494"/>
                  </a:lnTo>
                  <a:lnTo>
                    <a:pt x="208" y="494"/>
                  </a:lnTo>
                  <a:lnTo>
                    <a:pt x="208" y="446"/>
                  </a:lnTo>
                  <a:close/>
                  <a:moveTo>
                    <a:pt x="220" y="432"/>
                  </a:moveTo>
                  <a:lnTo>
                    <a:pt x="220" y="438"/>
                  </a:lnTo>
                  <a:lnTo>
                    <a:pt x="208" y="438"/>
                  </a:lnTo>
                  <a:lnTo>
                    <a:pt x="208" y="426"/>
                  </a:lnTo>
                  <a:lnTo>
                    <a:pt x="220" y="426"/>
                  </a:lnTo>
                  <a:lnTo>
                    <a:pt x="220" y="432"/>
                  </a:lnTo>
                  <a:close/>
                  <a:moveTo>
                    <a:pt x="510" y="432"/>
                  </a:moveTo>
                  <a:lnTo>
                    <a:pt x="522" y="426"/>
                  </a:lnTo>
                  <a:lnTo>
                    <a:pt x="522" y="470"/>
                  </a:lnTo>
                  <a:lnTo>
                    <a:pt x="522" y="494"/>
                  </a:lnTo>
                  <a:lnTo>
                    <a:pt x="510" y="494"/>
                  </a:lnTo>
                  <a:lnTo>
                    <a:pt x="510" y="432"/>
                  </a:lnTo>
                  <a:close/>
                  <a:moveTo>
                    <a:pt x="88" y="166"/>
                  </a:moveTo>
                  <a:lnTo>
                    <a:pt x="188" y="166"/>
                  </a:lnTo>
                  <a:lnTo>
                    <a:pt x="188" y="108"/>
                  </a:lnTo>
                  <a:lnTo>
                    <a:pt x="88" y="108"/>
                  </a:lnTo>
                  <a:lnTo>
                    <a:pt x="88" y="62"/>
                  </a:lnTo>
                  <a:lnTo>
                    <a:pt x="198" y="62"/>
                  </a:lnTo>
                  <a:lnTo>
                    <a:pt x="162" y="0"/>
                  </a:lnTo>
                  <a:lnTo>
                    <a:pt x="6" y="0"/>
                  </a:lnTo>
                  <a:lnTo>
                    <a:pt x="6" y="274"/>
                  </a:lnTo>
                  <a:lnTo>
                    <a:pt x="226" y="274"/>
                  </a:lnTo>
                  <a:lnTo>
                    <a:pt x="226" y="212"/>
                  </a:lnTo>
                  <a:lnTo>
                    <a:pt x="88" y="212"/>
                  </a:lnTo>
                  <a:lnTo>
                    <a:pt x="88" y="166"/>
                  </a:lnTo>
                  <a:close/>
                  <a:moveTo>
                    <a:pt x="374" y="0"/>
                  </a:moveTo>
                  <a:lnTo>
                    <a:pt x="326" y="90"/>
                  </a:lnTo>
                  <a:lnTo>
                    <a:pt x="280" y="0"/>
                  </a:lnTo>
                  <a:lnTo>
                    <a:pt x="188" y="0"/>
                  </a:lnTo>
                  <a:lnTo>
                    <a:pt x="284" y="166"/>
                  </a:lnTo>
                  <a:lnTo>
                    <a:pt x="284" y="274"/>
                  </a:lnTo>
                  <a:lnTo>
                    <a:pt x="366" y="274"/>
                  </a:lnTo>
                  <a:lnTo>
                    <a:pt x="366" y="166"/>
                  </a:lnTo>
                  <a:lnTo>
                    <a:pt x="464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ts val="1197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41" dirty="0">
                <a:solidFill>
                  <a:srgbClr val="010024"/>
                </a:solidFill>
                <a:latin typeface="EYInterstate Regular" pitchFamily="1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0272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7" y="370045"/>
            <a:ext cx="8104282" cy="781837"/>
          </a:xfrm>
        </p:spPr>
        <p:txBody>
          <a:bodyPr>
            <a:noAutofit/>
          </a:bodyPr>
          <a:lstStyle>
            <a:lvl1pPr>
              <a:defRPr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422" y="1425451"/>
            <a:ext cx="8125888" cy="448513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defRPr sz="1197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</a:defRPr>
            </a:lvl1pPr>
            <a:lvl2pPr marL="144592" indent="-143267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sz="1197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</a:defRPr>
            </a:lvl2pPr>
            <a:lvl3pPr marL="299799" indent="-143267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sz="1197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</a:defRPr>
            </a:lvl3pPr>
            <a:lvl4pPr marL="452356" indent="-151195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sz="1197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</a:defRPr>
            </a:lvl4pPr>
            <a:lvl5pPr>
              <a:defRPr sz="855">
                <a:solidFill>
                  <a:srgbClr val="646464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774827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wie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7" y="370042"/>
            <a:ext cx="8104282" cy="793356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8321" y="1425451"/>
            <a:ext cx="2613154" cy="4485132"/>
          </a:xfrm>
          <a:prstGeom prst="rect">
            <a:avLst/>
          </a:prstGeom>
        </p:spPr>
        <p:txBody>
          <a:bodyPr lIns="0" tIns="0" rIns="0" bIns="0"/>
          <a:lstStyle>
            <a:lvl1pPr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D200"/>
              </a:buClr>
              <a:buFont typeface="Arial" charset="0"/>
              <a:defRPr lang="en-US" sz="1112" b="1" i="0" dirty="0" smtClean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  <a:ea typeface="+mn-ea"/>
                <a:cs typeface="+mn-cs"/>
              </a:defRPr>
            </a:lvl1pPr>
            <a:lvl2pPr marL="144592" indent="-143267"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lang="en-US" sz="855" b="0" i="0" dirty="0" smtClean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  <a:ea typeface="+mn-ea"/>
                <a:cs typeface="+mn-cs"/>
              </a:defRPr>
            </a:lvl2pPr>
            <a:lvl3pPr marL="299799" indent="-143267"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lang="en-US" sz="770" b="0" i="0" dirty="0" smtClean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  <a:ea typeface="+mn-ea"/>
                <a:cs typeface="+mn-cs"/>
              </a:defRPr>
            </a:lvl3pPr>
            <a:lvl4pPr marL="451032" indent="-150380"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lang="en-US" sz="770" b="0" i="0" dirty="0" smtClean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  <a:ea typeface="+mn-ea"/>
                <a:cs typeface="+mn-cs"/>
              </a:defRPr>
            </a:lvl4pPr>
            <a:lvl5pPr algn="l" defTabSz="831783" rtl="0" eaLnBrk="0" fontAlgn="base" hangingPunct="0">
              <a:spcAft>
                <a:spcPts val="513"/>
              </a:spcAft>
              <a:buClr>
                <a:srgbClr val="FFD200"/>
              </a:buClr>
              <a:buFont typeface="Arial" charset="0"/>
              <a:defRPr lang="pl-PL" sz="855" b="0" i="0" dirty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21963" y="1425451"/>
            <a:ext cx="2614511" cy="4485132"/>
          </a:xfrm>
          <a:prstGeom prst="rect">
            <a:avLst/>
          </a:prstGeom>
        </p:spPr>
        <p:txBody>
          <a:bodyPr lIns="0" tIns="0" rIns="0" bIns="0"/>
          <a:lstStyle>
            <a:lvl1pPr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D200"/>
              </a:buClr>
              <a:buFont typeface="Arial" charset="0"/>
              <a:defRPr lang="en-US" sz="1112" b="1" i="0" smtClean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  <a:ea typeface="+mn-ea"/>
                <a:cs typeface="+mn-cs"/>
              </a:defRPr>
            </a:lvl1pPr>
            <a:lvl2pPr marL="144592" indent="-143267"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lang="en-US" sz="855" b="0" i="0" dirty="0" smtClean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  <a:ea typeface="+mn-ea"/>
                <a:cs typeface="+mn-cs"/>
              </a:defRPr>
            </a:lvl2pPr>
            <a:lvl3pPr marL="299799" indent="-143267"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lang="en-US" sz="770" b="0" i="0" dirty="0" smtClean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  <a:ea typeface="+mn-ea"/>
                <a:cs typeface="+mn-cs"/>
              </a:defRPr>
            </a:lvl3pPr>
            <a:lvl4pPr marL="451032" indent="-150380"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lang="en-US" sz="770" b="0" i="0" dirty="0" smtClean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  <a:ea typeface="+mn-ea"/>
                <a:cs typeface="+mn-cs"/>
              </a:defRPr>
            </a:lvl4pPr>
            <a:lvl5pPr algn="l" defTabSz="831783" rtl="0" eaLnBrk="0" fontAlgn="base" hangingPunct="0">
              <a:spcAft>
                <a:spcPts val="513"/>
              </a:spcAft>
              <a:buClr>
                <a:srgbClr val="FFD200"/>
              </a:buClr>
              <a:buFont typeface="Arial" charset="0"/>
              <a:defRPr lang="pl-PL" sz="855" b="0" i="0" dirty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D200"/>
              </a:buClr>
              <a:buFont typeface="Arial" charset="0"/>
            </a:pPr>
            <a:r>
              <a:rPr lang="en-US"/>
              <a:t>Click to edit Master text styles</a:t>
            </a:r>
          </a:p>
          <a:p>
            <a:pPr lvl="1"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D200"/>
              </a:buClr>
              <a:buFont typeface="Arial" charset="0"/>
            </a:pPr>
            <a:r>
              <a:rPr lang="en-US"/>
              <a:t>Second level</a:t>
            </a:r>
          </a:p>
          <a:p>
            <a:pPr lvl="2"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D200"/>
              </a:buClr>
              <a:buFont typeface="Arial" charset="0"/>
            </a:pPr>
            <a:r>
              <a:rPr lang="en-US"/>
              <a:t>Third level</a:t>
            </a:r>
          </a:p>
          <a:p>
            <a:pPr lvl="3"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D200"/>
              </a:buClr>
              <a:buFont typeface="Arial" charset="0"/>
            </a:pPr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010306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zy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7" y="368601"/>
            <a:ext cx="8104282" cy="783278"/>
          </a:xfr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982" y="1425451"/>
            <a:ext cx="2595488" cy="4485132"/>
          </a:xfrm>
          <a:prstGeom prst="rect">
            <a:avLst/>
          </a:prstGeom>
        </p:spPr>
        <p:txBody>
          <a:bodyPr lIns="0" tIns="0" rIns="0" bIns="0"/>
          <a:lstStyle>
            <a:lvl1pPr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D200"/>
              </a:buClr>
              <a:buFont typeface="Arial" charset="0"/>
              <a:defRPr lang="en-US" sz="770" b="0" i="0" dirty="0" smtClean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  <a:ea typeface="+mn-ea"/>
                <a:cs typeface="+mn-cs"/>
              </a:defRPr>
            </a:lvl1pPr>
            <a:lvl2pPr marL="144592" indent="-143267"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lang="en-US" sz="770" b="0" i="0" dirty="0" smtClean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  <a:ea typeface="+mn-ea"/>
                <a:cs typeface="+mn-cs"/>
              </a:defRPr>
            </a:lvl2pPr>
            <a:lvl3pPr marL="299799" indent="-143267"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lang="en-US" sz="770" b="0" i="0" dirty="0" smtClean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  <a:ea typeface="+mn-ea"/>
                <a:cs typeface="+mn-cs"/>
              </a:defRPr>
            </a:lvl3pPr>
            <a:lvl4pPr marL="451032" indent="-150380"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lang="en-US" sz="770" b="0" i="0" dirty="0" smtClean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  <a:ea typeface="+mn-ea"/>
                <a:cs typeface="+mn-cs"/>
              </a:defRPr>
            </a:lvl4pPr>
            <a:lvl5pPr algn="l" defTabSz="831783" rtl="0" eaLnBrk="0" fontAlgn="base" hangingPunct="0">
              <a:spcAft>
                <a:spcPts val="513"/>
              </a:spcAft>
              <a:buClr>
                <a:srgbClr val="FFD200"/>
              </a:buClr>
              <a:buFont typeface="Arial" charset="0"/>
              <a:defRPr lang="pl-PL" sz="855" b="0" i="0" dirty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589" y="1425451"/>
            <a:ext cx="2614511" cy="4485132"/>
          </a:xfrm>
          <a:prstGeom prst="rect">
            <a:avLst/>
          </a:prstGeom>
        </p:spPr>
        <p:txBody>
          <a:bodyPr lIns="0" tIns="0" rIns="0" bIns="0"/>
          <a:lstStyle>
            <a:lvl1pPr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D200"/>
              </a:buClr>
              <a:buFont typeface="Arial" charset="0"/>
              <a:defRPr lang="en-US" sz="770" b="0" i="0" dirty="0" smtClean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  <a:ea typeface="+mn-ea"/>
                <a:cs typeface="+mn-cs"/>
              </a:defRPr>
            </a:lvl1pPr>
            <a:lvl2pPr marL="144592" indent="-143267"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lang="en-US" sz="770" b="0" i="0" dirty="0" smtClean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  <a:ea typeface="+mn-ea"/>
                <a:cs typeface="+mn-cs"/>
              </a:defRPr>
            </a:lvl2pPr>
            <a:lvl3pPr marL="299799" indent="-143267"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lang="en-US" sz="770" b="0" i="0" dirty="0" smtClean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  <a:ea typeface="+mn-ea"/>
                <a:cs typeface="+mn-cs"/>
              </a:defRPr>
            </a:lvl3pPr>
            <a:lvl4pPr marL="451032" indent="-150380"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lang="en-US" sz="770" b="0" i="0" dirty="0" smtClean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  <a:ea typeface="+mn-ea"/>
                <a:cs typeface="+mn-cs"/>
              </a:defRPr>
            </a:lvl4pPr>
            <a:lvl5pPr algn="l" defTabSz="831783" rtl="0" eaLnBrk="0" fontAlgn="base" hangingPunct="0">
              <a:spcAft>
                <a:spcPts val="513"/>
              </a:spcAft>
              <a:buClr>
                <a:srgbClr val="FFD200"/>
              </a:buClr>
              <a:buFont typeface="Arial" charset="0"/>
              <a:defRPr lang="pl-PL" sz="855" b="0" i="0" dirty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523970" y="1425451"/>
            <a:ext cx="2613154" cy="4485132"/>
          </a:xfrm>
          <a:prstGeom prst="rect">
            <a:avLst/>
          </a:prstGeom>
        </p:spPr>
        <p:txBody>
          <a:bodyPr lIns="0" tIns="0" rIns="0" bIns="0"/>
          <a:lstStyle>
            <a:lvl1pPr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D200"/>
              </a:buClr>
              <a:buFont typeface="Arial" charset="0"/>
              <a:defRPr lang="en-US" sz="770" b="0" i="0" dirty="0" smtClean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  <a:ea typeface="+mn-ea"/>
                <a:cs typeface="+mn-cs"/>
              </a:defRPr>
            </a:lvl1pPr>
            <a:lvl2pPr marL="144592" indent="-143267"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lang="en-US" sz="770" b="0" i="0" dirty="0" smtClean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  <a:ea typeface="+mn-ea"/>
                <a:cs typeface="+mn-cs"/>
              </a:defRPr>
            </a:lvl2pPr>
            <a:lvl3pPr marL="299799" indent="-143267"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lang="en-US" sz="770" b="0" i="0" dirty="0" smtClean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  <a:ea typeface="+mn-ea"/>
                <a:cs typeface="+mn-cs"/>
              </a:defRPr>
            </a:lvl3pPr>
            <a:lvl4pPr marL="451032" indent="-150380" algn="l" defTabSz="83178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2"/>
              </a:buClr>
              <a:buSzPct val="100000"/>
              <a:buFont typeface="EYInterstate" panose="02000503020000020004" pitchFamily="2" charset="0"/>
              <a:buChar char="•"/>
              <a:defRPr lang="en-US" sz="770" b="0" i="0" dirty="0" smtClean="0">
                <a:solidFill>
                  <a:schemeClr val="tx1">
                    <a:lumMod val="75000"/>
                  </a:schemeClr>
                </a:solidFill>
                <a:latin typeface="EYInterstate Light" pitchFamily="2" charset="0"/>
                <a:ea typeface="+mn-ea"/>
                <a:cs typeface="+mn-cs"/>
              </a:defRPr>
            </a:lvl4pPr>
            <a:lvl5pPr algn="l" defTabSz="831783" rtl="0" eaLnBrk="0" fontAlgn="base" hangingPunct="0">
              <a:spcAft>
                <a:spcPts val="513"/>
              </a:spcAft>
              <a:buClr>
                <a:srgbClr val="FFD200"/>
              </a:buClr>
              <a:buFont typeface="Arial" charset="0"/>
              <a:defRPr lang="pl-PL" sz="855" b="0" i="0" dirty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64647" y="1132359"/>
            <a:ext cx="8219287" cy="0"/>
          </a:xfrm>
          <a:prstGeom prst="lin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6712592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7" y="370049"/>
            <a:ext cx="8104282" cy="32060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44535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7" y="370049"/>
            <a:ext cx="8104282" cy="32060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517203" y="6436070"/>
            <a:ext cx="4054798" cy="9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98475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95363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93838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90725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479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051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23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5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599" dirty="0">
                <a:solidFill>
                  <a:srgbClr val="FFFFFF"/>
                </a:solidFill>
                <a:latin typeface="EYInterstate Regular" pitchFamily="2" charset="0"/>
              </a:rPr>
              <a:t>Poufne </a:t>
            </a:r>
            <a:r>
              <a:rPr lang="en-GB" sz="599" dirty="0">
                <a:solidFill>
                  <a:srgbClr val="FFFFFF"/>
                </a:solidFill>
                <a:latin typeface="EYInterstate Light" pitchFamily="2" charset="0"/>
              </a:rPr>
              <a:t>– </a:t>
            </a:r>
            <a:r>
              <a:rPr lang="pl-PL" sz="599" dirty="0">
                <a:solidFill>
                  <a:srgbClr val="FFFFFF"/>
                </a:solidFill>
                <a:latin typeface="EYInterstate Light" pitchFamily="2" charset="0"/>
              </a:rPr>
              <a:t>Wszelkie prawa zastrzeżone </a:t>
            </a:r>
            <a:r>
              <a:rPr lang="en-GB" sz="599" dirty="0">
                <a:solidFill>
                  <a:srgbClr val="FFFFFF"/>
                </a:solidFill>
                <a:latin typeface="EYInterstate Light" pitchFamily="2" charset="0"/>
              </a:rPr>
              <a:t>– </a:t>
            </a:r>
            <a:r>
              <a:rPr lang="pl-PL" sz="599" dirty="0">
                <a:solidFill>
                  <a:srgbClr val="FFFFFF"/>
                </a:solidFill>
                <a:latin typeface="EYInterstate Light" pitchFamily="2" charset="0"/>
              </a:rPr>
              <a:t>EY 2016</a:t>
            </a:r>
            <a:endParaRPr lang="en-GB" sz="599" dirty="0">
              <a:solidFill>
                <a:srgbClr val="FFFFFF"/>
              </a:solidFill>
              <a:latin typeface="EYInterstate Light" pitchFamily="2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750029" y="6430571"/>
            <a:ext cx="3890544" cy="9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98475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95363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93838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90725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479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051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23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5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599" dirty="0">
                <a:solidFill>
                  <a:srgbClr val="FFFFFF"/>
                </a:solidFill>
                <a:latin typeface="EYInterstate Regular" pitchFamily="2" charset="0"/>
              </a:rPr>
              <a:t>Grupa PZU |  </a:t>
            </a:r>
            <a:fld id="{E98D8E64-FB2B-414D-B53B-7EC5722471EE}" type="slidenum">
              <a:rPr lang="pl-PL" sz="599" smtClean="0">
                <a:solidFill>
                  <a:srgbClr val="FFFFFF"/>
                </a:solidFill>
                <a:latin typeface="EYInterstate Regular" pitchFamily="2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599" dirty="0">
              <a:solidFill>
                <a:srgbClr val="FFFFFF"/>
              </a:solidFill>
              <a:latin typeface="EYInterstate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8046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3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326666" y="2451688"/>
            <a:ext cx="2628000" cy="3850985"/>
          </a:xfrm>
          <a:prstGeom prst="rect">
            <a:avLst/>
          </a:prstGeom>
        </p:spPr>
        <p:txBody>
          <a:bodyPr lIns="40102" tIns="50982" rIns="40102" bIns="50982"/>
          <a:lstStyle>
            <a:lvl1pPr>
              <a:lnSpc>
                <a:spcPct val="100000"/>
              </a:lnSpc>
              <a:spcBef>
                <a:spcPts val="1171"/>
              </a:spcBef>
              <a:spcAft>
                <a:spcPts val="585"/>
              </a:spcAft>
              <a:defRPr lang="en-US" sz="941" b="1" noProof="0" smtClean="0">
                <a:solidFill>
                  <a:srgbClr val="000000"/>
                </a:solidFill>
                <a:latin typeface="EYInterstate" pitchFamily="2" charset="0"/>
                <a:ea typeface="+mn-ea"/>
                <a:cs typeface="+mn-cs"/>
              </a:defRPr>
            </a:lvl1pPr>
            <a:lvl2pPr marL="164891" indent="-163503">
              <a:lnSpc>
                <a:spcPct val="100000"/>
              </a:lnSpc>
              <a:spcBef>
                <a:spcPts val="0"/>
              </a:spcBef>
              <a:spcAft>
                <a:spcPts val="292"/>
              </a:spcAft>
              <a:buClr>
                <a:srgbClr val="FAE600"/>
              </a:buClr>
              <a:buSzPct val="70000"/>
              <a:buFont typeface="Arial" pitchFamily="34" charset="0"/>
              <a:buChar char="►"/>
              <a:defRPr lang="en-US" sz="770" noProof="0" smtClean="0">
                <a:solidFill>
                  <a:srgbClr val="646464"/>
                </a:solidFill>
                <a:latin typeface="EYInterstate Light" pitchFamily="2" charset="0"/>
              </a:defRPr>
            </a:lvl2pPr>
            <a:lvl3pPr marL="340620" indent="-163503">
              <a:lnSpc>
                <a:spcPct val="100000"/>
              </a:lnSpc>
              <a:spcBef>
                <a:spcPts val="0"/>
              </a:spcBef>
              <a:spcAft>
                <a:spcPts val="292"/>
              </a:spcAft>
              <a:buClr>
                <a:srgbClr val="FAE600"/>
              </a:buClr>
              <a:buSzPct val="70000"/>
              <a:buFont typeface="Arial" pitchFamily="34" charset="0"/>
              <a:buChar char="►"/>
              <a:defRPr lang="en-US" sz="770" noProof="0" smtClean="0">
                <a:solidFill>
                  <a:srgbClr val="646464"/>
                </a:solidFill>
                <a:latin typeface="EYInterstate Light" pitchFamily="2" charset="0"/>
              </a:defRPr>
            </a:lvl3pPr>
            <a:lvl4pPr marL="471270" indent="-72268">
              <a:defRPr sz="684"/>
            </a:lvl4pPr>
            <a:lvl5pPr marL="708993" indent="-83425">
              <a:defRPr sz="684"/>
            </a:lvl5pPr>
          </a:lstStyle>
          <a:p>
            <a:pPr lvl="0" algn="l" defTabSz="831981" rtl="0" eaLnBrk="1" fontAlgn="base" hangingPunct="1">
              <a:lnSpc>
                <a:spcPct val="100000"/>
              </a:lnSpc>
              <a:spcBef>
                <a:spcPts val="1171"/>
              </a:spcBef>
              <a:spcAft>
                <a:spcPts val="585"/>
              </a:spcAft>
            </a:pPr>
            <a:r>
              <a:rPr lang="en-US" noProof="0"/>
              <a:t>Click to edit Master text styles</a:t>
            </a:r>
          </a:p>
          <a:p>
            <a:pPr lvl="1" algn="l" defTabSz="831981" rtl="0" eaLnBrk="1" fontAlgn="base" hangingPunct="1">
              <a:lnSpc>
                <a:spcPct val="100000"/>
              </a:lnSpc>
              <a:spcBef>
                <a:spcPts val="1171"/>
              </a:spcBef>
              <a:spcAft>
                <a:spcPts val="585"/>
              </a:spcAft>
            </a:pPr>
            <a:r>
              <a:rPr lang="en-US" noProof="0"/>
              <a:t>Second level</a:t>
            </a:r>
          </a:p>
          <a:p>
            <a:pPr lvl="2" algn="l" defTabSz="831981" rtl="0" eaLnBrk="1" fontAlgn="base" hangingPunct="1">
              <a:lnSpc>
                <a:spcPct val="100000"/>
              </a:lnSpc>
              <a:spcBef>
                <a:spcPts val="1171"/>
              </a:spcBef>
              <a:spcAft>
                <a:spcPts val="585"/>
              </a:spcAft>
            </a:pPr>
            <a:r>
              <a:rPr lang="en-US" noProof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111385" y="2451688"/>
            <a:ext cx="2628000" cy="3850985"/>
          </a:xfrm>
          <a:prstGeom prst="rect">
            <a:avLst/>
          </a:prstGeom>
        </p:spPr>
        <p:txBody>
          <a:bodyPr lIns="40102" tIns="50982" rIns="40102" bIns="50982"/>
          <a:lstStyle>
            <a:lvl1pPr>
              <a:defRPr lang="en-US" sz="941" b="1" noProof="0" smtClean="0">
                <a:solidFill>
                  <a:srgbClr val="000000"/>
                </a:solidFill>
                <a:latin typeface="EYInterstate" pitchFamily="2" charset="0"/>
                <a:ea typeface="+mn-ea"/>
                <a:cs typeface="+mn-cs"/>
              </a:defRPr>
            </a:lvl1pPr>
            <a:lvl2pPr marL="164891" marR="0" indent="-163503" algn="l" defTabSz="83198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92"/>
              </a:spcAft>
              <a:buClr>
                <a:srgbClr val="FAE600"/>
              </a:buClr>
              <a:buSzPct val="70000"/>
              <a:buFont typeface="Arial" pitchFamily="34" charset="0"/>
              <a:buChar char="►"/>
              <a:tabLst/>
              <a:defRPr lang="en-US" sz="770" noProof="0" smtClean="0">
                <a:solidFill>
                  <a:srgbClr val="646464"/>
                </a:solidFill>
                <a:latin typeface="EYInterstate Light" pitchFamily="2" charset="0"/>
              </a:defRPr>
            </a:lvl2pPr>
            <a:lvl3pPr marL="392050" indent="-158477">
              <a:lnSpc>
                <a:spcPct val="100000"/>
              </a:lnSpc>
              <a:spcBef>
                <a:spcPts val="0"/>
              </a:spcBef>
              <a:spcAft>
                <a:spcPts val="292"/>
              </a:spcAft>
              <a:defRPr lang="pl-PL" sz="770" noProof="0" smtClean="0">
                <a:solidFill>
                  <a:srgbClr val="646464"/>
                </a:solidFill>
                <a:latin typeface="EYInterstate Light" pitchFamily="2" charset="0"/>
              </a:defRPr>
            </a:lvl3pPr>
            <a:lvl4pPr marL="471270" indent="-72268">
              <a:defRPr sz="684"/>
            </a:lvl4pPr>
            <a:lvl5pPr marL="708993" indent="-83425">
              <a:defRPr sz="684"/>
            </a:lvl5pPr>
          </a:lstStyle>
          <a:p>
            <a:pPr lvl="0" algn="l" defTabSz="831981" rtl="0" eaLnBrk="1" fontAlgn="base" hangingPunct="1">
              <a:lnSpc>
                <a:spcPct val="100000"/>
              </a:lnSpc>
              <a:spcBef>
                <a:spcPts val="1171"/>
              </a:spcBef>
              <a:spcAft>
                <a:spcPts val="585"/>
              </a:spcAft>
            </a:pPr>
            <a:r>
              <a:rPr lang="en-US" noProof="0"/>
              <a:t>Click to edit Master text styles</a:t>
            </a:r>
          </a:p>
          <a:p>
            <a:pPr lvl="1" algn="l" defTabSz="831981" rtl="0" eaLnBrk="1" fontAlgn="base" hangingPunct="1">
              <a:lnSpc>
                <a:spcPct val="100000"/>
              </a:lnSpc>
              <a:spcBef>
                <a:spcPts val="1171"/>
              </a:spcBef>
              <a:spcAft>
                <a:spcPts val="585"/>
              </a:spcAft>
            </a:pPr>
            <a:r>
              <a:rPr lang="en-US" noProof="0"/>
              <a:t>Second level</a:t>
            </a:r>
          </a:p>
          <a:p>
            <a:pPr lvl="2" algn="l" defTabSz="831981" rtl="0" eaLnBrk="1" fontAlgn="base" hangingPunct="1">
              <a:lnSpc>
                <a:spcPct val="100000"/>
              </a:lnSpc>
              <a:spcBef>
                <a:spcPts val="1171"/>
              </a:spcBef>
              <a:spcAft>
                <a:spcPts val="585"/>
              </a:spcAft>
            </a:pPr>
            <a:r>
              <a:rPr lang="en-US" noProof="0"/>
              <a:t>Third level</a:t>
            </a:r>
          </a:p>
          <a:p>
            <a:pPr lvl="3" algn="l" defTabSz="831981" rtl="0" eaLnBrk="1" fontAlgn="base" hangingPunct="1">
              <a:lnSpc>
                <a:spcPct val="100000"/>
              </a:lnSpc>
              <a:spcBef>
                <a:spcPts val="1171"/>
              </a:spcBef>
              <a:spcAft>
                <a:spcPts val="585"/>
              </a:spcAft>
            </a:pPr>
            <a:r>
              <a:rPr lang="en-US" noProof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754" y="554343"/>
            <a:ext cx="8218724" cy="3206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07700" y="1233665"/>
            <a:ext cx="8241014" cy="600689"/>
          </a:xfrm>
          <a:prstGeom prst="rect">
            <a:avLst/>
          </a:prstGeom>
          <a:solidFill>
            <a:srgbClr val="FAE6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70130" tIns="35033" rIns="70130" bIns="35033" anchor="ctr"/>
          <a:lstStyle/>
          <a:p>
            <a:pPr fontAlgn="base">
              <a:lnSpc>
                <a:spcPts val="1197"/>
              </a:lnSpc>
              <a:spcBef>
                <a:spcPct val="50000"/>
              </a:spcBef>
              <a:spcAft>
                <a:spcPct val="0"/>
              </a:spcAft>
              <a:buClr>
                <a:srgbClr val="FFE600"/>
              </a:buClr>
              <a:buSzPct val="80000"/>
              <a:buFont typeface="Arial" charset="0"/>
              <a:buNone/>
              <a:defRPr/>
            </a:pPr>
            <a:endParaRPr lang="en-GB" sz="684" dirty="0">
              <a:solidFill>
                <a:srgbClr val="646464"/>
              </a:solidFill>
              <a:latin typeface="EYInterstate 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072700" y="1382182"/>
            <a:ext cx="2592388" cy="287338"/>
          </a:xfrm>
          <a:prstGeom prst="rect">
            <a:avLst/>
          </a:prstGeom>
        </p:spPr>
        <p:txBody>
          <a:bodyPr lIns="101969" tIns="0" rIns="101969" bIns="50982"/>
          <a:lstStyle>
            <a:lvl1pPr>
              <a:defRPr sz="1197" b="1">
                <a:latin typeface="EYInterstate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507700" y="2362688"/>
            <a:ext cx="8241014" cy="0"/>
          </a:xfrm>
          <a:prstGeom prst="line">
            <a:avLst/>
          </a:prstGeom>
          <a:noFill/>
          <a:ln w="12700" cap="flat" cmpd="sng" algn="ctr">
            <a:solidFill>
              <a:srgbClr val="FFF27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72701" y="1900914"/>
            <a:ext cx="1872506" cy="360362"/>
          </a:xfrm>
          <a:prstGeom prst="rect">
            <a:avLst/>
          </a:prstGeom>
        </p:spPr>
        <p:txBody>
          <a:bodyPr lIns="100374" tIns="0" rIns="80280" bIns="0"/>
          <a:lstStyle>
            <a:lvl1pPr>
              <a:lnSpc>
                <a:spcPct val="100000"/>
              </a:lnSpc>
              <a:tabLst>
                <a:tab pos="428433" algn="l"/>
              </a:tabLst>
              <a:defRPr sz="684">
                <a:latin typeface="EYInterstate Light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771769" y="1382182"/>
            <a:ext cx="2592388" cy="287338"/>
          </a:xfrm>
          <a:prstGeom prst="rect">
            <a:avLst/>
          </a:prstGeom>
        </p:spPr>
        <p:txBody>
          <a:bodyPr lIns="101969" tIns="0" rIns="101969" bIns="50982"/>
          <a:lstStyle>
            <a:lvl1pPr>
              <a:defRPr sz="1197" b="1">
                <a:latin typeface="EYInterstate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771769" y="1900914"/>
            <a:ext cx="1872506" cy="360362"/>
          </a:xfrm>
          <a:prstGeom prst="rect">
            <a:avLst/>
          </a:prstGeom>
        </p:spPr>
        <p:txBody>
          <a:bodyPr lIns="100374" tIns="0" rIns="80280" bIns="0"/>
          <a:lstStyle>
            <a:lvl1pPr>
              <a:lnSpc>
                <a:spcPct val="100000"/>
              </a:lnSpc>
              <a:tabLst>
                <a:tab pos="428433" algn="l"/>
              </a:tabLst>
              <a:defRPr sz="684">
                <a:latin typeface="EYInterstate Light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259632" y="1383775"/>
            <a:ext cx="2592388" cy="287338"/>
          </a:xfrm>
          <a:prstGeom prst="rect">
            <a:avLst/>
          </a:prstGeom>
        </p:spPr>
        <p:txBody>
          <a:bodyPr lIns="101969" tIns="0" rIns="101969" bIns="50982"/>
          <a:lstStyle>
            <a:lvl1pPr>
              <a:defRPr sz="1197" b="1">
                <a:latin typeface="EYInterstate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259633" y="1902508"/>
            <a:ext cx="1872506" cy="360362"/>
          </a:xfrm>
          <a:prstGeom prst="rect">
            <a:avLst/>
          </a:prstGeom>
        </p:spPr>
        <p:txBody>
          <a:bodyPr lIns="100374" tIns="0" rIns="80280" bIns="0"/>
          <a:lstStyle>
            <a:lvl1pPr>
              <a:lnSpc>
                <a:spcPct val="100000"/>
              </a:lnSpc>
              <a:tabLst>
                <a:tab pos="428433" algn="l"/>
              </a:tabLst>
              <a:defRPr sz="684">
                <a:latin typeface="EYInterstate Light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/>
          </p:nvPr>
        </p:nvSpPr>
        <p:spPr>
          <a:xfrm>
            <a:off x="507699" y="2482757"/>
            <a:ext cx="2628000" cy="3850985"/>
          </a:xfrm>
          <a:prstGeom prst="rect">
            <a:avLst/>
          </a:prstGeom>
        </p:spPr>
        <p:txBody>
          <a:bodyPr lIns="40102" tIns="50982" rIns="40102" bIns="50982"/>
          <a:lstStyle>
            <a:lvl1pPr>
              <a:lnSpc>
                <a:spcPct val="100000"/>
              </a:lnSpc>
              <a:spcBef>
                <a:spcPts val="1171"/>
              </a:spcBef>
              <a:spcAft>
                <a:spcPts val="585"/>
              </a:spcAft>
              <a:defRPr lang="en-US" sz="941" b="1" noProof="0" smtClean="0">
                <a:solidFill>
                  <a:srgbClr val="000000"/>
                </a:solidFill>
                <a:latin typeface="EYInterstate" pitchFamily="2" charset="0"/>
                <a:ea typeface="+mn-ea"/>
                <a:cs typeface="+mn-cs"/>
              </a:defRPr>
            </a:lvl1pPr>
            <a:lvl2pPr marL="164891" indent="-163503">
              <a:lnSpc>
                <a:spcPct val="100000"/>
              </a:lnSpc>
              <a:spcBef>
                <a:spcPts val="0"/>
              </a:spcBef>
              <a:spcAft>
                <a:spcPts val="292"/>
              </a:spcAft>
              <a:buClr>
                <a:srgbClr val="FAE600"/>
              </a:buClr>
              <a:buSzPct val="70000"/>
              <a:buFont typeface="Arial" pitchFamily="34" charset="0"/>
              <a:buChar char="►"/>
              <a:defRPr lang="en-US" sz="770" noProof="0" smtClean="0">
                <a:solidFill>
                  <a:srgbClr val="646464"/>
                </a:solidFill>
                <a:latin typeface="EYInterstate Light" pitchFamily="2" charset="0"/>
              </a:defRPr>
            </a:lvl2pPr>
            <a:lvl3pPr marL="340620" indent="-163503">
              <a:lnSpc>
                <a:spcPct val="100000"/>
              </a:lnSpc>
              <a:spcBef>
                <a:spcPts val="0"/>
              </a:spcBef>
              <a:spcAft>
                <a:spcPts val="292"/>
              </a:spcAft>
              <a:buClr>
                <a:srgbClr val="FAE600"/>
              </a:buClr>
              <a:buSzPct val="70000"/>
              <a:buFont typeface="Arial" pitchFamily="34" charset="0"/>
              <a:buChar char="►"/>
              <a:defRPr lang="en-US" sz="770" noProof="0" smtClean="0">
                <a:solidFill>
                  <a:srgbClr val="646464"/>
                </a:solidFill>
                <a:latin typeface="EYInterstate Light" pitchFamily="2" charset="0"/>
              </a:defRPr>
            </a:lvl3pPr>
            <a:lvl4pPr marL="471270" indent="-72268">
              <a:defRPr sz="684"/>
            </a:lvl4pPr>
            <a:lvl5pPr marL="708993" indent="-83425">
              <a:defRPr sz="684"/>
            </a:lvl5pPr>
          </a:lstStyle>
          <a:p>
            <a:pPr lvl="0" algn="l" defTabSz="831981" rtl="0" eaLnBrk="1" fontAlgn="base" hangingPunct="1">
              <a:lnSpc>
                <a:spcPct val="100000"/>
              </a:lnSpc>
              <a:spcBef>
                <a:spcPts val="1171"/>
              </a:spcBef>
              <a:spcAft>
                <a:spcPts val="585"/>
              </a:spcAft>
            </a:pPr>
            <a:r>
              <a:rPr lang="en-US" noProof="0"/>
              <a:t>Click to edit Master text styles</a:t>
            </a:r>
          </a:p>
          <a:p>
            <a:pPr lvl="1" algn="l" defTabSz="831981" rtl="0" eaLnBrk="1" fontAlgn="base" hangingPunct="1">
              <a:lnSpc>
                <a:spcPct val="100000"/>
              </a:lnSpc>
              <a:spcBef>
                <a:spcPts val="1171"/>
              </a:spcBef>
              <a:spcAft>
                <a:spcPts val="585"/>
              </a:spcAft>
            </a:pPr>
            <a:r>
              <a:rPr lang="en-US" noProof="0"/>
              <a:t>Second level</a:t>
            </a:r>
          </a:p>
          <a:p>
            <a:pPr lvl="2" algn="l" defTabSz="831981" rtl="0" eaLnBrk="1" fontAlgn="base" hangingPunct="1">
              <a:lnSpc>
                <a:spcPct val="100000"/>
              </a:lnSpc>
              <a:spcBef>
                <a:spcPts val="1171"/>
              </a:spcBef>
              <a:spcAft>
                <a:spcPts val="585"/>
              </a:spcAft>
            </a:pPr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0212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7.wmf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slideLayout" Target="../slideLayouts/slideLayout74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slideLayout" Target="../slideLayouts/slideLayout77.xml"/><Relationship Id="rId47" Type="http://schemas.openxmlformats.org/officeDocument/2006/relationships/tags" Target="../tags/tag7.xml"/><Relationship Id="rId50" Type="http://schemas.openxmlformats.org/officeDocument/2006/relationships/image" Target="../media/image12.emf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slideLayout" Target="../slideLayouts/slideLayout73.xml"/><Relationship Id="rId46" Type="http://schemas.openxmlformats.org/officeDocument/2006/relationships/vmlDrawing" Target="../drawings/vmlDrawing6.v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41" Type="http://schemas.openxmlformats.org/officeDocument/2006/relationships/slideLayout" Target="../slideLayouts/slideLayout76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slideLayout" Target="../slideLayouts/slideLayout72.xml"/><Relationship Id="rId40" Type="http://schemas.openxmlformats.org/officeDocument/2006/relationships/slideLayout" Target="../slideLayouts/slideLayout75.xml"/><Relationship Id="rId45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slideLayout" Target="../slideLayouts/slideLayout71.xml"/><Relationship Id="rId49" Type="http://schemas.openxmlformats.org/officeDocument/2006/relationships/oleObject" Target="../embeddings/oleObject6.bin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4" Type="http://schemas.openxmlformats.org/officeDocument/2006/relationships/slideLayout" Target="../slideLayouts/slideLayout79.xml"/><Relationship Id="rId52" Type="http://schemas.openxmlformats.org/officeDocument/2006/relationships/image" Target="../media/image13.emf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slideLayout" Target="../slideLayouts/slideLayout78.xml"/><Relationship Id="rId48" Type="http://schemas.openxmlformats.org/officeDocument/2006/relationships/tags" Target="../tags/tag8.xml"/><Relationship Id="rId8" Type="http://schemas.openxmlformats.org/officeDocument/2006/relationships/slideLayout" Target="../slideLayouts/slideLayout43.xml"/><Relationship Id="rId51" Type="http://schemas.openxmlformats.org/officeDocument/2006/relationships/oleObject" Target="../embeddings/oleObject7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image" Target="../media/image21.emf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81.xml"/><Relationship Id="rId16" Type="http://schemas.openxmlformats.org/officeDocument/2006/relationships/tags" Target="../tags/tag1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vmlDrawing" Target="../drawings/vmlDrawing7.vml"/><Relationship Id="rId10" Type="http://schemas.openxmlformats.org/officeDocument/2006/relationships/slideLayout" Target="../slideLayouts/slideLayout89.xml"/><Relationship Id="rId19" Type="http://schemas.openxmlformats.org/officeDocument/2006/relationships/image" Target="../media/image2.wmf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95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19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image" Target="../media/image2.wmf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vmlDrawing" Target="../drawings/vmlDrawing21.v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48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oleObject" Target="../embeddings/oleObject22.bin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tags" Target="../tags/tag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41156256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4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fld id="{9AE4D82F-B047-469B-AC52-A46321747EAF}" type="slidenum">
              <a:rPr lang="en-GB" sz="1100" smtClean="0">
                <a:solidFill>
                  <a:schemeClr val="bg1"/>
                </a:solidFill>
                <a:latin typeface="+mn-lt"/>
                <a:cs typeface="Arial" pitchFamily="34" charset="0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fld id="{67DDB471-FFC9-46BD-BD18-79C247C5CE16}" type="datetime1">
              <a:rPr lang="en-US" smtClean="0"/>
              <a:t>2/29/2020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64" y="6327648"/>
            <a:ext cx="399919" cy="408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748" r:id="rId3"/>
    <p:sldLayoutId id="2147483749" r:id="rId4"/>
    <p:sldLayoutId id="2147483669" r:id="rId5"/>
    <p:sldLayoutId id="2147483780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726" r:id="rId12"/>
    <p:sldLayoutId id="2147483677" r:id="rId13"/>
    <p:sldLayoutId id="2147483678" r:id="rId14"/>
    <p:sldLayoutId id="2147483679" r:id="rId15"/>
    <p:sldLayoutId id="2147483785" r:id="rId16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92240"/>
            <a:ext cx="3434400" cy="2011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6492240"/>
            <a:ext cx="720000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+mn-lt"/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2"/>
          </p:nvPr>
        </p:nvSpPr>
        <p:spPr>
          <a:xfrm>
            <a:off x="1217792" y="6492240"/>
            <a:ext cx="1188720" cy="201168"/>
          </a:xfrm>
          <a:prstGeom prst="rect">
            <a:avLst/>
          </a:prstGeom>
        </p:spPr>
        <p:txBody>
          <a:bodyPr vert="horz" wrap="square" lIns="0" tIns="0" rIns="0" bIns="0" anchor="t" anchorCtr="0"/>
          <a:lstStyle>
            <a:lvl1pPr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fld id="{73DFBABB-9C07-4AA3-A82F-F168EC34451D}" type="datetime1">
              <a:rPr lang="en-US" smtClean="0"/>
              <a:t>2/29/2020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64" y="6327648"/>
            <a:ext cx="40250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9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77" r:id="rId2"/>
    <p:sldLayoutId id="2147483763" r:id="rId3"/>
    <p:sldLayoutId id="2147483765" r:id="rId4"/>
    <p:sldLayoutId id="2147483710" r:id="rId5"/>
    <p:sldLayoutId id="2147483750" r:id="rId6"/>
    <p:sldLayoutId id="2147483751" r:id="rId7"/>
    <p:sldLayoutId id="2147483711" r:id="rId8"/>
    <p:sldLayoutId id="2147483783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27" r:id="rId15"/>
    <p:sldLayoutId id="2147483719" r:id="rId16"/>
    <p:sldLayoutId id="2147483720" r:id="rId17"/>
    <p:sldLayoutId id="2147483721" r:id="rId18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59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rgbClr val="FFD2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gray">
          <a:xfrm>
            <a:off x="496293" y="1042416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4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646464"/>
          </a:solidFill>
          <a:latin typeface="EYInterstate Light" panose="02000506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366048" y="6446960"/>
            <a:ext cx="4054798" cy="8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98475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95363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93838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90725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479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051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23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5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566" dirty="0">
                <a:solidFill>
                  <a:srgbClr val="58595B"/>
                </a:solidFill>
                <a:latin typeface="EYInterstate Regular" pitchFamily="2" charset="0"/>
              </a:rPr>
              <a:t>Confidential </a:t>
            </a:r>
            <a:r>
              <a:rPr lang="en-GB" sz="566" dirty="0">
                <a:solidFill>
                  <a:srgbClr val="58595B"/>
                </a:solidFill>
                <a:latin typeface="EYInterstate Light" pitchFamily="2" charset="0"/>
              </a:rPr>
              <a:t>– All Rights Reserved </a:t>
            </a:r>
            <a:r>
              <a:rPr lang="pl-PL" sz="566" dirty="0">
                <a:solidFill>
                  <a:srgbClr val="58595B"/>
                </a:solidFill>
                <a:latin typeface="EYInterstate Light" pitchFamily="2" charset="0"/>
              </a:rPr>
              <a:t>– EY 2017</a:t>
            </a:r>
          </a:p>
        </p:txBody>
      </p:sp>
      <p:sp>
        <p:nvSpPr>
          <p:cNvPr id="10241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85527" y="476591"/>
            <a:ext cx="8198705" cy="36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/>
              <a:t>Headline 1</a:t>
            </a:r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8627544" y="6436332"/>
            <a:ext cx="169686" cy="9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98475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95363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93838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90725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479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051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23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5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F1D8A122-693B-4700-A7C3-BC99B2F8B8C8}" type="slidenum">
              <a:rPr lang="en-GB" sz="566">
                <a:solidFill>
                  <a:srgbClr val="58595B"/>
                </a:solidFill>
                <a:latin typeface="EYInterstate Regular" pitchFamily="2" charset="0"/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566" dirty="0">
              <a:solidFill>
                <a:srgbClr val="58595B"/>
              </a:solidFill>
              <a:latin typeface="EYInterstate Regular" pitchFamily="2" charset="0"/>
            </a:endParaRPr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47"/>
            </p:custDataLst>
            <p:extLst/>
          </p:nvPr>
        </p:nvGraphicFramePr>
        <p:xfrm>
          <a:off x="1359" y="1442"/>
          <a:ext cx="1357" cy="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2" name="think-cell Slide" r:id="rId49" imgW="216" imgH="216" progId="TCLayout.ActiveDocument.1">
                  <p:embed/>
                </p:oleObj>
              </mc:Choice>
              <mc:Fallback>
                <p:oleObj name="think-cell Slide" r:id="rId49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359" y="1442"/>
                        <a:ext cx="1357" cy="1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48"/>
            </p:custDataLst>
            <p:extLst/>
          </p:nvPr>
        </p:nvGraphicFramePr>
        <p:xfrm>
          <a:off x="1358" y="1441"/>
          <a:ext cx="1357" cy="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3" name="think-cell Slide" r:id="rId51" imgW="270" imgH="270" progId="TCLayout.ActiveDocument.1">
                  <p:embed/>
                </p:oleObj>
              </mc:Choice>
              <mc:Fallback>
                <p:oleObj name="think-cell Slide" r:id="rId5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1358" y="1441"/>
                        <a:ext cx="1357" cy="1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201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  <p:sldLayoutId id="2147483805" r:id="rId19"/>
    <p:sldLayoutId id="2147483806" r:id="rId20"/>
    <p:sldLayoutId id="2147483807" r:id="rId21"/>
    <p:sldLayoutId id="2147483808" r:id="rId22"/>
    <p:sldLayoutId id="2147483809" r:id="rId23"/>
    <p:sldLayoutId id="2147483810" r:id="rId24"/>
    <p:sldLayoutId id="2147483811" r:id="rId25"/>
    <p:sldLayoutId id="2147483812" r:id="rId26"/>
    <p:sldLayoutId id="2147483813" r:id="rId27"/>
    <p:sldLayoutId id="2147483814" r:id="rId28"/>
    <p:sldLayoutId id="2147483815" r:id="rId29"/>
    <p:sldLayoutId id="2147483816" r:id="rId30"/>
    <p:sldLayoutId id="2147483817" r:id="rId31"/>
    <p:sldLayoutId id="2147483818" r:id="rId32"/>
    <p:sldLayoutId id="2147483819" r:id="rId33"/>
    <p:sldLayoutId id="2147483820" r:id="rId34"/>
    <p:sldLayoutId id="2147483821" r:id="rId35"/>
    <p:sldLayoutId id="2147483822" r:id="rId36"/>
    <p:sldLayoutId id="2147483823" r:id="rId37"/>
    <p:sldLayoutId id="2147483824" r:id="rId38"/>
    <p:sldLayoutId id="2147483825" r:id="rId39"/>
    <p:sldLayoutId id="2147483826" r:id="rId40"/>
    <p:sldLayoutId id="2147483827" r:id="rId41"/>
    <p:sldLayoutId id="2147483828" r:id="rId42"/>
    <p:sldLayoutId id="2147483829" r:id="rId43"/>
    <p:sldLayoutId id="2147483830" r:id="rId44"/>
  </p:sldLayoutIdLst>
  <p:hf hdr="0" ftr="0"/>
  <p:txStyles>
    <p:titleStyle>
      <a:lvl1pPr algn="l" defTabSz="822487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394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822487" rtl="0" eaLnBrk="1" fontAlgn="base" hangingPunct="1">
        <a:lnSpc>
          <a:spcPts val="2428"/>
        </a:lnSpc>
        <a:spcBef>
          <a:spcPct val="0"/>
        </a:spcBef>
        <a:spcAft>
          <a:spcPct val="0"/>
        </a:spcAft>
        <a:defRPr sz="1980">
          <a:solidFill>
            <a:schemeClr val="tx1"/>
          </a:solidFill>
          <a:latin typeface="EYInterstate" pitchFamily="2" charset="0"/>
        </a:defRPr>
      </a:lvl2pPr>
      <a:lvl3pPr algn="l" defTabSz="822487" rtl="0" eaLnBrk="1" fontAlgn="base" hangingPunct="1">
        <a:lnSpc>
          <a:spcPts val="2428"/>
        </a:lnSpc>
        <a:spcBef>
          <a:spcPct val="0"/>
        </a:spcBef>
        <a:spcAft>
          <a:spcPct val="0"/>
        </a:spcAft>
        <a:defRPr sz="1980">
          <a:solidFill>
            <a:schemeClr val="tx1"/>
          </a:solidFill>
          <a:latin typeface="EYInterstate" pitchFamily="2" charset="0"/>
        </a:defRPr>
      </a:lvl3pPr>
      <a:lvl4pPr algn="l" defTabSz="822487" rtl="0" eaLnBrk="1" fontAlgn="base" hangingPunct="1">
        <a:lnSpc>
          <a:spcPts val="2428"/>
        </a:lnSpc>
        <a:spcBef>
          <a:spcPct val="0"/>
        </a:spcBef>
        <a:spcAft>
          <a:spcPct val="0"/>
        </a:spcAft>
        <a:defRPr sz="1980">
          <a:solidFill>
            <a:schemeClr val="tx1"/>
          </a:solidFill>
          <a:latin typeface="EYInterstate" pitchFamily="2" charset="0"/>
        </a:defRPr>
      </a:lvl4pPr>
      <a:lvl5pPr algn="l" defTabSz="822487" rtl="0" eaLnBrk="1" fontAlgn="base" hangingPunct="1">
        <a:lnSpc>
          <a:spcPts val="2428"/>
        </a:lnSpc>
        <a:spcBef>
          <a:spcPct val="0"/>
        </a:spcBef>
        <a:spcAft>
          <a:spcPct val="0"/>
        </a:spcAft>
        <a:defRPr sz="1980">
          <a:solidFill>
            <a:schemeClr val="tx1"/>
          </a:solidFill>
          <a:latin typeface="EYInterstate" pitchFamily="2" charset="0"/>
        </a:defRPr>
      </a:lvl5pPr>
      <a:lvl6pPr marL="377793" algn="l" defTabSz="822487" rtl="0" eaLnBrk="1" fontAlgn="base" hangingPunct="1">
        <a:lnSpc>
          <a:spcPts val="2428"/>
        </a:lnSpc>
        <a:spcBef>
          <a:spcPct val="0"/>
        </a:spcBef>
        <a:spcAft>
          <a:spcPct val="0"/>
        </a:spcAft>
        <a:defRPr sz="1980">
          <a:solidFill>
            <a:schemeClr val="tx1"/>
          </a:solidFill>
          <a:latin typeface="EYInterstate" pitchFamily="2" charset="0"/>
        </a:defRPr>
      </a:lvl6pPr>
      <a:lvl7pPr marL="755586" algn="l" defTabSz="822487" rtl="0" eaLnBrk="1" fontAlgn="base" hangingPunct="1">
        <a:lnSpc>
          <a:spcPts val="2428"/>
        </a:lnSpc>
        <a:spcBef>
          <a:spcPct val="0"/>
        </a:spcBef>
        <a:spcAft>
          <a:spcPct val="0"/>
        </a:spcAft>
        <a:defRPr sz="1980">
          <a:solidFill>
            <a:schemeClr val="tx1"/>
          </a:solidFill>
          <a:latin typeface="EYInterstate" pitchFamily="2" charset="0"/>
        </a:defRPr>
      </a:lvl7pPr>
      <a:lvl8pPr marL="1133378" algn="l" defTabSz="822487" rtl="0" eaLnBrk="1" fontAlgn="base" hangingPunct="1">
        <a:lnSpc>
          <a:spcPts val="2428"/>
        </a:lnSpc>
        <a:spcBef>
          <a:spcPct val="0"/>
        </a:spcBef>
        <a:spcAft>
          <a:spcPct val="0"/>
        </a:spcAft>
        <a:defRPr sz="1980">
          <a:solidFill>
            <a:schemeClr val="tx1"/>
          </a:solidFill>
          <a:latin typeface="EYInterstate" pitchFamily="2" charset="0"/>
        </a:defRPr>
      </a:lvl8pPr>
      <a:lvl9pPr marL="1511171" algn="l" defTabSz="822487" rtl="0" eaLnBrk="1" fontAlgn="base" hangingPunct="1">
        <a:lnSpc>
          <a:spcPts val="2428"/>
        </a:lnSpc>
        <a:spcBef>
          <a:spcPct val="0"/>
        </a:spcBef>
        <a:spcAft>
          <a:spcPct val="0"/>
        </a:spcAft>
        <a:defRPr sz="1980">
          <a:solidFill>
            <a:schemeClr val="tx1"/>
          </a:solidFill>
          <a:latin typeface="EYInterstate" pitchFamily="2" charset="0"/>
        </a:defRPr>
      </a:lvl9pPr>
    </p:titleStyle>
    <p:bodyStyle>
      <a:lvl1pPr algn="l" defTabSz="822487" rtl="0" eaLnBrk="1" fontAlgn="base" hangingPunct="1">
        <a:lnSpc>
          <a:spcPts val="1405"/>
        </a:lnSpc>
        <a:spcBef>
          <a:spcPct val="0"/>
        </a:spcBef>
        <a:spcAft>
          <a:spcPct val="0"/>
        </a:spcAft>
        <a:defRPr sz="1508">
          <a:solidFill>
            <a:srgbClr val="000000"/>
          </a:solidFill>
          <a:latin typeface="EYInterstate Regular" pitchFamily="2" charset="0"/>
          <a:ea typeface="+mn-ea"/>
          <a:cs typeface="+mn-cs"/>
        </a:defRPr>
      </a:lvl1pPr>
      <a:lvl2pPr marL="1313" marR="0" indent="0" algn="l" defTabSz="822487" rtl="0" eaLnBrk="1" fontAlgn="base" latinLnBrk="0" hangingPunct="1">
        <a:lnSpc>
          <a:spcPts val="1157"/>
        </a:lnSpc>
        <a:spcBef>
          <a:spcPct val="0"/>
        </a:spcBef>
        <a:spcAft>
          <a:spcPct val="0"/>
        </a:spcAft>
        <a:buClrTx/>
        <a:buSzPct val="30000"/>
        <a:buFont typeface="Arial" charset="0"/>
        <a:buNone/>
        <a:tabLst/>
        <a:defRPr sz="943">
          <a:solidFill>
            <a:srgbClr val="000000"/>
          </a:solidFill>
          <a:latin typeface="+mj-lt"/>
        </a:defRPr>
      </a:lvl2pPr>
      <a:lvl3pPr marL="2623" algn="l" defTabSz="822487" rtl="0" eaLnBrk="1" fontAlgn="base" hangingPunct="1">
        <a:lnSpc>
          <a:spcPts val="1488"/>
        </a:lnSpc>
        <a:spcBef>
          <a:spcPts val="496"/>
        </a:spcBef>
        <a:spcAft>
          <a:spcPct val="0"/>
        </a:spcAft>
        <a:buSzPct val="30000"/>
        <a:buFont typeface="Arial" charset="0"/>
        <a:defRPr sz="1131">
          <a:solidFill>
            <a:srgbClr val="808080"/>
          </a:solidFill>
          <a:latin typeface="EYInterstate Light" pitchFamily="2" charset="0"/>
        </a:defRPr>
      </a:lvl3pPr>
      <a:lvl4pPr marL="3936" algn="l" defTabSz="822487" rtl="0" eaLnBrk="1" fontAlgn="base" hangingPunct="1">
        <a:lnSpc>
          <a:spcPts val="992"/>
        </a:lnSpc>
        <a:spcBef>
          <a:spcPts val="496"/>
        </a:spcBef>
        <a:spcAft>
          <a:spcPct val="0"/>
        </a:spcAft>
        <a:buSzPct val="30000"/>
        <a:buFont typeface="Arial" charset="0"/>
        <a:defRPr sz="754">
          <a:solidFill>
            <a:srgbClr val="000000"/>
          </a:solidFill>
          <a:latin typeface="EYInterstate" pitchFamily="2" charset="0"/>
        </a:defRPr>
      </a:lvl4pPr>
      <a:lvl5pPr marL="93137" indent="-86577" algn="l" defTabSz="822487" rtl="0" eaLnBrk="1" fontAlgn="base" hangingPunct="1">
        <a:lnSpc>
          <a:spcPct val="130000"/>
        </a:lnSpc>
        <a:spcBef>
          <a:spcPts val="496"/>
        </a:spcBef>
        <a:spcAft>
          <a:spcPct val="0"/>
        </a:spcAft>
        <a:buClr>
          <a:srgbClr val="58595B"/>
        </a:buClr>
        <a:buSzPct val="100000"/>
        <a:buFont typeface="EYInterstate Light" pitchFamily="2" charset="0"/>
        <a:buChar char="•"/>
        <a:tabLst>
          <a:tab pos="93137" algn="l"/>
        </a:tabLst>
        <a:defRPr sz="754">
          <a:solidFill>
            <a:srgbClr val="000000"/>
          </a:solidFill>
          <a:latin typeface="EYInterstate Light" pitchFamily="2" charset="0"/>
        </a:defRPr>
      </a:lvl5pPr>
      <a:lvl6pPr marL="451253" indent="-66901" algn="l" defTabSz="822487" rtl="0" eaLnBrk="1" fontAlgn="base" hangingPunct="1">
        <a:lnSpc>
          <a:spcPct val="130000"/>
        </a:lnSpc>
        <a:spcBef>
          <a:spcPts val="496"/>
        </a:spcBef>
        <a:spcAft>
          <a:spcPct val="0"/>
        </a:spcAft>
        <a:buSzPct val="30000"/>
        <a:buFont typeface="Arial" charset="0"/>
        <a:buChar char="►"/>
        <a:defRPr sz="754">
          <a:solidFill>
            <a:schemeClr val="tx1"/>
          </a:solidFill>
          <a:latin typeface="EYInterstate Light" pitchFamily="2" charset="0"/>
        </a:defRPr>
      </a:lvl6pPr>
      <a:lvl7pPr marL="829045" indent="-66901" algn="l" defTabSz="822487" rtl="0" eaLnBrk="1" fontAlgn="base" hangingPunct="1">
        <a:lnSpc>
          <a:spcPct val="130000"/>
        </a:lnSpc>
        <a:spcBef>
          <a:spcPts val="496"/>
        </a:spcBef>
        <a:spcAft>
          <a:spcPct val="0"/>
        </a:spcAft>
        <a:buSzPct val="30000"/>
        <a:buFont typeface="Arial" charset="0"/>
        <a:buChar char="►"/>
        <a:defRPr sz="754">
          <a:solidFill>
            <a:schemeClr val="tx1"/>
          </a:solidFill>
          <a:latin typeface="EYInterstate Light" pitchFamily="2" charset="0"/>
        </a:defRPr>
      </a:lvl7pPr>
      <a:lvl8pPr marL="1206838" indent="-66901" algn="l" defTabSz="822487" rtl="0" eaLnBrk="1" fontAlgn="base" hangingPunct="1">
        <a:lnSpc>
          <a:spcPct val="130000"/>
        </a:lnSpc>
        <a:spcBef>
          <a:spcPts val="496"/>
        </a:spcBef>
        <a:spcAft>
          <a:spcPct val="0"/>
        </a:spcAft>
        <a:buSzPct val="30000"/>
        <a:buFont typeface="Arial" charset="0"/>
        <a:buChar char="►"/>
        <a:defRPr sz="754">
          <a:solidFill>
            <a:schemeClr val="tx1"/>
          </a:solidFill>
          <a:latin typeface="EYInterstate Light" pitchFamily="2" charset="0"/>
        </a:defRPr>
      </a:lvl8pPr>
      <a:lvl9pPr marL="1584631" indent="-66901" algn="l" defTabSz="822487" rtl="0" eaLnBrk="1" fontAlgn="base" hangingPunct="1">
        <a:lnSpc>
          <a:spcPct val="130000"/>
        </a:lnSpc>
        <a:spcBef>
          <a:spcPts val="496"/>
        </a:spcBef>
        <a:spcAft>
          <a:spcPct val="0"/>
        </a:spcAft>
        <a:buSzPct val="30000"/>
        <a:buFont typeface="Arial" charset="0"/>
        <a:buChar char="►"/>
        <a:defRPr sz="754">
          <a:solidFill>
            <a:schemeClr val="tx1"/>
          </a:solidFill>
          <a:latin typeface="EYInterstate Light" pitchFamily="2" charset="0"/>
        </a:defRPr>
      </a:lvl9pPr>
    </p:bodyStyle>
    <p:otherStyle>
      <a:defPPr>
        <a:defRPr lang="en-US"/>
      </a:defPPr>
      <a:lvl1pPr marL="0" algn="l" defTabSz="755586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1pPr>
      <a:lvl2pPr marL="377793" algn="l" defTabSz="755586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2pPr>
      <a:lvl3pPr marL="755586" algn="l" defTabSz="755586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3pPr>
      <a:lvl4pPr marL="1133378" algn="l" defTabSz="755586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4pPr>
      <a:lvl5pPr marL="1511171" algn="l" defTabSz="755586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5pPr>
      <a:lvl6pPr marL="1888964" algn="l" defTabSz="755586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6pPr>
      <a:lvl7pPr marL="2266757" algn="l" defTabSz="755586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7pPr>
      <a:lvl8pPr marL="2644550" algn="l" defTabSz="755586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8pPr>
      <a:lvl9pPr marL="3022342" algn="l" defTabSz="755586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446">
          <p15:clr>
            <a:srgbClr val="F26B43"/>
          </p15:clr>
        </p15:guide>
        <p15:guide id="2" pos="383">
          <p15:clr>
            <a:srgbClr val="F26B43"/>
          </p15:clr>
        </p15:guide>
        <p15:guide id="3" orient="horz" pos="1073">
          <p15:clr>
            <a:srgbClr val="F26B43"/>
          </p15:clr>
        </p15:guide>
        <p15:guide id="4" pos="6475">
          <p15:clr>
            <a:srgbClr val="F26B43"/>
          </p15:clr>
        </p15:guide>
        <p15:guide id="5" pos="816">
          <p15:clr>
            <a:srgbClr val="F26B43"/>
          </p15:clr>
        </p15:guide>
        <p15:guide id="6" pos="885">
          <p15:clr>
            <a:srgbClr val="F26B43"/>
          </p15:clr>
        </p15:guide>
        <p15:guide id="7" pos="1320">
          <p15:clr>
            <a:srgbClr val="F26B43"/>
          </p15:clr>
        </p15:guide>
        <p15:guide id="8" pos="1386">
          <p15:clr>
            <a:srgbClr val="F26B43"/>
          </p15:clr>
        </p15:guide>
        <p15:guide id="9" pos="1820">
          <p15:clr>
            <a:srgbClr val="F26B43"/>
          </p15:clr>
        </p15:guide>
        <p15:guide id="10" pos="1887">
          <p15:clr>
            <a:srgbClr val="F26B43"/>
          </p15:clr>
        </p15:guide>
        <p15:guide id="11" pos="2322">
          <p15:clr>
            <a:srgbClr val="F26B43"/>
          </p15:clr>
        </p15:guide>
        <p15:guide id="12" pos="2388">
          <p15:clr>
            <a:srgbClr val="F26B43"/>
          </p15:clr>
        </p15:guide>
        <p15:guide id="13" pos="2825">
          <p15:clr>
            <a:srgbClr val="F26B43"/>
          </p15:clr>
        </p15:guide>
        <p15:guide id="14" pos="2896">
          <p15:clr>
            <a:srgbClr val="F26B43"/>
          </p15:clr>
        </p15:guide>
        <p15:guide id="15" pos="3333">
          <p15:clr>
            <a:srgbClr val="F26B43"/>
          </p15:clr>
        </p15:guide>
        <p15:guide id="16" pos="3402">
          <p15:clr>
            <a:srgbClr val="F26B43"/>
          </p15:clr>
        </p15:guide>
        <p15:guide id="17" pos="3838">
          <p15:clr>
            <a:srgbClr val="F26B43"/>
          </p15:clr>
        </p15:guide>
        <p15:guide id="18" pos="3909">
          <p15:clr>
            <a:srgbClr val="F26B43"/>
          </p15:clr>
        </p15:guide>
        <p15:guide id="19" pos="4344">
          <p15:clr>
            <a:srgbClr val="F26B43"/>
          </p15:clr>
        </p15:guide>
        <p15:guide id="20" pos="4410">
          <p15:clr>
            <a:srgbClr val="F26B43"/>
          </p15:clr>
        </p15:guide>
        <p15:guide id="21" pos="4844">
          <p15:clr>
            <a:srgbClr val="F26B43"/>
          </p15:clr>
        </p15:guide>
        <p15:guide id="22" pos="4912">
          <p15:clr>
            <a:srgbClr val="F26B43"/>
          </p15:clr>
        </p15:guide>
        <p15:guide id="23" pos="5346">
          <p15:clr>
            <a:srgbClr val="F26B43"/>
          </p15:clr>
        </p15:guide>
        <p15:guide id="24" pos="5412">
          <p15:clr>
            <a:srgbClr val="F26B43"/>
          </p15:clr>
        </p15:guide>
        <p15:guide id="25" pos="5846">
          <p15:clr>
            <a:srgbClr val="F26B43"/>
          </p15:clr>
        </p15:guide>
        <p15:guide id="26" pos="591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/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8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415200"/>
            <a:ext cx="72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239"/>
            <a:fld id="{9AE4D82F-B047-469B-AC52-A46321747EAF}" type="slidenum">
              <a:rPr lang="en-GB" sz="1100" smtClean="0">
                <a:solidFill>
                  <a:srgbClr val="000000"/>
                </a:solidFill>
                <a:latin typeface="EYInterstate Light"/>
                <a:sym typeface="EYInterstate Light"/>
              </a:rPr>
              <a:pPr defTabSz="914239"/>
              <a:t>‹#›</a:t>
            </a:fld>
            <a:endParaRPr lang="en-GB" sz="1100" dirty="0">
              <a:solidFill>
                <a:srgbClr val="000000"/>
              </a:solidFill>
              <a:latin typeface="EYInterstate Light"/>
              <a:sym typeface="EYInterstate Ligh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4466" y="6327649"/>
            <a:ext cx="399919" cy="40883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718967" y="6449251"/>
            <a:ext cx="0" cy="123732"/>
          </a:xfrm>
          <a:prstGeom prst="line">
            <a:avLst/>
          </a:prstGeom>
          <a:ln w="9525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2465798" y="6415200"/>
            <a:ext cx="3143892" cy="141577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defTabSz="914239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None/>
            </a:pPr>
            <a:r>
              <a:rPr lang="pl-PL" sz="800" dirty="0">
                <a:solidFill>
                  <a:srgbClr val="000000"/>
                </a:solidFill>
                <a:latin typeface="EYInterstate Light" panose="02000506000000020004" pitchFamily="2" charset="0"/>
              </a:rPr>
              <a:t>Poufne – wszelkie prawa zastrzeżone – EY 2017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684496" y="6391118"/>
            <a:ext cx="2842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39"/>
            <a:r>
              <a:rPr lang="pl-PL" sz="800" b="1" dirty="0">
                <a:solidFill>
                  <a:srgbClr val="FF0000"/>
                </a:solidFill>
                <a:latin typeface="EYInterstate Light" panose="02000506000000020004" pitchFamily="2" charset="0"/>
              </a:rPr>
              <a:t>|        EXECUTIVE SUMMARY – WERSJA WSTĘPNA</a:t>
            </a:r>
          </a:p>
        </p:txBody>
      </p:sp>
    </p:spTree>
    <p:extLst>
      <p:ext uri="{BB962C8B-B14F-4D97-AF65-F5344CB8AC3E}">
        <p14:creationId xmlns:p14="http://schemas.microsoft.com/office/powerpoint/2010/main" val="341538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</p:sldLayoutIdLst>
  <p:hf sldNum="0" hdr="0" dt="0"/>
  <p:txStyles>
    <p:titleStyle>
      <a:lvl1pPr algn="l" defTabSz="914239" rtl="0" eaLnBrk="1" latinLnBrk="0" hangingPunct="1">
        <a:lnSpc>
          <a:spcPct val="85000"/>
        </a:lnSpc>
        <a:spcBef>
          <a:spcPct val="0"/>
        </a:spcBef>
        <a:buNone/>
        <a:defRPr sz="1800" b="1" kern="1200">
          <a:solidFill>
            <a:schemeClr val="bg1"/>
          </a:solidFill>
          <a:latin typeface="EYInterstate" panose="02000503020000020004" pitchFamily="2" charset="0"/>
          <a:ea typeface="+mj-ea"/>
          <a:cs typeface="Arial" pitchFamily="34" charset="0"/>
          <a:sym typeface="EYInterstate Light"/>
        </a:defRPr>
      </a:lvl1pPr>
    </p:titleStyle>
    <p:bodyStyle>
      <a:lvl1pPr marL="342839" indent="-342839" algn="l" defTabSz="914239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EYInterstate Light"/>
          <a:ea typeface="+mn-ea"/>
          <a:cs typeface="+mn-cs"/>
          <a:sym typeface="EYInterstate Light"/>
        </a:defRPr>
      </a:lvl1pPr>
      <a:lvl2pPr marL="709488" indent="-353951" algn="l" defTabSz="914239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EYInterstate Light"/>
          <a:ea typeface="+mn-ea"/>
          <a:cs typeface="+mn-cs"/>
          <a:sym typeface="EYInterstate Light"/>
        </a:defRPr>
      </a:lvl2pPr>
      <a:lvl3pPr marL="1077722" indent="-353951" algn="l" defTabSz="914239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EYInterstate Light"/>
          <a:ea typeface="+mn-ea"/>
          <a:cs typeface="+mn-cs"/>
          <a:sym typeface="EYInterstate Light"/>
        </a:defRPr>
      </a:lvl3pPr>
      <a:lvl4pPr marL="1433260" indent="-355537" algn="l" defTabSz="914239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EYInterstate Light"/>
          <a:ea typeface="+mn-ea"/>
          <a:cs typeface="+mn-cs"/>
          <a:sym typeface="EYInterstate Light"/>
        </a:defRPr>
      </a:lvl4pPr>
      <a:lvl5pPr marL="1787210" indent="-353951" algn="l" defTabSz="914239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EYInterstate Light"/>
          <a:ea typeface="+mn-ea"/>
          <a:cs typeface="+mn-cs"/>
          <a:sym typeface="EYInterstate Light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532018" y="293729"/>
            <a:ext cx="8104282" cy="32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/>
              <a:t>Headline 1</a:t>
            </a:r>
          </a:p>
        </p:txBody>
      </p:sp>
    </p:spTree>
    <p:extLst>
      <p:ext uri="{BB962C8B-B14F-4D97-AF65-F5344CB8AC3E}">
        <p14:creationId xmlns:p14="http://schemas.microsoft.com/office/powerpoint/2010/main" val="355467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4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4" r:id="rId14"/>
    <p:sldLayoutId id="2147483865" r:id="rId15"/>
    <p:sldLayoutId id="2147483866" r:id="rId16"/>
    <p:sldLayoutId id="2147483867" r:id="rId17"/>
    <p:sldLayoutId id="2147483868" r:id="rId18"/>
    <p:sldLayoutId id="2147483869" r:id="rId19"/>
    <p:sldLayoutId id="2147483870" r:id="rId20"/>
  </p:sldLayoutIdLst>
  <p:hf hdr="0" ftr="0" dt="0"/>
  <p:txStyles>
    <p:titleStyle>
      <a:lvl1pPr algn="l" defTabSz="831783" rtl="0" eaLnBrk="1" fontAlgn="base" hangingPunct="1">
        <a:lnSpc>
          <a:spcPts val="2510"/>
        </a:lnSpc>
        <a:spcBef>
          <a:spcPct val="0"/>
        </a:spcBef>
        <a:spcAft>
          <a:spcPct val="0"/>
        </a:spcAft>
        <a:defRPr sz="2052" b="1">
          <a:solidFill>
            <a:srgbClr val="000000"/>
          </a:solidFill>
          <a:latin typeface="EYInterstate" pitchFamily="2" charset="0"/>
          <a:ea typeface="+mj-ea"/>
          <a:cs typeface="+mj-cs"/>
        </a:defRPr>
      </a:lvl1pPr>
      <a:lvl2pPr algn="l" defTabSz="831783" rtl="0" eaLnBrk="1" fontAlgn="base" hangingPunct="1">
        <a:lnSpc>
          <a:spcPts val="2510"/>
        </a:lnSpc>
        <a:spcBef>
          <a:spcPct val="0"/>
        </a:spcBef>
        <a:spcAft>
          <a:spcPct val="0"/>
        </a:spcAft>
        <a:defRPr sz="2052">
          <a:solidFill>
            <a:schemeClr val="tx1"/>
          </a:solidFill>
          <a:latin typeface="EYInterstate" pitchFamily="2" charset="0"/>
        </a:defRPr>
      </a:lvl2pPr>
      <a:lvl3pPr algn="l" defTabSz="831783" rtl="0" eaLnBrk="1" fontAlgn="base" hangingPunct="1">
        <a:lnSpc>
          <a:spcPts val="2510"/>
        </a:lnSpc>
        <a:spcBef>
          <a:spcPct val="0"/>
        </a:spcBef>
        <a:spcAft>
          <a:spcPct val="0"/>
        </a:spcAft>
        <a:defRPr sz="2052">
          <a:solidFill>
            <a:schemeClr val="tx1"/>
          </a:solidFill>
          <a:latin typeface="EYInterstate" pitchFamily="2" charset="0"/>
        </a:defRPr>
      </a:lvl3pPr>
      <a:lvl4pPr algn="l" defTabSz="831783" rtl="0" eaLnBrk="1" fontAlgn="base" hangingPunct="1">
        <a:lnSpc>
          <a:spcPts val="2510"/>
        </a:lnSpc>
        <a:spcBef>
          <a:spcPct val="0"/>
        </a:spcBef>
        <a:spcAft>
          <a:spcPct val="0"/>
        </a:spcAft>
        <a:defRPr sz="2052">
          <a:solidFill>
            <a:schemeClr val="tx1"/>
          </a:solidFill>
          <a:latin typeface="EYInterstate" pitchFamily="2" charset="0"/>
        </a:defRPr>
      </a:lvl4pPr>
      <a:lvl5pPr algn="l" defTabSz="831783" rtl="0" eaLnBrk="1" fontAlgn="base" hangingPunct="1">
        <a:lnSpc>
          <a:spcPts val="2510"/>
        </a:lnSpc>
        <a:spcBef>
          <a:spcPct val="0"/>
        </a:spcBef>
        <a:spcAft>
          <a:spcPct val="0"/>
        </a:spcAft>
        <a:defRPr sz="2052">
          <a:solidFill>
            <a:schemeClr val="tx1"/>
          </a:solidFill>
          <a:latin typeface="EYInterstate" pitchFamily="2" charset="0"/>
        </a:defRPr>
      </a:lvl5pPr>
      <a:lvl6pPr marL="382035" algn="l" defTabSz="831783" rtl="0" eaLnBrk="1" fontAlgn="base" hangingPunct="1">
        <a:lnSpc>
          <a:spcPts val="2510"/>
        </a:lnSpc>
        <a:spcBef>
          <a:spcPct val="0"/>
        </a:spcBef>
        <a:spcAft>
          <a:spcPct val="0"/>
        </a:spcAft>
        <a:defRPr sz="2052">
          <a:solidFill>
            <a:schemeClr val="tx1"/>
          </a:solidFill>
          <a:latin typeface="EYInterstate" pitchFamily="2" charset="0"/>
        </a:defRPr>
      </a:lvl6pPr>
      <a:lvl7pPr marL="764093" algn="l" defTabSz="831783" rtl="0" eaLnBrk="1" fontAlgn="base" hangingPunct="1">
        <a:lnSpc>
          <a:spcPts val="2510"/>
        </a:lnSpc>
        <a:spcBef>
          <a:spcPct val="0"/>
        </a:spcBef>
        <a:spcAft>
          <a:spcPct val="0"/>
        </a:spcAft>
        <a:defRPr sz="2052">
          <a:solidFill>
            <a:schemeClr val="tx1"/>
          </a:solidFill>
          <a:latin typeface="EYInterstate" pitchFamily="2" charset="0"/>
        </a:defRPr>
      </a:lvl7pPr>
      <a:lvl8pPr marL="1146164" algn="l" defTabSz="831783" rtl="0" eaLnBrk="1" fontAlgn="base" hangingPunct="1">
        <a:lnSpc>
          <a:spcPts val="2510"/>
        </a:lnSpc>
        <a:spcBef>
          <a:spcPct val="0"/>
        </a:spcBef>
        <a:spcAft>
          <a:spcPct val="0"/>
        </a:spcAft>
        <a:defRPr sz="2052">
          <a:solidFill>
            <a:schemeClr val="tx1"/>
          </a:solidFill>
          <a:latin typeface="EYInterstate" pitchFamily="2" charset="0"/>
        </a:defRPr>
      </a:lvl8pPr>
      <a:lvl9pPr marL="1528210" algn="l" defTabSz="831783" rtl="0" eaLnBrk="1" fontAlgn="base" hangingPunct="1">
        <a:lnSpc>
          <a:spcPts val="2510"/>
        </a:lnSpc>
        <a:spcBef>
          <a:spcPct val="0"/>
        </a:spcBef>
        <a:spcAft>
          <a:spcPct val="0"/>
        </a:spcAft>
        <a:defRPr sz="2052">
          <a:solidFill>
            <a:schemeClr val="tx1"/>
          </a:solidFill>
          <a:latin typeface="EYInterstate" pitchFamily="2" charset="0"/>
        </a:defRPr>
      </a:lvl9pPr>
    </p:titleStyle>
    <p:bodyStyle>
      <a:lvl1pPr algn="l" defTabSz="831783" rtl="0" eaLnBrk="1" fontAlgn="base" hangingPunct="1">
        <a:lnSpc>
          <a:spcPts val="1454"/>
        </a:lnSpc>
        <a:spcBef>
          <a:spcPct val="0"/>
        </a:spcBef>
        <a:spcAft>
          <a:spcPct val="0"/>
        </a:spcAft>
        <a:defRPr sz="1625">
          <a:solidFill>
            <a:srgbClr val="000000"/>
          </a:solidFill>
          <a:latin typeface="EYInterstate Regular" pitchFamily="2" charset="0"/>
          <a:ea typeface="+mn-ea"/>
          <a:cs typeface="+mn-cs"/>
        </a:defRPr>
      </a:lvl1pPr>
      <a:lvl2pPr marL="1358" marR="0" indent="0" algn="l" defTabSz="831783" rtl="0" eaLnBrk="1" fontAlgn="base" latinLnBrk="0" hangingPunct="1">
        <a:lnSpc>
          <a:spcPts val="1197"/>
        </a:lnSpc>
        <a:spcBef>
          <a:spcPct val="0"/>
        </a:spcBef>
        <a:spcAft>
          <a:spcPct val="0"/>
        </a:spcAft>
        <a:buClrTx/>
        <a:buSzPct val="30000"/>
        <a:buFont typeface="Arial" charset="0"/>
        <a:buNone/>
        <a:tabLst/>
        <a:defRPr sz="941">
          <a:solidFill>
            <a:srgbClr val="000000"/>
          </a:solidFill>
          <a:latin typeface="+mj-lt"/>
        </a:defRPr>
      </a:lvl2pPr>
      <a:lvl3pPr marL="2715" algn="l" defTabSz="831783" rtl="0" eaLnBrk="1" fontAlgn="base" hangingPunct="1">
        <a:lnSpc>
          <a:spcPts val="1539"/>
        </a:lnSpc>
        <a:spcBef>
          <a:spcPts val="513"/>
        </a:spcBef>
        <a:spcAft>
          <a:spcPct val="0"/>
        </a:spcAft>
        <a:buSzPct val="30000"/>
        <a:buFont typeface="Arial" charset="0"/>
        <a:defRPr sz="1197">
          <a:solidFill>
            <a:srgbClr val="808080"/>
          </a:solidFill>
          <a:latin typeface="EYInterstate Light" pitchFamily="2" charset="0"/>
        </a:defRPr>
      </a:lvl3pPr>
      <a:lvl4pPr marL="4060" algn="l" defTabSz="831783" rtl="0" eaLnBrk="1" fontAlgn="base" hangingPunct="1">
        <a:lnSpc>
          <a:spcPts val="1026"/>
        </a:lnSpc>
        <a:spcBef>
          <a:spcPts val="513"/>
        </a:spcBef>
        <a:spcAft>
          <a:spcPct val="0"/>
        </a:spcAft>
        <a:buSzPct val="30000"/>
        <a:buFont typeface="Arial" charset="0"/>
        <a:defRPr sz="770">
          <a:solidFill>
            <a:srgbClr val="000000"/>
          </a:solidFill>
          <a:latin typeface="EYInterstate" pitchFamily="2" charset="0"/>
        </a:defRPr>
      </a:lvl4pPr>
      <a:lvl5pPr marL="94184" indent="-87554" algn="l" defTabSz="831783" rtl="0" eaLnBrk="1" fontAlgn="base" hangingPunct="1">
        <a:lnSpc>
          <a:spcPct val="130000"/>
        </a:lnSpc>
        <a:spcBef>
          <a:spcPts val="513"/>
        </a:spcBef>
        <a:spcAft>
          <a:spcPct val="0"/>
        </a:spcAft>
        <a:buClr>
          <a:srgbClr val="58595B"/>
        </a:buClr>
        <a:buSzPct val="100000"/>
        <a:buFont typeface="EYInterstate Light" pitchFamily="2" charset="0"/>
        <a:buChar char="•"/>
        <a:tabLst>
          <a:tab pos="94184" algn="l"/>
        </a:tabLst>
        <a:defRPr sz="770">
          <a:solidFill>
            <a:srgbClr val="000000"/>
          </a:solidFill>
          <a:latin typeface="EYInterstate Light" pitchFamily="2" charset="0"/>
        </a:defRPr>
      </a:lvl5pPr>
      <a:lvl6pPr marL="456334" indent="-67648" algn="l" defTabSz="831783" rtl="0" eaLnBrk="1" fontAlgn="base" hangingPunct="1">
        <a:lnSpc>
          <a:spcPct val="130000"/>
        </a:lnSpc>
        <a:spcBef>
          <a:spcPts val="513"/>
        </a:spcBef>
        <a:spcAft>
          <a:spcPct val="0"/>
        </a:spcAft>
        <a:buSzPct val="30000"/>
        <a:buFont typeface="Arial" charset="0"/>
        <a:buChar char="►"/>
        <a:defRPr sz="770">
          <a:solidFill>
            <a:schemeClr val="tx1"/>
          </a:solidFill>
          <a:latin typeface="EYInterstate Light" pitchFamily="2" charset="0"/>
        </a:defRPr>
      </a:lvl6pPr>
      <a:lvl7pPr marL="838399" indent="-67648" algn="l" defTabSz="831783" rtl="0" eaLnBrk="1" fontAlgn="base" hangingPunct="1">
        <a:lnSpc>
          <a:spcPct val="130000"/>
        </a:lnSpc>
        <a:spcBef>
          <a:spcPts val="513"/>
        </a:spcBef>
        <a:spcAft>
          <a:spcPct val="0"/>
        </a:spcAft>
        <a:buSzPct val="30000"/>
        <a:buFont typeface="Arial" charset="0"/>
        <a:buChar char="►"/>
        <a:defRPr sz="770">
          <a:solidFill>
            <a:schemeClr val="tx1"/>
          </a:solidFill>
          <a:latin typeface="EYInterstate Light" pitchFamily="2" charset="0"/>
        </a:defRPr>
      </a:lvl7pPr>
      <a:lvl8pPr marL="1220449" indent="-67648" algn="l" defTabSz="831783" rtl="0" eaLnBrk="1" fontAlgn="base" hangingPunct="1">
        <a:lnSpc>
          <a:spcPct val="130000"/>
        </a:lnSpc>
        <a:spcBef>
          <a:spcPts val="513"/>
        </a:spcBef>
        <a:spcAft>
          <a:spcPct val="0"/>
        </a:spcAft>
        <a:buSzPct val="30000"/>
        <a:buFont typeface="Arial" charset="0"/>
        <a:buChar char="►"/>
        <a:defRPr sz="770">
          <a:solidFill>
            <a:schemeClr val="tx1"/>
          </a:solidFill>
          <a:latin typeface="EYInterstate Light" pitchFamily="2" charset="0"/>
        </a:defRPr>
      </a:lvl8pPr>
      <a:lvl9pPr marL="1602507" indent="-67648" algn="l" defTabSz="831783" rtl="0" eaLnBrk="1" fontAlgn="base" hangingPunct="1">
        <a:lnSpc>
          <a:spcPct val="130000"/>
        </a:lnSpc>
        <a:spcBef>
          <a:spcPts val="513"/>
        </a:spcBef>
        <a:spcAft>
          <a:spcPct val="0"/>
        </a:spcAft>
        <a:buSzPct val="30000"/>
        <a:buFont typeface="Arial" charset="0"/>
        <a:buChar char="►"/>
        <a:defRPr sz="770">
          <a:solidFill>
            <a:schemeClr val="tx1"/>
          </a:solidFill>
          <a:latin typeface="EYInterstate Light" pitchFamily="2" charset="0"/>
        </a:defRPr>
      </a:lvl9pPr>
    </p:bodyStyle>
    <p:otherStyle>
      <a:defPPr>
        <a:defRPr lang="en-US"/>
      </a:defPPr>
      <a:lvl1pPr marL="0" algn="l" defTabSz="76409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382035" algn="l" defTabSz="76409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764093" algn="l" defTabSz="76409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146164" algn="l" defTabSz="76409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528210" algn="l" defTabSz="76409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1910268" algn="l" defTabSz="76409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292323" algn="l" defTabSz="76409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674377" algn="l" defTabSz="76409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056418" algn="l" defTabSz="76409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517204" y="6624297"/>
            <a:ext cx="2089163" cy="9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98475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95363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93838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90725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479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051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23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5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599" dirty="0">
                <a:solidFill>
                  <a:srgbClr val="333333"/>
                </a:solidFill>
                <a:latin typeface="EYInterstate Regular" pitchFamily="2" charset="0"/>
              </a:rPr>
              <a:t>Poufne </a:t>
            </a:r>
            <a:r>
              <a:rPr lang="en-GB" sz="599" dirty="0">
                <a:solidFill>
                  <a:srgbClr val="333333"/>
                </a:solidFill>
                <a:latin typeface="EYInterstate Light" pitchFamily="2" charset="0"/>
              </a:rPr>
              <a:t>– </a:t>
            </a:r>
            <a:r>
              <a:rPr lang="pl-PL" sz="599" dirty="0">
                <a:solidFill>
                  <a:srgbClr val="333333"/>
                </a:solidFill>
                <a:latin typeface="EYInterstate Light" pitchFamily="2" charset="0"/>
              </a:rPr>
              <a:t>Wszelkie prawa zastrzeżone </a:t>
            </a:r>
            <a:r>
              <a:rPr lang="en-GB" sz="599" dirty="0">
                <a:solidFill>
                  <a:srgbClr val="333333"/>
                </a:solidFill>
                <a:latin typeface="EYInterstate Light" pitchFamily="2" charset="0"/>
              </a:rPr>
              <a:t>– </a:t>
            </a:r>
            <a:r>
              <a:rPr lang="pl-PL" sz="599" dirty="0">
                <a:solidFill>
                  <a:srgbClr val="333333"/>
                </a:solidFill>
                <a:latin typeface="EYInterstate Light" pitchFamily="2" charset="0"/>
              </a:rPr>
              <a:t>EY 2017</a:t>
            </a:r>
            <a:endParaRPr lang="en-GB" sz="599" dirty="0">
              <a:solidFill>
                <a:srgbClr val="333333"/>
              </a:solidFill>
              <a:latin typeface="EYInterstate Light" pitchFamily="2" charset="0"/>
            </a:endParaRPr>
          </a:p>
        </p:txBody>
      </p:sp>
      <p:sp>
        <p:nvSpPr>
          <p:cNvPr id="10241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532018" y="293729"/>
            <a:ext cx="8104282" cy="32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/>
              <a:t>Headline 1</a:t>
            </a:r>
          </a:p>
        </p:txBody>
      </p:sp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3127638" y="6618799"/>
            <a:ext cx="5508662" cy="9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98475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95363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93838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90725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479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051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23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5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599" dirty="0">
                <a:solidFill>
                  <a:srgbClr val="333333"/>
                </a:solidFill>
                <a:latin typeface="EYInterstate Light" pitchFamily="2" charset="0"/>
              </a:rPr>
              <a:t>Oferta na wdrożenie systemu zapewnienia zgodności (</a:t>
            </a:r>
            <a:r>
              <a:rPr lang="pl-PL" sz="599" dirty="0" err="1">
                <a:solidFill>
                  <a:srgbClr val="333333"/>
                </a:solidFill>
                <a:latin typeface="EYInterstate Light" pitchFamily="2" charset="0"/>
              </a:rPr>
              <a:t>compliance</a:t>
            </a:r>
            <a:r>
              <a:rPr lang="pl-PL" sz="599" dirty="0">
                <a:solidFill>
                  <a:srgbClr val="333333"/>
                </a:solidFill>
                <a:latin typeface="EYInterstate Light" pitchFamily="2" charset="0"/>
              </a:rPr>
              <a:t>)	 			</a:t>
            </a:r>
            <a:r>
              <a:rPr lang="pl-PL" sz="599" dirty="0">
                <a:solidFill>
                  <a:srgbClr val="333333"/>
                </a:solidFill>
                <a:latin typeface="EYInterstate Regular" pitchFamily="2" charset="0"/>
              </a:rPr>
              <a:t>|  </a:t>
            </a:r>
            <a:fld id="{E98D8E64-FB2B-414D-B53B-7EC5722471EE}" type="slidenum">
              <a:rPr lang="pl-PL" sz="599" smtClean="0">
                <a:solidFill>
                  <a:srgbClr val="333333"/>
                </a:solidFill>
                <a:latin typeface="EYInterstate Regular" pitchFamily="2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599" dirty="0">
              <a:solidFill>
                <a:srgbClr val="333333"/>
              </a:solidFill>
              <a:latin typeface="EYInterstate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40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80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2" r:id="rId14"/>
    <p:sldLayoutId id="2147483893" r:id="rId15"/>
    <p:sldLayoutId id="2147483894" r:id="rId16"/>
    <p:sldLayoutId id="2147483895" r:id="rId17"/>
    <p:sldLayoutId id="2147483896" r:id="rId18"/>
  </p:sldLayoutIdLst>
  <p:hf sldNum="0" hdr="0" dt="0"/>
  <p:txStyles>
    <p:titleStyle>
      <a:lvl1pPr algn="l" defTabSz="831783" rtl="0" eaLnBrk="1" fontAlgn="base" hangingPunct="1">
        <a:lnSpc>
          <a:spcPts val="2510"/>
        </a:lnSpc>
        <a:spcBef>
          <a:spcPct val="0"/>
        </a:spcBef>
        <a:spcAft>
          <a:spcPct val="0"/>
        </a:spcAft>
        <a:defRPr sz="2052" b="1">
          <a:solidFill>
            <a:srgbClr val="000000"/>
          </a:solidFill>
          <a:latin typeface="EYInterstate" pitchFamily="2" charset="0"/>
          <a:ea typeface="+mj-ea"/>
          <a:cs typeface="+mj-cs"/>
        </a:defRPr>
      </a:lvl1pPr>
      <a:lvl2pPr algn="l" defTabSz="831783" rtl="0" eaLnBrk="1" fontAlgn="base" hangingPunct="1">
        <a:lnSpc>
          <a:spcPts val="2510"/>
        </a:lnSpc>
        <a:spcBef>
          <a:spcPct val="0"/>
        </a:spcBef>
        <a:spcAft>
          <a:spcPct val="0"/>
        </a:spcAft>
        <a:defRPr sz="2052">
          <a:solidFill>
            <a:schemeClr val="tx1"/>
          </a:solidFill>
          <a:latin typeface="EYInterstate" pitchFamily="2" charset="0"/>
        </a:defRPr>
      </a:lvl2pPr>
      <a:lvl3pPr algn="l" defTabSz="831783" rtl="0" eaLnBrk="1" fontAlgn="base" hangingPunct="1">
        <a:lnSpc>
          <a:spcPts val="2510"/>
        </a:lnSpc>
        <a:spcBef>
          <a:spcPct val="0"/>
        </a:spcBef>
        <a:spcAft>
          <a:spcPct val="0"/>
        </a:spcAft>
        <a:defRPr sz="2052">
          <a:solidFill>
            <a:schemeClr val="tx1"/>
          </a:solidFill>
          <a:latin typeface="EYInterstate" pitchFamily="2" charset="0"/>
        </a:defRPr>
      </a:lvl3pPr>
      <a:lvl4pPr algn="l" defTabSz="831783" rtl="0" eaLnBrk="1" fontAlgn="base" hangingPunct="1">
        <a:lnSpc>
          <a:spcPts val="2510"/>
        </a:lnSpc>
        <a:spcBef>
          <a:spcPct val="0"/>
        </a:spcBef>
        <a:spcAft>
          <a:spcPct val="0"/>
        </a:spcAft>
        <a:defRPr sz="2052">
          <a:solidFill>
            <a:schemeClr val="tx1"/>
          </a:solidFill>
          <a:latin typeface="EYInterstate" pitchFamily="2" charset="0"/>
        </a:defRPr>
      </a:lvl4pPr>
      <a:lvl5pPr algn="l" defTabSz="831783" rtl="0" eaLnBrk="1" fontAlgn="base" hangingPunct="1">
        <a:lnSpc>
          <a:spcPts val="2510"/>
        </a:lnSpc>
        <a:spcBef>
          <a:spcPct val="0"/>
        </a:spcBef>
        <a:spcAft>
          <a:spcPct val="0"/>
        </a:spcAft>
        <a:defRPr sz="2052">
          <a:solidFill>
            <a:schemeClr val="tx1"/>
          </a:solidFill>
          <a:latin typeface="EYInterstate" pitchFamily="2" charset="0"/>
        </a:defRPr>
      </a:lvl5pPr>
      <a:lvl6pPr marL="382035" algn="l" defTabSz="831783" rtl="0" eaLnBrk="1" fontAlgn="base" hangingPunct="1">
        <a:lnSpc>
          <a:spcPts val="2510"/>
        </a:lnSpc>
        <a:spcBef>
          <a:spcPct val="0"/>
        </a:spcBef>
        <a:spcAft>
          <a:spcPct val="0"/>
        </a:spcAft>
        <a:defRPr sz="2052">
          <a:solidFill>
            <a:schemeClr val="tx1"/>
          </a:solidFill>
          <a:latin typeface="EYInterstate" pitchFamily="2" charset="0"/>
        </a:defRPr>
      </a:lvl6pPr>
      <a:lvl7pPr marL="764093" algn="l" defTabSz="831783" rtl="0" eaLnBrk="1" fontAlgn="base" hangingPunct="1">
        <a:lnSpc>
          <a:spcPts val="2510"/>
        </a:lnSpc>
        <a:spcBef>
          <a:spcPct val="0"/>
        </a:spcBef>
        <a:spcAft>
          <a:spcPct val="0"/>
        </a:spcAft>
        <a:defRPr sz="2052">
          <a:solidFill>
            <a:schemeClr val="tx1"/>
          </a:solidFill>
          <a:latin typeface="EYInterstate" pitchFamily="2" charset="0"/>
        </a:defRPr>
      </a:lvl7pPr>
      <a:lvl8pPr marL="1146164" algn="l" defTabSz="831783" rtl="0" eaLnBrk="1" fontAlgn="base" hangingPunct="1">
        <a:lnSpc>
          <a:spcPts val="2510"/>
        </a:lnSpc>
        <a:spcBef>
          <a:spcPct val="0"/>
        </a:spcBef>
        <a:spcAft>
          <a:spcPct val="0"/>
        </a:spcAft>
        <a:defRPr sz="2052">
          <a:solidFill>
            <a:schemeClr val="tx1"/>
          </a:solidFill>
          <a:latin typeface="EYInterstate" pitchFamily="2" charset="0"/>
        </a:defRPr>
      </a:lvl8pPr>
      <a:lvl9pPr marL="1528210" algn="l" defTabSz="831783" rtl="0" eaLnBrk="1" fontAlgn="base" hangingPunct="1">
        <a:lnSpc>
          <a:spcPts val="2510"/>
        </a:lnSpc>
        <a:spcBef>
          <a:spcPct val="0"/>
        </a:spcBef>
        <a:spcAft>
          <a:spcPct val="0"/>
        </a:spcAft>
        <a:defRPr sz="2052">
          <a:solidFill>
            <a:schemeClr val="tx1"/>
          </a:solidFill>
          <a:latin typeface="EYInterstate" pitchFamily="2" charset="0"/>
        </a:defRPr>
      </a:lvl9pPr>
    </p:titleStyle>
    <p:bodyStyle>
      <a:lvl1pPr algn="l" defTabSz="831783" rtl="0" eaLnBrk="1" fontAlgn="base" hangingPunct="1">
        <a:lnSpc>
          <a:spcPts val="1454"/>
        </a:lnSpc>
        <a:spcBef>
          <a:spcPct val="0"/>
        </a:spcBef>
        <a:spcAft>
          <a:spcPct val="0"/>
        </a:spcAft>
        <a:defRPr sz="1625">
          <a:solidFill>
            <a:srgbClr val="000000"/>
          </a:solidFill>
          <a:latin typeface="EYInterstate Regular" pitchFamily="2" charset="0"/>
          <a:ea typeface="+mn-ea"/>
          <a:cs typeface="+mn-cs"/>
        </a:defRPr>
      </a:lvl1pPr>
      <a:lvl2pPr marL="1358" marR="0" indent="0" algn="l" defTabSz="831783" rtl="0" eaLnBrk="1" fontAlgn="base" latinLnBrk="0" hangingPunct="1">
        <a:lnSpc>
          <a:spcPts val="1197"/>
        </a:lnSpc>
        <a:spcBef>
          <a:spcPct val="0"/>
        </a:spcBef>
        <a:spcAft>
          <a:spcPct val="0"/>
        </a:spcAft>
        <a:buClrTx/>
        <a:buSzPct val="30000"/>
        <a:buFont typeface="Arial" charset="0"/>
        <a:buNone/>
        <a:tabLst/>
        <a:defRPr sz="941">
          <a:solidFill>
            <a:srgbClr val="000000"/>
          </a:solidFill>
          <a:latin typeface="+mj-lt"/>
        </a:defRPr>
      </a:lvl2pPr>
      <a:lvl3pPr marL="2715" algn="l" defTabSz="831783" rtl="0" eaLnBrk="1" fontAlgn="base" hangingPunct="1">
        <a:lnSpc>
          <a:spcPts val="1539"/>
        </a:lnSpc>
        <a:spcBef>
          <a:spcPts val="513"/>
        </a:spcBef>
        <a:spcAft>
          <a:spcPct val="0"/>
        </a:spcAft>
        <a:buSzPct val="30000"/>
        <a:buFont typeface="Arial" charset="0"/>
        <a:defRPr sz="1197">
          <a:solidFill>
            <a:srgbClr val="808080"/>
          </a:solidFill>
          <a:latin typeface="EYInterstate Light" pitchFamily="2" charset="0"/>
        </a:defRPr>
      </a:lvl3pPr>
      <a:lvl4pPr marL="4060" algn="l" defTabSz="831783" rtl="0" eaLnBrk="1" fontAlgn="base" hangingPunct="1">
        <a:lnSpc>
          <a:spcPts val="1026"/>
        </a:lnSpc>
        <a:spcBef>
          <a:spcPts val="513"/>
        </a:spcBef>
        <a:spcAft>
          <a:spcPct val="0"/>
        </a:spcAft>
        <a:buSzPct val="30000"/>
        <a:buFont typeface="Arial" charset="0"/>
        <a:defRPr sz="770">
          <a:solidFill>
            <a:srgbClr val="000000"/>
          </a:solidFill>
          <a:latin typeface="EYInterstate" pitchFamily="2" charset="0"/>
        </a:defRPr>
      </a:lvl4pPr>
      <a:lvl5pPr marL="94184" indent="-87554" algn="l" defTabSz="831783" rtl="0" eaLnBrk="1" fontAlgn="base" hangingPunct="1">
        <a:lnSpc>
          <a:spcPct val="130000"/>
        </a:lnSpc>
        <a:spcBef>
          <a:spcPts val="513"/>
        </a:spcBef>
        <a:spcAft>
          <a:spcPct val="0"/>
        </a:spcAft>
        <a:buClr>
          <a:srgbClr val="58595B"/>
        </a:buClr>
        <a:buSzPct val="100000"/>
        <a:buFont typeface="EYInterstate Light" pitchFamily="2" charset="0"/>
        <a:buChar char="•"/>
        <a:tabLst>
          <a:tab pos="94184" algn="l"/>
        </a:tabLst>
        <a:defRPr sz="770">
          <a:solidFill>
            <a:srgbClr val="000000"/>
          </a:solidFill>
          <a:latin typeface="EYInterstate Light" pitchFamily="2" charset="0"/>
        </a:defRPr>
      </a:lvl5pPr>
      <a:lvl6pPr marL="456334" indent="-67648" algn="l" defTabSz="831783" rtl="0" eaLnBrk="1" fontAlgn="base" hangingPunct="1">
        <a:lnSpc>
          <a:spcPct val="130000"/>
        </a:lnSpc>
        <a:spcBef>
          <a:spcPts val="513"/>
        </a:spcBef>
        <a:spcAft>
          <a:spcPct val="0"/>
        </a:spcAft>
        <a:buSzPct val="30000"/>
        <a:buFont typeface="Arial" charset="0"/>
        <a:buChar char="►"/>
        <a:defRPr sz="770">
          <a:solidFill>
            <a:schemeClr val="tx1"/>
          </a:solidFill>
          <a:latin typeface="EYInterstate Light" pitchFamily="2" charset="0"/>
        </a:defRPr>
      </a:lvl6pPr>
      <a:lvl7pPr marL="838399" indent="-67648" algn="l" defTabSz="831783" rtl="0" eaLnBrk="1" fontAlgn="base" hangingPunct="1">
        <a:lnSpc>
          <a:spcPct val="130000"/>
        </a:lnSpc>
        <a:spcBef>
          <a:spcPts val="513"/>
        </a:spcBef>
        <a:spcAft>
          <a:spcPct val="0"/>
        </a:spcAft>
        <a:buSzPct val="30000"/>
        <a:buFont typeface="Arial" charset="0"/>
        <a:buChar char="►"/>
        <a:defRPr sz="770">
          <a:solidFill>
            <a:schemeClr val="tx1"/>
          </a:solidFill>
          <a:latin typeface="EYInterstate Light" pitchFamily="2" charset="0"/>
        </a:defRPr>
      </a:lvl7pPr>
      <a:lvl8pPr marL="1220449" indent="-67648" algn="l" defTabSz="831783" rtl="0" eaLnBrk="1" fontAlgn="base" hangingPunct="1">
        <a:lnSpc>
          <a:spcPct val="130000"/>
        </a:lnSpc>
        <a:spcBef>
          <a:spcPts val="513"/>
        </a:spcBef>
        <a:spcAft>
          <a:spcPct val="0"/>
        </a:spcAft>
        <a:buSzPct val="30000"/>
        <a:buFont typeface="Arial" charset="0"/>
        <a:buChar char="►"/>
        <a:defRPr sz="770">
          <a:solidFill>
            <a:schemeClr val="tx1"/>
          </a:solidFill>
          <a:latin typeface="EYInterstate Light" pitchFamily="2" charset="0"/>
        </a:defRPr>
      </a:lvl8pPr>
      <a:lvl9pPr marL="1602507" indent="-67648" algn="l" defTabSz="831783" rtl="0" eaLnBrk="1" fontAlgn="base" hangingPunct="1">
        <a:lnSpc>
          <a:spcPct val="130000"/>
        </a:lnSpc>
        <a:spcBef>
          <a:spcPts val="513"/>
        </a:spcBef>
        <a:spcAft>
          <a:spcPct val="0"/>
        </a:spcAft>
        <a:buSzPct val="30000"/>
        <a:buFont typeface="Arial" charset="0"/>
        <a:buChar char="►"/>
        <a:defRPr sz="770">
          <a:solidFill>
            <a:schemeClr val="tx1"/>
          </a:solidFill>
          <a:latin typeface="EYInterstate Light" pitchFamily="2" charset="0"/>
        </a:defRPr>
      </a:lvl9pPr>
    </p:bodyStyle>
    <p:otherStyle>
      <a:defPPr>
        <a:defRPr lang="en-US"/>
      </a:defPPr>
      <a:lvl1pPr marL="0" algn="l" defTabSz="76409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382035" algn="l" defTabSz="76409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764093" algn="l" defTabSz="76409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146164" algn="l" defTabSz="76409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528210" algn="l" defTabSz="76409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1910268" algn="l" defTabSz="76409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292323" algn="l" defTabSz="76409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674377" algn="l" defTabSz="76409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056418" algn="l" defTabSz="76409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fld id="{9AE4D82F-B047-469B-AC52-A46321747EAF}" type="slidenum">
              <a:rPr lang="en-GB" sz="1100" smtClean="0">
                <a:solidFill>
                  <a:srgbClr val="646464"/>
                </a:solidFill>
                <a:cs typeface="Arial" pitchFamily="34" charset="0"/>
              </a:rPr>
              <a:pPr/>
              <a:t>‹#›</a:t>
            </a:fld>
            <a:endParaRPr lang="en-GB" sz="11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fld id="{67DDB471-FFC9-46BD-BD18-79C247C5CE16}" type="datetime1">
              <a:rPr lang="en-US" smtClean="0">
                <a:solidFill>
                  <a:srgbClr val="646464"/>
                </a:solidFill>
              </a:rPr>
              <a:pPr/>
              <a:t>2/29/2020</a:t>
            </a:fld>
            <a:endParaRPr lang="en-US" dirty="0">
              <a:solidFill>
                <a:srgbClr val="646464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64" y="6327648"/>
            <a:ext cx="399919" cy="40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1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DB471-FFC9-46BD-BD18-79C247C5CE16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38F78-1DE9-49D0-985D-FA1DA041A1C6}" type="slidenum">
              <a:rPr lang="pl-PL" smtClean="0"/>
              <a:t>‹#›</a:t>
            </a:fld>
            <a:endParaRPr lang="pl-PL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1156256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0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455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8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1.vml"/><Relationship Id="rId6" Type="http://schemas.openxmlformats.org/officeDocument/2006/relationships/hyperlink" Target="https://www.unic.un.org.pl/dokumenty/karta_onz.php" TargetMode="Externa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8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8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8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8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8.xml"/><Relationship Id="rId2" Type="http://schemas.openxmlformats.org/officeDocument/2006/relationships/tags" Target="../tags/tag41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8.xml"/><Relationship Id="rId2" Type="http://schemas.openxmlformats.org/officeDocument/2006/relationships/tags" Target="../tags/tag4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8.xml"/><Relationship Id="rId2" Type="http://schemas.openxmlformats.org/officeDocument/2006/relationships/tags" Target="../tags/tag43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8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8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8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8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8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8.xml"/><Relationship Id="rId2" Type="http://schemas.openxmlformats.org/officeDocument/2006/relationships/tags" Target="../tags/tag31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8.xml"/><Relationship Id="rId2" Type="http://schemas.openxmlformats.org/officeDocument/2006/relationships/tags" Target="../tags/tag3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8.xml"/><Relationship Id="rId2" Type="http://schemas.openxmlformats.org/officeDocument/2006/relationships/tags" Target="../tags/tag33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8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91226" y="981076"/>
            <a:ext cx="7580598" cy="336632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Podstawy Prawa Międzynarodowego i Europejskiego</a:t>
            </a:r>
            <a:br>
              <a:rPr lang="pl-PL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pl-PL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l-PL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część: prawo międzynarodowe publiczne</a:t>
            </a:r>
            <a:endParaRPr lang="pl-PL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95838" y="4680396"/>
            <a:ext cx="3674783" cy="1091837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Aleksandra Pawłowicz</a:t>
            </a:r>
          </a:p>
          <a:p>
            <a:pPr marL="0" indent="0">
              <a:buNone/>
            </a:pPr>
            <a:r>
              <a:rPr lang="pl-PL" dirty="0"/>
              <a:t>Katedra Prawa Międzynarodowego i Europejskiego</a:t>
            </a:r>
          </a:p>
          <a:p>
            <a:pPr marL="0" indent="0">
              <a:buNone/>
            </a:pPr>
            <a:r>
              <a:rPr lang="pl-PL" dirty="0"/>
              <a:t>Email: aleksandra.pawlowicz@uwr.edu.pl</a:t>
            </a:r>
          </a:p>
        </p:txBody>
      </p:sp>
    </p:spTree>
    <p:extLst>
      <p:ext uri="{BB962C8B-B14F-4D97-AF65-F5344CB8AC3E}">
        <p14:creationId xmlns:p14="http://schemas.microsoft.com/office/powerpoint/2010/main" val="2109505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Object 6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5" name="Object 6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000" dirty="0">
                <a:solidFill>
                  <a:schemeClr val="tx1"/>
                </a:solidFill>
                <a:latin typeface="EYInterstate" panose="02000503020000020004" pitchFamily="2" charset="0"/>
                <a:sym typeface="EYInterstate Light"/>
              </a:rPr>
              <a:t>Części składowe umów międzynarodowych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1F65-A43C-406F-9DCA-0607A2063CB0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52" name="AutoShape 17"/>
          <p:cNvSpPr>
            <a:spLocks noChangeAspect="1" noChangeArrowheads="1" noTextEdit="1"/>
          </p:cNvSpPr>
          <p:nvPr/>
        </p:nvSpPr>
        <p:spPr bwMode="auto">
          <a:xfrm>
            <a:off x="4652162" y="2147933"/>
            <a:ext cx="3182937" cy="31702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50000"/>
              </a:spcAft>
              <a:buClr>
                <a:srgbClr val="FFE600"/>
              </a:buClr>
              <a:buSzPct val="80000"/>
              <a:buFont typeface="Arial" charset="0"/>
              <a:buNone/>
            </a:pPr>
            <a:endParaRPr lang="en-US" sz="900">
              <a:solidFill>
                <a:srgbClr val="000000"/>
              </a:solidFill>
              <a:latin typeface="EYInterstate Light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64994" y="1126540"/>
            <a:ext cx="4118497" cy="18081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defTabSz="914239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endParaRPr lang="pl-PL" sz="1100" b="1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463550" y="1090444"/>
            <a:ext cx="282836" cy="253012"/>
            <a:chOff x="946298" y="3051811"/>
            <a:chExt cx="439477" cy="393136"/>
          </a:xfrm>
        </p:grpSpPr>
        <p:sp>
          <p:nvSpPr>
            <p:cNvPr id="89" name="Chevron 88"/>
            <p:cNvSpPr/>
            <p:nvPr/>
          </p:nvSpPr>
          <p:spPr>
            <a:xfrm>
              <a:off x="946298" y="3051811"/>
              <a:ext cx="255181" cy="393136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239"/>
              <a:endParaRPr lang="pl-PL" sz="1200" dirty="0">
                <a:solidFill>
                  <a:srgbClr val="000000"/>
                </a:solidFill>
              </a:endParaRPr>
            </a:p>
          </p:txBody>
        </p:sp>
        <p:sp>
          <p:nvSpPr>
            <p:cNvPr id="90" name="Chevron 89"/>
            <p:cNvSpPr/>
            <p:nvPr/>
          </p:nvSpPr>
          <p:spPr>
            <a:xfrm>
              <a:off x="1130594" y="3051811"/>
              <a:ext cx="255181" cy="393136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239"/>
              <a:endParaRPr lang="pl-PL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46386" y="1471809"/>
            <a:ext cx="7038975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800" y="1343456"/>
            <a:ext cx="8255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5)	PODPISY, DATY I PIECZĘCIE</a:t>
            </a:r>
          </a:p>
          <a:p>
            <a:r>
              <a:rPr lang="pl-PL" dirty="0"/>
              <a:t>- data i miejsce zawarcia umowy</a:t>
            </a:r>
          </a:p>
          <a:p>
            <a:r>
              <a:rPr lang="pl-PL" dirty="0"/>
              <a:t>- podpisy pełnomocników stron</a:t>
            </a:r>
          </a:p>
          <a:p>
            <a:pPr lvl="1"/>
            <a:r>
              <a:rPr lang="pl-PL" dirty="0"/>
              <a:t>- umowy dwustronne - reguła alternatu: formalny wyraz zasady równości państw. Na egzemplarzu przeznaczonym dla danej strony podpisy jej przedstawicieli znajdują się na pierwszym miejscu, na drugim egzemplarzu dla drugiej strony – odwrotnie. </a:t>
            </a:r>
          </a:p>
          <a:p>
            <a:pPr lvl="1"/>
            <a:r>
              <a:rPr lang="pl-PL" dirty="0"/>
              <a:t>- umowy wielostronne: alfabetycznie</a:t>
            </a:r>
          </a:p>
          <a:p>
            <a:endParaRPr lang="pl-PL" dirty="0"/>
          </a:p>
          <a:p>
            <a:r>
              <a:rPr lang="pl-PL" dirty="0"/>
              <a:t>Język: </a:t>
            </a:r>
          </a:p>
          <a:p>
            <a:r>
              <a:rPr lang="pl-PL" dirty="0"/>
              <a:t>- dwustronne: zazwyczaj w językach obydwu kontrahentów </a:t>
            </a:r>
          </a:p>
          <a:p>
            <a:pPr marL="285750" indent="-285750">
              <a:buFontTx/>
              <a:buChar char="-"/>
            </a:pPr>
            <a:r>
              <a:rPr lang="pl-PL" dirty="0"/>
              <a:t>wielostronne: uznane języki światowe: angielski, francuski, hiszpański, rosyjski i chiński (Karta Narodów Zjednoczonych), arabski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endParaRPr lang="pl-PL" dirty="0"/>
          </a:p>
          <a:p>
            <a:r>
              <a:rPr lang="pl-PL" dirty="0">
                <a:hlinkClick r:id="rId6"/>
              </a:rPr>
              <a:t>https://www.unic.un.org.pl/dokumenty/karta_onz.php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2466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Object 6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5" name="Object 6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000" dirty="0">
                <a:solidFill>
                  <a:schemeClr val="tx1"/>
                </a:solidFill>
                <a:latin typeface="EYInterstate" panose="02000503020000020004" pitchFamily="2" charset="0"/>
                <a:sym typeface="EYInterstate Light"/>
              </a:rPr>
              <a:t>Forma umowy międzynarodowej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1F65-A43C-406F-9DCA-0607A2063CB0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52" name="AutoShape 17"/>
          <p:cNvSpPr>
            <a:spLocks noChangeAspect="1" noChangeArrowheads="1" noTextEdit="1"/>
          </p:cNvSpPr>
          <p:nvPr/>
        </p:nvSpPr>
        <p:spPr bwMode="auto">
          <a:xfrm>
            <a:off x="4652162" y="2147933"/>
            <a:ext cx="3182937" cy="31702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50000"/>
              </a:spcAft>
              <a:buClr>
                <a:srgbClr val="FFE600"/>
              </a:buClr>
              <a:buSzPct val="80000"/>
              <a:buFont typeface="Arial" charset="0"/>
              <a:buNone/>
            </a:pPr>
            <a:endParaRPr lang="en-US" sz="900">
              <a:solidFill>
                <a:srgbClr val="000000"/>
              </a:solidFill>
              <a:latin typeface="EYInterstate Light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64994" y="1126540"/>
            <a:ext cx="4118497" cy="18081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defTabSz="914239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r>
              <a:rPr lang="pl-PL" sz="1100" b="1" dirty="0">
                <a:solidFill>
                  <a:srgbClr val="000000"/>
                </a:solidFill>
                <a:latin typeface="EYInterstate Light" panose="02000506000000020004" pitchFamily="2" charset="0"/>
              </a:rPr>
              <a:t>Konwencja Wiedeńska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463550" y="1090444"/>
            <a:ext cx="282836" cy="253012"/>
            <a:chOff x="946298" y="3051811"/>
            <a:chExt cx="439477" cy="393136"/>
          </a:xfrm>
        </p:grpSpPr>
        <p:sp>
          <p:nvSpPr>
            <p:cNvPr id="89" name="Chevron 88"/>
            <p:cNvSpPr/>
            <p:nvPr/>
          </p:nvSpPr>
          <p:spPr>
            <a:xfrm>
              <a:off x="946298" y="3051811"/>
              <a:ext cx="255181" cy="393136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239"/>
              <a:endParaRPr lang="pl-PL" sz="1200" dirty="0">
                <a:solidFill>
                  <a:srgbClr val="000000"/>
                </a:solidFill>
              </a:endParaRPr>
            </a:p>
          </p:txBody>
        </p:sp>
        <p:sp>
          <p:nvSpPr>
            <p:cNvPr id="90" name="Chevron 89"/>
            <p:cNvSpPr/>
            <p:nvPr/>
          </p:nvSpPr>
          <p:spPr>
            <a:xfrm>
              <a:off x="1130594" y="3051811"/>
              <a:ext cx="255181" cy="393136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239"/>
              <a:endParaRPr lang="pl-PL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46386" y="1471809"/>
            <a:ext cx="7038975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800" y="1343456"/>
            <a:ext cx="8255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Art. 3. Porozumienia międzynarodowe nie objęte zasięgiem niniejszej konwencji</a:t>
            </a:r>
          </a:p>
          <a:p>
            <a:endParaRPr lang="pl-PL" dirty="0"/>
          </a:p>
          <a:p>
            <a:r>
              <a:rPr lang="pl-PL" dirty="0"/>
              <a:t>Fakt, że niniejszej konwencji nie stosuje się ani do porozumień międzynarodowych, zawartych między państwami a innymi podmiotami prawa międzynarodowego lub między takimi innymi podmiotami prawa międzynarodowego, ani do porozumień międzynarodowych zawieranych w formie innej niż pisemna, nie wpływa na:</a:t>
            </a:r>
          </a:p>
          <a:p>
            <a:r>
              <a:rPr lang="pl-PL" dirty="0"/>
              <a:t>a) moc prawną takich porozumień;</a:t>
            </a:r>
          </a:p>
          <a:p>
            <a:r>
              <a:rPr lang="pl-PL" dirty="0"/>
              <a:t>b) zastosowanie do nich którejkolwiek z norm sformułowanych w niniejszej konwencji, którym podlegałyby one na podstawie prawa międzynarodowego, niezależnie od tej konwencji;</a:t>
            </a:r>
          </a:p>
          <a:p>
            <a:r>
              <a:rPr lang="pl-PL" dirty="0"/>
              <a:t>c) zastosowanie konwencji do wzajemnych stosunków między państwami, opartych na porozumieniach międzynarodowych, których stronami są również inne podmioty prawa międzynarodowego.</a:t>
            </a:r>
          </a:p>
          <a:p>
            <a:endParaRPr lang="pl-PL" dirty="0"/>
          </a:p>
          <a:p>
            <a:r>
              <a:rPr lang="pl-PL" dirty="0"/>
              <a:t>„Porozumienia dżentelmeńskie”</a:t>
            </a:r>
          </a:p>
        </p:txBody>
      </p:sp>
    </p:spTree>
    <p:extLst>
      <p:ext uri="{BB962C8B-B14F-4D97-AF65-F5344CB8AC3E}">
        <p14:creationId xmlns:p14="http://schemas.microsoft.com/office/powerpoint/2010/main" val="3848808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804D6-3936-467B-89E5-50776526E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Kazus 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48AB30-DD1D-4065-8312-81BE4B7D4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6236" y="91089"/>
            <a:ext cx="5177244" cy="565748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0BF39-5F56-4FF2-A4D1-5377AAD60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B471-FFC9-46BD-BD18-79C247C5CE16}" type="datetime1">
              <a:rPr lang="en-US" smtClean="0"/>
              <a:t>2/29/2020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918606-A0A7-461C-B7F8-750B50149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748" y="5711826"/>
            <a:ext cx="4876646" cy="114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36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Object 6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5" name="Object 6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000" dirty="0">
                <a:solidFill>
                  <a:schemeClr val="tx1"/>
                </a:solidFill>
                <a:latin typeface="EYInterstate" panose="02000503020000020004" pitchFamily="2" charset="0"/>
                <a:sym typeface="EYInterstate Light"/>
              </a:rPr>
              <a:t>Zawieranie umowy międzynarodowej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1F65-A43C-406F-9DCA-0607A2063CB0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52" name="AutoShape 17"/>
          <p:cNvSpPr>
            <a:spLocks noChangeAspect="1" noChangeArrowheads="1" noTextEdit="1"/>
          </p:cNvSpPr>
          <p:nvPr/>
        </p:nvSpPr>
        <p:spPr bwMode="auto">
          <a:xfrm>
            <a:off x="4652162" y="2147933"/>
            <a:ext cx="3182937" cy="31702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50000"/>
              </a:spcAft>
              <a:buClr>
                <a:srgbClr val="FFE600"/>
              </a:buClr>
              <a:buSzPct val="80000"/>
              <a:buFont typeface="Arial" charset="0"/>
              <a:buNone/>
            </a:pPr>
            <a:endParaRPr lang="en-US" sz="900">
              <a:solidFill>
                <a:srgbClr val="000000"/>
              </a:solidFill>
              <a:latin typeface="EYInterstate Light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64994" y="1126540"/>
            <a:ext cx="4118497" cy="18081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defTabSz="914239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r>
              <a:rPr lang="pl-PL" sz="1100" b="1" dirty="0">
                <a:solidFill>
                  <a:srgbClr val="000000"/>
                </a:solidFill>
                <a:latin typeface="EYInterstate Light" panose="02000506000000020004" pitchFamily="2" charset="0"/>
              </a:rPr>
              <a:t>Procedura zawarcia umowy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463550" y="1090444"/>
            <a:ext cx="282836" cy="253012"/>
            <a:chOff x="946298" y="3051811"/>
            <a:chExt cx="439477" cy="393136"/>
          </a:xfrm>
        </p:grpSpPr>
        <p:sp>
          <p:nvSpPr>
            <p:cNvPr id="89" name="Chevron 88"/>
            <p:cNvSpPr/>
            <p:nvPr/>
          </p:nvSpPr>
          <p:spPr>
            <a:xfrm>
              <a:off x="946298" y="3051811"/>
              <a:ext cx="255181" cy="393136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239"/>
              <a:endParaRPr lang="pl-PL" sz="1200" dirty="0">
                <a:solidFill>
                  <a:srgbClr val="000000"/>
                </a:solidFill>
              </a:endParaRPr>
            </a:p>
          </p:txBody>
        </p:sp>
        <p:sp>
          <p:nvSpPr>
            <p:cNvPr id="90" name="Chevron 89"/>
            <p:cNvSpPr/>
            <p:nvPr/>
          </p:nvSpPr>
          <p:spPr>
            <a:xfrm>
              <a:off x="1130594" y="3051811"/>
              <a:ext cx="255181" cy="393136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239"/>
              <a:endParaRPr lang="pl-PL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46386" y="1471809"/>
            <a:ext cx="7038975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800" y="1343456"/>
            <a:ext cx="8255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Zawarcie umowy międzynarodowej – proces prowadzący do ustalenia przez państwa wzajemnych praw i obowiązków w formie umownej, zakończony uprawomocnieniem się umowy i jej wejściem w życie.</a:t>
            </a:r>
          </a:p>
          <a:p>
            <a:endParaRPr lang="pl-PL" dirty="0"/>
          </a:p>
          <a:p>
            <a:pPr marL="342900" indent="-342900">
              <a:buAutoNum type="arabicPeriod"/>
            </a:pPr>
            <a:r>
              <a:rPr lang="pl-PL" dirty="0"/>
              <a:t>Przygotowanie tekstu umowy i jego przyjęcie – etap wstępny, rokowania nad tekstem umowy, prowadzą do uzgodnienia i ostatecznego zredagowania tekstu umowy</a:t>
            </a:r>
          </a:p>
          <a:p>
            <a:pPr marL="800100" lvl="1" indent="-342900">
              <a:buFont typeface="+mj-lt"/>
              <a:buAutoNum type="alphaLcParenR"/>
            </a:pPr>
            <a:r>
              <a:rPr lang="pl-PL" dirty="0"/>
              <a:t>dwustronne: upełnomocnieniu do tego przedstawiciele, w formie ustnej lub pisemnej (wymiana not) na szczeblu uzgodnionym przez strony; często przedstawiciele dyplomatyczni</a:t>
            </a:r>
          </a:p>
          <a:p>
            <a:pPr marL="800100" lvl="1" indent="-342900">
              <a:buFont typeface="+mj-lt"/>
              <a:buAutoNum type="alphaLcParenR"/>
            </a:pPr>
            <a:r>
              <a:rPr lang="pl-PL" dirty="0"/>
              <a:t>wielostronne: problem uzgodnienia interesów różnych grup państw, zagadnienia formalno-redakcyjne , często międzynarodowe konferencje (przygotowanie projektów: ONZ, inne organizacje międzynarodowe, Komisja prawa Międzynarodowego ONZ) </a:t>
            </a:r>
          </a:p>
          <a:p>
            <a:pPr lvl="1"/>
            <a:r>
              <a:rPr lang="pl-PL" dirty="0"/>
              <a:t>Art. 9 Konwencji Wiedeńskiej</a:t>
            </a:r>
          </a:p>
          <a:p>
            <a:pPr marL="342900" indent="-342900">
              <a:buAutoNum type="arabicPeriod"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2763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Object 6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5" name="Object 6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000" dirty="0">
                <a:solidFill>
                  <a:schemeClr val="tx1"/>
                </a:solidFill>
                <a:latin typeface="EYInterstate" panose="02000503020000020004" pitchFamily="2" charset="0"/>
                <a:sym typeface="EYInterstate Light"/>
              </a:rPr>
              <a:t>Zawieranie umowy międzynarodowej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1F65-A43C-406F-9DCA-0607A2063CB0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52" name="AutoShape 17"/>
          <p:cNvSpPr>
            <a:spLocks noChangeAspect="1" noChangeArrowheads="1" noTextEdit="1"/>
          </p:cNvSpPr>
          <p:nvPr/>
        </p:nvSpPr>
        <p:spPr bwMode="auto">
          <a:xfrm>
            <a:off x="4652162" y="2147933"/>
            <a:ext cx="3182937" cy="31702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50000"/>
              </a:spcAft>
              <a:buClr>
                <a:srgbClr val="FFE600"/>
              </a:buClr>
              <a:buSzPct val="80000"/>
              <a:buFont typeface="Arial" charset="0"/>
              <a:buNone/>
            </a:pPr>
            <a:endParaRPr lang="en-US" sz="900">
              <a:solidFill>
                <a:srgbClr val="000000"/>
              </a:solidFill>
              <a:latin typeface="EYInterstate Light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64994" y="1126540"/>
            <a:ext cx="4118497" cy="18081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defTabSz="914239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r>
              <a:rPr lang="pl-PL" sz="1100" b="1" dirty="0">
                <a:solidFill>
                  <a:srgbClr val="000000"/>
                </a:solidFill>
                <a:latin typeface="EYInterstate Light" panose="02000506000000020004" pitchFamily="2" charset="0"/>
              </a:rPr>
              <a:t>Procedura zawarcia umowy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463550" y="1090444"/>
            <a:ext cx="282836" cy="253012"/>
            <a:chOff x="946298" y="3051811"/>
            <a:chExt cx="439477" cy="393136"/>
          </a:xfrm>
        </p:grpSpPr>
        <p:sp>
          <p:nvSpPr>
            <p:cNvPr id="89" name="Chevron 88"/>
            <p:cNvSpPr/>
            <p:nvPr/>
          </p:nvSpPr>
          <p:spPr>
            <a:xfrm>
              <a:off x="946298" y="3051811"/>
              <a:ext cx="255181" cy="393136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239"/>
              <a:endParaRPr lang="pl-PL" sz="1200" dirty="0">
                <a:solidFill>
                  <a:srgbClr val="000000"/>
                </a:solidFill>
              </a:endParaRPr>
            </a:p>
          </p:txBody>
        </p:sp>
        <p:sp>
          <p:nvSpPr>
            <p:cNvPr id="90" name="Chevron 89"/>
            <p:cNvSpPr/>
            <p:nvPr/>
          </p:nvSpPr>
          <p:spPr>
            <a:xfrm>
              <a:off x="1130594" y="3051811"/>
              <a:ext cx="255181" cy="393136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239"/>
              <a:endParaRPr lang="pl-PL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46386" y="1471809"/>
            <a:ext cx="7038975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800" y="1343456"/>
            <a:ext cx="8255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2. Parafowanie – sposób ustalenia autentyczności tekstu umowy</a:t>
            </a:r>
          </a:p>
          <a:p>
            <a:r>
              <a:rPr lang="pl-PL" dirty="0"/>
              <a:t>- oznacza zakończenie uzgadniania tekstu umowy, nie można w nim czynić zmian, tekst jest przygotowany do podpisania</a:t>
            </a:r>
          </a:p>
          <a:p>
            <a:r>
              <a:rPr lang="pl-PL" dirty="0"/>
              <a:t>- nie jest to wyrażenie zgody państw na związanie się umową</a:t>
            </a:r>
          </a:p>
          <a:p>
            <a:r>
              <a:rPr lang="pl-PL" dirty="0"/>
              <a:t>- stosowane, aby nadać bardziej uroczysty charakter aktowi podpisania umowy </a:t>
            </a:r>
          </a:p>
          <a:p>
            <a:pPr marL="285750" indent="-285750">
              <a:buFontTx/>
              <a:buChar char="-"/>
            </a:pPr>
            <a:r>
              <a:rPr lang="pl-PL" dirty="0"/>
              <a:t>art. 10 Konwencji Wiedeńskiej</a:t>
            </a:r>
          </a:p>
          <a:p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Konwencja wiedeńska przewiduje je jako sposób podpisania traktatu, gdy państwa negocjujące tak się umówiły (art. 12 ust. 2 lit. a)  - ostateczne wyrażenie zgody na związanie się umową tylko tych umów, które dochodzą w wyniku podpisania, bez konieczności ratyfikacji lub zatwierdzenia (umów w trybie prostym) 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pPr marL="342900" indent="-342900">
              <a:buAutoNum type="arabicPeriod"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7345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Object 6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5" name="Object 6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000" dirty="0">
                <a:solidFill>
                  <a:schemeClr val="tx1"/>
                </a:solidFill>
                <a:latin typeface="EYInterstate" panose="02000503020000020004" pitchFamily="2" charset="0"/>
                <a:sym typeface="EYInterstate Light"/>
              </a:rPr>
              <a:t>Zawieranie umowy międzynarodowej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1F65-A43C-406F-9DCA-0607A2063CB0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52" name="AutoShape 17"/>
          <p:cNvSpPr>
            <a:spLocks noChangeAspect="1" noChangeArrowheads="1" noTextEdit="1"/>
          </p:cNvSpPr>
          <p:nvPr/>
        </p:nvSpPr>
        <p:spPr bwMode="auto">
          <a:xfrm>
            <a:off x="4652162" y="2147933"/>
            <a:ext cx="3182937" cy="31702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50000"/>
              </a:spcAft>
              <a:buClr>
                <a:srgbClr val="FFE600"/>
              </a:buClr>
              <a:buSzPct val="80000"/>
              <a:buFont typeface="Arial" charset="0"/>
              <a:buNone/>
            </a:pPr>
            <a:endParaRPr lang="en-US" sz="900">
              <a:solidFill>
                <a:srgbClr val="000000"/>
              </a:solidFill>
              <a:latin typeface="EYInterstate Light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64994" y="1126540"/>
            <a:ext cx="4118497" cy="18081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defTabSz="914239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r>
              <a:rPr lang="pl-PL" sz="1100" b="1" dirty="0">
                <a:solidFill>
                  <a:srgbClr val="000000"/>
                </a:solidFill>
                <a:latin typeface="EYInterstate Light" panose="02000506000000020004" pitchFamily="2" charset="0"/>
              </a:rPr>
              <a:t>Procedura zawarcia umowy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463550" y="1090444"/>
            <a:ext cx="282836" cy="253012"/>
            <a:chOff x="946298" y="3051811"/>
            <a:chExt cx="439477" cy="393136"/>
          </a:xfrm>
        </p:grpSpPr>
        <p:sp>
          <p:nvSpPr>
            <p:cNvPr id="89" name="Chevron 88"/>
            <p:cNvSpPr/>
            <p:nvPr/>
          </p:nvSpPr>
          <p:spPr>
            <a:xfrm>
              <a:off x="946298" y="3051811"/>
              <a:ext cx="255181" cy="393136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239"/>
              <a:endParaRPr lang="pl-PL" sz="1200" dirty="0">
                <a:solidFill>
                  <a:srgbClr val="000000"/>
                </a:solidFill>
              </a:endParaRPr>
            </a:p>
          </p:txBody>
        </p:sp>
        <p:sp>
          <p:nvSpPr>
            <p:cNvPr id="90" name="Chevron 89"/>
            <p:cNvSpPr/>
            <p:nvPr/>
          </p:nvSpPr>
          <p:spPr>
            <a:xfrm>
              <a:off x="1130594" y="3051811"/>
              <a:ext cx="255181" cy="393136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239"/>
              <a:endParaRPr lang="pl-PL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46386" y="1471809"/>
            <a:ext cx="7038975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800" y="1343456"/>
            <a:ext cx="8255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Art. 11 Konwencji wiedeńskiej</a:t>
            </a:r>
          </a:p>
          <a:p>
            <a:r>
              <a:rPr lang="pl-PL" dirty="0"/>
              <a:t>Zgoda państwa na związanie się traktatem może być wyrażona przez podpisanie, wymianę dokumentów stanowiących traktat, ratyfikację, przyjęcie, zatwierdzenie lub przystąpienie albo w jakikolwiek inny uzgodniony sposób.</a:t>
            </a:r>
          </a:p>
          <a:p>
            <a:endParaRPr lang="pl-PL" dirty="0"/>
          </a:p>
          <a:p>
            <a:r>
              <a:rPr lang="pl-PL" dirty="0"/>
              <a:t>3a. Podpisanie umowy – nadanie umowie mocy prawnie wiążącej</a:t>
            </a:r>
          </a:p>
          <a:p>
            <a:pPr marL="285750" indent="-285750">
              <a:buFontTx/>
              <a:buChar char="-"/>
            </a:pPr>
            <a:r>
              <a:rPr lang="pl-PL" dirty="0"/>
              <a:t>przez upoważnionych do tego pełnomocników stron </a:t>
            </a:r>
          </a:p>
          <a:p>
            <a:pPr marL="285750" indent="-285750">
              <a:buFontTx/>
              <a:buChar char="-"/>
            </a:pPr>
            <a:r>
              <a:rPr lang="pl-PL" dirty="0"/>
              <a:t>Tylko w przypadku umów do których nie jest wymagana ratyfikacja bądź zatwierdzenie</a:t>
            </a:r>
          </a:p>
          <a:p>
            <a:r>
              <a:rPr lang="pl-PL" dirty="0"/>
              <a:t>- wyjątek: konwencje pracy Międzynarodowej Organizacji Pracy (od razu ratyfikowane), umowy w formie wymiany not – tzw. noty werbalne (od razu ratyfikowane)</a:t>
            </a:r>
          </a:p>
          <a:p>
            <a:pPr marL="285750" indent="-285750">
              <a:buFontTx/>
              <a:buChar char="-"/>
            </a:pPr>
            <a:r>
              <a:rPr lang="pl-PL" dirty="0"/>
              <a:t>może być formą wyrażenia zgody na związanie się umową</a:t>
            </a:r>
          </a:p>
          <a:p>
            <a:pPr marL="285750" indent="-285750">
              <a:buFontTx/>
              <a:buChar char="-"/>
            </a:pPr>
            <a:r>
              <a:rPr lang="pl-PL" dirty="0"/>
              <a:t>Art. 12 Konwencji Wiedeńskiej</a:t>
            </a:r>
          </a:p>
          <a:p>
            <a:pPr marL="285750" indent="-285750">
              <a:buFontTx/>
              <a:buChar char="-"/>
            </a:pPr>
            <a:r>
              <a:rPr lang="pl-PL" dirty="0"/>
              <a:t>Parafowanie może być uznane za podpisanie umowy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342900" indent="-342900">
              <a:buAutoNum type="arabicPeriod"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649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Object 6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5" name="Object 6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000" dirty="0">
                <a:solidFill>
                  <a:schemeClr val="tx1"/>
                </a:solidFill>
                <a:latin typeface="EYInterstate" panose="02000503020000020004" pitchFamily="2" charset="0"/>
                <a:sym typeface="EYInterstate Light"/>
              </a:rPr>
              <a:t>Zawieranie umowy międzynarodowej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1F65-A43C-406F-9DCA-0607A2063CB0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52" name="AutoShape 17"/>
          <p:cNvSpPr>
            <a:spLocks noChangeAspect="1" noChangeArrowheads="1" noTextEdit="1"/>
          </p:cNvSpPr>
          <p:nvPr/>
        </p:nvSpPr>
        <p:spPr bwMode="auto">
          <a:xfrm>
            <a:off x="4652162" y="2147933"/>
            <a:ext cx="3182937" cy="31702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50000"/>
              </a:spcAft>
              <a:buClr>
                <a:srgbClr val="FFE600"/>
              </a:buClr>
              <a:buSzPct val="80000"/>
              <a:buFont typeface="Arial" charset="0"/>
              <a:buNone/>
            </a:pPr>
            <a:endParaRPr lang="en-US" sz="900">
              <a:solidFill>
                <a:srgbClr val="000000"/>
              </a:solidFill>
              <a:latin typeface="EYInterstate Light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64994" y="1126540"/>
            <a:ext cx="4118497" cy="18081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defTabSz="914239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r>
              <a:rPr lang="pl-PL" sz="1100" b="1" dirty="0">
                <a:solidFill>
                  <a:srgbClr val="000000"/>
                </a:solidFill>
                <a:latin typeface="EYInterstate Light" panose="02000506000000020004" pitchFamily="2" charset="0"/>
              </a:rPr>
              <a:t>Podmiot upoważniony do zawarcia umowy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463550" y="1090444"/>
            <a:ext cx="282836" cy="253012"/>
            <a:chOff x="946298" y="3051811"/>
            <a:chExt cx="439477" cy="393136"/>
          </a:xfrm>
        </p:grpSpPr>
        <p:sp>
          <p:nvSpPr>
            <p:cNvPr id="89" name="Chevron 88"/>
            <p:cNvSpPr/>
            <p:nvPr/>
          </p:nvSpPr>
          <p:spPr>
            <a:xfrm>
              <a:off x="946298" y="3051811"/>
              <a:ext cx="255181" cy="393136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239"/>
              <a:endParaRPr lang="pl-PL" sz="1200" dirty="0">
                <a:solidFill>
                  <a:srgbClr val="000000"/>
                </a:solidFill>
              </a:endParaRPr>
            </a:p>
          </p:txBody>
        </p:sp>
        <p:sp>
          <p:nvSpPr>
            <p:cNvPr id="90" name="Chevron 89"/>
            <p:cNvSpPr/>
            <p:nvPr/>
          </p:nvSpPr>
          <p:spPr>
            <a:xfrm>
              <a:off x="1130594" y="3051811"/>
              <a:ext cx="255181" cy="393136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239"/>
              <a:endParaRPr lang="pl-PL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46386" y="1471809"/>
            <a:ext cx="7038975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800" y="1343456"/>
            <a:ext cx="8255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Pełnomocnictwo: za przedstawiciela państwa do przyjęcia lub ustalenia autentyczności tekstu (pkt. 2-3) uważa się osobę, która przedstawi odpowiednie pełnomocnictwo albo też z praktyki zainteresowanych państw wynika, że państwa uważają daną osobę za przedstawiciela bez pełnomocnictwa. Za pełnomocnika bez pełnomocnictwa z uwagi na pełnione funkcje uważa się: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a) głowy państw, szefów rządów i ministrów spraw zagranicznych - dla dokonania wszelkich czynności związanych z zawarciem traktatu;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b) szefów misji dyplomatycznych - dla przyjęcia tekstu traktatu między państwem wysyłającym a państwem przyjmującym;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c) przedstawicieli akredytowanych przez państwa bądź na konferencji międzynarodowej, bądź przy organizacji międzynarodowej lub przy jednym z jej organów - dla przyjęcia tekstu traktatu na tej konferencji, w tej organizacji lub w tym organie.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r>
              <a:rPr lang="pl-PL" dirty="0"/>
              <a:t>Czynność dotycząca zawarcia traktatu, dokonana przez osobę, która nie posiada pełnomocnictwa i nie może być uważana za upoważnioną do reprezentowania państwa, jest prawnie bezskuteczna, chyba że zostanie później zatwierdzona przez to państwo.</a:t>
            </a:r>
          </a:p>
          <a:p>
            <a:endParaRPr lang="pl-PL" dirty="0"/>
          </a:p>
          <a:p>
            <a:endParaRPr lang="pl-PL" dirty="0"/>
          </a:p>
          <a:p>
            <a:pPr marL="342900" indent="-342900">
              <a:buAutoNum type="arabicPeriod"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3032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Object 6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5" name="Object 6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000" dirty="0">
                <a:solidFill>
                  <a:schemeClr val="tx1"/>
                </a:solidFill>
                <a:latin typeface="EYInterstate" panose="02000503020000020004" pitchFamily="2" charset="0"/>
                <a:sym typeface="EYInterstate Light"/>
              </a:rPr>
              <a:t>Zawieranie umowy międzynarodowej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1F65-A43C-406F-9DCA-0607A2063CB0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52" name="AutoShape 17"/>
          <p:cNvSpPr>
            <a:spLocks noChangeAspect="1" noChangeArrowheads="1" noTextEdit="1"/>
          </p:cNvSpPr>
          <p:nvPr/>
        </p:nvSpPr>
        <p:spPr bwMode="auto">
          <a:xfrm>
            <a:off x="4652162" y="2147933"/>
            <a:ext cx="3182937" cy="31702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50000"/>
              </a:spcAft>
              <a:buClr>
                <a:srgbClr val="FFE600"/>
              </a:buClr>
              <a:buSzPct val="80000"/>
              <a:buFont typeface="Arial" charset="0"/>
              <a:buNone/>
            </a:pPr>
            <a:endParaRPr lang="en-US" sz="900">
              <a:solidFill>
                <a:srgbClr val="000000"/>
              </a:solidFill>
              <a:latin typeface="EYInterstate Light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64994" y="1126540"/>
            <a:ext cx="4118497" cy="18081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defTabSz="914239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r>
              <a:rPr lang="pl-PL" sz="1100" b="1" dirty="0">
                <a:solidFill>
                  <a:srgbClr val="000000"/>
                </a:solidFill>
                <a:latin typeface="EYInterstate Light" panose="02000506000000020004" pitchFamily="2" charset="0"/>
              </a:rPr>
              <a:t>Procedura zawarcia umowy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463550" y="1090444"/>
            <a:ext cx="282836" cy="253012"/>
            <a:chOff x="946298" y="3051811"/>
            <a:chExt cx="439477" cy="393136"/>
          </a:xfrm>
        </p:grpSpPr>
        <p:sp>
          <p:nvSpPr>
            <p:cNvPr id="89" name="Chevron 88"/>
            <p:cNvSpPr/>
            <p:nvPr/>
          </p:nvSpPr>
          <p:spPr>
            <a:xfrm>
              <a:off x="946298" y="3051811"/>
              <a:ext cx="255181" cy="393136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239"/>
              <a:endParaRPr lang="pl-PL" sz="1200" dirty="0">
                <a:solidFill>
                  <a:srgbClr val="000000"/>
                </a:solidFill>
              </a:endParaRPr>
            </a:p>
          </p:txBody>
        </p:sp>
        <p:sp>
          <p:nvSpPr>
            <p:cNvPr id="90" name="Chevron 89"/>
            <p:cNvSpPr/>
            <p:nvPr/>
          </p:nvSpPr>
          <p:spPr>
            <a:xfrm>
              <a:off x="1130594" y="3051811"/>
              <a:ext cx="255181" cy="393136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239"/>
              <a:endParaRPr lang="pl-PL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46386" y="1471809"/>
            <a:ext cx="7038975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800" y="1343456"/>
            <a:ext cx="82550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Sposoby najbardziej formalne – definitywne (nazywane łącznie „przyjęciem”)</a:t>
            </a:r>
          </a:p>
          <a:p>
            <a:r>
              <a:rPr lang="pl-PL" dirty="0"/>
              <a:t>3b. Ratyfikacja – zatwierdzenie umowy przez kompetentny do tego organ państwowy (jaki – określa prawo wewnętrzne)</a:t>
            </a:r>
          </a:p>
          <a:p>
            <a:r>
              <a:rPr lang="pl-PL" dirty="0"/>
              <a:t>- ostateczne wyrażenie zgody na związanie się umową</a:t>
            </a:r>
          </a:p>
          <a:p>
            <a:pPr marL="285750" indent="-285750">
              <a:buFontTx/>
              <a:buChar char="-"/>
            </a:pPr>
            <a:r>
              <a:rPr lang="pl-PL" dirty="0"/>
              <a:t>pełna swoboda państw w zakresie określania swojej procedury wewnętrznej ratyfikacji</a:t>
            </a:r>
          </a:p>
          <a:p>
            <a:pPr marL="285750" indent="-285750">
              <a:buFontTx/>
              <a:buChar char="-"/>
            </a:pPr>
            <a:r>
              <a:rPr lang="pl-PL" dirty="0"/>
              <a:t>Państwa nie mają obowiązku ratyfikowania umów. Umowa w wypadku braku ratyfikacji nie została zawarta.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r>
              <a:rPr lang="pl-PL" dirty="0"/>
              <a:t>3c. Zatwierdzenie – dla umowy niepodlegającej ratyfikacji</a:t>
            </a:r>
          </a:p>
          <a:p>
            <a:r>
              <a:rPr lang="pl-PL" dirty="0"/>
              <a:t>- tryb złożony (państwo składa dwa oświadczenia woli: najpierw jest podpisywana, a potem zatwierdzana przez RM; RM udziela najpierw zgody na podpisanie umowy, a potem na związanie Polski umową) </a:t>
            </a:r>
          </a:p>
          <a:p>
            <a:r>
              <a:rPr lang="pl-PL" dirty="0"/>
              <a:t>- tryb prosty (państwo składa jedno oświadczenie woli, tylko umowy zawierane przez podpisanie, wymianę not i inne uproszczone formy, zgoda RM na związanie jest dana w chwili zgody na podpisanie)</a:t>
            </a:r>
          </a:p>
          <a:p>
            <a:r>
              <a:rPr lang="pl-PL" dirty="0"/>
              <a:t>- umowy niepodlegające ratyfikacji nie mogą być źródłem powszechnie obowiązującego prawa (mogą działać tylko w sferze prawa wewnętrznego – wiązać jednostki organizacyjne podporządkowane organowi, który zawarł umowę)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342900" indent="-342900">
              <a:buAutoNum type="arabicPeriod"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7910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Object 6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5" name="Object 6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000" dirty="0">
                <a:solidFill>
                  <a:schemeClr val="tx1"/>
                </a:solidFill>
                <a:latin typeface="EYInterstate" panose="02000503020000020004" pitchFamily="2" charset="0"/>
                <a:sym typeface="EYInterstate Light"/>
              </a:rPr>
              <a:t>Zawieranie umowy międzynarodowej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1F65-A43C-406F-9DCA-0607A2063CB0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52" name="AutoShape 17"/>
          <p:cNvSpPr>
            <a:spLocks noChangeAspect="1" noChangeArrowheads="1" noTextEdit="1"/>
          </p:cNvSpPr>
          <p:nvPr/>
        </p:nvSpPr>
        <p:spPr bwMode="auto">
          <a:xfrm>
            <a:off x="4652162" y="2147933"/>
            <a:ext cx="3182937" cy="31702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50000"/>
              </a:spcAft>
              <a:buClr>
                <a:srgbClr val="FFE600"/>
              </a:buClr>
              <a:buSzPct val="80000"/>
              <a:buFont typeface="Arial" charset="0"/>
              <a:buNone/>
            </a:pPr>
            <a:endParaRPr lang="en-US" sz="900">
              <a:solidFill>
                <a:srgbClr val="000000"/>
              </a:solidFill>
              <a:latin typeface="EYInterstate Light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64994" y="1126540"/>
            <a:ext cx="4118497" cy="18081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defTabSz="914239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r>
              <a:rPr lang="pl-PL" sz="1100" b="1" dirty="0">
                <a:solidFill>
                  <a:srgbClr val="000000"/>
                </a:solidFill>
                <a:latin typeface="EYInterstate Light" panose="02000506000000020004" pitchFamily="2" charset="0"/>
              </a:rPr>
              <a:t>Procedura zawarcia umowy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463550" y="1090444"/>
            <a:ext cx="282836" cy="253012"/>
            <a:chOff x="946298" y="3051811"/>
            <a:chExt cx="439477" cy="393136"/>
          </a:xfrm>
        </p:grpSpPr>
        <p:sp>
          <p:nvSpPr>
            <p:cNvPr id="89" name="Chevron 88"/>
            <p:cNvSpPr/>
            <p:nvPr/>
          </p:nvSpPr>
          <p:spPr>
            <a:xfrm>
              <a:off x="946298" y="3051811"/>
              <a:ext cx="255181" cy="393136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239"/>
              <a:endParaRPr lang="pl-PL" sz="1200" dirty="0">
                <a:solidFill>
                  <a:srgbClr val="000000"/>
                </a:solidFill>
              </a:endParaRPr>
            </a:p>
          </p:txBody>
        </p:sp>
        <p:sp>
          <p:nvSpPr>
            <p:cNvPr id="90" name="Chevron 89"/>
            <p:cNvSpPr/>
            <p:nvPr/>
          </p:nvSpPr>
          <p:spPr>
            <a:xfrm>
              <a:off x="1130594" y="3051811"/>
              <a:ext cx="255181" cy="393136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239"/>
              <a:endParaRPr lang="pl-PL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46386" y="1471809"/>
            <a:ext cx="7038975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800" y="1343456"/>
            <a:ext cx="8255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3d. Przystąpienie (akcesja) – przystąpienie do umowy przez państwo, które nie brało udziału w procedurze zawierania umowy.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342900" indent="-342900">
              <a:buAutoNum type="arabicPeriod"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0837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Object 6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5" name="Object 6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000" dirty="0">
                <a:solidFill>
                  <a:schemeClr val="tx1"/>
                </a:solidFill>
                <a:latin typeface="EYInterstate" panose="02000503020000020004" pitchFamily="2" charset="0"/>
                <a:sym typeface="EYInterstate Light"/>
              </a:rPr>
              <a:t>Zawieranie umowy międzynarodowej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1F65-A43C-406F-9DCA-0607A2063CB0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52" name="AutoShape 17"/>
          <p:cNvSpPr>
            <a:spLocks noChangeAspect="1" noChangeArrowheads="1" noTextEdit="1"/>
          </p:cNvSpPr>
          <p:nvPr/>
        </p:nvSpPr>
        <p:spPr bwMode="auto">
          <a:xfrm>
            <a:off x="4652162" y="2147933"/>
            <a:ext cx="3182937" cy="31702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50000"/>
              </a:spcAft>
              <a:buClr>
                <a:srgbClr val="FFE600"/>
              </a:buClr>
              <a:buSzPct val="80000"/>
              <a:buFont typeface="Arial" charset="0"/>
              <a:buNone/>
            </a:pPr>
            <a:endParaRPr lang="en-US" sz="900">
              <a:solidFill>
                <a:srgbClr val="000000"/>
              </a:solidFill>
              <a:latin typeface="EYInterstate Light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64994" y="1126540"/>
            <a:ext cx="4118497" cy="18081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defTabSz="914239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r>
              <a:rPr lang="pl-PL" sz="1100" b="1" dirty="0">
                <a:solidFill>
                  <a:srgbClr val="000000"/>
                </a:solidFill>
                <a:latin typeface="EYInterstate Light" panose="02000506000000020004" pitchFamily="2" charset="0"/>
              </a:rPr>
              <a:t>Procedura zawarcia umowy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463550" y="1090444"/>
            <a:ext cx="282836" cy="253012"/>
            <a:chOff x="946298" y="3051811"/>
            <a:chExt cx="439477" cy="393136"/>
          </a:xfrm>
        </p:grpSpPr>
        <p:sp>
          <p:nvSpPr>
            <p:cNvPr id="89" name="Chevron 88"/>
            <p:cNvSpPr/>
            <p:nvPr/>
          </p:nvSpPr>
          <p:spPr>
            <a:xfrm>
              <a:off x="946298" y="3051811"/>
              <a:ext cx="255181" cy="393136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239"/>
              <a:endParaRPr lang="pl-PL" sz="1200" dirty="0">
                <a:solidFill>
                  <a:srgbClr val="000000"/>
                </a:solidFill>
              </a:endParaRPr>
            </a:p>
          </p:txBody>
        </p:sp>
        <p:sp>
          <p:nvSpPr>
            <p:cNvPr id="90" name="Chevron 89"/>
            <p:cNvSpPr/>
            <p:nvPr/>
          </p:nvSpPr>
          <p:spPr>
            <a:xfrm>
              <a:off x="1130594" y="3051811"/>
              <a:ext cx="255181" cy="393136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239"/>
              <a:endParaRPr lang="pl-PL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46386" y="1471809"/>
            <a:ext cx="7038975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800" y="1343456"/>
            <a:ext cx="8255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dirty="0"/>
              <a:t>5. REJESTRACJA</a:t>
            </a:r>
          </a:p>
          <a:p>
            <a:r>
              <a:rPr lang="pl-PL" dirty="0"/>
              <a:t>- próba eliminacji tajnych umów już w Pakcie Ligi Narodów </a:t>
            </a:r>
          </a:p>
          <a:p>
            <a:r>
              <a:rPr lang="pl-PL" dirty="0"/>
              <a:t>- art. 102 Karty NZ: wszyscy członkowie mają obowiązek rejestrowania umów zawartych po wejściu w życie Karty, jeśli nie zostanie zarejestrowana – żadna ze stron nie będzie mogła się powołać na taki traktat/układ przed organem ONZ </a:t>
            </a:r>
          </a:p>
          <a:p>
            <a:r>
              <a:rPr lang="pl-PL" dirty="0"/>
              <a:t>- </a:t>
            </a:r>
            <a:r>
              <a:rPr lang="pl-PL" i="1" dirty="0" err="1"/>
              <a:t>Uniteted</a:t>
            </a:r>
            <a:r>
              <a:rPr lang="pl-PL" i="1" dirty="0"/>
              <a:t> Nations </a:t>
            </a:r>
            <a:r>
              <a:rPr lang="pl-PL" i="1" dirty="0" err="1"/>
              <a:t>Treaty</a:t>
            </a:r>
            <a:r>
              <a:rPr lang="pl-PL" i="1" dirty="0"/>
              <a:t> Series</a:t>
            </a:r>
            <a:r>
              <a:rPr lang="pl-PL" dirty="0"/>
              <a:t> we wszystkich językach autentycznych (+ tłumaczenie angielskie i francuskie)</a:t>
            </a:r>
          </a:p>
          <a:p>
            <a:pPr lvl="0"/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342900" indent="-342900">
              <a:buAutoNum type="arabicPeriod"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3664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Object 6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79863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000" dirty="0">
                <a:solidFill>
                  <a:schemeClr val="tx1"/>
                </a:solidFill>
                <a:latin typeface="EYInterstate" panose="02000503020000020004" pitchFamily="2" charset="0"/>
                <a:sym typeface="EYInterstate Light"/>
              </a:rPr>
              <a:t>Zasady zaliczenia przedmiotu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1F65-A43C-406F-9DCA-0607A2063CB0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52" name="AutoShape 17"/>
          <p:cNvSpPr>
            <a:spLocks noChangeAspect="1" noChangeArrowheads="1" noTextEdit="1"/>
          </p:cNvSpPr>
          <p:nvPr/>
        </p:nvSpPr>
        <p:spPr bwMode="auto">
          <a:xfrm>
            <a:off x="4652162" y="2147933"/>
            <a:ext cx="3182937" cy="31702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50000"/>
              </a:spcAft>
              <a:buClr>
                <a:srgbClr val="FFE600"/>
              </a:buClr>
              <a:buSzPct val="80000"/>
              <a:buFont typeface="Arial" charset="0"/>
              <a:buNone/>
            </a:pPr>
            <a:endParaRPr lang="en-US" sz="900">
              <a:solidFill>
                <a:srgbClr val="000000"/>
              </a:solidFill>
              <a:latin typeface="EYInterstate Light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64994" y="1126540"/>
            <a:ext cx="4118497" cy="18081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defTabSz="914239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r>
              <a:rPr lang="pl-PL" sz="1100" b="1" dirty="0">
                <a:solidFill>
                  <a:srgbClr val="000000"/>
                </a:solidFill>
                <a:latin typeface="EYInterstate Light" panose="02000506000000020004" pitchFamily="2" charset="0"/>
              </a:rPr>
              <a:t>Ocena pracy studenta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463550" y="1090444"/>
            <a:ext cx="282836" cy="253012"/>
            <a:chOff x="946298" y="3051811"/>
            <a:chExt cx="439477" cy="393136"/>
          </a:xfrm>
        </p:grpSpPr>
        <p:sp>
          <p:nvSpPr>
            <p:cNvPr id="89" name="Chevron 88"/>
            <p:cNvSpPr/>
            <p:nvPr/>
          </p:nvSpPr>
          <p:spPr>
            <a:xfrm>
              <a:off x="946298" y="3051811"/>
              <a:ext cx="255181" cy="393136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239"/>
              <a:endParaRPr lang="pl-PL" sz="1200" dirty="0">
                <a:solidFill>
                  <a:srgbClr val="000000"/>
                </a:solidFill>
              </a:endParaRPr>
            </a:p>
          </p:txBody>
        </p:sp>
        <p:sp>
          <p:nvSpPr>
            <p:cNvPr id="90" name="Chevron 89"/>
            <p:cNvSpPr/>
            <p:nvPr/>
          </p:nvSpPr>
          <p:spPr>
            <a:xfrm>
              <a:off x="1130594" y="3051811"/>
              <a:ext cx="255181" cy="393136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239"/>
              <a:endParaRPr lang="pl-PL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46386" y="1471809"/>
            <a:ext cx="7038975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800" y="1552221"/>
            <a:ext cx="8255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Obecność na zajęciach - zajęcia odbywają się zgodnie z planem udostępnionym w systemie USOS, student może być nieobecnych bez konsekwencji na 1 zajęciach. Wszystkie dodatkowe nieobecności należy odrobić na zajęciach o tym samym temacie z inną grupą prowadzącego bądź napisaniem i przesłaniem drogą mailową pracy zaliczeniowej. W sprawie zaliczenia nieobecności należy skontaktować się z prowadzącym drogą mailową.</a:t>
            </a:r>
          </a:p>
          <a:p>
            <a:endParaRPr lang="pl-PL" dirty="0"/>
          </a:p>
          <a:p>
            <a:r>
              <a:rPr lang="pl-PL" dirty="0"/>
              <a:t>Warunkiem zaliczenia przedmiotu jest wykazanie się wiedzą merytoryczną na tematy wskazane w sylabusie na każdych zajęciach przez aktywne uczestnictwo w nich </a:t>
            </a:r>
            <a:r>
              <a:rPr lang="pl-PL" u="sng" dirty="0"/>
              <a:t>oraz</a:t>
            </a:r>
            <a:r>
              <a:rPr lang="pl-PL" dirty="0"/>
              <a:t> przez napisanie kolokwium zaliczeniowego na ostatnich zajęciach.</a:t>
            </a:r>
          </a:p>
          <a:p>
            <a:endParaRPr lang="pl-PL" dirty="0"/>
          </a:p>
          <a:p>
            <a:r>
              <a:rPr lang="pl-PL" dirty="0"/>
              <a:t>Konieczna aktywność na zajęciach – merytoryczna aktywność podczas zajęć to 1 plus, zdobycie plusów to ocena wyżej z przedmiotu</a:t>
            </a:r>
          </a:p>
        </p:txBody>
      </p:sp>
    </p:spTree>
    <p:extLst>
      <p:ext uri="{BB962C8B-B14F-4D97-AF65-F5344CB8AC3E}">
        <p14:creationId xmlns:p14="http://schemas.microsoft.com/office/powerpoint/2010/main" val="930191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Object 6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5" name="Object 6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000" dirty="0">
                <a:solidFill>
                  <a:schemeClr val="tx1"/>
                </a:solidFill>
                <a:latin typeface="EYInterstate" panose="02000503020000020004" pitchFamily="2" charset="0"/>
                <a:sym typeface="EYInterstate Light"/>
              </a:rPr>
              <a:t>Zawieranie umowy międzynarodowej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1F65-A43C-406F-9DCA-0607A2063CB0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52" name="AutoShape 17"/>
          <p:cNvSpPr>
            <a:spLocks noChangeAspect="1" noChangeArrowheads="1" noTextEdit="1"/>
          </p:cNvSpPr>
          <p:nvPr/>
        </p:nvSpPr>
        <p:spPr bwMode="auto">
          <a:xfrm>
            <a:off x="4652162" y="2147933"/>
            <a:ext cx="3182937" cy="31702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50000"/>
              </a:spcAft>
              <a:buClr>
                <a:srgbClr val="FFE600"/>
              </a:buClr>
              <a:buSzPct val="80000"/>
              <a:buFont typeface="Arial" charset="0"/>
              <a:buNone/>
            </a:pPr>
            <a:endParaRPr lang="en-US" sz="900">
              <a:solidFill>
                <a:srgbClr val="000000"/>
              </a:solidFill>
              <a:latin typeface="EYInterstate Light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64994" y="1126540"/>
            <a:ext cx="4118497" cy="18081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defTabSz="914239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r>
              <a:rPr lang="pl-PL" sz="1100" b="1" dirty="0">
                <a:solidFill>
                  <a:srgbClr val="000000"/>
                </a:solidFill>
                <a:latin typeface="EYInterstate Light" panose="02000506000000020004" pitchFamily="2" charset="0"/>
              </a:rPr>
              <a:t>Procedura zawarcia umowy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463550" y="1090444"/>
            <a:ext cx="282836" cy="253012"/>
            <a:chOff x="946298" y="3051811"/>
            <a:chExt cx="439477" cy="393136"/>
          </a:xfrm>
        </p:grpSpPr>
        <p:sp>
          <p:nvSpPr>
            <p:cNvPr id="89" name="Chevron 88"/>
            <p:cNvSpPr/>
            <p:nvPr/>
          </p:nvSpPr>
          <p:spPr>
            <a:xfrm>
              <a:off x="946298" y="3051811"/>
              <a:ext cx="255181" cy="393136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239"/>
              <a:endParaRPr lang="pl-PL" sz="1200" dirty="0">
                <a:solidFill>
                  <a:srgbClr val="000000"/>
                </a:solidFill>
              </a:endParaRPr>
            </a:p>
          </p:txBody>
        </p:sp>
        <p:sp>
          <p:nvSpPr>
            <p:cNvPr id="90" name="Chevron 89"/>
            <p:cNvSpPr/>
            <p:nvPr/>
          </p:nvSpPr>
          <p:spPr>
            <a:xfrm>
              <a:off x="1130594" y="3051811"/>
              <a:ext cx="255181" cy="393136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239"/>
              <a:endParaRPr lang="pl-PL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46386" y="1471809"/>
            <a:ext cx="7038975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800" y="1343456"/>
            <a:ext cx="8255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dirty="0"/>
              <a:t>4. WYMIANA LUB ZŁOŻENIE DOKUMENTÓW RATYFIKACYJNYCH</a:t>
            </a:r>
          </a:p>
          <a:p>
            <a:r>
              <a:rPr lang="pl-PL" dirty="0"/>
              <a:t>- ratyfikacja jest aktem wewnętrznym – nie wywołuje bezpośrednich skutków w sferze prawa międzynarodowego publicznego</a:t>
            </a:r>
          </a:p>
          <a:p>
            <a:r>
              <a:rPr lang="pl-PL" dirty="0"/>
              <a:t>- skutki wywołuje dopiero wymiana lub złożenie dokumentów ratyfikacyjnych pozostałym stronom umawiającym się</a:t>
            </a:r>
          </a:p>
          <a:p>
            <a:pPr lvl="1"/>
            <a:r>
              <a:rPr lang="pl-PL" dirty="0"/>
              <a:t>- umowy dwustronne: przedstawiciele stron, uzyskują dowód, że druga strona dokonała ratyfikacji </a:t>
            </a:r>
          </a:p>
          <a:p>
            <a:pPr lvl="1"/>
            <a:r>
              <a:rPr lang="pl-PL" dirty="0"/>
              <a:t>- umowy wielostronne: dokumenty składa się depozytariuszowi (zwykle państwo, na terytorium którego została podpisana umowa, organizacje międzynarodowe itd.), depozytariusz informuje strony umowy o wszystkich dokumentach, notyfikacjach i zawiadomieniach dotyczących umowy </a:t>
            </a:r>
          </a:p>
          <a:p>
            <a:r>
              <a:rPr lang="pl-PL" dirty="0"/>
              <a:t>- </a:t>
            </a:r>
            <a:r>
              <a:rPr lang="pl-PL" b="1" dirty="0"/>
              <a:t>kończy postępowanie związane z zawieraniem umowy</a:t>
            </a:r>
            <a:r>
              <a:rPr lang="pl-PL" dirty="0"/>
              <a:t> </a:t>
            </a:r>
          </a:p>
          <a:p>
            <a:endParaRPr lang="pl-PL" dirty="0"/>
          </a:p>
          <a:p>
            <a:r>
              <a:rPr lang="pl-PL" dirty="0"/>
              <a:t>Art. 16 i 76 Konwencji Wiedeńskiej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342900" indent="-342900">
              <a:buAutoNum type="arabicPeriod"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9426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Object 6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5" name="Object 6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000" dirty="0">
                <a:solidFill>
                  <a:schemeClr val="tx1"/>
                </a:solidFill>
                <a:latin typeface="EYInterstate" panose="02000503020000020004" pitchFamily="2" charset="0"/>
                <a:sym typeface="EYInterstate Light"/>
              </a:rPr>
              <a:t>Zawieranie umowy międzynarodowej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1F65-A43C-406F-9DCA-0607A2063CB0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52" name="AutoShape 17"/>
          <p:cNvSpPr>
            <a:spLocks noChangeAspect="1" noChangeArrowheads="1" noTextEdit="1"/>
          </p:cNvSpPr>
          <p:nvPr/>
        </p:nvSpPr>
        <p:spPr bwMode="auto">
          <a:xfrm>
            <a:off x="4652162" y="2147933"/>
            <a:ext cx="3182937" cy="31702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50000"/>
              </a:spcAft>
              <a:buClr>
                <a:srgbClr val="FFE600"/>
              </a:buClr>
              <a:buSzPct val="80000"/>
              <a:buFont typeface="Arial" charset="0"/>
              <a:buNone/>
            </a:pPr>
            <a:endParaRPr lang="en-US" sz="900">
              <a:solidFill>
                <a:srgbClr val="000000"/>
              </a:solidFill>
              <a:latin typeface="EYInterstate Light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64994" y="1126540"/>
            <a:ext cx="4118497" cy="18081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defTabSz="914239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r>
              <a:rPr lang="pl-PL" sz="1100" b="1" dirty="0">
                <a:solidFill>
                  <a:srgbClr val="000000"/>
                </a:solidFill>
                <a:latin typeface="EYInterstate Light" panose="02000506000000020004" pitchFamily="2" charset="0"/>
              </a:rPr>
              <a:t>Procedura zawarcia umowy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463550" y="1090444"/>
            <a:ext cx="282836" cy="253012"/>
            <a:chOff x="946298" y="3051811"/>
            <a:chExt cx="439477" cy="393136"/>
          </a:xfrm>
        </p:grpSpPr>
        <p:sp>
          <p:nvSpPr>
            <p:cNvPr id="89" name="Chevron 88"/>
            <p:cNvSpPr/>
            <p:nvPr/>
          </p:nvSpPr>
          <p:spPr>
            <a:xfrm>
              <a:off x="946298" y="3051811"/>
              <a:ext cx="255181" cy="393136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239"/>
              <a:endParaRPr lang="pl-PL" sz="1200" dirty="0">
                <a:solidFill>
                  <a:srgbClr val="000000"/>
                </a:solidFill>
              </a:endParaRPr>
            </a:p>
          </p:txBody>
        </p:sp>
        <p:sp>
          <p:nvSpPr>
            <p:cNvPr id="90" name="Chevron 89"/>
            <p:cNvSpPr/>
            <p:nvPr/>
          </p:nvSpPr>
          <p:spPr>
            <a:xfrm>
              <a:off x="1130594" y="3051811"/>
              <a:ext cx="255181" cy="393136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239"/>
              <a:endParaRPr lang="pl-PL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46386" y="1471809"/>
            <a:ext cx="7038975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800" y="1343456"/>
            <a:ext cx="8255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Umowa wchodzi w życie po jej przyjęciu, przystąpieniu, podpisaniu, zatwierdzeniu, etc., a dla ratyfikacji: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Dla umów dwustronnych - z chwilą wymiany dokumentów ratyfikacyjnych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Dla umów wielostronnych – z chwilą złożenia dokumentów ratyfikacyjnych przez określona w umowie liczbę państw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r>
              <a:rPr lang="pl-PL" dirty="0"/>
              <a:t>Umowa może zawierać datę jej wejścia w życie. Strony mogą również zgodzić się na tymczasowe stosowanie umowy przed jej wejściem w życie.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342900" indent="-342900">
              <a:buAutoNum type="arabicPeriod"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2553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176DA-A3E9-4F7B-94C6-4CB9EFD6B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Kazus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2AEB1-FE54-4C58-A084-29405A7B8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B471-FFC9-46BD-BD18-79C247C5CE16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5DEDA-28B9-40C9-A2F9-A238151EF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D78A20-717F-42CB-8C1D-C65A0A099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71614"/>
            <a:ext cx="7701678" cy="24002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B5D666-3A0A-4362-847B-90FFB6464B8B}"/>
              </a:ext>
            </a:extLst>
          </p:cNvPr>
          <p:cNvSpPr/>
          <p:nvPr/>
        </p:nvSpPr>
        <p:spPr>
          <a:xfrm>
            <a:off x="628650" y="4175127"/>
            <a:ext cx="80581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Czy takie rozwiązanie jest dopuszczalne? – art. 24 Konwencji Wiedeńskiej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342900" indent="-342900">
              <a:buAutoNum type="arabicPeriod"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9896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Object 6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5" name="Object 6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000" dirty="0">
                <a:solidFill>
                  <a:schemeClr val="tx1"/>
                </a:solidFill>
                <a:latin typeface="EYInterstate" panose="02000503020000020004" pitchFamily="2" charset="0"/>
                <a:sym typeface="EYInterstate Light"/>
              </a:rPr>
              <a:t>Źródła prawa międzynarodowego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1F65-A43C-406F-9DCA-0607A2063CB0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52" name="AutoShape 17"/>
          <p:cNvSpPr>
            <a:spLocks noChangeAspect="1" noChangeArrowheads="1" noTextEdit="1"/>
          </p:cNvSpPr>
          <p:nvPr/>
        </p:nvSpPr>
        <p:spPr bwMode="auto">
          <a:xfrm>
            <a:off x="4652162" y="2147933"/>
            <a:ext cx="3182937" cy="31702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50000"/>
              </a:spcAft>
              <a:buClr>
                <a:srgbClr val="FFE600"/>
              </a:buClr>
              <a:buSzPct val="80000"/>
              <a:buFont typeface="Arial" charset="0"/>
              <a:buNone/>
            </a:pPr>
            <a:endParaRPr lang="en-US" sz="900">
              <a:solidFill>
                <a:srgbClr val="000000"/>
              </a:solidFill>
              <a:latin typeface="EYInterstate Light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64994" y="1126540"/>
            <a:ext cx="4118497" cy="18081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defTabSz="914239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r>
              <a:rPr lang="pl-PL" sz="1100" b="1" dirty="0">
                <a:solidFill>
                  <a:srgbClr val="000000"/>
                </a:solidFill>
                <a:latin typeface="EYInterstate Light" panose="02000506000000020004" pitchFamily="2" charset="0"/>
              </a:rPr>
              <a:t>Formalne źródła prawa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463550" y="1090444"/>
            <a:ext cx="282836" cy="253012"/>
            <a:chOff x="946298" y="3051811"/>
            <a:chExt cx="439477" cy="393136"/>
          </a:xfrm>
        </p:grpSpPr>
        <p:sp>
          <p:nvSpPr>
            <p:cNvPr id="89" name="Chevron 88"/>
            <p:cNvSpPr/>
            <p:nvPr/>
          </p:nvSpPr>
          <p:spPr>
            <a:xfrm>
              <a:off x="946298" y="3051811"/>
              <a:ext cx="255181" cy="393136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239"/>
              <a:endParaRPr lang="pl-PL" sz="1200" dirty="0">
                <a:solidFill>
                  <a:srgbClr val="000000"/>
                </a:solidFill>
              </a:endParaRPr>
            </a:p>
          </p:txBody>
        </p:sp>
        <p:sp>
          <p:nvSpPr>
            <p:cNvPr id="90" name="Chevron 89"/>
            <p:cNvSpPr/>
            <p:nvPr/>
          </p:nvSpPr>
          <p:spPr>
            <a:xfrm>
              <a:off x="1130594" y="3051811"/>
              <a:ext cx="255181" cy="393136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239"/>
              <a:endParaRPr lang="pl-PL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46386" y="1471809"/>
            <a:ext cx="7038975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800" y="1552221"/>
            <a:ext cx="8255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Art. 38. źródła prawa stosowane przez MTS przy orzekaniu</a:t>
            </a:r>
          </a:p>
          <a:p>
            <a:r>
              <a:rPr lang="pl-PL" sz="2000" dirty="0"/>
              <a:t>1. Trybunał, którego zadaniem jest orzekać na podstawie prawa międzynarodowego w sporach, które będą mu przekazane, będzie stosował:</a:t>
            </a:r>
          </a:p>
          <a:p>
            <a:r>
              <a:rPr lang="pl-PL" sz="2000" dirty="0"/>
              <a:t>a) </a:t>
            </a:r>
            <a:r>
              <a:rPr lang="pl-PL" sz="2000" b="1" dirty="0"/>
              <a:t>konwencje międzynarodowe</a:t>
            </a:r>
            <a:r>
              <a:rPr lang="pl-PL" sz="2000" dirty="0"/>
              <a:t>, bądź ogólne, bądź specjalne, ustalające reguły, wyraźnie uznane przez państwa spór wiodące;</a:t>
            </a:r>
          </a:p>
          <a:p>
            <a:r>
              <a:rPr lang="pl-PL" sz="2000" dirty="0"/>
              <a:t>b) </a:t>
            </a:r>
            <a:r>
              <a:rPr lang="pl-PL" sz="2000" b="1" dirty="0"/>
              <a:t>zwyczaj międzynarodowy</a:t>
            </a:r>
            <a:r>
              <a:rPr lang="pl-PL" sz="2000" dirty="0"/>
              <a:t>, jako dowód istnienia powszechnej praktyki, przyjętej jako prawo;</a:t>
            </a:r>
          </a:p>
          <a:p>
            <a:r>
              <a:rPr lang="pl-PL" sz="2000" dirty="0"/>
              <a:t>c) </a:t>
            </a:r>
            <a:r>
              <a:rPr lang="pl-PL" sz="2000" b="1" dirty="0"/>
              <a:t>zasady ogólne prawa</a:t>
            </a:r>
            <a:r>
              <a:rPr lang="pl-PL" sz="2000" dirty="0"/>
              <a:t>, uznane przez narody cywilizowane;</a:t>
            </a:r>
          </a:p>
          <a:p>
            <a:r>
              <a:rPr lang="pl-PL" sz="2000" dirty="0"/>
              <a:t>d) z zastrzeżeniem postanowień art. 59 związanie wyrokiem, </a:t>
            </a:r>
            <a:r>
              <a:rPr lang="pl-PL" sz="2000" b="1" dirty="0"/>
              <a:t>wyroki sądowe </a:t>
            </a:r>
            <a:r>
              <a:rPr lang="pl-PL" sz="2000" dirty="0"/>
              <a:t>tudzież </a:t>
            </a:r>
            <a:r>
              <a:rPr lang="pl-PL" sz="2000" b="1" dirty="0"/>
              <a:t>zdania najznakomitszych znawców prawa publicznego </a:t>
            </a:r>
            <a:r>
              <a:rPr lang="pl-PL" sz="2000" dirty="0"/>
              <a:t>różnych narodów, jako środek pomocniczy do stwierdzania przepisów prawnych.</a:t>
            </a:r>
          </a:p>
          <a:p>
            <a:r>
              <a:rPr lang="pl-PL" sz="2000" dirty="0"/>
              <a:t>2. Postanowienie niniejsze nie stanowi przeszkody, aby Trybunał mógł orzekać </a:t>
            </a:r>
            <a:r>
              <a:rPr lang="pl-PL" sz="2000" b="1" dirty="0"/>
              <a:t>ex aequo et bono</a:t>
            </a:r>
            <a:r>
              <a:rPr lang="pl-PL" sz="2000" dirty="0"/>
              <a:t>, o ile strony na to zgadzają się.</a:t>
            </a:r>
          </a:p>
        </p:txBody>
      </p:sp>
    </p:spTree>
    <p:extLst>
      <p:ext uri="{BB962C8B-B14F-4D97-AF65-F5344CB8AC3E}">
        <p14:creationId xmlns:p14="http://schemas.microsoft.com/office/powerpoint/2010/main" val="2195626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Object 6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5" name="Object 6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000" dirty="0">
                <a:solidFill>
                  <a:schemeClr val="tx1"/>
                </a:solidFill>
                <a:latin typeface="EYInterstate" panose="02000503020000020004" pitchFamily="2" charset="0"/>
                <a:sym typeface="EYInterstate Light"/>
              </a:rPr>
              <a:t>Źródła prawa międzynarodowego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1F65-A43C-406F-9DCA-0607A2063CB0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52" name="AutoShape 17"/>
          <p:cNvSpPr>
            <a:spLocks noChangeAspect="1" noChangeArrowheads="1" noTextEdit="1"/>
          </p:cNvSpPr>
          <p:nvPr/>
        </p:nvSpPr>
        <p:spPr bwMode="auto">
          <a:xfrm>
            <a:off x="4652162" y="2147933"/>
            <a:ext cx="3182937" cy="31702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50000"/>
              </a:spcAft>
              <a:buClr>
                <a:srgbClr val="FFE600"/>
              </a:buClr>
              <a:buSzPct val="80000"/>
              <a:buFont typeface="Arial" charset="0"/>
              <a:buNone/>
            </a:pPr>
            <a:endParaRPr lang="en-US" sz="900">
              <a:solidFill>
                <a:srgbClr val="000000"/>
              </a:solidFill>
              <a:latin typeface="EYInterstate Light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64994" y="1126540"/>
            <a:ext cx="4118497" cy="18081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defTabSz="914239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r>
              <a:rPr lang="pl-PL" sz="1100" b="1" dirty="0">
                <a:solidFill>
                  <a:srgbClr val="000000"/>
                </a:solidFill>
                <a:latin typeface="EYInterstate Light" panose="02000506000000020004" pitchFamily="2" charset="0"/>
              </a:rPr>
              <a:t>Formalne źródła prawa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463550" y="1090444"/>
            <a:ext cx="282836" cy="253012"/>
            <a:chOff x="946298" y="3051811"/>
            <a:chExt cx="439477" cy="393136"/>
          </a:xfrm>
        </p:grpSpPr>
        <p:sp>
          <p:nvSpPr>
            <p:cNvPr id="89" name="Chevron 88"/>
            <p:cNvSpPr/>
            <p:nvPr/>
          </p:nvSpPr>
          <p:spPr>
            <a:xfrm>
              <a:off x="946298" y="3051811"/>
              <a:ext cx="255181" cy="393136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239"/>
              <a:endParaRPr lang="pl-PL" sz="1200" dirty="0">
                <a:solidFill>
                  <a:srgbClr val="000000"/>
                </a:solidFill>
              </a:endParaRPr>
            </a:p>
          </p:txBody>
        </p:sp>
        <p:sp>
          <p:nvSpPr>
            <p:cNvPr id="90" name="Chevron 89"/>
            <p:cNvSpPr/>
            <p:nvPr/>
          </p:nvSpPr>
          <p:spPr>
            <a:xfrm>
              <a:off x="1130594" y="3051811"/>
              <a:ext cx="255181" cy="393136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239"/>
              <a:endParaRPr lang="pl-PL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46386" y="1471809"/>
            <a:ext cx="7038975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800" y="1552221"/>
            <a:ext cx="8255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Z przepisu tego wynika, że źródłami prawa międzynarodowego w znaczeniu</a:t>
            </a:r>
          </a:p>
          <a:p>
            <a:r>
              <a:rPr lang="pl-PL" sz="2000" dirty="0"/>
              <a:t>formalnym są:</a:t>
            </a:r>
          </a:p>
          <a:p>
            <a:r>
              <a:rPr lang="pl-PL" sz="2000" dirty="0"/>
              <a:t>a) </a:t>
            </a:r>
            <a:r>
              <a:rPr lang="pl-PL" sz="2000" b="1" dirty="0"/>
              <a:t>konwencje międzynarodowe,</a:t>
            </a:r>
            <a:endParaRPr lang="pl-PL" sz="2000" dirty="0"/>
          </a:p>
          <a:p>
            <a:r>
              <a:rPr lang="pl-PL" sz="2000" dirty="0"/>
              <a:t>b) zwyczaj międzynarodowy,</a:t>
            </a:r>
          </a:p>
          <a:p>
            <a:r>
              <a:rPr lang="pl-PL" sz="2000" dirty="0"/>
              <a:t>c) zasady ogólne prawa, uznane przez narody cywilizowane,</a:t>
            </a:r>
          </a:p>
          <a:p>
            <a:r>
              <a:rPr lang="pl-PL" sz="2000" dirty="0"/>
              <a:t>d) wyroki sądowe, zdania znawców prawa </a:t>
            </a:r>
          </a:p>
          <a:p>
            <a:endParaRPr lang="pl-PL" sz="2000" dirty="0"/>
          </a:p>
          <a:p>
            <a:r>
              <a:rPr lang="pl-PL" sz="2000" dirty="0"/>
              <a:t>Za źródła prawa międzynarodowego uznaje się również – obok wymienionych w art. 38 Statutu MTS:</a:t>
            </a:r>
          </a:p>
          <a:p>
            <a:r>
              <a:rPr lang="pl-PL" sz="2000" dirty="0"/>
              <a:t>e) akty jednostronne państw,</a:t>
            </a:r>
          </a:p>
          <a:p>
            <a:r>
              <a:rPr lang="pl-PL" sz="2000" dirty="0"/>
              <a:t>f) wiążące uchwały organizacji międzynarodowych</a:t>
            </a:r>
          </a:p>
        </p:txBody>
      </p:sp>
    </p:spTree>
    <p:extLst>
      <p:ext uri="{BB962C8B-B14F-4D97-AF65-F5344CB8AC3E}">
        <p14:creationId xmlns:p14="http://schemas.microsoft.com/office/powerpoint/2010/main" val="228699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Object 6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5" name="Object 6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000" dirty="0">
                <a:solidFill>
                  <a:schemeClr val="tx1"/>
                </a:solidFill>
                <a:latin typeface="EYInterstate" panose="02000503020000020004" pitchFamily="2" charset="0"/>
                <a:sym typeface="EYInterstate Light"/>
              </a:rPr>
              <a:t>Umowa międzynarodowa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1F65-A43C-406F-9DCA-0607A2063CB0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52" name="AutoShape 17"/>
          <p:cNvSpPr>
            <a:spLocks noChangeAspect="1" noChangeArrowheads="1" noTextEdit="1"/>
          </p:cNvSpPr>
          <p:nvPr/>
        </p:nvSpPr>
        <p:spPr bwMode="auto">
          <a:xfrm>
            <a:off x="4652162" y="2147933"/>
            <a:ext cx="3182937" cy="31702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50000"/>
              </a:spcAft>
              <a:buClr>
                <a:srgbClr val="FFE600"/>
              </a:buClr>
              <a:buSzPct val="80000"/>
              <a:buFont typeface="Arial" charset="0"/>
              <a:buNone/>
            </a:pPr>
            <a:endParaRPr lang="en-US" sz="900">
              <a:solidFill>
                <a:srgbClr val="000000"/>
              </a:solidFill>
              <a:latin typeface="EYInterstate Light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64994" y="1126540"/>
            <a:ext cx="4118497" cy="18081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defTabSz="914239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r>
              <a:rPr lang="pl-PL" sz="1100" b="1" dirty="0">
                <a:solidFill>
                  <a:srgbClr val="000000"/>
                </a:solidFill>
                <a:latin typeface="EYInterstate Light" panose="02000506000000020004" pitchFamily="2" charset="0"/>
              </a:rPr>
              <a:t>Definicja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463550" y="1090444"/>
            <a:ext cx="282836" cy="253012"/>
            <a:chOff x="946298" y="3051811"/>
            <a:chExt cx="439477" cy="393136"/>
          </a:xfrm>
        </p:grpSpPr>
        <p:sp>
          <p:nvSpPr>
            <p:cNvPr id="89" name="Chevron 88"/>
            <p:cNvSpPr/>
            <p:nvPr/>
          </p:nvSpPr>
          <p:spPr>
            <a:xfrm>
              <a:off x="946298" y="3051811"/>
              <a:ext cx="255181" cy="393136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239"/>
              <a:endParaRPr lang="pl-PL" sz="1200" dirty="0">
                <a:solidFill>
                  <a:srgbClr val="000000"/>
                </a:solidFill>
              </a:endParaRPr>
            </a:p>
          </p:txBody>
        </p:sp>
        <p:sp>
          <p:nvSpPr>
            <p:cNvPr id="90" name="Chevron 89"/>
            <p:cNvSpPr/>
            <p:nvPr/>
          </p:nvSpPr>
          <p:spPr>
            <a:xfrm>
              <a:off x="1130594" y="3051811"/>
              <a:ext cx="255181" cy="393136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239"/>
              <a:endParaRPr lang="pl-PL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46386" y="1471809"/>
            <a:ext cx="7038975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800" y="1552221"/>
            <a:ext cx="8255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Konwencja Wiedeńska o Prawie Traktatów sporządzona w Wiedniu dnia 23 maja 1969 r.</a:t>
            </a:r>
          </a:p>
          <a:p>
            <a:r>
              <a:rPr lang="pl-PL" dirty="0"/>
              <a:t>Art. 2</a:t>
            </a:r>
          </a:p>
          <a:p>
            <a:r>
              <a:rPr lang="pl-PL" dirty="0"/>
              <a:t>"traktat" oznacza międzynarodowe porozumienie między </a:t>
            </a:r>
            <a:r>
              <a:rPr lang="pl-PL" b="1" dirty="0"/>
              <a:t>państwami</a:t>
            </a:r>
            <a:r>
              <a:rPr lang="pl-PL" dirty="0"/>
              <a:t>, zawarte w formie pisemnej i regulowane przez prawo międzynarodowe, niezależnie od tego, czy jest ujęte w jednym dokumencie, czy w dwóch lub więcej dokumentach, i bez względu na jego szczególną nazwę</a:t>
            </a:r>
          </a:p>
          <a:p>
            <a:endParaRPr lang="pl-PL" dirty="0"/>
          </a:p>
          <a:p>
            <a:r>
              <a:rPr lang="pl-PL" dirty="0"/>
              <a:t>Umowa międzynarodowa – wspólne oświadczenie </a:t>
            </a:r>
            <a:r>
              <a:rPr lang="pl-PL" b="1" dirty="0"/>
              <a:t>podmiotów prawa międzynarodowego</a:t>
            </a:r>
            <a:r>
              <a:rPr lang="pl-PL" dirty="0"/>
              <a:t>, które tworzy prawo – uprawnienia i obowiązki.</a:t>
            </a:r>
          </a:p>
          <a:p>
            <a:r>
              <a:rPr lang="pl-PL" dirty="0"/>
              <a:t>- wspólne, zgodne oświadczenie (wola państw lub podmiotów)</a:t>
            </a:r>
          </a:p>
          <a:p>
            <a:r>
              <a:rPr lang="pl-PL" dirty="0"/>
              <a:t>- nieistotna jest liczba związanych ze sobą dokumentów </a:t>
            </a:r>
          </a:p>
          <a:p>
            <a:r>
              <a:rPr lang="pl-PL" dirty="0"/>
              <a:t>- przede wszystkim akty państw, ale nie zawsze </a:t>
            </a:r>
          </a:p>
          <a:p>
            <a:pPr marL="342900" indent="-342900">
              <a:buFontTx/>
              <a:buChar char="-"/>
            </a:pPr>
            <a:r>
              <a:rPr lang="pl-PL" dirty="0"/>
              <a:t>oświadczenie musi być prawotwórcze, czyli tworzyć prawo miedzy stronami </a:t>
            </a:r>
          </a:p>
          <a:p>
            <a:pPr marL="342900" indent="-342900">
              <a:buFontTx/>
              <a:buChar char="-"/>
            </a:pPr>
            <a:endParaRPr lang="pl-PL" dirty="0"/>
          </a:p>
          <a:p>
            <a:r>
              <a:rPr lang="pl-PL" dirty="0"/>
              <a:t>*Nazwa umowa: różnorodne, ale nie ma znaczenia z punktu prawnego; np. traktat, konwencja, umowa, układ, porozumienie, deklaracja, protokół, pakt, statut…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8630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Object 6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5" name="Object 6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000" dirty="0">
                <a:solidFill>
                  <a:schemeClr val="tx1"/>
                </a:solidFill>
                <a:latin typeface="EYInterstate" panose="02000503020000020004" pitchFamily="2" charset="0"/>
                <a:sym typeface="EYInterstate Light"/>
              </a:rPr>
              <a:t>Rodzaje umów międzynarodowych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1F65-A43C-406F-9DCA-0607A2063CB0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52" name="AutoShape 17"/>
          <p:cNvSpPr>
            <a:spLocks noChangeAspect="1" noChangeArrowheads="1" noTextEdit="1"/>
          </p:cNvSpPr>
          <p:nvPr/>
        </p:nvSpPr>
        <p:spPr bwMode="auto">
          <a:xfrm>
            <a:off x="4652162" y="2147933"/>
            <a:ext cx="3182937" cy="31702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50000"/>
              </a:spcAft>
              <a:buClr>
                <a:srgbClr val="FFE600"/>
              </a:buClr>
              <a:buSzPct val="80000"/>
              <a:buFont typeface="Arial" charset="0"/>
              <a:buNone/>
            </a:pPr>
            <a:endParaRPr lang="en-US" sz="900">
              <a:solidFill>
                <a:srgbClr val="000000"/>
              </a:solidFill>
              <a:latin typeface="EYInterstate Light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64994" y="1126540"/>
            <a:ext cx="4118497" cy="18081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defTabSz="914239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r>
              <a:rPr lang="pl-PL" sz="1100" b="1" dirty="0">
                <a:solidFill>
                  <a:srgbClr val="000000"/>
                </a:solidFill>
                <a:latin typeface="EYInterstate Light" panose="02000506000000020004" pitchFamily="2" charset="0"/>
              </a:rPr>
              <a:t>Podział – katalog otwarty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463550" y="1090444"/>
            <a:ext cx="282836" cy="253012"/>
            <a:chOff x="946298" y="3051811"/>
            <a:chExt cx="439477" cy="393136"/>
          </a:xfrm>
        </p:grpSpPr>
        <p:sp>
          <p:nvSpPr>
            <p:cNvPr id="89" name="Chevron 88"/>
            <p:cNvSpPr/>
            <p:nvPr/>
          </p:nvSpPr>
          <p:spPr>
            <a:xfrm>
              <a:off x="946298" y="3051811"/>
              <a:ext cx="255181" cy="393136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239"/>
              <a:endParaRPr lang="pl-PL" sz="1200" dirty="0">
                <a:solidFill>
                  <a:srgbClr val="000000"/>
                </a:solidFill>
              </a:endParaRPr>
            </a:p>
          </p:txBody>
        </p:sp>
        <p:sp>
          <p:nvSpPr>
            <p:cNvPr id="90" name="Chevron 89"/>
            <p:cNvSpPr/>
            <p:nvPr/>
          </p:nvSpPr>
          <p:spPr>
            <a:xfrm>
              <a:off x="1130594" y="3051811"/>
              <a:ext cx="255181" cy="393136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239"/>
              <a:endParaRPr lang="pl-PL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46386" y="1471809"/>
            <a:ext cx="7038975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800" y="1552221"/>
            <a:ext cx="8255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dirty="0"/>
              <a:t>ze względu na tryb zawierania</a:t>
            </a:r>
          </a:p>
          <a:p>
            <a:pPr marL="342900" indent="-342900">
              <a:buFont typeface="+mj-lt"/>
              <a:buAutoNum type="alphaLcParenR"/>
            </a:pPr>
            <a:r>
              <a:rPr lang="pl-PL" dirty="0"/>
              <a:t>tryb złożony – wymaga ratyfikacji lub zatwierdzenia</a:t>
            </a:r>
          </a:p>
          <a:p>
            <a:pPr marL="342900" indent="-342900">
              <a:buFont typeface="+mj-lt"/>
              <a:buAutoNum type="alphaLcParenR"/>
            </a:pPr>
            <a:r>
              <a:rPr lang="pl-PL" dirty="0"/>
              <a:t>tryb prosty – bez ratyfikacji lub zatwierdzenia</a:t>
            </a:r>
          </a:p>
          <a:p>
            <a:endParaRPr lang="pl-PL" dirty="0"/>
          </a:p>
          <a:p>
            <a:r>
              <a:rPr lang="pl-PL" dirty="0"/>
              <a:t>2. ze względu na organ, który występuje w imieniu państwa</a:t>
            </a:r>
          </a:p>
          <a:p>
            <a:pPr marL="342900" indent="-342900">
              <a:buFont typeface="+mj-lt"/>
              <a:buAutoNum type="alphaLcParenR"/>
            </a:pPr>
            <a:r>
              <a:rPr lang="pl-PL" dirty="0"/>
              <a:t>państwowe (podpisuje Prezydent, umowy o zasadniczym znaczeniu: traktaty pokojowe, układy o przyjaźni i dobrym sąsiedztwie, umowy normujące problematykę zastrzeżoną dla regulacji ustawowej, umowy o obrocie prawnym z zagranicą, ratyfikacja przez Prezydenta)</a:t>
            </a:r>
          </a:p>
          <a:p>
            <a:pPr marL="342900" indent="-342900">
              <a:buFont typeface="+mj-lt"/>
              <a:buAutoNum type="alphaLcParenR"/>
            </a:pPr>
            <a:r>
              <a:rPr lang="pl-PL" dirty="0"/>
              <a:t>rządowe (podpisuje Rada Ministrów, umowy niespełniające warunków zaliczenia ich do umów państwowych, ich przedmiot jest objęty właściwością dwóch lub większej liczby ministrów, ratyfikacja przez Prezydenta [gdy przewidziana /dopuszczona], zatwierdzenie przez Radę Ministrów)</a:t>
            </a:r>
          </a:p>
          <a:p>
            <a:pPr marL="342900" indent="-342900">
              <a:buFont typeface="+mj-lt"/>
              <a:buAutoNum type="alphaLcParenR"/>
            </a:pPr>
            <a:r>
              <a:rPr lang="pl-PL" dirty="0"/>
              <a:t>resortowe (podpisuje właściwy minister, umowy, których przedmiot należy do właściwości jednego ministra, zatwierdza Rada Ministrów lub Premier)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2910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Object 6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5" name="Object 6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000" dirty="0">
                <a:solidFill>
                  <a:schemeClr val="tx1"/>
                </a:solidFill>
                <a:latin typeface="EYInterstate" panose="02000503020000020004" pitchFamily="2" charset="0"/>
                <a:sym typeface="EYInterstate Light"/>
              </a:rPr>
              <a:t>Rodzaje umów międzynarodowych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1F65-A43C-406F-9DCA-0607A2063CB0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52" name="AutoShape 17"/>
          <p:cNvSpPr>
            <a:spLocks noChangeAspect="1" noChangeArrowheads="1" noTextEdit="1"/>
          </p:cNvSpPr>
          <p:nvPr/>
        </p:nvSpPr>
        <p:spPr bwMode="auto">
          <a:xfrm>
            <a:off x="4652162" y="2147933"/>
            <a:ext cx="3182937" cy="31702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50000"/>
              </a:spcAft>
              <a:buClr>
                <a:srgbClr val="FFE600"/>
              </a:buClr>
              <a:buSzPct val="80000"/>
              <a:buFont typeface="Arial" charset="0"/>
              <a:buNone/>
            </a:pPr>
            <a:endParaRPr lang="en-US" sz="900">
              <a:solidFill>
                <a:srgbClr val="000000"/>
              </a:solidFill>
              <a:latin typeface="EYInterstate Light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64994" y="1126540"/>
            <a:ext cx="4118497" cy="18081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defTabSz="914239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r>
              <a:rPr lang="pl-PL" sz="1100" b="1" dirty="0">
                <a:solidFill>
                  <a:srgbClr val="000000"/>
                </a:solidFill>
                <a:latin typeface="EYInterstate Light" panose="02000506000000020004" pitchFamily="2" charset="0"/>
              </a:rPr>
              <a:t>Podział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463550" y="1090444"/>
            <a:ext cx="282836" cy="253012"/>
            <a:chOff x="946298" y="3051811"/>
            <a:chExt cx="439477" cy="393136"/>
          </a:xfrm>
        </p:grpSpPr>
        <p:sp>
          <p:nvSpPr>
            <p:cNvPr id="89" name="Chevron 88"/>
            <p:cNvSpPr/>
            <p:nvPr/>
          </p:nvSpPr>
          <p:spPr>
            <a:xfrm>
              <a:off x="946298" y="3051811"/>
              <a:ext cx="255181" cy="393136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239"/>
              <a:endParaRPr lang="pl-PL" sz="1200" dirty="0">
                <a:solidFill>
                  <a:srgbClr val="000000"/>
                </a:solidFill>
              </a:endParaRPr>
            </a:p>
          </p:txBody>
        </p:sp>
        <p:sp>
          <p:nvSpPr>
            <p:cNvPr id="90" name="Chevron 89"/>
            <p:cNvSpPr/>
            <p:nvPr/>
          </p:nvSpPr>
          <p:spPr>
            <a:xfrm>
              <a:off x="1130594" y="3051811"/>
              <a:ext cx="255181" cy="393136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239"/>
              <a:endParaRPr lang="pl-PL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46386" y="1471809"/>
            <a:ext cx="7038975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800" y="1552221"/>
            <a:ext cx="8255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3. liczba stron umowy:</a:t>
            </a:r>
          </a:p>
          <a:p>
            <a:r>
              <a:rPr lang="pl-PL" dirty="0"/>
              <a:t>a)	bilateralne (dwustronne)</a:t>
            </a:r>
          </a:p>
          <a:p>
            <a:r>
              <a:rPr lang="pl-PL" dirty="0"/>
              <a:t>b)	wielostronne (multilateralne) </a:t>
            </a:r>
          </a:p>
          <a:p>
            <a:endParaRPr lang="pl-PL" dirty="0"/>
          </a:p>
          <a:p>
            <a:r>
              <a:rPr lang="pl-PL" dirty="0"/>
              <a:t>4. możliwość przystąpienia do umowy </a:t>
            </a:r>
          </a:p>
          <a:p>
            <a:r>
              <a:rPr lang="pl-PL" dirty="0"/>
              <a:t>a) zamknięte – ograniczona liczba stron, brak możliwości przystąpienia do nich państw trzecich </a:t>
            </a:r>
          </a:p>
          <a:p>
            <a:pPr marL="342900" indent="-342900">
              <a:buAutoNum type="alphaLcParenR" startAt="2"/>
            </a:pPr>
            <a:r>
              <a:rPr lang="pl-PL" dirty="0"/>
              <a:t>otwarte – przewidują możliwość rozszerzenia kręgu kontrahentów (bezwarunkowo lub po spełnieniu określonych warunków)</a:t>
            </a:r>
          </a:p>
          <a:p>
            <a:endParaRPr lang="pl-PL" dirty="0"/>
          </a:p>
          <a:p>
            <a:r>
              <a:rPr lang="pl-PL" dirty="0"/>
              <a:t>5. treść umów - dotyczą konkretnych dziedzin stosunków międzynarodowych:</a:t>
            </a:r>
          </a:p>
          <a:p>
            <a:r>
              <a:rPr lang="pl-PL" dirty="0"/>
              <a:t>- umowy polityczne</a:t>
            </a:r>
          </a:p>
          <a:p>
            <a:r>
              <a:rPr lang="pl-PL" dirty="0"/>
              <a:t>- gospodarcze</a:t>
            </a:r>
          </a:p>
          <a:p>
            <a:r>
              <a:rPr lang="pl-PL" dirty="0"/>
              <a:t>- komunikacyjne</a:t>
            </a:r>
          </a:p>
          <a:p>
            <a:r>
              <a:rPr lang="pl-PL" dirty="0"/>
              <a:t>- dotyczące stosunków społecznych i prawnych</a:t>
            </a:r>
          </a:p>
          <a:p>
            <a:r>
              <a:rPr lang="pl-PL" dirty="0"/>
              <a:t>- współpracy kulturalnej, naukowo-technicznej</a:t>
            </a:r>
          </a:p>
          <a:p>
            <a:r>
              <a:rPr lang="pl-PL" dirty="0"/>
              <a:t>- inne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3636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Object 6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5" name="Object 6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000" dirty="0">
                <a:solidFill>
                  <a:schemeClr val="tx1"/>
                </a:solidFill>
                <a:latin typeface="EYInterstate" panose="02000503020000020004" pitchFamily="2" charset="0"/>
                <a:sym typeface="EYInterstate Light"/>
              </a:rPr>
              <a:t>Części składowe umów międzynarodowych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1F65-A43C-406F-9DCA-0607A2063CB0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52" name="AutoShape 17"/>
          <p:cNvSpPr>
            <a:spLocks noChangeAspect="1" noChangeArrowheads="1" noTextEdit="1"/>
          </p:cNvSpPr>
          <p:nvPr/>
        </p:nvSpPr>
        <p:spPr bwMode="auto">
          <a:xfrm>
            <a:off x="4652162" y="2147933"/>
            <a:ext cx="3182937" cy="31702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50000"/>
              </a:spcAft>
              <a:buClr>
                <a:srgbClr val="FFE600"/>
              </a:buClr>
              <a:buSzPct val="80000"/>
              <a:buFont typeface="Arial" charset="0"/>
              <a:buNone/>
            </a:pPr>
            <a:endParaRPr lang="en-US" sz="900">
              <a:solidFill>
                <a:srgbClr val="000000"/>
              </a:solidFill>
              <a:latin typeface="EYInterstate Light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64994" y="1126540"/>
            <a:ext cx="4118497" cy="18081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defTabSz="914239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endParaRPr lang="pl-PL" sz="1100" b="1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463550" y="1090444"/>
            <a:ext cx="282836" cy="253012"/>
            <a:chOff x="946298" y="3051811"/>
            <a:chExt cx="439477" cy="393136"/>
          </a:xfrm>
        </p:grpSpPr>
        <p:sp>
          <p:nvSpPr>
            <p:cNvPr id="89" name="Chevron 88"/>
            <p:cNvSpPr/>
            <p:nvPr/>
          </p:nvSpPr>
          <p:spPr>
            <a:xfrm>
              <a:off x="946298" y="3051811"/>
              <a:ext cx="255181" cy="393136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239"/>
              <a:endParaRPr lang="pl-PL" sz="1200" dirty="0">
                <a:solidFill>
                  <a:srgbClr val="000000"/>
                </a:solidFill>
              </a:endParaRPr>
            </a:p>
          </p:txBody>
        </p:sp>
        <p:sp>
          <p:nvSpPr>
            <p:cNvPr id="90" name="Chevron 89"/>
            <p:cNvSpPr/>
            <p:nvPr/>
          </p:nvSpPr>
          <p:spPr>
            <a:xfrm>
              <a:off x="1130594" y="3051811"/>
              <a:ext cx="255181" cy="393136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239"/>
              <a:endParaRPr lang="pl-PL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46386" y="1471809"/>
            <a:ext cx="7038975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800" y="1343456"/>
            <a:ext cx="8255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1)	TYTUŁ</a:t>
            </a:r>
          </a:p>
          <a:p>
            <a:r>
              <a:rPr lang="pl-PL" dirty="0"/>
              <a:t>- mogą być bardzo różne</a:t>
            </a:r>
          </a:p>
          <a:p>
            <a:r>
              <a:rPr lang="pl-PL" dirty="0"/>
              <a:t>- najczęściej spotykane: karta, pakt, statut, regulamin, konkordat, kartel, traktat, konwencja, układ, porozumienie, protokół itd.</a:t>
            </a:r>
          </a:p>
          <a:p>
            <a:r>
              <a:rPr lang="pl-PL" dirty="0"/>
              <a:t>- umowy wielostronne: często do rzeczownika określającego rodzaj umowy dodaje się określenie miasta, którym została podpisana (np. Konwencja Wiedeńska, Konwencja Genewska)</a:t>
            </a:r>
          </a:p>
          <a:p>
            <a:r>
              <a:rPr lang="pl-PL" dirty="0"/>
              <a:t>- umowy dwustronne: określenie stron</a:t>
            </a:r>
          </a:p>
          <a:p>
            <a:endParaRPr lang="pl-PL" dirty="0"/>
          </a:p>
          <a:p>
            <a:r>
              <a:rPr lang="pl-PL" dirty="0"/>
              <a:t>2)	WSTĘP (PREAMBUŁA) </a:t>
            </a:r>
          </a:p>
          <a:p>
            <a:r>
              <a:rPr lang="pl-PL" dirty="0"/>
              <a:t>a.	inwokacja – wezwanie do Boga</a:t>
            </a:r>
          </a:p>
          <a:p>
            <a:r>
              <a:rPr lang="pl-PL" dirty="0"/>
              <a:t>b.              intytulacja – określenie stron umowy</a:t>
            </a:r>
          </a:p>
          <a:p>
            <a:r>
              <a:rPr lang="pl-PL" dirty="0"/>
              <a:t>c.	arenga – określenie motywów, z których strony zawarły umowę</a:t>
            </a:r>
          </a:p>
          <a:p>
            <a:r>
              <a:rPr lang="pl-PL" dirty="0"/>
              <a:t>d.	narracja – krótki opis okoliczności, w jakich podpisano umowę</a:t>
            </a:r>
          </a:p>
          <a:p>
            <a:r>
              <a:rPr lang="pl-PL" dirty="0"/>
              <a:t>- stwierdzenie zgody na zawarcie umowy</a:t>
            </a:r>
          </a:p>
          <a:p>
            <a:r>
              <a:rPr lang="pl-PL" dirty="0"/>
              <a:t>- informacja o mianowaniu pełnomocników</a:t>
            </a:r>
          </a:p>
          <a:p>
            <a:r>
              <a:rPr lang="pl-PL" dirty="0"/>
              <a:t>- lista nazwisk i stanowisk służbowych pełnomocników</a:t>
            </a:r>
          </a:p>
          <a:p>
            <a:r>
              <a:rPr lang="pl-PL" dirty="0"/>
              <a:t>- wzmianka o wymianie lub okazaniu pełnomocnictwa</a:t>
            </a:r>
          </a:p>
          <a:p>
            <a:r>
              <a:rPr lang="pl-PL" dirty="0"/>
              <a:t>- stwierdzenie, że pełnomocnicy uzgodnili tekst umowy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2957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Object 6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5" name="Object 6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000" dirty="0">
                <a:solidFill>
                  <a:schemeClr val="tx1"/>
                </a:solidFill>
                <a:latin typeface="EYInterstate" panose="02000503020000020004" pitchFamily="2" charset="0"/>
                <a:sym typeface="EYInterstate Light"/>
              </a:rPr>
              <a:t>Części składowe umów międzynarodowych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1F65-A43C-406F-9DCA-0607A2063CB0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52" name="AutoShape 17"/>
          <p:cNvSpPr>
            <a:spLocks noChangeAspect="1" noChangeArrowheads="1" noTextEdit="1"/>
          </p:cNvSpPr>
          <p:nvPr/>
        </p:nvSpPr>
        <p:spPr bwMode="auto">
          <a:xfrm>
            <a:off x="4652162" y="2147933"/>
            <a:ext cx="3182937" cy="31702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50000"/>
              </a:spcAft>
              <a:buClr>
                <a:srgbClr val="FFE600"/>
              </a:buClr>
              <a:buSzPct val="80000"/>
              <a:buFont typeface="Arial" charset="0"/>
              <a:buNone/>
            </a:pPr>
            <a:endParaRPr lang="en-US" sz="900">
              <a:solidFill>
                <a:srgbClr val="000000"/>
              </a:solidFill>
              <a:latin typeface="EYInterstate Light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64994" y="1126540"/>
            <a:ext cx="4118497" cy="18081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defTabSz="914239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endParaRPr lang="pl-PL" sz="1100" b="1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463550" y="1090444"/>
            <a:ext cx="282836" cy="253012"/>
            <a:chOff x="946298" y="3051811"/>
            <a:chExt cx="439477" cy="393136"/>
          </a:xfrm>
        </p:grpSpPr>
        <p:sp>
          <p:nvSpPr>
            <p:cNvPr id="89" name="Chevron 88"/>
            <p:cNvSpPr/>
            <p:nvPr/>
          </p:nvSpPr>
          <p:spPr>
            <a:xfrm>
              <a:off x="946298" y="3051811"/>
              <a:ext cx="255181" cy="393136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239"/>
              <a:endParaRPr lang="pl-PL" sz="1200" dirty="0">
                <a:solidFill>
                  <a:srgbClr val="000000"/>
                </a:solidFill>
              </a:endParaRPr>
            </a:p>
          </p:txBody>
        </p:sp>
        <p:sp>
          <p:nvSpPr>
            <p:cNvPr id="90" name="Chevron 89"/>
            <p:cNvSpPr/>
            <p:nvPr/>
          </p:nvSpPr>
          <p:spPr>
            <a:xfrm>
              <a:off x="1130594" y="3051811"/>
              <a:ext cx="255181" cy="393136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239"/>
              <a:endParaRPr lang="pl-PL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46386" y="1471809"/>
            <a:ext cx="7038975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800" y="1343456"/>
            <a:ext cx="82550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3)	POSTANOWIENIA MATERIALNOPRAWNE (dyspozycja)</a:t>
            </a:r>
          </a:p>
          <a:p>
            <a:r>
              <a:rPr lang="pl-PL" dirty="0"/>
              <a:t>- różne w zależności od przedmiotu umowy</a:t>
            </a:r>
          </a:p>
          <a:p>
            <a:r>
              <a:rPr lang="pl-PL" dirty="0"/>
              <a:t>- postanowienie -&gt; artykuły -&gt; ustępy -&gt; paragrafy </a:t>
            </a:r>
          </a:p>
          <a:p>
            <a:r>
              <a:rPr lang="pl-PL" dirty="0"/>
              <a:t>- artykuły mogą być pogrupowane w rozdziały -&gt; części -&gt; tytuły </a:t>
            </a:r>
          </a:p>
          <a:p>
            <a:r>
              <a:rPr lang="pl-PL" dirty="0"/>
              <a:t>- załączniki uzupełniające umowy (mapy, wykazy, regulaminy wykonawcze…)</a:t>
            </a:r>
          </a:p>
          <a:p>
            <a:endParaRPr lang="pl-PL" dirty="0"/>
          </a:p>
          <a:p>
            <a:r>
              <a:rPr lang="pl-PL" dirty="0"/>
              <a:t>4)	POSTANOWIENIA FORMALNOPRAWNE</a:t>
            </a:r>
          </a:p>
          <a:p>
            <a:r>
              <a:rPr lang="pl-PL" dirty="0"/>
              <a:t>- część końcowa umowy określająca kwestie wykładni i stosowaniu umowy </a:t>
            </a:r>
          </a:p>
          <a:p>
            <a:pPr lvl="1"/>
            <a:r>
              <a:rPr lang="pl-PL" sz="1400" dirty="0"/>
              <a:t>•	o sposobach rozstrzygnięcia sporów między stronami, które mogą powstać w związku z wykonywaniem i wykładnią umowy</a:t>
            </a:r>
          </a:p>
          <a:p>
            <a:pPr lvl="1"/>
            <a:r>
              <a:rPr lang="pl-PL" sz="1400" dirty="0"/>
              <a:t>•	zapewniające kontrolę nad wykonywaniem umowy</a:t>
            </a:r>
          </a:p>
          <a:p>
            <a:pPr lvl="1"/>
            <a:r>
              <a:rPr lang="pl-PL" sz="1400" dirty="0"/>
              <a:t>•	określające sposób nabycia przez umowę mocy obowiązującej (np. klauzula ratyfikacyjna) oraz termin i sposób jej wejścia w życie</a:t>
            </a:r>
          </a:p>
          <a:p>
            <a:pPr lvl="1"/>
            <a:r>
              <a:rPr lang="pl-PL" sz="1400" dirty="0"/>
              <a:t>•	pozwalające państwom trzecim na przystąpienie do umowy (klauzula akcesyjna)</a:t>
            </a:r>
          </a:p>
          <a:p>
            <a:pPr lvl="1"/>
            <a:r>
              <a:rPr lang="pl-PL" sz="1400" dirty="0"/>
              <a:t>•	dotyczące stosunku do innych umów</a:t>
            </a:r>
          </a:p>
          <a:p>
            <a:pPr lvl="1"/>
            <a:r>
              <a:rPr lang="pl-PL" sz="1400" dirty="0"/>
              <a:t>•	pozwalające ratyfikować ustawę z zastrzeżeniami albo niedopuszczające zastrzeżeń</a:t>
            </a:r>
          </a:p>
          <a:p>
            <a:pPr lvl="1"/>
            <a:r>
              <a:rPr lang="pl-PL" sz="1400" dirty="0"/>
              <a:t>•	dotyczące sposobu wygaśnięcia umowy</a:t>
            </a:r>
          </a:p>
          <a:p>
            <a:pPr lvl="1"/>
            <a:r>
              <a:rPr lang="pl-PL" sz="1400" dirty="0"/>
              <a:t>•	zezwalające stronom na wypowiedzenie</a:t>
            </a:r>
          </a:p>
          <a:p>
            <a:pPr lvl="1"/>
            <a:r>
              <a:rPr lang="pl-PL" sz="1400" dirty="0"/>
              <a:t>•	przewidujące rejestrację w określonej organizacji międzynarodowej (klauzula rejestracyjna)</a:t>
            </a:r>
          </a:p>
          <a:p>
            <a:pPr lvl="1"/>
            <a:r>
              <a:rPr lang="pl-PL" sz="1400" dirty="0"/>
              <a:t>•	przewidujące sposób, w jaki może być przeprowadzona zmiana umowy (klauzula rewizyjna)</a:t>
            </a:r>
          </a:p>
          <a:p>
            <a:pPr lvl="1"/>
            <a:r>
              <a:rPr lang="pl-PL" sz="1400" dirty="0"/>
              <a:t>•	informujące, w jakim języku bądź językach umowę została zredagowana </a:t>
            </a:r>
          </a:p>
        </p:txBody>
      </p:sp>
    </p:spTree>
    <p:extLst>
      <p:ext uri="{BB962C8B-B14F-4D97-AF65-F5344CB8AC3E}">
        <p14:creationId xmlns:p14="http://schemas.microsoft.com/office/powerpoint/2010/main" val="26621474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5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Y-%m-%d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UTTER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UTTER" val="True"/>
</p:tagLst>
</file>

<file path=ppt/theme/theme1.xml><?xml version="1.0" encoding="utf-8"?>
<a:theme xmlns:a="http://schemas.openxmlformats.org/drawingml/2006/main" name="EY regular presentation 2016_2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EY regular presentation 2016.potx" id="{F157B1A2-C0B2-4E5F-AC46-1B845FEFA3B6}" vid="{F619CB2B-A276-410D-B731-EF9A75F25A68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Y light projection">
  <a:themeElements>
    <a:clrScheme name="EY light projection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EY regular presentation 2016.potx" id="{F157B1A2-C0B2-4E5F-AC46-1B845FEFA3B6}" vid="{E5567D8E-8AA6-4379-A07A-78475D90A85D}"/>
    </a:ext>
  </a:extLst>
</a:theme>
</file>

<file path=ppt/theme/theme3.xml><?xml version="1.0" encoding="utf-8"?>
<a:theme xmlns:a="http://schemas.openxmlformats.org/drawingml/2006/main" name="Divider by Jare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ROPOSAL_2016_EN">
  <a:themeElements>
    <a:clrScheme name="A4_Proposal_Landscape 1">
      <a:dk1>
        <a:srgbClr val="7F7E82"/>
      </a:dk1>
      <a:lt1>
        <a:srgbClr val="FFFFFF"/>
      </a:lt1>
      <a:dk2>
        <a:srgbClr val="7F7E82"/>
      </a:dk2>
      <a:lt2>
        <a:srgbClr val="808080"/>
      </a:lt2>
      <a:accent1>
        <a:srgbClr val="A5A4A7"/>
      </a:accent1>
      <a:accent2>
        <a:srgbClr val="FFE600"/>
      </a:accent2>
      <a:accent3>
        <a:srgbClr val="FFFFFF"/>
      </a:accent3>
      <a:accent4>
        <a:srgbClr val="6C6B6E"/>
      </a:accent4>
      <a:accent5>
        <a:srgbClr val="CFCFD0"/>
      </a:accent5>
      <a:accent6>
        <a:srgbClr val="E7D000"/>
      </a:accent6>
      <a:hlink>
        <a:srgbClr val="CCCBCD"/>
      </a:hlink>
      <a:folHlink>
        <a:srgbClr val="F2F2F2"/>
      </a:folHlink>
    </a:clrScheme>
    <a:fontScheme name="A4_Proposal_Landscape">
      <a:majorFont>
        <a:latin typeface="EYInterstate"/>
        <a:ea typeface=""/>
        <a:cs typeface=""/>
      </a:majorFont>
      <a:minorFont>
        <a:latin typeface="EYIntersta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1" fontAlgn="base" latinLnBrk="0" hangingPunct="1">
          <a:lnSpc>
            <a:spcPts val="14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rgbClr val="010024"/>
            </a:solidFill>
            <a:effectLst/>
            <a:latin typeface="EYInterstate Regular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1" fontAlgn="base" latinLnBrk="0" hangingPunct="1">
          <a:lnSpc>
            <a:spcPts val="14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rgbClr val="010024"/>
            </a:solidFill>
            <a:effectLst/>
            <a:latin typeface="EYInterstate Regular" pitchFamily="1" charset="0"/>
          </a:defRPr>
        </a:defPPr>
      </a:lstStyle>
    </a:lnDef>
  </a:objectDefaults>
  <a:extraClrSchemeLst>
    <a:extraClrScheme>
      <a:clrScheme name="A4_Proposal_Landscape 1">
        <a:dk1>
          <a:srgbClr val="7F7E82"/>
        </a:dk1>
        <a:lt1>
          <a:srgbClr val="FFFFFF"/>
        </a:lt1>
        <a:dk2>
          <a:srgbClr val="7F7E82"/>
        </a:dk2>
        <a:lt2>
          <a:srgbClr val="808080"/>
        </a:lt2>
        <a:accent1>
          <a:srgbClr val="A5A4A7"/>
        </a:accent1>
        <a:accent2>
          <a:srgbClr val="FFE600"/>
        </a:accent2>
        <a:accent3>
          <a:srgbClr val="FFFFFF"/>
        </a:accent3>
        <a:accent4>
          <a:srgbClr val="6C6B6E"/>
        </a:accent4>
        <a:accent5>
          <a:srgbClr val="CFCFD0"/>
        </a:accent5>
        <a:accent6>
          <a:srgbClr val="E7D000"/>
        </a:accent6>
        <a:hlink>
          <a:srgbClr val="CCCBCD"/>
        </a:hlink>
        <a:folHlink>
          <a:srgbClr val="F2F2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OPOSAL_2016_EN" id="{8DC955BD-D59B-4238-B726-07736CC49BE4}" vid="{A371C5BF-D37B-4732-B1D7-C9FDC51F3C95}"/>
    </a:ext>
  </a:extLst>
</a:theme>
</file>

<file path=ppt/theme/theme5.xml><?xml version="1.0" encoding="utf-8"?>
<a:theme xmlns:a="http://schemas.openxmlformats.org/drawingml/2006/main" name="15_EY_regular_presentation">
  <a:themeElements>
    <a:clrScheme name="Custom 31">
      <a:dk1>
        <a:srgbClr val="000000"/>
      </a:dk1>
      <a:lt1>
        <a:srgbClr val="00000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>
            <a:latin typeface="EYInterstate Light" panose="02000506000000020004" pitchFamily="2" charset="0"/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6.xml><?xml version="1.0" encoding="utf-8"?>
<a:theme xmlns:a="http://schemas.openxmlformats.org/drawingml/2006/main" name="2_Proposal_Machocka">
  <a:themeElements>
    <a:clrScheme name="A4_Proposal_Landscape 1">
      <a:dk1>
        <a:srgbClr val="7F7E82"/>
      </a:dk1>
      <a:lt1>
        <a:srgbClr val="FFFFFF"/>
      </a:lt1>
      <a:dk2>
        <a:srgbClr val="7F7E82"/>
      </a:dk2>
      <a:lt2>
        <a:srgbClr val="808080"/>
      </a:lt2>
      <a:accent1>
        <a:srgbClr val="A5A4A7"/>
      </a:accent1>
      <a:accent2>
        <a:srgbClr val="FFE600"/>
      </a:accent2>
      <a:accent3>
        <a:srgbClr val="FFFFFF"/>
      </a:accent3>
      <a:accent4>
        <a:srgbClr val="6C6B6E"/>
      </a:accent4>
      <a:accent5>
        <a:srgbClr val="CFCFD0"/>
      </a:accent5>
      <a:accent6>
        <a:srgbClr val="E7D000"/>
      </a:accent6>
      <a:hlink>
        <a:srgbClr val="CCCBCD"/>
      </a:hlink>
      <a:folHlink>
        <a:srgbClr val="F2F2F2"/>
      </a:folHlink>
    </a:clrScheme>
    <a:fontScheme name="A4_Proposal_Landscape">
      <a:majorFont>
        <a:latin typeface="EYInterstate"/>
        <a:ea typeface=""/>
        <a:cs typeface=""/>
      </a:majorFont>
      <a:minorFont>
        <a:latin typeface="EYIntersta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1" fontAlgn="base" latinLnBrk="0" hangingPunct="1">
          <a:lnSpc>
            <a:spcPts val="14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rgbClr val="010024"/>
            </a:solidFill>
            <a:effectLst/>
            <a:latin typeface="EYInterstate Regular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1" fontAlgn="base" latinLnBrk="0" hangingPunct="1">
          <a:lnSpc>
            <a:spcPts val="14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rgbClr val="010024"/>
            </a:solidFill>
            <a:effectLst/>
            <a:latin typeface="EYInterstate Regular" pitchFamily="1" charset="0"/>
          </a:defRPr>
        </a:defPPr>
      </a:lstStyle>
    </a:lnDef>
    <a:txDef>
      <a:spPr>
        <a:noFill/>
      </a:spPr>
      <a:bodyPr wrap="square" rtlCol="0">
        <a:noAutofit/>
      </a:bodyPr>
      <a:lstStyle>
        <a:defPPr algn="l">
          <a:lnSpc>
            <a:spcPct val="100000"/>
          </a:lnSpc>
          <a:defRPr/>
        </a:defPPr>
      </a:lstStyle>
    </a:txDef>
  </a:objectDefaults>
  <a:extraClrSchemeLst>
    <a:extraClrScheme>
      <a:clrScheme name="A4_Proposal_Landscape 1">
        <a:dk1>
          <a:srgbClr val="7F7E82"/>
        </a:dk1>
        <a:lt1>
          <a:srgbClr val="FFFFFF"/>
        </a:lt1>
        <a:dk2>
          <a:srgbClr val="7F7E82"/>
        </a:dk2>
        <a:lt2>
          <a:srgbClr val="808080"/>
        </a:lt2>
        <a:accent1>
          <a:srgbClr val="A5A4A7"/>
        </a:accent1>
        <a:accent2>
          <a:srgbClr val="FFE600"/>
        </a:accent2>
        <a:accent3>
          <a:srgbClr val="FFFFFF"/>
        </a:accent3>
        <a:accent4>
          <a:srgbClr val="6C6B6E"/>
        </a:accent4>
        <a:accent5>
          <a:srgbClr val="CFCFD0"/>
        </a:accent5>
        <a:accent6>
          <a:srgbClr val="E7D000"/>
        </a:accent6>
        <a:hlink>
          <a:srgbClr val="CCCBCD"/>
        </a:hlink>
        <a:folHlink>
          <a:srgbClr val="F2F2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roposal_Machocka">
  <a:themeElements>
    <a:clrScheme name="A4_Proposal_Landscape 1">
      <a:dk1>
        <a:srgbClr val="7F7E82"/>
      </a:dk1>
      <a:lt1>
        <a:srgbClr val="FFFFFF"/>
      </a:lt1>
      <a:dk2>
        <a:srgbClr val="7F7E82"/>
      </a:dk2>
      <a:lt2>
        <a:srgbClr val="808080"/>
      </a:lt2>
      <a:accent1>
        <a:srgbClr val="A5A4A7"/>
      </a:accent1>
      <a:accent2>
        <a:srgbClr val="FFE600"/>
      </a:accent2>
      <a:accent3>
        <a:srgbClr val="FFFFFF"/>
      </a:accent3>
      <a:accent4>
        <a:srgbClr val="6C6B6E"/>
      </a:accent4>
      <a:accent5>
        <a:srgbClr val="CFCFD0"/>
      </a:accent5>
      <a:accent6>
        <a:srgbClr val="E7D000"/>
      </a:accent6>
      <a:hlink>
        <a:srgbClr val="CCCBCD"/>
      </a:hlink>
      <a:folHlink>
        <a:srgbClr val="F2F2F2"/>
      </a:folHlink>
    </a:clrScheme>
    <a:fontScheme name="A4_Proposal_Landscape">
      <a:majorFont>
        <a:latin typeface="EYInterstate"/>
        <a:ea typeface=""/>
        <a:cs typeface=""/>
      </a:majorFont>
      <a:minorFont>
        <a:latin typeface="EYIntersta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1" fontAlgn="base" latinLnBrk="0" hangingPunct="1">
          <a:lnSpc>
            <a:spcPts val="14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rgbClr val="010024"/>
            </a:solidFill>
            <a:effectLst/>
            <a:latin typeface="EYInterstate Regular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1" fontAlgn="base" latinLnBrk="0" hangingPunct="1">
          <a:lnSpc>
            <a:spcPts val="14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rgbClr val="010024"/>
            </a:solidFill>
            <a:effectLst/>
            <a:latin typeface="EYInterstate Regular" pitchFamily="1" charset="0"/>
          </a:defRPr>
        </a:defPPr>
      </a:lstStyle>
    </a:lnDef>
    <a:txDef>
      <a:spPr>
        <a:noFill/>
      </a:spPr>
      <a:bodyPr wrap="square" rtlCol="0">
        <a:noAutofit/>
      </a:bodyPr>
      <a:lstStyle>
        <a:defPPr algn="l">
          <a:lnSpc>
            <a:spcPct val="100000"/>
          </a:lnSpc>
          <a:defRPr/>
        </a:defPPr>
      </a:lstStyle>
    </a:txDef>
  </a:objectDefaults>
  <a:extraClrSchemeLst>
    <a:extraClrScheme>
      <a:clrScheme name="A4_Proposal_Landscape 1">
        <a:dk1>
          <a:srgbClr val="7F7E82"/>
        </a:dk1>
        <a:lt1>
          <a:srgbClr val="FFFFFF"/>
        </a:lt1>
        <a:dk2>
          <a:srgbClr val="7F7E82"/>
        </a:dk2>
        <a:lt2>
          <a:srgbClr val="808080"/>
        </a:lt2>
        <a:accent1>
          <a:srgbClr val="A5A4A7"/>
        </a:accent1>
        <a:accent2>
          <a:srgbClr val="FFE600"/>
        </a:accent2>
        <a:accent3>
          <a:srgbClr val="FFFFFF"/>
        </a:accent3>
        <a:accent4>
          <a:srgbClr val="6C6B6E"/>
        </a:accent4>
        <a:accent5>
          <a:srgbClr val="CFCFD0"/>
        </a:accent5>
        <a:accent6>
          <a:srgbClr val="E7D000"/>
        </a:accent6>
        <a:hlink>
          <a:srgbClr val="CCCBCD"/>
        </a:hlink>
        <a:folHlink>
          <a:srgbClr val="F2F2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EY regular presentation 2016_2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EY regular presentation 2016.potx" id="{F157B1A2-C0B2-4E5F-AC46-1B845FEFA3B6}" vid="{F619CB2B-A276-410D-B731-EF9A75F25A68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EY regular presentation 2016</Template>
  <TotalTime>0</TotalTime>
  <Words>1830</Words>
  <Application>Microsoft Office PowerPoint</Application>
  <PresentationFormat>On-screen Show (4:3)</PresentationFormat>
  <Paragraphs>279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Arial</vt:lpstr>
      <vt:lpstr>Arial Narrow</vt:lpstr>
      <vt:lpstr>Calibri</vt:lpstr>
      <vt:lpstr>Calibri Light</vt:lpstr>
      <vt:lpstr>EYInterstate</vt:lpstr>
      <vt:lpstr>EYInterstate Light</vt:lpstr>
      <vt:lpstr>EYInterstate Regular</vt:lpstr>
      <vt:lpstr>Times New Roman</vt:lpstr>
      <vt:lpstr>Wingdings</vt:lpstr>
      <vt:lpstr>EY regular presentation 2016_2</vt:lpstr>
      <vt:lpstr>EY light projection</vt:lpstr>
      <vt:lpstr>Divider by Jarek</vt:lpstr>
      <vt:lpstr>PROPOSAL_2016_EN</vt:lpstr>
      <vt:lpstr>15_EY_regular_presentation</vt:lpstr>
      <vt:lpstr>2_Proposal_Machocka</vt:lpstr>
      <vt:lpstr>Proposal_Machocka</vt:lpstr>
      <vt:lpstr>1_EY regular presentation 2016_2</vt:lpstr>
      <vt:lpstr>Office Theme</vt:lpstr>
      <vt:lpstr>think-cell Slide</vt:lpstr>
      <vt:lpstr>Podstawy Prawa Międzynarodowego i Europejskiego  część: prawo międzynarodowe publiczne</vt:lpstr>
      <vt:lpstr>Zasady zaliczenia przedmiotu</vt:lpstr>
      <vt:lpstr>Źródła prawa międzynarodowego</vt:lpstr>
      <vt:lpstr>Źródła prawa międzynarodowego</vt:lpstr>
      <vt:lpstr>Umowa międzynarodowa</vt:lpstr>
      <vt:lpstr>Rodzaje umów międzynarodowych</vt:lpstr>
      <vt:lpstr>Rodzaje umów międzynarodowych</vt:lpstr>
      <vt:lpstr>Części składowe umów międzynarodowych</vt:lpstr>
      <vt:lpstr>Części składowe umów międzynarodowych</vt:lpstr>
      <vt:lpstr>Części składowe umów międzynarodowych</vt:lpstr>
      <vt:lpstr>Forma umowy międzynarodowej</vt:lpstr>
      <vt:lpstr>Kazus 1</vt:lpstr>
      <vt:lpstr>Zawieranie umowy międzynarodowej</vt:lpstr>
      <vt:lpstr>Zawieranie umowy międzynarodowej</vt:lpstr>
      <vt:lpstr>Zawieranie umowy międzynarodowej</vt:lpstr>
      <vt:lpstr>Zawieranie umowy międzynarodowej</vt:lpstr>
      <vt:lpstr>Zawieranie umowy międzynarodowej</vt:lpstr>
      <vt:lpstr>Zawieranie umowy międzynarodowej</vt:lpstr>
      <vt:lpstr>Zawieranie umowy międzynarodowej</vt:lpstr>
      <vt:lpstr>Zawieranie umowy międzynarodowej</vt:lpstr>
      <vt:lpstr>Zawieranie umowy międzynarodowej</vt:lpstr>
      <vt:lpstr>Kazus 2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2017-09-09T09:01:17Z</dcterms:created>
  <dcterms:modified xsi:type="dcterms:W3CDTF">2020-02-29T10:16:45Z</dcterms:modified>
  <cp:contentStatus/>
</cp:coreProperties>
</file>