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8.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784" r:id="rId3"/>
    <p:sldMasterId id="2147483786" r:id="rId4"/>
    <p:sldMasterId id="2147483831" r:id="rId5"/>
    <p:sldMasterId id="2147483845" r:id="rId6"/>
    <p:sldMasterId id="2147483871" r:id="rId7"/>
    <p:sldMasterId id="2147483898" r:id="rId8"/>
    <p:sldMasterId id="2147484003" r:id="rId9"/>
  </p:sldMasterIdLst>
  <p:notesMasterIdLst>
    <p:notesMasterId r:id="rId72"/>
  </p:notesMasterIdLst>
  <p:handoutMasterIdLst>
    <p:handoutMasterId r:id="rId73"/>
  </p:handoutMasterIdLst>
  <p:sldIdLst>
    <p:sldId id="354" r:id="rId10"/>
    <p:sldId id="356" r:id="rId11"/>
    <p:sldId id="378" r:id="rId12"/>
    <p:sldId id="379" r:id="rId13"/>
    <p:sldId id="380" r:id="rId14"/>
    <p:sldId id="386" r:id="rId15"/>
    <p:sldId id="357" r:id="rId16"/>
    <p:sldId id="387" r:id="rId17"/>
    <p:sldId id="382" r:id="rId18"/>
    <p:sldId id="381" r:id="rId19"/>
    <p:sldId id="383" r:id="rId20"/>
    <p:sldId id="358" r:id="rId21"/>
    <p:sldId id="359" r:id="rId22"/>
    <p:sldId id="384" r:id="rId23"/>
    <p:sldId id="360" r:id="rId24"/>
    <p:sldId id="385" r:id="rId25"/>
    <p:sldId id="361"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6" r:id="rId44"/>
    <p:sldId id="405" r:id="rId45"/>
    <p:sldId id="407" r:id="rId46"/>
    <p:sldId id="408" r:id="rId47"/>
    <p:sldId id="409" r:id="rId48"/>
    <p:sldId id="410" r:id="rId49"/>
    <p:sldId id="412" r:id="rId50"/>
    <p:sldId id="413" r:id="rId51"/>
    <p:sldId id="414" r:id="rId52"/>
    <p:sldId id="415" r:id="rId53"/>
    <p:sldId id="416" r:id="rId54"/>
    <p:sldId id="417" r:id="rId55"/>
    <p:sldId id="418" r:id="rId56"/>
    <p:sldId id="419" r:id="rId57"/>
    <p:sldId id="421" r:id="rId58"/>
    <p:sldId id="420" r:id="rId59"/>
    <p:sldId id="423" r:id="rId60"/>
    <p:sldId id="422" r:id="rId61"/>
    <p:sldId id="424" r:id="rId62"/>
    <p:sldId id="425" r:id="rId63"/>
    <p:sldId id="426" r:id="rId64"/>
    <p:sldId id="427" r:id="rId65"/>
    <p:sldId id="429" r:id="rId66"/>
    <p:sldId id="428" r:id="rId67"/>
    <p:sldId id="430" r:id="rId68"/>
    <p:sldId id="431" r:id="rId69"/>
    <p:sldId id="432" r:id="rId70"/>
    <p:sldId id="433" r:id="rId71"/>
  </p:sldIdLst>
  <p:sldSz cx="9144000" cy="6858000" type="screen4x3"/>
  <p:notesSz cx="6808788" cy="9940925"/>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72" userDrawn="1">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00"/>
    <a:srgbClr val="FFFF64"/>
    <a:srgbClr val="787878"/>
    <a:srgbClr val="646464"/>
    <a:srgbClr val="FFE600"/>
    <a:srgbClr val="FFD200"/>
    <a:srgbClr val="F0F0F0"/>
    <a:srgbClr val="828282"/>
    <a:srgbClr val="E6D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99" autoAdjust="0"/>
  </p:normalViewPr>
  <p:slideViewPr>
    <p:cSldViewPr snapToGrid="0" snapToObjects="1" showGuides="1">
      <p:cViewPr>
        <p:scale>
          <a:sx n="51" d="100"/>
          <a:sy n="51" d="100"/>
        </p:scale>
        <p:origin x="1744" y="104"/>
      </p:cViewPr>
      <p:guideLst>
        <p:guide orient="horz" pos="2183"/>
        <p:guide orient="horz" pos="682"/>
        <p:guide orient="horz" pos="903"/>
        <p:guide orient="horz" pos="3858"/>
        <p:guide orient="horz" pos="127"/>
        <p:guide orient="horz" pos="4319"/>
        <p:guide orient="horz" pos="4111"/>
        <p:guide pos="2886"/>
        <p:guide pos="272"/>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7CA3F-592F-4998-B420-C77A3A211BE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pl-PL"/>
        </a:p>
      </dgm:t>
    </dgm:pt>
    <dgm:pt modelId="{AA229F4A-20FD-4968-AB7C-7E817FA62D46}">
      <dgm:prSet phldrT="[Text]"/>
      <dgm:spPr/>
      <dgm:t>
        <a:bodyPr/>
        <a:lstStyle/>
        <a:p>
          <a:r>
            <a:rPr lang="pl-PL" dirty="0"/>
            <a:t>Podmiotowość pierwotna</a:t>
          </a:r>
        </a:p>
      </dgm:t>
    </dgm:pt>
    <dgm:pt modelId="{6118BD00-6017-4E0A-B310-3368EF481E05}" type="parTrans" cxnId="{20FC0E0D-A4A6-4A88-8A0A-DE5B02524DC3}">
      <dgm:prSet/>
      <dgm:spPr/>
      <dgm:t>
        <a:bodyPr/>
        <a:lstStyle/>
        <a:p>
          <a:endParaRPr lang="pl-PL"/>
        </a:p>
      </dgm:t>
    </dgm:pt>
    <dgm:pt modelId="{3ECF5701-555A-4DA6-B97C-787B87D202F5}" type="sibTrans" cxnId="{20FC0E0D-A4A6-4A88-8A0A-DE5B02524DC3}">
      <dgm:prSet/>
      <dgm:spPr/>
      <dgm:t>
        <a:bodyPr/>
        <a:lstStyle/>
        <a:p>
          <a:endParaRPr lang="pl-PL"/>
        </a:p>
      </dgm:t>
    </dgm:pt>
    <dgm:pt modelId="{A0A0558A-64B8-42C8-A248-87BE1DB81AE5}">
      <dgm:prSet phldrT="[Text]"/>
      <dgm:spPr/>
      <dgm:t>
        <a:bodyPr/>
        <a:lstStyle/>
        <a:p>
          <a:r>
            <a:rPr lang="pl-PL" dirty="0"/>
            <a:t>Podmiotowość wtórna</a:t>
          </a:r>
        </a:p>
      </dgm:t>
    </dgm:pt>
    <dgm:pt modelId="{41DA8B5E-E63E-4B35-8A43-9C52BA876D35}" type="parTrans" cxnId="{E80CCC19-C07A-4DF1-9DAE-79D5E27321A7}">
      <dgm:prSet/>
      <dgm:spPr/>
      <dgm:t>
        <a:bodyPr/>
        <a:lstStyle/>
        <a:p>
          <a:endParaRPr lang="pl-PL"/>
        </a:p>
      </dgm:t>
    </dgm:pt>
    <dgm:pt modelId="{AE126F14-6286-464E-B586-72C91D57A3E0}" type="sibTrans" cxnId="{E80CCC19-C07A-4DF1-9DAE-79D5E27321A7}">
      <dgm:prSet/>
      <dgm:spPr/>
      <dgm:t>
        <a:bodyPr/>
        <a:lstStyle/>
        <a:p>
          <a:endParaRPr lang="pl-PL"/>
        </a:p>
      </dgm:t>
    </dgm:pt>
    <dgm:pt modelId="{18482A51-7AC7-4658-BAE3-695BCADDDF81}" type="pres">
      <dgm:prSet presAssocID="{8217CA3F-592F-4998-B420-C77A3A211BEB}" presName="cycle" presStyleCnt="0">
        <dgm:presLayoutVars>
          <dgm:dir/>
          <dgm:resizeHandles val="exact"/>
        </dgm:presLayoutVars>
      </dgm:prSet>
      <dgm:spPr/>
    </dgm:pt>
    <dgm:pt modelId="{7462ED5F-467D-4ADE-9436-9013F93143A3}" type="pres">
      <dgm:prSet presAssocID="{AA229F4A-20FD-4968-AB7C-7E817FA62D46}" presName="arrow" presStyleLbl="node1" presStyleIdx="0" presStyleCnt="2">
        <dgm:presLayoutVars>
          <dgm:bulletEnabled val="1"/>
        </dgm:presLayoutVars>
      </dgm:prSet>
      <dgm:spPr/>
    </dgm:pt>
    <dgm:pt modelId="{452329C4-6B0C-4A0A-B6F5-FECE51CED133}" type="pres">
      <dgm:prSet presAssocID="{A0A0558A-64B8-42C8-A248-87BE1DB81AE5}" presName="arrow" presStyleLbl="node1" presStyleIdx="1" presStyleCnt="2">
        <dgm:presLayoutVars>
          <dgm:bulletEnabled val="1"/>
        </dgm:presLayoutVars>
      </dgm:prSet>
      <dgm:spPr/>
    </dgm:pt>
  </dgm:ptLst>
  <dgm:cxnLst>
    <dgm:cxn modelId="{C9C65409-FCEE-45D3-9400-38BEE0ECB8D5}" type="presOf" srcId="{A0A0558A-64B8-42C8-A248-87BE1DB81AE5}" destId="{452329C4-6B0C-4A0A-B6F5-FECE51CED133}" srcOrd="0" destOrd="0" presId="urn:microsoft.com/office/officeart/2005/8/layout/arrow1"/>
    <dgm:cxn modelId="{20FC0E0D-A4A6-4A88-8A0A-DE5B02524DC3}" srcId="{8217CA3F-592F-4998-B420-C77A3A211BEB}" destId="{AA229F4A-20FD-4968-AB7C-7E817FA62D46}" srcOrd="0" destOrd="0" parTransId="{6118BD00-6017-4E0A-B310-3368EF481E05}" sibTransId="{3ECF5701-555A-4DA6-B97C-787B87D202F5}"/>
    <dgm:cxn modelId="{83944516-35BB-4048-9FA7-82343FCB7DAA}" type="presOf" srcId="{8217CA3F-592F-4998-B420-C77A3A211BEB}" destId="{18482A51-7AC7-4658-BAE3-695BCADDDF81}" srcOrd="0" destOrd="0" presId="urn:microsoft.com/office/officeart/2005/8/layout/arrow1"/>
    <dgm:cxn modelId="{E80CCC19-C07A-4DF1-9DAE-79D5E27321A7}" srcId="{8217CA3F-592F-4998-B420-C77A3A211BEB}" destId="{A0A0558A-64B8-42C8-A248-87BE1DB81AE5}" srcOrd="1" destOrd="0" parTransId="{41DA8B5E-E63E-4B35-8A43-9C52BA876D35}" sibTransId="{AE126F14-6286-464E-B586-72C91D57A3E0}"/>
    <dgm:cxn modelId="{683CE12C-37AD-47CD-BDCD-42ED9BE84A19}" type="presOf" srcId="{AA229F4A-20FD-4968-AB7C-7E817FA62D46}" destId="{7462ED5F-467D-4ADE-9436-9013F93143A3}" srcOrd="0" destOrd="0" presId="urn:microsoft.com/office/officeart/2005/8/layout/arrow1"/>
    <dgm:cxn modelId="{3946B770-0CF7-441B-8CB2-E04F1E4E5500}" type="presParOf" srcId="{18482A51-7AC7-4658-BAE3-695BCADDDF81}" destId="{7462ED5F-467D-4ADE-9436-9013F93143A3}" srcOrd="0" destOrd="0" presId="urn:microsoft.com/office/officeart/2005/8/layout/arrow1"/>
    <dgm:cxn modelId="{85655628-1533-4D07-AC4D-4C64D576729C}" type="presParOf" srcId="{18482A51-7AC7-4658-BAE3-695BCADDDF81}" destId="{452329C4-6B0C-4A0A-B6F5-FECE51CED133}" srcOrd="1" destOrd="0" presId="urn:microsoft.com/office/officeart/2005/8/layout/arrow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2ED5F-467D-4ADE-9436-9013F93143A3}">
      <dsp:nvSpPr>
        <dsp:cNvPr id="0" name=""/>
        <dsp:cNvSpPr/>
      </dsp:nvSpPr>
      <dsp:spPr>
        <a:xfrm rot="16200000">
          <a:off x="233" y="249352"/>
          <a:ext cx="2671531" cy="2671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Podmiotowość pierwotna</a:t>
          </a:r>
        </a:p>
      </dsp:txBody>
      <dsp:txXfrm rot="5400000">
        <a:off x="467751" y="917235"/>
        <a:ext cx="2204013" cy="1335765"/>
      </dsp:txXfrm>
    </dsp:sp>
    <dsp:sp modelId="{452329C4-6B0C-4A0A-B6F5-FECE51CED133}">
      <dsp:nvSpPr>
        <dsp:cNvPr id="0" name=""/>
        <dsp:cNvSpPr/>
      </dsp:nvSpPr>
      <dsp:spPr>
        <a:xfrm rot="5400000">
          <a:off x="2939821" y="249352"/>
          <a:ext cx="2671531" cy="2671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Podmiotowość wtórna</a:t>
          </a:r>
        </a:p>
      </dsp:txBody>
      <dsp:txXfrm rot="-5400000">
        <a:off x="2939821" y="917235"/>
        <a:ext cx="2204013" cy="133576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856737" y="0"/>
            <a:ext cx="2950475" cy="497046"/>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06/03/2020</a:t>
            </a:fld>
            <a:endParaRPr lang="en-GB" dirty="0">
              <a:latin typeface="Arial" pitchFamily="34" charset="0"/>
            </a:endParaRPr>
          </a:p>
        </p:txBody>
      </p:sp>
      <p:sp>
        <p:nvSpPr>
          <p:cNvPr id="4" name="Footer Placeholder 3"/>
          <p:cNvSpPr>
            <a:spLocks noGrp="1"/>
          </p:cNvSpPr>
          <p:nvPr>
            <p:ph type="ftr" sz="quarter" idx="2"/>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06/03/2020</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wmf"/><Relationship Id="rId1" Type="http://schemas.openxmlformats.org/officeDocument/2006/relationships/slideMaster" Target="../slideMasters/slideMaster8.xml"/><Relationship Id="rId4" Type="http://schemas.openxmlformats.org/officeDocument/2006/relationships/image" Target="../media/image31.wmf"/></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6.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3.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oleObject" Target="../embeddings/oleObject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oleObject" Target="../embeddings/oleObject1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image" Target="../media/image12.emf"/><Relationship Id="rId4" Type="http://schemas.openxmlformats.org/officeDocument/2006/relationships/oleObject" Target="../embeddings/oleObject1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12.emf"/><Relationship Id="rId4" Type="http://schemas.openxmlformats.org/officeDocument/2006/relationships/oleObject" Target="../embeddings/oleObject1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12.emf"/><Relationship Id="rId4" Type="http://schemas.openxmlformats.org/officeDocument/2006/relationships/oleObject" Target="../embeddings/oleObject2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9916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val="0"/>
              </a:ext>
            </a:extLst>
          </a:blip>
          <a:srcRect l="498" t="23400" b="10801"/>
          <a:stretch/>
        </p:blipFill>
        <p:spPr>
          <a:xfrm>
            <a:off x="0" y="0"/>
            <a:ext cx="9143999" cy="6858000"/>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077"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2"/>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8" name="Title 7"/>
          <p:cNvSpPr>
            <a:spLocks noGrp="1"/>
          </p:cNvSpPr>
          <p:nvPr>
            <p:ph type="title"/>
          </p:nvPr>
        </p:nvSpPr>
        <p:spPr/>
        <p:txBody>
          <a:bodyPr/>
          <a:lstStyle>
            <a:lvl1pPr>
              <a:defRPr sz="2400">
                <a:latin typeface="EYInterstate Light" panose="02000506000000020004" pitchFamily="2" charset="0"/>
              </a:defRPr>
            </a:lvl1pPr>
          </a:lstStyle>
          <a:p>
            <a:r>
              <a:rPr lang="en-US" dirty="0"/>
              <a:t>Click to edit Master title style</a:t>
            </a:r>
            <a:endParaRPr lang="pl-PL" dirty="0"/>
          </a:p>
        </p:txBody>
      </p:sp>
    </p:spTree>
    <p:extLst>
      <p:ext uri="{BB962C8B-B14F-4D97-AF65-F5344CB8AC3E}">
        <p14:creationId xmlns:p14="http://schemas.microsoft.com/office/powerpoint/2010/main" val="1999940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98197" y="476283"/>
            <a:ext cx="8148965" cy="779592"/>
          </a:xfrm>
        </p:spPr>
        <p:txBody>
          <a:bodyPr>
            <a:noAutofit/>
          </a:bodyPr>
          <a:lstStyle>
            <a:lvl1pPr>
              <a:defRPr>
                <a:solidFill>
                  <a:schemeClr val="accent1"/>
                </a:solidFill>
                <a:latin typeface="EYInterstate" panose="02000503020000020004" pitchFamily="2" charset="0"/>
              </a:defRPr>
            </a:lvl1pPr>
          </a:lstStyle>
          <a:p>
            <a:r>
              <a:rPr lang="en-US" dirty="0"/>
              <a:t>Click to edit Master title style</a:t>
            </a:r>
          </a:p>
        </p:txBody>
      </p:sp>
      <p:sp>
        <p:nvSpPr>
          <p:cNvPr id="4" name="Content Placeholder 3"/>
          <p:cNvSpPr>
            <a:spLocks noGrp="1"/>
          </p:cNvSpPr>
          <p:nvPr>
            <p:ph sz="quarter" idx="10"/>
          </p:nvPr>
        </p:nvSpPr>
        <p:spPr>
          <a:xfrm>
            <a:off x="498197" y="1693262"/>
            <a:ext cx="8148965" cy="4476490"/>
          </a:xfrm>
          <a:prstGeom prst="rect">
            <a:avLst/>
          </a:prstGeom>
        </p:spPr>
        <p:txBody>
          <a:bodyPr vert="horz" lIns="0" tIns="0" rIns="0" bIns="0" rtlCol="0" anchor="t" anchorCtr="0">
            <a:noAutofit/>
          </a:bodyPr>
          <a:lstStyle>
            <a:lvl1pPr>
              <a:lnSpc>
                <a:spcPct val="100000"/>
              </a:lnSpc>
              <a:defRPr lang="en-US" sz="2052" kern="1200" dirty="0" smtClean="0">
                <a:solidFill>
                  <a:schemeClr val="accent1"/>
                </a:solidFill>
                <a:latin typeface="EYInterstate Light" panose="02000506000000020004" pitchFamily="2" charset="0"/>
              </a:defRPr>
            </a:lvl1pPr>
            <a:lvl2pPr>
              <a:lnSpc>
                <a:spcPct val="100000"/>
              </a:lnSpc>
              <a:defRPr lang="en-US" sz="1796" kern="1200" dirty="0" smtClean="0">
                <a:solidFill>
                  <a:schemeClr val="accent1"/>
                </a:solidFill>
                <a:latin typeface="EYInterstate Light" pitchFamily="2" charset="0"/>
                <a:ea typeface="+mn-ea"/>
                <a:cs typeface="+mn-cs"/>
              </a:defRPr>
            </a:lvl2pPr>
            <a:lvl3pPr>
              <a:lnSpc>
                <a:spcPct val="100000"/>
              </a:lnSpc>
              <a:defRPr lang="en-US" sz="1625" kern="1200" dirty="0" smtClean="0">
                <a:solidFill>
                  <a:schemeClr val="accent1"/>
                </a:solidFill>
                <a:ea typeface="+mn-ea"/>
                <a:cs typeface="+mn-cs"/>
              </a:defRPr>
            </a:lvl3pPr>
            <a:lvl4pPr>
              <a:lnSpc>
                <a:spcPct val="100000"/>
              </a:lnSpc>
              <a:defRPr lang="en-US" sz="1368" kern="1200" dirty="0" smtClean="0">
                <a:solidFill>
                  <a:schemeClr val="accent1"/>
                </a:solidFill>
                <a:latin typeface="EYInterstate Light" pitchFamily="2" charset="0"/>
                <a:ea typeface="+mn-ea"/>
                <a:cs typeface="+mn-cs"/>
              </a:defRPr>
            </a:lvl4pPr>
            <a:lvl5pPr>
              <a:lnSpc>
                <a:spcPct val="100000"/>
              </a:lnSpc>
              <a:defRPr lang="en-US" sz="1197" kern="1200" dirty="0">
                <a:solidFill>
                  <a:schemeClr val="accent1"/>
                </a:solidFill>
                <a:ea typeface="+mn-ea"/>
                <a:cs typeface="+mn-cs"/>
              </a:defRPr>
            </a:lvl5pPr>
          </a:lstStyle>
          <a:p>
            <a:pPr marL="290607" lvl="0" indent="-290607" defTabSz="764759" latinLnBrk="0">
              <a:spcBef>
                <a:spcPts val="513"/>
              </a:spcBef>
              <a:buClr>
                <a:srgbClr val="FFE600"/>
              </a:buClr>
              <a:buSzPct val="100000"/>
              <a:buFont typeface="EYInterstate" panose="02000503020000020004" pitchFamily="2" charset="0"/>
              <a:buChar char="•"/>
            </a:pPr>
            <a:r>
              <a:rPr lang="en-US" dirty="0"/>
              <a:t>Click to edit Master text styles</a:t>
            </a:r>
          </a:p>
          <a:p>
            <a:pPr marL="581216" lvl="1" indent="-290607" defTabSz="764759">
              <a:spcBef>
                <a:spcPts val="513"/>
              </a:spcBef>
              <a:buClr>
                <a:srgbClr val="FFE600"/>
              </a:buClr>
              <a:buSzPct val="100000"/>
              <a:buFont typeface="EYInterstate" panose="02000503020000020004" pitchFamily="2" charset="0"/>
              <a:buChar char="•"/>
            </a:pPr>
            <a:r>
              <a:rPr lang="en-US" dirty="0"/>
              <a:t>Second level</a:t>
            </a:r>
          </a:p>
          <a:p>
            <a:pPr marL="871834" lvl="2" indent="-290607" defTabSz="764759" latinLnBrk="0">
              <a:buClr>
                <a:srgbClr val="FFE600"/>
              </a:buClr>
              <a:buSzPct val="100000"/>
              <a:buFont typeface="EYInterstate" panose="02000503020000020004" pitchFamily="2" charset="0"/>
              <a:buChar char="•"/>
            </a:pPr>
            <a:r>
              <a:rPr lang="en-US" dirty="0"/>
              <a:t>Third level</a:t>
            </a:r>
          </a:p>
          <a:p>
            <a:pPr marL="1162439" lvl="3" indent="-290607" defTabSz="764759" latinLnBrk="0">
              <a:buClr>
                <a:srgbClr val="FFE600"/>
              </a:buClr>
              <a:buSzPct val="100000"/>
              <a:buFont typeface="EYInterstate" panose="02000503020000020004" pitchFamily="2" charset="0"/>
              <a:buChar char="•"/>
            </a:pPr>
            <a:r>
              <a:rPr lang="en-US" dirty="0"/>
              <a:t>Fourth level</a:t>
            </a:r>
          </a:p>
          <a:p>
            <a:pPr marL="1453044" lvl="4" indent="-290607" defTabSz="764759" latinLnBrk="0">
              <a:buClr>
                <a:srgbClr val="FFE600"/>
              </a:buClr>
              <a:buFont typeface="EYInterstate" panose="02000503020000020004" pitchFamily="2" charset="0"/>
            </a:pPr>
            <a:r>
              <a:rPr lang="en-US" dirty="0"/>
              <a:t>Fifth level</a:t>
            </a:r>
          </a:p>
        </p:txBody>
      </p:sp>
    </p:spTree>
    <p:extLst>
      <p:ext uri="{BB962C8B-B14F-4D97-AF65-F5344CB8AC3E}">
        <p14:creationId xmlns:p14="http://schemas.microsoft.com/office/powerpoint/2010/main" val="18557776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804875"/>
          </a:xfrm>
          <a:noFill/>
        </p:spPr>
        <p:txBody>
          <a:bodyPr>
            <a:noAutofit/>
          </a:bodyPr>
          <a:lstStyle>
            <a:lvl1pPr>
              <a:defRPr>
                <a:solidFill>
                  <a:schemeClr val="tx1">
                    <a:lumMod val="75000"/>
                  </a:schemeClr>
                </a:solidFill>
                <a:latin typeface="EYInterstate Regular" pitchFamily="2" charset="0"/>
              </a:defRPr>
            </a:lvl1pPr>
          </a:lstStyle>
          <a:p>
            <a:r>
              <a:rPr lang="en-US"/>
              <a:t>Click to edit Master title style</a:t>
            </a:r>
            <a:endParaRPr lang="en-GB" dirty="0"/>
          </a:p>
        </p:txBody>
      </p:sp>
      <p:cxnSp>
        <p:nvCxnSpPr>
          <p:cNvPr id="4" name="Straight Connector 3"/>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16456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67500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CV">
    <p:spTree>
      <p:nvGrpSpPr>
        <p:cNvPr id="1" name=""/>
        <p:cNvGrpSpPr/>
        <p:nvPr/>
      </p:nvGrpSpPr>
      <p:grpSpPr>
        <a:xfrm>
          <a:off x="0" y="0"/>
          <a:ext cx="0" cy="0"/>
          <a:chOff x="0" y="0"/>
          <a:chExt cx="0" cy="0"/>
        </a:xfrm>
      </p:grpSpPr>
      <p:sp>
        <p:nvSpPr>
          <p:cNvPr id="8" name="Title 1"/>
          <p:cNvSpPr>
            <a:spLocks noGrp="1"/>
          </p:cNvSpPr>
          <p:nvPr>
            <p:ph type="title"/>
          </p:nvPr>
        </p:nvSpPr>
        <p:spPr>
          <a:xfrm>
            <a:off x="385692" y="476672"/>
            <a:ext cx="8372949" cy="320601"/>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pl-PL" sz="2223" b="1" dirty="0">
                <a:solidFill>
                  <a:srgbClr val="000000"/>
                </a:solidFill>
              </a:defRPr>
            </a:lvl1pPr>
          </a:lstStyle>
          <a:p>
            <a:pPr lvl="0"/>
            <a:r>
              <a:rPr lang="en-US" dirty="0"/>
              <a:t>Click to edit Master title style</a:t>
            </a:r>
            <a:endParaRPr lang="pl-PL" dirty="0"/>
          </a:p>
        </p:txBody>
      </p:sp>
      <p:sp>
        <p:nvSpPr>
          <p:cNvPr id="10" name="Content Placeholder 3"/>
          <p:cNvSpPr>
            <a:spLocks noGrp="1"/>
          </p:cNvSpPr>
          <p:nvPr>
            <p:ph sz="half" idx="2"/>
          </p:nvPr>
        </p:nvSpPr>
        <p:spPr>
          <a:xfrm>
            <a:off x="4638926"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lgn="l" defTabSz="906315" rtl="0" eaLnBrk="0" fontAlgn="base" hangingPunct="0">
              <a:lnSpc>
                <a:spcPct val="100000"/>
              </a:lnSpc>
              <a:spcBef>
                <a:spcPts val="0"/>
              </a:spcBef>
              <a:spcAft>
                <a:spcPts val="557"/>
              </a:spcAft>
              <a:buClr>
                <a:srgbClr val="FFD200"/>
              </a:buClr>
              <a:buFont typeface="Arial" charset="0"/>
            </a:pPr>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0"/>
          </p:nvPr>
        </p:nvSpPr>
        <p:spPr>
          <a:xfrm>
            <a:off x="390321"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dirty="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1" hasCustomPrompt="1"/>
          </p:nvPr>
        </p:nvSpPr>
        <p:spPr>
          <a:xfrm>
            <a:off x="1115616" y="1284608"/>
            <a:ext cx="2824929"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a:t>Name</a:t>
            </a:r>
            <a:endParaRPr lang="en-US" dirty="0"/>
          </a:p>
          <a:p>
            <a:pPr lvl="1"/>
            <a:r>
              <a:rPr lang="en-US" dirty="0"/>
              <a:t>Second level</a:t>
            </a:r>
          </a:p>
        </p:txBody>
      </p:sp>
      <p:sp>
        <p:nvSpPr>
          <p:cNvPr id="15" name="Text Placeholder 11"/>
          <p:cNvSpPr>
            <a:spLocks noGrp="1"/>
          </p:cNvSpPr>
          <p:nvPr>
            <p:ph type="body" sz="quarter" idx="12"/>
          </p:nvPr>
        </p:nvSpPr>
        <p:spPr>
          <a:xfrm>
            <a:off x="1115616" y="1840233"/>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6" name="Text Placeholder 11"/>
          <p:cNvSpPr>
            <a:spLocks noGrp="1"/>
          </p:cNvSpPr>
          <p:nvPr>
            <p:ph type="body" sz="quarter" idx="13"/>
          </p:nvPr>
        </p:nvSpPr>
        <p:spPr>
          <a:xfrm>
            <a:off x="2545374" y="1840858"/>
            <a:ext cx="2026626"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7" name="Text Placeholder 9"/>
          <p:cNvSpPr>
            <a:spLocks noGrp="1"/>
          </p:cNvSpPr>
          <p:nvPr>
            <p:ph type="body" sz="quarter" idx="14" hasCustomPrompt="1"/>
          </p:nvPr>
        </p:nvSpPr>
        <p:spPr>
          <a:xfrm>
            <a:off x="5369627" y="1283649"/>
            <a:ext cx="2725226"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a:t>Name</a:t>
            </a:r>
            <a:endParaRPr lang="en-US" dirty="0"/>
          </a:p>
          <a:p>
            <a:pPr lvl="1"/>
            <a:r>
              <a:rPr lang="en-US" dirty="0"/>
              <a:t>Second level</a:t>
            </a:r>
          </a:p>
        </p:txBody>
      </p:sp>
      <p:sp>
        <p:nvSpPr>
          <p:cNvPr id="18" name="Text Placeholder 11"/>
          <p:cNvSpPr>
            <a:spLocks noGrp="1"/>
          </p:cNvSpPr>
          <p:nvPr>
            <p:ph type="body" sz="quarter" idx="15"/>
          </p:nvPr>
        </p:nvSpPr>
        <p:spPr>
          <a:xfrm>
            <a:off x="5369628" y="1839272"/>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9" name="Text Placeholder 11"/>
          <p:cNvSpPr>
            <a:spLocks noGrp="1"/>
          </p:cNvSpPr>
          <p:nvPr>
            <p:ph type="body" sz="quarter" idx="16"/>
          </p:nvPr>
        </p:nvSpPr>
        <p:spPr>
          <a:xfrm>
            <a:off x="6799549" y="1839897"/>
            <a:ext cx="192698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Tree>
    <p:extLst>
      <p:ext uri="{BB962C8B-B14F-4D97-AF65-F5344CB8AC3E}">
        <p14:creationId xmlns:p14="http://schemas.microsoft.com/office/powerpoint/2010/main" val="118475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Divider page 3">
    <p:spTree>
      <p:nvGrpSpPr>
        <p:cNvPr id="1" name=""/>
        <p:cNvGrpSpPr/>
        <p:nvPr/>
      </p:nvGrpSpPr>
      <p:grpSpPr>
        <a:xfrm>
          <a:off x="0" y="0"/>
          <a:ext cx="0" cy="0"/>
          <a:chOff x="0" y="0"/>
          <a:chExt cx="0" cy="0"/>
        </a:xfrm>
      </p:grpSpPr>
      <p:sp>
        <p:nvSpPr>
          <p:cNvPr id="2" name="Rectangle 1"/>
          <p:cNvSpPr/>
          <p:nvPr userDrawn="1"/>
        </p:nvSpPr>
        <p:spPr bwMode="auto">
          <a:xfrm>
            <a:off x="0" y="-3095"/>
            <a:ext cx="9144000" cy="6857999"/>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9177" tIns="44589" rIns="89177" bIns="44589" numCol="1" rtlCol="0" anchor="ctr" anchorCtr="0" compatLnSpc="1">
            <a:prstTxWarp prst="textNoShape">
              <a:avLst/>
            </a:prstTxWarp>
            <a:noAutofit/>
          </a:bodyPr>
          <a:lstStyle/>
          <a:p>
            <a:pPr algn="ctr" defTabSz="970719" fontAlgn="base">
              <a:lnSpc>
                <a:spcPts val="1366"/>
              </a:lnSpc>
              <a:spcBef>
                <a:spcPct val="0"/>
              </a:spcBef>
              <a:spcAft>
                <a:spcPct val="0"/>
              </a:spcAft>
            </a:pPr>
            <a:endParaRPr lang="pl-PL" sz="2309" dirty="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anchor="ctr">
            <a:noAutofit/>
          </a:bodyPr>
          <a:lstStyle>
            <a:lvl1pPr marL="356084" indent="0">
              <a:defRPr b="1">
                <a:solidFill>
                  <a:sysClr val="windowText" lastClr="000000"/>
                </a:solidFill>
              </a:defRPr>
            </a:lvl1pPr>
          </a:lstStyle>
          <a:p>
            <a:r>
              <a:rPr lang="en-US"/>
              <a:t>Click to edit Master title style</a:t>
            </a:r>
            <a:endParaRPr lang="en-US" dirty="0"/>
          </a:p>
        </p:txBody>
      </p:sp>
    </p:spTree>
    <p:extLst>
      <p:ext uri="{BB962C8B-B14F-4D97-AF65-F5344CB8AC3E}">
        <p14:creationId xmlns:p14="http://schemas.microsoft.com/office/powerpoint/2010/main" val="2351380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a:t>Click to edit Master title style</a:t>
            </a:r>
            <a:endParaRPr lang="en-GB" dirty="0"/>
          </a:p>
        </p:txBody>
      </p:sp>
    </p:spTree>
    <p:extLst>
      <p:ext uri="{BB962C8B-B14F-4D97-AF65-F5344CB8AC3E}">
        <p14:creationId xmlns:p14="http://schemas.microsoft.com/office/powerpoint/2010/main" val="3927021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105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Dwie kolumny">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4861671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Dwie kolumny">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6572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097963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3_Dwie kolumn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869" y="-35996"/>
            <a:ext cx="9192869" cy="6893996"/>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86916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A3190151-6DE1-4A91-811A-B43744758175}"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fontAlgn="base">
              <a:lnSpc>
                <a:spcPts val="1197"/>
              </a:lnSpc>
              <a:spcBef>
                <a:spcPct val="0"/>
              </a:spcBef>
              <a:spcAft>
                <a:spcPct val="0"/>
              </a:spcAft>
            </a:pPr>
            <a:endParaRPr lang="en-US" sz="941" dirty="0">
              <a:solidFill>
                <a:srgbClr val="FFFFFF"/>
              </a:solidFill>
              <a:latin typeface="EYInterstate Light" panose="02000506000000020004" pitchFamily="2" charset="0"/>
            </a:endParaRPr>
          </a:p>
        </p:txBody>
      </p:sp>
      <p:sp>
        <p:nvSpPr>
          <p:cNvPr id="4" name="Title 5"/>
          <p:cNvSpPr>
            <a:spLocks noGrp="1"/>
          </p:cNvSpPr>
          <p:nvPr>
            <p:ph type="title"/>
          </p:nvPr>
        </p:nvSpPr>
        <p:spPr>
          <a:xfrm>
            <a:off x="457202" y="431644"/>
            <a:ext cx="8232775" cy="320601"/>
          </a:xfrm>
        </p:spPr>
        <p:txBody>
          <a:bodyPr anchor="ctr" anchorCtr="0"/>
          <a:lstStyle>
            <a:lvl1pPr>
              <a:defRPr/>
            </a:lvl1pPr>
          </a:lstStyle>
          <a:p>
            <a:r>
              <a:rPr lang="en-US" dirty="0"/>
              <a:t>Click to edit Master title style</a:t>
            </a:r>
            <a:endParaRPr lang="pl-PL" dirty="0"/>
          </a:p>
        </p:txBody>
      </p:sp>
    </p:spTree>
    <p:extLst>
      <p:ext uri="{BB962C8B-B14F-4D97-AF65-F5344CB8AC3E}">
        <p14:creationId xmlns:p14="http://schemas.microsoft.com/office/powerpoint/2010/main" val="23419330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62"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0762" y="777601"/>
            <a:ext cx="5490000" cy="320601"/>
          </a:xfrm>
        </p:spPr>
        <p:txBody>
          <a:bodyPr/>
          <a:lstStyle>
            <a:lvl1pPr>
              <a:defRPr>
                <a:solidFill>
                  <a:srgbClr val="33333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280762" y="1753200"/>
            <a:ext cx="5490000" cy="968400"/>
          </a:xfrm>
          <a:prstGeom prst="rect">
            <a:avLst/>
          </a:prstGeom>
        </p:spPr>
        <p:txBody>
          <a:bodyPr/>
          <a:lstStyle>
            <a:lvl1pPr marL="0" indent="0" algn="l">
              <a:buNone/>
              <a:defRPr sz="1855">
                <a:solidFill>
                  <a:srgbClr val="333333"/>
                </a:solidFill>
              </a:defRPr>
            </a:lvl1pPr>
            <a:lvl2pPr marL="0" indent="0" algn="l">
              <a:buNone/>
              <a:defRPr sz="1451">
                <a:solidFill>
                  <a:schemeClr val="tx1">
                    <a:tint val="75000"/>
                  </a:schemeClr>
                </a:solidFill>
              </a:defRPr>
            </a:lvl2pPr>
            <a:lvl3pPr marL="840704" indent="0" algn="ctr">
              <a:buNone/>
              <a:defRPr>
                <a:solidFill>
                  <a:schemeClr val="tx1">
                    <a:tint val="75000"/>
                  </a:schemeClr>
                </a:solidFill>
              </a:defRPr>
            </a:lvl3pPr>
            <a:lvl4pPr marL="1261057" indent="0" algn="ctr">
              <a:buNone/>
              <a:defRPr>
                <a:solidFill>
                  <a:schemeClr val="tx1">
                    <a:tint val="75000"/>
                  </a:schemeClr>
                </a:solidFill>
              </a:defRPr>
            </a:lvl4pPr>
            <a:lvl5pPr marL="1681410" indent="0" algn="ctr">
              <a:buNone/>
              <a:defRPr>
                <a:solidFill>
                  <a:schemeClr val="tx1">
                    <a:tint val="75000"/>
                  </a:schemeClr>
                </a:solidFill>
              </a:defRPr>
            </a:lvl5pPr>
            <a:lvl6pPr marL="2101761" indent="0" algn="ctr">
              <a:buNone/>
              <a:defRPr>
                <a:solidFill>
                  <a:schemeClr val="tx1">
                    <a:tint val="75000"/>
                  </a:schemeClr>
                </a:solidFill>
              </a:defRPr>
            </a:lvl6pPr>
            <a:lvl7pPr marL="2522114" indent="0" algn="ctr">
              <a:buNone/>
              <a:defRPr>
                <a:solidFill>
                  <a:schemeClr val="tx1">
                    <a:tint val="75000"/>
                  </a:schemeClr>
                </a:solidFill>
              </a:defRPr>
            </a:lvl7pPr>
            <a:lvl8pPr marL="2942466" indent="0" algn="ctr">
              <a:buNone/>
              <a:defRPr>
                <a:solidFill>
                  <a:schemeClr val="tx1">
                    <a:tint val="75000"/>
                  </a:schemeClr>
                </a:solidFill>
              </a:defRPr>
            </a:lvl8pPr>
            <a:lvl9pPr marL="3362818"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6532" y="2405087"/>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726" b="1" dirty="0">
                <a:solidFill>
                  <a:srgbClr val="000000"/>
                </a:solidFill>
                <a:latin typeface="EYInterstate Light" pitchFamily="2" charset="0"/>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791317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609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List przewodni">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5724505" y="555869"/>
            <a:ext cx="1475583" cy="353722"/>
          </a:xfrm>
          <a:prstGeom prst="rect">
            <a:avLst/>
          </a:prstGeom>
          <a:noFill/>
          <a:ln w="9525">
            <a:noFill/>
            <a:miter lim="800000"/>
            <a:headEnd/>
            <a:tailEnd/>
          </a:ln>
          <a:effectLst/>
        </p:spPr>
        <p:txBody>
          <a:bodyPr lIns="76351" tIns="38181" rIns="76351" bIns="38181">
            <a:spAutoFit/>
          </a:bodyPr>
          <a:lstStyle/>
          <a:p>
            <a:pPr fontAlgn="base">
              <a:spcBef>
                <a:spcPct val="0"/>
              </a:spcBef>
              <a:spcAft>
                <a:spcPct val="0"/>
              </a:spcAft>
              <a:buSzPct val="80000"/>
              <a:buFont typeface="Wingdings" pitchFamily="2" charset="2"/>
              <a:buNone/>
              <a:tabLst>
                <a:tab pos="0" algn="l"/>
              </a:tabLst>
              <a:defRPr/>
            </a:pPr>
            <a:r>
              <a:rPr lang="pl-PL" sz="599" dirty="0">
                <a:solidFill>
                  <a:srgbClr val="333333"/>
                </a:solidFill>
                <a:latin typeface="EYInterstate Light" pitchFamily="2" charset="0"/>
              </a:rPr>
              <a:t>Tel.</a:t>
            </a:r>
            <a:r>
              <a:rPr lang="en-GB" sz="599" dirty="0">
                <a:solidFill>
                  <a:srgbClr val="333333"/>
                </a:solidFill>
                <a:latin typeface="EYInterstate Light" pitchFamily="2" charset="0"/>
              </a:rPr>
              <a:t>: +48 22 557 70 00 </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Fax: +48 22 557 70 01</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www.ey.com/pl</a:t>
            </a:r>
          </a:p>
        </p:txBody>
      </p:sp>
      <p:sp>
        <p:nvSpPr>
          <p:cNvPr id="19" name="Content Placeholder 2"/>
          <p:cNvSpPr>
            <a:spLocks noGrp="1"/>
          </p:cNvSpPr>
          <p:nvPr>
            <p:ph idx="1"/>
          </p:nvPr>
        </p:nvSpPr>
        <p:spPr>
          <a:xfrm>
            <a:off x="503757" y="1669341"/>
            <a:ext cx="5442147" cy="4673956"/>
          </a:xfrm>
          <a:prstGeom prst="rect">
            <a:avLst/>
          </a:prstGeom>
        </p:spPr>
        <p:txBody>
          <a:bodyPr lIns="0" tIns="0" rIns="0" bIns="0"/>
          <a:lstStyle>
            <a:lvl1pPr marL="0" indent="0">
              <a:lnSpc>
                <a:spcPct val="100000"/>
              </a:lnSpc>
              <a:spcBef>
                <a:spcPts val="0"/>
              </a:spcBef>
              <a:spcAft>
                <a:spcPts val="513"/>
              </a:spcAft>
              <a:defRPr sz="770" b="0" i="0">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2pPr>
            <a:lvl3pPr marL="300823" indent="-151195">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3pPr>
            <a:lvl4pPr marL="451032"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4pPr>
            <a:lvl5pPr marL="601653"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Box 4"/>
          <p:cNvSpPr txBox="1">
            <a:spLocks noChangeArrowheads="1"/>
          </p:cNvSpPr>
          <p:nvPr/>
        </p:nvSpPr>
        <p:spPr bwMode="auto">
          <a:xfrm>
            <a:off x="2833066" y="555863"/>
            <a:ext cx="2242990" cy="445927"/>
          </a:xfrm>
          <a:prstGeom prst="rect">
            <a:avLst/>
          </a:prstGeom>
          <a:noFill/>
          <a:ln w="9525">
            <a:noFill/>
            <a:miter lim="800000"/>
            <a:headEnd/>
            <a:tailEnd/>
          </a:ln>
          <a:effectLst/>
        </p:spPr>
        <p:txBody>
          <a:bodyPr wrap="square" lIns="76351" tIns="38181" rIns="76351" bIns="38181">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fontAlgn="base">
              <a:spcBef>
                <a:spcPct val="0"/>
              </a:spcBef>
              <a:spcAft>
                <a:spcPct val="0"/>
              </a:spcAft>
            </a:pPr>
            <a:r>
              <a:rPr lang="en-US" sz="599" dirty="0">
                <a:solidFill>
                  <a:srgbClr val="333333"/>
                </a:solidFill>
              </a:rPr>
              <a:t>Ernst &amp; Young </a:t>
            </a:r>
            <a:r>
              <a:rPr lang="pl-PL" sz="599" dirty="0">
                <a:solidFill>
                  <a:srgbClr val="333333"/>
                </a:solidFill>
              </a:rPr>
              <a:t>spółka z ograniczoną odpowiedzialnością Business Advisory </a:t>
            </a:r>
            <a:r>
              <a:rPr lang="en-US" sz="599" dirty="0">
                <a:solidFill>
                  <a:srgbClr val="333333"/>
                </a:solidFill>
              </a:rPr>
              <a:t>sp.</a:t>
            </a:r>
            <a:r>
              <a:rPr lang="pl-PL" sz="599" dirty="0">
                <a:solidFill>
                  <a:srgbClr val="333333"/>
                </a:solidFill>
              </a:rPr>
              <a:t>k.</a:t>
            </a:r>
          </a:p>
          <a:p>
            <a:pPr fontAlgn="base">
              <a:spcBef>
                <a:spcPct val="0"/>
              </a:spcBef>
              <a:spcAft>
                <a:spcPct val="0"/>
              </a:spcAft>
            </a:pPr>
            <a:r>
              <a:rPr lang="pl-PL" sz="599" dirty="0">
                <a:solidFill>
                  <a:srgbClr val="333333"/>
                </a:solidFill>
              </a:rPr>
              <a:t>Rondo ONZ 1</a:t>
            </a:r>
          </a:p>
          <a:p>
            <a:pPr fontAlgn="base">
              <a:spcBef>
                <a:spcPct val="0"/>
              </a:spcBef>
              <a:spcAft>
                <a:spcPct val="0"/>
              </a:spcAft>
            </a:pPr>
            <a:r>
              <a:rPr lang="pl-PL" sz="599" dirty="0">
                <a:solidFill>
                  <a:srgbClr val="333333"/>
                </a:solidFill>
              </a:rPr>
              <a:t>00-124 Warszawa</a:t>
            </a:r>
          </a:p>
        </p:txBody>
      </p:sp>
      <p:sp>
        <p:nvSpPr>
          <p:cNvPr id="10" name="Text Box 5"/>
          <p:cNvSpPr txBox="1">
            <a:spLocks noChangeArrowheads="1"/>
          </p:cNvSpPr>
          <p:nvPr/>
        </p:nvSpPr>
        <p:spPr bwMode="auto">
          <a:xfrm>
            <a:off x="7724647" y="555881"/>
            <a:ext cx="1122638" cy="261517"/>
          </a:xfrm>
          <a:prstGeom prst="rect">
            <a:avLst/>
          </a:prstGeom>
          <a:noFill/>
          <a:ln w="9525">
            <a:noFill/>
            <a:miter lim="800000"/>
            <a:headEnd/>
            <a:tailEnd/>
          </a:ln>
          <a:effectLst/>
        </p:spPr>
        <p:txBody>
          <a:bodyPr lIns="76351" tIns="38181" rIns="76351" bIns="38181">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fontAlgn="base">
              <a:spcBef>
                <a:spcPct val="0"/>
              </a:spcBef>
              <a:spcAft>
                <a:spcPct val="0"/>
              </a:spcAft>
            </a:pPr>
            <a:r>
              <a:rPr lang="pl-PL" sz="599" dirty="0">
                <a:solidFill>
                  <a:srgbClr val="333333"/>
                </a:solidFill>
              </a:rPr>
              <a:t>NIP: 525-23-14-195 </a:t>
            </a:r>
            <a:br>
              <a:rPr lang="pl-PL" sz="599" dirty="0">
                <a:solidFill>
                  <a:srgbClr val="333333"/>
                </a:solidFill>
              </a:rPr>
            </a:br>
            <a:r>
              <a:rPr lang="pl-PL" sz="599" dirty="0">
                <a:solidFill>
                  <a:srgbClr val="333333"/>
                </a:solidFill>
              </a:rPr>
              <a:t>KRS: 0000222114</a:t>
            </a:r>
            <a:endParaRPr lang="en-US" sz="599" dirty="0">
              <a:solidFill>
                <a:srgbClr val="333333"/>
              </a:solidFill>
            </a:endParaRPr>
          </a:p>
        </p:txBody>
      </p:sp>
      <p:grpSp>
        <p:nvGrpSpPr>
          <p:cNvPr id="12" name="Group 11"/>
          <p:cNvGrpSpPr/>
          <p:nvPr/>
        </p:nvGrpSpPr>
        <p:grpSpPr>
          <a:xfrm>
            <a:off x="508042" y="149921"/>
            <a:ext cx="746368" cy="923984"/>
            <a:chOff x="9040813" y="5535613"/>
            <a:chExt cx="1082675" cy="1263650"/>
          </a:xfrm>
        </p:grpSpPr>
        <p:sp>
          <p:nvSpPr>
            <p:cNvPr id="13"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sp>
          <p:nvSpPr>
            <p:cNvPr id="14"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grpSp>
    </p:spTree>
    <p:extLst>
      <p:ext uri="{BB962C8B-B14F-4D97-AF65-F5344CB8AC3E}">
        <p14:creationId xmlns:p14="http://schemas.microsoft.com/office/powerpoint/2010/main" val="9828255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5"/>
            <a:ext cx="8104282" cy="781837"/>
          </a:xfrm>
        </p:spPr>
        <p:txBody>
          <a:bodyPr>
            <a:noAutofit/>
          </a:bodyPr>
          <a:lstStyle>
            <a:lvl1pPr>
              <a:defRPr b="0">
                <a:solidFill>
                  <a:schemeClr val="tx1">
                    <a:lumMod val="75000"/>
                  </a:schemeClr>
                </a:solidFill>
              </a:defRPr>
            </a:lvl1pPr>
          </a:lstStyle>
          <a:p>
            <a:r>
              <a:rPr lang="en-US"/>
              <a:t>Click to edit Master title style</a:t>
            </a:r>
            <a:endParaRPr lang="pl-PL"/>
          </a:p>
        </p:txBody>
      </p:sp>
      <p:sp>
        <p:nvSpPr>
          <p:cNvPr id="3" name="Content Placeholder 2"/>
          <p:cNvSpPr>
            <a:spLocks noGrp="1"/>
          </p:cNvSpPr>
          <p:nvPr>
            <p:ph idx="1"/>
          </p:nvPr>
        </p:nvSpPr>
        <p:spPr>
          <a:xfrm>
            <a:off x="510422" y="1425451"/>
            <a:ext cx="8125888" cy="4485132"/>
          </a:xfrm>
          <a:prstGeom prst="rect">
            <a:avLst/>
          </a:prstGeom>
        </p:spPr>
        <p:txBody>
          <a:bodyPr lIns="0" tIns="0" rIns="0" bIns="0"/>
          <a:lstStyle>
            <a:lvl1pPr>
              <a:lnSpc>
                <a:spcPct val="100000"/>
              </a:lnSpc>
              <a:spcBef>
                <a:spcPts val="0"/>
              </a:spcBef>
              <a:spcAft>
                <a:spcPts val="513"/>
              </a:spcAft>
              <a:defRPr sz="1197">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2pPr>
            <a:lvl3pPr marL="299799"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3pPr>
            <a:lvl4pPr marL="452356" indent="-151195">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4pPr>
            <a:lvl5pPr>
              <a:defRPr sz="855">
                <a:solidFill>
                  <a:srgbClr val="64646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46574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wie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793356"/>
          </a:xfrm>
        </p:spPr>
        <p:txBody>
          <a:bodyPr>
            <a:noAutofit/>
          </a:bodyPr>
          <a:lstStyle/>
          <a:p>
            <a:r>
              <a:rPr lang="en-US"/>
              <a:t>Click to edit Master title style</a:t>
            </a:r>
            <a:endParaRPr lang="pl-PL"/>
          </a:p>
        </p:txBody>
      </p:sp>
      <p:sp>
        <p:nvSpPr>
          <p:cNvPr id="3" name="Content Placeholder 2"/>
          <p:cNvSpPr>
            <a:spLocks noGrp="1"/>
          </p:cNvSpPr>
          <p:nvPr>
            <p:ph sz="half" idx="1"/>
          </p:nvPr>
        </p:nvSpPr>
        <p:spPr>
          <a:xfrm>
            <a:off x="3278321"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21963"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lgn="l" defTabSz="831783" rtl="0" eaLnBrk="0" fontAlgn="base" hangingPunct="0">
              <a:lnSpc>
                <a:spcPct val="100000"/>
              </a:lnSpc>
              <a:spcBef>
                <a:spcPts val="0"/>
              </a:spcBef>
              <a:spcAft>
                <a:spcPts val="513"/>
              </a:spcAft>
              <a:buClr>
                <a:srgbClr val="FFD200"/>
              </a:buClr>
              <a:buFont typeface="Arial" charset="0"/>
            </a:pPr>
            <a:r>
              <a:rPr lang="en-US"/>
              <a:t>Click to edit Master text styles</a:t>
            </a:r>
          </a:p>
          <a:p>
            <a:pPr lvl="1" algn="l" defTabSz="831783" rtl="0" eaLnBrk="0" fontAlgn="base" hangingPunct="0">
              <a:lnSpc>
                <a:spcPct val="100000"/>
              </a:lnSpc>
              <a:spcBef>
                <a:spcPts val="0"/>
              </a:spcBef>
              <a:spcAft>
                <a:spcPts val="513"/>
              </a:spcAft>
              <a:buClr>
                <a:srgbClr val="FFD200"/>
              </a:buClr>
              <a:buFont typeface="Arial" charset="0"/>
            </a:pPr>
            <a:r>
              <a:rPr lang="en-US"/>
              <a:t>Second level</a:t>
            </a:r>
          </a:p>
          <a:p>
            <a:pPr lvl="2" algn="l" defTabSz="831783" rtl="0" eaLnBrk="0" fontAlgn="base" hangingPunct="0">
              <a:lnSpc>
                <a:spcPct val="100000"/>
              </a:lnSpc>
              <a:spcBef>
                <a:spcPts val="0"/>
              </a:spcBef>
              <a:spcAft>
                <a:spcPts val="513"/>
              </a:spcAft>
              <a:buClr>
                <a:srgbClr val="FFD200"/>
              </a:buClr>
              <a:buFont typeface="Arial" charset="0"/>
            </a:pPr>
            <a:r>
              <a:rPr lang="en-US"/>
              <a:t>Third level</a:t>
            </a:r>
          </a:p>
          <a:p>
            <a:pPr lvl="3" algn="l" defTabSz="831783" rtl="0" eaLnBrk="0" fontAlgn="base" hangingPunct="0">
              <a:lnSpc>
                <a:spcPct val="100000"/>
              </a:lnSpc>
              <a:spcBef>
                <a:spcPts val="0"/>
              </a:spcBef>
              <a:spcAft>
                <a:spcPts val="513"/>
              </a:spcAft>
              <a:buClr>
                <a:srgbClr val="FFD200"/>
              </a:buClr>
              <a:buFont typeface="Arial" charset="0"/>
            </a:pPr>
            <a:r>
              <a:rPr lang="en-US"/>
              <a:t>Fourth level</a:t>
            </a:r>
          </a:p>
        </p:txBody>
      </p:sp>
    </p:spTree>
    <p:extLst>
      <p:ext uri="{BB962C8B-B14F-4D97-AF65-F5344CB8AC3E}">
        <p14:creationId xmlns:p14="http://schemas.microsoft.com/office/powerpoint/2010/main" val="22825010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zy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68601"/>
            <a:ext cx="8104282" cy="783278"/>
          </a:xfrm>
        </p:spPr>
        <p:txBody>
          <a:bodyPr>
            <a:noAutofit/>
          </a:bodyPr>
          <a:lstStyle>
            <a:lvl1pPr>
              <a:defRPr>
                <a:solidFill>
                  <a:schemeClr val="tx1">
                    <a:lumMod val="75000"/>
                  </a:schemeClr>
                </a:solidFill>
              </a:defRPr>
            </a:lvl1pPr>
          </a:lstStyle>
          <a:p>
            <a:r>
              <a:rPr lang="en-US"/>
              <a:t>Click to edit Master title style</a:t>
            </a:r>
            <a:endParaRPr lang="pl-PL" dirty="0"/>
          </a:p>
        </p:txBody>
      </p:sp>
      <p:sp>
        <p:nvSpPr>
          <p:cNvPr id="3" name="Content Placeholder 2"/>
          <p:cNvSpPr>
            <a:spLocks noGrp="1"/>
          </p:cNvSpPr>
          <p:nvPr>
            <p:ph sz="half" idx="1"/>
          </p:nvPr>
        </p:nvSpPr>
        <p:spPr>
          <a:xfrm>
            <a:off x="3291982" y="1425451"/>
            <a:ext cx="2595488"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16589"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523970"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6" name="Straight Connector 5"/>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62102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7610900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a:t>Click to edit Master title style</a:t>
            </a:r>
            <a:endParaRPr lang="en-GB" dirty="0"/>
          </a:p>
        </p:txBody>
      </p:sp>
      <p:sp>
        <p:nvSpPr>
          <p:cNvPr id="5" name="Text Box 16"/>
          <p:cNvSpPr txBox="1">
            <a:spLocks noChangeArrowheads="1"/>
          </p:cNvSpPr>
          <p:nvPr/>
        </p:nvSpPr>
        <p:spPr bwMode="auto">
          <a:xfrm>
            <a:off x="517203" y="6436070"/>
            <a:ext cx="4054798"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a:solidFill>
                  <a:srgbClr val="FFFFFF"/>
                </a:solidFill>
                <a:latin typeface="EYInterstate Regular" pitchFamily="2" charset="0"/>
              </a:rPr>
              <a:t>Poufne </a:t>
            </a:r>
            <a:r>
              <a:rPr lang="en-GB" sz="599" dirty="0">
                <a:solidFill>
                  <a:srgbClr val="FFFFFF"/>
                </a:solidFill>
                <a:latin typeface="EYInterstate Light" pitchFamily="2" charset="0"/>
              </a:rPr>
              <a:t>– </a:t>
            </a:r>
            <a:r>
              <a:rPr lang="pl-PL" sz="599" dirty="0">
                <a:solidFill>
                  <a:srgbClr val="FFFFFF"/>
                </a:solidFill>
                <a:latin typeface="EYInterstate Light" pitchFamily="2" charset="0"/>
              </a:rPr>
              <a:t>Wszelkie prawa zastrzeżone </a:t>
            </a:r>
            <a:r>
              <a:rPr lang="en-GB" sz="599" dirty="0">
                <a:solidFill>
                  <a:srgbClr val="FFFFFF"/>
                </a:solidFill>
                <a:latin typeface="EYInterstate Light" pitchFamily="2" charset="0"/>
              </a:rPr>
              <a:t>– </a:t>
            </a:r>
            <a:r>
              <a:rPr lang="pl-PL" sz="599" dirty="0">
                <a:solidFill>
                  <a:srgbClr val="FFFFFF"/>
                </a:solidFill>
                <a:latin typeface="EYInterstate Light" pitchFamily="2" charset="0"/>
              </a:rPr>
              <a:t>EY 2016</a:t>
            </a:r>
            <a:endParaRPr lang="en-GB" sz="599" dirty="0">
              <a:solidFill>
                <a:srgbClr val="FFFFFF"/>
              </a:solidFill>
              <a:latin typeface="EYInterstate Light" pitchFamily="2" charset="0"/>
            </a:endParaRPr>
          </a:p>
        </p:txBody>
      </p:sp>
      <p:sp>
        <p:nvSpPr>
          <p:cNvPr id="7" name="Text Box 14"/>
          <p:cNvSpPr txBox="1">
            <a:spLocks noChangeArrowheads="1"/>
          </p:cNvSpPr>
          <p:nvPr/>
        </p:nvSpPr>
        <p:spPr bwMode="auto">
          <a:xfrm>
            <a:off x="4750029" y="6430571"/>
            <a:ext cx="3890544"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pl-PL" sz="599" dirty="0">
                <a:solidFill>
                  <a:srgbClr val="FFFFFF"/>
                </a:solidFill>
                <a:latin typeface="EYInterstate Regular" pitchFamily="2" charset="0"/>
              </a:rPr>
              <a:t>Grupa PZU |  </a:t>
            </a:r>
            <a:fld id="{E98D8E64-FB2B-414D-B53B-7EC5722471EE}" type="slidenum">
              <a:rPr lang="pl-PL" sz="599" smtClean="0">
                <a:solidFill>
                  <a:srgbClr val="FFFFFF"/>
                </a:solidFill>
                <a:latin typeface="EYInterstate Regular" pitchFamily="2" charset="0"/>
              </a:rPr>
              <a:pPr algn="r" fontAlgn="base">
                <a:spcBef>
                  <a:spcPct val="0"/>
                </a:spcBef>
                <a:spcAft>
                  <a:spcPct val="0"/>
                </a:spcAft>
              </a:pPr>
              <a:t>‹#›</a:t>
            </a:fld>
            <a:endParaRPr lang="en-GB" sz="599" dirty="0">
              <a:solidFill>
                <a:srgbClr val="FFFFFF"/>
              </a:solidFill>
              <a:latin typeface="EYInterstate Regular" pitchFamily="2" charset="0"/>
            </a:endParaRPr>
          </a:p>
        </p:txBody>
      </p:sp>
    </p:spTree>
    <p:extLst>
      <p:ext uri="{BB962C8B-B14F-4D97-AF65-F5344CB8AC3E}">
        <p14:creationId xmlns:p14="http://schemas.microsoft.com/office/powerpoint/2010/main" val="31033687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a:p>
            <a:pPr lvl="3" algn="l" defTabSz="831981" rtl="0" eaLnBrk="1" fontAlgn="base" hangingPunct="1">
              <a:lnSpc>
                <a:spcPct val="100000"/>
              </a:lnSpc>
              <a:spcBef>
                <a:spcPts val="1171"/>
              </a:spcBef>
              <a:spcAft>
                <a:spcPts val="585"/>
              </a:spcAft>
            </a:pPr>
            <a:r>
              <a:rPr lang="en-US" noProof="0"/>
              <a:t>Fourth level</a:t>
            </a:r>
          </a:p>
        </p:txBody>
      </p:sp>
      <p:sp>
        <p:nvSpPr>
          <p:cNvPr id="8" name="Title 1"/>
          <p:cNvSpPr>
            <a:spLocks noGrp="1"/>
          </p:cNvSpPr>
          <p:nvPr>
            <p:ph type="title"/>
          </p:nvPr>
        </p:nvSpPr>
        <p:spPr>
          <a:xfrm>
            <a:off x="539754" y="554343"/>
            <a:ext cx="8218724" cy="320601"/>
          </a:xfrm>
        </p:spPr>
        <p:txBody>
          <a:bodyPr/>
          <a:lstStyle/>
          <a:p>
            <a:r>
              <a:rPr lang="en-US"/>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p:txBody>
      </p:sp>
    </p:spTree>
    <p:extLst>
      <p:ext uri="{BB962C8B-B14F-4D97-AF65-F5344CB8AC3E}">
        <p14:creationId xmlns:p14="http://schemas.microsoft.com/office/powerpoint/2010/main" val="194759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4BF4CB93-1620-413F-815D-8E906DAD5849}"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98197" y="476283"/>
            <a:ext cx="8148965" cy="779592"/>
          </a:xfrm>
        </p:spPr>
        <p:txBody>
          <a:bodyPr>
            <a:noAutofit/>
          </a:bodyPr>
          <a:lstStyle>
            <a:lvl1pPr>
              <a:defRPr>
                <a:solidFill>
                  <a:schemeClr val="accent1"/>
                </a:solidFill>
                <a:latin typeface="EYInterstate" panose="02000503020000020004" pitchFamily="2" charset="0"/>
              </a:defRPr>
            </a:lvl1pPr>
          </a:lstStyle>
          <a:p>
            <a:r>
              <a:rPr lang="en-US" dirty="0"/>
              <a:t>Click to edit Master title style</a:t>
            </a:r>
          </a:p>
        </p:txBody>
      </p:sp>
      <p:sp>
        <p:nvSpPr>
          <p:cNvPr id="4" name="Content Placeholder 3"/>
          <p:cNvSpPr>
            <a:spLocks noGrp="1"/>
          </p:cNvSpPr>
          <p:nvPr>
            <p:ph sz="quarter" idx="10"/>
          </p:nvPr>
        </p:nvSpPr>
        <p:spPr>
          <a:xfrm>
            <a:off x="498197" y="1693262"/>
            <a:ext cx="8148965" cy="4476490"/>
          </a:xfrm>
          <a:prstGeom prst="rect">
            <a:avLst/>
          </a:prstGeom>
        </p:spPr>
        <p:txBody>
          <a:bodyPr vert="horz" lIns="0" tIns="0" rIns="0" bIns="0" rtlCol="0" anchor="t" anchorCtr="0">
            <a:noAutofit/>
          </a:bodyPr>
          <a:lstStyle>
            <a:lvl1pPr>
              <a:lnSpc>
                <a:spcPct val="100000"/>
              </a:lnSpc>
              <a:defRPr lang="en-US" sz="2052" kern="1200" dirty="0" smtClean="0">
                <a:solidFill>
                  <a:schemeClr val="accent1"/>
                </a:solidFill>
                <a:latin typeface="EYInterstate Light" panose="02000506000000020004" pitchFamily="2" charset="0"/>
              </a:defRPr>
            </a:lvl1pPr>
            <a:lvl2pPr>
              <a:lnSpc>
                <a:spcPct val="100000"/>
              </a:lnSpc>
              <a:defRPr lang="en-US" sz="1796" kern="1200" dirty="0" smtClean="0">
                <a:solidFill>
                  <a:schemeClr val="accent1"/>
                </a:solidFill>
                <a:latin typeface="EYInterstate Light" pitchFamily="2" charset="0"/>
                <a:ea typeface="+mn-ea"/>
                <a:cs typeface="+mn-cs"/>
              </a:defRPr>
            </a:lvl2pPr>
            <a:lvl3pPr>
              <a:lnSpc>
                <a:spcPct val="100000"/>
              </a:lnSpc>
              <a:defRPr lang="en-US" sz="1625" kern="1200" dirty="0" smtClean="0">
                <a:solidFill>
                  <a:schemeClr val="accent1"/>
                </a:solidFill>
                <a:ea typeface="+mn-ea"/>
                <a:cs typeface="+mn-cs"/>
              </a:defRPr>
            </a:lvl3pPr>
            <a:lvl4pPr>
              <a:lnSpc>
                <a:spcPct val="100000"/>
              </a:lnSpc>
              <a:defRPr lang="en-US" sz="1368" kern="1200" dirty="0" smtClean="0">
                <a:solidFill>
                  <a:schemeClr val="accent1"/>
                </a:solidFill>
                <a:latin typeface="EYInterstate Light" pitchFamily="2" charset="0"/>
                <a:ea typeface="+mn-ea"/>
                <a:cs typeface="+mn-cs"/>
              </a:defRPr>
            </a:lvl4pPr>
            <a:lvl5pPr>
              <a:lnSpc>
                <a:spcPct val="100000"/>
              </a:lnSpc>
              <a:defRPr lang="en-US" sz="1197" kern="1200" dirty="0">
                <a:solidFill>
                  <a:schemeClr val="accent1"/>
                </a:solidFill>
                <a:ea typeface="+mn-ea"/>
                <a:cs typeface="+mn-cs"/>
              </a:defRPr>
            </a:lvl5pPr>
          </a:lstStyle>
          <a:p>
            <a:pPr marL="290607" lvl="0" indent="-290607" defTabSz="764759" latinLnBrk="0">
              <a:spcBef>
                <a:spcPts val="513"/>
              </a:spcBef>
              <a:buClr>
                <a:srgbClr val="FFE600"/>
              </a:buClr>
              <a:buSzPct val="100000"/>
              <a:buFont typeface="EYInterstate" panose="02000503020000020004" pitchFamily="2" charset="0"/>
              <a:buChar char="•"/>
            </a:pPr>
            <a:r>
              <a:rPr lang="en-US" dirty="0"/>
              <a:t>Click to edit Master text styles</a:t>
            </a:r>
          </a:p>
          <a:p>
            <a:pPr marL="581216" lvl="1" indent="-290607" defTabSz="764759">
              <a:spcBef>
                <a:spcPts val="513"/>
              </a:spcBef>
              <a:buClr>
                <a:srgbClr val="FFE600"/>
              </a:buClr>
              <a:buSzPct val="100000"/>
              <a:buFont typeface="EYInterstate" panose="02000503020000020004" pitchFamily="2" charset="0"/>
              <a:buChar char="•"/>
            </a:pPr>
            <a:r>
              <a:rPr lang="en-US" dirty="0"/>
              <a:t>Second level</a:t>
            </a:r>
          </a:p>
          <a:p>
            <a:pPr marL="871834" lvl="2" indent="-290607" defTabSz="764759" latinLnBrk="0">
              <a:buClr>
                <a:srgbClr val="FFE600"/>
              </a:buClr>
              <a:buSzPct val="100000"/>
              <a:buFont typeface="EYInterstate" panose="02000503020000020004" pitchFamily="2" charset="0"/>
              <a:buChar char="•"/>
            </a:pPr>
            <a:r>
              <a:rPr lang="en-US" dirty="0"/>
              <a:t>Third level</a:t>
            </a:r>
          </a:p>
          <a:p>
            <a:pPr marL="1162439" lvl="3" indent="-290607" defTabSz="764759" latinLnBrk="0">
              <a:buClr>
                <a:srgbClr val="FFE600"/>
              </a:buClr>
              <a:buSzPct val="100000"/>
              <a:buFont typeface="EYInterstate" panose="02000503020000020004" pitchFamily="2" charset="0"/>
              <a:buChar char="•"/>
            </a:pPr>
            <a:r>
              <a:rPr lang="en-US" dirty="0"/>
              <a:t>Fourth level</a:t>
            </a:r>
          </a:p>
          <a:p>
            <a:pPr marL="1453044" lvl="4" indent="-290607" defTabSz="764759" latinLnBrk="0">
              <a:buClr>
                <a:srgbClr val="FFE600"/>
              </a:buClr>
              <a:buFont typeface="EYInterstate" panose="02000503020000020004" pitchFamily="2" charset="0"/>
            </a:pPr>
            <a:r>
              <a:rPr lang="en-US" dirty="0"/>
              <a:t>Fifth level</a:t>
            </a:r>
          </a:p>
        </p:txBody>
      </p:sp>
    </p:spTree>
    <p:extLst>
      <p:ext uri="{BB962C8B-B14F-4D97-AF65-F5344CB8AC3E}">
        <p14:creationId xmlns:p14="http://schemas.microsoft.com/office/powerpoint/2010/main" val="1478111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804875"/>
          </a:xfrm>
          <a:noFill/>
        </p:spPr>
        <p:txBody>
          <a:bodyPr>
            <a:noAutofit/>
          </a:bodyPr>
          <a:lstStyle>
            <a:lvl1pPr>
              <a:defRPr>
                <a:solidFill>
                  <a:schemeClr val="tx1">
                    <a:lumMod val="75000"/>
                  </a:schemeClr>
                </a:solidFill>
                <a:latin typeface="EYInterstate Regular" pitchFamily="2" charset="0"/>
              </a:defRPr>
            </a:lvl1pPr>
          </a:lstStyle>
          <a:p>
            <a:r>
              <a:rPr lang="en-US"/>
              <a:t>Click to edit Master title style</a:t>
            </a:r>
            <a:endParaRPr lang="en-GB" dirty="0"/>
          </a:p>
        </p:txBody>
      </p:sp>
      <p:cxnSp>
        <p:nvCxnSpPr>
          <p:cNvPr id="4" name="Straight Connector 3"/>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88860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67052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2CV">
    <p:spTree>
      <p:nvGrpSpPr>
        <p:cNvPr id="1" name=""/>
        <p:cNvGrpSpPr/>
        <p:nvPr/>
      </p:nvGrpSpPr>
      <p:grpSpPr>
        <a:xfrm>
          <a:off x="0" y="0"/>
          <a:ext cx="0" cy="0"/>
          <a:chOff x="0" y="0"/>
          <a:chExt cx="0" cy="0"/>
        </a:xfrm>
      </p:grpSpPr>
      <p:sp>
        <p:nvSpPr>
          <p:cNvPr id="8" name="Title 1"/>
          <p:cNvSpPr>
            <a:spLocks noGrp="1"/>
          </p:cNvSpPr>
          <p:nvPr>
            <p:ph type="title"/>
          </p:nvPr>
        </p:nvSpPr>
        <p:spPr>
          <a:xfrm>
            <a:off x="385692" y="476672"/>
            <a:ext cx="8372949" cy="320601"/>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pl-PL" sz="2223" b="1" dirty="0">
                <a:solidFill>
                  <a:srgbClr val="000000"/>
                </a:solidFill>
              </a:defRPr>
            </a:lvl1pPr>
          </a:lstStyle>
          <a:p>
            <a:pPr lvl="0"/>
            <a:r>
              <a:rPr lang="en-US" dirty="0"/>
              <a:t>Click to edit Master title style</a:t>
            </a:r>
            <a:endParaRPr lang="pl-PL" dirty="0"/>
          </a:p>
        </p:txBody>
      </p:sp>
      <p:sp>
        <p:nvSpPr>
          <p:cNvPr id="10" name="Content Placeholder 3"/>
          <p:cNvSpPr>
            <a:spLocks noGrp="1"/>
          </p:cNvSpPr>
          <p:nvPr>
            <p:ph sz="half" idx="2"/>
          </p:nvPr>
        </p:nvSpPr>
        <p:spPr>
          <a:xfrm>
            <a:off x="4638926"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lgn="l" defTabSz="906315" rtl="0" eaLnBrk="0" fontAlgn="base" hangingPunct="0">
              <a:lnSpc>
                <a:spcPct val="100000"/>
              </a:lnSpc>
              <a:spcBef>
                <a:spcPts val="0"/>
              </a:spcBef>
              <a:spcAft>
                <a:spcPts val="557"/>
              </a:spcAft>
              <a:buClr>
                <a:srgbClr val="FFD200"/>
              </a:buClr>
              <a:buFont typeface="Arial" charset="0"/>
            </a:pPr>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0"/>
          </p:nvPr>
        </p:nvSpPr>
        <p:spPr>
          <a:xfrm>
            <a:off x="390321"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dirty="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1" hasCustomPrompt="1"/>
          </p:nvPr>
        </p:nvSpPr>
        <p:spPr>
          <a:xfrm>
            <a:off x="1115616" y="1284608"/>
            <a:ext cx="2824929"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a:t>Name</a:t>
            </a:r>
            <a:endParaRPr lang="en-US" dirty="0"/>
          </a:p>
          <a:p>
            <a:pPr lvl="1"/>
            <a:r>
              <a:rPr lang="en-US" dirty="0"/>
              <a:t>Second level</a:t>
            </a:r>
          </a:p>
        </p:txBody>
      </p:sp>
      <p:sp>
        <p:nvSpPr>
          <p:cNvPr id="15" name="Text Placeholder 11"/>
          <p:cNvSpPr>
            <a:spLocks noGrp="1"/>
          </p:cNvSpPr>
          <p:nvPr>
            <p:ph type="body" sz="quarter" idx="12"/>
          </p:nvPr>
        </p:nvSpPr>
        <p:spPr>
          <a:xfrm>
            <a:off x="1115616" y="1840233"/>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6" name="Text Placeholder 11"/>
          <p:cNvSpPr>
            <a:spLocks noGrp="1"/>
          </p:cNvSpPr>
          <p:nvPr>
            <p:ph type="body" sz="quarter" idx="13"/>
          </p:nvPr>
        </p:nvSpPr>
        <p:spPr>
          <a:xfrm>
            <a:off x="2545374" y="1840858"/>
            <a:ext cx="2026626"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7" name="Text Placeholder 9"/>
          <p:cNvSpPr>
            <a:spLocks noGrp="1"/>
          </p:cNvSpPr>
          <p:nvPr>
            <p:ph type="body" sz="quarter" idx="14" hasCustomPrompt="1"/>
          </p:nvPr>
        </p:nvSpPr>
        <p:spPr>
          <a:xfrm>
            <a:off x="5369627" y="1283649"/>
            <a:ext cx="2725226"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a:t>Name</a:t>
            </a:r>
            <a:endParaRPr lang="en-US" dirty="0"/>
          </a:p>
          <a:p>
            <a:pPr lvl="1"/>
            <a:r>
              <a:rPr lang="en-US" dirty="0"/>
              <a:t>Second level</a:t>
            </a:r>
          </a:p>
        </p:txBody>
      </p:sp>
      <p:sp>
        <p:nvSpPr>
          <p:cNvPr id="18" name="Text Placeholder 11"/>
          <p:cNvSpPr>
            <a:spLocks noGrp="1"/>
          </p:cNvSpPr>
          <p:nvPr>
            <p:ph type="body" sz="quarter" idx="15"/>
          </p:nvPr>
        </p:nvSpPr>
        <p:spPr>
          <a:xfrm>
            <a:off x="5369628" y="1839272"/>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
        <p:nvSpPr>
          <p:cNvPr id="19" name="Text Placeholder 11"/>
          <p:cNvSpPr>
            <a:spLocks noGrp="1"/>
          </p:cNvSpPr>
          <p:nvPr>
            <p:ph type="body" sz="quarter" idx="16"/>
          </p:nvPr>
        </p:nvSpPr>
        <p:spPr>
          <a:xfrm>
            <a:off x="6799549" y="1839897"/>
            <a:ext cx="192698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a:t>Click to edit Master text styles</a:t>
            </a:r>
          </a:p>
        </p:txBody>
      </p:sp>
    </p:spTree>
    <p:extLst>
      <p:ext uri="{BB962C8B-B14F-4D97-AF65-F5344CB8AC3E}">
        <p14:creationId xmlns:p14="http://schemas.microsoft.com/office/powerpoint/2010/main" val="4017861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Divider page 3">
    <p:spTree>
      <p:nvGrpSpPr>
        <p:cNvPr id="1" name=""/>
        <p:cNvGrpSpPr/>
        <p:nvPr/>
      </p:nvGrpSpPr>
      <p:grpSpPr>
        <a:xfrm>
          <a:off x="0" y="0"/>
          <a:ext cx="0" cy="0"/>
          <a:chOff x="0" y="0"/>
          <a:chExt cx="0" cy="0"/>
        </a:xfrm>
      </p:grpSpPr>
      <p:sp>
        <p:nvSpPr>
          <p:cNvPr id="2" name="Rectangle 1"/>
          <p:cNvSpPr/>
          <p:nvPr userDrawn="1"/>
        </p:nvSpPr>
        <p:spPr bwMode="auto">
          <a:xfrm>
            <a:off x="0" y="-3095"/>
            <a:ext cx="9144000" cy="6857999"/>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9177" tIns="44589" rIns="89177" bIns="44589" numCol="1" rtlCol="0" anchor="ctr" anchorCtr="0" compatLnSpc="1">
            <a:prstTxWarp prst="textNoShape">
              <a:avLst/>
            </a:prstTxWarp>
            <a:noAutofit/>
          </a:bodyPr>
          <a:lstStyle/>
          <a:p>
            <a:pPr algn="ctr" defTabSz="970719" fontAlgn="base">
              <a:lnSpc>
                <a:spcPts val="1366"/>
              </a:lnSpc>
              <a:spcBef>
                <a:spcPct val="0"/>
              </a:spcBef>
              <a:spcAft>
                <a:spcPct val="0"/>
              </a:spcAft>
            </a:pPr>
            <a:endParaRPr lang="pl-PL" sz="2309" dirty="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anchor="ctr">
            <a:noAutofit/>
          </a:bodyPr>
          <a:lstStyle>
            <a:lvl1pPr marL="356084" indent="0">
              <a:defRPr b="1">
                <a:solidFill>
                  <a:sysClr val="windowText" lastClr="000000"/>
                </a:solidFill>
              </a:defRPr>
            </a:lvl1pPr>
          </a:lstStyle>
          <a:p>
            <a:r>
              <a:rPr lang="en-US"/>
              <a:t>Click to edit Master title style</a:t>
            </a:r>
            <a:endParaRPr lang="en-US" dirty="0"/>
          </a:p>
        </p:txBody>
      </p:sp>
    </p:spTree>
    <p:extLst>
      <p:ext uri="{BB962C8B-B14F-4D97-AF65-F5344CB8AC3E}">
        <p14:creationId xmlns:p14="http://schemas.microsoft.com/office/powerpoint/2010/main" val="6646100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a:t>Click to edit Master title style</a:t>
            </a:r>
            <a:endParaRPr lang="en-GB" dirty="0"/>
          </a:p>
        </p:txBody>
      </p:sp>
    </p:spTree>
    <p:extLst>
      <p:ext uri="{BB962C8B-B14F-4D97-AF65-F5344CB8AC3E}">
        <p14:creationId xmlns:p14="http://schemas.microsoft.com/office/powerpoint/2010/main" val="1317722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Dwie kolumny">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20101225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_Dwie kolumny">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6572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7891495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wie kolumn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869" y="-35996"/>
            <a:ext cx="9192869" cy="6893996"/>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7985005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434" y="0"/>
            <a:ext cx="9211874" cy="6858000"/>
          </a:xfrm>
          <a:prstGeom prst="rect">
            <a:avLst/>
          </a:prstGeom>
        </p:spPr>
      </p:pic>
      <p:sp>
        <p:nvSpPr>
          <p:cNvPr id="4" name="Freeform 6"/>
          <p:cNvSpPr>
            <a:spLocks/>
          </p:cNvSpPr>
          <p:nvPr/>
        </p:nvSpPr>
        <p:spPr bwMode="auto">
          <a:xfrm>
            <a:off x="4545612" y="321087"/>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grpSp>
        <p:nvGrpSpPr>
          <p:cNvPr id="13" name="Group 12"/>
          <p:cNvGrpSpPr/>
          <p:nvPr/>
        </p:nvGrpSpPr>
        <p:grpSpPr>
          <a:xfrm>
            <a:off x="7866014" y="5349326"/>
            <a:ext cx="925803" cy="1146120"/>
            <a:chOff x="9040813" y="5535613"/>
            <a:chExt cx="1082675" cy="1263650"/>
          </a:xfrm>
        </p:grpSpPr>
        <p:sp>
          <p:nvSpPr>
            <p:cNvPr id="10"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sp>
          <p:nvSpPr>
            <p:cNvPr id="11"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grpSp>
      <p:sp>
        <p:nvSpPr>
          <p:cNvPr id="215044" name="Rectangle 4"/>
          <p:cNvSpPr>
            <a:spLocks noGrp="1" noChangeArrowheads="1"/>
          </p:cNvSpPr>
          <p:nvPr>
            <p:ph type="ctrTitle" hasCustomPrompt="1"/>
          </p:nvPr>
        </p:nvSpPr>
        <p:spPr>
          <a:xfrm>
            <a:off x="4707165" y="1265149"/>
            <a:ext cx="3674783" cy="282129"/>
          </a:xfrm>
        </p:spPr>
        <p:txBody>
          <a:bodyPr/>
          <a:lstStyle>
            <a:lvl1pPr>
              <a:lnSpc>
                <a:spcPts val="2232"/>
              </a:lnSpc>
              <a:defRPr b="1">
                <a:solidFill>
                  <a:srgbClr val="000000"/>
                </a:solidFill>
                <a:latin typeface="+mj-lt"/>
              </a:defRPr>
            </a:lvl1pPr>
          </a:lstStyle>
          <a:p>
            <a:pPr lvl="0"/>
            <a:r>
              <a:rPr lang="pl-PL" noProof="0" dirty="0"/>
              <a:t>Tytuł oferty</a:t>
            </a:r>
            <a:endParaRPr lang="en-GB" noProof="0" dirty="0"/>
          </a:p>
        </p:txBody>
      </p:sp>
      <p:sp>
        <p:nvSpPr>
          <p:cNvPr id="14" name="Text Placeholder 14"/>
          <p:cNvSpPr>
            <a:spLocks noGrp="1"/>
          </p:cNvSpPr>
          <p:nvPr>
            <p:ph type="body" sz="quarter" idx="10" hasCustomPrompt="1"/>
          </p:nvPr>
        </p:nvSpPr>
        <p:spPr>
          <a:xfrm>
            <a:off x="4707165" y="1713257"/>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00000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pl-PL" dirty="0"/>
              <a:t>Data</a:t>
            </a:r>
            <a:endParaRPr lang="en-US" dirty="0"/>
          </a:p>
        </p:txBody>
      </p:sp>
    </p:spTree>
    <p:extLst>
      <p:ext uri="{BB962C8B-B14F-4D97-AF65-F5344CB8AC3E}">
        <p14:creationId xmlns:p14="http://schemas.microsoft.com/office/powerpoint/2010/main" val="94886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4F293026-4B77-4446-910F-5874D0CA9081}"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fontAlgn="base">
              <a:lnSpc>
                <a:spcPts val="1197"/>
              </a:lnSpc>
              <a:spcBef>
                <a:spcPct val="0"/>
              </a:spcBef>
              <a:spcAft>
                <a:spcPct val="0"/>
              </a:spcAft>
            </a:pPr>
            <a:endParaRPr lang="en-US" sz="941" dirty="0">
              <a:solidFill>
                <a:srgbClr val="FFFFFF"/>
              </a:solidFill>
              <a:latin typeface="EYInterstate Light" panose="02000506000000020004" pitchFamily="2" charset="0"/>
            </a:endParaRPr>
          </a:p>
        </p:txBody>
      </p:sp>
      <p:sp>
        <p:nvSpPr>
          <p:cNvPr id="4" name="Title 5"/>
          <p:cNvSpPr>
            <a:spLocks noGrp="1"/>
          </p:cNvSpPr>
          <p:nvPr>
            <p:ph type="title"/>
          </p:nvPr>
        </p:nvSpPr>
        <p:spPr>
          <a:xfrm>
            <a:off x="457202" y="431644"/>
            <a:ext cx="8232775" cy="320601"/>
          </a:xfrm>
        </p:spPr>
        <p:txBody>
          <a:bodyPr anchor="ctr" anchorCtr="0"/>
          <a:lstStyle>
            <a:lvl1pPr>
              <a:defRPr/>
            </a:lvl1pPr>
          </a:lstStyle>
          <a:p>
            <a:r>
              <a:rPr lang="en-US" dirty="0"/>
              <a:t>Click to edit Master title style</a:t>
            </a:r>
            <a:endParaRPr lang="pl-PL" dirty="0"/>
          </a:p>
        </p:txBody>
      </p:sp>
    </p:spTree>
    <p:extLst>
      <p:ext uri="{BB962C8B-B14F-4D97-AF65-F5344CB8AC3E}">
        <p14:creationId xmlns:p14="http://schemas.microsoft.com/office/powerpoint/2010/main" val="18514499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33802336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1807948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solidFill>
                  <a:srgbClr val="646464"/>
                </a:solidFill>
              </a:rPr>
              <a:pPr/>
              <a:t>3/6/2020</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9297552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3B6C0FA9-9B78-4C60-B08D-8098EC11DCE1}" type="datetime1">
              <a:rPr lang="en-US" smtClean="0">
                <a:solidFill>
                  <a:srgbClr val="646464"/>
                </a:solidFill>
              </a:rPr>
              <a:pPr/>
              <a:t>3/6/2020</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6670421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C3228621-EC4E-4F19-9D14-71B8B74F5831}" type="datetime1">
              <a:rPr lang="en-US" smtClean="0">
                <a:solidFill>
                  <a:srgbClr val="646464"/>
                </a:solidFill>
              </a:rPr>
              <a:pPr/>
              <a:t>3/6/2020</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41506675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7F5671D-8A65-4061-B13A-59C8FFDEFFBE}" type="datetime1">
              <a:rPr lang="en-US" smtClean="0">
                <a:solidFill>
                  <a:srgbClr val="646464"/>
                </a:solidFill>
              </a:rPr>
              <a:pPr/>
              <a:t>3/6/2020</a:t>
            </a:fld>
            <a:endParaRPr lang="en-US" dirty="0">
              <a:solidFill>
                <a:srgbClr val="646464"/>
              </a:solidFill>
            </a:endParaRPr>
          </a:p>
        </p:txBody>
      </p:sp>
      <p:sp>
        <p:nvSpPr>
          <p:cNvPr id="3" name="Footer Placeholder 2"/>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4552294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D8A08F3-A41D-4491-9B73-455C1B1FEB11}" type="datetime1">
              <a:rPr lang="en-US" smtClean="0">
                <a:solidFill>
                  <a:srgbClr val="646464"/>
                </a:solidFill>
              </a:rPr>
              <a:pPr/>
              <a:t>3/6/2020</a:t>
            </a:fld>
            <a:endParaRPr lang="en-US" dirty="0">
              <a:solidFill>
                <a:srgbClr val="646464"/>
              </a:solidFill>
            </a:endParaRPr>
          </a:p>
        </p:txBody>
      </p:sp>
      <p:sp>
        <p:nvSpPr>
          <p:cNvPr id="3" name="Footer Placeholder 2"/>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9737591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0"/>
          </p:nvPr>
        </p:nvSpPr>
        <p:spPr/>
        <p:txBody>
          <a:bodyPr/>
          <a:lstStyle/>
          <a:p>
            <a:fld id="{76651528-F54F-4E5F-9668-34300DF617A5}" type="datetime1">
              <a:rPr lang="en-US" smtClean="0">
                <a:solidFill>
                  <a:srgbClr val="646464"/>
                </a:solidFill>
              </a:rPr>
              <a:pPr/>
              <a:t>3/6/2020</a:t>
            </a:fld>
            <a:endParaRPr lang="en-US" dirty="0">
              <a:solidFill>
                <a:srgbClr val="646464"/>
              </a:solidFill>
            </a:endParaRPr>
          </a:p>
        </p:txBody>
      </p:sp>
      <p:sp>
        <p:nvSpPr>
          <p:cNvPr id="9" name="Footer Placeholder 8"/>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813712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4"/>
          </p:nvPr>
        </p:nvSpPr>
        <p:spPr/>
        <p:txBody>
          <a:bodyPr/>
          <a:lstStyle/>
          <a:p>
            <a:fld id="{72761AEC-75A2-4523-9F3D-31373A266A70}" type="datetime1">
              <a:rPr lang="en-US" smtClean="0">
                <a:solidFill>
                  <a:srgbClr val="646464"/>
                </a:solidFill>
              </a:rPr>
              <a:pPr/>
              <a:t>3/6/2020</a:t>
            </a:fld>
            <a:endParaRPr lang="en-US" dirty="0">
              <a:solidFill>
                <a:srgbClr val="646464"/>
              </a:solidFill>
            </a:endParaRPr>
          </a:p>
        </p:txBody>
      </p:sp>
      <p:sp>
        <p:nvSpPr>
          <p:cNvPr id="12" name="Footer Placeholder 11"/>
          <p:cNvSpPr>
            <a:spLocks noGrp="1"/>
          </p:cNvSpPr>
          <p:nvPr>
            <p:ph type="ftr" sz="quarter" idx="15"/>
          </p:nvPr>
        </p:nvSpPr>
        <p:spPr/>
        <p:txBody>
          <a:bodyPr/>
          <a:lstStyle/>
          <a:p>
            <a:r>
              <a:rPr lang="en-GB">
                <a:solidFill>
                  <a:srgbClr val="646464"/>
                </a:solidFill>
              </a:rPr>
              <a:t>Presentation title</a:t>
            </a:r>
            <a:endParaRPr lang="en-GB" dirty="0">
              <a:solidFill>
                <a:srgbClr val="646464"/>
              </a:solidFill>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472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5"/>
          <p:cNvSpPr>
            <a:spLocks noGrp="1"/>
          </p:cNvSpPr>
          <p:nvPr>
            <p:ph type="dt" sz="half" idx="12"/>
          </p:nvPr>
        </p:nvSpPr>
        <p:spPr/>
        <p:txBody>
          <a:bodyPr/>
          <a:lstStyle/>
          <a:p>
            <a:fld id="{83564861-CEF4-47BB-8F57-C8D7E7945AFA}" type="datetime1">
              <a:rPr lang="en-US" smtClean="0">
                <a:solidFill>
                  <a:srgbClr val="646464"/>
                </a:solidFill>
              </a:rPr>
              <a:pPr/>
              <a:t>3/6/2020</a:t>
            </a:fld>
            <a:endParaRPr lang="en-US" dirty="0">
              <a:solidFill>
                <a:srgbClr val="646464"/>
              </a:solidFill>
            </a:endParaRPr>
          </a:p>
        </p:txBody>
      </p:sp>
      <p:sp>
        <p:nvSpPr>
          <p:cNvPr id="7" name="Footer Placeholder 6"/>
          <p:cNvSpPr>
            <a:spLocks noGrp="1"/>
          </p:cNvSpPr>
          <p:nvPr>
            <p:ph type="ftr" sz="quarter" idx="13"/>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8542544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C7C34244-F45D-4139-8748-62D35520446D}" type="datetime1">
              <a:rPr lang="en-US" smtClean="0">
                <a:solidFill>
                  <a:srgbClr val="646464"/>
                </a:solidFill>
              </a:rPr>
              <a:pPr/>
              <a:t>3/6/2020</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4269088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A3190151-6DE1-4A91-811A-B43744758175}" type="datetime1">
              <a:rPr lang="en-US" smtClean="0">
                <a:solidFill>
                  <a:srgbClr val="646464"/>
                </a:solidFill>
              </a:rPr>
              <a:pPr/>
              <a:t>3/6/2020</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2260771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4BF4CB93-1620-413F-815D-8E906DAD5849}" type="datetime1">
              <a:rPr lang="en-US" smtClean="0">
                <a:solidFill>
                  <a:srgbClr val="646464"/>
                </a:solidFill>
              </a:rPr>
              <a:pPr/>
              <a:t>3/6/2020</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1827897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4F293026-4B77-4446-910F-5874D0CA9081}" type="datetime1">
              <a:rPr lang="en-US" smtClean="0">
                <a:solidFill>
                  <a:srgbClr val="646464"/>
                </a:solidFill>
              </a:rPr>
              <a:pPr/>
              <a:t>3/6/2020</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045298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550751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4893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pl-P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3844870"/>
      </p:ext>
    </p:extLst>
  </p:cSld>
  <p:clrMapOvr>
    <a:masterClrMapping/>
  </p:clrMapOvr>
  <p:hf sldNum="0" hdr="0"/>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710589"/>
      </p:ext>
    </p:extLst>
  </p:cSld>
  <p:clrMapOvr>
    <a:masterClrMapping/>
  </p:clrMapOvr>
  <p:hf sldNum="0" hdr="0"/>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pl-P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8602783"/>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by Jare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646464"/>
                </a:solidFill>
                <a:latin typeface="EYInterstate Light" panose="02000506000000020004" pitchFamily="2" charset="0"/>
              </a:defRPr>
            </a:lvl1pPr>
          </a:lstStyle>
          <a:p>
            <a:r>
              <a:rPr lang="en-US" dirty="0"/>
              <a:t>Click to edit Master title style</a:t>
            </a:r>
            <a:endParaRPr lang="pl-PL" dirty="0"/>
          </a:p>
        </p:txBody>
      </p:sp>
      <p:sp>
        <p:nvSpPr>
          <p:cNvPr id="3"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2"/>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32767189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67DDB471-FFC9-46BD-BD18-79C247C5CE16}"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5107042"/>
      </p:ext>
    </p:extLst>
  </p:cSld>
  <p:clrMapOvr>
    <a:masterClrMapping/>
  </p:clrMapOvr>
  <p:hf sldNum="0" hdr="0"/>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pl-P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67DDB471-FFC9-46BD-BD18-79C247C5CE16}" type="datetime1">
              <a:rPr lang="en-US" smtClean="0"/>
              <a:t>3/6/2020</a:t>
            </a:fld>
            <a:endParaRPr lang="en-US" dirty="0"/>
          </a:p>
        </p:txBody>
      </p:sp>
      <p:sp>
        <p:nvSpPr>
          <p:cNvPr id="8" name="Footer Placeholder 7"/>
          <p:cNvSpPr>
            <a:spLocks noGrp="1"/>
          </p:cNvSpPr>
          <p:nvPr>
            <p:ph type="ftr" sz="quarter" idx="11"/>
          </p:nvPr>
        </p:nvSpPr>
        <p:spPr/>
        <p:txBody>
          <a:bodyPr/>
          <a:lstStyle/>
          <a:p>
            <a:r>
              <a:rPr lang="en-GB"/>
              <a:t>Presentation title</a:t>
            </a:r>
            <a:endParaRPr lang="en-GB"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1034264"/>
      </p:ext>
    </p:extLst>
  </p:cSld>
  <p:clrMapOvr>
    <a:masterClrMapping/>
  </p:clrMapOvr>
  <p:hf sldNum="0" hdr="0"/>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F7F5671D-8A65-4061-B13A-59C8FFDEFFBE}" type="datetime1">
              <a:rPr lang="en-US" smtClean="0"/>
              <a:t>3/6/2020</a:t>
            </a:fld>
            <a:endParaRPr lang="en-US" dirty="0"/>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317179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4316195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DB471-FFC9-46BD-BD18-79C247C5CE16}" type="datetime1">
              <a:rPr lang="en-US" smtClean="0"/>
              <a:t>3/6/2020</a:t>
            </a:fld>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252051"/>
      </p:ext>
    </p:extLst>
  </p:cSld>
  <p:clrMapOvr>
    <a:masterClrMapping/>
  </p:clrMapOvr>
  <p:hf sldNum="0"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pl-P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DDB471-FFC9-46BD-BD18-79C247C5CE16}"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9551992"/>
      </p:ext>
    </p:extLst>
  </p:cSld>
  <p:clrMapOvr>
    <a:masterClrMapping/>
  </p:clrMapOvr>
  <p:hf sldNum="0" hdr="0"/>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pl-P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DDB471-FFC9-46BD-BD18-79C247C5CE16}" type="datetime1">
              <a:rPr lang="en-US" smtClean="0"/>
              <a:t>3/6/2020</a:t>
            </a:fld>
            <a:endParaRPr lang="en-US" dirty="0"/>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6725206"/>
      </p:ext>
    </p:extLst>
  </p:cSld>
  <p:clrMapOvr>
    <a:masterClrMapping/>
  </p:clrMapOvr>
  <p:hf sldNum="0" hdr="0"/>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2407743"/>
      </p:ext>
    </p:extLst>
  </p:cSld>
  <p:clrMapOvr>
    <a:masterClrMapping/>
  </p:clrMapOvr>
  <p:hf sldNum="0" hdr="0"/>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6488069"/>
      </p:ext>
    </p:extLst>
  </p:cSld>
  <p:clrMapOvr>
    <a:masterClrMapping/>
  </p:clrMapOvr>
  <p:hf sldNum="0" hdr="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407930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Presentation title</a:t>
            </a:r>
            <a:endParaRPr lang="en-GB" dirty="0"/>
          </a:p>
        </p:txBody>
      </p:sp>
      <p:sp>
        <p:nvSpPr>
          <p:cNvPr id="4" name="Date Placeholder 3"/>
          <p:cNvSpPr>
            <a:spLocks noGrp="1"/>
          </p:cNvSpPr>
          <p:nvPr>
            <p:ph type="dt" sz="half" idx="11"/>
          </p:nvPr>
        </p:nvSpPr>
        <p:spPr/>
        <p:txBody>
          <a:bodyPr/>
          <a:lstStyle/>
          <a:p>
            <a:fld id="{67DDB471-FFC9-46BD-BD18-79C247C5CE16}" type="datetime1">
              <a:rPr lang="en-US" smtClean="0"/>
              <a:t>3/6/2020</a:t>
            </a:fld>
            <a:endParaRPr lang="en-US" dirty="0"/>
          </a:p>
        </p:txBody>
      </p:sp>
    </p:spTree>
    <p:extLst>
      <p:ext uri="{BB962C8B-B14F-4D97-AF65-F5344CB8AC3E}">
        <p14:creationId xmlns:p14="http://schemas.microsoft.com/office/powerpoint/2010/main" val="2963667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99809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01600"/>
            <a:ext cx="8232775" cy="860400"/>
          </a:xfrm>
          <a:prstGeom prst="rect">
            <a:avLst/>
          </a:prstGeom>
        </p:spPr>
        <p:txBody>
          <a:bodyPr/>
          <a:lstStyle>
            <a:lvl1pPr>
              <a:defRPr sz="240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177448"/>
            <a:ext cx="4114800" cy="4947128"/>
          </a:xfrm>
          <a:prstGeom prst="rect">
            <a:avLst/>
          </a:prstGeom>
        </p:spPr>
        <p:txBody>
          <a:bodyPr/>
          <a:lstStyle>
            <a:lvl1pPr marL="225425" indent="-225425">
              <a:defRPr sz="1200">
                <a:solidFill>
                  <a:srgbClr val="646464"/>
                </a:solidFill>
                <a:latin typeface="+mn-lt"/>
                <a:cs typeface="Arial" pitchFamily="34" charset="0"/>
              </a:defRPr>
            </a:lvl1pPr>
            <a:lvl2pPr>
              <a:defRPr sz="1200">
                <a:solidFill>
                  <a:srgbClr val="646464"/>
                </a:solidFill>
                <a:latin typeface="+mn-lt"/>
                <a:cs typeface="Arial" pitchFamily="34" charset="0"/>
              </a:defRPr>
            </a:lvl2pPr>
            <a:lvl3pPr>
              <a:defRPr sz="1200">
                <a:solidFill>
                  <a:srgbClr val="646464"/>
                </a:solidFill>
                <a:latin typeface="+mn-lt"/>
                <a:cs typeface="Arial" pitchFamily="34" charset="0"/>
              </a:defRPr>
            </a:lvl3pPr>
            <a:lvl4pPr>
              <a:defRPr sz="1200">
                <a:solidFill>
                  <a:srgbClr val="646464"/>
                </a:solidFill>
                <a:latin typeface="+mn-lt"/>
                <a:cs typeface="Arial" pitchFamily="34" charset="0"/>
              </a:defRPr>
            </a:lvl4pPr>
            <a:lvl5pPr>
              <a:defRPr sz="1200">
                <a:solidFill>
                  <a:srgbClr val="646464"/>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fld id="{3D2E01E0-6BB5-4049-AB6B-92BD280F450A}" type="datetime1">
              <a:rPr lang="en-US" smtClean="0"/>
              <a:t>3/6/2020</a:t>
            </a:fld>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E9618226-3C7B-4DA6-AA6D-443B8FC4BCE3}"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427FADF5-AE72-4091-8ABF-102505365728}"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B143BDAB-ACEF-46FC-8F4F-73DE5BE35F5D}"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086A3952-3FF2-4240-932E-D4E0261FBA0A}" type="datetime1">
              <a:rPr lang="en-US" smtClean="0"/>
              <a:t>3/6/2020</a:t>
            </a:fld>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fld id="{F8752211-7D5F-415B-B75D-BCD26DD3E8C7}" type="datetime1">
              <a:rPr lang="en-US" smtClean="0"/>
              <a:t>3/6/2020</a:t>
            </a:fld>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DA99C06F-5945-424E-9904-3A2EBAC6D469}" type="datetime1">
              <a:rPr lang="en-US" smtClean="0"/>
              <a:t>3/6/2020</a:t>
            </a:fld>
            <a:endParaRPr lang="en-US" dirty="0"/>
          </a:p>
        </p:txBody>
      </p:sp>
      <p:sp>
        <p:nvSpPr>
          <p:cNvPr id="6" name="Footer Placeholder 5"/>
          <p:cNvSpPr>
            <a:spLocks noGrp="1"/>
          </p:cNvSpPr>
          <p:nvPr>
            <p:ph type="ftr" sz="quarter" idx="15"/>
          </p:nvPr>
        </p:nvSpPr>
        <p:spPr/>
        <p:txBody>
          <a:bodyPr/>
          <a:lstStyle/>
          <a:p>
            <a:r>
              <a:rPr lang="en-GB"/>
              <a:t>Presentation title</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fld id="{DCC5C602-90A6-4ED3-AE25-4BE928FAA0C0}" type="datetime1">
              <a:rPr lang="en-US" smtClean="0"/>
              <a:t>3/6/2020</a:t>
            </a:fld>
            <a:endParaRPr lang="en-US" dirty="0"/>
          </a:p>
        </p:txBody>
      </p:sp>
      <p:sp>
        <p:nvSpPr>
          <p:cNvPr id="7" name="Footer Placeholder 6"/>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58134D23-4610-45AD-B69F-B3346BC286F6}" type="datetime1">
              <a:rPr lang="en-US" smtClean="0"/>
              <a:t>3/6/2020</a:t>
            </a:fld>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55221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3B6C0FA9-9B78-4C60-B08D-8098EC11DCE1}"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A15327CA-793E-46B0-B694-82B2A5A28B12}" type="datetime1">
              <a:rPr lang="en-US" smtClean="0"/>
              <a:t>3/6/2020</a:t>
            </a:fld>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fld id="{F93AD6B1-28EC-47A9-BDCC-33E508E071F9}" type="datetime1">
              <a:rPr lang="en-US" smtClean="0"/>
              <a:t>3/6/2020</a:t>
            </a:fld>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BC5982DF-EA56-4348-BA65-CCF92F45D182}"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661126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67797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Freeform 7"/>
          <p:cNvSpPr>
            <a:spLocks/>
          </p:cNvSpPr>
          <p:nvPr/>
        </p:nvSpPr>
        <p:spPr bwMode="auto">
          <a:xfrm>
            <a:off x="366520" y="390200"/>
            <a:ext cx="3181938" cy="2845141"/>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9417" y="1137154"/>
            <a:ext cx="2619398"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5" name="Text Placeholder 14"/>
          <p:cNvSpPr>
            <a:spLocks noGrp="1"/>
          </p:cNvSpPr>
          <p:nvPr>
            <p:ph type="body" sz="quarter" idx="10" hasCustomPrompt="1"/>
          </p:nvPr>
        </p:nvSpPr>
        <p:spPr>
          <a:xfrm>
            <a:off x="529417" y="1583670"/>
            <a:ext cx="2619398"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dirty="0"/>
              <a:t>Date</a:t>
            </a:r>
            <a:endParaRPr lang="en-GB" dirty="0"/>
          </a:p>
        </p:txBody>
      </p:sp>
    </p:spTree>
    <p:extLst>
      <p:ext uri="{BB962C8B-B14F-4D97-AF65-F5344CB8AC3E}">
        <p14:creationId xmlns:p14="http://schemas.microsoft.com/office/powerpoint/2010/main" val="3389370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Freeform 6"/>
          <p:cNvSpPr>
            <a:spLocks/>
          </p:cNvSpPr>
          <p:nvPr/>
        </p:nvSpPr>
        <p:spPr bwMode="auto">
          <a:xfrm>
            <a:off x="366520" y="390200"/>
            <a:ext cx="3181938" cy="3973983"/>
          </a:xfrm>
          <a:custGeom>
            <a:avLst/>
            <a:gdLst>
              <a:gd name="T0" fmla="*/ 0 w 2344"/>
              <a:gd name="T1" fmla="*/ 414 h 2760"/>
              <a:gd name="T2" fmla="*/ 0 w 2344"/>
              <a:gd name="T3" fmla="*/ 2760 h 2760"/>
              <a:gd name="T4" fmla="*/ 2344 w 2344"/>
              <a:gd name="T5" fmla="*/ 2760 h 2760"/>
              <a:gd name="T6" fmla="*/ 2344 w 2344"/>
              <a:gd name="T7" fmla="*/ 0 h 2760"/>
              <a:gd name="T8" fmla="*/ 0 w 2344"/>
              <a:gd name="T9" fmla="*/ 414 h 2760"/>
            </a:gdLst>
            <a:ahLst/>
            <a:cxnLst>
              <a:cxn ang="0">
                <a:pos x="T0" y="T1"/>
              </a:cxn>
              <a:cxn ang="0">
                <a:pos x="T2" y="T3"/>
              </a:cxn>
              <a:cxn ang="0">
                <a:pos x="T4" y="T5"/>
              </a:cxn>
              <a:cxn ang="0">
                <a:pos x="T6" y="T7"/>
              </a:cxn>
              <a:cxn ang="0">
                <a:pos x="T8" y="T9"/>
              </a:cxn>
            </a:cxnLst>
            <a:rect l="0" t="0" r="r" b="b"/>
            <a:pathLst>
              <a:path w="2344" h="2760">
                <a:moveTo>
                  <a:pt x="0" y="414"/>
                </a:moveTo>
                <a:lnTo>
                  <a:pt x="0" y="2760"/>
                </a:lnTo>
                <a:lnTo>
                  <a:pt x="2344" y="2760"/>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9417" y="1137154"/>
            <a:ext cx="2619398"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6" name="Text Placeholder 14"/>
          <p:cNvSpPr>
            <a:spLocks noGrp="1"/>
          </p:cNvSpPr>
          <p:nvPr>
            <p:ph type="body" sz="quarter" idx="10"/>
          </p:nvPr>
        </p:nvSpPr>
        <p:spPr>
          <a:xfrm>
            <a:off x="529417" y="1583670"/>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628125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flipH="1" flipV="1">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6"/>
          <p:cNvSpPr>
            <a:spLocks/>
          </p:cNvSpPr>
          <p:nvPr/>
        </p:nvSpPr>
        <p:spPr bwMode="auto">
          <a:xfrm>
            <a:off x="366520" y="390200"/>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237639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 t="5066" r="1473" b="24036"/>
          <a:stretch/>
        </p:blipFill>
        <p:spPr>
          <a:xfrm>
            <a:off x="-43440" y="-115188"/>
            <a:ext cx="9230879" cy="7118612"/>
          </a:xfrm>
          <a:prstGeom prst="rect">
            <a:avLst/>
          </a:prstGeom>
        </p:spPr>
      </p:pic>
      <p:sp>
        <p:nvSpPr>
          <p:cNvPr id="4" name="Freeform 6"/>
          <p:cNvSpPr>
            <a:spLocks/>
          </p:cNvSpPr>
          <p:nvPr/>
        </p:nvSpPr>
        <p:spPr bwMode="auto">
          <a:xfrm>
            <a:off x="366520" y="390200"/>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a:t>Proposal title</a:t>
            </a:r>
            <a:endParaRPr lang="en-GB" noProof="0" dirty="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62400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C3228621-EC4E-4F19-9D14-71B8B74F5831}" type="datetime1">
              <a:rPr lang="en-US" smtClean="0"/>
              <a:t>3/6/2020</a:t>
            </a:fld>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7" y="1267333"/>
            <a:ext cx="2619941" cy="282129"/>
          </a:xfrm>
        </p:spPr>
        <p:txBody>
          <a:bodyPr/>
          <a:lstStyle>
            <a:lvl1pPr>
              <a:lnSpc>
                <a:spcPts val="2232"/>
              </a:lnSpc>
              <a:defRPr b="1">
                <a:solidFill>
                  <a:srgbClr val="404040"/>
                </a:solidFill>
                <a:latin typeface="+mj-lt"/>
              </a:defRPr>
            </a:lvl1pPr>
          </a:lstStyle>
          <a:p>
            <a:pPr lvl="0"/>
            <a:r>
              <a:rPr lang="en-US" noProof="0" dirty="0"/>
              <a:t>Better question</a:t>
            </a:r>
            <a:endParaRPr lang="en-GB" noProof="0" dirty="0"/>
          </a:p>
        </p:txBody>
      </p:sp>
      <p:grpSp>
        <p:nvGrpSpPr>
          <p:cNvPr id="12" name="Group 11"/>
          <p:cNvGrpSpPr/>
          <p:nvPr/>
        </p:nvGrpSpPr>
        <p:grpSpPr>
          <a:xfrm>
            <a:off x="366520" y="390200"/>
            <a:ext cx="3181938" cy="2845141"/>
            <a:chOff x="606425" y="620713"/>
            <a:chExt cx="3721100" cy="3136900"/>
          </a:xfrm>
        </p:grpSpPr>
        <p:sp>
          <p:nvSpPr>
            <p:cNvPr id="5" name="Rectangle 7"/>
            <p:cNvSpPr>
              <a:spLocks noChangeArrowheads="1"/>
            </p:cNvSpPr>
            <p:nvPr/>
          </p:nvSpPr>
          <p:spPr bwMode="auto">
            <a:xfrm>
              <a:off x="93027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 name="Rectangle 8"/>
            <p:cNvSpPr>
              <a:spLocks noChangeArrowheads="1"/>
            </p:cNvSpPr>
            <p:nvPr/>
          </p:nvSpPr>
          <p:spPr bwMode="auto">
            <a:xfrm>
              <a:off x="60642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 name="Freeform 9"/>
            <p:cNvSpPr>
              <a:spLocks/>
            </p:cNvSpPr>
            <p:nvPr/>
          </p:nvSpPr>
          <p:spPr bwMode="auto">
            <a:xfrm>
              <a:off x="606425" y="620713"/>
              <a:ext cx="3721100" cy="3136900"/>
            </a:xfrm>
            <a:custGeom>
              <a:avLst/>
              <a:gdLst>
                <a:gd name="T0" fmla="*/ 0 w 2344"/>
                <a:gd name="T1" fmla="*/ 414 h 1976"/>
                <a:gd name="T2" fmla="*/ 0 w 2344"/>
                <a:gd name="T3" fmla="*/ 1772 h 1976"/>
                <a:gd name="T4" fmla="*/ 110 w 2344"/>
                <a:gd name="T5" fmla="*/ 1772 h 1976"/>
                <a:gd name="T6" fmla="*/ 110 w 2344"/>
                <a:gd name="T7" fmla="*/ 506 h 1976"/>
                <a:gd name="T8" fmla="*/ 2234 w 2344"/>
                <a:gd name="T9" fmla="*/ 132 h 1976"/>
                <a:gd name="T10" fmla="*/ 2234 w 2344"/>
                <a:gd name="T11" fmla="*/ 1866 h 1976"/>
                <a:gd name="T12" fmla="*/ 612 w 2344"/>
                <a:gd name="T13" fmla="*/ 1866 h 1976"/>
                <a:gd name="T14" fmla="*/ 612 w 2344"/>
                <a:gd name="T15" fmla="*/ 1976 h 1976"/>
                <a:gd name="T16" fmla="*/ 2344 w 2344"/>
                <a:gd name="T17" fmla="*/ 1976 h 1976"/>
                <a:gd name="T18" fmla="*/ 2344 w 2344"/>
                <a:gd name="T19" fmla="*/ 0 h 1976"/>
                <a:gd name="T20" fmla="*/ 0 w 2344"/>
                <a:gd name="T21" fmla="*/ 414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1976">
                  <a:moveTo>
                    <a:pt x="0" y="414"/>
                  </a:moveTo>
                  <a:lnTo>
                    <a:pt x="0" y="1772"/>
                  </a:lnTo>
                  <a:lnTo>
                    <a:pt x="110" y="1772"/>
                  </a:lnTo>
                  <a:lnTo>
                    <a:pt x="110" y="506"/>
                  </a:lnTo>
                  <a:lnTo>
                    <a:pt x="2234" y="132"/>
                  </a:lnTo>
                  <a:lnTo>
                    <a:pt x="2234" y="1866"/>
                  </a:lnTo>
                  <a:lnTo>
                    <a:pt x="612" y="1866"/>
                  </a:lnTo>
                  <a:lnTo>
                    <a:pt x="612"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8" name="Rectangle 10"/>
            <p:cNvSpPr>
              <a:spLocks noChangeArrowheads="1"/>
            </p:cNvSpPr>
            <p:nvPr/>
          </p:nvSpPr>
          <p:spPr bwMode="auto">
            <a:xfrm>
              <a:off x="125412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87" name="Text Placeholder 14"/>
          <p:cNvSpPr>
            <a:spLocks noGrp="1"/>
          </p:cNvSpPr>
          <p:nvPr>
            <p:ph type="body" sz="quarter" idx="10"/>
          </p:nvPr>
        </p:nvSpPr>
        <p:spPr>
          <a:xfrm>
            <a:off x="678736" y="1713848"/>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21" y="5832828"/>
            <a:ext cx="1718572" cy="627774"/>
          </a:xfrm>
          <a:prstGeom prst="rect">
            <a:avLst/>
          </a:prstGeom>
        </p:spPr>
      </p:pic>
    </p:spTree>
    <p:extLst>
      <p:ext uri="{BB962C8B-B14F-4D97-AF65-F5344CB8AC3E}">
        <p14:creationId xmlns:p14="http://schemas.microsoft.com/office/powerpoint/2010/main" val="1346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grpSp>
        <p:nvGrpSpPr>
          <p:cNvPr id="6145" name="Group 6144"/>
          <p:cNvGrpSpPr/>
          <p:nvPr/>
        </p:nvGrpSpPr>
        <p:grpSpPr>
          <a:xfrm>
            <a:off x="366520" y="390201"/>
            <a:ext cx="3181938" cy="3971103"/>
            <a:chOff x="5346700" y="1128713"/>
            <a:chExt cx="3721100" cy="4378325"/>
          </a:xfrm>
        </p:grpSpPr>
        <p:sp>
          <p:nvSpPr>
            <p:cNvPr id="4" name="Rectangle 6"/>
            <p:cNvSpPr>
              <a:spLocks noChangeArrowheads="1"/>
            </p:cNvSpPr>
            <p:nvPr/>
          </p:nvSpPr>
          <p:spPr bwMode="auto">
            <a:xfrm>
              <a:off x="534670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4" name="Rectangle 7"/>
            <p:cNvSpPr>
              <a:spLocks noChangeArrowheads="1"/>
            </p:cNvSpPr>
            <p:nvPr/>
          </p:nvSpPr>
          <p:spPr bwMode="auto">
            <a:xfrm>
              <a:off x="567055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5" name="Rectangle 8"/>
            <p:cNvSpPr>
              <a:spLocks noChangeArrowheads="1"/>
            </p:cNvSpPr>
            <p:nvPr/>
          </p:nvSpPr>
          <p:spPr bwMode="auto">
            <a:xfrm>
              <a:off x="599440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4" name="Freeform 9"/>
            <p:cNvSpPr>
              <a:spLocks/>
            </p:cNvSpPr>
            <p:nvPr/>
          </p:nvSpPr>
          <p:spPr bwMode="auto">
            <a:xfrm>
              <a:off x="5346700" y="1128713"/>
              <a:ext cx="3721100" cy="4378325"/>
            </a:xfrm>
            <a:custGeom>
              <a:avLst/>
              <a:gdLst>
                <a:gd name="T0" fmla="*/ 0 w 2344"/>
                <a:gd name="T1" fmla="*/ 414 h 2758"/>
                <a:gd name="T2" fmla="*/ 0 w 2344"/>
                <a:gd name="T3" fmla="*/ 2554 h 2758"/>
                <a:gd name="T4" fmla="*/ 110 w 2344"/>
                <a:gd name="T5" fmla="*/ 2554 h 2758"/>
                <a:gd name="T6" fmla="*/ 110 w 2344"/>
                <a:gd name="T7" fmla="*/ 506 h 2758"/>
                <a:gd name="T8" fmla="*/ 2234 w 2344"/>
                <a:gd name="T9" fmla="*/ 132 h 2758"/>
                <a:gd name="T10" fmla="*/ 2234 w 2344"/>
                <a:gd name="T11" fmla="*/ 2648 h 2758"/>
                <a:gd name="T12" fmla="*/ 612 w 2344"/>
                <a:gd name="T13" fmla="*/ 2648 h 2758"/>
                <a:gd name="T14" fmla="*/ 612 w 2344"/>
                <a:gd name="T15" fmla="*/ 2758 h 2758"/>
                <a:gd name="T16" fmla="*/ 2344 w 2344"/>
                <a:gd name="T17" fmla="*/ 2758 h 2758"/>
                <a:gd name="T18" fmla="*/ 2344 w 2344"/>
                <a:gd name="T19" fmla="*/ 0 h 2758"/>
                <a:gd name="T20" fmla="*/ 0 w 2344"/>
                <a:gd name="T21" fmla="*/ 414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2758">
                  <a:moveTo>
                    <a:pt x="0" y="414"/>
                  </a:moveTo>
                  <a:lnTo>
                    <a:pt x="0" y="2554"/>
                  </a:lnTo>
                  <a:lnTo>
                    <a:pt x="110" y="2554"/>
                  </a:lnTo>
                  <a:lnTo>
                    <a:pt x="110" y="506"/>
                  </a:lnTo>
                  <a:lnTo>
                    <a:pt x="2234" y="132"/>
                  </a:lnTo>
                  <a:lnTo>
                    <a:pt x="2234" y="2648"/>
                  </a:lnTo>
                  <a:lnTo>
                    <a:pt x="612" y="2648"/>
                  </a:lnTo>
                  <a:lnTo>
                    <a:pt x="612" y="2758"/>
                  </a:lnTo>
                  <a:lnTo>
                    <a:pt x="2344" y="2758"/>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7" y="1267333"/>
            <a:ext cx="2619941" cy="282129"/>
          </a:xfrm>
        </p:spPr>
        <p:txBody>
          <a:bodyPr/>
          <a:lstStyle>
            <a:lvl1pPr>
              <a:lnSpc>
                <a:spcPts val="2232"/>
              </a:lnSpc>
              <a:defRPr b="1">
                <a:solidFill>
                  <a:srgbClr val="404040"/>
                </a:solidFill>
                <a:latin typeface="+mj-lt"/>
              </a:defRPr>
            </a:lvl1pPr>
          </a:lstStyle>
          <a:p>
            <a:pPr lvl="0"/>
            <a:r>
              <a:rPr lang="en-US" noProof="0" dirty="0"/>
              <a:t>Better question</a:t>
            </a:r>
            <a:endParaRPr lang="en-GB" noProof="0" dirty="0"/>
          </a:p>
        </p:txBody>
      </p:sp>
      <p:grpSp>
        <p:nvGrpSpPr>
          <p:cNvPr id="5142" name="Group 5141"/>
          <p:cNvGrpSpPr/>
          <p:nvPr/>
        </p:nvGrpSpPr>
        <p:grpSpPr>
          <a:xfrm>
            <a:off x="366522" y="6009929"/>
            <a:ext cx="2951166" cy="457872"/>
            <a:chOff x="606425" y="6251575"/>
            <a:chExt cx="3451225" cy="504825"/>
          </a:xfrm>
        </p:grpSpPr>
        <p:sp>
          <p:nvSpPr>
            <p:cNvPr id="16" name="Rectangle 14"/>
            <p:cNvSpPr>
              <a:spLocks noChangeArrowheads="1"/>
            </p:cNvSpPr>
            <p:nvPr/>
          </p:nvSpPr>
          <p:spPr bwMode="auto">
            <a:xfrm>
              <a:off x="606425"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7" name="Rectangle 15"/>
            <p:cNvSpPr>
              <a:spLocks noChangeArrowheads="1"/>
            </p:cNvSpPr>
            <p:nvPr/>
          </p:nvSpPr>
          <p:spPr bwMode="auto">
            <a:xfrm>
              <a:off x="768350"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8" name="Rectangle 16"/>
            <p:cNvSpPr>
              <a:spLocks noChangeArrowheads="1"/>
            </p:cNvSpPr>
            <p:nvPr/>
          </p:nvSpPr>
          <p:spPr bwMode="auto">
            <a:xfrm>
              <a:off x="930275"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5141" name="Group 5140"/>
            <p:cNvGrpSpPr/>
            <p:nvPr/>
          </p:nvGrpSpPr>
          <p:grpSpPr>
            <a:xfrm>
              <a:off x="606425" y="6451600"/>
              <a:ext cx="3451225" cy="304800"/>
              <a:chOff x="606425" y="6451600"/>
              <a:chExt cx="3451225" cy="304800"/>
            </a:xfrm>
          </p:grpSpPr>
          <p:sp>
            <p:nvSpPr>
              <p:cNvPr id="19" name="Freeform 17"/>
              <p:cNvSpPr>
                <a:spLocks/>
              </p:cNvSpPr>
              <p:nvPr/>
            </p:nvSpPr>
            <p:spPr bwMode="auto">
              <a:xfrm>
                <a:off x="606425" y="6454775"/>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0" name="Freeform 18"/>
              <p:cNvSpPr>
                <a:spLocks/>
              </p:cNvSpPr>
              <p:nvPr/>
            </p:nvSpPr>
            <p:spPr bwMode="auto">
              <a:xfrm>
                <a:off x="704850" y="645160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 name="Freeform 19"/>
              <p:cNvSpPr>
                <a:spLocks noEditPoints="1"/>
              </p:cNvSpPr>
              <p:nvPr/>
            </p:nvSpPr>
            <p:spPr bwMode="auto">
              <a:xfrm>
                <a:off x="793750"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2" name="Freeform 20"/>
              <p:cNvSpPr>
                <a:spLocks noEditPoints="1"/>
              </p:cNvSpPr>
              <p:nvPr/>
            </p:nvSpPr>
            <p:spPr bwMode="auto">
              <a:xfrm>
                <a:off x="927100" y="6451600"/>
                <a:ext cx="73025" cy="120650"/>
              </a:xfrm>
              <a:custGeom>
                <a:avLst/>
                <a:gdLst>
                  <a:gd name="T0" fmla="*/ 46 w 46"/>
                  <a:gd name="T1" fmla="*/ 48 h 76"/>
                  <a:gd name="T2" fmla="*/ 44 w 46"/>
                  <a:gd name="T3" fmla="*/ 62 h 76"/>
                  <a:gd name="T4" fmla="*/ 40 w 46"/>
                  <a:gd name="T5" fmla="*/ 70 h 76"/>
                  <a:gd name="T6" fmla="*/ 32 w 46"/>
                  <a:gd name="T7" fmla="*/ 74 h 76"/>
                  <a:gd name="T8" fmla="*/ 24 w 46"/>
                  <a:gd name="T9" fmla="*/ 76 h 76"/>
                  <a:gd name="T10" fmla="*/ 16 w 46"/>
                  <a:gd name="T11" fmla="*/ 74 h 76"/>
                  <a:gd name="T12" fmla="*/ 10 w 46"/>
                  <a:gd name="T13" fmla="*/ 76 h 76"/>
                  <a:gd name="T14" fmla="*/ 0 w 46"/>
                  <a:gd name="T15" fmla="*/ 4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0 h 76"/>
                  <a:gd name="T28" fmla="*/ 40 w 46"/>
                  <a:gd name="T29" fmla="*/ 26 h 76"/>
                  <a:gd name="T30" fmla="*/ 44 w 46"/>
                  <a:gd name="T31" fmla="*/ 36 h 76"/>
                  <a:gd name="T32" fmla="*/ 46 w 46"/>
                  <a:gd name="T33" fmla="*/ 48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2" y="74"/>
                    </a:lnTo>
                    <a:lnTo>
                      <a:pt x="32" y="74"/>
                    </a:lnTo>
                    <a:lnTo>
                      <a:pt x="24" y="76"/>
                    </a:lnTo>
                    <a:lnTo>
                      <a:pt x="24" y="76"/>
                    </a:lnTo>
                    <a:lnTo>
                      <a:pt x="16" y="74"/>
                    </a:lnTo>
                    <a:lnTo>
                      <a:pt x="16" y="74"/>
                    </a:lnTo>
                    <a:lnTo>
                      <a:pt x="10" y="70"/>
                    </a:lnTo>
                    <a:lnTo>
                      <a:pt x="10" y="76"/>
                    </a:lnTo>
                    <a:lnTo>
                      <a:pt x="0" y="76"/>
                    </a:lnTo>
                    <a:lnTo>
                      <a:pt x="0" y="4"/>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0"/>
                    </a:lnTo>
                    <a:lnTo>
                      <a:pt x="32" y="20"/>
                    </a:lnTo>
                    <a:lnTo>
                      <a:pt x="40" y="26"/>
                    </a:lnTo>
                    <a:lnTo>
                      <a:pt x="40" y="26"/>
                    </a:lnTo>
                    <a:lnTo>
                      <a:pt x="44" y="36"/>
                    </a:lnTo>
                    <a:lnTo>
                      <a:pt x="44" y="36"/>
                    </a:lnTo>
                    <a:lnTo>
                      <a:pt x="46" y="48"/>
                    </a:lnTo>
                    <a:lnTo>
                      <a:pt x="46" y="48"/>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6"/>
                    </a:lnTo>
                    <a:lnTo>
                      <a:pt x="24" y="66"/>
                    </a:lnTo>
                    <a:lnTo>
                      <a:pt x="28" y="66"/>
                    </a:lnTo>
                    <a:lnTo>
                      <a:pt x="32" y="62"/>
                    </a:lnTo>
                    <a:lnTo>
                      <a:pt x="32" y="62"/>
                    </a:lnTo>
                    <a:lnTo>
                      <a:pt x="34" y="56"/>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3" name="Freeform 21"/>
              <p:cNvSpPr>
                <a:spLocks noEditPoints="1"/>
              </p:cNvSpPr>
              <p:nvPr/>
            </p:nvSpPr>
            <p:spPr bwMode="auto">
              <a:xfrm>
                <a:off x="1012825" y="6483350"/>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4" name="Freeform 22"/>
              <p:cNvSpPr>
                <a:spLocks/>
              </p:cNvSpPr>
              <p:nvPr/>
            </p:nvSpPr>
            <p:spPr bwMode="auto">
              <a:xfrm>
                <a:off x="1098550"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5" name="Freeform 23"/>
              <p:cNvSpPr>
                <a:spLocks/>
              </p:cNvSpPr>
              <p:nvPr/>
            </p:nvSpPr>
            <p:spPr bwMode="auto">
              <a:xfrm>
                <a:off x="1158875"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6" name="Freeform 24"/>
              <p:cNvSpPr>
                <a:spLocks noEditPoints="1"/>
              </p:cNvSpPr>
              <p:nvPr/>
            </p:nvSpPr>
            <p:spPr bwMode="auto">
              <a:xfrm>
                <a:off x="122237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7" name="Freeform 25"/>
              <p:cNvSpPr>
                <a:spLocks/>
              </p:cNvSpPr>
              <p:nvPr/>
            </p:nvSpPr>
            <p:spPr bwMode="auto">
              <a:xfrm>
                <a:off x="1314450" y="648335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8" name="Freeform 26"/>
              <p:cNvSpPr>
                <a:spLocks/>
              </p:cNvSpPr>
              <p:nvPr/>
            </p:nvSpPr>
            <p:spPr bwMode="auto">
              <a:xfrm>
                <a:off x="1416050"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9" name="Freeform 27"/>
              <p:cNvSpPr>
                <a:spLocks/>
              </p:cNvSpPr>
              <p:nvPr/>
            </p:nvSpPr>
            <p:spPr bwMode="auto">
              <a:xfrm>
                <a:off x="1485900" y="645160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30" name="Freeform 28"/>
              <p:cNvSpPr>
                <a:spLocks noEditPoints="1"/>
              </p:cNvSpPr>
              <p:nvPr/>
            </p:nvSpPr>
            <p:spPr bwMode="auto">
              <a:xfrm>
                <a:off x="1571625" y="6483350"/>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6" y="2"/>
                    </a:lnTo>
                    <a:lnTo>
                      <a:pt x="16" y="2"/>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4"/>
                    </a:lnTo>
                    <a:lnTo>
                      <a:pt x="34" y="14"/>
                    </a:lnTo>
                    <a:lnTo>
                      <a:pt x="30" y="10"/>
                    </a:lnTo>
                    <a:lnTo>
                      <a:pt x="30" y="10"/>
                    </a:lnTo>
                    <a:lnTo>
                      <a:pt x="24" y="10"/>
                    </a:lnTo>
                    <a:lnTo>
                      <a:pt x="24" y="10"/>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31" name="Freeform 29"/>
              <p:cNvSpPr>
                <a:spLocks noEditPoints="1"/>
              </p:cNvSpPr>
              <p:nvPr/>
            </p:nvSpPr>
            <p:spPr bwMode="auto">
              <a:xfrm>
                <a:off x="1704975" y="6483350"/>
                <a:ext cx="73025" cy="120650"/>
              </a:xfrm>
              <a:custGeom>
                <a:avLst/>
                <a:gdLst>
                  <a:gd name="T0" fmla="*/ 34 w 46"/>
                  <a:gd name="T1" fmla="*/ 76 h 76"/>
                  <a:gd name="T2" fmla="*/ 34 w 46"/>
                  <a:gd name="T3" fmla="*/ 50 h 76"/>
                  <a:gd name="T4" fmla="*/ 34 w 46"/>
                  <a:gd name="T5" fmla="*/ 50 h 76"/>
                  <a:gd name="T6" fmla="*/ 28 w 46"/>
                  <a:gd name="T7" fmla="*/ 54 h 76"/>
                  <a:gd name="T8" fmla="*/ 28 w 46"/>
                  <a:gd name="T9" fmla="*/ 54 h 76"/>
                  <a:gd name="T10" fmla="*/ 20 w 46"/>
                  <a:gd name="T11" fmla="*/ 56 h 76"/>
                  <a:gd name="T12" fmla="*/ 20 w 46"/>
                  <a:gd name="T13" fmla="*/ 56 h 76"/>
                  <a:gd name="T14" fmla="*/ 12 w 46"/>
                  <a:gd name="T15" fmla="*/ 54 h 76"/>
                  <a:gd name="T16" fmla="*/ 12 w 46"/>
                  <a:gd name="T17" fmla="*/ 54 h 76"/>
                  <a:gd name="T18" fmla="*/ 6 w 46"/>
                  <a:gd name="T19" fmla="*/ 50 h 76"/>
                  <a:gd name="T20" fmla="*/ 6 w 46"/>
                  <a:gd name="T21" fmla="*/ 50 h 76"/>
                  <a:gd name="T22" fmla="*/ 0 w 46"/>
                  <a:gd name="T23" fmla="*/ 40 h 76"/>
                  <a:gd name="T24" fmla="*/ 0 w 46"/>
                  <a:gd name="T25" fmla="*/ 40 h 76"/>
                  <a:gd name="T26" fmla="*/ 0 w 46"/>
                  <a:gd name="T27" fmla="*/ 26 h 76"/>
                  <a:gd name="T28" fmla="*/ 0 w 46"/>
                  <a:gd name="T29" fmla="*/ 26 h 76"/>
                  <a:gd name="T30" fmla="*/ 0 w 46"/>
                  <a:gd name="T31" fmla="*/ 14 h 76"/>
                  <a:gd name="T32" fmla="*/ 0 w 46"/>
                  <a:gd name="T33" fmla="*/ 14 h 76"/>
                  <a:gd name="T34" fmla="*/ 6 w 46"/>
                  <a:gd name="T35" fmla="*/ 6 h 76"/>
                  <a:gd name="T36" fmla="*/ 6 w 46"/>
                  <a:gd name="T37" fmla="*/ 6 h 76"/>
                  <a:gd name="T38" fmla="*/ 12 w 46"/>
                  <a:gd name="T39" fmla="*/ 0 h 76"/>
                  <a:gd name="T40" fmla="*/ 12 w 46"/>
                  <a:gd name="T41" fmla="*/ 0 h 76"/>
                  <a:gd name="T42" fmla="*/ 20 w 46"/>
                  <a:gd name="T43" fmla="*/ 0 h 76"/>
                  <a:gd name="T44" fmla="*/ 20 w 46"/>
                  <a:gd name="T45" fmla="*/ 0 h 76"/>
                  <a:gd name="T46" fmla="*/ 24 w 46"/>
                  <a:gd name="T47" fmla="*/ 0 h 76"/>
                  <a:gd name="T48" fmla="*/ 24 w 46"/>
                  <a:gd name="T49" fmla="*/ 0 h 76"/>
                  <a:gd name="T50" fmla="*/ 28 w 46"/>
                  <a:gd name="T51" fmla="*/ 2 h 76"/>
                  <a:gd name="T52" fmla="*/ 28 w 46"/>
                  <a:gd name="T53" fmla="*/ 2 h 76"/>
                  <a:gd name="T54" fmla="*/ 32 w 46"/>
                  <a:gd name="T55" fmla="*/ 4 h 76"/>
                  <a:gd name="T56" fmla="*/ 32 w 46"/>
                  <a:gd name="T57" fmla="*/ 4 h 76"/>
                  <a:gd name="T58" fmla="*/ 34 w 46"/>
                  <a:gd name="T59" fmla="*/ 6 h 76"/>
                  <a:gd name="T60" fmla="*/ 34 w 46"/>
                  <a:gd name="T61" fmla="*/ 0 h 76"/>
                  <a:gd name="T62" fmla="*/ 46 w 46"/>
                  <a:gd name="T63" fmla="*/ 0 h 76"/>
                  <a:gd name="T64" fmla="*/ 46 w 46"/>
                  <a:gd name="T65" fmla="*/ 70 h 76"/>
                  <a:gd name="T66" fmla="*/ 34 w 46"/>
                  <a:gd name="T67" fmla="*/ 76 h 76"/>
                  <a:gd name="T68" fmla="*/ 34 w 46"/>
                  <a:gd name="T69" fmla="*/ 16 h 76"/>
                  <a:gd name="T70" fmla="*/ 34 w 46"/>
                  <a:gd name="T71" fmla="*/ 16 h 76"/>
                  <a:gd name="T72" fmla="*/ 32 w 46"/>
                  <a:gd name="T73" fmla="*/ 14 h 76"/>
                  <a:gd name="T74" fmla="*/ 32 w 46"/>
                  <a:gd name="T75" fmla="*/ 14 h 76"/>
                  <a:gd name="T76" fmla="*/ 30 w 46"/>
                  <a:gd name="T77" fmla="*/ 12 h 76"/>
                  <a:gd name="T78" fmla="*/ 30 w 46"/>
                  <a:gd name="T79" fmla="*/ 12 h 76"/>
                  <a:gd name="T80" fmla="*/ 26 w 46"/>
                  <a:gd name="T81" fmla="*/ 10 h 76"/>
                  <a:gd name="T82" fmla="*/ 26 w 46"/>
                  <a:gd name="T83" fmla="*/ 10 h 76"/>
                  <a:gd name="T84" fmla="*/ 22 w 46"/>
                  <a:gd name="T85" fmla="*/ 10 h 76"/>
                  <a:gd name="T86" fmla="*/ 22 w 46"/>
                  <a:gd name="T87" fmla="*/ 10 h 76"/>
                  <a:gd name="T88" fmla="*/ 16 w 46"/>
                  <a:gd name="T89" fmla="*/ 10 h 76"/>
                  <a:gd name="T90" fmla="*/ 12 w 46"/>
                  <a:gd name="T91" fmla="*/ 14 h 76"/>
                  <a:gd name="T92" fmla="*/ 12 w 46"/>
                  <a:gd name="T93" fmla="*/ 14 h 76"/>
                  <a:gd name="T94" fmla="*/ 10 w 46"/>
                  <a:gd name="T95" fmla="*/ 20 h 76"/>
                  <a:gd name="T96" fmla="*/ 10 w 46"/>
                  <a:gd name="T97" fmla="*/ 26 h 76"/>
                  <a:gd name="T98" fmla="*/ 10 w 46"/>
                  <a:gd name="T99" fmla="*/ 26 h 76"/>
                  <a:gd name="T100" fmla="*/ 10 w 46"/>
                  <a:gd name="T101" fmla="*/ 36 h 76"/>
                  <a:gd name="T102" fmla="*/ 12 w 46"/>
                  <a:gd name="T103" fmla="*/ 42 h 76"/>
                  <a:gd name="T104" fmla="*/ 12 w 46"/>
                  <a:gd name="T105" fmla="*/ 42 h 76"/>
                  <a:gd name="T106" fmla="*/ 16 w 46"/>
                  <a:gd name="T107" fmla="*/ 46 h 76"/>
                  <a:gd name="T108" fmla="*/ 22 w 46"/>
                  <a:gd name="T109" fmla="*/ 46 h 76"/>
                  <a:gd name="T110" fmla="*/ 22 w 46"/>
                  <a:gd name="T111" fmla="*/ 46 h 76"/>
                  <a:gd name="T112" fmla="*/ 28 w 46"/>
                  <a:gd name="T113" fmla="*/ 44 h 76"/>
                  <a:gd name="T114" fmla="*/ 28 w 46"/>
                  <a:gd name="T115" fmla="*/ 44 h 76"/>
                  <a:gd name="T116" fmla="*/ 34 w 46"/>
                  <a:gd name="T117" fmla="*/ 40 h 76"/>
                  <a:gd name="T118" fmla="*/ 34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4" y="76"/>
                    </a:moveTo>
                    <a:lnTo>
                      <a:pt x="34" y="50"/>
                    </a:lnTo>
                    <a:lnTo>
                      <a:pt x="34" y="50"/>
                    </a:lnTo>
                    <a:lnTo>
                      <a:pt x="28" y="54"/>
                    </a:lnTo>
                    <a:lnTo>
                      <a:pt x="28" y="54"/>
                    </a:lnTo>
                    <a:lnTo>
                      <a:pt x="20" y="56"/>
                    </a:lnTo>
                    <a:lnTo>
                      <a:pt x="20" y="56"/>
                    </a:lnTo>
                    <a:lnTo>
                      <a:pt x="12" y="54"/>
                    </a:lnTo>
                    <a:lnTo>
                      <a:pt x="12" y="54"/>
                    </a:lnTo>
                    <a:lnTo>
                      <a:pt x="6" y="50"/>
                    </a:lnTo>
                    <a:lnTo>
                      <a:pt x="6" y="50"/>
                    </a:lnTo>
                    <a:lnTo>
                      <a:pt x="0" y="40"/>
                    </a:lnTo>
                    <a:lnTo>
                      <a:pt x="0" y="40"/>
                    </a:lnTo>
                    <a:lnTo>
                      <a:pt x="0" y="26"/>
                    </a:lnTo>
                    <a:lnTo>
                      <a:pt x="0" y="26"/>
                    </a:lnTo>
                    <a:lnTo>
                      <a:pt x="0" y="14"/>
                    </a:lnTo>
                    <a:lnTo>
                      <a:pt x="0" y="14"/>
                    </a:lnTo>
                    <a:lnTo>
                      <a:pt x="6" y="6"/>
                    </a:lnTo>
                    <a:lnTo>
                      <a:pt x="6" y="6"/>
                    </a:lnTo>
                    <a:lnTo>
                      <a:pt x="12" y="0"/>
                    </a:lnTo>
                    <a:lnTo>
                      <a:pt x="12" y="0"/>
                    </a:lnTo>
                    <a:lnTo>
                      <a:pt x="20" y="0"/>
                    </a:lnTo>
                    <a:lnTo>
                      <a:pt x="20" y="0"/>
                    </a:lnTo>
                    <a:lnTo>
                      <a:pt x="24" y="0"/>
                    </a:lnTo>
                    <a:lnTo>
                      <a:pt x="24" y="0"/>
                    </a:lnTo>
                    <a:lnTo>
                      <a:pt x="28" y="2"/>
                    </a:lnTo>
                    <a:lnTo>
                      <a:pt x="28" y="2"/>
                    </a:lnTo>
                    <a:lnTo>
                      <a:pt x="32" y="4"/>
                    </a:lnTo>
                    <a:lnTo>
                      <a:pt x="32" y="4"/>
                    </a:lnTo>
                    <a:lnTo>
                      <a:pt x="34" y="6"/>
                    </a:lnTo>
                    <a:lnTo>
                      <a:pt x="34" y="0"/>
                    </a:lnTo>
                    <a:lnTo>
                      <a:pt x="46" y="0"/>
                    </a:lnTo>
                    <a:lnTo>
                      <a:pt x="46" y="70"/>
                    </a:lnTo>
                    <a:lnTo>
                      <a:pt x="34" y="76"/>
                    </a:lnTo>
                    <a:close/>
                    <a:moveTo>
                      <a:pt x="34" y="16"/>
                    </a:moveTo>
                    <a:lnTo>
                      <a:pt x="34" y="16"/>
                    </a:lnTo>
                    <a:lnTo>
                      <a:pt x="32" y="14"/>
                    </a:lnTo>
                    <a:lnTo>
                      <a:pt x="32" y="14"/>
                    </a:lnTo>
                    <a:lnTo>
                      <a:pt x="30" y="12"/>
                    </a:lnTo>
                    <a:lnTo>
                      <a:pt x="30" y="12"/>
                    </a:lnTo>
                    <a:lnTo>
                      <a:pt x="26" y="10"/>
                    </a:lnTo>
                    <a:lnTo>
                      <a:pt x="26" y="10"/>
                    </a:lnTo>
                    <a:lnTo>
                      <a:pt x="22" y="10"/>
                    </a:lnTo>
                    <a:lnTo>
                      <a:pt x="22" y="10"/>
                    </a:lnTo>
                    <a:lnTo>
                      <a:pt x="16" y="10"/>
                    </a:lnTo>
                    <a:lnTo>
                      <a:pt x="12" y="14"/>
                    </a:lnTo>
                    <a:lnTo>
                      <a:pt x="12" y="14"/>
                    </a:lnTo>
                    <a:lnTo>
                      <a:pt x="10" y="20"/>
                    </a:lnTo>
                    <a:lnTo>
                      <a:pt x="10" y="26"/>
                    </a:lnTo>
                    <a:lnTo>
                      <a:pt x="10" y="26"/>
                    </a:lnTo>
                    <a:lnTo>
                      <a:pt x="10" y="36"/>
                    </a:lnTo>
                    <a:lnTo>
                      <a:pt x="12" y="42"/>
                    </a:lnTo>
                    <a:lnTo>
                      <a:pt x="12" y="42"/>
                    </a:lnTo>
                    <a:lnTo>
                      <a:pt x="16" y="46"/>
                    </a:lnTo>
                    <a:lnTo>
                      <a:pt x="22" y="46"/>
                    </a:lnTo>
                    <a:lnTo>
                      <a:pt x="22" y="46"/>
                    </a:lnTo>
                    <a:lnTo>
                      <a:pt x="28" y="44"/>
                    </a:lnTo>
                    <a:lnTo>
                      <a:pt x="28" y="44"/>
                    </a:lnTo>
                    <a:lnTo>
                      <a:pt x="34" y="40"/>
                    </a:lnTo>
                    <a:lnTo>
                      <a:pt x="34"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0" name="Freeform 30"/>
              <p:cNvSpPr>
                <a:spLocks/>
              </p:cNvSpPr>
              <p:nvPr/>
            </p:nvSpPr>
            <p:spPr bwMode="auto">
              <a:xfrm>
                <a:off x="1797050" y="6483350"/>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2 w 44"/>
                  <a:gd name="T27" fmla="*/ 0 h 56"/>
                  <a:gd name="T28" fmla="*/ 12 w 44"/>
                  <a:gd name="T29" fmla="*/ 32 h 56"/>
                  <a:gd name="T30" fmla="*/ 12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4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2" y="0"/>
                    </a:lnTo>
                    <a:lnTo>
                      <a:pt x="12" y="32"/>
                    </a:lnTo>
                    <a:lnTo>
                      <a:pt x="12" y="32"/>
                    </a:lnTo>
                    <a:lnTo>
                      <a:pt x="12" y="38"/>
                    </a:lnTo>
                    <a:lnTo>
                      <a:pt x="14" y="42"/>
                    </a:lnTo>
                    <a:lnTo>
                      <a:pt x="14" y="42"/>
                    </a:lnTo>
                    <a:lnTo>
                      <a:pt x="18" y="46"/>
                    </a:lnTo>
                    <a:lnTo>
                      <a:pt x="22" y="46"/>
                    </a:lnTo>
                    <a:lnTo>
                      <a:pt x="22" y="46"/>
                    </a:lnTo>
                    <a:lnTo>
                      <a:pt x="28" y="46"/>
                    </a:lnTo>
                    <a:lnTo>
                      <a:pt x="30" y="42"/>
                    </a:lnTo>
                    <a:lnTo>
                      <a:pt x="30" y="42"/>
                    </a:lnTo>
                    <a:lnTo>
                      <a:pt x="34"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1" name="Freeform 31"/>
              <p:cNvSpPr>
                <a:spLocks noEditPoints="1"/>
              </p:cNvSpPr>
              <p:nvPr/>
            </p:nvSpPr>
            <p:spPr bwMode="auto">
              <a:xfrm>
                <a:off x="1885950"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2" name="Freeform 32"/>
              <p:cNvSpPr>
                <a:spLocks/>
              </p:cNvSpPr>
              <p:nvPr/>
            </p:nvSpPr>
            <p:spPr bwMode="auto">
              <a:xfrm>
                <a:off x="1971675" y="6483350"/>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4 w 42"/>
                  <a:gd name="T17" fmla="*/ 22 h 56"/>
                  <a:gd name="T18" fmla="*/ 32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4" y="22"/>
                    </a:lnTo>
                    <a:lnTo>
                      <a:pt x="24" y="22"/>
                    </a:lnTo>
                    <a:lnTo>
                      <a:pt x="32" y="26"/>
                    </a:lnTo>
                    <a:lnTo>
                      <a:pt x="32"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3" name="Freeform 33"/>
              <p:cNvSpPr>
                <a:spLocks/>
              </p:cNvSpPr>
              <p:nvPr/>
            </p:nvSpPr>
            <p:spPr bwMode="auto">
              <a:xfrm>
                <a:off x="2047875"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5" name="Freeform 34"/>
              <p:cNvSpPr>
                <a:spLocks noEditPoints="1"/>
              </p:cNvSpPr>
              <p:nvPr/>
            </p:nvSpPr>
            <p:spPr bwMode="auto">
              <a:xfrm>
                <a:off x="2117725" y="6451600"/>
                <a:ext cx="22225" cy="120650"/>
              </a:xfrm>
              <a:custGeom>
                <a:avLst/>
                <a:gdLst>
                  <a:gd name="T0" fmla="*/ 14 w 14"/>
                  <a:gd name="T1" fmla="*/ 6 h 76"/>
                  <a:gd name="T2" fmla="*/ 14 w 14"/>
                  <a:gd name="T3" fmla="*/ 6 h 76"/>
                  <a:gd name="T4" fmla="*/ 12 w 14"/>
                  <a:gd name="T5" fmla="*/ 10 h 76"/>
                  <a:gd name="T6" fmla="*/ 12 w 14"/>
                  <a:gd name="T7" fmla="*/ 10 h 76"/>
                  <a:gd name="T8" fmla="*/ 12 w 14"/>
                  <a:gd name="T9" fmla="*/ 12 h 76"/>
                  <a:gd name="T10" fmla="*/ 12 w 14"/>
                  <a:gd name="T11" fmla="*/ 12 h 76"/>
                  <a:gd name="T12" fmla="*/ 8 w 14"/>
                  <a:gd name="T13" fmla="*/ 12 h 76"/>
                  <a:gd name="T14" fmla="*/ 8 w 14"/>
                  <a:gd name="T15" fmla="*/ 12 h 76"/>
                  <a:gd name="T16" fmla="*/ 6 w 14"/>
                  <a:gd name="T17" fmla="*/ 14 h 76"/>
                  <a:gd name="T18" fmla="*/ 6 w 14"/>
                  <a:gd name="T19" fmla="*/ 14 h 76"/>
                  <a:gd name="T20" fmla="*/ 4 w 14"/>
                  <a:gd name="T21" fmla="*/ 12 h 76"/>
                  <a:gd name="T22" fmla="*/ 4 w 14"/>
                  <a:gd name="T23" fmla="*/ 12 h 76"/>
                  <a:gd name="T24" fmla="*/ 2 w 14"/>
                  <a:gd name="T25" fmla="*/ 12 h 76"/>
                  <a:gd name="T26" fmla="*/ 2 w 14"/>
                  <a:gd name="T27" fmla="*/ 12 h 76"/>
                  <a:gd name="T28" fmla="*/ 0 w 14"/>
                  <a:gd name="T29" fmla="*/ 10 h 76"/>
                  <a:gd name="T30" fmla="*/ 0 w 14"/>
                  <a:gd name="T31" fmla="*/ 10 h 76"/>
                  <a:gd name="T32" fmla="*/ 0 w 14"/>
                  <a:gd name="T33" fmla="*/ 6 h 76"/>
                  <a:gd name="T34" fmla="*/ 0 w 14"/>
                  <a:gd name="T35" fmla="*/ 6 h 76"/>
                  <a:gd name="T36" fmla="*/ 0 w 14"/>
                  <a:gd name="T37" fmla="*/ 4 h 76"/>
                  <a:gd name="T38" fmla="*/ 0 w 14"/>
                  <a:gd name="T39" fmla="*/ 4 h 76"/>
                  <a:gd name="T40" fmla="*/ 2 w 14"/>
                  <a:gd name="T41" fmla="*/ 2 h 76"/>
                  <a:gd name="T42" fmla="*/ 2 w 14"/>
                  <a:gd name="T43" fmla="*/ 2 h 76"/>
                  <a:gd name="T44" fmla="*/ 4 w 14"/>
                  <a:gd name="T45" fmla="*/ 0 h 76"/>
                  <a:gd name="T46" fmla="*/ 4 w 14"/>
                  <a:gd name="T47" fmla="*/ 0 h 76"/>
                  <a:gd name="T48" fmla="*/ 6 w 14"/>
                  <a:gd name="T49" fmla="*/ 0 h 76"/>
                  <a:gd name="T50" fmla="*/ 6 w 14"/>
                  <a:gd name="T51" fmla="*/ 0 h 76"/>
                  <a:gd name="T52" fmla="*/ 8 w 14"/>
                  <a:gd name="T53" fmla="*/ 0 h 76"/>
                  <a:gd name="T54" fmla="*/ 8 w 14"/>
                  <a:gd name="T55" fmla="*/ 0 h 76"/>
                  <a:gd name="T56" fmla="*/ 12 w 14"/>
                  <a:gd name="T57" fmla="*/ 2 h 76"/>
                  <a:gd name="T58" fmla="*/ 12 w 14"/>
                  <a:gd name="T59" fmla="*/ 2 h 76"/>
                  <a:gd name="T60" fmla="*/ 12 w 14"/>
                  <a:gd name="T61" fmla="*/ 4 h 76"/>
                  <a:gd name="T62" fmla="*/ 12 w 14"/>
                  <a:gd name="T63" fmla="*/ 4 h 76"/>
                  <a:gd name="T64" fmla="*/ 14 w 14"/>
                  <a:gd name="T65" fmla="*/ 6 h 76"/>
                  <a:gd name="T66" fmla="*/ 14 w 14"/>
                  <a:gd name="T67" fmla="*/ 6 h 76"/>
                  <a:gd name="T68" fmla="*/ 0 w 14"/>
                  <a:gd name="T69" fmla="*/ 76 h 76"/>
                  <a:gd name="T70" fmla="*/ 0 w 14"/>
                  <a:gd name="T71" fmla="*/ 20 h 76"/>
                  <a:gd name="T72" fmla="*/ 12 w 14"/>
                  <a:gd name="T73" fmla="*/ 20 h 76"/>
                  <a:gd name="T74" fmla="*/ 12 w 14"/>
                  <a:gd name="T75" fmla="*/ 76 h 76"/>
                  <a:gd name="T76" fmla="*/ 0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2" y="10"/>
                    </a:lnTo>
                    <a:lnTo>
                      <a:pt x="12" y="10"/>
                    </a:lnTo>
                    <a:lnTo>
                      <a:pt x="12" y="12"/>
                    </a:lnTo>
                    <a:lnTo>
                      <a:pt x="12" y="12"/>
                    </a:lnTo>
                    <a:lnTo>
                      <a:pt x="8" y="12"/>
                    </a:lnTo>
                    <a:lnTo>
                      <a:pt x="8" y="12"/>
                    </a:lnTo>
                    <a:lnTo>
                      <a:pt x="6" y="14"/>
                    </a:lnTo>
                    <a:lnTo>
                      <a:pt x="6" y="14"/>
                    </a:lnTo>
                    <a:lnTo>
                      <a:pt x="4" y="12"/>
                    </a:lnTo>
                    <a:lnTo>
                      <a:pt x="4" y="12"/>
                    </a:lnTo>
                    <a:lnTo>
                      <a:pt x="2" y="12"/>
                    </a:lnTo>
                    <a:lnTo>
                      <a:pt x="2" y="12"/>
                    </a:lnTo>
                    <a:lnTo>
                      <a:pt x="0" y="10"/>
                    </a:lnTo>
                    <a:lnTo>
                      <a:pt x="0" y="10"/>
                    </a:lnTo>
                    <a:lnTo>
                      <a:pt x="0" y="6"/>
                    </a:lnTo>
                    <a:lnTo>
                      <a:pt x="0" y="6"/>
                    </a:lnTo>
                    <a:lnTo>
                      <a:pt x="0" y="4"/>
                    </a:lnTo>
                    <a:lnTo>
                      <a:pt x="0" y="4"/>
                    </a:lnTo>
                    <a:lnTo>
                      <a:pt x="2" y="2"/>
                    </a:lnTo>
                    <a:lnTo>
                      <a:pt x="2" y="2"/>
                    </a:lnTo>
                    <a:lnTo>
                      <a:pt x="4" y="0"/>
                    </a:lnTo>
                    <a:lnTo>
                      <a:pt x="4" y="0"/>
                    </a:lnTo>
                    <a:lnTo>
                      <a:pt x="6" y="0"/>
                    </a:lnTo>
                    <a:lnTo>
                      <a:pt x="6" y="0"/>
                    </a:lnTo>
                    <a:lnTo>
                      <a:pt x="8" y="0"/>
                    </a:lnTo>
                    <a:lnTo>
                      <a:pt x="8" y="0"/>
                    </a:lnTo>
                    <a:lnTo>
                      <a:pt x="12" y="2"/>
                    </a:lnTo>
                    <a:lnTo>
                      <a:pt x="12" y="2"/>
                    </a:lnTo>
                    <a:lnTo>
                      <a:pt x="12" y="4"/>
                    </a:lnTo>
                    <a:lnTo>
                      <a:pt x="12" y="4"/>
                    </a:lnTo>
                    <a:lnTo>
                      <a:pt x="14" y="6"/>
                    </a:lnTo>
                    <a:lnTo>
                      <a:pt x="14" y="6"/>
                    </a:lnTo>
                    <a:close/>
                    <a:moveTo>
                      <a:pt x="0" y="76"/>
                    </a:moveTo>
                    <a:lnTo>
                      <a:pt x="0" y="20"/>
                    </a:lnTo>
                    <a:lnTo>
                      <a:pt x="12" y="2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6" name="Freeform 35"/>
              <p:cNvSpPr>
                <a:spLocks noEditPoints="1"/>
              </p:cNvSpPr>
              <p:nvPr/>
            </p:nvSpPr>
            <p:spPr bwMode="auto">
              <a:xfrm>
                <a:off x="2155825" y="6483350"/>
                <a:ext cx="76200" cy="88900"/>
              </a:xfrm>
              <a:custGeom>
                <a:avLst/>
                <a:gdLst>
                  <a:gd name="T0" fmla="*/ 48 w 48"/>
                  <a:gd name="T1" fmla="*/ 28 h 56"/>
                  <a:gd name="T2" fmla="*/ 46 w 48"/>
                  <a:gd name="T3" fmla="*/ 40 h 56"/>
                  <a:gd name="T4" fmla="*/ 42 w 48"/>
                  <a:gd name="T5" fmla="*/ 48 h 56"/>
                  <a:gd name="T6" fmla="*/ 34 w 48"/>
                  <a:gd name="T7" fmla="*/ 54 h 56"/>
                  <a:gd name="T8" fmla="*/ 24 w 48"/>
                  <a:gd name="T9" fmla="*/ 56 h 56"/>
                  <a:gd name="T10" fmla="*/ 14 w 48"/>
                  <a:gd name="T11" fmla="*/ 54 h 56"/>
                  <a:gd name="T12" fmla="*/ 6 w 48"/>
                  <a:gd name="T13" fmla="*/ 48 h 56"/>
                  <a:gd name="T14" fmla="*/ 2 w 48"/>
                  <a:gd name="T15" fmla="*/ 40 h 56"/>
                  <a:gd name="T16" fmla="*/ 0 w 48"/>
                  <a:gd name="T17" fmla="*/ 28 h 56"/>
                  <a:gd name="T18" fmla="*/ 2 w 48"/>
                  <a:gd name="T19" fmla="*/ 16 h 56"/>
                  <a:gd name="T20" fmla="*/ 6 w 48"/>
                  <a:gd name="T21" fmla="*/ 6 h 56"/>
                  <a:gd name="T22" fmla="*/ 14 w 48"/>
                  <a:gd name="T23" fmla="*/ 2 h 56"/>
                  <a:gd name="T24" fmla="*/ 24 w 48"/>
                  <a:gd name="T25" fmla="*/ 0 h 56"/>
                  <a:gd name="T26" fmla="*/ 34 w 48"/>
                  <a:gd name="T27" fmla="*/ 2 h 56"/>
                  <a:gd name="T28" fmla="*/ 42 w 48"/>
                  <a:gd name="T29" fmla="*/ 8 h 56"/>
                  <a:gd name="T30" fmla="*/ 46 w 48"/>
                  <a:gd name="T31" fmla="*/ 16 h 56"/>
                  <a:gd name="T32" fmla="*/ 48 w 48"/>
                  <a:gd name="T33" fmla="*/ 28 h 56"/>
                  <a:gd name="T34" fmla="*/ 38 w 48"/>
                  <a:gd name="T35" fmla="*/ 28 h 56"/>
                  <a:gd name="T36" fmla="*/ 36 w 48"/>
                  <a:gd name="T37" fmla="*/ 20 h 56"/>
                  <a:gd name="T38" fmla="*/ 34 w 48"/>
                  <a:gd name="T39" fmla="*/ 14 h 56"/>
                  <a:gd name="T40" fmla="*/ 30 w 48"/>
                  <a:gd name="T41" fmla="*/ 10 h 56"/>
                  <a:gd name="T42" fmla="*/ 24 w 48"/>
                  <a:gd name="T43" fmla="*/ 10 h 56"/>
                  <a:gd name="T44" fmla="*/ 18 w 48"/>
                  <a:gd name="T45" fmla="*/ 10 h 56"/>
                  <a:gd name="T46" fmla="*/ 14 w 48"/>
                  <a:gd name="T47" fmla="*/ 14 h 56"/>
                  <a:gd name="T48" fmla="*/ 10 w 48"/>
                  <a:gd name="T49" fmla="*/ 20 h 56"/>
                  <a:gd name="T50" fmla="*/ 10 w 48"/>
                  <a:gd name="T51" fmla="*/ 28 h 56"/>
                  <a:gd name="T52" fmla="*/ 12 w 48"/>
                  <a:gd name="T53" fmla="*/ 36 h 56"/>
                  <a:gd name="T54" fmla="*/ 14 w 48"/>
                  <a:gd name="T55" fmla="*/ 42 h 56"/>
                  <a:gd name="T56" fmla="*/ 18 w 48"/>
                  <a:gd name="T57" fmla="*/ 46 h 56"/>
                  <a:gd name="T58" fmla="*/ 24 w 48"/>
                  <a:gd name="T59" fmla="*/ 46 h 56"/>
                  <a:gd name="T60" fmla="*/ 30 w 48"/>
                  <a:gd name="T61" fmla="*/ 44 h 56"/>
                  <a:gd name="T62" fmla="*/ 34 w 48"/>
                  <a:gd name="T63" fmla="*/ 40 h 56"/>
                  <a:gd name="T64" fmla="*/ 36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6" y="40"/>
                    </a:lnTo>
                    <a:lnTo>
                      <a:pt x="46" y="40"/>
                    </a:lnTo>
                    <a:lnTo>
                      <a:pt x="42" y="48"/>
                    </a:lnTo>
                    <a:lnTo>
                      <a:pt x="42" y="48"/>
                    </a:lnTo>
                    <a:lnTo>
                      <a:pt x="34" y="54"/>
                    </a:lnTo>
                    <a:lnTo>
                      <a:pt x="34" y="54"/>
                    </a:lnTo>
                    <a:lnTo>
                      <a:pt x="24" y="56"/>
                    </a:lnTo>
                    <a:lnTo>
                      <a:pt x="24" y="56"/>
                    </a:lnTo>
                    <a:lnTo>
                      <a:pt x="14" y="54"/>
                    </a:lnTo>
                    <a:lnTo>
                      <a:pt x="14" y="54"/>
                    </a:lnTo>
                    <a:lnTo>
                      <a:pt x="6" y="48"/>
                    </a:lnTo>
                    <a:lnTo>
                      <a:pt x="6" y="48"/>
                    </a:lnTo>
                    <a:lnTo>
                      <a:pt x="2" y="40"/>
                    </a:lnTo>
                    <a:lnTo>
                      <a:pt x="2" y="40"/>
                    </a:lnTo>
                    <a:lnTo>
                      <a:pt x="0" y="28"/>
                    </a:lnTo>
                    <a:lnTo>
                      <a:pt x="0" y="28"/>
                    </a:lnTo>
                    <a:lnTo>
                      <a:pt x="2" y="16"/>
                    </a:lnTo>
                    <a:lnTo>
                      <a:pt x="2" y="16"/>
                    </a:lnTo>
                    <a:lnTo>
                      <a:pt x="6" y="6"/>
                    </a:lnTo>
                    <a:lnTo>
                      <a:pt x="6" y="6"/>
                    </a:lnTo>
                    <a:lnTo>
                      <a:pt x="14" y="2"/>
                    </a:lnTo>
                    <a:lnTo>
                      <a:pt x="14" y="2"/>
                    </a:lnTo>
                    <a:lnTo>
                      <a:pt x="24" y="0"/>
                    </a:lnTo>
                    <a:lnTo>
                      <a:pt x="24" y="0"/>
                    </a:lnTo>
                    <a:lnTo>
                      <a:pt x="34" y="2"/>
                    </a:lnTo>
                    <a:lnTo>
                      <a:pt x="34" y="2"/>
                    </a:lnTo>
                    <a:lnTo>
                      <a:pt x="42" y="8"/>
                    </a:lnTo>
                    <a:lnTo>
                      <a:pt x="42" y="8"/>
                    </a:lnTo>
                    <a:lnTo>
                      <a:pt x="46" y="16"/>
                    </a:lnTo>
                    <a:lnTo>
                      <a:pt x="46" y="16"/>
                    </a:lnTo>
                    <a:lnTo>
                      <a:pt x="48" y="28"/>
                    </a:lnTo>
                    <a:lnTo>
                      <a:pt x="48" y="28"/>
                    </a:lnTo>
                    <a:close/>
                    <a:moveTo>
                      <a:pt x="38" y="28"/>
                    </a:moveTo>
                    <a:lnTo>
                      <a:pt x="38" y="28"/>
                    </a:lnTo>
                    <a:lnTo>
                      <a:pt x="36" y="20"/>
                    </a:lnTo>
                    <a:lnTo>
                      <a:pt x="36" y="20"/>
                    </a:lnTo>
                    <a:lnTo>
                      <a:pt x="34" y="14"/>
                    </a:lnTo>
                    <a:lnTo>
                      <a:pt x="34" y="14"/>
                    </a:lnTo>
                    <a:lnTo>
                      <a:pt x="30" y="10"/>
                    </a:lnTo>
                    <a:lnTo>
                      <a:pt x="30" y="10"/>
                    </a:lnTo>
                    <a:lnTo>
                      <a:pt x="24" y="10"/>
                    </a:lnTo>
                    <a:lnTo>
                      <a:pt x="24" y="10"/>
                    </a:lnTo>
                    <a:lnTo>
                      <a:pt x="18" y="10"/>
                    </a:lnTo>
                    <a:lnTo>
                      <a:pt x="18" y="10"/>
                    </a:lnTo>
                    <a:lnTo>
                      <a:pt x="14" y="14"/>
                    </a:lnTo>
                    <a:lnTo>
                      <a:pt x="14" y="14"/>
                    </a:lnTo>
                    <a:lnTo>
                      <a:pt x="10" y="20"/>
                    </a:lnTo>
                    <a:lnTo>
                      <a:pt x="10" y="20"/>
                    </a:lnTo>
                    <a:lnTo>
                      <a:pt x="10" y="28"/>
                    </a:lnTo>
                    <a:lnTo>
                      <a:pt x="10" y="28"/>
                    </a:lnTo>
                    <a:lnTo>
                      <a:pt x="12" y="36"/>
                    </a:lnTo>
                    <a:lnTo>
                      <a:pt x="12" y="36"/>
                    </a:lnTo>
                    <a:lnTo>
                      <a:pt x="14" y="42"/>
                    </a:lnTo>
                    <a:lnTo>
                      <a:pt x="14" y="42"/>
                    </a:lnTo>
                    <a:lnTo>
                      <a:pt x="18" y="46"/>
                    </a:lnTo>
                    <a:lnTo>
                      <a:pt x="18" y="46"/>
                    </a:lnTo>
                    <a:lnTo>
                      <a:pt x="24" y="46"/>
                    </a:lnTo>
                    <a:lnTo>
                      <a:pt x="24" y="46"/>
                    </a:lnTo>
                    <a:lnTo>
                      <a:pt x="30" y="44"/>
                    </a:lnTo>
                    <a:lnTo>
                      <a:pt x="30" y="44"/>
                    </a:lnTo>
                    <a:lnTo>
                      <a:pt x="34" y="40"/>
                    </a:lnTo>
                    <a:lnTo>
                      <a:pt x="34" y="40"/>
                    </a:lnTo>
                    <a:lnTo>
                      <a:pt x="36" y="36"/>
                    </a:lnTo>
                    <a:lnTo>
                      <a:pt x="36"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7" name="Freeform 36"/>
              <p:cNvSpPr>
                <a:spLocks/>
              </p:cNvSpPr>
              <p:nvPr/>
            </p:nvSpPr>
            <p:spPr bwMode="auto">
              <a:xfrm>
                <a:off x="2251075" y="6483350"/>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2 w 44"/>
                  <a:gd name="T23" fmla="*/ 14 h 56"/>
                  <a:gd name="T24" fmla="*/ 12 w 44"/>
                  <a:gd name="T25" fmla="*/ 14 h 56"/>
                  <a:gd name="T26" fmla="*/ 10 w 44"/>
                  <a:gd name="T27" fmla="*/ 18 h 56"/>
                  <a:gd name="T28" fmla="*/ 10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2" y="14"/>
                    </a:lnTo>
                    <a:lnTo>
                      <a:pt x="12" y="14"/>
                    </a:lnTo>
                    <a:lnTo>
                      <a:pt x="10" y="18"/>
                    </a:lnTo>
                    <a:lnTo>
                      <a:pt x="10"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8" name="Freeform 37"/>
              <p:cNvSpPr>
                <a:spLocks/>
              </p:cNvSpPr>
              <p:nvPr/>
            </p:nvSpPr>
            <p:spPr bwMode="auto">
              <a:xfrm>
                <a:off x="2339975" y="6546850"/>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10 w 18"/>
                  <a:gd name="T17" fmla="*/ 16 h 16"/>
                  <a:gd name="T18" fmla="*/ 10 w 18"/>
                  <a:gd name="T19" fmla="*/ 16 h 16"/>
                  <a:gd name="T20" fmla="*/ 6 w 18"/>
                  <a:gd name="T21" fmla="*/ 16 h 16"/>
                  <a:gd name="T22" fmla="*/ 6 w 18"/>
                  <a:gd name="T23" fmla="*/ 16 h 16"/>
                  <a:gd name="T24" fmla="*/ 4 w 18"/>
                  <a:gd name="T25" fmla="*/ 14 h 16"/>
                  <a:gd name="T26" fmla="*/ 4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4 w 18"/>
                  <a:gd name="T41" fmla="*/ 2 h 16"/>
                  <a:gd name="T42" fmla="*/ 4 w 18"/>
                  <a:gd name="T43" fmla="*/ 2 h 16"/>
                  <a:gd name="T44" fmla="*/ 6 w 18"/>
                  <a:gd name="T45" fmla="*/ 0 h 16"/>
                  <a:gd name="T46" fmla="*/ 6 w 18"/>
                  <a:gd name="T47" fmla="*/ 0 h 16"/>
                  <a:gd name="T48" fmla="*/ 10 w 18"/>
                  <a:gd name="T49" fmla="*/ 0 h 16"/>
                  <a:gd name="T50" fmla="*/ 10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10" y="16"/>
                    </a:lnTo>
                    <a:lnTo>
                      <a:pt x="10" y="16"/>
                    </a:lnTo>
                    <a:lnTo>
                      <a:pt x="6" y="16"/>
                    </a:lnTo>
                    <a:lnTo>
                      <a:pt x="6" y="16"/>
                    </a:lnTo>
                    <a:lnTo>
                      <a:pt x="4" y="14"/>
                    </a:lnTo>
                    <a:lnTo>
                      <a:pt x="4" y="14"/>
                    </a:lnTo>
                    <a:lnTo>
                      <a:pt x="2" y="12"/>
                    </a:lnTo>
                    <a:lnTo>
                      <a:pt x="2" y="12"/>
                    </a:lnTo>
                    <a:lnTo>
                      <a:pt x="0" y="8"/>
                    </a:lnTo>
                    <a:lnTo>
                      <a:pt x="0" y="8"/>
                    </a:lnTo>
                    <a:lnTo>
                      <a:pt x="2" y="4"/>
                    </a:lnTo>
                    <a:lnTo>
                      <a:pt x="2" y="4"/>
                    </a:lnTo>
                    <a:lnTo>
                      <a:pt x="4" y="2"/>
                    </a:lnTo>
                    <a:lnTo>
                      <a:pt x="4" y="2"/>
                    </a:lnTo>
                    <a:lnTo>
                      <a:pt x="6" y="0"/>
                    </a:lnTo>
                    <a:lnTo>
                      <a:pt x="6" y="0"/>
                    </a:lnTo>
                    <a:lnTo>
                      <a:pt x="10" y="0"/>
                    </a:lnTo>
                    <a:lnTo>
                      <a:pt x="10"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9" name="Freeform 38"/>
              <p:cNvSpPr>
                <a:spLocks/>
              </p:cNvSpPr>
              <p:nvPr/>
            </p:nvSpPr>
            <p:spPr bwMode="auto">
              <a:xfrm>
                <a:off x="2425700" y="6454775"/>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0" name="Freeform 39"/>
              <p:cNvSpPr>
                <a:spLocks/>
              </p:cNvSpPr>
              <p:nvPr/>
            </p:nvSpPr>
            <p:spPr bwMode="auto">
              <a:xfrm>
                <a:off x="2527300" y="6451600"/>
                <a:ext cx="69850" cy="120650"/>
              </a:xfrm>
              <a:custGeom>
                <a:avLst/>
                <a:gdLst>
                  <a:gd name="T0" fmla="*/ 32 w 44"/>
                  <a:gd name="T1" fmla="*/ 76 h 76"/>
                  <a:gd name="T2" fmla="*/ 32 w 44"/>
                  <a:gd name="T3" fmla="*/ 44 h 76"/>
                  <a:gd name="T4" fmla="*/ 32 w 44"/>
                  <a:gd name="T5" fmla="*/ 44 h 76"/>
                  <a:gd name="T6" fmla="*/ 32 w 44"/>
                  <a:gd name="T7" fmla="*/ 38 h 76"/>
                  <a:gd name="T8" fmla="*/ 30 w 44"/>
                  <a:gd name="T9" fmla="*/ 32 h 76"/>
                  <a:gd name="T10" fmla="*/ 30 w 44"/>
                  <a:gd name="T11" fmla="*/ 32 h 76"/>
                  <a:gd name="T12" fmla="*/ 26 w 44"/>
                  <a:gd name="T13" fmla="*/ 30 h 76"/>
                  <a:gd name="T14" fmla="*/ 22 w 44"/>
                  <a:gd name="T15" fmla="*/ 30 h 76"/>
                  <a:gd name="T16" fmla="*/ 22 w 44"/>
                  <a:gd name="T17" fmla="*/ 30 h 76"/>
                  <a:gd name="T18" fmla="*/ 16 w 44"/>
                  <a:gd name="T19" fmla="*/ 30 h 76"/>
                  <a:gd name="T20" fmla="*/ 16 w 44"/>
                  <a:gd name="T21" fmla="*/ 30 h 76"/>
                  <a:gd name="T22" fmla="*/ 12 w 44"/>
                  <a:gd name="T23" fmla="*/ 32 h 76"/>
                  <a:gd name="T24" fmla="*/ 12 w 44"/>
                  <a:gd name="T25" fmla="*/ 32 h 76"/>
                  <a:gd name="T26" fmla="*/ 10 w 44"/>
                  <a:gd name="T27" fmla="*/ 38 h 76"/>
                  <a:gd name="T28" fmla="*/ 10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2 w 44"/>
                  <a:gd name="T45" fmla="*/ 22 h 76"/>
                  <a:gd name="T46" fmla="*/ 12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2 w 44"/>
                  <a:gd name="T61" fmla="*/ 20 h 76"/>
                  <a:gd name="T62" fmla="*/ 32 w 44"/>
                  <a:gd name="T63" fmla="*/ 20 h 76"/>
                  <a:gd name="T64" fmla="*/ 38 w 44"/>
                  <a:gd name="T65" fmla="*/ 26 h 76"/>
                  <a:gd name="T66" fmla="*/ 38 w 44"/>
                  <a:gd name="T67" fmla="*/ 26 h 76"/>
                  <a:gd name="T68" fmla="*/ 42 w 44"/>
                  <a:gd name="T69" fmla="*/ 34 h 76"/>
                  <a:gd name="T70" fmla="*/ 42 w 44"/>
                  <a:gd name="T71" fmla="*/ 34 h 76"/>
                  <a:gd name="T72" fmla="*/ 44 w 44"/>
                  <a:gd name="T73" fmla="*/ 44 h 76"/>
                  <a:gd name="T74" fmla="*/ 44 w 44"/>
                  <a:gd name="T75" fmla="*/ 76 h 76"/>
                  <a:gd name="T76" fmla="*/ 32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2" y="76"/>
                    </a:moveTo>
                    <a:lnTo>
                      <a:pt x="32" y="44"/>
                    </a:lnTo>
                    <a:lnTo>
                      <a:pt x="32" y="44"/>
                    </a:lnTo>
                    <a:lnTo>
                      <a:pt x="32" y="38"/>
                    </a:lnTo>
                    <a:lnTo>
                      <a:pt x="30" y="32"/>
                    </a:lnTo>
                    <a:lnTo>
                      <a:pt x="30" y="32"/>
                    </a:lnTo>
                    <a:lnTo>
                      <a:pt x="26" y="30"/>
                    </a:lnTo>
                    <a:lnTo>
                      <a:pt x="22" y="30"/>
                    </a:lnTo>
                    <a:lnTo>
                      <a:pt x="22" y="30"/>
                    </a:lnTo>
                    <a:lnTo>
                      <a:pt x="16" y="30"/>
                    </a:lnTo>
                    <a:lnTo>
                      <a:pt x="16" y="30"/>
                    </a:lnTo>
                    <a:lnTo>
                      <a:pt x="12" y="32"/>
                    </a:lnTo>
                    <a:lnTo>
                      <a:pt x="12" y="32"/>
                    </a:lnTo>
                    <a:lnTo>
                      <a:pt x="10" y="38"/>
                    </a:lnTo>
                    <a:lnTo>
                      <a:pt x="10" y="38"/>
                    </a:lnTo>
                    <a:lnTo>
                      <a:pt x="10" y="44"/>
                    </a:lnTo>
                    <a:lnTo>
                      <a:pt x="10" y="76"/>
                    </a:lnTo>
                    <a:lnTo>
                      <a:pt x="0" y="76"/>
                    </a:lnTo>
                    <a:lnTo>
                      <a:pt x="0" y="4"/>
                    </a:lnTo>
                    <a:lnTo>
                      <a:pt x="10" y="0"/>
                    </a:lnTo>
                    <a:lnTo>
                      <a:pt x="10" y="26"/>
                    </a:lnTo>
                    <a:lnTo>
                      <a:pt x="10" y="26"/>
                    </a:lnTo>
                    <a:lnTo>
                      <a:pt x="12" y="22"/>
                    </a:lnTo>
                    <a:lnTo>
                      <a:pt x="12" y="22"/>
                    </a:lnTo>
                    <a:lnTo>
                      <a:pt x="16" y="20"/>
                    </a:lnTo>
                    <a:lnTo>
                      <a:pt x="16" y="20"/>
                    </a:lnTo>
                    <a:lnTo>
                      <a:pt x="20" y="20"/>
                    </a:lnTo>
                    <a:lnTo>
                      <a:pt x="20" y="20"/>
                    </a:lnTo>
                    <a:lnTo>
                      <a:pt x="24" y="20"/>
                    </a:lnTo>
                    <a:lnTo>
                      <a:pt x="24" y="20"/>
                    </a:lnTo>
                    <a:lnTo>
                      <a:pt x="32" y="20"/>
                    </a:lnTo>
                    <a:lnTo>
                      <a:pt x="32" y="20"/>
                    </a:lnTo>
                    <a:lnTo>
                      <a:pt x="38" y="26"/>
                    </a:lnTo>
                    <a:lnTo>
                      <a:pt x="38" y="26"/>
                    </a:lnTo>
                    <a:lnTo>
                      <a:pt x="42" y="34"/>
                    </a:lnTo>
                    <a:lnTo>
                      <a:pt x="42" y="34"/>
                    </a:lnTo>
                    <a:lnTo>
                      <a:pt x="44" y="44"/>
                    </a:lnTo>
                    <a:lnTo>
                      <a:pt x="44" y="7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1" name="Freeform 40"/>
              <p:cNvSpPr>
                <a:spLocks noEditPoints="1"/>
              </p:cNvSpPr>
              <p:nvPr/>
            </p:nvSpPr>
            <p:spPr bwMode="auto">
              <a:xfrm>
                <a:off x="261302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2" name="Freeform 41"/>
              <p:cNvSpPr>
                <a:spLocks noEditPoints="1"/>
              </p:cNvSpPr>
              <p:nvPr/>
            </p:nvSpPr>
            <p:spPr bwMode="auto">
              <a:xfrm>
                <a:off x="2746375" y="6451600"/>
                <a:ext cx="73025" cy="120650"/>
              </a:xfrm>
              <a:custGeom>
                <a:avLst/>
                <a:gdLst>
                  <a:gd name="T0" fmla="*/ 46 w 46"/>
                  <a:gd name="T1" fmla="*/ 48 h 76"/>
                  <a:gd name="T2" fmla="*/ 44 w 46"/>
                  <a:gd name="T3" fmla="*/ 62 h 76"/>
                  <a:gd name="T4" fmla="*/ 40 w 46"/>
                  <a:gd name="T5" fmla="*/ 70 h 76"/>
                  <a:gd name="T6" fmla="*/ 34 w 46"/>
                  <a:gd name="T7" fmla="*/ 74 h 76"/>
                  <a:gd name="T8" fmla="*/ 24 w 46"/>
                  <a:gd name="T9" fmla="*/ 76 h 76"/>
                  <a:gd name="T10" fmla="*/ 18 w 46"/>
                  <a:gd name="T11" fmla="*/ 74 h 76"/>
                  <a:gd name="T12" fmla="*/ 12 w 46"/>
                  <a:gd name="T13" fmla="*/ 76 h 76"/>
                  <a:gd name="T14" fmla="*/ 0 w 46"/>
                  <a:gd name="T15" fmla="*/ 4 h 76"/>
                  <a:gd name="T16" fmla="*/ 12 w 46"/>
                  <a:gd name="T17" fmla="*/ 26 h 76"/>
                  <a:gd name="T18" fmla="*/ 14 w 46"/>
                  <a:gd name="T19" fmla="*/ 24 h 76"/>
                  <a:gd name="T20" fmla="*/ 18 w 46"/>
                  <a:gd name="T21" fmla="*/ 22 h 76"/>
                  <a:gd name="T22" fmla="*/ 20 w 46"/>
                  <a:gd name="T23" fmla="*/ 20 h 76"/>
                  <a:gd name="T24" fmla="*/ 26 w 46"/>
                  <a:gd name="T25" fmla="*/ 20 h 76"/>
                  <a:gd name="T26" fmla="*/ 34 w 46"/>
                  <a:gd name="T27" fmla="*/ 20 h 76"/>
                  <a:gd name="T28" fmla="*/ 40 w 46"/>
                  <a:gd name="T29" fmla="*/ 26 h 76"/>
                  <a:gd name="T30" fmla="*/ 44 w 46"/>
                  <a:gd name="T31" fmla="*/ 36 h 76"/>
                  <a:gd name="T32" fmla="*/ 46 w 46"/>
                  <a:gd name="T33" fmla="*/ 48 h 76"/>
                  <a:gd name="T34" fmla="*/ 36 w 46"/>
                  <a:gd name="T35" fmla="*/ 50 h 76"/>
                  <a:gd name="T36" fmla="*/ 34 w 46"/>
                  <a:gd name="T37" fmla="*/ 40 h 76"/>
                  <a:gd name="T38" fmla="*/ 32 w 46"/>
                  <a:gd name="T39" fmla="*/ 34 h 76"/>
                  <a:gd name="T40" fmla="*/ 24 w 46"/>
                  <a:gd name="T41" fmla="*/ 30 h 76"/>
                  <a:gd name="T42" fmla="*/ 20 w 46"/>
                  <a:gd name="T43" fmla="*/ 30 h 76"/>
                  <a:gd name="T44" fmla="*/ 16 w 46"/>
                  <a:gd name="T45" fmla="*/ 32 h 76"/>
                  <a:gd name="T46" fmla="*/ 14 w 46"/>
                  <a:gd name="T47" fmla="*/ 34 h 76"/>
                  <a:gd name="T48" fmla="*/ 10 w 46"/>
                  <a:gd name="T49" fmla="*/ 36 h 76"/>
                  <a:gd name="T50" fmla="*/ 10 w 46"/>
                  <a:gd name="T51" fmla="*/ 60 h 76"/>
                  <a:gd name="T52" fmla="*/ 14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6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4" y="74"/>
                    </a:lnTo>
                    <a:lnTo>
                      <a:pt x="34" y="74"/>
                    </a:lnTo>
                    <a:lnTo>
                      <a:pt x="24" y="76"/>
                    </a:lnTo>
                    <a:lnTo>
                      <a:pt x="24" y="76"/>
                    </a:lnTo>
                    <a:lnTo>
                      <a:pt x="18" y="74"/>
                    </a:lnTo>
                    <a:lnTo>
                      <a:pt x="18" y="74"/>
                    </a:lnTo>
                    <a:lnTo>
                      <a:pt x="12" y="70"/>
                    </a:lnTo>
                    <a:lnTo>
                      <a:pt x="12" y="76"/>
                    </a:lnTo>
                    <a:lnTo>
                      <a:pt x="0" y="76"/>
                    </a:lnTo>
                    <a:lnTo>
                      <a:pt x="0" y="4"/>
                    </a:lnTo>
                    <a:lnTo>
                      <a:pt x="12" y="0"/>
                    </a:lnTo>
                    <a:lnTo>
                      <a:pt x="12" y="26"/>
                    </a:lnTo>
                    <a:lnTo>
                      <a:pt x="12" y="26"/>
                    </a:lnTo>
                    <a:lnTo>
                      <a:pt x="14" y="24"/>
                    </a:lnTo>
                    <a:lnTo>
                      <a:pt x="14" y="24"/>
                    </a:lnTo>
                    <a:lnTo>
                      <a:pt x="18" y="22"/>
                    </a:lnTo>
                    <a:lnTo>
                      <a:pt x="18" y="22"/>
                    </a:lnTo>
                    <a:lnTo>
                      <a:pt x="20" y="20"/>
                    </a:lnTo>
                    <a:lnTo>
                      <a:pt x="20" y="20"/>
                    </a:lnTo>
                    <a:lnTo>
                      <a:pt x="26" y="20"/>
                    </a:lnTo>
                    <a:lnTo>
                      <a:pt x="26" y="20"/>
                    </a:lnTo>
                    <a:lnTo>
                      <a:pt x="34" y="20"/>
                    </a:lnTo>
                    <a:lnTo>
                      <a:pt x="34" y="20"/>
                    </a:lnTo>
                    <a:lnTo>
                      <a:pt x="40" y="26"/>
                    </a:lnTo>
                    <a:lnTo>
                      <a:pt x="40" y="26"/>
                    </a:lnTo>
                    <a:lnTo>
                      <a:pt x="44" y="36"/>
                    </a:lnTo>
                    <a:lnTo>
                      <a:pt x="44" y="36"/>
                    </a:lnTo>
                    <a:lnTo>
                      <a:pt x="46" y="48"/>
                    </a:lnTo>
                    <a:lnTo>
                      <a:pt x="46" y="48"/>
                    </a:lnTo>
                    <a:close/>
                    <a:moveTo>
                      <a:pt x="36" y="50"/>
                    </a:moveTo>
                    <a:lnTo>
                      <a:pt x="36" y="50"/>
                    </a:lnTo>
                    <a:lnTo>
                      <a:pt x="34" y="40"/>
                    </a:lnTo>
                    <a:lnTo>
                      <a:pt x="32" y="34"/>
                    </a:lnTo>
                    <a:lnTo>
                      <a:pt x="32" y="34"/>
                    </a:lnTo>
                    <a:lnTo>
                      <a:pt x="28" y="30"/>
                    </a:lnTo>
                    <a:lnTo>
                      <a:pt x="24" y="30"/>
                    </a:lnTo>
                    <a:lnTo>
                      <a:pt x="24" y="30"/>
                    </a:lnTo>
                    <a:lnTo>
                      <a:pt x="20" y="30"/>
                    </a:lnTo>
                    <a:lnTo>
                      <a:pt x="20" y="30"/>
                    </a:lnTo>
                    <a:lnTo>
                      <a:pt x="16" y="32"/>
                    </a:lnTo>
                    <a:lnTo>
                      <a:pt x="16" y="32"/>
                    </a:lnTo>
                    <a:lnTo>
                      <a:pt x="14" y="34"/>
                    </a:lnTo>
                    <a:lnTo>
                      <a:pt x="14" y="34"/>
                    </a:lnTo>
                    <a:lnTo>
                      <a:pt x="10" y="36"/>
                    </a:lnTo>
                    <a:lnTo>
                      <a:pt x="10" y="60"/>
                    </a:lnTo>
                    <a:lnTo>
                      <a:pt x="10" y="60"/>
                    </a:lnTo>
                    <a:lnTo>
                      <a:pt x="14" y="62"/>
                    </a:lnTo>
                    <a:lnTo>
                      <a:pt x="14" y="62"/>
                    </a:lnTo>
                    <a:lnTo>
                      <a:pt x="16" y="64"/>
                    </a:lnTo>
                    <a:lnTo>
                      <a:pt x="16" y="64"/>
                    </a:lnTo>
                    <a:lnTo>
                      <a:pt x="20" y="66"/>
                    </a:lnTo>
                    <a:lnTo>
                      <a:pt x="20" y="66"/>
                    </a:lnTo>
                    <a:lnTo>
                      <a:pt x="24" y="66"/>
                    </a:lnTo>
                    <a:lnTo>
                      <a:pt x="24" y="66"/>
                    </a:lnTo>
                    <a:lnTo>
                      <a:pt x="28" y="66"/>
                    </a:lnTo>
                    <a:lnTo>
                      <a:pt x="32" y="62"/>
                    </a:lnTo>
                    <a:lnTo>
                      <a:pt x="32" y="62"/>
                    </a:lnTo>
                    <a:lnTo>
                      <a:pt x="34" y="56"/>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3" name="Freeform 42"/>
              <p:cNvSpPr>
                <a:spLocks noEditPoints="1"/>
              </p:cNvSpPr>
              <p:nvPr/>
            </p:nvSpPr>
            <p:spPr bwMode="auto">
              <a:xfrm>
                <a:off x="2835275"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4" name="Freeform 43"/>
              <p:cNvSpPr>
                <a:spLocks/>
              </p:cNvSpPr>
              <p:nvPr/>
            </p:nvSpPr>
            <p:spPr bwMode="auto">
              <a:xfrm>
                <a:off x="2917825"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5" name="Freeform 44"/>
              <p:cNvSpPr>
                <a:spLocks/>
              </p:cNvSpPr>
              <p:nvPr/>
            </p:nvSpPr>
            <p:spPr bwMode="auto">
              <a:xfrm>
                <a:off x="2978150"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20 w 32"/>
                  <a:gd name="T37" fmla="*/ 0 h 76"/>
                  <a:gd name="T38" fmla="*/ 20 w 32"/>
                  <a:gd name="T39" fmla="*/ 20 h 76"/>
                  <a:gd name="T40" fmla="*/ 32 w 32"/>
                  <a:gd name="T41" fmla="*/ 20 h 76"/>
                  <a:gd name="T42" fmla="*/ 32 w 32"/>
                  <a:gd name="T43" fmla="*/ 30 h 76"/>
                  <a:gd name="T44" fmla="*/ 20 w 32"/>
                  <a:gd name="T45" fmla="*/ 30 h 76"/>
                  <a:gd name="T46" fmla="*/ 20 w 32"/>
                  <a:gd name="T47" fmla="*/ 60 h 76"/>
                  <a:gd name="T48" fmla="*/ 20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30 w 32"/>
                  <a:gd name="T67" fmla="*/ 66 h 76"/>
                  <a:gd name="T68" fmla="*/ 30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20" y="0"/>
                    </a:lnTo>
                    <a:lnTo>
                      <a:pt x="20" y="20"/>
                    </a:lnTo>
                    <a:lnTo>
                      <a:pt x="32" y="20"/>
                    </a:lnTo>
                    <a:lnTo>
                      <a:pt x="32" y="30"/>
                    </a:lnTo>
                    <a:lnTo>
                      <a:pt x="20" y="30"/>
                    </a:lnTo>
                    <a:lnTo>
                      <a:pt x="20" y="60"/>
                    </a:lnTo>
                    <a:lnTo>
                      <a:pt x="20" y="60"/>
                    </a:lnTo>
                    <a:lnTo>
                      <a:pt x="20" y="64"/>
                    </a:lnTo>
                    <a:lnTo>
                      <a:pt x="20" y="64"/>
                    </a:lnTo>
                    <a:lnTo>
                      <a:pt x="20" y="66"/>
                    </a:lnTo>
                    <a:lnTo>
                      <a:pt x="20" y="66"/>
                    </a:lnTo>
                    <a:lnTo>
                      <a:pt x="22" y="66"/>
                    </a:lnTo>
                    <a:lnTo>
                      <a:pt x="22" y="66"/>
                    </a:lnTo>
                    <a:lnTo>
                      <a:pt x="24" y="66"/>
                    </a:lnTo>
                    <a:lnTo>
                      <a:pt x="24" y="66"/>
                    </a:lnTo>
                    <a:lnTo>
                      <a:pt x="30" y="66"/>
                    </a:lnTo>
                    <a:lnTo>
                      <a:pt x="30"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6" name="Freeform 45"/>
              <p:cNvSpPr>
                <a:spLocks noEditPoints="1"/>
              </p:cNvSpPr>
              <p:nvPr/>
            </p:nvSpPr>
            <p:spPr bwMode="auto">
              <a:xfrm>
                <a:off x="3041650" y="6483350"/>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7" name="Freeform 46"/>
              <p:cNvSpPr>
                <a:spLocks/>
              </p:cNvSpPr>
              <p:nvPr/>
            </p:nvSpPr>
            <p:spPr bwMode="auto">
              <a:xfrm>
                <a:off x="3136900" y="6483350"/>
                <a:ext cx="50800" cy="88900"/>
              </a:xfrm>
              <a:custGeom>
                <a:avLst/>
                <a:gdLst>
                  <a:gd name="T0" fmla="*/ 28 w 32"/>
                  <a:gd name="T1" fmla="*/ 12 h 56"/>
                  <a:gd name="T2" fmla="*/ 28 w 32"/>
                  <a:gd name="T3" fmla="*/ 12 h 56"/>
                  <a:gd name="T4" fmla="*/ 26 w 32"/>
                  <a:gd name="T5" fmla="*/ 10 h 56"/>
                  <a:gd name="T6" fmla="*/ 26 w 32"/>
                  <a:gd name="T7" fmla="*/ 10 h 56"/>
                  <a:gd name="T8" fmla="*/ 20 w 32"/>
                  <a:gd name="T9" fmla="*/ 10 h 56"/>
                  <a:gd name="T10" fmla="*/ 20 w 32"/>
                  <a:gd name="T11" fmla="*/ 10 h 56"/>
                  <a:gd name="T12" fmla="*/ 16 w 32"/>
                  <a:gd name="T13" fmla="*/ 10 h 56"/>
                  <a:gd name="T14" fmla="*/ 12 w 32"/>
                  <a:gd name="T15" fmla="*/ 14 h 56"/>
                  <a:gd name="T16" fmla="*/ 12 w 32"/>
                  <a:gd name="T17" fmla="*/ 14 h 56"/>
                  <a:gd name="T18" fmla="*/ 10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18 w 32"/>
                  <a:gd name="T43" fmla="*/ 0 h 56"/>
                  <a:gd name="T44" fmla="*/ 18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28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28" y="12"/>
                    </a:moveTo>
                    <a:lnTo>
                      <a:pt x="28" y="12"/>
                    </a:lnTo>
                    <a:lnTo>
                      <a:pt x="26" y="10"/>
                    </a:lnTo>
                    <a:lnTo>
                      <a:pt x="26" y="10"/>
                    </a:lnTo>
                    <a:lnTo>
                      <a:pt x="20" y="10"/>
                    </a:lnTo>
                    <a:lnTo>
                      <a:pt x="20" y="10"/>
                    </a:lnTo>
                    <a:lnTo>
                      <a:pt x="16" y="10"/>
                    </a:lnTo>
                    <a:lnTo>
                      <a:pt x="12" y="14"/>
                    </a:lnTo>
                    <a:lnTo>
                      <a:pt x="12" y="14"/>
                    </a:lnTo>
                    <a:lnTo>
                      <a:pt x="10" y="18"/>
                    </a:lnTo>
                    <a:lnTo>
                      <a:pt x="10" y="24"/>
                    </a:lnTo>
                    <a:lnTo>
                      <a:pt x="10" y="56"/>
                    </a:lnTo>
                    <a:lnTo>
                      <a:pt x="0" y="56"/>
                    </a:lnTo>
                    <a:lnTo>
                      <a:pt x="0" y="0"/>
                    </a:lnTo>
                    <a:lnTo>
                      <a:pt x="10" y="0"/>
                    </a:lnTo>
                    <a:lnTo>
                      <a:pt x="10" y="6"/>
                    </a:lnTo>
                    <a:lnTo>
                      <a:pt x="10" y="6"/>
                    </a:lnTo>
                    <a:lnTo>
                      <a:pt x="12" y="4"/>
                    </a:lnTo>
                    <a:lnTo>
                      <a:pt x="12" y="4"/>
                    </a:lnTo>
                    <a:lnTo>
                      <a:pt x="16" y="2"/>
                    </a:lnTo>
                    <a:lnTo>
                      <a:pt x="16" y="2"/>
                    </a:lnTo>
                    <a:lnTo>
                      <a:pt x="18" y="0"/>
                    </a:lnTo>
                    <a:lnTo>
                      <a:pt x="18" y="0"/>
                    </a:lnTo>
                    <a:lnTo>
                      <a:pt x="22" y="0"/>
                    </a:lnTo>
                    <a:lnTo>
                      <a:pt x="22" y="0"/>
                    </a:lnTo>
                    <a:lnTo>
                      <a:pt x="28" y="0"/>
                    </a:lnTo>
                    <a:lnTo>
                      <a:pt x="28" y="0"/>
                    </a:lnTo>
                    <a:lnTo>
                      <a:pt x="32" y="2"/>
                    </a:lnTo>
                    <a:lnTo>
                      <a:pt x="28"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8" name="Freeform 47"/>
              <p:cNvSpPr>
                <a:spLocks/>
              </p:cNvSpPr>
              <p:nvPr/>
            </p:nvSpPr>
            <p:spPr bwMode="auto">
              <a:xfrm>
                <a:off x="3235325"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9" name="Freeform 48"/>
              <p:cNvSpPr>
                <a:spLocks/>
              </p:cNvSpPr>
              <p:nvPr/>
            </p:nvSpPr>
            <p:spPr bwMode="auto">
              <a:xfrm>
                <a:off x="3305175" y="6451600"/>
                <a:ext cx="69850" cy="120650"/>
              </a:xfrm>
              <a:custGeom>
                <a:avLst/>
                <a:gdLst>
                  <a:gd name="T0" fmla="*/ 34 w 44"/>
                  <a:gd name="T1" fmla="*/ 76 h 76"/>
                  <a:gd name="T2" fmla="*/ 34 w 44"/>
                  <a:gd name="T3" fmla="*/ 44 h 76"/>
                  <a:gd name="T4" fmla="*/ 34 w 44"/>
                  <a:gd name="T5" fmla="*/ 44 h 76"/>
                  <a:gd name="T6" fmla="*/ 34 w 44"/>
                  <a:gd name="T7" fmla="*/ 38 h 76"/>
                  <a:gd name="T8" fmla="*/ 32 w 44"/>
                  <a:gd name="T9" fmla="*/ 32 h 76"/>
                  <a:gd name="T10" fmla="*/ 32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2 w 44"/>
                  <a:gd name="T31" fmla="*/ 44 h 76"/>
                  <a:gd name="T32" fmla="*/ 12 w 44"/>
                  <a:gd name="T33" fmla="*/ 76 h 76"/>
                  <a:gd name="T34" fmla="*/ 0 w 44"/>
                  <a:gd name="T35" fmla="*/ 76 h 76"/>
                  <a:gd name="T36" fmla="*/ 0 w 44"/>
                  <a:gd name="T37" fmla="*/ 4 h 76"/>
                  <a:gd name="T38" fmla="*/ 12 w 44"/>
                  <a:gd name="T39" fmla="*/ 0 h 76"/>
                  <a:gd name="T40" fmla="*/ 12 w 44"/>
                  <a:gd name="T41" fmla="*/ 26 h 76"/>
                  <a:gd name="T42" fmla="*/ 12 w 44"/>
                  <a:gd name="T43" fmla="*/ 26 h 76"/>
                  <a:gd name="T44" fmla="*/ 14 w 44"/>
                  <a:gd name="T45" fmla="*/ 22 h 76"/>
                  <a:gd name="T46" fmla="*/ 14 w 44"/>
                  <a:gd name="T47" fmla="*/ 22 h 76"/>
                  <a:gd name="T48" fmla="*/ 18 w 44"/>
                  <a:gd name="T49" fmla="*/ 20 h 76"/>
                  <a:gd name="T50" fmla="*/ 18 w 44"/>
                  <a:gd name="T51" fmla="*/ 20 h 76"/>
                  <a:gd name="T52" fmla="*/ 22 w 44"/>
                  <a:gd name="T53" fmla="*/ 20 h 76"/>
                  <a:gd name="T54" fmla="*/ 22 w 44"/>
                  <a:gd name="T55" fmla="*/ 20 h 76"/>
                  <a:gd name="T56" fmla="*/ 26 w 44"/>
                  <a:gd name="T57" fmla="*/ 20 h 76"/>
                  <a:gd name="T58" fmla="*/ 26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4" y="38"/>
                    </a:lnTo>
                    <a:lnTo>
                      <a:pt x="32" y="32"/>
                    </a:lnTo>
                    <a:lnTo>
                      <a:pt x="32" y="32"/>
                    </a:lnTo>
                    <a:lnTo>
                      <a:pt x="28" y="30"/>
                    </a:lnTo>
                    <a:lnTo>
                      <a:pt x="22" y="30"/>
                    </a:lnTo>
                    <a:lnTo>
                      <a:pt x="22" y="30"/>
                    </a:lnTo>
                    <a:lnTo>
                      <a:pt x="18" y="30"/>
                    </a:lnTo>
                    <a:lnTo>
                      <a:pt x="18" y="30"/>
                    </a:lnTo>
                    <a:lnTo>
                      <a:pt x="14" y="32"/>
                    </a:lnTo>
                    <a:lnTo>
                      <a:pt x="14" y="32"/>
                    </a:lnTo>
                    <a:lnTo>
                      <a:pt x="12" y="38"/>
                    </a:lnTo>
                    <a:lnTo>
                      <a:pt x="12" y="38"/>
                    </a:lnTo>
                    <a:lnTo>
                      <a:pt x="12" y="44"/>
                    </a:lnTo>
                    <a:lnTo>
                      <a:pt x="12" y="76"/>
                    </a:lnTo>
                    <a:lnTo>
                      <a:pt x="0" y="76"/>
                    </a:lnTo>
                    <a:lnTo>
                      <a:pt x="0" y="4"/>
                    </a:lnTo>
                    <a:lnTo>
                      <a:pt x="12" y="0"/>
                    </a:lnTo>
                    <a:lnTo>
                      <a:pt x="12" y="26"/>
                    </a:lnTo>
                    <a:lnTo>
                      <a:pt x="12" y="26"/>
                    </a:lnTo>
                    <a:lnTo>
                      <a:pt x="14" y="22"/>
                    </a:lnTo>
                    <a:lnTo>
                      <a:pt x="14" y="22"/>
                    </a:lnTo>
                    <a:lnTo>
                      <a:pt x="18" y="20"/>
                    </a:lnTo>
                    <a:lnTo>
                      <a:pt x="18" y="20"/>
                    </a:lnTo>
                    <a:lnTo>
                      <a:pt x="22" y="20"/>
                    </a:lnTo>
                    <a:lnTo>
                      <a:pt x="22" y="20"/>
                    </a:lnTo>
                    <a:lnTo>
                      <a:pt x="26" y="20"/>
                    </a:lnTo>
                    <a:lnTo>
                      <a:pt x="26"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0" name="Freeform 49"/>
              <p:cNvSpPr>
                <a:spLocks noEditPoints="1"/>
              </p:cNvSpPr>
              <p:nvPr/>
            </p:nvSpPr>
            <p:spPr bwMode="auto">
              <a:xfrm>
                <a:off x="339407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1" name="Freeform 50"/>
              <p:cNvSpPr>
                <a:spLocks noEditPoints="1"/>
              </p:cNvSpPr>
              <p:nvPr/>
            </p:nvSpPr>
            <p:spPr bwMode="auto">
              <a:xfrm>
                <a:off x="3524250" y="6483350"/>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2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6 w 44"/>
                  <a:gd name="T63" fmla="*/ 30 h 56"/>
                  <a:gd name="T64" fmla="*/ 22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4" y="14"/>
                    </a:lnTo>
                    <a:lnTo>
                      <a:pt x="32" y="12"/>
                    </a:lnTo>
                    <a:lnTo>
                      <a:pt x="32" y="12"/>
                    </a:lnTo>
                    <a:lnTo>
                      <a:pt x="28" y="10"/>
                    </a:lnTo>
                    <a:lnTo>
                      <a:pt x="24" y="8"/>
                    </a:lnTo>
                    <a:lnTo>
                      <a:pt x="24" y="8"/>
                    </a:lnTo>
                    <a:lnTo>
                      <a:pt x="16" y="10"/>
                    </a:lnTo>
                    <a:lnTo>
                      <a:pt x="16" y="10"/>
                    </a:lnTo>
                    <a:lnTo>
                      <a:pt x="10"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6" y="30"/>
                    </a:lnTo>
                    <a:lnTo>
                      <a:pt x="26" y="30"/>
                    </a:lnTo>
                    <a:lnTo>
                      <a:pt x="22" y="30"/>
                    </a:lnTo>
                    <a:lnTo>
                      <a:pt x="22"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2" name="Freeform 51"/>
              <p:cNvSpPr>
                <a:spLocks/>
              </p:cNvSpPr>
              <p:nvPr/>
            </p:nvSpPr>
            <p:spPr bwMode="auto">
              <a:xfrm>
                <a:off x="3616325" y="6483350"/>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4 w 44"/>
                  <a:gd name="T23" fmla="*/ 14 h 56"/>
                  <a:gd name="T24" fmla="*/ 14 w 44"/>
                  <a:gd name="T25" fmla="*/ 14 h 56"/>
                  <a:gd name="T26" fmla="*/ 12 w 44"/>
                  <a:gd name="T27" fmla="*/ 18 h 56"/>
                  <a:gd name="T28" fmla="*/ 12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4" y="14"/>
                    </a:lnTo>
                    <a:lnTo>
                      <a:pt x="14" y="14"/>
                    </a:lnTo>
                    <a:lnTo>
                      <a:pt x="12" y="18"/>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3" name="Freeform 52"/>
              <p:cNvSpPr>
                <a:spLocks/>
              </p:cNvSpPr>
              <p:nvPr/>
            </p:nvSpPr>
            <p:spPr bwMode="auto">
              <a:xfrm>
                <a:off x="3702050" y="6483350"/>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4" name="Freeform 53"/>
              <p:cNvSpPr>
                <a:spLocks/>
              </p:cNvSpPr>
              <p:nvPr/>
            </p:nvSpPr>
            <p:spPr bwMode="auto">
              <a:xfrm>
                <a:off x="3775075" y="6483350"/>
                <a:ext cx="111125" cy="88900"/>
              </a:xfrm>
              <a:custGeom>
                <a:avLst/>
                <a:gdLst>
                  <a:gd name="T0" fmla="*/ 54 w 70"/>
                  <a:gd name="T1" fmla="*/ 56 h 56"/>
                  <a:gd name="T2" fmla="*/ 46 w 70"/>
                  <a:gd name="T3" fmla="*/ 56 h 56"/>
                  <a:gd name="T4" fmla="*/ 36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60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6" y="16"/>
                    </a:lnTo>
                    <a:lnTo>
                      <a:pt x="24" y="56"/>
                    </a:lnTo>
                    <a:lnTo>
                      <a:pt x="16" y="56"/>
                    </a:lnTo>
                    <a:lnTo>
                      <a:pt x="0" y="0"/>
                    </a:lnTo>
                    <a:lnTo>
                      <a:pt x="12" y="0"/>
                    </a:lnTo>
                    <a:lnTo>
                      <a:pt x="20" y="38"/>
                    </a:lnTo>
                    <a:lnTo>
                      <a:pt x="30" y="0"/>
                    </a:lnTo>
                    <a:lnTo>
                      <a:pt x="40" y="0"/>
                    </a:lnTo>
                    <a:lnTo>
                      <a:pt x="50" y="38"/>
                    </a:lnTo>
                    <a:lnTo>
                      <a:pt x="60"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5" name="Freeform 54"/>
              <p:cNvSpPr>
                <a:spLocks noEditPoints="1"/>
              </p:cNvSpPr>
              <p:nvPr/>
            </p:nvSpPr>
            <p:spPr bwMode="auto">
              <a:xfrm>
                <a:off x="3895725"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6" name="Freeform 55"/>
              <p:cNvSpPr>
                <a:spLocks/>
              </p:cNvSpPr>
              <p:nvPr/>
            </p:nvSpPr>
            <p:spPr bwMode="auto">
              <a:xfrm>
                <a:off x="3987800" y="648335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4"/>
                    </a:lnTo>
                    <a:lnTo>
                      <a:pt x="12"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7" name="Freeform 56"/>
              <p:cNvSpPr>
                <a:spLocks/>
              </p:cNvSpPr>
              <p:nvPr/>
            </p:nvSpPr>
            <p:spPr bwMode="auto">
              <a:xfrm>
                <a:off x="4032250" y="6546850"/>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2 w 16"/>
                  <a:gd name="T29" fmla="*/ 12 h 16"/>
                  <a:gd name="T30" fmla="*/ 2 w 16"/>
                  <a:gd name="T31" fmla="*/ 12 h 16"/>
                  <a:gd name="T32" fmla="*/ 0 w 16"/>
                  <a:gd name="T33" fmla="*/ 8 h 16"/>
                  <a:gd name="T34" fmla="*/ 0 w 16"/>
                  <a:gd name="T35" fmla="*/ 8 h 16"/>
                  <a:gd name="T36" fmla="*/ 2 w 16"/>
                  <a:gd name="T37" fmla="*/ 4 h 16"/>
                  <a:gd name="T38" fmla="*/ 2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8" name="Freeform 57"/>
              <p:cNvSpPr>
                <a:spLocks/>
              </p:cNvSpPr>
              <p:nvPr/>
            </p:nvSpPr>
            <p:spPr bwMode="auto">
              <a:xfrm>
                <a:off x="606425" y="6638925"/>
                <a:ext cx="85725" cy="117475"/>
              </a:xfrm>
              <a:custGeom>
                <a:avLst/>
                <a:gdLst>
                  <a:gd name="T0" fmla="*/ 32 w 54"/>
                  <a:gd name="T1" fmla="*/ 12 h 74"/>
                  <a:gd name="T2" fmla="*/ 32 w 54"/>
                  <a:gd name="T3" fmla="*/ 74 h 74"/>
                  <a:gd name="T4" fmla="*/ 20 w 54"/>
                  <a:gd name="T5" fmla="*/ 74 h 74"/>
                  <a:gd name="T6" fmla="*/ 20 w 54"/>
                  <a:gd name="T7" fmla="*/ 12 h 74"/>
                  <a:gd name="T8" fmla="*/ 0 w 54"/>
                  <a:gd name="T9" fmla="*/ 12 h 74"/>
                  <a:gd name="T10" fmla="*/ 0 w 54"/>
                  <a:gd name="T11" fmla="*/ 0 h 74"/>
                  <a:gd name="T12" fmla="*/ 54 w 54"/>
                  <a:gd name="T13" fmla="*/ 0 h 74"/>
                  <a:gd name="T14" fmla="*/ 54 w 54"/>
                  <a:gd name="T15" fmla="*/ 12 h 74"/>
                  <a:gd name="T16" fmla="*/ 32 w 54"/>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2"/>
                    </a:moveTo>
                    <a:lnTo>
                      <a:pt x="32" y="74"/>
                    </a:lnTo>
                    <a:lnTo>
                      <a:pt x="20" y="74"/>
                    </a:lnTo>
                    <a:lnTo>
                      <a:pt x="20" y="12"/>
                    </a:lnTo>
                    <a:lnTo>
                      <a:pt x="0" y="12"/>
                    </a:lnTo>
                    <a:lnTo>
                      <a:pt x="0" y="0"/>
                    </a:lnTo>
                    <a:lnTo>
                      <a:pt x="54" y="0"/>
                    </a:lnTo>
                    <a:lnTo>
                      <a:pt x="54" y="12"/>
                    </a:lnTo>
                    <a:lnTo>
                      <a:pt x="32"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9" name="Freeform 58"/>
              <p:cNvSpPr>
                <a:spLocks/>
              </p:cNvSpPr>
              <p:nvPr/>
            </p:nvSpPr>
            <p:spPr bwMode="auto">
              <a:xfrm>
                <a:off x="704850" y="663575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70" name="Freeform 59"/>
              <p:cNvSpPr>
                <a:spLocks noEditPoints="1"/>
              </p:cNvSpPr>
              <p:nvPr/>
            </p:nvSpPr>
            <p:spPr bwMode="auto">
              <a:xfrm>
                <a:off x="793750" y="6667500"/>
                <a:ext cx="73025" cy="88900"/>
              </a:xfrm>
              <a:custGeom>
                <a:avLst/>
                <a:gdLst>
                  <a:gd name="T0" fmla="*/ 46 w 46"/>
                  <a:gd name="T1" fmla="*/ 28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8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6 h 56"/>
                  <a:gd name="T28" fmla="*/ 28 w 46"/>
                  <a:gd name="T29" fmla="*/ 56 h 56"/>
                  <a:gd name="T30" fmla="*/ 22 w 46"/>
                  <a:gd name="T31" fmla="*/ 56 h 56"/>
                  <a:gd name="T32" fmla="*/ 16 w 46"/>
                  <a:gd name="T33" fmla="*/ 56 h 56"/>
                  <a:gd name="T34" fmla="*/ 10 w 46"/>
                  <a:gd name="T35" fmla="*/ 54 h 56"/>
                  <a:gd name="T36" fmla="*/ 6 w 46"/>
                  <a:gd name="T37" fmla="*/ 50 h 56"/>
                  <a:gd name="T38" fmla="*/ 2 w 46"/>
                  <a:gd name="T39" fmla="*/ 44 h 56"/>
                  <a:gd name="T40" fmla="*/ 0 w 46"/>
                  <a:gd name="T41" fmla="*/ 38 h 56"/>
                  <a:gd name="T42" fmla="*/ 0 w 46"/>
                  <a:gd name="T43" fmla="*/ 28 h 56"/>
                  <a:gd name="T44" fmla="*/ 0 w 46"/>
                  <a:gd name="T45" fmla="*/ 16 h 56"/>
                  <a:gd name="T46" fmla="*/ 6 w 46"/>
                  <a:gd name="T47" fmla="*/ 8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8 h 56"/>
                  <a:gd name="T60" fmla="*/ 36 w 46"/>
                  <a:gd name="T61" fmla="*/ 24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8"/>
                    </a:lnTo>
                    <a:lnTo>
                      <a:pt x="24" y="48"/>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6"/>
                    </a:lnTo>
                    <a:lnTo>
                      <a:pt x="34" y="56"/>
                    </a:lnTo>
                    <a:lnTo>
                      <a:pt x="28" y="56"/>
                    </a:lnTo>
                    <a:lnTo>
                      <a:pt x="28" y="56"/>
                    </a:lnTo>
                    <a:lnTo>
                      <a:pt x="22" y="56"/>
                    </a:lnTo>
                    <a:lnTo>
                      <a:pt x="22" y="56"/>
                    </a:lnTo>
                    <a:lnTo>
                      <a:pt x="16" y="56"/>
                    </a:lnTo>
                    <a:lnTo>
                      <a:pt x="16" y="56"/>
                    </a:lnTo>
                    <a:lnTo>
                      <a:pt x="10" y="54"/>
                    </a:lnTo>
                    <a:lnTo>
                      <a:pt x="10" y="54"/>
                    </a:lnTo>
                    <a:lnTo>
                      <a:pt x="6" y="50"/>
                    </a:lnTo>
                    <a:lnTo>
                      <a:pt x="6" y="50"/>
                    </a:lnTo>
                    <a:lnTo>
                      <a:pt x="2" y="44"/>
                    </a:lnTo>
                    <a:lnTo>
                      <a:pt x="2" y="44"/>
                    </a:lnTo>
                    <a:lnTo>
                      <a:pt x="0" y="38"/>
                    </a:lnTo>
                    <a:lnTo>
                      <a:pt x="0" y="38"/>
                    </a:lnTo>
                    <a:lnTo>
                      <a:pt x="0" y="28"/>
                    </a:lnTo>
                    <a:lnTo>
                      <a:pt x="0" y="28"/>
                    </a:lnTo>
                    <a:lnTo>
                      <a:pt x="0" y="16"/>
                    </a:lnTo>
                    <a:lnTo>
                      <a:pt x="0" y="16"/>
                    </a:lnTo>
                    <a:lnTo>
                      <a:pt x="6" y="8"/>
                    </a:lnTo>
                    <a:lnTo>
                      <a:pt x="6" y="8"/>
                    </a:lnTo>
                    <a:lnTo>
                      <a:pt x="14" y="2"/>
                    </a:lnTo>
                    <a:lnTo>
                      <a:pt x="14" y="2"/>
                    </a:lnTo>
                    <a:lnTo>
                      <a:pt x="24" y="0"/>
                    </a:lnTo>
                    <a:lnTo>
                      <a:pt x="24" y="0"/>
                    </a:lnTo>
                    <a:lnTo>
                      <a:pt x="28" y="0"/>
                    </a:lnTo>
                    <a:lnTo>
                      <a:pt x="34" y="2"/>
                    </a:lnTo>
                    <a:lnTo>
                      <a:pt x="34" y="2"/>
                    </a:lnTo>
                    <a:lnTo>
                      <a:pt x="40" y="8"/>
                    </a:lnTo>
                    <a:lnTo>
                      <a:pt x="40" y="8"/>
                    </a:lnTo>
                    <a:lnTo>
                      <a:pt x="44" y="16"/>
                    </a:lnTo>
                    <a:lnTo>
                      <a:pt x="44" y="16"/>
                    </a:lnTo>
                    <a:lnTo>
                      <a:pt x="46" y="28"/>
                    </a:lnTo>
                    <a:lnTo>
                      <a:pt x="46" y="28"/>
                    </a:lnTo>
                    <a:close/>
                    <a:moveTo>
                      <a:pt x="36" y="24"/>
                    </a:moveTo>
                    <a:lnTo>
                      <a:pt x="36" y="24"/>
                    </a:lnTo>
                    <a:lnTo>
                      <a:pt x="34" y="18"/>
                    </a:lnTo>
                    <a:lnTo>
                      <a:pt x="34" y="18"/>
                    </a:lnTo>
                    <a:lnTo>
                      <a:pt x="32" y="14"/>
                    </a:lnTo>
                    <a:lnTo>
                      <a:pt x="32" y="14"/>
                    </a:lnTo>
                    <a:lnTo>
                      <a:pt x="28" y="10"/>
                    </a:lnTo>
                    <a:lnTo>
                      <a:pt x="28" y="10"/>
                    </a:lnTo>
                    <a:lnTo>
                      <a:pt x="22" y="10"/>
                    </a:lnTo>
                    <a:lnTo>
                      <a:pt x="22"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71" name="Freeform 60"/>
              <p:cNvSpPr>
                <a:spLocks noEditPoints="1"/>
              </p:cNvSpPr>
              <p:nvPr/>
            </p:nvSpPr>
            <p:spPr bwMode="auto">
              <a:xfrm>
                <a:off x="927100" y="6635750"/>
                <a:ext cx="73025" cy="120650"/>
              </a:xfrm>
              <a:custGeom>
                <a:avLst/>
                <a:gdLst>
                  <a:gd name="T0" fmla="*/ 46 w 46"/>
                  <a:gd name="T1" fmla="*/ 50 h 76"/>
                  <a:gd name="T2" fmla="*/ 44 w 46"/>
                  <a:gd name="T3" fmla="*/ 62 h 76"/>
                  <a:gd name="T4" fmla="*/ 40 w 46"/>
                  <a:gd name="T5" fmla="*/ 70 h 76"/>
                  <a:gd name="T6" fmla="*/ 32 w 46"/>
                  <a:gd name="T7" fmla="*/ 76 h 76"/>
                  <a:gd name="T8" fmla="*/ 24 w 46"/>
                  <a:gd name="T9" fmla="*/ 76 h 76"/>
                  <a:gd name="T10" fmla="*/ 16 w 46"/>
                  <a:gd name="T11" fmla="*/ 76 h 76"/>
                  <a:gd name="T12" fmla="*/ 10 w 46"/>
                  <a:gd name="T13" fmla="*/ 76 h 76"/>
                  <a:gd name="T14" fmla="*/ 0 w 46"/>
                  <a:gd name="T15" fmla="*/ 6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2 h 76"/>
                  <a:gd name="T28" fmla="*/ 40 w 46"/>
                  <a:gd name="T29" fmla="*/ 26 h 76"/>
                  <a:gd name="T30" fmla="*/ 44 w 46"/>
                  <a:gd name="T31" fmla="*/ 36 h 76"/>
                  <a:gd name="T32" fmla="*/ 46 w 46"/>
                  <a:gd name="T33" fmla="*/ 50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8 h 76"/>
                  <a:gd name="T60" fmla="*/ 32 w 46"/>
                  <a:gd name="T61" fmla="*/ 62 h 76"/>
                  <a:gd name="T62" fmla="*/ 34 w 46"/>
                  <a:gd name="T63" fmla="*/ 58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50"/>
                    </a:moveTo>
                    <a:lnTo>
                      <a:pt x="46" y="50"/>
                    </a:lnTo>
                    <a:lnTo>
                      <a:pt x="44" y="62"/>
                    </a:lnTo>
                    <a:lnTo>
                      <a:pt x="44" y="62"/>
                    </a:lnTo>
                    <a:lnTo>
                      <a:pt x="40" y="70"/>
                    </a:lnTo>
                    <a:lnTo>
                      <a:pt x="40" y="70"/>
                    </a:lnTo>
                    <a:lnTo>
                      <a:pt x="32" y="76"/>
                    </a:lnTo>
                    <a:lnTo>
                      <a:pt x="32" y="76"/>
                    </a:lnTo>
                    <a:lnTo>
                      <a:pt x="24" y="76"/>
                    </a:lnTo>
                    <a:lnTo>
                      <a:pt x="24" y="76"/>
                    </a:lnTo>
                    <a:lnTo>
                      <a:pt x="16" y="76"/>
                    </a:lnTo>
                    <a:lnTo>
                      <a:pt x="16" y="76"/>
                    </a:lnTo>
                    <a:lnTo>
                      <a:pt x="10" y="70"/>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2"/>
                    </a:lnTo>
                    <a:lnTo>
                      <a:pt x="32" y="22"/>
                    </a:lnTo>
                    <a:lnTo>
                      <a:pt x="40" y="26"/>
                    </a:lnTo>
                    <a:lnTo>
                      <a:pt x="40" y="26"/>
                    </a:lnTo>
                    <a:lnTo>
                      <a:pt x="44" y="36"/>
                    </a:lnTo>
                    <a:lnTo>
                      <a:pt x="44" y="36"/>
                    </a:lnTo>
                    <a:lnTo>
                      <a:pt x="46" y="50"/>
                    </a:lnTo>
                    <a:lnTo>
                      <a:pt x="46" y="50"/>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8"/>
                    </a:lnTo>
                    <a:lnTo>
                      <a:pt x="24" y="68"/>
                    </a:lnTo>
                    <a:lnTo>
                      <a:pt x="28" y="66"/>
                    </a:lnTo>
                    <a:lnTo>
                      <a:pt x="32" y="62"/>
                    </a:lnTo>
                    <a:lnTo>
                      <a:pt x="32" y="62"/>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0" name="Freeform 61"/>
              <p:cNvSpPr>
                <a:spLocks noEditPoints="1"/>
              </p:cNvSpPr>
              <p:nvPr/>
            </p:nvSpPr>
            <p:spPr bwMode="auto">
              <a:xfrm>
                <a:off x="1012825" y="6667500"/>
                <a:ext cx="76200" cy="88900"/>
              </a:xfrm>
              <a:custGeom>
                <a:avLst/>
                <a:gdLst>
                  <a:gd name="T0" fmla="*/ 48 w 48"/>
                  <a:gd name="T1" fmla="*/ 28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8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8 h 56"/>
                  <a:gd name="T60" fmla="*/ 36 w 48"/>
                  <a:gd name="T61" fmla="*/ 24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8"/>
                    </a:lnTo>
                    <a:lnTo>
                      <a:pt x="24" y="48"/>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4" y="2"/>
                    </a:lnTo>
                    <a:lnTo>
                      <a:pt x="14" y="2"/>
                    </a:lnTo>
                    <a:lnTo>
                      <a:pt x="24" y="0"/>
                    </a:lnTo>
                    <a:lnTo>
                      <a:pt x="24" y="0"/>
                    </a:lnTo>
                    <a:lnTo>
                      <a:pt x="30" y="0"/>
                    </a:lnTo>
                    <a:lnTo>
                      <a:pt x="34" y="2"/>
                    </a:lnTo>
                    <a:lnTo>
                      <a:pt x="34" y="2"/>
                    </a:lnTo>
                    <a:lnTo>
                      <a:pt x="42" y="8"/>
                    </a:lnTo>
                    <a:lnTo>
                      <a:pt x="42" y="8"/>
                    </a:lnTo>
                    <a:lnTo>
                      <a:pt x="46" y="16"/>
                    </a:lnTo>
                    <a:lnTo>
                      <a:pt x="46" y="16"/>
                    </a:lnTo>
                    <a:lnTo>
                      <a:pt x="48" y="28"/>
                    </a:lnTo>
                    <a:lnTo>
                      <a:pt x="48" y="28"/>
                    </a:lnTo>
                    <a:close/>
                    <a:moveTo>
                      <a:pt x="36" y="24"/>
                    </a:moveTo>
                    <a:lnTo>
                      <a:pt x="36" y="24"/>
                    </a:lnTo>
                    <a:lnTo>
                      <a:pt x="36" y="18"/>
                    </a:lnTo>
                    <a:lnTo>
                      <a:pt x="36" y="18"/>
                    </a:lnTo>
                    <a:lnTo>
                      <a:pt x="34" y="14"/>
                    </a:lnTo>
                    <a:lnTo>
                      <a:pt x="34" y="14"/>
                    </a:lnTo>
                    <a:lnTo>
                      <a:pt x="30" y="10"/>
                    </a:lnTo>
                    <a:lnTo>
                      <a:pt x="30" y="10"/>
                    </a:lnTo>
                    <a:lnTo>
                      <a:pt x="24" y="10"/>
                    </a:lnTo>
                    <a:lnTo>
                      <a:pt x="24" y="10"/>
                    </a:lnTo>
                    <a:lnTo>
                      <a:pt x="18" y="10"/>
                    </a:lnTo>
                    <a:lnTo>
                      <a:pt x="18" y="10"/>
                    </a:lnTo>
                    <a:lnTo>
                      <a:pt x="16" y="14"/>
                    </a:lnTo>
                    <a:lnTo>
                      <a:pt x="16" y="14"/>
                    </a:lnTo>
                    <a:lnTo>
                      <a:pt x="12" y="18"/>
                    </a:lnTo>
                    <a:lnTo>
                      <a:pt x="12" y="18"/>
                    </a:lnTo>
                    <a:lnTo>
                      <a:pt x="12"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1" name="Freeform 62"/>
              <p:cNvSpPr>
                <a:spLocks/>
              </p:cNvSpPr>
              <p:nvPr/>
            </p:nvSpPr>
            <p:spPr bwMode="auto">
              <a:xfrm>
                <a:off x="1098550"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4" name="Freeform 63"/>
              <p:cNvSpPr>
                <a:spLocks/>
              </p:cNvSpPr>
              <p:nvPr/>
            </p:nvSpPr>
            <p:spPr bwMode="auto">
              <a:xfrm>
                <a:off x="1158875"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5" name="Freeform 64"/>
              <p:cNvSpPr>
                <a:spLocks noEditPoints="1"/>
              </p:cNvSpPr>
              <p:nvPr/>
            </p:nvSpPr>
            <p:spPr bwMode="auto">
              <a:xfrm>
                <a:off x="1222375" y="6667500"/>
                <a:ext cx="73025" cy="88900"/>
              </a:xfrm>
              <a:custGeom>
                <a:avLst/>
                <a:gdLst>
                  <a:gd name="T0" fmla="*/ 46 w 46"/>
                  <a:gd name="T1" fmla="*/ 28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8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6 h 56"/>
                  <a:gd name="T28" fmla="*/ 30 w 46"/>
                  <a:gd name="T29" fmla="*/ 56 h 56"/>
                  <a:gd name="T30" fmla="*/ 24 w 46"/>
                  <a:gd name="T31" fmla="*/ 56 h 56"/>
                  <a:gd name="T32" fmla="*/ 16 w 46"/>
                  <a:gd name="T33" fmla="*/ 56 h 56"/>
                  <a:gd name="T34" fmla="*/ 12 w 46"/>
                  <a:gd name="T35" fmla="*/ 54 h 56"/>
                  <a:gd name="T36" fmla="*/ 8 w 46"/>
                  <a:gd name="T37" fmla="*/ 50 h 56"/>
                  <a:gd name="T38" fmla="*/ 4 w 46"/>
                  <a:gd name="T39" fmla="*/ 44 h 56"/>
                  <a:gd name="T40" fmla="*/ 0 w 46"/>
                  <a:gd name="T41" fmla="*/ 38 h 56"/>
                  <a:gd name="T42" fmla="*/ 0 w 46"/>
                  <a:gd name="T43" fmla="*/ 28 h 56"/>
                  <a:gd name="T44" fmla="*/ 2 w 46"/>
                  <a:gd name="T45" fmla="*/ 16 h 56"/>
                  <a:gd name="T46" fmla="*/ 6 w 46"/>
                  <a:gd name="T47" fmla="*/ 8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8 h 56"/>
                  <a:gd name="T60" fmla="*/ 36 w 46"/>
                  <a:gd name="T61" fmla="*/ 24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8"/>
                    </a:lnTo>
                    <a:lnTo>
                      <a:pt x="24" y="48"/>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6"/>
                    </a:lnTo>
                    <a:lnTo>
                      <a:pt x="34" y="56"/>
                    </a:lnTo>
                    <a:lnTo>
                      <a:pt x="30" y="56"/>
                    </a:lnTo>
                    <a:lnTo>
                      <a:pt x="30" y="56"/>
                    </a:lnTo>
                    <a:lnTo>
                      <a:pt x="24" y="56"/>
                    </a:lnTo>
                    <a:lnTo>
                      <a:pt x="24" y="56"/>
                    </a:lnTo>
                    <a:lnTo>
                      <a:pt x="16" y="56"/>
                    </a:lnTo>
                    <a:lnTo>
                      <a:pt x="16" y="56"/>
                    </a:lnTo>
                    <a:lnTo>
                      <a:pt x="12" y="54"/>
                    </a:lnTo>
                    <a:lnTo>
                      <a:pt x="12" y="54"/>
                    </a:lnTo>
                    <a:lnTo>
                      <a:pt x="8" y="50"/>
                    </a:lnTo>
                    <a:lnTo>
                      <a:pt x="8" y="50"/>
                    </a:lnTo>
                    <a:lnTo>
                      <a:pt x="4" y="44"/>
                    </a:lnTo>
                    <a:lnTo>
                      <a:pt x="4" y="44"/>
                    </a:lnTo>
                    <a:lnTo>
                      <a:pt x="0" y="38"/>
                    </a:lnTo>
                    <a:lnTo>
                      <a:pt x="0" y="38"/>
                    </a:lnTo>
                    <a:lnTo>
                      <a:pt x="0" y="28"/>
                    </a:lnTo>
                    <a:lnTo>
                      <a:pt x="0" y="28"/>
                    </a:lnTo>
                    <a:lnTo>
                      <a:pt x="2" y="16"/>
                    </a:lnTo>
                    <a:lnTo>
                      <a:pt x="2" y="16"/>
                    </a:lnTo>
                    <a:lnTo>
                      <a:pt x="6" y="8"/>
                    </a:lnTo>
                    <a:lnTo>
                      <a:pt x="6" y="8"/>
                    </a:lnTo>
                    <a:lnTo>
                      <a:pt x="14" y="2"/>
                    </a:lnTo>
                    <a:lnTo>
                      <a:pt x="14" y="2"/>
                    </a:lnTo>
                    <a:lnTo>
                      <a:pt x="24" y="0"/>
                    </a:lnTo>
                    <a:lnTo>
                      <a:pt x="24" y="0"/>
                    </a:lnTo>
                    <a:lnTo>
                      <a:pt x="30" y="0"/>
                    </a:lnTo>
                    <a:lnTo>
                      <a:pt x="34" y="2"/>
                    </a:lnTo>
                    <a:lnTo>
                      <a:pt x="34" y="2"/>
                    </a:lnTo>
                    <a:lnTo>
                      <a:pt x="42" y="8"/>
                    </a:lnTo>
                    <a:lnTo>
                      <a:pt x="42" y="8"/>
                    </a:lnTo>
                    <a:lnTo>
                      <a:pt x="46" y="16"/>
                    </a:lnTo>
                    <a:lnTo>
                      <a:pt x="46" y="16"/>
                    </a:lnTo>
                    <a:lnTo>
                      <a:pt x="46" y="28"/>
                    </a:lnTo>
                    <a:lnTo>
                      <a:pt x="46" y="28"/>
                    </a:lnTo>
                    <a:close/>
                    <a:moveTo>
                      <a:pt x="36" y="24"/>
                    </a:moveTo>
                    <a:lnTo>
                      <a:pt x="36" y="24"/>
                    </a:lnTo>
                    <a:lnTo>
                      <a:pt x="36" y="18"/>
                    </a:lnTo>
                    <a:lnTo>
                      <a:pt x="36" y="18"/>
                    </a:lnTo>
                    <a:lnTo>
                      <a:pt x="32" y="14"/>
                    </a:lnTo>
                    <a:lnTo>
                      <a:pt x="32" y="14"/>
                    </a:lnTo>
                    <a:lnTo>
                      <a:pt x="28" y="10"/>
                    </a:lnTo>
                    <a:lnTo>
                      <a:pt x="28" y="10"/>
                    </a:lnTo>
                    <a:lnTo>
                      <a:pt x="24" y="10"/>
                    </a:lnTo>
                    <a:lnTo>
                      <a:pt x="24"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6" name="Freeform 65"/>
              <p:cNvSpPr>
                <a:spLocks/>
              </p:cNvSpPr>
              <p:nvPr/>
            </p:nvSpPr>
            <p:spPr bwMode="auto">
              <a:xfrm>
                <a:off x="1314450" y="666750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7" name="Freeform 66"/>
              <p:cNvSpPr>
                <a:spLocks/>
              </p:cNvSpPr>
              <p:nvPr/>
            </p:nvSpPr>
            <p:spPr bwMode="auto">
              <a:xfrm>
                <a:off x="1416050"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8" name="Freeform 67"/>
              <p:cNvSpPr>
                <a:spLocks/>
              </p:cNvSpPr>
              <p:nvPr/>
            </p:nvSpPr>
            <p:spPr bwMode="auto">
              <a:xfrm>
                <a:off x="1485900" y="663575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9" name="Freeform 68"/>
              <p:cNvSpPr>
                <a:spLocks noEditPoints="1"/>
              </p:cNvSpPr>
              <p:nvPr/>
            </p:nvSpPr>
            <p:spPr bwMode="auto">
              <a:xfrm>
                <a:off x="1571625" y="6667500"/>
                <a:ext cx="76200" cy="88900"/>
              </a:xfrm>
              <a:custGeom>
                <a:avLst/>
                <a:gdLst>
                  <a:gd name="T0" fmla="*/ 48 w 48"/>
                  <a:gd name="T1" fmla="*/ 28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8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8 h 56"/>
                  <a:gd name="T60" fmla="*/ 38 w 48"/>
                  <a:gd name="T61" fmla="*/ 24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8"/>
                    </a:lnTo>
                    <a:lnTo>
                      <a:pt x="26" y="48"/>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6" y="2"/>
                    </a:lnTo>
                    <a:lnTo>
                      <a:pt x="16" y="2"/>
                    </a:lnTo>
                    <a:lnTo>
                      <a:pt x="24" y="0"/>
                    </a:lnTo>
                    <a:lnTo>
                      <a:pt x="24" y="0"/>
                    </a:lnTo>
                    <a:lnTo>
                      <a:pt x="30" y="0"/>
                    </a:lnTo>
                    <a:lnTo>
                      <a:pt x="36" y="2"/>
                    </a:lnTo>
                    <a:lnTo>
                      <a:pt x="36" y="2"/>
                    </a:lnTo>
                    <a:lnTo>
                      <a:pt x="42" y="8"/>
                    </a:lnTo>
                    <a:lnTo>
                      <a:pt x="42" y="8"/>
                    </a:lnTo>
                    <a:lnTo>
                      <a:pt x="46" y="16"/>
                    </a:lnTo>
                    <a:lnTo>
                      <a:pt x="46" y="16"/>
                    </a:lnTo>
                    <a:lnTo>
                      <a:pt x="48" y="28"/>
                    </a:lnTo>
                    <a:lnTo>
                      <a:pt x="48" y="28"/>
                    </a:lnTo>
                    <a:close/>
                    <a:moveTo>
                      <a:pt x="38" y="24"/>
                    </a:moveTo>
                    <a:lnTo>
                      <a:pt x="38" y="24"/>
                    </a:lnTo>
                    <a:lnTo>
                      <a:pt x="36" y="18"/>
                    </a:lnTo>
                    <a:lnTo>
                      <a:pt x="36" y="18"/>
                    </a:lnTo>
                    <a:lnTo>
                      <a:pt x="34" y="14"/>
                    </a:lnTo>
                    <a:lnTo>
                      <a:pt x="34" y="14"/>
                    </a:lnTo>
                    <a:lnTo>
                      <a:pt x="30" y="10"/>
                    </a:lnTo>
                    <a:lnTo>
                      <a:pt x="30" y="10"/>
                    </a:lnTo>
                    <a:lnTo>
                      <a:pt x="24" y="10"/>
                    </a:lnTo>
                    <a:lnTo>
                      <a:pt x="24" y="10"/>
                    </a:lnTo>
                    <a:lnTo>
                      <a:pt x="20" y="10"/>
                    </a:lnTo>
                    <a:lnTo>
                      <a:pt x="20" y="10"/>
                    </a:lnTo>
                    <a:lnTo>
                      <a:pt x="16" y="14"/>
                    </a:lnTo>
                    <a:lnTo>
                      <a:pt x="16" y="14"/>
                    </a:lnTo>
                    <a:lnTo>
                      <a:pt x="12" y="18"/>
                    </a:lnTo>
                    <a:lnTo>
                      <a:pt x="12" y="18"/>
                    </a:lnTo>
                    <a:lnTo>
                      <a:pt x="12" y="24"/>
                    </a:lnTo>
                    <a:lnTo>
                      <a:pt x="38"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0" name="Freeform 69"/>
              <p:cNvSpPr>
                <a:spLocks/>
              </p:cNvSpPr>
              <p:nvPr/>
            </p:nvSpPr>
            <p:spPr bwMode="auto">
              <a:xfrm>
                <a:off x="1701800" y="6667500"/>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1" name="Freeform 70"/>
              <p:cNvSpPr>
                <a:spLocks noEditPoints="1"/>
              </p:cNvSpPr>
              <p:nvPr/>
            </p:nvSpPr>
            <p:spPr bwMode="auto">
              <a:xfrm>
                <a:off x="1819275" y="6667500"/>
                <a:ext cx="79375" cy="88900"/>
              </a:xfrm>
              <a:custGeom>
                <a:avLst/>
                <a:gdLst>
                  <a:gd name="T0" fmla="*/ 50 w 50"/>
                  <a:gd name="T1" fmla="*/ 28 h 56"/>
                  <a:gd name="T2" fmla="*/ 48 w 50"/>
                  <a:gd name="T3" fmla="*/ 40 h 56"/>
                  <a:gd name="T4" fmla="*/ 42 w 50"/>
                  <a:gd name="T5" fmla="*/ 50 h 56"/>
                  <a:gd name="T6" fmla="*/ 34 w 50"/>
                  <a:gd name="T7" fmla="*/ 56 h 56"/>
                  <a:gd name="T8" fmla="*/ 24 w 50"/>
                  <a:gd name="T9" fmla="*/ 56 h 56"/>
                  <a:gd name="T10" fmla="*/ 14 w 50"/>
                  <a:gd name="T11" fmla="*/ 54 h 56"/>
                  <a:gd name="T12" fmla="*/ 8 w 50"/>
                  <a:gd name="T13" fmla="*/ 50 h 56"/>
                  <a:gd name="T14" fmla="*/ 2 w 50"/>
                  <a:gd name="T15" fmla="*/ 40 h 56"/>
                  <a:gd name="T16" fmla="*/ 0 w 50"/>
                  <a:gd name="T17" fmla="*/ 28 h 56"/>
                  <a:gd name="T18" fmla="*/ 2 w 50"/>
                  <a:gd name="T19" fmla="*/ 16 h 56"/>
                  <a:gd name="T20" fmla="*/ 8 w 50"/>
                  <a:gd name="T21" fmla="*/ 8 h 56"/>
                  <a:gd name="T22" fmla="*/ 16 w 50"/>
                  <a:gd name="T23" fmla="*/ 2 h 56"/>
                  <a:gd name="T24" fmla="*/ 24 w 50"/>
                  <a:gd name="T25" fmla="*/ 0 h 56"/>
                  <a:gd name="T26" fmla="*/ 34 w 50"/>
                  <a:gd name="T27" fmla="*/ 2 h 56"/>
                  <a:gd name="T28" fmla="*/ 42 w 50"/>
                  <a:gd name="T29" fmla="*/ 8 h 56"/>
                  <a:gd name="T30" fmla="*/ 48 w 50"/>
                  <a:gd name="T31" fmla="*/ 16 h 56"/>
                  <a:gd name="T32" fmla="*/ 50 w 50"/>
                  <a:gd name="T33" fmla="*/ 28 h 56"/>
                  <a:gd name="T34" fmla="*/ 38 w 50"/>
                  <a:gd name="T35" fmla="*/ 28 h 56"/>
                  <a:gd name="T36" fmla="*/ 38 w 50"/>
                  <a:gd name="T37" fmla="*/ 20 h 56"/>
                  <a:gd name="T38" fmla="*/ 34 w 50"/>
                  <a:gd name="T39" fmla="*/ 16 h 56"/>
                  <a:gd name="T40" fmla="*/ 30 w 50"/>
                  <a:gd name="T41" fmla="*/ 12 h 56"/>
                  <a:gd name="T42" fmla="*/ 24 w 50"/>
                  <a:gd name="T43" fmla="*/ 10 h 56"/>
                  <a:gd name="T44" fmla="*/ 18 w 50"/>
                  <a:gd name="T45" fmla="*/ 12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6 h 56"/>
                  <a:gd name="T58" fmla="*/ 24 w 50"/>
                  <a:gd name="T59" fmla="*/ 46 h 56"/>
                  <a:gd name="T60" fmla="*/ 30 w 50"/>
                  <a:gd name="T61" fmla="*/ 46 h 56"/>
                  <a:gd name="T62" fmla="*/ 34 w 50"/>
                  <a:gd name="T63" fmla="*/ 42 h 56"/>
                  <a:gd name="T64" fmla="*/ 38 w 50"/>
                  <a:gd name="T65" fmla="*/ 36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50"/>
                    </a:lnTo>
                    <a:lnTo>
                      <a:pt x="42" y="50"/>
                    </a:lnTo>
                    <a:lnTo>
                      <a:pt x="34" y="56"/>
                    </a:lnTo>
                    <a:lnTo>
                      <a:pt x="34" y="56"/>
                    </a:lnTo>
                    <a:lnTo>
                      <a:pt x="24" y="56"/>
                    </a:lnTo>
                    <a:lnTo>
                      <a:pt x="24" y="56"/>
                    </a:lnTo>
                    <a:lnTo>
                      <a:pt x="14" y="54"/>
                    </a:lnTo>
                    <a:lnTo>
                      <a:pt x="14" y="54"/>
                    </a:lnTo>
                    <a:lnTo>
                      <a:pt x="8" y="50"/>
                    </a:lnTo>
                    <a:lnTo>
                      <a:pt x="8" y="50"/>
                    </a:lnTo>
                    <a:lnTo>
                      <a:pt x="2" y="40"/>
                    </a:lnTo>
                    <a:lnTo>
                      <a:pt x="2" y="40"/>
                    </a:lnTo>
                    <a:lnTo>
                      <a:pt x="0" y="28"/>
                    </a:lnTo>
                    <a:lnTo>
                      <a:pt x="0" y="28"/>
                    </a:lnTo>
                    <a:lnTo>
                      <a:pt x="2" y="16"/>
                    </a:lnTo>
                    <a:lnTo>
                      <a:pt x="2" y="16"/>
                    </a:lnTo>
                    <a:lnTo>
                      <a:pt x="8" y="8"/>
                    </a:lnTo>
                    <a:lnTo>
                      <a:pt x="8" y="8"/>
                    </a:lnTo>
                    <a:lnTo>
                      <a:pt x="16" y="2"/>
                    </a:lnTo>
                    <a:lnTo>
                      <a:pt x="16" y="2"/>
                    </a:lnTo>
                    <a:lnTo>
                      <a:pt x="24" y="0"/>
                    </a:lnTo>
                    <a:lnTo>
                      <a:pt x="24" y="0"/>
                    </a:lnTo>
                    <a:lnTo>
                      <a:pt x="34" y="2"/>
                    </a:lnTo>
                    <a:lnTo>
                      <a:pt x="34" y="2"/>
                    </a:lnTo>
                    <a:lnTo>
                      <a:pt x="42" y="8"/>
                    </a:lnTo>
                    <a:lnTo>
                      <a:pt x="42" y="8"/>
                    </a:lnTo>
                    <a:lnTo>
                      <a:pt x="48" y="16"/>
                    </a:lnTo>
                    <a:lnTo>
                      <a:pt x="48" y="16"/>
                    </a:lnTo>
                    <a:lnTo>
                      <a:pt x="50" y="28"/>
                    </a:lnTo>
                    <a:lnTo>
                      <a:pt x="50"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2" y="28"/>
                    </a:lnTo>
                    <a:lnTo>
                      <a:pt x="12"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2" name="Freeform 71"/>
              <p:cNvSpPr>
                <a:spLocks/>
              </p:cNvSpPr>
              <p:nvPr/>
            </p:nvSpPr>
            <p:spPr bwMode="auto">
              <a:xfrm>
                <a:off x="1914525" y="6667500"/>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2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4 h 56"/>
                  <a:gd name="T36" fmla="*/ 14 w 34"/>
                  <a:gd name="T37" fmla="*/ 4 h 56"/>
                  <a:gd name="T38" fmla="*/ 16 w 34"/>
                  <a:gd name="T39" fmla="*/ 2 h 56"/>
                  <a:gd name="T40" fmla="*/ 16 w 34"/>
                  <a:gd name="T41" fmla="*/ 2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3" name="Freeform 72"/>
              <p:cNvSpPr>
                <a:spLocks/>
              </p:cNvSpPr>
              <p:nvPr/>
            </p:nvSpPr>
            <p:spPr bwMode="auto">
              <a:xfrm>
                <a:off x="1981200" y="6635750"/>
                <a:ext cx="19050" cy="120650"/>
              </a:xfrm>
              <a:custGeom>
                <a:avLst/>
                <a:gdLst>
                  <a:gd name="T0" fmla="*/ 0 w 12"/>
                  <a:gd name="T1" fmla="*/ 76 h 76"/>
                  <a:gd name="T2" fmla="*/ 0 w 12"/>
                  <a:gd name="T3" fmla="*/ 6 h 76"/>
                  <a:gd name="T4" fmla="*/ 12 w 12"/>
                  <a:gd name="T5" fmla="*/ 0 h 76"/>
                  <a:gd name="T6" fmla="*/ 12 w 12"/>
                  <a:gd name="T7" fmla="*/ 76 h 76"/>
                  <a:gd name="T8" fmla="*/ 0 w 12"/>
                  <a:gd name="T9" fmla="*/ 76 h 76"/>
                </a:gdLst>
                <a:ahLst/>
                <a:cxnLst>
                  <a:cxn ang="0">
                    <a:pos x="T0" y="T1"/>
                  </a:cxn>
                  <a:cxn ang="0">
                    <a:pos x="T2" y="T3"/>
                  </a:cxn>
                  <a:cxn ang="0">
                    <a:pos x="T4" y="T5"/>
                  </a:cxn>
                  <a:cxn ang="0">
                    <a:pos x="T6" y="T7"/>
                  </a:cxn>
                  <a:cxn ang="0">
                    <a:pos x="T8" y="T9"/>
                  </a:cxn>
                </a:cxnLst>
                <a:rect l="0" t="0" r="r" b="b"/>
                <a:pathLst>
                  <a:path w="12" h="76">
                    <a:moveTo>
                      <a:pt x="0" y="76"/>
                    </a:moveTo>
                    <a:lnTo>
                      <a:pt x="0" y="6"/>
                    </a:lnTo>
                    <a:lnTo>
                      <a:pt x="12" y="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4" name="Freeform 73"/>
              <p:cNvSpPr>
                <a:spLocks noEditPoints="1"/>
              </p:cNvSpPr>
              <p:nvPr/>
            </p:nvSpPr>
            <p:spPr bwMode="auto">
              <a:xfrm>
                <a:off x="2019300" y="6635750"/>
                <a:ext cx="73025" cy="120650"/>
              </a:xfrm>
              <a:custGeom>
                <a:avLst/>
                <a:gdLst>
                  <a:gd name="T0" fmla="*/ 34 w 46"/>
                  <a:gd name="T1" fmla="*/ 70 h 76"/>
                  <a:gd name="T2" fmla="*/ 32 w 46"/>
                  <a:gd name="T3" fmla="*/ 74 h 76"/>
                  <a:gd name="T4" fmla="*/ 28 w 46"/>
                  <a:gd name="T5" fmla="*/ 76 h 76"/>
                  <a:gd name="T6" fmla="*/ 24 w 46"/>
                  <a:gd name="T7" fmla="*/ 76 h 76"/>
                  <a:gd name="T8" fmla="*/ 20 w 46"/>
                  <a:gd name="T9" fmla="*/ 76 h 76"/>
                  <a:gd name="T10" fmla="*/ 12 w 46"/>
                  <a:gd name="T11" fmla="*/ 76 h 76"/>
                  <a:gd name="T12" fmla="*/ 6 w 46"/>
                  <a:gd name="T13" fmla="*/ 70 h 76"/>
                  <a:gd name="T14" fmla="*/ 0 w 46"/>
                  <a:gd name="T15" fmla="*/ 60 h 76"/>
                  <a:gd name="T16" fmla="*/ 0 w 46"/>
                  <a:gd name="T17" fmla="*/ 48 h 76"/>
                  <a:gd name="T18" fmla="*/ 0 w 46"/>
                  <a:gd name="T19" fmla="*/ 36 h 76"/>
                  <a:gd name="T20" fmla="*/ 6 w 46"/>
                  <a:gd name="T21" fmla="*/ 26 h 76"/>
                  <a:gd name="T22" fmla="*/ 12 w 46"/>
                  <a:gd name="T23" fmla="*/ 22 h 76"/>
                  <a:gd name="T24" fmla="*/ 20 w 46"/>
                  <a:gd name="T25" fmla="*/ 20 h 76"/>
                  <a:gd name="T26" fmla="*/ 24 w 46"/>
                  <a:gd name="T27" fmla="*/ 20 h 76"/>
                  <a:gd name="T28" fmla="*/ 28 w 46"/>
                  <a:gd name="T29" fmla="*/ 22 h 76"/>
                  <a:gd name="T30" fmla="*/ 32 w 46"/>
                  <a:gd name="T31" fmla="*/ 24 h 76"/>
                  <a:gd name="T32" fmla="*/ 34 w 46"/>
                  <a:gd name="T33" fmla="*/ 26 h 76"/>
                  <a:gd name="T34" fmla="*/ 46 w 46"/>
                  <a:gd name="T35" fmla="*/ 0 h 76"/>
                  <a:gd name="T36" fmla="*/ 34 w 46"/>
                  <a:gd name="T37" fmla="*/ 76 h 76"/>
                  <a:gd name="T38" fmla="*/ 34 w 46"/>
                  <a:gd name="T39" fmla="*/ 36 h 76"/>
                  <a:gd name="T40" fmla="*/ 32 w 46"/>
                  <a:gd name="T41" fmla="*/ 34 h 76"/>
                  <a:gd name="T42" fmla="*/ 30 w 46"/>
                  <a:gd name="T43" fmla="*/ 32 h 76"/>
                  <a:gd name="T44" fmla="*/ 26 w 46"/>
                  <a:gd name="T45" fmla="*/ 30 h 76"/>
                  <a:gd name="T46" fmla="*/ 22 w 46"/>
                  <a:gd name="T47" fmla="*/ 30 h 76"/>
                  <a:gd name="T48" fmla="*/ 12 w 46"/>
                  <a:gd name="T49" fmla="*/ 34 h 76"/>
                  <a:gd name="T50" fmla="*/ 10 w 46"/>
                  <a:gd name="T51" fmla="*/ 40 h 76"/>
                  <a:gd name="T52" fmla="*/ 10 w 46"/>
                  <a:gd name="T53" fmla="*/ 48 h 76"/>
                  <a:gd name="T54" fmla="*/ 10 w 46"/>
                  <a:gd name="T55" fmla="*/ 56 h 76"/>
                  <a:gd name="T56" fmla="*/ 14 w 46"/>
                  <a:gd name="T57" fmla="*/ 62 h 76"/>
                  <a:gd name="T58" fmla="*/ 18 w 46"/>
                  <a:gd name="T59" fmla="*/ 66 h 76"/>
                  <a:gd name="T60" fmla="*/ 22 w 46"/>
                  <a:gd name="T61" fmla="*/ 68 h 76"/>
                  <a:gd name="T62" fmla="*/ 26 w 46"/>
                  <a:gd name="T63" fmla="*/ 66 h 76"/>
                  <a:gd name="T64" fmla="*/ 30 w 46"/>
                  <a:gd name="T65" fmla="*/ 64 h 76"/>
                  <a:gd name="T66" fmla="*/ 32 w 46"/>
                  <a:gd name="T67" fmla="*/ 62 h 76"/>
                  <a:gd name="T68" fmla="*/ 34 w 46"/>
                  <a:gd name="T69"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6">
                    <a:moveTo>
                      <a:pt x="34" y="76"/>
                    </a:moveTo>
                    <a:lnTo>
                      <a:pt x="34" y="70"/>
                    </a:lnTo>
                    <a:lnTo>
                      <a:pt x="34" y="70"/>
                    </a:lnTo>
                    <a:lnTo>
                      <a:pt x="32" y="74"/>
                    </a:lnTo>
                    <a:lnTo>
                      <a:pt x="32" y="74"/>
                    </a:lnTo>
                    <a:lnTo>
                      <a:pt x="28" y="76"/>
                    </a:lnTo>
                    <a:lnTo>
                      <a:pt x="28" y="76"/>
                    </a:lnTo>
                    <a:lnTo>
                      <a:pt x="24" y="76"/>
                    </a:lnTo>
                    <a:lnTo>
                      <a:pt x="24" y="76"/>
                    </a:lnTo>
                    <a:lnTo>
                      <a:pt x="20" y="76"/>
                    </a:lnTo>
                    <a:lnTo>
                      <a:pt x="20" y="76"/>
                    </a:lnTo>
                    <a:lnTo>
                      <a:pt x="12" y="76"/>
                    </a:lnTo>
                    <a:lnTo>
                      <a:pt x="12" y="76"/>
                    </a:lnTo>
                    <a:lnTo>
                      <a:pt x="6" y="70"/>
                    </a:lnTo>
                    <a:lnTo>
                      <a:pt x="6" y="70"/>
                    </a:lnTo>
                    <a:lnTo>
                      <a:pt x="0" y="60"/>
                    </a:lnTo>
                    <a:lnTo>
                      <a:pt x="0" y="60"/>
                    </a:lnTo>
                    <a:lnTo>
                      <a:pt x="0" y="48"/>
                    </a:lnTo>
                    <a:lnTo>
                      <a:pt x="0" y="48"/>
                    </a:lnTo>
                    <a:lnTo>
                      <a:pt x="0" y="36"/>
                    </a:lnTo>
                    <a:lnTo>
                      <a:pt x="0" y="36"/>
                    </a:lnTo>
                    <a:lnTo>
                      <a:pt x="6" y="26"/>
                    </a:lnTo>
                    <a:lnTo>
                      <a:pt x="6" y="26"/>
                    </a:lnTo>
                    <a:lnTo>
                      <a:pt x="12" y="22"/>
                    </a:lnTo>
                    <a:lnTo>
                      <a:pt x="12" y="22"/>
                    </a:lnTo>
                    <a:lnTo>
                      <a:pt x="20" y="20"/>
                    </a:lnTo>
                    <a:lnTo>
                      <a:pt x="20" y="20"/>
                    </a:lnTo>
                    <a:lnTo>
                      <a:pt x="24" y="20"/>
                    </a:lnTo>
                    <a:lnTo>
                      <a:pt x="24" y="20"/>
                    </a:lnTo>
                    <a:lnTo>
                      <a:pt x="28" y="22"/>
                    </a:lnTo>
                    <a:lnTo>
                      <a:pt x="28" y="22"/>
                    </a:lnTo>
                    <a:lnTo>
                      <a:pt x="32" y="24"/>
                    </a:lnTo>
                    <a:lnTo>
                      <a:pt x="32" y="24"/>
                    </a:lnTo>
                    <a:lnTo>
                      <a:pt x="34" y="26"/>
                    </a:lnTo>
                    <a:lnTo>
                      <a:pt x="34" y="6"/>
                    </a:lnTo>
                    <a:lnTo>
                      <a:pt x="46" y="0"/>
                    </a:lnTo>
                    <a:lnTo>
                      <a:pt x="46" y="76"/>
                    </a:lnTo>
                    <a:lnTo>
                      <a:pt x="34" y="76"/>
                    </a:lnTo>
                    <a:close/>
                    <a:moveTo>
                      <a:pt x="34" y="36"/>
                    </a:moveTo>
                    <a:lnTo>
                      <a:pt x="34" y="36"/>
                    </a:lnTo>
                    <a:lnTo>
                      <a:pt x="32" y="34"/>
                    </a:lnTo>
                    <a:lnTo>
                      <a:pt x="32" y="34"/>
                    </a:lnTo>
                    <a:lnTo>
                      <a:pt x="30" y="32"/>
                    </a:lnTo>
                    <a:lnTo>
                      <a:pt x="30" y="32"/>
                    </a:lnTo>
                    <a:lnTo>
                      <a:pt x="26" y="30"/>
                    </a:lnTo>
                    <a:lnTo>
                      <a:pt x="26" y="30"/>
                    </a:lnTo>
                    <a:lnTo>
                      <a:pt x="22" y="30"/>
                    </a:lnTo>
                    <a:lnTo>
                      <a:pt x="22" y="30"/>
                    </a:lnTo>
                    <a:lnTo>
                      <a:pt x="16" y="30"/>
                    </a:lnTo>
                    <a:lnTo>
                      <a:pt x="12" y="34"/>
                    </a:lnTo>
                    <a:lnTo>
                      <a:pt x="12" y="34"/>
                    </a:lnTo>
                    <a:lnTo>
                      <a:pt x="10" y="40"/>
                    </a:lnTo>
                    <a:lnTo>
                      <a:pt x="10" y="48"/>
                    </a:lnTo>
                    <a:lnTo>
                      <a:pt x="10" y="48"/>
                    </a:lnTo>
                    <a:lnTo>
                      <a:pt x="10" y="56"/>
                    </a:lnTo>
                    <a:lnTo>
                      <a:pt x="10" y="56"/>
                    </a:lnTo>
                    <a:lnTo>
                      <a:pt x="14" y="62"/>
                    </a:lnTo>
                    <a:lnTo>
                      <a:pt x="14" y="62"/>
                    </a:lnTo>
                    <a:lnTo>
                      <a:pt x="18" y="66"/>
                    </a:lnTo>
                    <a:lnTo>
                      <a:pt x="18" y="66"/>
                    </a:lnTo>
                    <a:lnTo>
                      <a:pt x="22" y="68"/>
                    </a:lnTo>
                    <a:lnTo>
                      <a:pt x="22" y="68"/>
                    </a:lnTo>
                    <a:lnTo>
                      <a:pt x="26" y="66"/>
                    </a:lnTo>
                    <a:lnTo>
                      <a:pt x="26" y="66"/>
                    </a:lnTo>
                    <a:lnTo>
                      <a:pt x="30" y="64"/>
                    </a:lnTo>
                    <a:lnTo>
                      <a:pt x="30" y="64"/>
                    </a:lnTo>
                    <a:lnTo>
                      <a:pt x="32" y="62"/>
                    </a:lnTo>
                    <a:lnTo>
                      <a:pt x="32" y="62"/>
                    </a:lnTo>
                    <a:lnTo>
                      <a:pt x="34" y="60"/>
                    </a:lnTo>
                    <a:lnTo>
                      <a:pt x="34" y="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5" name="Freeform 74"/>
              <p:cNvSpPr>
                <a:spLocks/>
              </p:cNvSpPr>
              <p:nvPr/>
            </p:nvSpPr>
            <p:spPr bwMode="auto">
              <a:xfrm>
                <a:off x="2149475" y="6667500"/>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6" name="Freeform 75"/>
              <p:cNvSpPr>
                <a:spLocks noEditPoints="1"/>
              </p:cNvSpPr>
              <p:nvPr/>
            </p:nvSpPr>
            <p:spPr bwMode="auto">
              <a:xfrm>
                <a:off x="2266950" y="6667500"/>
                <a:ext cx="76200" cy="88900"/>
              </a:xfrm>
              <a:custGeom>
                <a:avLst/>
                <a:gdLst>
                  <a:gd name="T0" fmla="*/ 48 w 48"/>
                  <a:gd name="T1" fmla="*/ 28 h 56"/>
                  <a:gd name="T2" fmla="*/ 48 w 48"/>
                  <a:gd name="T3" fmla="*/ 40 h 56"/>
                  <a:gd name="T4" fmla="*/ 42 w 48"/>
                  <a:gd name="T5" fmla="*/ 50 h 56"/>
                  <a:gd name="T6" fmla="*/ 34 w 48"/>
                  <a:gd name="T7" fmla="*/ 56 h 56"/>
                  <a:gd name="T8" fmla="*/ 24 w 48"/>
                  <a:gd name="T9" fmla="*/ 56 h 56"/>
                  <a:gd name="T10" fmla="*/ 14 w 48"/>
                  <a:gd name="T11" fmla="*/ 54 h 56"/>
                  <a:gd name="T12" fmla="*/ 6 w 48"/>
                  <a:gd name="T13" fmla="*/ 50 h 56"/>
                  <a:gd name="T14" fmla="*/ 2 w 48"/>
                  <a:gd name="T15" fmla="*/ 40 h 56"/>
                  <a:gd name="T16" fmla="*/ 0 w 48"/>
                  <a:gd name="T17" fmla="*/ 28 h 56"/>
                  <a:gd name="T18" fmla="*/ 2 w 48"/>
                  <a:gd name="T19" fmla="*/ 16 h 56"/>
                  <a:gd name="T20" fmla="*/ 8 w 48"/>
                  <a:gd name="T21" fmla="*/ 8 h 56"/>
                  <a:gd name="T22" fmla="*/ 14 w 48"/>
                  <a:gd name="T23" fmla="*/ 2 h 56"/>
                  <a:gd name="T24" fmla="*/ 24 w 48"/>
                  <a:gd name="T25" fmla="*/ 0 h 56"/>
                  <a:gd name="T26" fmla="*/ 34 w 48"/>
                  <a:gd name="T27" fmla="*/ 2 h 56"/>
                  <a:gd name="T28" fmla="*/ 42 w 48"/>
                  <a:gd name="T29" fmla="*/ 8 h 56"/>
                  <a:gd name="T30" fmla="*/ 48 w 48"/>
                  <a:gd name="T31" fmla="*/ 16 h 56"/>
                  <a:gd name="T32" fmla="*/ 48 w 48"/>
                  <a:gd name="T33" fmla="*/ 28 h 56"/>
                  <a:gd name="T34" fmla="*/ 38 w 48"/>
                  <a:gd name="T35" fmla="*/ 28 h 56"/>
                  <a:gd name="T36" fmla="*/ 38 w 48"/>
                  <a:gd name="T37" fmla="*/ 20 h 56"/>
                  <a:gd name="T38" fmla="*/ 34 w 48"/>
                  <a:gd name="T39" fmla="*/ 16 h 56"/>
                  <a:gd name="T40" fmla="*/ 30 w 48"/>
                  <a:gd name="T41" fmla="*/ 12 h 56"/>
                  <a:gd name="T42" fmla="*/ 24 w 48"/>
                  <a:gd name="T43" fmla="*/ 10 h 56"/>
                  <a:gd name="T44" fmla="*/ 18 w 48"/>
                  <a:gd name="T45" fmla="*/ 12 h 56"/>
                  <a:gd name="T46" fmla="*/ 14 w 48"/>
                  <a:gd name="T47" fmla="*/ 14 h 56"/>
                  <a:gd name="T48" fmla="*/ 12 w 48"/>
                  <a:gd name="T49" fmla="*/ 20 h 56"/>
                  <a:gd name="T50" fmla="*/ 10 w 48"/>
                  <a:gd name="T51" fmla="*/ 28 h 56"/>
                  <a:gd name="T52" fmla="*/ 12 w 48"/>
                  <a:gd name="T53" fmla="*/ 36 h 56"/>
                  <a:gd name="T54" fmla="*/ 14 w 48"/>
                  <a:gd name="T55" fmla="*/ 42 h 56"/>
                  <a:gd name="T56" fmla="*/ 20 w 48"/>
                  <a:gd name="T57" fmla="*/ 46 h 56"/>
                  <a:gd name="T58" fmla="*/ 24 w 48"/>
                  <a:gd name="T59" fmla="*/ 46 h 56"/>
                  <a:gd name="T60" fmla="*/ 30 w 48"/>
                  <a:gd name="T61" fmla="*/ 46 h 56"/>
                  <a:gd name="T62" fmla="*/ 34 w 48"/>
                  <a:gd name="T63" fmla="*/ 42 h 56"/>
                  <a:gd name="T64" fmla="*/ 38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8" y="40"/>
                    </a:lnTo>
                    <a:lnTo>
                      <a:pt x="48" y="40"/>
                    </a:lnTo>
                    <a:lnTo>
                      <a:pt x="42" y="50"/>
                    </a:lnTo>
                    <a:lnTo>
                      <a:pt x="42" y="50"/>
                    </a:lnTo>
                    <a:lnTo>
                      <a:pt x="34" y="56"/>
                    </a:lnTo>
                    <a:lnTo>
                      <a:pt x="34" y="56"/>
                    </a:lnTo>
                    <a:lnTo>
                      <a:pt x="24" y="56"/>
                    </a:lnTo>
                    <a:lnTo>
                      <a:pt x="24" y="56"/>
                    </a:lnTo>
                    <a:lnTo>
                      <a:pt x="14" y="54"/>
                    </a:lnTo>
                    <a:lnTo>
                      <a:pt x="14" y="54"/>
                    </a:lnTo>
                    <a:lnTo>
                      <a:pt x="6" y="50"/>
                    </a:lnTo>
                    <a:lnTo>
                      <a:pt x="6" y="50"/>
                    </a:lnTo>
                    <a:lnTo>
                      <a:pt x="2" y="40"/>
                    </a:lnTo>
                    <a:lnTo>
                      <a:pt x="2" y="40"/>
                    </a:lnTo>
                    <a:lnTo>
                      <a:pt x="0" y="28"/>
                    </a:lnTo>
                    <a:lnTo>
                      <a:pt x="0" y="28"/>
                    </a:lnTo>
                    <a:lnTo>
                      <a:pt x="2" y="16"/>
                    </a:lnTo>
                    <a:lnTo>
                      <a:pt x="2" y="16"/>
                    </a:lnTo>
                    <a:lnTo>
                      <a:pt x="8" y="8"/>
                    </a:lnTo>
                    <a:lnTo>
                      <a:pt x="8" y="8"/>
                    </a:lnTo>
                    <a:lnTo>
                      <a:pt x="14" y="2"/>
                    </a:lnTo>
                    <a:lnTo>
                      <a:pt x="14" y="2"/>
                    </a:lnTo>
                    <a:lnTo>
                      <a:pt x="24" y="0"/>
                    </a:lnTo>
                    <a:lnTo>
                      <a:pt x="24" y="0"/>
                    </a:lnTo>
                    <a:lnTo>
                      <a:pt x="34" y="2"/>
                    </a:lnTo>
                    <a:lnTo>
                      <a:pt x="34" y="2"/>
                    </a:lnTo>
                    <a:lnTo>
                      <a:pt x="42" y="8"/>
                    </a:lnTo>
                    <a:lnTo>
                      <a:pt x="42" y="8"/>
                    </a:lnTo>
                    <a:lnTo>
                      <a:pt x="48" y="16"/>
                    </a:lnTo>
                    <a:lnTo>
                      <a:pt x="48" y="16"/>
                    </a:lnTo>
                    <a:lnTo>
                      <a:pt x="48" y="28"/>
                    </a:lnTo>
                    <a:lnTo>
                      <a:pt x="48"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0" y="28"/>
                    </a:lnTo>
                    <a:lnTo>
                      <a:pt x="10"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7" name="Freeform 76"/>
              <p:cNvSpPr>
                <a:spLocks/>
              </p:cNvSpPr>
              <p:nvPr/>
            </p:nvSpPr>
            <p:spPr bwMode="auto">
              <a:xfrm>
                <a:off x="2362200" y="666750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0" y="24"/>
                    </a:lnTo>
                    <a:lnTo>
                      <a:pt x="10" y="56"/>
                    </a:lnTo>
                    <a:lnTo>
                      <a:pt x="0" y="56"/>
                    </a:lnTo>
                    <a:lnTo>
                      <a:pt x="0" y="0"/>
                    </a:lnTo>
                    <a:lnTo>
                      <a:pt x="10" y="0"/>
                    </a:lnTo>
                    <a:lnTo>
                      <a:pt x="10" y="6"/>
                    </a:lnTo>
                    <a:lnTo>
                      <a:pt x="10" y="6"/>
                    </a:lnTo>
                    <a:lnTo>
                      <a:pt x="14" y="4"/>
                    </a:lnTo>
                    <a:lnTo>
                      <a:pt x="14"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8" name="Freeform 77"/>
              <p:cNvSpPr>
                <a:spLocks/>
              </p:cNvSpPr>
              <p:nvPr/>
            </p:nvSpPr>
            <p:spPr bwMode="auto">
              <a:xfrm>
                <a:off x="2428875" y="6635750"/>
                <a:ext cx="66675" cy="120650"/>
              </a:xfrm>
              <a:custGeom>
                <a:avLst/>
                <a:gdLst>
                  <a:gd name="T0" fmla="*/ 30 w 42"/>
                  <a:gd name="T1" fmla="*/ 76 h 76"/>
                  <a:gd name="T2" fmla="*/ 18 w 42"/>
                  <a:gd name="T3" fmla="*/ 48 h 76"/>
                  <a:gd name="T4" fmla="*/ 10 w 42"/>
                  <a:gd name="T5" fmla="*/ 60 h 76"/>
                  <a:gd name="T6" fmla="*/ 10 w 42"/>
                  <a:gd name="T7" fmla="*/ 76 h 76"/>
                  <a:gd name="T8" fmla="*/ 0 w 42"/>
                  <a:gd name="T9" fmla="*/ 76 h 76"/>
                  <a:gd name="T10" fmla="*/ 0 w 42"/>
                  <a:gd name="T11" fmla="*/ 6 h 76"/>
                  <a:gd name="T12" fmla="*/ 10 w 42"/>
                  <a:gd name="T13" fmla="*/ 0 h 76"/>
                  <a:gd name="T14" fmla="*/ 10 w 42"/>
                  <a:gd name="T15" fmla="*/ 46 h 76"/>
                  <a:gd name="T16" fmla="*/ 28 w 42"/>
                  <a:gd name="T17" fmla="*/ 20 h 76"/>
                  <a:gd name="T18" fmla="*/ 40 w 42"/>
                  <a:gd name="T19" fmla="*/ 20 h 76"/>
                  <a:gd name="T20" fmla="*/ 26 w 42"/>
                  <a:gd name="T21" fmla="*/ 40 h 76"/>
                  <a:gd name="T22" fmla="*/ 42 w 42"/>
                  <a:gd name="T23" fmla="*/ 76 h 76"/>
                  <a:gd name="T24" fmla="*/ 30 w 42"/>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6">
                    <a:moveTo>
                      <a:pt x="30" y="76"/>
                    </a:moveTo>
                    <a:lnTo>
                      <a:pt x="18" y="48"/>
                    </a:lnTo>
                    <a:lnTo>
                      <a:pt x="10" y="60"/>
                    </a:lnTo>
                    <a:lnTo>
                      <a:pt x="10" y="76"/>
                    </a:lnTo>
                    <a:lnTo>
                      <a:pt x="0" y="76"/>
                    </a:lnTo>
                    <a:lnTo>
                      <a:pt x="0" y="6"/>
                    </a:lnTo>
                    <a:lnTo>
                      <a:pt x="10" y="0"/>
                    </a:lnTo>
                    <a:lnTo>
                      <a:pt x="10" y="46"/>
                    </a:lnTo>
                    <a:lnTo>
                      <a:pt x="28" y="20"/>
                    </a:lnTo>
                    <a:lnTo>
                      <a:pt x="40" y="20"/>
                    </a:lnTo>
                    <a:lnTo>
                      <a:pt x="26" y="40"/>
                    </a:lnTo>
                    <a:lnTo>
                      <a:pt x="42" y="7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9" name="Freeform 78"/>
              <p:cNvSpPr>
                <a:spLocks/>
              </p:cNvSpPr>
              <p:nvPr/>
            </p:nvSpPr>
            <p:spPr bwMode="auto">
              <a:xfrm>
                <a:off x="2505075" y="6667500"/>
                <a:ext cx="66675" cy="88900"/>
              </a:xfrm>
              <a:custGeom>
                <a:avLst/>
                <a:gdLst>
                  <a:gd name="T0" fmla="*/ 34 w 42"/>
                  <a:gd name="T1" fmla="*/ 14 h 56"/>
                  <a:gd name="T2" fmla="*/ 28 w 42"/>
                  <a:gd name="T3" fmla="*/ 10 h 56"/>
                  <a:gd name="T4" fmla="*/ 20 w 42"/>
                  <a:gd name="T5" fmla="*/ 10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30 h 56"/>
                  <a:gd name="T22" fmla="*/ 40 w 42"/>
                  <a:gd name="T23" fmla="*/ 34 h 56"/>
                  <a:gd name="T24" fmla="*/ 42 w 42"/>
                  <a:gd name="T25" fmla="*/ 40 h 56"/>
                  <a:gd name="T26" fmla="*/ 40 w 42"/>
                  <a:gd name="T27" fmla="*/ 48 h 56"/>
                  <a:gd name="T28" fmla="*/ 36 w 42"/>
                  <a:gd name="T29" fmla="*/ 54 h 56"/>
                  <a:gd name="T30" fmla="*/ 28 w 42"/>
                  <a:gd name="T31" fmla="*/ 56 h 56"/>
                  <a:gd name="T32" fmla="*/ 22 w 42"/>
                  <a:gd name="T33" fmla="*/ 56 h 56"/>
                  <a:gd name="T34" fmla="*/ 10 w 42"/>
                  <a:gd name="T35" fmla="*/ 56 h 56"/>
                  <a:gd name="T36" fmla="*/ 0 w 42"/>
                  <a:gd name="T37" fmla="*/ 50 h 56"/>
                  <a:gd name="T38" fmla="*/ 4 w 42"/>
                  <a:gd name="T39" fmla="*/ 42 h 56"/>
                  <a:gd name="T40" fmla="*/ 12 w 42"/>
                  <a:gd name="T41" fmla="*/ 46 h 56"/>
                  <a:gd name="T42" fmla="*/ 22 w 42"/>
                  <a:gd name="T43" fmla="*/ 48 h 56"/>
                  <a:gd name="T44" fmla="*/ 28 w 42"/>
                  <a:gd name="T45" fmla="*/ 46 h 56"/>
                  <a:gd name="T46" fmla="*/ 32 w 42"/>
                  <a:gd name="T47" fmla="*/ 42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2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10"/>
                    </a:lnTo>
                    <a:lnTo>
                      <a:pt x="20" y="10"/>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30"/>
                    </a:lnTo>
                    <a:lnTo>
                      <a:pt x="38" y="30"/>
                    </a:lnTo>
                    <a:lnTo>
                      <a:pt x="40" y="34"/>
                    </a:lnTo>
                    <a:lnTo>
                      <a:pt x="40" y="34"/>
                    </a:lnTo>
                    <a:lnTo>
                      <a:pt x="42" y="40"/>
                    </a:lnTo>
                    <a:lnTo>
                      <a:pt x="42" y="40"/>
                    </a:lnTo>
                    <a:lnTo>
                      <a:pt x="40" y="48"/>
                    </a:lnTo>
                    <a:lnTo>
                      <a:pt x="40" y="48"/>
                    </a:lnTo>
                    <a:lnTo>
                      <a:pt x="36" y="54"/>
                    </a:lnTo>
                    <a:lnTo>
                      <a:pt x="36" y="54"/>
                    </a:lnTo>
                    <a:lnTo>
                      <a:pt x="28" y="56"/>
                    </a:lnTo>
                    <a:lnTo>
                      <a:pt x="28" y="56"/>
                    </a:lnTo>
                    <a:lnTo>
                      <a:pt x="22" y="56"/>
                    </a:lnTo>
                    <a:lnTo>
                      <a:pt x="22" y="56"/>
                    </a:lnTo>
                    <a:lnTo>
                      <a:pt x="10" y="56"/>
                    </a:lnTo>
                    <a:lnTo>
                      <a:pt x="10" y="56"/>
                    </a:lnTo>
                    <a:lnTo>
                      <a:pt x="0" y="50"/>
                    </a:lnTo>
                    <a:lnTo>
                      <a:pt x="4" y="42"/>
                    </a:lnTo>
                    <a:lnTo>
                      <a:pt x="4" y="42"/>
                    </a:lnTo>
                    <a:lnTo>
                      <a:pt x="12" y="46"/>
                    </a:lnTo>
                    <a:lnTo>
                      <a:pt x="12" y="46"/>
                    </a:lnTo>
                    <a:lnTo>
                      <a:pt x="22" y="48"/>
                    </a:lnTo>
                    <a:lnTo>
                      <a:pt x="22" y="48"/>
                    </a:lnTo>
                    <a:lnTo>
                      <a:pt x="28" y="46"/>
                    </a:lnTo>
                    <a:lnTo>
                      <a:pt x="28" y="46"/>
                    </a:lnTo>
                    <a:lnTo>
                      <a:pt x="30" y="44"/>
                    </a:lnTo>
                    <a:lnTo>
                      <a:pt x="32" y="42"/>
                    </a:lnTo>
                    <a:lnTo>
                      <a:pt x="32" y="42"/>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4"/>
                    </a:lnTo>
                    <a:lnTo>
                      <a:pt x="8" y="4"/>
                    </a:lnTo>
                    <a:lnTo>
                      <a:pt x="14" y="0"/>
                    </a:lnTo>
                    <a:lnTo>
                      <a:pt x="14" y="0"/>
                    </a:lnTo>
                    <a:lnTo>
                      <a:pt x="20" y="0"/>
                    </a:lnTo>
                    <a:lnTo>
                      <a:pt x="20" y="0"/>
                    </a:lnTo>
                    <a:lnTo>
                      <a:pt x="30" y="2"/>
                    </a:lnTo>
                    <a:lnTo>
                      <a:pt x="30" y="2"/>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0" name="Freeform 79"/>
              <p:cNvSpPr>
                <a:spLocks/>
              </p:cNvSpPr>
              <p:nvPr/>
            </p:nvSpPr>
            <p:spPr bwMode="auto">
              <a:xfrm>
                <a:off x="2587625" y="6731000"/>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6 h 16"/>
                  <a:gd name="T38" fmla="*/ 0 w 16"/>
                  <a:gd name="T39" fmla="*/ 6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6 h 16"/>
                  <a:gd name="T62" fmla="*/ 16 w 16"/>
                  <a:gd name="T63" fmla="*/ 6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6"/>
                    </a:lnTo>
                    <a:lnTo>
                      <a:pt x="0" y="6"/>
                    </a:lnTo>
                    <a:lnTo>
                      <a:pt x="2" y="2"/>
                    </a:lnTo>
                    <a:lnTo>
                      <a:pt x="2" y="2"/>
                    </a:lnTo>
                    <a:lnTo>
                      <a:pt x="6" y="0"/>
                    </a:lnTo>
                    <a:lnTo>
                      <a:pt x="6" y="0"/>
                    </a:lnTo>
                    <a:lnTo>
                      <a:pt x="8" y="0"/>
                    </a:lnTo>
                    <a:lnTo>
                      <a:pt x="8" y="0"/>
                    </a:lnTo>
                    <a:lnTo>
                      <a:pt x="12" y="0"/>
                    </a:lnTo>
                    <a:lnTo>
                      <a:pt x="12" y="0"/>
                    </a:lnTo>
                    <a:lnTo>
                      <a:pt x="14" y="2"/>
                    </a:lnTo>
                    <a:lnTo>
                      <a:pt x="14" y="2"/>
                    </a:lnTo>
                    <a:lnTo>
                      <a:pt x="16" y="6"/>
                    </a:lnTo>
                    <a:lnTo>
                      <a:pt x="16" y="6"/>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sp>
        <p:nvSpPr>
          <p:cNvPr id="88" name="Text Placeholder 14"/>
          <p:cNvSpPr>
            <a:spLocks noGrp="1"/>
          </p:cNvSpPr>
          <p:nvPr>
            <p:ph type="body" sz="quarter" idx="10"/>
          </p:nvPr>
        </p:nvSpPr>
        <p:spPr>
          <a:xfrm>
            <a:off x="678736" y="1713848"/>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731498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8" y="1470330"/>
            <a:ext cx="3674783" cy="282129"/>
          </a:xfrm>
        </p:spPr>
        <p:txBody>
          <a:bodyPr/>
          <a:lstStyle>
            <a:lvl1pPr>
              <a:lnSpc>
                <a:spcPts val="2232"/>
              </a:lnSpc>
              <a:defRPr b="1">
                <a:solidFill>
                  <a:srgbClr val="404040"/>
                </a:solidFill>
                <a:latin typeface="+mj-lt"/>
              </a:defRPr>
            </a:lvl1pPr>
          </a:lstStyle>
          <a:p>
            <a:pPr lvl="0"/>
            <a:r>
              <a:rPr lang="en-US" noProof="0" dirty="0"/>
              <a:t>Better question</a:t>
            </a:r>
            <a:endParaRPr lang="en-GB" noProof="0" dirty="0"/>
          </a:p>
        </p:txBody>
      </p:sp>
      <p:grpSp>
        <p:nvGrpSpPr>
          <p:cNvPr id="12" name="Group 11"/>
          <p:cNvGrpSpPr/>
          <p:nvPr/>
        </p:nvGrpSpPr>
        <p:grpSpPr>
          <a:xfrm>
            <a:off x="366522" y="390199"/>
            <a:ext cx="4243489" cy="3046720"/>
            <a:chOff x="5454650" y="1812925"/>
            <a:chExt cx="4962525" cy="3359150"/>
          </a:xfrm>
        </p:grpSpPr>
        <p:sp>
          <p:nvSpPr>
            <p:cNvPr id="5" name="Rectangle 6"/>
            <p:cNvSpPr>
              <a:spLocks noChangeArrowheads="1"/>
            </p:cNvSpPr>
            <p:nvPr/>
          </p:nvSpPr>
          <p:spPr bwMode="auto">
            <a:xfrm>
              <a:off x="5454650" y="4994275"/>
              <a:ext cx="174625" cy="177800"/>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 name="Rectangle 7"/>
            <p:cNvSpPr>
              <a:spLocks noChangeArrowheads="1"/>
            </p:cNvSpPr>
            <p:nvPr/>
          </p:nvSpPr>
          <p:spPr bwMode="auto">
            <a:xfrm>
              <a:off x="5778500" y="49974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 name="Rectangle 8"/>
            <p:cNvSpPr>
              <a:spLocks noChangeArrowheads="1"/>
            </p:cNvSpPr>
            <p:nvPr/>
          </p:nvSpPr>
          <p:spPr bwMode="auto">
            <a:xfrm>
              <a:off x="6102350" y="49974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8" name="Freeform 9"/>
            <p:cNvSpPr>
              <a:spLocks/>
            </p:cNvSpPr>
            <p:nvPr/>
          </p:nvSpPr>
          <p:spPr bwMode="auto">
            <a:xfrm>
              <a:off x="5454650" y="1812925"/>
              <a:ext cx="4962525" cy="3359150"/>
            </a:xfrm>
            <a:custGeom>
              <a:avLst/>
              <a:gdLst>
                <a:gd name="T0" fmla="*/ 0 w 3126"/>
                <a:gd name="T1" fmla="*/ 552 h 2116"/>
                <a:gd name="T2" fmla="*/ 0 w 3126"/>
                <a:gd name="T3" fmla="*/ 1912 h 2116"/>
                <a:gd name="T4" fmla="*/ 110 w 3126"/>
                <a:gd name="T5" fmla="*/ 1912 h 2116"/>
                <a:gd name="T6" fmla="*/ 110 w 3126"/>
                <a:gd name="T7" fmla="*/ 644 h 2116"/>
                <a:gd name="T8" fmla="*/ 3016 w 3126"/>
                <a:gd name="T9" fmla="*/ 132 h 2116"/>
                <a:gd name="T10" fmla="*/ 3016 w 3126"/>
                <a:gd name="T11" fmla="*/ 2006 h 2116"/>
                <a:gd name="T12" fmla="*/ 612 w 3126"/>
                <a:gd name="T13" fmla="*/ 2006 h 2116"/>
                <a:gd name="T14" fmla="*/ 612 w 3126"/>
                <a:gd name="T15" fmla="*/ 2116 h 2116"/>
                <a:gd name="T16" fmla="*/ 3126 w 3126"/>
                <a:gd name="T17" fmla="*/ 2116 h 2116"/>
                <a:gd name="T18" fmla="*/ 3126 w 3126"/>
                <a:gd name="T19" fmla="*/ 0 h 2116"/>
                <a:gd name="T20" fmla="*/ 0 w 3126"/>
                <a:gd name="T21" fmla="*/ 55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6" h="2116">
                  <a:moveTo>
                    <a:pt x="0" y="552"/>
                  </a:moveTo>
                  <a:lnTo>
                    <a:pt x="0" y="1912"/>
                  </a:lnTo>
                  <a:lnTo>
                    <a:pt x="110" y="1912"/>
                  </a:lnTo>
                  <a:lnTo>
                    <a:pt x="110" y="644"/>
                  </a:lnTo>
                  <a:lnTo>
                    <a:pt x="3016" y="132"/>
                  </a:lnTo>
                  <a:lnTo>
                    <a:pt x="3016" y="2006"/>
                  </a:lnTo>
                  <a:lnTo>
                    <a:pt x="612" y="2006"/>
                  </a:lnTo>
                  <a:lnTo>
                    <a:pt x="612" y="2116"/>
                  </a:lnTo>
                  <a:lnTo>
                    <a:pt x="3126" y="2116"/>
                  </a:lnTo>
                  <a:lnTo>
                    <a:pt x="3126"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nvGrpSpPr>
          <p:cNvPr id="5150" name="Group 5149"/>
          <p:cNvGrpSpPr/>
          <p:nvPr/>
        </p:nvGrpSpPr>
        <p:grpSpPr>
          <a:xfrm>
            <a:off x="366520" y="6175801"/>
            <a:ext cx="4718608" cy="319646"/>
            <a:chOff x="2746375" y="5053013"/>
            <a:chExt cx="5518150" cy="352425"/>
          </a:xfrm>
        </p:grpSpPr>
        <p:sp>
          <p:nvSpPr>
            <p:cNvPr id="7171" name="Rectangle 14"/>
            <p:cNvSpPr>
              <a:spLocks noChangeArrowheads="1"/>
            </p:cNvSpPr>
            <p:nvPr/>
          </p:nvSpPr>
          <p:spPr bwMode="auto">
            <a:xfrm>
              <a:off x="2746375"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2" name="Rectangle 15"/>
            <p:cNvSpPr>
              <a:spLocks noChangeArrowheads="1"/>
            </p:cNvSpPr>
            <p:nvPr/>
          </p:nvSpPr>
          <p:spPr bwMode="auto">
            <a:xfrm>
              <a:off x="2908300"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3" name="Rectangle 16"/>
            <p:cNvSpPr>
              <a:spLocks noChangeArrowheads="1"/>
            </p:cNvSpPr>
            <p:nvPr/>
          </p:nvSpPr>
          <p:spPr bwMode="auto">
            <a:xfrm>
              <a:off x="3070225"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5149" name="Group 5148"/>
            <p:cNvGrpSpPr/>
            <p:nvPr/>
          </p:nvGrpSpPr>
          <p:grpSpPr>
            <a:xfrm>
              <a:off x="2746375" y="5249863"/>
              <a:ext cx="5518150" cy="155575"/>
              <a:chOff x="2746375" y="5249863"/>
              <a:chExt cx="5518150" cy="155575"/>
            </a:xfrm>
          </p:grpSpPr>
          <p:sp>
            <p:nvSpPr>
              <p:cNvPr id="7174" name="Freeform 17"/>
              <p:cNvSpPr>
                <a:spLocks/>
              </p:cNvSpPr>
              <p:nvPr/>
            </p:nvSpPr>
            <p:spPr bwMode="auto">
              <a:xfrm>
                <a:off x="2746375" y="5256213"/>
                <a:ext cx="82550" cy="117475"/>
              </a:xfrm>
              <a:custGeom>
                <a:avLst/>
                <a:gdLst>
                  <a:gd name="T0" fmla="*/ 32 w 52"/>
                  <a:gd name="T1" fmla="*/ 10 h 74"/>
                  <a:gd name="T2" fmla="*/ 32 w 52"/>
                  <a:gd name="T3" fmla="*/ 74 h 74"/>
                  <a:gd name="T4" fmla="*/ 20 w 52"/>
                  <a:gd name="T5" fmla="*/ 74 h 74"/>
                  <a:gd name="T6" fmla="*/ 20 w 52"/>
                  <a:gd name="T7" fmla="*/ 10 h 74"/>
                  <a:gd name="T8" fmla="*/ 0 w 52"/>
                  <a:gd name="T9" fmla="*/ 10 h 74"/>
                  <a:gd name="T10" fmla="*/ 0 w 52"/>
                  <a:gd name="T11" fmla="*/ 0 h 74"/>
                  <a:gd name="T12" fmla="*/ 52 w 52"/>
                  <a:gd name="T13" fmla="*/ 0 h 74"/>
                  <a:gd name="T14" fmla="*/ 52 w 52"/>
                  <a:gd name="T15" fmla="*/ 10 h 74"/>
                  <a:gd name="T16" fmla="*/ 32 w 52"/>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4">
                    <a:moveTo>
                      <a:pt x="32" y="10"/>
                    </a:moveTo>
                    <a:lnTo>
                      <a:pt x="32" y="74"/>
                    </a:lnTo>
                    <a:lnTo>
                      <a:pt x="20" y="74"/>
                    </a:lnTo>
                    <a:lnTo>
                      <a:pt x="20" y="10"/>
                    </a:lnTo>
                    <a:lnTo>
                      <a:pt x="0" y="10"/>
                    </a:lnTo>
                    <a:lnTo>
                      <a:pt x="0" y="0"/>
                    </a:lnTo>
                    <a:lnTo>
                      <a:pt x="52" y="0"/>
                    </a:lnTo>
                    <a:lnTo>
                      <a:pt x="52"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5" name="Freeform 18"/>
              <p:cNvSpPr>
                <a:spLocks/>
              </p:cNvSpPr>
              <p:nvPr/>
            </p:nvSpPr>
            <p:spPr bwMode="auto">
              <a:xfrm>
                <a:off x="284480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2 w 44"/>
                  <a:gd name="T69" fmla="*/ 36 h 78"/>
                  <a:gd name="T70" fmla="*/ 42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2" y="36"/>
                    </a:lnTo>
                    <a:lnTo>
                      <a:pt x="42"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6" name="Freeform 19"/>
              <p:cNvSpPr>
                <a:spLocks noEditPoints="1"/>
              </p:cNvSpPr>
              <p:nvPr/>
            </p:nvSpPr>
            <p:spPr bwMode="auto">
              <a:xfrm>
                <a:off x="2930525"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7" name="Freeform 20"/>
              <p:cNvSpPr>
                <a:spLocks noEditPoints="1"/>
              </p:cNvSpPr>
              <p:nvPr/>
            </p:nvSpPr>
            <p:spPr bwMode="auto">
              <a:xfrm>
                <a:off x="3067050" y="5249863"/>
                <a:ext cx="73025" cy="123825"/>
              </a:xfrm>
              <a:custGeom>
                <a:avLst/>
                <a:gdLst>
                  <a:gd name="T0" fmla="*/ 46 w 46"/>
                  <a:gd name="T1" fmla="*/ 50 h 78"/>
                  <a:gd name="T2" fmla="*/ 44 w 46"/>
                  <a:gd name="T3" fmla="*/ 62 h 78"/>
                  <a:gd name="T4" fmla="*/ 38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4 w 46"/>
                  <a:gd name="T25" fmla="*/ 22 h 78"/>
                  <a:gd name="T26" fmla="*/ 32 w 46"/>
                  <a:gd name="T27" fmla="*/ 22 h 78"/>
                  <a:gd name="T28" fmla="*/ 40 w 46"/>
                  <a:gd name="T29" fmla="*/ 28 h 78"/>
                  <a:gd name="T30" fmla="*/ 44 w 46"/>
                  <a:gd name="T31" fmla="*/ 38 h 78"/>
                  <a:gd name="T32" fmla="*/ 46 w 46"/>
                  <a:gd name="T33" fmla="*/ 50 h 78"/>
                  <a:gd name="T34" fmla="*/ 34 w 46"/>
                  <a:gd name="T35" fmla="*/ 50 h 78"/>
                  <a:gd name="T36" fmla="*/ 34 w 46"/>
                  <a:gd name="T37" fmla="*/ 42 h 78"/>
                  <a:gd name="T38" fmla="*/ 32 w 46"/>
                  <a:gd name="T39" fmla="*/ 36 h 78"/>
                  <a:gd name="T40" fmla="*/ 22 w 46"/>
                  <a:gd name="T41" fmla="*/ 30 h 78"/>
                  <a:gd name="T42" fmla="*/ 18 w 46"/>
                  <a:gd name="T43" fmla="*/ 32 h 78"/>
                  <a:gd name="T44" fmla="*/ 16 w 46"/>
                  <a:gd name="T45" fmla="*/ 34 h 78"/>
                  <a:gd name="T46" fmla="*/ 12 w 46"/>
                  <a:gd name="T47" fmla="*/ 36 h 78"/>
                  <a:gd name="T48" fmla="*/ 10 w 46"/>
                  <a:gd name="T49" fmla="*/ 38 h 78"/>
                  <a:gd name="T50" fmla="*/ 10 w 46"/>
                  <a:gd name="T51" fmla="*/ 62 h 78"/>
                  <a:gd name="T52" fmla="*/ 12 w 46"/>
                  <a:gd name="T53" fmla="*/ 64 h 78"/>
                  <a:gd name="T54" fmla="*/ 16 w 46"/>
                  <a:gd name="T55" fmla="*/ 66 h 78"/>
                  <a:gd name="T56" fmla="*/ 18 w 46"/>
                  <a:gd name="T57" fmla="*/ 68 h 78"/>
                  <a:gd name="T58" fmla="*/ 22 w 46"/>
                  <a:gd name="T59" fmla="*/ 68 h 78"/>
                  <a:gd name="T60" fmla="*/ 32 w 46"/>
                  <a:gd name="T61" fmla="*/ 64 h 78"/>
                  <a:gd name="T62" fmla="*/ 34 w 46"/>
                  <a:gd name="T63" fmla="*/ 58 h 78"/>
                  <a:gd name="T64" fmla="*/ 34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38" y="72"/>
                    </a:lnTo>
                    <a:lnTo>
                      <a:pt x="38"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4" y="22"/>
                    </a:lnTo>
                    <a:lnTo>
                      <a:pt x="24" y="22"/>
                    </a:lnTo>
                    <a:lnTo>
                      <a:pt x="32" y="22"/>
                    </a:lnTo>
                    <a:lnTo>
                      <a:pt x="32" y="22"/>
                    </a:lnTo>
                    <a:lnTo>
                      <a:pt x="40" y="28"/>
                    </a:lnTo>
                    <a:lnTo>
                      <a:pt x="40" y="28"/>
                    </a:lnTo>
                    <a:lnTo>
                      <a:pt x="44" y="38"/>
                    </a:lnTo>
                    <a:lnTo>
                      <a:pt x="44" y="38"/>
                    </a:lnTo>
                    <a:lnTo>
                      <a:pt x="46" y="50"/>
                    </a:lnTo>
                    <a:lnTo>
                      <a:pt x="46" y="50"/>
                    </a:lnTo>
                    <a:close/>
                    <a:moveTo>
                      <a:pt x="34" y="50"/>
                    </a:moveTo>
                    <a:lnTo>
                      <a:pt x="34" y="50"/>
                    </a:lnTo>
                    <a:lnTo>
                      <a:pt x="34" y="42"/>
                    </a:lnTo>
                    <a:lnTo>
                      <a:pt x="32" y="36"/>
                    </a:lnTo>
                    <a:lnTo>
                      <a:pt x="32" y="36"/>
                    </a:lnTo>
                    <a:lnTo>
                      <a:pt x="28" y="32"/>
                    </a:lnTo>
                    <a:lnTo>
                      <a:pt x="22" y="30"/>
                    </a:lnTo>
                    <a:lnTo>
                      <a:pt x="22" y="30"/>
                    </a:lnTo>
                    <a:lnTo>
                      <a:pt x="18" y="32"/>
                    </a:lnTo>
                    <a:lnTo>
                      <a:pt x="18" y="32"/>
                    </a:lnTo>
                    <a:lnTo>
                      <a:pt x="16" y="34"/>
                    </a:lnTo>
                    <a:lnTo>
                      <a:pt x="16" y="34"/>
                    </a:lnTo>
                    <a:lnTo>
                      <a:pt x="12" y="36"/>
                    </a:lnTo>
                    <a:lnTo>
                      <a:pt x="12" y="36"/>
                    </a:lnTo>
                    <a:lnTo>
                      <a:pt x="10" y="38"/>
                    </a:lnTo>
                    <a:lnTo>
                      <a:pt x="10" y="62"/>
                    </a:lnTo>
                    <a:lnTo>
                      <a:pt x="10" y="62"/>
                    </a:lnTo>
                    <a:lnTo>
                      <a:pt x="12" y="64"/>
                    </a:lnTo>
                    <a:lnTo>
                      <a:pt x="12" y="64"/>
                    </a:lnTo>
                    <a:lnTo>
                      <a:pt x="16" y="66"/>
                    </a:lnTo>
                    <a:lnTo>
                      <a:pt x="16" y="66"/>
                    </a:lnTo>
                    <a:lnTo>
                      <a:pt x="18" y="68"/>
                    </a:lnTo>
                    <a:lnTo>
                      <a:pt x="18" y="68"/>
                    </a:lnTo>
                    <a:lnTo>
                      <a:pt x="22" y="68"/>
                    </a:lnTo>
                    <a:lnTo>
                      <a:pt x="22" y="68"/>
                    </a:lnTo>
                    <a:lnTo>
                      <a:pt x="28" y="68"/>
                    </a:lnTo>
                    <a:lnTo>
                      <a:pt x="32" y="64"/>
                    </a:lnTo>
                    <a:lnTo>
                      <a:pt x="32" y="64"/>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9" name="Freeform 21"/>
              <p:cNvSpPr>
                <a:spLocks noEditPoints="1"/>
              </p:cNvSpPr>
              <p:nvPr/>
            </p:nvSpPr>
            <p:spPr bwMode="auto">
              <a:xfrm>
                <a:off x="3152775" y="5284788"/>
                <a:ext cx="76200" cy="88900"/>
              </a:xfrm>
              <a:custGeom>
                <a:avLst/>
                <a:gdLst>
                  <a:gd name="T0" fmla="*/ 48 w 48"/>
                  <a:gd name="T1" fmla="*/ 26 h 56"/>
                  <a:gd name="T2" fmla="*/ 48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2 w 48"/>
                  <a:gd name="T23" fmla="*/ 48 h 56"/>
                  <a:gd name="T24" fmla="*/ 38 w 48"/>
                  <a:gd name="T25" fmla="*/ 52 h 56"/>
                  <a:gd name="T26" fmla="*/ 34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6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4 w 48"/>
                  <a:gd name="T73" fmla="*/ 12 h 56"/>
                  <a:gd name="T74" fmla="*/ 12 w 48"/>
                  <a:gd name="T75" fmla="*/ 16 h 56"/>
                  <a:gd name="T76" fmla="*/ 10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0" name="Freeform 22"/>
              <p:cNvSpPr>
                <a:spLocks/>
              </p:cNvSpPr>
              <p:nvPr/>
            </p:nvSpPr>
            <p:spPr bwMode="auto">
              <a:xfrm>
                <a:off x="323850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1" name="Freeform 23"/>
              <p:cNvSpPr>
                <a:spLocks/>
              </p:cNvSpPr>
              <p:nvPr/>
            </p:nvSpPr>
            <p:spPr bwMode="auto">
              <a:xfrm>
                <a:off x="329882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2" name="Freeform 24"/>
              <p:cNvSpPr>
                <a:spLocks noEditPoints="1"/>
              </p:cNvSpPr>
              <p:nvPr/>
            </p:nvSpPr>
            <p:spPr bwMode="auto">
              <a:xfrm>
                <a:off x="336232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3" name="Freeform 25"/>
              <p:cNvSpPr>
                <a:spLocks/>
              </p:cNvSpPr>
              <p:nvPr/>
            </p:nvSpPr>
            <p:spPr bwMode="auto">
              <a:xfrm>
                <a:off x="345440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2 h 56"/>
                  <a:gd name="T36" fmla="*/ 14 w 32"/>
                  <a:gd name="T37" fmla="*/ 2 h 56"/>
                  <a:gd name="T38" fmla="*/ 16 w 32"/>
                  <a:gd name="T39" fmla="*/ 0 h 56"/>
                  <a:gd name="T40" fmla="*/ 16 w 32"/>
                  <a:gd name="T41" fmla="*/ 0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0" y="24"/>
                    </a:lnTo>
                    <a:lnTo>
                      <a:pt x="10" y="56"/>
                    </a:lnTo>
                    <a:lnTo>
                      <a:pt x="0" y="56"/>
                    </a:lnTo>
                    <a:lnTo>
                      <a:pt x="0" y="0"/>
                    </a:lnTo>
                    <a:lnTo>
                      <a:pt x="10" y="0"/>
                    </a:lnTo>
                    <a:lnTo>
                      <a:pt x="10" y="6"/>
                    </a:lnTo>
                    <a:lnTo>
                      <a:pt x="10" y="6"/>
                    </a:lnTo>
                    <a:lnTo>
                      <a:pt x="14" y="2"/>
                    </a:lnTo>
                    <a:lnTo>
                      <a:pt x="14" y="2"/>
                    </a:lnTo>
                    <a:lnTo>
                      <a:pt x="16" y="0"/>
                    </a:lnTo>
                    <a:lnTo>
                      <a:pt x="16" y="0"/>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4" name="Freeform 26"/>
              <p:cNvSpPr>
                <a:spLocks/>
              </p:cNvSpPr>
              <p:nvPr/>
            </p:nvSpPr>
            <p:spPr bwMode="auto">
              <a:xfrm>
                <a:off x="355600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5" name="Freeform 27"/>
              <p:cNvSpPr>
                <a:spLocks/>
              </p:cNvSpPr>
              <p:nvPr/>
            </p:nvSpPr>
            <p:spPr bwMode="auto">
              <a:xfrm>
                <a:off x="362585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6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2 w 44"/>
                  <a:gd name="T61" fmla="*/ 22 h 78"/>
                  <a:gd name="T62" fmla="*/ 32 w 44"/>
                  <a:gd name="T63" fmla="*/ 22 h 78"/>
                  <a:gd name="T64" fmla="*/ 40 w 44"/>
                  <a:gd name="T65" fmla="*/ 28 h 78"/>
                  <a:gd name="T66" fmla="*/ 40 w 44"/>
                  <a:gd name="T67" fmla="*/ 28 h 78"/>
                  <a:gd name="T68" fmla="*/ 42 w 44"/>
                  <a:gd name="T69" fmla="*/ 36 h 78"/>
                  <a:gd name="T70" fmla="*/ 42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6"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2" y="22"/>
                    </a:lnTo>
                    <a:lnTo>
                      <a:pt x="32" y="22"/>
                    </a:lnTo>
                    <a:lnTo>
                      <a:pt x="40" y="28"/>
                    </a:lnTo>
                    <a:lnTo>
                      <a:pt x="40" y="28"/>
                    </a:lnTo>
                    <a:lnTo>
                      <a:pt x="42" y="36"/>
                    </a:lnTo>
                    <a:lnTo>
                      <a:pt x="42"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6" name="Freeform 28"/>
              <p:cNvSpPr>
                <a:spLocks noEditPoints="1"/>
              </p:cNvSpPr>
              <p:nvPr/>
            </p:nvSpPr>
            <p:spPr bwMode="auto">
              <a:xfrm>
                <a:off x="3711575" y="528478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7" name="Freeform 29"/>
              <p:cNvSpPr>
                <a:spLocks noEditPoints="1"/>
              </p:cNvSpPr>
              <p:nvPr/>
            </p:nvSpPr>
            <p:spPr bwMode="auto">
              <a:xfrm>
                <a:off x="3841750" y="5284788"/>
                <a:ext cx="73025" cy="120650"/>
              </a:xfrm>
              <a:custGeom>
                <a:avLst/>
                <a:gdLst>
                  <a:gd name="T0" fmla="*/ 36 w 46"/>
                  <a:gd name="T1" fmla="*/ 76 h 76"/>
                  <a:gd name="T2" fmla="*/ 36 w 46"/>
                  <a:gd name="T3" fmla="*/ 50 h 76"/>
                  <a:gd name="T4" fmla="*/ 36 w 46"/>
                  <a:gd name="T5" fmla="*/ 50 h 76"/>
                  <a:gd name="T6" fmla="*/ 30 w 46"/>
                  <a:gd name="T7" fmla="*/ 54 h 76"/>
                  <a:gd name="T8" fmla="*/ 30 w 46"/>
                  <a:gd name="T9" fmla="*/ 54 h 76"/>
                  <a:gd name="T10" fmla="*/ 22 w 46"/>
                  <a:gd name="T11" fmla="*/ 56 h 76"/>
                  <a:gd name="T12" fmla="*/ 22 w 46"/>
                  <a:gd name="T13" fmla="*/ 56 h 76"/>
                  <a:gd name="T14" fmla="*/ 14 w 46"/>
                  <a:gd name="T15" fmla="*/ 54 h 76"/>
                  <a:gd name="T16" fmla="*/ 14 w 46"/>
                  <a:gd name="T17" fmla="*/ 54 h 76"/>
                  <a:gd name="T18" fmla="*/ 6 w 46"/>
                  <a:gd name="T19" fmla="*/ 50 h 76"/>
                  <a:gd name="T20" fmla="*/ 6 w 46"/>
                  <a:gd name="T21" fmla="*/ 50 h 76"/>
                  <a:gd name="T22" fmla="*/ 2 w 46"/>
                  <a:gd name="T23" fmla="*/ 40 h 76"/>
                  <a:gd name="T24" fmla="*/ 2 w 46"/>
                  <a:gd name="T25" fmla="*/ 40 h 76"/>
                  <a:gd name="T26" fmla="*/ 0 w 46"/>
                  <a:gd name="T27" fmla="*/ 26 h 76"/>
                  <a:gd name="T28" fmla="*/ 0 w 46"/>
                  <a:gd name="T29" fmla="*/ 26 h 76"/>
                  <a:gd name="T30" fmla="*/ 2 w 46"/>
                  <a:gd name="T31" fmla="*/ 14 h 76"/>
                  <a:gd name="T32" fmla="*/ 2 w 46"/>
                  <a:gd name="T33" fmla="*/ 14 h 76"/>
                  <a:gd name="T34" fmla="*/ 8 w 46"/>
                  <a:gd name="T35" fmla="*/ 6 h 76"/>
                  <a:gd name="T36" fmla="*/ 8 w 46"/>
                  <a:gd name="T37" fmla="*/ 6 h 76"/>
                  <a:gd name="T38" fmla="*/ 14 w 46"/>
                  <a:gd name="T39" fmla="*/ 0 h 76"/>
                  <a:gd name="T40" fmla="*/ 14 w 46"/>
                  <a:gd name="T41" fmla="*/ 0 h 76"/>
                  <a:gd name="T42" fmla="*/ 22 w 46"/>
                  <a:gd name="T43" fmla="*/ 0 h 76"/>
                  <a:gd name="T44" fmla="*/ 22 w 46"/>
                  <a:gd name="T45" fmla="*/ 0 h 76"/>
                  <a:gd name="T46" fmla="*/ 26 w 46"/>
                  <a:gd name="T47" fmla="*/ 0 h 76"/>
                  <a:gd name="T48" fmla="*/ 26 w 46"/>
                  <a:gd name="T49" fmla="*/ 0 h 76"/>
                  <a:gd name="T50" fmla="*/ 30 w 46"/>
                  <a:gd name="T51" fmla="*/ 0 h 76"/>
                  <a:gd name="T52" fmla="*/ 30 w 46"/>
                  <a:gd name="T53" fmla="*/ 0 h 76"/>
                  <a:gd name="T54" fmla="*/ 34 w 46"/>
                  <a:gd name="T55" fmla="*/ 2 h 76"/>
                  <a:gd name="T56" fmla="*/ 34 w 46"/>
                  <a:gd name="T57" fmla="*/ 2 h 76"/>
                  <a:gd name="T58" fmla="*/ 36 w 46"/>
                  <a:gd name="T59" fmla="*/ 6 h 76"/>
                  <a:gd name="T60" fmla="*/ 36 w 46"/>
                  <a:gd name="T61" fmla="*/ 0 h 76"/>
                  <a:gd name="T62" fmla="*/ 46 w 46"/>
                  <a:gd name="T63" fmla="*/ 0 h 76"/>
                  <a:gd name="T64" fmla="*/ 46 w 46"/>
                  <a:gd name="T65" fmla="*/ 70 h 76"/>
                  <a:gd name="T66" fmla="*/ 36 w 46"/>
                  <a:gd name="T67" fmla="*/ 76 h 76"/>
                  <a:gd name="T68" fmla="*/ 36 w 46"/>
                  <a:gd name="T69" fmla="*/ 16 h 76"/>
                  <a:gd name="T70" fmla="*/ 36 w 46"/>
                  <a:gd name="T71" fmla="*/ 16 h 76"/>
                  <a:gd name="T72" fmla="*/ 34 w 46"/>
                  <a:gd name="T73" fmla="*/ 14 h 76"/>
                  <a:gd name="T74" fmla="*/ 34 w 46"/>
                  <a:gd name="T75" fmla="*/ 14 h 76"/>
                  <a:gd name="T76" fmla="*/ 32 w 46"/>
                  <a:gd name="T77" fmla="*/ 12 h 76"/>
                  <a:gd name="T78" fmla="*/ 32 w 46"/>
                  <a:gd name="T79" fmla="*/ 12 h 76"/>
                  <a:gd name="T80" fmla="*/ 28 w 46"/>
                  <a:gd name="T81" fmla="*/ 10 h 76"/>
                  <a:gd name="T82" fmla="*/ 28 w 46"/>
                  <a:gd name="T83" fmla="*/ 10 h 76"/>
                  <a:gd name="T84" fmla="*/ 24 w 46"/>
                  <a:gd name="T85" fmla="*/ 8 h 76"/>
                  <a:gd name="T86" fmla="*/ 24 w 46"/>
                  <a:gd name="T87" fmla="*/ 8 h 76"/>
                  <a:gd name="T88" fmla="*/ 18 w 46"/>
                  <a:gd name="T89" fmla="*/ 10 h 76"/>
                  <a:gd name="T90" fmla="*/ 14 w 46"/>
                  <a:gd name="T91" fmla="*/ 14 h 76"/>
                  <a:gd name="T92" fmla="*/ 14 w 46"/>
                  <a:gd name="T93" fmla="*/ 14 h 76"/>
                  <a:gd name="T94" fmla="*/ 12 w 46"/>
                  <a:gd name="T95" fmla="*/ 18 h 76"/>
                  <a:gd name="T96" fmla="*/ 12 w 46"/>
                  <a:gd name="T97" fmla="*/ 26 h 76"/>
                  <a:gd name="T98" fmla="*/ 12 w 46"/>
                  <a:gd name="T99" fmla="*/ 26 h 76"/>
                  <a:gd name="T100" fmla="*/ 12 w 46"/>
                  <a:gd name="T101" fmla="*/ 36 h 76"/>
                  <a:gd name="T102" fmla="*/ 14 w 46"/>
                  <a:gd name="T103" fmla="*/ 42 h 76"/>
                  <a:gd name="T104" fmla="*/ 14 w 46"/>
                  <a:gd name="T105" fmla="*/ 42 h 76"/>
                  <a:gd name="T106" fmla="*/ 18 w 46"/>
                  <a:gd name="T107" fmla="*/ 46 h 76"/>
                  <a:gd name="T108" fmla="*/ 24 w 46"/>
                  <a:gd name="T109" fmla="*/ 46 h 76"/>
                  <a:gd name="T110" fmla="*/ 24 w 46"/>
                  <a:gd name="T111" fmla="*/ 46 h 76"/>
                  <a:gd name="T112" fmla="*/ 30 w 46"/>
                  <a:gd name="T113" fmla="*/ 44 h 76"/>
                  <a:gd name="T114" fmla="*/ 30 w 46"/>
                  <a:gd name="T115" fmla="*/ 44 h 76"/>
                  <a:gd name="T116" fmla="*/ 36 w 46"/>
                  <a:gd name="T117" fmla="*/ 40 h 76"/>
                  <a:gd name="T118" fmla="*/ 36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6" y="76"/>
                    </a:moveTo>
                    <a:lnTo>
                      <a:pt x="36" y="50"/>
                    </a:lnTo>
                    <a:lnTo>
                      <a:pt x="36" y="50"/>
                    </a:lnTo>
                    <a:lnTo>
                      <a:pt x="30" y="54"/>
                    </a:lnTo>
                    <a:lnTo>
                      <a:pt x="30" y="54"/>
                    </a:lnTo>
                    <a:lnTo>
                      <a:pt x="22" y="56"/>
                    </a:lnTo>
                    <a:lnTo>
                      <a:pt x="22" y="56"/>
                    </a:lnTo>
                    <a:lnTo>
                      <a:pt x="14" y="54"/>
                    </a:lnTo>
                    <a:lnTo>
                      <a:pt x="14" y="54"/>
                    </a:lnTo>
                    <a:lnTo>
                      <a:pt x="6" y="50"/>
                    </a:lnTo>
                    <a:lnTo>
                      <a:pt x="6" y="50"/>
                    </a:lnTo>
                    <a:lnTo>
                      <a:pt x="2" y="40"/>
                    </a:lnTo>
                    <a:lnTo>
                      <a:pt x="2" y="40"/>
                    </a:lnTo>
                    <a:lnTo>
                      <a:pt x="0" y="26"/>
                    </a:lnTo>
                    <a:lnTo>
                      <a:pt x="0" y="26"/>
                    </a:lnTo>
                    <a:lnTo>
                      <a:pt x="2" y="14"/>
                    </a:lnTo>
                    <a:lnTo>
                      <a:pt x="2" y="14"/>
                    </a:lnTo>
                    <a:lnTo>
                      <a:pt x="8" y="6"/>
                    </a:lnTo>
                    <a:lnTo>
                      <a:pt x="8" y="6"/>
                    </a:lnTo>
                    <a:lnTo>
                      <a:pt x="14" y="0"/>
                    </a:lnTo>
                    <a:lnTo>
                      <a:pt x="14" y="0"/>
                    </a:lnTo>
                    <a:lnTo>
                      <a:pt x="22" y="0"/>
                    </a:lnTo>
                    <a:lnTo>
                      <a:pt x="22" y="0"/>
                    </a:lnTo>
                    <a:lnTo>
                      <a:pt x="26" y="0"/>
                    </a:lnTo>
                    <a:lnTo>
                      <a:pt x="26" y="0"/>
                    </a:lnTo>
                    <a:lnTo>
                      <a:pt x="30" y="0"/>
                    </a:lnTo>
                    <a:lnTo>
                      <a:pt x="30" y="0"/>
                    </a:lnTo>
                    <a:lnTo>
                      <a:pt x="34" y="2"/>
                    </a:lnTo>
                    <a:lnTo>
                      <a:pt x="34" y="2"/>
                    </a:lnTo>
                    <a:lnTo>
                      <a:pt x="36" y="6"/>
                    </a:lnTo>
                    <a:lnTo>
                      <a:pt x="36" y="0"/>
                    </a:lnTo>
                    <a:lnTo>
                      <a:pt x="46" y="0"/>
                    </a:lnTo>
                    <a:lnTo>
                      <a:pt x="46" y="70"/>
                    </a:lnTo>
                    <a:lnTo>
                      <a:pt x="36" y="76"/>
                    </a:lnTo>
                    <a:close/>
                    <a:moveTo>
                      <a:pt x="36" y="16"/>
                    </a:moveTo>
                    <a:lnTo>
                      <a:pt x="36" y="16"/>
                    </a:lnTo>
                    <a:lnTo>
                      <a:pt x="34" y="14"/>
                    </a:lnTo>
                    <a:lnTo>
                      <a:pt x="34" y="14"/>
                    </a:lnTo>
                    <a:lnTo>
                      <a:pt x="32" y="12"/>
                    </a:lnTo>
                    <a:lnTo>
                      <a:pt x="32" y="12"/>
                    </a:lnTo>
                    <a:lnTo>
                      <a:pt x="28" y="10"/>
                    </a:lnTo>
                    <a:lnTo>
                      <a:pt x="28" y="10"/>
                    </a:lnTo>
                    <a:lnTo>
                      <a:pt x="24" y="8"/>
                    </a:lnTo>
                    <a:lnTo>
                      <a:pt x="24" y="8"/>
                    </a:lnTo>
                    <a:lnTo>
                      <a:pt x="18" y="10"/>
                    </a:lnTo>
                    <a:lnTo>
                      <a:pt x="14" y="14"/>
                    </a:lnTo>
                    <a:lnTo>
                      <a:pt x="14" y="14"/>
                    </a:lnTo>
                    <a:lnTo>
                      <a:pt x="12" y="18"/>
                    </a:lnTo>
                    <a:lnTo>
                      <a:pt x="12" y="26"/>
                    </a:lnTo>
                    <a:lnTo>
                      <a:pt x="12" y="26"/>
                    </a:lnTo>
                    <a:lnTo>
                      <a:pt x="12" y="36"/>
                    </a:lnTo>
                    <a:lnTo>
                      <a:pt x="14" y="42"/>
                    </a:lnTo>
                    <a:lnTo>
                      <a:pt x="14" y="42"/>
                    </a:lnTo>
                    <a:lnTo>
                      <a:pt x="18" y="46"/>
                    </a:lnTo>
                    <a:lnTo>
                      <a:pt x="24" y="46"/>
                    </a:lnTo>
                    <a:lnTo>
                      <a:pt x="24" y="46"/>
                    </a:lnTo>
                    <a:lnTo>
                      <a:pt x="30" y="44"/>
                    </a:lnTo>
                    <a:lnTo>
                      <a:pt x="30" y="44"/>
                    </a:lnTo>
                    <a:lnTo>
                      <a:pt x="36" y="40"/>
                    </a:lnTo>
                    <a:lnTo>
                      <a:pt x="36"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8" name="Freeform 30"/>
              <p:cNvSpPr>
                <a:spLocks/>
              </p:cNvSpPr>
              <p:nvPr/>
            </p:nvSpPr>
            <p:spPr bwMode="auto">
              <a:xfrm>
                <a:off x="3937000" y="5284788"/>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0 w 44"/>
                  <a:gd name="T27" fmla="*/ 0 h 56"/>
                  <a:gd name="T28" fmla="*/ 10 w 44"/>
                  <a:gd name="T29" fmla="*/ 32 h 56"/>
                  <a:gd name="T30" fmla="*/ 10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2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0" y="0"/>
                    </a:lnTo>
                    <a:lnTo>
                      <a:pt x="10" y="32"/>
                    </a:lnTo>
                    <a:lnTo>
                      <a:pt x="10" y="32"/>
                    </a:lnTo>
                    <a:lnTo>
                      <a:pt x="12" y="38"/>
                    </a:lnTo>
                    <a:lnTo>
                      <a:pt x="14" y="42"/>
                    </a:lnTo>
                    <a:lnTo>
                      <a:pt x="14" y="42"/>
                    </a:lnTo>
                    <a:lnTo>
                      <a:pt x="18" y="46"/>
                    </a:lnTo>
                    <a:lnTo>
                      <a:pt x="22" y="46"/>
                    </a:lnTo>
                    <a:lnTo>
                      <a:pt x="22" y="46"/>
                    </a:lnTo>
                    <a:lnTo>
                      <a:pt x="28" y="46"/>
                    </a:lnTo>
                    <a:lnTo>
                      <a:pt x="30" y="42"/>
                    </a:lnTo>
                    <a:lnTo>
                      <a:pt x="30" y="42"/>
                    </a:lnTo>
                    <a:lnTo>
                      <a:pt x="32"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9" name="Freeform 31"/>
              <p:cNvSpPr>
                <a:spLocks noEditPoints="1"/>
              </p:cNvSpPr>
              <p:nvPr/>
            </p:nvSpPr>
            <p:spPr bwMode="auto">
              <a:xfrm>
                <a:off x="4025900"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0" name="Freeform 32"/>
              <p:cNvSpPr>
                <a:spLocks/>
              </p:cNvSpPr>
              <p:nvPr/>
            </p:nvSpPr>
            <p:spPr bwMode="auto">
              <a:xfrm>
                <a:off x="4111625" y="528478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4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2 h 56"/>
                  <a:gd name="T68" fmla="*/ 12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4"/>
                    </a:lnTo>
                    <a:lnTo>
                      <a:pt x="28" y="44"/>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2"/>
                    </a:lnTo>
                    <a:lnTo>
                      <a:pt x="8" y="2"/>
                    </a:lnTo>
                    <a:lnTo>
                      <a:pt x="12" y="0"/>
                    </a:lnTo>
                    <a:lnTo>
                      <a:pt x="12"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1" name="Freeform 33"/>
              <p:cNvSpPr>
                <a:spLocks/>
              </p:cNvSpPr>
              <p:nvPr/>
            </p:nvSpPr>
            <p:spPr bwMode="auto">
              <a:xfrm>
                <a:off x="418782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2" name="Freeform 34"/>
              <p:cNvSpPr>
                <a:spLocks noEditPoints="1"/>
              </p:cNvSpPr>
              <p:nvPr/>
            </p:nvSpPr>
            <p:spPr bwMode="auto">
              <a:xfrm>
                <a:off x="4254500" y="5253038"/>
                <a:ext cx="22225" cy="120650"/>
              </a:xfrm>
              <a:custGeom>
                <a:avLst/>
                <a:gdLst>
                  <a:gd name="T0" fmla="*/ 14 w 14"/>
                  <a:gd name="T1" fmla="*/ 6 h 76"/>
                  <a:gd name="T2" fmla="*/ 14 w 14"/>
                  <a:gd name="T3" fmla="*/ 6 h 76"/>
                  <a:gd name="T4" fmla="*/ 14 w 14"/>
                  <a:gd name="T5" fmla="*/ 8 h 76"/>
                  <a:gd name="T6" fmla="*/ 14 w 14"/>
                  <a:gd name="T7" fmla="*/ 8 h 76"/>
                  <a:gd name="T8" fmla="*/ 12 w 14"/>
                  <a:gd name="T9" fmla="*/ 12 h 76"/>
                  <a:gd name="T10" fmla="*/ 12 w 14"/>
                  <a:gd name="T11" fmla="*/ 12 h 76"/>
                  <a:gd name="T12" fmla="*/ 10 w 14"/>
                  <a:gd name="T13" fmla="*/ 12 h 76"/>
                  <a:gd name="T14" fmla="*/ 10 w 14"/>
                  <a:gd name="T15" fmla="*/ 12 h 76"/>
                  <a:gd name="T16" fmla="*/ 8 w 14"/>
                  <a:gd name="T17" fmla="*/ 14 h 76"/>
                  <a:gd name="T18" fmla="*/ 8 w 14"/>
                  <a:gd name="T19" fmla="*/ 14 h 76"/>
                  <a:gd name="T20" fmla="*/ 6 w 14"/>
                  <a:gd name="T21" fmla="*/ 12 h 76"/>
                  <a:gd name="T22" fmla="*/ 6 w 14"/>
                  <a:gd name="T23" fmla="*/ 12 h 76"/>
                  <a:gd name="T24" fmla="*/ 2 w 14"/>
                  <a:gd name="T25" fmla="*/ 12 h 76"/>
                  <a:gd name="T26" fmla="*/ 2 w 14"/>
                  <a:gd name="T27" fmla="*/ 12 h 76"/>
                  <a:gd name="T28" fmla="*/ 2 w 14"/>
                  <a:gd name="T29" fmla="*/ 8 h 76"/>
                  <a:gd name="T30" fmla="*/ 2 w 14"/>
                  <a:gd name="T31" fmla="*/ 8 h 76"/>
                  <a:gd name="T32" fmla="*/ 0 w 14"/>
                  <a:gd name="T33" fmla="*/ 6 h 76"/>
                  <a:gd name="T34" fmla="*/ 0 w 14"/>
                  <a:gd name="T35" fmla="*/ 6 h 76"/>
                  <a:gd name="T36" fmla="*/ 2 w 14"/>
                  <a:gd name="T37" fmla="*/ 4 h 76"/>
                  <a:gd name="T38" fmla="*/ 2 w 14"/>
                  <a:gd name="T39" fmla="*/ 4 h 76"/>
                  <a:gd name="T40" fmla="*/ 2 w 14"/>
                  <a:gd name="T41" fmla="*/ 2 h 76"/>
                  <a:gd name="T42" fmla="*/ 2 w 14"/>
                  <a:gd name="T43" fmla="*/ 2 h 76"/>
                  <a:gd name="T44" fmla="*/ 6 w 14"/>
                  <a:gd name="T45" fmla="*/ 0 h 76"/>
                  <a:gd name="T46" fmla="*/ 6 w 14"/>
                  <a:gd name="T47" fmla="*/ 0 h 76"/>
                  <a:gd name="T48" fmla="*/ 8 w 14"/>
                  <a:gd name="T49" fmla="*/ 0 h 76"/>
                  <a:gd name="T50" fmla="*/ 8 w 14"/>
                  <a:gd name="T51" fmla="*/ 0 h 76"/>
                  <a:gd name="T52" fmla="*/ 10 w 14"/>
                  <a:gd name="T53" fmla="*/ 0 h 76"/>
                  <a:gd name="T54" fmla="*/ 10 w 14"/>
                  <a:gd name="T55" fmla="*/ 0 h 76"/>
                  <a:gd name="T56" fmla="*/ 12 w 14"/>
                  <a:gd name="T57" fmla="*/ 2 h 76"/>
                  <a:gd name="T58" fmla="*/ 12 w 14"/>
                  <a:gd name="T59" fmla="*/ 2 h 76"/>
                  <a:gd name="T60" fmla="*/ 14 w 14"/>
                  <a:gd name="T61" fmla="*/ 4 h 76"/>
                  <a:gd name="T62" fmla="*/ 14 w 14"/>
                  <a:gd name="T63" fmla="*/ 4 h 76"/>
                  <a:gd name="T64" fmla="*/ 14 w 14"/>
                  <a:gd name="T65" fmla="*/ 6 h 76"/>
                  <a:gd name="T66" fmla="*/ 14 w 14"/>
                  <a:gd name="T67" fmla="*/ 6 h 76"/>
                  <a:gd name="T68" fmla="*/ 2 w 14"/>
                  <a:gd name="T69" fmla="*/ 76 h 76"/>
                  <a:gd name="T70" fmla="*/ 2 w 14"/>
                  <a:gd name="T71" fmla="*/ 20 h 76"/>
                  <a:gd name="T72" fmla="*/ 14 w 14"/>
                  <a:gd name="T73" fmla="*/ 20 h 76"/>
                  <a:gd name="T74" fmla="*/ 14 w 14"/>
                  <a:gd name="T75" fmla="*/ 76 h 76"/>
                  <a:gd name="T76" fmla="*/ 2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4" y="8"/>
                    </a:lnTo>
                    <a:lnTo>
                      <a:pt x="14" y="8"/>
                    </a:lnTo>
                    <a:lnTo>
                      <a:pt x="12" y="12"/>
                    </a:lnTo>
                    <a:lnTo>
                      <a:pt x="12" y="12"/>
                    </a:lnTo>
                    <a:lnTo>
                      <a:pt x="10" y="12"/>
                    </a:lnTo>
                    <a:lnTo>
                      <a:pt x="10" y="12"/>
                    </a:lnTo>
                    <a:lnTo>
                      <a:pt x="8" y="14"/>
                    </a:lnTo>
                    <a:lnTo>
                      <a:pt x="8" y="14"/>
                    </a:lnTo>
                    <a:lnTo>
                      <a:pt x="6" y="12"/>
                    </a:lnTo>
                    <a:lnTo>
                      <a:pt x="6" y="12"/>
                    </a:lnTo>
                    <a:lnTo>
                      <a:pt x="2" y="12"/>
                    </a:lnTo>
                    <a:lnTo>
                      <a:pt x="2" y="12"/>
                    </a:lnTo>
                    <a:lnTo>
                      <a:pt x="2" y="8"/>
                    </a:lnTo>
                    <a:lnTo>
                      <a:pt x="2" y="8"/>
                    </a:lnTo>
                    <a:lnTo>
                      <a:pt x="0" y="6"/>
                    </a:lnTo>
                    <a:lnTo>
                      <a:pt x="0" y="6"/>
                    </a:lnTo>
                    <a:lnTo>
                      <a:pt x="2" y="4"/>
                    </a:lnTo>
                    <a:lnTo>
                      <a:pt x="2" y="4"/>
                    </a:lnTo>
                    <a:lnTo>
                      <a:pt x="2" y="2"/>
                    </a:lnTo>
                    <a:lnTo>
                      <a:pt x="2" y="2"/>
                    </a:lnTo>
                    <a:lnTo>
                      <a:pt x="6" y="0"/>
                    </a:lnTo>
                    <a:lnTo>
                      <a:pt x="6" y="0"/>
                    </a:lnTo>
                    <a:lnTo>
                      <a:pt x="8" y="0"/>
                    </a:lnTo>
                    <a:lnTo>
                      <a:pt x="8" y="0"/>
                    </a:lnTo>
                    <a:lnTo>
                      <a:pt x="10" y="0"/>
                    </a:lnTo>
                    <a:lnTo>
                      <a:pt x="10" y="0"/>
                    </a:lnTo>
                    <a:lnTo>
                      <a:pt x="12" y="2"/>
                    </a:lnTo>
                    <a:lnTo>
                      <a:pt x="12" y="2"/>
                    </a:lnTo>
                    <a:lnTo>
                      <a:pt x="14" y="4"/>
                    </a:lnTo>
                    <a:lnTo>
                      <a:pt x="14" y="4"/>
                    </a:lnTo>
                    <a:lnTo>
                      <a:pt x="14" y="6"/>
                    </a:lnTo>
                    <a:lnTo>
                      <a:pt x="14" y="6"/>
                    </a:lnTo>
                    <a:close/>
                    <a:moveTo>
                      <a:pt x="2" y="76"/>
                    </a:moveTo>
                    <a:lnTo>
                      <a:pt x="2" y="20"/>
                    </a:lnTo>
                    <a:lnTo>
                      <a:pt x="14" y="20"/>
                    </a:lnTo>
                    <a:lnTo>
                      <a:pt x="14" y="76"/>
                    </a:lnTo>
                    <a:lnTo>
                      <a:pt x="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3" name="Freeform 35"/>
              <p:cNvSpPr>
                <a:spLocks noEditPoints="1"/>
              </p:cNvSpPr>
              <p:nvPr/>
            </p:nvSpPr>
            <p:spPr bwMode="auto">
              <a:xfrm>
                <a:off x="4292600" y="5284788"/>
                <a:ext cx="79375" cy="88900"/>
              </a:xfrm>
              <a:custGeom>
                <a:avLst/>
                <a:gdLst>
                  <a:gd name="T0" fmla="*/ 50 w 50"/>
                  <a:gd name="T1" fmla="*/ 28 h 56"/>
                  <a:gd name="T2" fmla="*/ 48 w 50"/>
                  <a:gd name="T3" fmla="*/ 40 h 56"/>
                  <a:gd name="T4" fmla="*/ 42 w 50"/>
                  <a:gd name="T5" fmla="*/ 48 h 56"/>
                  <a:gd name="T6" fmla="*/ 34 w 50"/>
                  <a:gd name="T7" fmla="*/ 54 h 56"/>
                  <a:gd name="T8" fmla="*/ 26 w 50"/>
                  <a:gd name="T9" fmla="*/ 56 h 56"/>
                  <a:gd name="T10" fmla="*/ 16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6 w 50"/>
                  <a:gd name="T23" fmla="*/ 0 h 56"/>
                  <a:gd name="T24" fmla="*/ 26 w 50"/>
                  <a:gd name="T25" fmla="*/ 0 h 56"/>
                  <a:gd name="T26" fmla="*/ 36 w 50"/>
                  <a:gd name="T27" fmla="*/ 2 h 56"/>
                  <a:gd name="T28" fmla="*/ 42 w 50"/>
                  <a:gd name="T29" fmla="*/ 6 h 56"/>
                  <a:gd name="T30" fmla="*/ 48 w 50"/>
                  <a:gd name="T31" fmla="*/ 16 h 56"/>
                  <a:gd name="T32" fmla="*/ 50 w 50"/>
                  <a:gd name="T33" fmla="*/ 28 h 56"/>
                  <a:gd name="T34" fmla="*/ 40 w 50"/>
                  <a:gd name="T35" fmla="*/ 28 h 56"/>
                  <a:gd name="T36" fmla="*/ 38 w 50"/>
                  <a:gd name="T37" fmla="*/ 20 h 56"/>
                  <a:gd name="T38" fmla="*/ 36 w 50"/>
                  <a:gd name="T39" fmla="*/ 14 h 56"/>
                  <a:gd name="T40" fmla="*/ 30 w 50"/>
                  <a:gd name="T41" fmla="*/ 10 h 56"/>
                  <a:gd name="T42" fmla="*/ 26 w 50"/>
                  <a:gd name="T43" fmla="*/ 10 h 56"/>
                  <a:gd name="T44" fmla="*/ 20 w 50"/>
                  <a:gd name="T45" fmla="*/ 10 h 56"/>
                  <a:gd name="T46" fmla="*/ 16 w 50"/>
                  <a:gd name="T47" fmla="*/ 14 h 56"/>
                  <a:gd name="T48" fmla="*/ 12 w 50"/>
                  <a:gd name="T49" fmla="*/ 20 h 56"/>
                  <a:gd name="T50" fmla="*/ 12 w 50"/>
                  <a:gd name="T51" fmla="*/ 28 h 56"/>
                  <a:gd name="T52" fmla="*/ 12 w 50"/>
                  <a:gd name="T53" fmla="*/ 36 h 56"/>
                  <a:gd name="T54" fmla="*/ 16 w 50"/>
                  <a:gd name="T55" fmla="*/ 42 h 56"/>
                  <a:gd name="T56" fmla="*/ 20 w 50"/>
                  <a:gd name="T57" fmla="*/ 44 h 56"/>
                  <a:gd name="T58" fmla="*/ 26 w 50"/>
                  <a:gd name="T59" fmla="*/ 46 h 56"/>
                  <a:gd name="T60" fmla="*/ 32 w 50"/>
                  <a:gd name="T61" fmla="*/ 44 h 56"/>
                  <a:gd name="T62" fmla="*/ 36 w 50"/>
                  <a:gd name="T63" fmla="*/ 40 h 56"/>
                  <a:gd name="T64" fmla="*/ 38 w 50"/>
                  <a:gd name="T65" fmla="*/ 34 h 56"/>
                  <a:gd name="T66" fmla="*/ 40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6" y="56"/>
                    </a:lnTo>
                    <a:lnTo>
                      <a:pt x="26" y="56"/>
                    </a:lnTo>
                    <a:lnTo>
                      <a:pt x="16" y="54"/>
                    </a:lnTo>
                    <a:lnTo>
                      <a:pt x="16" y="54"/>
                    </a:lnTo>
                    <a:lnTo>
                      <a:pt x="8" y="48"/>
                    </a:lnTo>
                    <a:lnTo>
                      <a:pt x="8" y="48"/>
                    </a:lnTo>
                    <a:lnTo>
                      <a:pt x="2" y="40"/>
                    </a:lnTo>
                    <a:lnTo>
                      <a:pt x="2" y="40"/>
                    </a:lnTo>
                    <a:lnTo>
                      <a:pt x="0" y="28"/>
                    </a:lnTo>
                    <a:lnTo>
                      <a:pt x="0" y="28"/>
                    </a:lnTo>
                    <a:lnTo>
                      <a:pt x="2" y="16"/>
                    </a:lnTo>
                    <a:lnTo>
                      <a:pt x="2" y="16"/>
                    </a:lnTo>
                    <a:lnTo>
                      <a:pt x="8" y="6"/>
                    </a:lnTo>
                    <a:lnTo>
                      <a:pt x="8" y="6"/>
                    </a:lnTo>
                    <a:lnTo>
                      <a:pt x="16" y="0"/>
                    </a:lnTo>
                    <a:lnTo>
                      <a:pt x="16" y="0"/>
                    </a:lnTo>
                    <a:lnTo>
                      <a:pt x="26" y="0"/>
                    </a:lnTo>
                    <a:lnTo>
                      <a:pt x="26" y="0"/>
                    </a:lnTo>
                    <a:lnTo>
                      <a:pt x="36" y="2"/>
                    </a:lnTo>
                    <a:lnTo>
                      <a:pt x="36" y="2"/>
                    </a:lnTo>
                    <a:lnTo>
                      <a:pt x="42" y="6"/>
                    </a:lnTo>
                    <a:lnTo>
                      <a:pt x="42" y="6"/>
                    </a:lnTo>
                    <a:lnTo>
                      <a:pt x="48" y="16"/>
                    </a:lnTo>
                    <a:lnTo>
                      <a:pt x="48" y="16"/>
                    </a:lnTo>
                    <a:lnTo>
                      <a:pt x="50" y="28"/>
                    </a:lnTo>
                    <a:lnTo>
                      <a:pt x="50" y="28"/>
                    </a:lnTo>
                    <a:close/>
                    <a:moveTo>
                      <a:pt x="40" y="28"/>
                    </a:moveTo>
                    <a:lnTo>
                      <a:pt x="40" y="28"/>
                    </a:lnTo>
                    <a:lnTo>
                      <a:pt x="38" y="20"/>
                    </a:lnTo>
                    <a:lnTo>
                      <a:pt x="38" y="20"/>
                    </a:lnTo>
                    <a:lnTo>
                      <a:pt x="36" y="14"/>
                    </a:lnTo>
                    <a:lnTo>
                      <a:pt x="36" y="14"/>
                    </a:lnTo>
                    <a:lnTo>
                      <a:pt x="30" y="10"/>
                    </a:lnTo>
                    <a:lnTo>
                      <a:pt x="30" y="10"/>
                    </a:lnTo>
                    <a:lnTo>
                      <a:pt x="26" y="10"/>
                    </a:lnTo>
                    <a:lnTo>
                      <a:pt x="26" y="10"/>
                    </a:lnTo>
                    <a:lnTo>
                      <a:pt x="20" y="10"/>
                    </a:lnTo>
                    <a:lnTo>
                      <a:pt x="20" y="10"/>
                    </a:lnTo>
                    <a:lnTo>
                      <a:pt x="16" y="14"/>
                    </a:lnTo>
                    <a:lnTo>
                      <a:pt x="16" y="14"/>
                    </a:lnTo>
                    <a:lnTo>
                      <a:pt x="12" y="20"/>
                    </a:lnTo>
                    <a:lnTo>
                      <a:pt x="12" y="20"/>
                    </a:lnTo>
                    <a:lnTo>
                      <a:pt x="12" y="28"/>
                    </a:lnTo>
                    <a:lnTo>
                      <a:pt x="12" y="28"/>
                    </a:lnTo>
                    <a:lnTo>
                      <a:pt x="12" y="36"/>
                    </a:lnTo>
                    <a:lnTo>
                      <a:pt x="12" y="36"/>
                    </a:lnTo>
                    <a:lnTo>
                      <a:pt x="16" y="42"/>
                    </a:lnTo>
                    <a:lnTo>
                      <a:pt x="16" y="42"/>
                    </a:lnTo>
                    <a:lnTo>
                      <a:pt x="20" y="44"/>
                    </a:lnTo>
                    <a:lnTo>
                      <a:pt x="20" y="44"/>
                    </a:lnTo>
                    <a:lnTo>
                      <a:pt x="26" y="46"/>
                    </a:lnTo>
                    <a:lnTo>
                      <a:pt x="26" y="46"/>
                    </a:lnTo>
                    <a:lnTo>
                      <a:pt x="32" y="44"/>
                    </a:lnTo>
                    <a:lnTo>
                      <a:pt x="32" y="44"/>
                    </a:lnTo>
                    <a:lnTo>
                      <a:pt x="36" y="40"/>
                    </a:lnTo>
                    <a:lnTo>
                      <a:pt x="36" y="40"/>
                    </a:lnTo>
                    <a:lnTo>
                      <a:pt x="38" y="34"/>
                    </a:lnTo>
                    <a:lnTo>
                      <a:pt x="38" y="34"/>
                    </a:lnTo>
                    <a:lnTo>
                      <a:pt x="40" y="28"/>
                    </a:lnTo>
                    <a:lnTo>
                      <a:pt x="40"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4" name="Freeform 36"/>
              <p:cNvSpPr>
                <a:spLocks/>
              </p:cNvSpPr>
              <p:nvPr/>
            </p:nvSpPr>
            <p:spPr bwMode="auto">
              <a:xfrm>
                <a:off x="4391025" y="528478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2 h 56"/>
                  <a:gd name="T10" fmla="*/ 30 w 44"/>
                  <a:gd name="T11" fmla="*/ 12 h 56"/>
                  <a:gd name="T12" fmla="*/ 26 w 44"/>
                  <a:gd name="T13" fmla="*/ 10 h 56"/>
                  <a:gd name="T14" fmla="*/ 22 w 44"/>
                  <a:gd name="T15" fmla="*/ 8 h 56"/>
                  <a:gd name="T16" fmla="*/ 22 w 44"/>
                  <a:gd name="T17" fmla="*/ 8 h 56"/>
                  <a:gd name="T18" fmla="*/ 16 w 44"/>
                  <a:gd name="T19" fmla="*/ 10 h 56"/>
                  <a:gd name="T20" fmla="*/ 16 w 44"/>
                  <a:gd name="T21" fmla="*/ 10 h 56"/>
                  <a:gd name="T22" fmla="*/ 12 w 44"/>
                  <a:gd name="T23" fmla="*/ 12 h 56"/>
                  <a:gd name="T24" fmla="*/ 12 w 44"/>
                  <a:gd name="T25" fmla="*/ 12 h 56"/>
                  <a:gd name="T26" fmla="*/ 10 w 44"/>
                  <a:gd name="T27" fmla="*/ 18 h 56"/>
                  <a:gd name="T28" fmla="*/ 10 w 44"/>
                  <a:gd name="T29" fmla="*/ 18 h 56"/>
                  <a:gd name="T30" fmla="*/ 10 w 44"/>
                  <a:gd name="T31" fmla="*/ 22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2 h 56"/>
                  <a:gd name="T70" fmla="*/ 42 w 44"/>
                  <a:gd name="T71" fmla="*/ 12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2"/>
                    </a:lnTo>
                    <a:lnTo>
                      <a:pt x="30" y="12"/>
                    </a:lnTo>
                    <a:lnTo>
                      <a:pt x="26" y="10"/>
                    </a:lnTo>
                    <a:lnTo>
                      <a:pt x="22" y="8"/>
                    </a:lnTo>
                    <a:lnTo>
                      <a:pt x="22" y="8"/>
                    </a:lnTo>
                    <a:lnTo>
                      <a:pt x="16" y="10"/>
                    </a:lnTo>
                    <a:lnTo>
                      <a:pt x="16" y="10"/>
                    </a:lnTo>
                    <a:lnTo>
                      <a:pt x="12" y="12"/>
                    </a:lnTo>
                    <a:lnTo>
                      <a:pt x="12" y="12"/>
                    </a:lnTo>
                    <a:lnTo>
                      <a:pt x="10" y="18"/>
                    </a:lnTo>
                    <a:lnTo>
                      <a:pt x="10" y="18"/>
                    </a:lnTo>
                    <a:lnTo>
                      <a:pt x="10" y="22"/>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2"/>
                    </a:lnTo>
                    <a:lnTo>
                      <a:pt x="42" y="12"/>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5" name="Freeform 37"/>
              <p:cNvSpPr>
                <a:spLocks/>
              </p:cNvSpPr>
              <p:nvPr/>
            </p:nvSpPr>
            <p:spPr bwMode="auto">
              <a:xfrm>
                <a:off x="4479925" y="5348288"/>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8 w 18"/>
                  <a:gd name="T17" fmla="*/ 16 h 16"/>
                  <a:gd name="T18" fmla="*/ 8 w 18"/>
                  <a:gd name="T19" fmla="*/ 16 h 16"/>
                  <a:gd name="T20" fmla="*/ 6 w 18"/>
                  <a:gd name="T21" fmla="*/ 16 h 16"/>
                  <a:gd name="T22" fmla="*/ 6 w 18"/>
                  <a:gd name="T23" fmla="*/ 16 h 16"/>
                  <a:gd name="T24" fmla="*/ 2 w 18"/>
                  <a:gd name="T25" fmla="*/ 14 h 16"/>
                  <a:gd name="T26" fmla="*/ 2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2 w 18"/>
                  <a:gd name="T41" fmla="*/ 2 h 16"/>
                  <a:gd name="T42" fmla="*/ 2 w 18"/>
                  <a:gd name="T43" fmla="*/ 2 h 16"/>
                  <a:gd name="T44" fmla="*/ 6 w 18"/>
                  <a:gd name="T45" fmla="*/ 0 h 16"/>
                  <a:gd name="T46" fmla="*/ 6 w 18"/>
                  <a:gd name="T47" fmla="*/ 0 h 16"/>
                  <a:gd name="T48" fmla="*/ 8 w 18"/>
                  <a:gd name="T49" fmla="*/ 0 h 16"/>
                  <a:gd name="T50" fmla="*/ 8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6" name="Freeform 38"/>
              <p:cNvSpPr>
                <a:spLocks/>
              </p:cNvSpPr>
              <p:nvPr/>
            </p:nvSpPr>
            <p:spPr bwMode="auto">
              <a:xfrm>
                <a:off x="4565650" y="5256213"/>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7" name="Freeform 39"/>
              <p:cNvSpPr>
                <a:spLocks/>
              </p:cNvSpPr>
              <p:nvPr/>
            </p:nvSpPr>
            <p:spPr bwMode="auto">
              <a:xfrm>
                <a:off x="4664075" y="5249863"/>
                <a:ext cx="69850" cy="123825"/>
              </a:xfrm>
              <a:custGeom>
                <a:avLst/>
                <a:gdLst>
                  <a:gd name="T0" fmla="*/ 34 w 44"/>
                  <a:gd name="T1" fmla="*/ 78 h 78"/>
                  <a:gd name="T2" fmla="*/ 34 w 44"/>
                  <a:gd name="T3" fmla="*/ 46 h 78"/>
                  <a:gd name="T4" fmla="*/ 34 w 44"/>
                  <a:gd name="T5" fmla="*/ 46 h 78"/>
                  <a:gd name="T6" fmla="*/ 34 w 44"/>
                  <a:gd name="T7" fmla="*/ 40 h 78"/>
                  <a:gd name="T8" fmla="*/ 32 w 44"/>
                  <a:gd name="T9" fmla="*/ 34 h 78"/>
                  <a:gd name="T10" fmla="*/ 32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8 w 44"/>
                  <a:gd name="T49" fmla="*/ 22 h 78"/>
                  <a:gd name="T50" fmla="*/ 18 w 44"/>
                  <a:gd name="T51" fmla="*/ 22 h 78"/>
                  <a:gd name="T52" fmla="*/ 22 w 44"/>
                  <a:gd name="T53" fmla="*/ 22 h 78"/>
                  <a:gd name="T54" fmla="*/ 22 w 44"/>
                  <a:gd name="T55" fmla="*/ 22 h 78"/>
                  <a:gd name="T56" fmla="*/ 26 w 44"/>
                  <a:gd name="T57" fmla="*/ 22 h 78"/>
                  <a:gd name="T58" fmla="*/ 26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4" y="40"/>
                    </a:lnTo>
                    <a:lnTo>
                      <a:pt x="32" y="34"/>
                    </a:lnTo>
                    <a:lnTo>
                      <a:pt x="32"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8" y="22"/>
                    </a:lnTo>
                    <a:lnTo>
                      <a:pt x="18" y="22"/>
                    </a:lnTo>
                    <a:lnTo>
                      <a:pt x="22" y="22"/>
                    </a:lnTo>
                    <a:lnTo>
                      <a:pt x="22" y="22"/>
                    </a:lnTo>
                    <a:lnTo>
                      <a:pt x="26" y="22"/>
                    </a:lnTo>
                    <a:lnTo>
                      <a:pt x="26"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8" name="Freeform 40"/>
              <p:cNvSpPr>
                <a:spLocks noEditPoints="1"/>
              </p:cNvSpPr>
              <p:nvPr/>
            </p:nvSpPr>
            <p:spPr bwMode="auto">
              <a:xfrm>
                <a:off x="475297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9" name="Freeform 41"/>
              <p:cNvSpPr>
                <a:spLocks noEditPoints="1"/>
              </p:cNvSpPr>
              <p:nvPr/>
            </p:nvSpPr>
            <p:spPr bwMode="auto">
              <a:xfrm>
                <a:off x="4886325" y="5249863"/>
                <a:ext cx="73025" cy="123825"/>
              </a:xfrm>
              <a:custGeom>
                <a:avLst/>
                <a:gdLst>
                  <a:gd name="T0" fmla="*/ 46 w 46"/>
                  <a:gd name="T1" fmla="*/ 50 h 78"/>
                  <a:gd name="T2" fmla="*/ 44 w 46"/>
                  <a:gd name="T3" fmla="*/ 62 h 78"/>
                  <a:gd name="T4" fmla="*/ 40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6 w 46"/>
                  <a:gd name="T25" fmla="*/ 22 h 78"/>
                  <a:gd name="T26" fmla="*/ 34 w 46"/>
                  <a:gd name="T27" fmla="*/ 22 h 78"/>
                  <a:gd name="T28" fmla="*/ 40 w 46"/>
                  <a:gd name="T29" fmla="*/ 28 h 78"/>
                  <a:gd name="T30" fmla="*/ 44 w 46"/>
                  <a:gd name="T31" fmla="*/ 38 h 78"/>
                  <a:gd name="T32" fmla="*/ 46 w 46"/>
                  <a:gd name="T33" fmla="*/ 50 h 78"/>
                  <a:gd name="T34" fmla="*/ 36 w 46"/>
                  <a:gd name="T35" fmla="*/ 50 h 78"/>
                  <a:gd name="T36" fmla="*/ 34 w 46"/>
                  <a:gd name="T37" fmla="*/ 42 h 78"/>
                  <a:gd name="T38" fmla="*/ 32 w 46"/>
                  <a:gd name="T39" fmla="*/ 36 h 78"/>
                  <a:gd name="T40" fmla="*/ 24 w 46"/>
                  <a:gd name="T41" fmla="*/ 30 h 78"/>
                  <a:gd name="T42" fmla="*/ 20 w 46"/>
                  <a:gd name="T43" fmla="*/ 32 h 78"/>
                  <a:gd name="T44" fmla="*/ 16 w 46"/>
                  <a:gd name="T45" fmla="*/ 34 h 78"/>
                  <a:gd name="T46" fmla="*/ 14 w 46"/>
                  <a:gd name="T47" fmla="*/ 36 h 78"/>
                  <a:gd name="T48" fmla="*/ 10 w 46"/>
                  <a:gd name="T49" fmla="*/ 38 h 78"/>
                  <a:gd name="T50" fmla="*/ 10 w 46"/>
                  <a:gd name="T51" fmla="*/ 62 h 78"/>
                  <a:gd name="T52" fmla="*/ 12 w 46"/>
                  <a:gd name="T53" fmla="*/ 64 h 78"/>
                  <a:gd name="T54" fmla="*/ 16 w 46"/>
                  <a:gd name="T55" fmla="*/ 66 h 78"/>
                  <a:gd name="T56" fmla="*/ 20 w 46"/>
                  <a:gd name="T57" fmla="*/ 68 h 78"/>
                  <a:gd name="T58" fmla="*/ 24 w 46"/>
                  <a:gd name="T59" fmla="*/ 68 h 78"/>
                  <a:gd name="T60" fmla="*/ 32 w 46"/>
                  <a:gd name="T61" fmla="*/ 64 h 78"/>
                  <a:gd name="T62" fmla="*/ 34 w 46"/>
                  <a:gd name="T63" fmla="*/ 58 h 78"/>
                  <a:gd name="T64" fmla="*/ 36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40" y="72"/>
                    </a:lnTo>
                    <a:lnTo>
                      <a:pt x="40"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6" y="22"/>
                    </a:lnTo>
                    <a:lnTo>
                      <a:pt x="26" y="22"/>
                    </a:lnTo>
                    <a:lnTo>
                      <a:pt x="34" y="22"/>
                    </a:lnTo>
                    <a:lnTo>
                      <a:pt x="34" y="22"/>
                    </a:lnTo>
                    <a:lnTo>
                      <a:pt x="40" y="28"/>
                    </a:lnTo>
                    <a:lnTo>
                      <a:pt x="40" y="28"/>
                    </a:lnTo>
                    <a:lnTo>
                      <a:pt x="44" y="38"/>
                    </a:lnTo>
                    <a:lnTo>
                      <a:pt x="44" y="38"/>
                    </a:lnTo>
                    <a:lnTo>
                      <a:pt x="46" y="50"/>
                    </a:lnTo>
                    <a:lnTo>
                      <a:pt x="46" y="50"/>
                    </a:lnTo>
                    <a:close/>
                    <a:moveTo>
                      <a:pt x="36" y="50"/>
                    </a:moveTo>
                    <a:lnTo>
                      <a:pt x="36" y="50"/>
                    </a:lnTo>
                    <a:lnTo>
                      <a:pt x="34" y="42"/>
                    </a:lnTo>
                    <a:lnTo>
                      <a:pt x="32" y="36"/>
                    </a:lnTo>
                    <a:lnTo>
                      <a:pt x="32" y="36"/>
                    </a:lnTo>
                    <a:lnTo>
                      <a:pt x="28" y="32"/>
                    </a:lnTo>
                    <a:lnTo>
                      <a:pt x="24" y="30"/>
                    </a:lnTo>
                    <a:lnTo>
                      <a:pt x="24" y="30"/>
                    </a:lnTo>
                    <a:lnTo>
                      <a:pt x="20" y="32"/>
                    </a:lnTo>
                    <a:lnTo>
                      <a:pt x="20" y="32"/>
                    </a:lnTo>
                    <a:lnTo>
                      <a:pt x="16" y="34"/>
                    </a:lnTo>
                    <a:lnTo>
                      <a:pt x="16" y="34"/>
                    </a:lnTo>
                    <a:lnTo>
                      <a:pt x="14" y="36"/>
                    </a:lnTo>
                    <a:lnTo>
                      <a:pt x="14" y="36"/>
                    </a:lnTo>
                    <a:lnTo>
                      <a:pt x="10" y="38"/>
                    </a:lnTo>
                    <a:lnTo>
                      <a:pt x="10" y="62"/>
                    </a:lnTo>
                    <a:lnTo>
                      <a:pt x="10" y="62"/>
                    </a:lnTo>
                    <a:lnTo>
                      <a:pt x="12" y="64"/>
                    </a:lnTo>
                    <a:lnTo>
                      <a:pt x="12" y="64"/>
                    </a:lnTo>
                    <a:lnTo>
                      <a:pt x="16" y="66"/>
                    </a:lnTo>
                    <a:lnTo>
                      <a:pt x="16" y="66"/>
                    </a:lnTo>
                    <a:lnTo>
                      <a:pt x="20" y="68"/>
                    </a:lnTo>
                    <a:lnTo>
                      <a:pt x="20" y="68"/>
                    </a:lnTo>
                    <a:lnTo>
                      <a:pt x="24" y="68"/>
                    </a:lnTo>
                    <a:lnTo>
                      <a:pt x="24" y="68"/>
                    </a:lnTo>
                    <a:lnTo>
                      <a:pt x="28" y="68"/>
                    </a:lnTo>
                    <a:lnTo>
                      <a:pt x="32" y="64"/>
                    </a:lnTo>
                    <a:lnTo>
                      <a:pt x="32" y="64"/>
                    </a:lnTo>
                    <a:lnTo>
                      <a:pt x="34" y="58"/>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6" name="Freeform 42"/>
              <p:cNvSpPr>
                <a:spLocks noEditPoints="1"/>
              </p:cNvSpPr>
              <p:nvPr/>
            </p:nvSpPr>
            <p:spPr bwMode="auto">
              <a:xfrm>
                <a:off x="4972050"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6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4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6" y="0"/>
                    </a:lnTo>
                    <a:lnTo>
                      <a:pt x="26"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4" y="16"/>
                    </a:lnTo>
                    <a:lnTo>
                      <a:pt x="14"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7" name="Freeform 43"/>
              <p:cNvSpPr>
                <a:spLocks/>
              </p:cNvSpPr>
              <p:nvPr/>
            </p:nvSpPr>
            <p:spPr bwMode="auto">
              <a:xfrm>
                <a:off x="50577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8" name="Freeform 44"/>
              <p:cNvSpPr>
                <a:spLocks/>
              </p:cNvSpPr>
              <p:nvPr/>
            </p:nvSpPr>
            <p:spPr bwMode="auto">
              <a:xfrm>
                <a:off x="5118100" y="5249863"/>
                <a:ext cx="50800" cy="123825"/>
              </a:xfrm>
              <a:custGeom>
                <a:avLst/>
                <a:gdLst>
                  <a:gd name="T0" fmla="*/ 32 w 32"/>
                  <a:gd name="T1" fmla="*/ 76 h 78"/>
                  <a:gd name="T2" fmla="*/ 32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10 w 32"/>
                  <a:gd name="T21" fmla="*/ 70 h 78"/>
                  <a:gd name="T22" fmla="*/ 10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20 w 32"/>
                  <a:gd name="T51" fmla="*/ 66 h 78"/>
                  <a:gd name="T52" fmla="*/ 20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2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2" y="76"/>
                    </a:moveTo>
                    <a:lnTo>
                      <a:pt x="32" y="76"/>
                    </a:lnTo>
                    <a:lnTo>
                      <a:pt x="26" y="78"/>
                    </a:lnTo>
                    <a:lnTo>
                      <a:pt x="26" y="78"/>
                    </a:lnTo>
                    <a:lnTo>
                      <a:pt x="20" y="78"/>
                    </a:lnTo>
                    <a:lnTo>
                      <a:pt x="20" y="78"/>
                    </a:lnTo>
                    <a:lnTo>
                      <a:pt x="16" y="78"/>
                    </a:lnTo>
                    <a:lnTo>
                      <a:pt x="16" y="78"/>
                    </a:lnTo>
                    <a:lnTo>
                      <a:pt x="12" y="74"/>
                    </a:lnTo>
                    <a:lnTo>
                      <a:pt x="12" y="74"/>
                    </a:lnTo>
                    <a:lnTo>
                      <a:pt x="10" y="70"/>
                    </a:lnTo>
                    <a:lnTo>
                      <a:pt x="10"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20" y="66"/>
                    </a:lnTo>
                    <a:lnTo>
                      <a:pt x="20" y="66"/>
                    </a:lnTo>
                    <a:lnTo>
                      <a:pt x="20" y="68"/>
                    </a:lnTo>
                    <a:lnTo>
                      <a:pt x="20" y="68"/>
                    </a:lnTo>
                    <a:lnTo>
                      <a:pt x="22" y="68"/>
                    </a:lnTo>
                    <a:lnTo>
                      <a:pt x="22" y="68"/>
                    </a:lnTo>
                    <a:lnTo>
                      <a:pt x="24" y="68"/>
                    </a:lnTo>
                    <a:lnTo>
                      <a:pt x="24" y="68"/>
                    </a:lnTo>
                    <a:lnTo>
                      <a:pt x="28" y="68"/>
                    </a:lnTo>
                    <a:lnTo>
                      <a:pt x="28" y="68"/>
                    </a:lnTo>
                    <a:lnTo>
                      <a:pt x="32" y="6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9" name="Freeform 45"/>
              <p:cNvSpPr>
                <a:spLocks noEditPoints="1"/>
              </p:cNvSpPr>
              <p:nvPr/>
            </p:nvSpPr>
            <p:spPr bwMode="auto">
              <a:xfrm>
                <a:off x="5181600" y="5284788"/>
                <a:ext cx="76200" cy="88900"/>
              </a:xfrm>
              <a:custGeom>
                <a:avLst/>
                <a:gdLst>
                  <a:gd name="T0" fmla="*/ 48 w 48"/>
                  <a:gd name="T1" fmla="*/ 26 h 56"/>
                  <a:gd name="T2" fmla="*/ 48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4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4" y="12"/>
                    </a:lnTo>
                    <a:lnTo>
                      <a:pt x="14"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0" name="Freeform 46"/>
              <p:cNvSpPr>
                <a:spLocks/>
              </p:cNvSpPr>
              <p:nvPr/>
            </p:nvSpPr>
            <p:spPr bwMode="auto">
              <a:xfrm>
                <a:off x="5273675"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1" name="Freeform 47"/>
              <p:cNvSpPr>
                <a:spLocks/>
              </p:cNvSpPr>
              <p:nvPr/>
            </p:nvSpPr>
            <p:spPr bwMode="auto">
              <a:xfrm>
                <a:off x="53752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2" name="Freeform 48"/>
              <p:cNvSpPr>
                <a:spLocks/>
              </p:cNvSpPr>
              <p:nvPr/>
            </p:nvSpPr>
            <p:spPr bwMode="auto">
              <a:xfrm>
                <a:off x="5445125" y="5249863"/>
                <a:ext cx="69850" cy="123825"/>
              </a:xfrm>
              <a:custGeom>
                <a:avLst/>
                <a:gdLst>
                  <a:gd name="T0" fmla="*/ 34 w 44"/>
                  <a:gd name="T1" fmla="*/ 78 h 78"/>
                  <a:gd name="T2" fmla="*/ 34 w 44"/>
                  <a:gd name="T3" fmla="*/ 46 h 78"/>
                  <a:gd name="T4" fmla="*/ 34 w 44"/>
                  <a:gd name="T5" fmla="*/ 46 h 78"/>
                  <a:gd name="T6" fmla="*/ 34 w 44"/>
                  <a:gd name="T7" fmla="*/ 40 h 78"/>
                  <a:gd name="T8" fmla="*/ 32 w 44"/>
                  <a:gd name="T9" fmla="*/ 34 h 78"/>
                  <a:gd name="T10" fmla="*/ 32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8 w 44"/>
                  <a:gd name="T49" fmla="*/ 22 h 78"/>
                  <a:gd name="T50" fmla="*/ 18 w 44"/>
                  <a:gd name="T51" fmla="*/ 22 h 78"/>
                  <a:gd name="T52" fmla="*/ 20 w 44"/>
                  <a:gd name="T53" fmla="*/ 22 h 78"/>
                  <a:gd name="T54" fmla="*/ 20 w 44"/>
                  <a:gd name="T55" fmla="*/ 22 h 78"/>
                  <a:gd name="T56" fmla="*/ 26 w 44"/>
                  <a:gd name="T57" fmla="*/ 22 h 78"/>
                  <a:gd name="T58" fmla="*/ 26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4" y="40"/>
                    </a:lnTo>
                    <a:lnTo>
                      <a:pt x="32" y="34"/>
                    </a:lnTo>
                    <a:lnTo>
                      <a:pt x="32"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8" y="22"/>
                    </a:lnTo>
                    <a:lnTo>
                      <a:pt x="18" y="22"/>
                    </a:lnTo>
                    <a:lnTo>
                      <a:pt x="20" y="22"/>
                    </a:lnTo>
                    <a:lnTo>
                      <a:pt x="20" y="22"/>
                    </a:lnTo>
                    <a:lnTo>
                      <a:pt x="26" y="22"/>
                    </a:lnTo>
                    <a:lnTo>
                      <a:pt x="26"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3" name="Freeform 49"/>
              <p:cNvSpPr>
                <a:spLocks noEditPoints="1"/>
              </p:cNvSpPr>
              <p:nvPr/>
            </p:nvSpPr>
            <p:spPr bwMode="auto">
              <a:xfrm>
                <a:off x="553402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4" name="Freeform 50"/>
              <p:cNvSpPr>
                <a:spLocks noEditPoints="1"/>
              </p:cNvSpPr>
              <p:nvPr/>
            </p:nvSpPr>
            <p:spPr bwMode="auto">
              <a:xfrm>
                <a:off x="5664200" y="5284788"/>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0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4 w 44"/>
                  <a:gd name="T63" fmla="*/ 30 h 56"/>
                  <a:gd name="T64" fmla="*/ 20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2" y="14"/>
                    </a:lnTo>
                    <a:lnTo>
                      <a:pt x="30" y="12"/>
                    </a:lnTo>
                    <a:lnTo>
                      <a:pt x="30" y="12"/>
                    </a:lnTo>
                    <a:lnTo>
                      <a:pt x="28" y="10"/>
                    </a:lnTo>
                    <a:lnTo>
                      <a:pt x="24" y="8"/>
                    </a:lnTo>
                    <a:lnTo>
                      <a:pt x="24" y="8"/>
                    </a:lnTo>
                    <a:lnTo>
                      <a:pt x="16" y="10"/>
                    </a:lnTo>
                    <a:lnTo>
                      <a:pt x="16" y="10"/>
                    </a:lnTo>
                    <a:lnTo>
                      <a:pt x="8"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4" y="30"/>
                    </a:lnTo>
                    <a:lnTo>
                      <a:pt x="24" y="30"/>
                    </a:lnTo>
                    <a:lnTo>
                      <a:pt x="20" y="30"/>
                    </a:lnTo>
                    <a:lnTo>
                      <a:pt x="20"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5" name="Freeform 51"/>
              <p:cNvSpPr>
                <a:spLocks/>
              </p:cNvSpPr>
              <p:nvPr/>
            </p:nvSpPr>
            <p:spPr bwMode="auto">
              <a:xfrm>
                <a:off x="5756275" y="528478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2 h 56"/>
                  <a:gd name="T10" fmla="*/ 30 w 44"/>
                  <a:gd name="T11" fmla="*/ 12 h 56"/>
                  <a:gd name="T12" fmla="*/ 26 w 44"/>
                  <a:gd name="T13" fmla="*/ 10 h 56"/>
                  <a:gd name="T14" fmla="*/ 22 w 44"/>
                  <a:gd name="T15" fmla="*/ 8 h 56"/>
                  <a:gd name="T16" fmla="*/ 22 w 44"/>
                  <a:gd name="T17" fmla="*/ 8 h 56"/>
                  <a:gd name="T18" fmla="*/ 16 w 44"/>
                  <a:gd name="T19" fmla="*/ 10 h 56"/>
                  <a:gd name="T20" fmla="*/ 16 w 44"/>
                  <a:gd name="T21" fmla="*/ 10 h 56"/>
                  <a:gd name="T22" fmla="*/ 12 w 44"/>
                  <a:gd name="T23" fmla="*/ 12 h 56"/>
                  <a:gd name="T24" fmla="*/ 12 w 44"/>
                  <a:gd name="T25" fmla="*/ 12 h 56"/>
                  <a:gd name="T26" fmla="*/ 10 w 44"/>
                  <a:gd name="T27" fmla="*/ 18 h 56"/>
                  <a:gd name="T28" fmla="*/ 10 w 44"/>
                  <a:gd name="T29" fmla="*/ 18 h 56"/>
                  <a:gd name="T30" fmla="*/ 10 w 44"/>
                  <a:gd name="T31" fmla="*/ 22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2 h 56"/>
                  <a:gd name="T70" fmla="*/ 42 w 44"/>
                  <a:gd name="T71" fmla="*/ 12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2"/>
                    </a:lnTo>
                    <a:lnTo>
                      <a:pt x="30" y="12"/>
                    </a:lnTo>
                    <a:lnTo>
                      <a:pt x="26" y="10"/>
                    </a:lnTo>
                    <a:lnTo>
                      <a:pt x="22" y="8"/>
                    </a:lnTo>
                    <a:lnTo>
                      <a:pt x="22" y="8"/>
                    </a:lnTo>
                    <a:lnTo>
                      <a:pt x="16" y="10"/>
                    </a:lnTo>
                    <a:lnTo>
                      <a:pt x="16" y="10"/>
                    </a:lnTo>
                    <a:lnTo>
                      <a:pt x="12" y="12"/>
                    </a:lnTo>
                    <a:lnTo>
                      <a:pt x="12" y="12"/>
                    </a:lnTo>
                    <a:lnTo>
                      <a:pt x="10" y="18"/>
                    </a:lnTo>
                    <a:lnTo>
                      <a:pt x="10" y="18"/>
                    </a:lnTo>
                    <a:lnTo>
                      <a:pt x="10" y="22"/>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2"/>
                    </a:lnTo>
                    <a:lnTo>
                      <a:pt x="42" y="12"/>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6" name="Freeform 52"/>
              <p:cNvSpPr>
                <a:spLocks/>
              </p:cNvSpPr>
              <p:nvPr/>
            </p:nvSpPr>
            <p:spPr bwMode="auto">
              <a:xfrm>
                <a:off x="5842000" y="528478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2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4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4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6 w 42"/>
                  <a:gd name="T67" fmla="*/ 2 h 56"/>
                  <a:gd name="T68" fmla="*/ 12 w 42"/>
                  <a:gd name="T69" fmla="*/ 0 h 56"/>
                  <a:gd name="T70" fmla="*/ 20 w 42"/>
                  <a:gd name="T71" fmla="*/ 0 h 56"/>
                  <a:gd name="T72" fmla="*/ 30 w 42"/>
                  <a:gd name="T73" fmla="*/ 0 h 56"/>
                  <a:gd name="T74" fmla="*/ 38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38" y="6"/>
                    </a:moveTo>
                    <a:lnTo>
                      <a:pt x="34" y="14"/>
                    </a:lnTo>
                    <a:lnTo>
                      <a:pt x="34" y="14"/>
                    </a:lnTo>
                    <a:lnTo>
                      <a:pt x="28" y="10"/>
                    </a:lnTo>
                    <a:lnTo>
                      <a:pt x="28" y="10"/>
                    </a:lnTo>
                    <a:lnTo>
                      <a:pt x="20" y="8"/>
                    </a:lnTo>
                    <a:lnTo>
                      <a:pt x="20" y="8"/>
                    </a:lnTo>
                    <a:lnTo>
                      <a:pt x="14" y="10"/>
                    </a:lnTo>
                    <a:lnTo>
                      <a:pt x="14" y="10"/>
                    </a:lnTo>
                    <a:lnTo>
                      <a:pt x="12" y="14"/>
                    </a:lnTo>
                    <a:lnTo>
                      <a:pt x="12" y="14"/>
                    </a:lnTo>
                    <a:lnTo>
                      <a:pt x="12" y="16"/>
                    </a:lnTo>
                    <a:lnTo>
                      <a:pt x="12"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4" y="52"/>
                    </a:lnTo>
                    <a:lnTo>
                      <a:pt x="34"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4"/>
                    </a:lnTo>
                    <a:lnTo>
                      <a:pt x="28" y="44"/>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6" y="2"/>
                    </a:lnTo>
                    <a:lnTo>
                      <a:pt x="6" y="2"/>
                    </a:lnTo>
                    <a:lnTo>
                      <a:pt x="12" y="0"/>
                    </a:lnTo>
                    <a:lnTo>
                      <a:pt x="12" y="0"/>
                    </a:lnTo>
                    <a:lnTo>
                      <a:pt x="20" y="0"/>
                    </a:lnTo>
                    <a:lnTo>
                      <a:pt x="20" y="0"/>
                    </a:lnTo>
                    <a:lnTo>
                      <a:pt x="30" y="0"/>
                    </a:lnTo>
                    <a:lnTo>
                      <a:pt x="30" y="0"/>
                    </a:lnTo>
                    <a:lnTo>
                      <a:pt x="38" y="6"/>
                    </a:lnTo>
                    <a:lnTo>
                      <a:pt x="38"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7" name="Freeform 53"/>
              <p:cNvSpPr>
                <a:spLocks/>
              </p:cNvSpPr>
              <p:nvPr/>
            </p:nvSpPr>
            <p:spPr bwMode="auto">
              <a:xfrm>
                <a:off x="5915025" y="5284788"/>
                <a:ext cx="111125" cy="88900"/>
              </a:xfrm>
              <a:custGeom>
                <a:avLst/>
                <a:gdLst>
                  <a:gd name="T0" fmla="*/ 54 w 70"/>
                  <a:gd name="T1" fmla="*/ 56 h 56"/>
                  <a:gd name="T2" fmla="*/ 46 w 70"/>
                  <a:gd name="T3" fmla="*/ 56 h 56"/>
                  <a:gd name="T4" fmla="*/ 34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58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4" y="16"/>
                    </a:lnTo>
                    <a:lnTo>
                      <a:pt x="24" y="56"/>
                    </a:lnTo>
                    <a:lnTo>
                      <a:pt x="16" y="56"/>
                    </a:lnTo>
                    <a:lnTo>
                      <a:pt x="0" y="0"/>
                    </a:lnTo>
                    <a:lnTo>
                      <a:pt x="12" y="0"/>
                    </a:lnTo>
                    <a:lnTo>
                      <a:pt x="20" y="38"/>
                    </a:lnTo>
                    <a:lnTo>
                      <a:pt x="30" y="0"/>
                    </a:lnTo>
                    <a:lnTo>
                      <a:pt x="40" y="0"/>
                    </a:lnTo>
                    <a:lnTo>
                      <a:pt x="50" y="38"/>
                    </a:lnTo>
                    <a:lnTo>
                      <a:pt x="58"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8" name="Freeform 54"/>
              <p:cNvSpPr>
                <a:spLocks noEditPoints="1"/>
              </p:cNvSpPr>
              <p:nvPr/>
            </p:nvSpPr>
            <p:spPr bwMode="auto">
              <a:xfrm>
                <a:off x="603567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0" y="16"/>
                    </a:lnTo>
                    <a:lnTo>
                      <a:pt x="0" y="16"/>
                    </a:lnTo>
                    <a:lnTo>
                      <a:pt x="6" y="6"/>
                    </a:lnTo>
                    <a:lnTo>
                      <a:pt x="6" y="6"/>
                    </a:lnTo>
                    <a:lnTo>
                      <a:pt x="14" y="0"/>
                    </a:lnTo>
                    <a:lnTo>
                      <a:pt x="14" y="0"/>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9" name="Freeform 55"/>
              <p:cNvSpPr>
                <a:spLocks/>
              </p:cNvSpPr>
              <p:nvPr/>
            </p:nvSpPr>
            <p:spPr bwMode="auto">
              <a:xfrm>
                <a:off x="612775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2 h 56"/>
                  <a:gd name="T36" fmla="*/ 12 w 32"/>
                  <a:gd name="T37" fmla="*/ 2 h 56"/>
                  <a:gd name="T38" fmla="*/ 16 w 32"/>
                  <a:gd name="T39" fmla="*/ 0 h 56"/>
                  <a:gd name="T40" fmla="*/ 16 w 32"/>
                  <a:gd name="T41" fmla="*/ 0 h 56"/>
                  <a:gd name="T42" fmla="*/ 20 w 32"/>
                  <a:gd name="T43" fmla="*/ 0 h 56"/>
                  <a:gd name="T44" fmla="*/ 20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2" y="0"/>
                    </a:lnTo>
                    <a:lnTo>
                      <a:pt x="22"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0" name="Freeform 56"/>
              <p:cNvSpPr>
                <a:spLocks/>
              </p:cNvSpPr>
              <p:nvPr/>
            </p:nvSpPr>
            <p:spPr bwMode="auto">
              <a:xfrm>
                <a:off x="6172200" y="53482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4 h 16"/>
                  <a:gd name="T38" fmla="*/ 0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4"/>
                    </a:lnTo>
                    <a:lnTo>
                      <a:pt x="0"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1" name="Freeform 57"/>
              <p:cNvSpPr>
                <a:spLocks/>
              </p:cNvSpPr>
              <p:nvPr/>
            </p:nvSpPr>
            <p:spPr bwMode="auto">
              <a:xfrm>
                <a:off x="6257925" y="5256213"/>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2" name="Freeform 58"/>
              <p:cNvSpPr>
                <a:spLocks/>
              </p:cNvSpPr>
              <p:nvPr/>
            </p:nvSpPr>
            <p:spPr bwMode="auto">
              <a:xfrm>
                <a:off x="635635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3" name="Freeform 59"/>
              <p:cNvSpPr>
                <a:spLocks noEditPoints="1"/>
              </p:cNvSpPr>
              <p:nvPr/>
            </p:nvSpPr>
            <p:spPr bwMode="auto">
              <a:xfrm>
                <a:off x="6445250"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0" y="16"/>
                    </a:lnTo>
                    <a:lnTo>
                      <a:pt x="0" y="16"/>
                    </a:lnTo>
                    <a:lnTo>
                      <a:pt x="6" y="6"/>
                    </a:lnTo>
                    <a:lnTo>
                      <a:pt x="6" y="6"/>
                    </a:lnTo>
                    <a:lnTo>
                      <a:pt x="14" y="0"/>
                    </a:lnTo>
                    <a:lnTo>
                      <a:pt x="14" y="0"/>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4" name="Freeform 60"/>
              <p:cNvSpPr>
                <a:spLocks noEditPoints="1"/>
              </p:cNvSpPr>
              <p:nvPr/>
            </p:nvSpPr>
            <p:spPr bwMode="auto">
              <a:xfrm>
                <a:off x="6578600" y="5249863"/>
                <a:ext cx="73025" cy="123825"/>
              </a:xfrm>
              <a:custGeom>
                <a:avLst/>
                <a:gdLst>
                  <a:gd name="T0" fmla="*/ 46 w 46"/>
                  <a:gd name="T1" fmla="*/ 50 h 78"/>
                  <a:gd name="T2" fmla="*/ 44 w 46"/>
                  <a:gd name="T3" fmla="*/ 62 h 78"/>
                  <a:gd name="T4" fmla="*/ 40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4 w 46"/>
                  <a:gd name="T25" fmla="*/ 22 h 78"/>
                  <a:gd name="T26" fmla="*/ 34 w 46"/>
                  <a:gd name="T27" fmla="*/ 22 h 78"/>
                  <a:gd name="T28" fmla="*/ 40 w 46"/>
                  <a:gd name="T29" fmla="*/ 28 h 78"/>
                  <a:gd name="T30" fmla="*/ 44 w 46"/>
                  <a:gd name="T31" fmla="*/ 38 h 78"/>
                  <a:gd name="T32" fmla="*/ 46 w 46"/>
                  <a:gd name="T33" fmla="*/ 50 h 78"/>
                  <a:gd name="T34" fmla="*/ 36 w 46"/>
                  <a:gd name="T35" fmla="*/ 50 h 78"/>
                  <a:gd name="T36" fmla="*/ 34 w 46"/>
                  <a:gd name="T37" fmla="*/ 42 h 78"/>
                  <a:gd name="T38" fmla="*/ 32 w 46"/>
                  <a:gd name="T39" fmla="*/ 36 h 78"/>
                  <a:gd name="T40" fmla="*/ 22 w 46"/>
                  <a:gd name="T41" fmla="*/ 30 h 78"/>
                  <a:gd name="T42" fmla="*/ 20 w 46"/>
                  <a:gd name="T43" fmla="*/ 32 h 78"/>
                  <a:gd name="T44" fmla="*/ 16 w 46"/>
                  <a:gd name="T45" fmla="*/ 34 h 78"/>
                  <a:gd name="T46" fmla="*/ 12 w 46"/>
                  <a:gd name="T47" fmla="*/ 36 h 78"/>
                  <a:gd name="T48" fmla="*/ 10 w 46"/>
                  <a:gd name="T49" fmla="*/ 38 h 78"/>
                  <a:gd name="T50" fmla="*/ 10 w 46"/>
                  <a:gd name="T51" fmla="*/ 62 h 78"/>
                  <a:gd name="T52" fmla="*/ 12 w 46"/>
                  <a:gd name="T53" fmla="*/ 64 h 78"/>
                  <a:gd name="T54" fmla="*/ 16 w 46"/>
                  <a:gd name="T55" fmla="*/ 66 h 78"/>
                  <a:gd name="T56" fmla="*/ 20 w 46"/>
                  <a:gd name="T57" fmla="*/ 68 h 78"/>
                  <a:gd name="T58" fmla="*/ 24 w 46"/>
                  <a:gd name="T59" fmla="*/ 68 h 78"/>
                  <a:gd name="T60" fmla="*/ 32 w 46"/>
                  <a:gd name="T61" fmla="*/ 64 h 78"/>
                  <a:gd name="T62" fmla="*/ 34 w 46"/>
                  <a:gd name="T63" fmla="*/ 58 h 78"/>
                  <a:gd name="T64" fmla="*/ 36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40" y="72"/>
                    </a:lnTo>
                    <a:lnTo>
                      <a:pt x="40"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4" y="22"/>
                    </a:lnTo>
                    <a:lnTo>
                      <a:pt x="24" y="22"/>
                    </a:lnTo>
                    <a:lnTo>
                      <a:pt x="34" y="22"/>
                    </a:lnTo>
                    <a:lnTo>
                      <a:pt x="34" y="22"/>
                    </a:lnTo>
                    <a:lnTo>
                      <a:pt x="40" y="28"/>
                    </a:lnTo>
                    <a:lnTo>
                      <a:pt x="40" y="28"/>
                    </a:lnTo>
                    <a:lnTo>
                      <a:pt x="44" y="38"/>
                    </a:lnTo>
                    <a:lnTo>
                      <a:pt x="44" y="38"/>
                    </a:lnTo>
                    <a:lnTo>
                      <a:pt x="46" y="50"/>
                    </a:lnTo>
                    <a:lnTo>
                      <a:pt x="46" y="50"/>
                    </a:lnTo>
                    <a:close/>
                    <a:moveTo>
                      <a:pt x="36" y="50"/>
                    </a:moveTo>
                    <a:lnTo>
                      <a:pt x="36" y="50"/>
                    </a:lnTo>
                    <a:lnTo>
                      <a:pt x="34" y="42"/>
                    </a:lnTo>
                    <a:lnTo>
                      <a:pt x="32" y="36"/>
                    </a:lnTo>
                    <a:lnTo>
                      <a:pt x="32" y="36"/>
                    </a:lnTo>
                    <a:lnTo>
                      <a:pt x="28" y="32"/>
                    </a:lnTo>
                    <a:lnTo>
                      <a:pt x="22" y="30"/>
                    </a:lnTo>
                    <a:lnTo>
                      <a:pt x="22" y="30"/>
                    </a:lnTo>
                    <a:lnTo>
                      <a:pt x="20" y="32"/>
                    </a:lnTo>
                    <a:lnTo>
                      <a:pt x="20" y="32"/>
                    </a:lnTo>
                    <a:lnTo>
                      <a:pt x="16" y="34"/>
                    </a:lnTo>
                    <a:lnTo>
                      <a:pt x="16" y="34"/>
                    </a:lnTo>
                    <a:lnTo>
                      <a:pt x="12" y="36"/>
                    </a:lnTo>
                    <a:lnTo>
                      <a:pt x="12" y="36"/>
                    </a:lnTo>
                    <a:lnTo>
                      <a:pt x="10" y="38"/>
                    </a:lnTo>
                    <a:lnTo>
                      <a:pt x="10" y="62"/>
                    </a:lnTo>
                    <a:lnTo>
                      <a:pt x="10" y="62"/>
                    </a:lnTo>
                    <a:lnTo>
                      <a:pt x="12" y="64"/>
                    </a:lnTo>
                    <a:lnTo>
                      <a:pt x="12" y="64"/>
                    </a:lnTo>
                    <a:lnTo>
                      <a:pt x="16" y="66"/>
                    </a:lnTo>
                    <a:lnTo>
                      <a:pt x="16" y="66"/>
                    </a:lnTo>
                    <a:lnTo>
                      <a:pt x="20" y="68"/>
                    </a:lnTo>
                    <a:lnTo>
                      <a:pt x="20" y="68"/>
                    </a:lnTo>
                    <a:lnTo>
                      <a:pt x="24" y="68"/>
                    </a:lnTo>
                    <a:lnTo>
                      <a:pt x="24" y="68"/>
                    </a:lnTo>
                    <a:lnTo>
                      <a:pt x="28" y="68"/>
                    </a:lnTo>
                    <a:lnTo>
                      <a:pt x="32" y="64"/>
                    </a:lnTo>
                    <a:lnTo>
                      <a:pt x="32" y="64"/>
                    </a:lnTo>
                    <a:lnTo>
                      <a:pt x="34" y="58"/>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5" name="Freeform 61"/>
              <p:cNvSpPr>
                <a:spLocks noEditPoints="1"/>
              </p:cNvSpPr>
              <p:nvPr/>
            </p:nvSpPr>
            <p:spPr bwMode="auto">
              <a:xfrm>
                <a:off x="6664325" y="528478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6" name="Freeform 62"/>
              <p:cNvSpPr>
                <a:spLocks/>
              </p:cNvSpPr>
              <p:nvPr/>
            </p:nvSpPr>
            <p:spPr bwMode="auto">
              <a:xfrm>
                <a:off x="675005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7" name="Freeform 63"/>
              <p:cNvSpPr>
                <a:spLocks/>
              </p:cNvSpPr>
              <p:nvPr/>
            </p:nvSpPr>
            <p:spPr bwMode="auto">
              <a:xfrm>
                <a:off x="68103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8" name="Freeform 64"/>
              <p:cNvSpPr>
                <a:spLocks noEditPoints="1"/>
              </p:cNvSpPr>
              <p:nvPr/>
            </p:nvSpPr>
            <p:spPr bwMode="auto">
              <a:xfrm>
                <a:off x="6873875" y="5284788"/>
                <a:ext cx="76200" cy="88900"/>
              </a:xfrm>
              <a:custGeom>
                <a:avLst/>
                <a:gdLst>
                  <a:gd name="T0" fmla="*/ 48 w 48"/>
                  <a:gd name="T1" fmla="*/ 26 h 56"/>
                  <a:gd name="T2" fmla="*/ 46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0 w 48"/>
                  <a:gd name="T17" fmla="*/ 46 h 56"/>
                  <a:gd name="T18" fmla="*/ 34 w 48"/>
                  <a:gd name="T19" fmla="*/ 44 h 56"/>
                  <a:gd name="T20" fmla="*/ 36 w 48"/>
                  <a:gd name="T21" fmla="*/ 42 h 56"/>
                  <a:gd name="T22" fmla="*/ 42 w 48"/>
                  <a:gd name="T23" fmla="*/ 48 h 56"/>
                  <a:gd name="T24" fmla="*/ 38 w 48"/>
                  <a:gd name="T25" fmla="*/ 52 h 56"/>
                  <a:gd name="T26" fmla="*/ 34 w 48"/>
                  <a:gd name="T27" fmla="*/ 54 h 56"/>
                  <a:gd name="T28" fmla="*/ 30 w 48"/>
                  <a:gd name="T29" fmla="*/ 56 h 56"/>
                  <a:gd name="T30" fmla="*/ 24 w 48"/>
                  <a:gd name="T31" fmla="*/ 56 h 56"/>
                  <a:gd name="T32" fmla="*/ 16 w 48"/>
                  <a:gd name="T33" fmla="*/ 56 h 56"/>
                  <a:gd name="T34" fmla="*/ 12 w 48"/>
                  <a:gd name="T35" fmla="*/ 52 h 56"/>
                  <a:gd name="T36" fmla="*/ 8 w 48"/>
                  <a:gd name="T37" fmla="*/ 48 h 56"/>
                  <a:gd name="T38" fmla="*/ 4 w 48"/>
                  <a:gd name="T39" fmla="*/ 44 h 56"/>
                  <a:gd name="T40" fmla="*/ 0 w 48"/>
                  <a:gd name="T41" fmla="*/ 36 h 56"/>
                  <a:gd name="T42" fmla="*/ 0 w 48"/>
                  <a:gd name="T43" fmla="*/ 28 h 56"/>
                  <a:gd name="T44" fmla="*/ 2 w 48"/>
                  <a:gd name="T45" fmla="*/ 16 h 56"/>
                  <a:gd name="T46" fmla="*/ 6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2 w 48"/>
                  <a:gd name="T65" fmla="*/ 12 h 56"/>
                  <a:gd name="T66" fmla="*/ 28 w 48"/>
                  <a:gd name="T67" fmla="*/ 10 h 56"/>
                  <a:gd name="T68" fmla="*/ 24 w 48"/>
                  <a:gd name="T69" fmla="*/ 8 h 56"/>
                  <a:gd name="T70" fmla="*/ 18 w 48"/>
                  <a:gd name="T71" fmla="*/ 10 h 56"/>
                  <a:gd name="T72" fmla="*/ 14 w 48"/>
                  <a:gd name="T73" fmla="*/ 12 h 56"/>
                  <a:gd name="T74" fmla="*/ 12 w 48"/>
                  <a:gd name="T75" fmla="*/ 16 h 56"/>
                  <a:gd name="T76" fmla="*/ 10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6" y="30"/>
                    </a:lnTo>
                    <a:lnTo>
                      <a:pt x="46" y="30"/>
                    </a:lnTo>
                    <a:lnTo>
                      <a:pt x="46"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48"/>
                    </a:lnTo>
                    <a:lnTo>
                      <a:pt x="8"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2" y="12"/>
                    </a:lnTo>
                    <a:lnTo>
                      <a:pt x="32" y="12"/>
                    </a:lnTo>
                    <a:lnTo>
                      <a:pt x="28" y="10"/>
                    </a:lnTo>
                    <a:lnTo>
                      <a:pt x="28" y="10"/>
                    </a:lnTo>
                    <a:lnTo>
                      <a:pt x="24" y="8"/>
                    </a:lnTo>
                    <a:lnTo>
                      <a:pt x="24"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9" name="Freeform 65"/>
              <p:cNvSpPr>
                <a:spLocks/>
              </p:cNvSpPr>
              <p:nvPr/>
            </p:nvSpPr>
            <p:spPr bwMode="auto">
              <a:xfrm>
                <a:off x="6965950"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0" name="Freeform 66"/>
              <p:cNvSpPr>
                <a:spLocks/>
              </p:cNvSpPr>
              <p:nvPr/>
            </p:nvSpPr>
            <p:spPr bwMode="auto">
              <a:xfrm>
                <a:off x="706755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1" name="Freeform 67"/>
              <p:cNvSpPr>
                <a:spLocks/>
              </p:cNvSpPr>
              <p:nvPr/>
            </p:nvSpPr>
            <p:spPr bwMode="auto">
              <a:xfrm>
                <a:off x="713740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2" name="Freeform 68"/>
              <p:cNvSpPr>
                <a:spLocks noEditPoints="1"/>
              </p:cNvSpPr>
              <p:nvPr/>
            </p:nvSpPr>
            <p:spPr bwMode="auto">
              <a:xfrm>
                <a:off x="7223125"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6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4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6" y="0"/>
                    </a:lnTo>
                    <a:lnTo>
                      <a:pt x="26"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4" y="16"/>
                    </a:lnTo>
                    <a:lnTo>
                      <a:pt x="14"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3" name="Freeform 69"/>
              <p:cNvSpPr>
                <a:spLocks/>
              </p:cNvSpPr>
              <p:nvPr/>
            </p:nvSpPr>
            <p:spPr bwMode="auto">
              <a:xfrm>
                <a:off x="7353300" y="5284788"/>
                <a:ext cx="107950" cy="88900"/>
              </a:xfrm>
              <a:custGeom>
                <a:avLst/>
                <a:gdLst>
                  <a:gd name="T0" fmla="*/ 54 w 68"/>
                  <a:gd name="T1" fmla="*/ 56 h 56"/>
                  <a:gd name="T2" fmla="*/ 44 w 68"/>
                  <a:gd name="T3" fmla="*/ 56 h 56"/>
                  <a:gd name="T4" fmla="*/ 34 w 68"/>
                  <a:gd name="T5" fmla="*/ 16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50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6"/>
                    </a:lnTo>
                    <a:lnTo>
                      <a:pt x="24" y="56"/>
                    </a:lnTo>
                    <a:lnTo>
                      <a:pt x="14" y="56"/>
                    </a:lnTo>
                    <a:lnTo>
                      <a:pt x="0" y="0"/>
                    </a:lnTo>
                    <a:lnTo>
                      <a:pt x="10" y="0"/>
                    </a:lnTo>
                    <a:lnTo>
                      <a:pt x="20" y="38"/>
                    </a:lnTo>
                    <a:lnTo>
                      <a:pt x="30" y="0"/>
                    </a:lnTo>
                    <a:lnTo>
                      <a:pt x="38" y="0"/>
                    </a:lnTo>
                    <a:lnTo>
                      <a:pt x="50"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4" name="Freeform 70"/>
              <p:cNvSpPr>
                <a:spLocks noEditPoints="1"/>
              </p:cNvSpPr>
              <p:nvPr/>
            </p:nvSpPr>
            <p:spPr bwMode="auto">
              <a:xfrm>
                <a:off x="7470775" y="5284788"/>
                <a:ext cx="79375" cy="88900"/>
              </a:xfrm>
              <a:custGeom>
                <a:avLst/>
                <a:gdLst>
                  <a:gd name="T0" fmla="*/ 50 w 50"/>
                  <a:gd name="T1" fmla="*/ 28 h 56"/>
                  <a:gd name="T2" fmla="*/ 48 w 50"/>
                  <a:gd name="T3" fmla="*/ 40 h 56"/>
                  <a:gd name="T4" fmla="*/ 42 w 50"/>
                  <a:gd name="T5" fmla="*/ 48 h 56"/>
                  <a:gd name="T6" fmla="*/ 34 w 50"/>
                  <a:gd name="T7" fmla="*/ 54 h 56"/>
                  <a:gd name="T8" fmla="*/ 24 w 50"/>
                  <a:gd name="T9" fmla="*/ 56 h 56"/>
                  <a:gd name="T10" fmla="*/ 14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6 w 50"/>
                  <a:gd name="T23" fmla="*/ 0 h 56"/>
                  <a:gd name="T24" fmla="*/ 24 w 50"/>
                  <a:gd name="T25" fmla="*/ 0 h 56"/>
                  <a:gd name="T26" fmla="*/ 34 w 50"/>
                  <a:gd name="T27" fmla="*/ 2 h 56"/>
                  <a:gd name="T28" fmla="*/ 42 w 50"/>
                  <a:gd name="T29" fmla="*/ 6 h 56"/>
                  <a:gd name="T30" fmla="*/ 48 w 50"/>
                  <a:gd name="T31" fmla="*/ 16 h 56"/>
                  <a:gd name="T32" fmla="*/ 50 w 50"/>
                  <a:gd name="T33" fmla="*/ 28 h 56"/>
                  <a:gd name="T34" fmla="*/ 38 w 50"/>
                  <a:gd name="T35" fmla="*/ 28 h 56"/>
                  <a:gd name="T36" fmla="*/ 38 w 50"/>
                  <a:gd name="T37" fmla="*/ 20 h 56"/>
                  <a:gd name="T38" fmla="*/ 34 w 50"/>
                  <a:gd name="T39" fmla="*/ 14 h 56"/>
                  <a:gd name="T40" fmla="*/ 30 w 50"/>
                  <a:gd name="T41" fmla="*/ 10 h 56"/>
                  <a:gd name="T42" fmla="*/ 24 w 50"/>
                  <a:gd name="T43" fmla="*/ 10 h 56"/>
                  <a:gd name="T44" fmla="*/ 18 w 50"/>
                  <a:gd name="T45" fmla="*/ 10 h 56"/>
                  <a:gd name="T46" fmla="*/ 14 w 50"/>
                  <a:gd name="T47" fmla="*/ 14 h 56"/>
                  <a:gd name="T48" fmla="*/ 12 w 50"/>
                  <a:gd name="T49" fmla="*/ 20 h 56"/>
                  <a:gd name="T50" fmla="*/ 12 w 50"/>
                  <a:gd name="T51" fmla="*/ 28 h 56"/>
                  <a:gd name="T52" fmla="*/ 12 w 50"/>
                  <a:gd name="T53" fmla="*/ 36 h 56"/>
                  <a:gd name="T54" fmla="*/ 16 w 50"/>
                  <a:gd name="T55" fmla="*/ 42 h 56"/>
                  <a:gd name="T56" fmla="*/ 20 w 50"/>
                  <a:gd name="T57" fmla="*/ 44 h 56"/>
                  <a:gd name="T58" fmla="*/ 26 w 50"/>
                  <a:gd name="T59" fmla="*/ 46 h 56"/>
                  <a:gd name="T60" fmla="*/ 30 w 50"/>
                  <a:gd name="T61" fmla="*/ 44 h 56"/>
                  <a:gd name="T62" fmla="*/ 34 w 50"/>
                  <a:gd name="T63" fmla="*/ 40 h 56"/>
                  <a:gd name="T64" fmla="*/ 38 w 50"/>
                  <a:gd name="T65" fmla="*/ 34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4" y="56"/>
                    </a:lnTo>
                    <a:lnTo>
                      <a:pt x="24" y="56"/>
                    </a:lnTo>
                    <a:lnTo>
                      <a:pt x="14" y="54"/>
                    </a:lnTo>
                    <a:lnTo>
                      <a:pt x="14" y="54"/>
                    </a:lnTo>
                    <a:lnTo>
                      <a:pt x="8" y="48"/>
                    </a:lnTo>
                    <a:lnTo>
                      <a:pt x="8" y="48"/>
                    </a:lnTo>
                    <a:lnTo>
                      <a:pt x="2" y="40"/>
                    </a:lnTo>
                    <a:lnTo>
                      <a:pt x="2" y="40"/>
                    </a:lnTo>
                    <a:lnTo>
                      <a:pt x="0" y="28"/>
                    </a:lnTo>
                    <a:lnTo>
                      <a:pt x="0" y="28"/>
                    </a:lnTo>
                    <a:lnTo>
                      <a:pt x="2" y="16"/>
                    </a:lnTo>
                    <a:lnTo>
                      <a:pt x="2" y="16"/>
                    </a:lnTo>
                    <a:lnTo>
                      <a:pt x="8" y="6"/>
                    </a:lnTo>
                    <a:lnTo>
                      <a:pt x="8" y="6"/>
                    </a:lnTo>
                    <a:lnTo>
                      <a:pt x="16" y="0"/>
                    </a:lnTo>
                    <a:lnTo>
                      <a:pt x="16" y="0"/>
                    </a:lnTo>
                    <a:lnTo>
                      <a:pt x="24" y="0"/>
                    </a:lnTo>
                    <a:lnTo>
                      <a:pt x="24" y="0"/>
                    </a:lnTo>
                    <a:lnTo>
                      <a:pt x="34" y="2"/>
                    </a:lnTo>
                    <a:lnTo>
                      <a:pt x="34" y="2"/>
                    </a:lnTo>
                    <a:lnTo>
                      <a:pt x="42" y="6"/>
                    </a:lnTo>
                    <a:lnTo>
                      <a:pt x="42" y="6"/>
                    </a:lnTo>
                    <a:lnTo>
                      <a:pt x="48" y="16"/>
                    </a:lnTo>
                    <a:lnTo>
                      <a:pt x="48" y="16"/>
                    </a:lnTo>
                    <a:lnTo>
                      <a:pt x="50" y="28"/>
                    </a:lnTo>
                    <a:lnTo>
                      <a:pt x="50" y="28"/>
                    </a:lnTo>
                    <a:close/>
                    <a:moveTo>
                      <a:pt x="38" y="28"/>
                    </a:moveTo>
                    <a:lnTo>
                      <a:pt x="38" y="28"/>
                    </a:lnTo>
                    <a:lnTo>
                      <a:pt x="38" y="20"/>
                    </a:lnTo>
                    <a:lnTo>
                      <a:pt x="38" y="20"/>
                    </a:lnTo>
                    <a:lnTo>
                      <a:pt x="34" y="14"/>
                    </a:lnTo>
                    <a:lnTo>
                      <a:pt x="34" y="14"/>
                    </a:lnTo>
                    <a:lnTo>
                      <a:pt x="30" y="10"/>
                    </a:lnTo>
                    <a:lnTo>
                      <a:pt x="30" y="10"/>
                    </a:lnTo>
                    <a:lnTo>
                      <a:pt x="24" y="10"/>
                    </a:lnTo>
                    <a:lnTo>
                      <a:pt x="24" y="10"/>
                    </a:lnTo>
                    <a:lnTo>
                      <a:pt x="18" y="10"/>
                    </a:lnTo>
                    <a:lnTo>
                      <a:pt x="18" y="10"/>
                    </a:lnTo>
                    <a:lnTo>
                      <a:pt x="14" y="14"/>
                    </a:lnTo>
                    <a:lnTo>
                      <a:pt x="14" y="14"/>
                    </a:lnTo>
                    <a:lnTo>
                      <a:pt x="12" y="20"/>
                    </a:lnTo>
                    <a:lnTo>
                      <a:pt x="12" y="20"/>
                    </a:lnTo>
                    <a:lnTo>
                      <a:pt x="12" y="28"/>
                    </a:lnTo>
                    <a:lnTo>
                      <a:pt x="12" y="28"/>
                    </a:lnTo>
                    <a:lnTo>
                      <a:pt x="12" y="36"/>
                    </a:lnTo>
                    <a:lnTo>
                      <a:pt x="12" y="36"/>
                    </a:lnTo>
                    <a:lnTo>
                      <a:pt x="16" y="42"/>
                    </a:lnTo>
                    <a:lnTo>
                      <a:pt x="16" y="42"/>
                    </a:lnTo>
                    <a:lnTo>
                      <a:pt x="20" y="44"/>
                    </a:lnTo>
                    <a:lnTo>
                      <a:pt x="20" y="44"/>
                    </a:lnTo>
                    <a:lnTo>
                      <a:pt x="26" y="46"/>
                    </a:lnTo>
                    <a:lnTo>
                      <a:pt x="26" y="46"/>
                    </a:lnTo>
                    <a:lnTo>
                      <a:pt x="30" y="44"/>
                    </a:lnTo>
                    <a:lnTo>
                      <a:pt x="30" y="44"/>
                    </a:lnTo>
                    <a:lnTo>
                      <a:pt x="34" y="40"/>
                    </a:lnTo>
                    <a:lnTo>
                      <a:pt x="34" y="40"/>
                    </a:lnTo>
                    <a:lnTo>
                      <a:pt x="38" y="34"/>
                    </a:lnTo>
                    <a:lnTo>
                      <a:pt x="38" y="34"/>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5" name="Freeform 71"/>
              <p:cNvSpPr>
                <a:spLocks/>
              </p:cNvSpPr>
              <p:nvPr/>
            </p:nvSpPr>
            <p:spPr bwMode="auto">
              <a:xfrm>
                <a:off x="7566025"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2" name="Freeform 72"/>
              <p:cNvSpPr>
                <a:spLocks/>
              </p:cNvSpPr>
              <p:nvPr/>
            </p:nvSpPr>
            <p:spPr bwMode="auto">
              <a:xfrm>
                <a:off x="7632700" y="5249863"/>
                <a:ext cx="19050" cy="123825"/>
              </a:xfrm>
              <a:custGeom>
                <a:avLst/>
                <a:gdLst>
                  <a:gd name="T0" fmla="*/ 0 w 12"/>
                  <a:gd name="T1" fmla="*/ 78 h 78"/>
                  <a:gd name="T2" fmla="*/ 0 w 12"/>
                  <a:gd name="T3" fmla="*/ 6 h 78"/>
                  <a:gd name="T4" fmla="*/ 12 w 12"/>
                  <a:gd name="T5" fmla="*/ 0 h 78"/>
                  <a:gd name="T6" fmla="*/ 12 w 12"/>
                  <a:gd name="T7" fmla="*/ 78 h 78"/>
                  <a:gd name="T8" fmla="*/ 0 w 12"/>
                  <a:gd name="T9" fmla="*/ 78 h 78"/>
                </a:gdLst>
                <a:ahLst/>
                <a:cxnLst>
                  <a:cxn ang="0">
                    <a:pos x="T0" y="T1"/>
                  </a:cxn>
                  <a:cxn ang="0">
                    <a:pos x="T2" y="T3"/>
                  </a:cxn>
                  <a:cxn ang="0">
                    <a:pos x="T4" y="T5"/>
                  </a:cxn>
                  <a:cxn ang="0">
                    <a:pos x="T6" y="T7"/>
                  </a:cxn>
                  <a:cxn ang="0">
                    <a:pos x="T8" y="T9"/>
                  </a:cxn>
                </a:cxnLst>
                <a:rect l="0" t="0" r="r" b="b"/>
                <a:pathLst>
                  <a:path w="12" h="78">
                    <a:moveTo>
                      <a:pt x="0" y="78"/>
                    </a:moveTo>
                    <a:lnTo>
                      <a:pt x="0" y="6"/>
                    </a:lnTo>
                    <a:lnTo>
                      <a:pt x="12" y="0"/>
                    </a:lnTo>
                    <a:lnTo>
                      <a:pt x="12" y="78"/>
                    </a:lnTo>
                    <a:lnTo>
                      <a:pt x="0"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3" name="Freeform 73"/>
              <p:cNvSpPr>
                <a:spLocks noEditPoints="1"/>
              </p:cNvSpPr>
              <p:nvPr/>
            </p:nvSpPr>
            <p:spPr bwMode="auto">
              <a:xfrm>
                <a:off x="7670800" y="5249863"/>
                <a:ext cx="73025" cy="123825"/>
              </a:xfrm>
              <a:custGeom>
                <a:avLst/>
                <a:gdLst>
                  <a:gd name="T0" fmla="*/ 34 w 46"/>
                  <a:gd name="T1" fmla="*/ 72 h 78"/>
                  <a:gd name="T2" fmla="*/ 32 w 46"/>
                  <a:gd name="T3" fmla="*/ 74 h 78"/>
                  <a:gd name="T4" fmla="*/ 28 w 46"/>
                  <a:gd name="T5" fmla="*/ 76 h 78"/>
                  <a:gd name="T6" fmla="*/ 24 w 46"/>
                  <a:gd name="T7" fmla="*/ 78 h 78"/>
                  <a:gd name="T8" fmla="*/ 20 w 46"/>
                  <a:gd name="T9" fmla="*/ 78 h 78"/>
                  <a:gd name="T10" fmla="*/ 12 w 46"/>
                  <a:gd name="T11" fmla="*/ 76 h 78"/>
                  <a:gd name="T12" fmla="*/ 6 w 46"/>
                  <a:gd name="T13" fmla="*/ 72 h 78"/>
                  <a:gd name="T14" fmla="*/ 0 w 46"/>
                  <a:gd name="T15" fmla="*/ 62 h 78"/>
                  <a:gd name="T16" fmla="*/ 0 w 46"/>
                  <a:gd name="T17" fmla="*/ 48 h 78"/>
                  <a:gd name="T18" fmla="*/ 2 w 46"/>
                  <a:gd name="T19" fmla="*/ 36 h 78"/>
                  <a:gd name="T20" fmla="*/ 6 w 46"/>
                  <a:gd name="T21" fmla="*/ 28 h 78"/>
                  <a:gd name="T22" fmla="*/ 12 w 46"/>
                  <a:gd name="T23" fmla="*/ 22 h 78"/>
                  <a:gd name="T24" fmla="*/ 20 w 46"/>
                  <a:gd name="T25" fmla="*/ 22 h 78"/>
                  <a:gd name="T26" fmla="*/ 26 w 46"/>
                  <a:gd name="T27" fmla="*/ 22 h 78"/>
                  <a:gd name="T28" fmla="*/ 28 w 46"/>
                  <a:gd name="T29" fmla="*/ 22 h 78"/>
                  <a:gd name="T30" fmla="*/ 32 w 46"/>
                  <a:gd name="T31" fmla="*/ 24 h 78"/>
                  <a:gd name="T32" fmla="*/ 34 w 46"/>
                  <a:gd name="T33" fmla="*/ 28 h 78"/>
                  <a:gd name="T34" fmla="*/ 46 w 46"/>
                  <a:gd name="T35" fmla="*/ 0 h 78"/>
                  <a:gd name="T36" fmla="*/ 34 w 46"/>
                  <a:gd name="T37" fmla="*/ 78 h 78"/>
                  <a:gd name="T38" fmla="*/ 34 w 46"/>
                  <a:gd name="T39" fmla="*/ 38 h 78"/>
                  <a:gd name="T40" fmla="*/ 32 w 46"/>
                  <a:gd name="T41" fmla="*/ 36 h 78"/>
                  <a:gd name="T42" fmla="*/ 30 w 46"/>
                  <a:gd name="T43" fmla="*/ 34 h 78"/>
                  <a:gd name="T44" fmla="*/ 26 w 46"/>
                  <a:gd name="T45" fmla="*/ 32 h 78"/>
                  <a:gd name="T46" fmla="*/ 22 w 46"/>
                  <a:gd name="T47" fmla="*/ 30 h 78"/>
                  <a:gd name="T48" fmla="*/ 14 w 46"/>
                  <a:gd name="T49" fmla="*/ 36 h 78"/>
                  <a:gd name="T50" fmla="*/ 10 w 46"/>
                  <a:gd name="T51" fmla="*/ 40 h 78"/>
                  <a:gd name="T52" fmla="*/ 10 w 46"/>
                  <a:gd name="T53" fmla="*/ 48 h 78"/>
                  <a:gd name="T54" fmla="*/ 10 w 46"/>
                  <a:gd name="T55" fmla="*/ 58 h 78"/>
                  <a:gd name="T56" fmla="*/ 14 w 46"/>
                  <a:gd name="T57" fmla="*/ 64 h 78"/>
                  <a:gd name="T58" fmla="*/ 18 w 46"/>
                  <a:gd name="T59" fmla="*/ 68 h 78"/>
                  <a:gd name="T60" fmla="*/ 22 w 46"/>
                  <a:gd name="T61" fmla="*/ 68 h 78"/>
                  <a:gd name="T62" fmla="*/ 26 w 46"/>
                  <a:gd name="T63" fmla="*/ 68 h 78"/>
                  <a:gd name="T64" fmla="*/ 30 w 46"/>
                  <a:gd name="T65" fmla="*/ 66 h 78"/>
                  <a:gd name="T66" fmla="*/ 32 w 46"/>
                  <a:gd name="T67" fmla="*/ 64 h 78"/>
                  <a:gd name="T68" fmla="*/ 34 w 46"/>
                  <a:gd name="T69"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8">
                    <a:moveTo>
                      <a:pt x="34" y="78"/>
                    </a:moveTo>
                    <a:lnTo>
                      <a:pt x="34" y="72"/>
                    </a:lnTo>
                    <a:lnTo>
                      <a:pt x="34" y="72"/>
                    </a:lnTo>
                    <a:lnTo>
                      <a:pt x="32" y="74"/>
                    </a:lnTo>
                    <a:lnTo>
                      <a:pt x="32" y="74"/>
                    </a:lnTo>
                    <a:lnTo>
                      <a:pt x="28" y="76"/>
                    </a:lnTo>
                    <a:lnTo>
                      <a:pt x="28" y="76"/>
                    </a:lnTo>
                    <a:lnTo>
                      <a:pt x="24" y="78"/>
                    </a:lnTo>
                    <a:lnTo>
                      <a:pt x="24" y="78"/>
                    </a:lnTo>
                    <a:lnTo>
                      <a:pt x="20" y="78"/>
                    </a:lnTo>
                    <a:lnTo>
                      <a:pt x="20" y="78"/>
                    </a:lnTo>
                    <a:lnTo>
                      <a:pt x="12" y="76"/>
                    </a:lnTo>
                    <a:lnTo>
                      <a:pt x="12" y="76"/>
                    </a:lnTo>
                    <a:lnTo>
                      <a:pt x="6" y="72"/>
                    </a:lnTo>
                    <a:lnTo>
                      <a:pt x="6" y="72"/>
                    </a:lnTo>
                    <a:lnTo>
                      <a:pt x="0" y="62"/>
                    </a:lnTo>
                    <a:lnTo>
                      <a:pt x="0" y="62"/>
                    </a:lnTo>
                    <a:lnTo>
                      <a:pt x="0" y="48"/>
                    </a:lnTo>
                    <a:lnTo>
                      <a:pt x="0" y="48"/>
                    </a:lnTo>
                    <a:lnTo>
                      <a:pt x="2" y="36"/>
                    </a:lnTo>
                    <a:lnTo>
                      <a:pt x="2" y="36"/>
                    </a:lnTo>
                    <a:lnTo>
                      <a:pt x="6" y="28"/>
                    </a:lnTo>
                    <a:lnTo>
                      <a:pt x="6" y="28"/>
                    </a:lnTo>
                    <a:lnTo>
                      <a:pt x="12" y="22"/>
                    </a:lnTo>
                    <a:lnTo>
                      <a:pt x="12" y="22"/>
                    </a:lnTo>
                    <a:lnTo>
                      <a:pt x="20" y="22"/>
                    </a:lnTo>
                    <a:lnTo>
                      <a:pt x="20" y="22"/>
                    </a:lnTo>
                    <a:lnTo>
                      <a:pt x="26" y="22"/>
                    </a:lnTo>
                    <a:lnTo>
                      <a:pt x="26" y="22"/>
                    </a:lnTo>
                    <a:lnTo>
                      <a:pt x="28" y="22"/>
                    </a:lnTo>
                    <a:lnTo>
                      <a:pt x="28" y="22"/>
                    </a:lnTo>
                    <a:lnTo>
                      <a:pt x="32" y="24"/>
                    </a:lnTo>
                    <a:lnTo>
                      <a:pt x="32" y="24"/>
                    </a:lnTo>
                    <a:lnTo>
                      <a:pt x="34" y="28"/>
                    </a:lnTo>
                    <a:lnTo>
                      <a:pt x="34" y="6"/>
                    </a:lnTo>
                    <a:lnTo>
                      <a:pt x="46" y="0"/>
                    </a:lnTo>
                    <a:lnTo>
                      <a:pt x="46" y="78"/>
                    </a:lnTo>
                    <a:lnTo>
                      <a:pt x="34" y="78"/>
                    </a:lnTo>
                    <a:close/>
                    <a:moveTo>
                      <a:pt x="34" y="38"/>
                    </a:moveTo>
                    <a:lnTo>
                      <a:pt x="34" y="38"/>
                    </a:lnTo>
                    <a:lnTo>
                      <a:pt x="32" y="36"/>
                    </a:lnTo>
                    <a:lnTo>
                      <a:pt x="32" y="36"/>
                    </a:lnTo>
                    <a:lnTo>
                      <a:pt x="30" y="34"/>
                    </a:lnTo>
                    <a:lnTo>
                      <a:pt x="30" y="34"/>
                    </a:lnTo>
                    <a:lnTo>
                      <a:pt x="26" y="32"/>
                    </a:lnTo>
                    <a:lnTo>
                      <a:pt x="26" y="32"/>
                    </a:lnTo>
                    <a:lnTo>
                      <a:pt x="22" y="30"/>
                    </a:lnTo>
                    <a:lnTo>
                      <a:pt x="22" y="30"/>
                    </a:lnTo>
                    <a:lnTo>
                      <a:pt x="16" y="32"/>
                    </a:lnTo>
                    <a:lnTo>
                      <a:pt x="14" y="36"/>
                    </a:lnTo>
                    <a:lnTo>
                      <a:pt x="14" y="36"/>
                    </a:lnTo>
                    <a:lnTo>
                      <a:pt x="10" y="40"/>
                    </a:lnTo>
                    <a:lnTo>
                      <a:pt x="10" y="48"/>
                    </a:lnTo>
                    <a:lnTo>
                      <a:pt x="10" y="48"/>
                    </a:lnTo>
                    <a:lnTo>
                      <a:pt x="10" y="58"/>
                    </a:lnTo>
                    <a:lnTo>
                      <a:pt x="10" y="58"/>
                    </a:lnTo>
                    <a:lnTo>
                      <a:pt x="14" y="64"/>
                    </a:lnTo>
                    <a:lnTo>
                      <a:pt x="14" y="64"/>
                    </a:lnTo>
                    <a:lnTo>
                      <a:pt x="18" y="68"/>
                    </a:lnTo>
                    <a:lnTo>
                      <a:pt x="18" y="68"/>
                    </a:lnTo>
                    <a:lnTo>
                      <a:pt x="22" y="68"/>
                    </a:lnTo>
                    <a:lnTo>
                      <a:pt x="22" y="68"/>
                    </a:lnTo>
                    <a:lnTo>
                      <a:pt x="26" y="68"/>
                    </a:lnTo>
                    <a:lnTo>
                      <a:pt x="26" y="68"/>
                    </a:lnTo>
                    <a:lnTo>
                      <a:pt x="30" y="66"/>
                    </a:lnTo>
                    <a:lnTo>
                      <a:pt x="30" y="66"/>
                    </a:lnTo>
                    <a:lnTo>
                      <a:pt x="32" y="64"/>
                    </a:lnTo>
                    <a:lnTo>
                      <a:pt x="32" y="64"/>
                    </a:lnTo>
                    <a:lnTo>
                      <a:pt x="34" y="62"/>
                    </a:lnTo>
                    <a:lnTo>
                      <a:pt x="34" y="3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3" name="Freeform 74"/>
              <p:cNvSpPr>
                <a:spLocks/>
              </p:cNvSpPr>
              <p:nvPr/>
            </p:nvSpPr>
            <p:spPr bwMode="auto">
              <a:xfrm>
                <a:off x="7800975" y="5284788"/>
                <a:ext cx="107950" cy="88900"/>
              </a:xfrm>
              <a:custGeom>
                <a:avLst/>
                <a:gdLst>
                  <a:gd name="T0" fmla="*/ 54 w 68"/>
                  <a:gd name="T1" fmla="*/ 56 h 56"/>
                  <a:gd name="T2" fmla="*/ 44 w 68"/>
                  <a:gd name="T3" fmla="*/ 56 h 56"/>
                  <a:gd name="T4" fmla="*/ 34 w 68"/>
                  <a:gd name="T5" fmla="*/ 16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6"/>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4" name="Freeform 75"/>
              <p:cNvSpPr>
                <a:spLocks noEditPoints="1"/>
              </p:cNvSpPr>
              <p:nvPr/>
            </p:nvSpPr>
            <p:spPr bwMode="auto">
              <a:xfrm>
                <a:off x="7918450" y="5284788"/>
                <a:ext cx="79375" cy="88900"/>
              </a:xfrm>
              <a:custGeom>
                <a:avLst/>
                <a:gdLst>
                  <a:gd name="T0" fmla="*/ 50 w 50"/>
                  <a:gd name="T1" fmla="*/ 28 h 56"/>
                  <a:gd name="T2" fmla="*/ 48 w 50"/>
                  <a:gd name="T3" fmla="*/ 40 h 56"/>
                  <a:gd name="T4" fmla="*/ 42 w 50"/>
                  <a:gd name="T5" fmla="*/ 48 h 56"/>
                  <a:gd name="T6" fmla="*/ 34 w 50"/>
                  <a:gd name="T7" fmla="*/ 54 h 56"/>
                  <a:gd name="T8" fmla="*/ 24 w 50"/>
                  <a:gd name="T9" fmla="*/ 56 h 56"/>
                  <a:gd name="T10" fmla="*/ 14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4 w 50"/>
                  <a:gd name="T23" fmla="*/ 0 h 56"/>
                  <a:gd name="T24" fmla="*/ 24 w 50"/>
                  <a:gd name="T25" fmla="*/ 0 h 56"/>
                  <a:gd name="T26" fmla="*/ 34 w 50"/>
                  <a:gd name="T27" fmla="*/ 2 h 56"/>
                  <a:gd name="T28" fmla="*/ 42 w 50"/>
                  <a:gd name="T29" fmla="*/ 6 h 56"/>
                  <a:gd name="T30" fmla="*/ 48 w 50"/>
                  <a:gd name="T31" fmla="*/ 16 h 56"/>
                  <a:gd name="T32" fmla="*/ 50 w 50"/>
                  <a:gd name="T33" fmla="*/ 28 h 56"/>
                  <a:gd name="T34" fmla="*/ 38 w 50"/>
                  <a:gd name="T35" fmla="*/ 28 h 56"/>
                  <a:gd name="T36" fmla="*/ 38 w 50"/>
                  <a:gd name="T37" fmla="*/ 20 h 56"/>
                  <a:gd name="T38" fmla="*/ 34 w 50"/>
                  <a:gd name="T39" fmla="*/ 14 h 56"/>
                  <a:gd name="T40" fmla="*/ 30 w 50"/>
                  <a:gd name="T41" fmla="*/ 10 h 56"/>
                  <a:gd name="T42" fmla="*/ 24 w 50"/>
                  <a:gd name="T43" fmla="*/ 10 h 56"/>
                  <a:gd name="T44" fmla="*/ 18 w 50"/>
                  <a:gd name="T45" fmla="*/ 10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4 h 56"/>
                  <a:gd name="T58" fmla="*/ 24 w 50"/>
                  <a:gd name="T59" fmla="*/ 46 h 56"/>
                  <a:gd name="T60" fmla="*/ 30 w 50"/>
                  <a:gd name="T61" fmla="*/ 44 h 56"/>
                  <a:gd name="T62" fmla="*/ 34 w 50"/>
                  <a:gd name="T63" fmla="*/ 40 h 56"/>
                  <a:gd name="T64" fmla="*/ 38 w 50"/>
                  <a:gd name="T65" fmla="*/ 34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4" y="56"/>
                    </a:lnTo>
                    <a:lnTo>
                      <a:pt x="24" y="56"/>
                    </a:lnTo>
                    <a:lnTo>
                      <a:pt x="14" y="54"/>
                    </a:lnTo>
                    <a:lnTo>
                      <a:pt x="14" y="54"/>
                    </a:lnTo>
                    <a:lnTo>
                      <a:pt x="8" y="48"/>
                    </a:lnTo>
                    <a:lnTo>
                      <a:pt x="8" y="48"/>
                    </a:lnTo>
                    <a:lnTo>
                      <a:pt x="2" y="40"/>
                    </a:lnTo>
                    <a:lnTo>
                      <a:pt x="2" y="40"/>
                    </a:lnTo>
                    <a:lnTo>
                      <a:pt x="0" y="28"/>
                    </a:lnTo>
                    <a:lnTo>
                      <a:pt x="0" y="28"/>
                    </a:lnTo>
                    <a:lnTo>
                      <a:pt x="2" y="16"/>
                    </a:lnTo>
                    <a:lnTo>
                      <a:pt x="2" y="16"/>
                    </a:lnTo>
                    <a:lnTo>
                      <a:pt x="8" y="6"/>
                    </a:lnTo>
                    <a:lnTo>
                      <a:pt x="8" y="6"/>
                    </a:lnTo>
                    <a:lnTo>
                      <a:pt x="14" y="0"/>
                    </a:lnTo>
                    <a:lnTo>
                      <a:pt x="14" y="0"/>
                    </a:lnTo>
                    <a:lnTo>
                      <a:pt x="24" y="0"/>
                    </a:lnTo>
                    <a:lnTo>
                      <a:pt x="24" y="0"/>
                    </a:lnTo>
                    <a:lnTo>
                      <a:pt x="34" y="2"/>
                    </a:lnTo>
                    <a:lnTo>
                      <a:pt x="34" y="2"/>
                    </a:lnTo>
                    <a:lnTo>
                      <a:pt x="42" y="6"/>
                    </a:lnTo>
                    <a:lnTo>
                      <a:pt x="42" y="6"/>
                    </a:lnTo>
                    <a:lnTo>
                      <a:pt x="48" y="16"/>
                    </a:lnTo>
                    <a:lnTo>
                      <a:pt x="48" y="16"/>
                    </a:lnTo>
                    <a:lnTo>
                      <a:pt x="50" y="28"/>
                    </a:lnTo>
                    <a:lnTo>
                      <a:pt x="50" y="28"/>
                    </a:lnTo>
                    <a:close/>
                    <a:moveTo>
                      <a:pt x="38" y="28"/>
                    </a:moveTo>
                    <a:lnTo>
                      <a:pt x="38" y="28"/>
                    </a:lnTo>
                    <a:lnTo>
                      <a:pt x="38" y="20"/>
                    </a:lnTo>
                    <a:lnTo>
                      <a:pt x="38" y="20"/>
                    </a:lnTo>
                    <a:lnTo>
                      <a:pt x="34" y="14"/>
                    </a:lnTo>
                    <a:lnTo>
                      <a:pt x="34" y="14"/>
                    </a:lnTo>
                    <a:lnTo>
                      <a:pt x="30" y="10"/>
                    </a:lnTo>
                    <a:lnTo>
                      <a:pt x="30" y="10"/>
                    </a:lnTo>
                    <a:lnTo>
                      <a:pt x="24" y="10"/>
                    </a:lnTo>
                    <a:lnTo>
                      <a:pt x="24" y="10"/>
                    </a:lnTo>
                    <a:lnTo>
                      <a:pt x="18" y="10"/>
                    </a:lnTo>
                    <a:lnTo>
                      <a:pt x="18" y="10"/>
                    </a:lnTo>
                    <a:lnTo>
                      <a:pt x="14" y="14"/>
                    </a:lnTo>
                    <a:lnTo>
                      <a:pt x="14" y="14"/>
                    </a:lnTo>
                    <a:lnTo>
                      <a:pt x="12" y="20"/>
                    </a:lnTo>
                    <a:lnTo>
                      <a:pt x="12" y="20"/>
                    </a:lnTo>
                    <a:lnTo>
                      <a:pt x="12" y="28"/>
                    </a:lnTo>
                    <a:lnTo>
                      <a:pt x="12" y="28"/>
                    </a:lnTo>
                    <a:lnTo>
                      <a:pt x="12" y="36"/>
                    </a:lnTo>
                    <a:lnTo>
                      <a:pt x="12" y="36"/>
                    </a:lnTo>
                    <a:lnTo>
                      <a:pt x="14" y="42"/>
                    </a:lnTo>
                    <a:lnTo>
                      <a:pt x="14" y="42"/>
                    </a:lnTo>
                    <a:lnTo>
                      <a:pt x="20" y="44"/>
                    </a:lnTo>
                    <a:lnTo>
                      <a:pt x="20" y="44"/>
                    </a:lnTo>
                    <a:lnTo>
                      <a:pt x="24" y="46"/>
                    </a:lnTo>
                    <a:lnTo>
                      <a:pt x="24" y="46"/>
                    </a:lnTo>
                    <a:lnTo>
                      <a:pt x="30" y="44"/>
                    </a:lnTo>
                    <a:lnTo>
                      <a:pt x="30" y="44"/>
                    </a:lnTo>
                    <a:lnTo>
                      <a:pt x="34" y="40"/>
                    </a:lnTo>
                    <a:lnTo>
                      <a:pt x="34" y="40"/>
                    </a:lnTo>
                    <a:lnTo>
                      <a:pt x="38" y="34"/>
                    </a:lnTo>
                    <a:lnTo>
                      <a:pt x="38" y="34"/>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5" name="Freeform 76"/>
              <p:cNvSpPr>
                <a:spLocks/>
              </p:cNvSpPr>
              <p:nvPr/>
            </p:nvSpPr>
            <p:spPr bwMode="auto">
              <a:xfrm>
                <a:off x="801370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2 h 56"/>
                  <a:gd name="T36" fmla="*/ 14 w 32"/>
                  <a:gd name="T37" fmla="*/ 2 h 56"/>
                  <a:gd name="T38" fmla="*/ 16 w 32"/>
                  <a:gd name="T39" fmla="*/ 0 h 56"/>
                  <a:gd name="T40" fmla="*/ 16 w 32"/>
                  <a:gd name="T41" fmla="*/ 0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6" name="Freeform 77"/>
              <p:cNvSpPr>
                <a:spLocks/>
              </p:cNvSpPr>
              <p:nvPr/>
            </p:nvSpPr>
            <p:spPr bwMode="auto">
              <a:xfrm>
                <a:off x="8080375" y="5249863"/>
                <a:ext cx="66675" cy="123825"/>
              </a:xfrm>
              <a:custGeom>
                <a:avLst/>
                <a:gdLst>
                  <a:gd name="T0" fmla="*/ 32 w 42"/>
                  <a:gd name="T1" fmla="*/ 78 h 78"/>
                  <a:gd name="T2" fmla="*/ 18 w 42"/>
                  <a:gd name="T3" fmla="*/ 50 h 78"/>
                  <a:gd name="T4" fmla="*/ 10 w 42"/>
                  <a:gd name="T5" fmla="*/ 60 h 78"/>
                  <a:gd name="T6" fmla="*/ 10 w 42"/>
                  <a:gd name="T7" fmla="*/ 78 h 78"/>
                  <a:gd name="T8" fmla="*/ 0 w 42"/>
                  <a:gd name="T9" fmla="*/ 78 h 78"/>
                  <a:gd name="T10" fmla="*/ 0 w 42"/>
                  <a:gd name="T11" fmla="*/ 6 h 78"/>
                  <a:gd name="T12" fmla="*/ 10 w 42"/>
                  <a:gd name="T13" fmla="*/ 0 h 78"/>
                  <a:gd name="T14" fmla="*/ 10 w 42"/>
                  <a:gd name="T15" fmla="*/ 46 h 78"/>
                  <a:gd name="T16" fmla="*/ 28 w 42"/>
                  <a:gd name="T17" fmla="*/ 22 h 78"/>
                  <a:gd name="T18" fmla="*/ 40 w 42"/>
                  <a:gd name="T19" fmla="*/ 22 h 78"/>
                  <a:gd name="T20" fmla="*/ 26 w 42"/>
                  <a:gd name="T21" fmla="*/ 40 h 78"/>
                  <a:gd name="T22" fmla="*/ 42 w 42"/>
                  <a:gd name="T23" fmla="*/ 78 h 78"/>
                  <a:gd name="T24" fmla="*/ 32 w 42"/>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32" y="78"/>
                    </a:moveTo>
                    <a:lnTo>
                      <a:pt x="18" y="50"/>
                    </a:lnTo>
                    <a:lnTo>
                      <a:pt x="10" y="60"/>
                    </a:lnTo>
                    <a:lnTo>
                      <a:pt x="10" y="78"/>
                    </a:lnTo>
                    <a:lnTo>
                      <a:pt x="0" y="78"/>
                    </a:lnTo>
                    <a:lnTo>
                      <a:pt x="0" y="6"/>
                    </a:lnTo>
                    <a:lnTo>
                      <a:pt x="10" y="0"/>
                    </a:lnTo>
                    <a:lnTo>
                      <a:pt x="10" y="46"/>
                    </a:lnTo>
                    <a:lnTo>
                      <a:pt x="28" y="22"/>
                    </a:lnTo>
                    <a:lnTo>
                      <a:pt x="40" y="22"/>
                    </a:lnTo>
                    <a:lnTo>
                      <a:pt x="26" y="40"/>
                    </a:lnTo>
                    <a:lnTo>
                      <a:pt x="42" y="78"/>
                    </a:lnTo>
                    <a:lnTo>
                      <a:pt x="32"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7" name="Freeform 78"/>
              <p:cNvSpPr>
                <a:spLocks/>
              </p:cNvSpPr>
              <p:nvPr/>
            </p:nvSpPr>
            <p:spPr bwMode="auto">
              <a:xfrm>
                <a:off x="8156575" y="5284788"/>
                <a:ext cx="66675" cy="88900"/>
              </a:xfrm>
              <a:custGeom>
                <a:avLst/>
                <a:gdLst>
                  <a:gd name="T0" fmla="*/ 34 w 42"/>
                  <a:gd name="T1" fmla="*/ 14 h 56"/>
                  <a:gd name="T2" fmla="*/ 28 w 42"/>
                  <a:gd name="T3" fmla="*/ 10 h 56"/>
                  <a:gd name="T4" fmla="*/ 20 w 42"/>
                  <a:gd name="T5" fmla="*/ 8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2 w 42"/>
                  <a:gd name="T33" fmla="*/ 56 h 56"/>
                  <a:gd name="T34" fmla="*/ 10 w 42"/>
                  <a:gd name="T35" fmla="*/ 54 h 56"/>
                  <a:gd name="T36" fmla="*/ 0 w 42"/>
                  <a:gd name="T37" fmla="*/ 50 h 56"/>
                  <a:gd name="T38" fmla="*/ 6 w 42"/>
                  <a:gd name="T39" fmla="*/ 42 h 56"/>
                  <a:gd name="T40" fmla="*/ 14 w 42"/>
                  <a:gd name="T41" fmla="*/ 46 h 56"/>
                  <a:gd name="T42" fmla="*/ 22 w 42"/>
                  <a:gd name="T43" fmla="*/ 46 h 56"/>
                  <a:gd name="T44" fmla="*/ 28 w 42"/>
                  <a:gd name="T45" fmla="*/ 44 h 56"/>
                  <a:gd name="T46" fmla="*/ 32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2 h 56"/>
                  <a:gd name="T68" fmla="*/ 14 w 42"/>
                  <a:gd name="T69" fmla="*/ 0 h 56"/>
                  <a:gd name="T70" fmla="*/ 22 w 42"/>
                  <a:gd name="T71" fmla="*/ 0 h 56"/>
                  <a:gd name="T72" fmla="*/ 32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28"/>
                    </a:lnTo>
                    <a:lnTo>
                      <a:pt x="38" y="28"/>
                    </a:lnTo>
                    <a:lnTo>
                      <a:pt x="40" y="34"/>
                    </a:lnTo>
                    <a:lnTo>
                      <a:pt x="40" y="34"/>
                    </a:lnTo>
                    <a:lnTo>
                      <a:pt x="42" y="40"/>
                    </a:lnTo>
                    <a:lnTo>
                      <a:pt x="42" y="40"/>
                    </a:lnTo>
                    <a:lnTo>
                      <a:pt x="40" y="48"/>
                    </a:lnTo>
                    <a:lnTo>
                      <a:pt x="40" y="48"/>
                    </a:lnTo>
                    <a:lnTo>
                      <a:pt x="36" y="52"/>
                    </a:lnTo>
                    <a:lnTo>
                      <a:pt x="36" y="52"/>
                    </a:lnTo>
                    <a:lnTo>
                      <a:pt x="28" y="56"/>
                    </a:lnTo>
                    <a:lnTo>
                      <a:pt x="28" y="56"/>
                    </a:lnTo>
                    <a:lnTo>
                      <a:pt x="22" y="56"/>
                    </a:lnTo>
                    <a:lnTo>
                      <a:pt x="22" y="56"/>
                    </a:lnTo>
                    <a:lnTo>
                      <a:pt x="10" y="54"/>
                    </a:lnTo>
                    <a:lnTo>
                      <a:pt x="10" y="54"/>
                    </a:lnTo>
                    <a:lnTo>
                      <a:pt x="0" y="50"/>
                    </a:lnTo>
                    <a:lnTo>
                      <a:pt x="6" y="42"/>
                    </a:lnTo>
                    <a:lnTo>
                      <a:pt x="6" y="42"/>
                    </a:lnTo>
                    <a:lnTo>
                      <a:pt x="14" y="46"/>
                    </a:lnTo>
                    <a:lnTo>
                      <a:pt x="14" y="46"/>
                    </a:lnTo>
                    <a:lnTo>
                      <a:pt x="22" y="46"/>
                    </a:lnTo>
                    <a:lnTo>
                      <a:pt x="22" y="46"/>
                    </a:lnTo>
                    <a:lnTo>
                      <a:pt x="28" y="44"/>
                    </a:lnTo>
                    <a:lnTo>
                      <a:pt x="28" y="44"/>
                    </a:lnTo>
                    <a:lnTo>
                      <a:pt x="30" y="44"/>
                    </a:lnTo>
                    <a:lnTo>
                      <a:pt x="32" y="40"/>
                    </a:lnTo>
                    <a:lnTo>
                      <a:pt x="32"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2"/>
                    </a:lnTo>
                    <a:lnTo>
                      <a:pt x="8" y="2"/>
                    </a:lnTo>
                    <a:lnTo>
                      <a:pt x="14" y="0"/>
                    </a:lnTo>
                    <a:lnTo>
                      <a:pt x="14" y="0"/>
                    </a:lnTo>
                    <a:lnTo>
                      <a:pt x="22" y="0"/>
                    </a:lnTo>
                    <a:lnTo>
                      <a:pt x="22" y="0"/>
                    </a:lnTo>
                    <a:lnTo>
                      <a:pt x="32" y="0"/>
                    </a:lnTo>
                    <a:lnTo>
                      <a:pt x="32"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8" name="Freeform 79"/>
              <p:cNvSpPr>
                <a:spLocks/>
              </p:cNvSpPr>
              <p:nvPr/>
            </p:nvSpPr>
            <p:spPr bwMode="auto">
              <a:xfrm>
                <a:off x="8239125" y="53482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4 h 16"/>
                  <a:gd name="T38" fmla="*/ 0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4"/>
                    </a:lnTo>
                    <a:lnTo>
                      <a:pt x="0"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sp>
        <p:nvSpPr>
          <p:cNvPr id="159" name="Text Placeholder 14"/>
          <p:cNvSpPr>
            <a:spLocks noGrp="1"/>
          </p:cNvSpPr>
          <p:nvPr>
            <p:ph type="body" sz="quarter" idx="10"/>
          </p:nvPr>
        </p:nvSpPr>
        <p:spPr>
          <a:xfrm>
            <a:off x="678738" y="1916846"/>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95489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2152998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3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6" name="Content Placeholder 2"/>
          <p:cNvSpPr>
            <a:spLocks noGrp="1"/>
          </p:cNvSpPr>
          <p:nvPr>
            <p:ph sz="half" idx="1"/>
          </p:nvPr>
        </p:nvSpPr>
        <p:spPr>
          <a:xfrm>
            <a:off x="3238585" y="1861726"/>
            <a:ext cx="2678984"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2"/>
          </p:nvPr>
        </p:nvSpPr>
        <p:spPr>
          <a:xfrm>
            <a:off x="6089722" y="1861726"/>
            <a:ext cx="2698619"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0"/>
          </p:nvPr>
        </p:nvSpPr>
        <p:spPr>
          <a:xfrm>
            <a:off x="369217" y="1861726"/>
            <a:ext cx="2697217"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47630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3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half" idx="1"/>
          </p:nvPr>
        </p:nvSpPr>
        <p:spPr>
          <a:xfrm>
            <a:off x="3238585" y="3878952"/>
            <a:ext cx="2678984"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089722" y="3878952"/>
            <a:ext cx="2698619"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0"/>
          </p:nvPr>
        </p:nvSpPr>
        <p:spPr>
          <a:xfrm>
            <a:off x="369217" y="3878952"/>
            <a:ext cx="2697217"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1397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2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4"/>
          <p:cNvSpPr>
            <a:spLocks noGrp="1"/>
          </p:cNvSpPr>
          <p:nvPr>
            <p:ph sz="half" idx="1"/>
          </p:nvPr>
        </p:nvSpPr>
        <p:spPr>
          <a:xfrm>
            <a:off x="3246702" y="1861726"/>
            <a:ext cx="2670899" cy="4048855"/>
          </a:xfrm>
          <a:prstGeom prst="rect">
            <a:avLst/>
          </a:prstGeom>
        </p:spPr>
        <p:txBody>
          <a:bodyPr lIns="0" tIns="0" rIns="0" bIns="0"/>
          <a:lstStyle>
            <a:lvl1pPr>
              <a:lnSpc>
                <a:spcPct val="100000"/>
              </a:lnSpc>
              <a:defRPr sz="754">
                <a:latin typeface="EYInterstate Light" panose="02000506000000020004" pitchFamily="2" charset="0"/>
              </a:defRPr>
            </a:lvl1pPr>
          </a:lstStyle>
          <a:p>
            <a:pPr lvl="0"/>
            <a:r>
              <a:rPr lang="en-US"/>
              <a:t>Click to edit Master text styles</a:t>
            </a:r>
          </a:p>
        </p:txBody>
      </p:sp>
      <p:sp>
        <p:nvSpPr>
          <p:cNvPr id="4" name="Content Placeholder 5"/>
          <p:cNvSpPr>
            <a:spLocks noGrp="1"/>
          </p:cNvSpPr>
          <p:nvPr>
            <p:ph sz="half" idx="2"/>
          </p:nvPr>
        </p:nvSpPr>
        <p:spPr>
          <a:xfrm>
            <a:off x="6097866" y="1861726"/>
            <a:ext cx="2690474" cy="4048855"/>
          </a:xfrm>
          <a:prstGeom prst="rect">
            <a:avLst/>
          </a:prstGeom>
        </p:spPr>
        <p:txBody>
          <a:bodyPr lIns="0" tIns="0" rIns="0" bIns="0"/>
          <a:lstStyle>
            <a:lvl1pPr>
              <a:lnSpc>
                <a:spcPct val="100000"/>
              </a:lnSpc>
              <a:defRPr sz="754">
                <a:latin typeface="EYInterstate Light" panose="02000506000000020004" pitchFamily="2" charset="0"/>
              </a:defRPr>
            </a:lvl1pPr>
          </a:lstStyle>
          <a:p>
            <a:pPr lvl="0"/>
            <a:r>
              <a:rPr lang="en-US"/>
              <a:t>Click to edit Master text styles</a:t>
            </a:r>
          </a:p>
        </p:txBody>
      </p:sp>
    </p:spTree>
    <p:extLst>
      <p:ext uri="{BB962C8B-B14F-4D97-AF65-F5344CB8AC3E}">
        <p14:creationId xmlns:p14="http://schemas.microsoft.com/office/powerpoint/2010/main" val="3654432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56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_Let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69915" y="1339914"/>
            <a:ext cx="5579271" cy="4832132"/>
          </a:xfrm>
          <a:prstGeom prst="rect">
            <a:avLst/>
          </a:prstGeom>
        </p:spPr>
        <p:txBody>
          <a:bodyPr lIns="0" tIns="0" rIns="0" bIns="0"/>
          <a:lstStyle>
            <a:lvl1pPr marL="0" indent="0">
              <a:lnSpc>
                <a:spcPct val="100000"/>
              </a:lnSpc>
              <a:spcBef>
                <a:spcPts val="0"/>
              </a:spcBef>
              <a:spcAft>
                <a:spcPts val="496"/>
              </a:spcAft>
              <a:defRPr sz="754" b="0" i="0">
                <a:solidFill>
                  <a:srgbClr val="333333"/>
                </a:solidFill>
                <a:latin typeface="EYInterstate Light" pitchFamily="2" charset="0"/>
              </a:defRPr>
            </a:lvl1pPr>
            <a:lvl2pPr marL="142985" indent="-141672">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2pPr>
            <a:lvl3pPr marL="297475" indent="-149543">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3pPr>
            <a:lvl4pPr marL="446006" indent="-148737">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4pPr>
            <a:lvl5pPr marL="594950" indent="-148737">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grpSp>
        <p:nvGrpSpPr>
          <p:cNvPr id="8" name="Group 7"/>
          <p:cNvGrpSpPr/>
          <p:nvPr/>
        </p:nvGrpSpPr>
        <p:grpSpPr>
          <a:xfrm>
            <a:off x="366520" y="278896"/>
            <a:ext cx="597817" cy="740082"/>
            <a:chOff x="9040813" y="5535613"/>
            <a:chExt cx="1082675" cy="1263650"/>
          </a:xfrm>
        </p:grpSpPr>
        <p:sp>
          <p:nvSpPr>
            <p:cNvPr id="9"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0"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15" name="Text Box 22"/>
          <p:cNvSpPr txBox="1">
            <a:spLocks noChangeArrowheads="1"/>
          </p:cNvSpPr>
          <p:nvPr/>
        </p:nvSpPr>
        <p:spPr bwMode="auto">
          <a:xfrm>
            <a:off x="5724504" y="555782"/>
            <a:ext cx="1475583" cy="424542"/>
          </a:xfrm>
          <a:prstGeom prst="rect">
            <a:avLst/>
          </a:prstGeom>
          <a:noFill/>
          <a:ln w="9525">
            <a:noFill/>
            <a:miter lim="800000"/>
            <a:headEnd/>
            <a:tailEnd/>
          </a:ln>
          <a:effectLst/>
        </p:spPr>
        <p:txBody>
          <a:bodyPr lIns="75500" tIns="37752" rIns="75500" bIns="37752">
            <a:spAutoFit/>
          </a:bodyPr>
          <a:lstStyle/>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Phone: +48 22 557 70 00 </a:t>
            </a:r>
          </a:p>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Fax: +48 22 557 70 01</a:t>
            </a:r>
          </a:p>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www.ey.com/pl</a:t>
            </a:r>
          </a:p>
        </p:txBody>
      </p:sp>
      <p:sp>
        <p:nvSpPr>
          <p:cNvPr id="16" name="Text Box 4"/>
          <p:cNvSpPr txBox="1">
            <a:spLocks noChangeArrowheads="1"/>
          </p:cNvSpPr>
          <p:nvPr/>
        </p:nvSpPr>
        <p:spPr bwMode="auto">
          <a:xfrm>
            <a:off x="2833066" y="555782"/>
            <a:ext cx="2242990" cy="482506"/>
          </a:xfrm>
          <a:prstGeom prst="rect">
            <a:avLst/>
          </a:prstGeom>
          <a:noFill/>
          <a:ln w="9525">
            <a:noFill/>
            <a:miter lim="800000"/>
            <a:headEnd/>
            <a:tailEnd/>
          </a:ln>
          <a:effectLst/>
        </p:spPr>
        <p:txBody>
          <a:bodyPr wrap="square" lIns="75500" tIns="37752" rIns="75500" bIns="37752">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eaLnBrk="0" fontAlgn="base" hangingPunct="0">
              <a:spcBef>
                <a:spcPct val="50000"/>
              </a:spcBef>
            </a:pPr>
            <a:r>
              <a:rPr lang="pl-PL" sz="660" dirty="0">
                <a:solidFill>
                  <a:srgbClr val="333333"/>
                </a:solidFill>
              </a:rPr>
              <a:t>Ernst &amp; Young</a:t>
            </a:r>
            <a:r>
              <a:rPr lang="pl-PL" sz="660" dirty="0">
                <a:solidFill>
                  <a:srgbClr val="FF0000"/>
                </a:solidFill>
              </a:rPr>
              <a:t> [</a:t>
            </a:r>
            <a:r>
              <a:rPr lang="pl-PL" sz="660" dirty="0" err="1">
                <a:solidFill>
                  <a:srgbClr val="FF0000"/>
                </a:solidFill>
              </a:rPr>
              <a:t>company</a:t>
            </a:r>
            <a:r>
              <a:rPr lang="pl-PL" sz="660" dirty="0">
                <a:solidFill>
                  <a:srgbClr val="FF0000"/>
                </a:solidFill>
              </a:rPr>
              <a:t> </a:t>
            </a:r>
            <a:r>
              <a:rPr lang="pl-PL" sz="660" dirty="0" err="1">
                <a:solidFill>
                  <a:srgbClr val="FF0000"/>
                </a:solidFill>
              </a:rPr>
              <a:t>name</a:t>
            </a:r>
            <a:r>
              <a:rPr lang="pl-PL" sz="660" dirty="0">
                <a:solidFill>
                  <a:srgbClr val="FF0000"/>
                </a:solidFill>
              </a:rPr>
              <a:t>]</a:t>
            </a:r>
          </a:p>
          <a:p>
            <a:pPr eaLnBrk="0" fontAlgn="base" hangingPunct="0">
              <a:spcBef>
                <a:spcPct val="50000"/>
              </a:spcBef>
            </a:pPr>
            <a:r>
              <a:rPr lang="pl-PL" sz="660" dirty="0">
                <a:solidFill>
                  <a:srgbClr val="333333"/>
                </a:solidFill>
              </a:rPr>
              <a:t>Rondo ONZ 1</a:t>
            </a:r>
          </a:p>
          <a:p>
            <a:pPr eaLnBrk="0" fontAlgn="base" hangingPunct="0">
              <a:spcBef>
                <a:spcPct val="50000"/>
              </a:spcBef>
            </a:pPr>
            <a:r>
              <a:rPr lang="pl-PL" sz="660" dirty="0">
                <a:solidFill>
                  <a:srgbClr val="333333"/>
                </a:solidFill>
              </a:rPr>
              <a:t>00-124 Warszawa</a:t>
            </a:r>
          </a:p>
        </p:txBody>
      </p:sp>
      <p:sp>
        <p:nvSpPr>
          <p:cNvPr id="17" name="Text Box 5"/>
          <p:cNvSpPr txBox="1">
            <a:spLocks noChangeArrowheads="1"/>
          </p:cNvSpPr>
          <p:nvPr/>
        </p:nvSpPr>
        <p:spPr bwMode="auto">
          <a:xfrm>
            <a:off x="7724575" y="555783"/>
            <a:ext cx="1122638" cy="279374"/>
          </a:xfrm>
          <a:prstGeom prst="rect">
            <a:avLst/>
          </a:prstGeom>
          <a:noFill/>
          <a:ln w="9525">
            <a:noFill/>
            <a:miter lim="800000"/>
            <a:headEnd/>
            <a:tailEnd/>
          </a:ln>
          <a:effectLst/>
        </p:spPr>
        <p:txBody>
          <a:bodyPr lIns="75500" tIns="37752" rIns="75500" bIns="37752">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eaLnBrk="0" fontAlgn="base" hangingPunct="0">
              <a:spcBef>
                <a:spcPct val="50000"/>
              </a:spcBef>
            </a:pPr>
            <a:r>
              <a:rPr lang="pl-PL" sz="660" dirty="0">
                <a:solidFill>
                  <a:srgbClr val="333333"/>
                </a:solidFill>
              </a:rPr>
              <a:t>NIP: xxx</a:t>
            </a:r>
            <a:br>
              <a:rPr lang="pl-PL" sz="660" dirty="0">
                <a:solidFill>
                  <a:srgbClr val="333333"/>
                </a:solidFill>
              </a:rPr>
            </a:br>
            <a:r>
              <a:rPr lang="pl-PL" sz="660" dirty="0">
                <a:solidFill>
                  <a:srgbClr val="333333"/>
                </a:solidFill>
              </a:rPr>
              <a:t>KRS: xxx</a:t>
            </a:r>
            <a:endParaRPr lang="en-US" sz="660" dirty="0">
              <a:solidFill>
                <a:srgbClr val="333333"/>
              </a:solidFill>
            </a:endParaRPr>
          </a:p>
        </p:txBody>
      </p:sp>
    </p:spTree>
    <p:extLst>
      <p:ext uri="{BB962C8B-B14F-4D97-AF65-F5344CB8AC3E}">
        <p14:creationId xmlns:p14="http://schemas.microsoft.com/office/powerpoint/2010/main" val="2506359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ist przewodni">
    <p:spTree>
      <p:nvGrpSpPr>
        <p:cNvPr id="1" name=""/>
        <p:cNvGrpSpPr/>
        <p:nvPr/>
      </p:nvGrpSpPr>
      <p:grpSpPr>
        <a:xfrm>
          <a:off x="0" y="0"/>
          <a:ext cx="0" cy="0"/>
          <a:chOff x="0" y="0"/>
          <a:chExt cx="0" cy="0"/>
        </a:xfrm>
      </p:grpSpPr>
      <p:sp>
        <p:nvSpPr>
          <p:cNvPr id="19" name="Content Placeholder 2"/>
          <p:cNvSpPr>
            <a:spLocks noGrp="1"/>
          </p:cNvSpPr>
          <p:nvPr>
            <p:ph idx="1"/>
          </p:nvPr>
        </p:nvSpPr>
        <p:spPr>
          <a:xfrm>
            <a:off x="385526" y="1217432"/>
            <a:ext cx="5560267" cy="5125862"/>
          </a:xfrm>
          <a:prstGeom prst="rect">
            <a:avLst/>
          </a:prstGeom>
        </p:spPr>
        <p:txBody>
          <a:bodyPr lIns="0" tIns="0" rIns="0" bIns="0"/>
          <a:lstStyle>
            <a:lvl1pPr marL="0" indent="0">
              <a:lnSpc>
                <a:spcPct val="100000"/>
              </a:lnSpc>
              <a:spcBef>
                <a:spcPts val="0"/>
              </a:spcBef>
              <a:spcAft>
                <a:spcPts val="496"/>
              </a:spcAft>
              <a:defRPr sz="754" b="0" i="0">
                <a:solidFill>
                  <a:srgbClr val="000000"/>
                </a:solidFill>
                <a:latin typeface="EYInterstate Light" pitchFamily="2" charset="0"/>
              </a:defRPr>
            </a:lvl1pPr>
            <a:lvl2pPr marL="142960" indent="-141648">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2pPr>
            <a:lvl3pPr marL="297422" indent="-149517">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3pPr>
            <a:lvl4pPr marL="445927" indent="-148711">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4pPr>
            <a:lvl5pPr marL="594844" indent="-148711">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Title 1"/>
          <p:cNvSpPr>
            <a:spLocks noGrp="1"/>
          </p:cNvSpPr>
          <p:nvPr>
            <p:ph type="title"/>
          </p:nvPr>
        </p:nvSpPr>
        <p:spPr>
          <a:xfrm>
            <a:off x="385527" y="554342"/>
            <a:ext cx="8198705" cy="368434"/>
          </a:xfrm>
        </p:spPr>
        <p:txBody>
          <a:bodyPr/>
          <a:lstStyle/>
          <a:p>
            <a:r>
              <a:rPr lang="en-US"/>
              <a:t>Click to edit Master title style</a:t>
            </a:r>
            <a:endParaRPr lang="pl-PL"/>
          </a:p>
        </p:txBody>
      </p:sp>
    </p:spTree>
    <p:extLst>
      <p:ext uri="{BB962C8B-B14F-4D97-AF65-F5344CB8AC3E}">
        <p14:creationId xmlns:p14="http://schemas.microsoft.com/office/powerpoint/2010/main" val="168184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17179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7F5671D-8A65-4061-B13A-59C8FFDEFFBE}" type="datetime1">
              <a:rPr lang="en-US" smtClean="0"/>
              <a:t>3/6/2020</a:t>
            </a:fld>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rzy kolumn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dirty="0"/>
          </a:p>
        </p:txBody>
      </p:sp>
      <p:sp>
        <p:nvSpPr>
          <p:cNvPr id="3" name="Content Placeholder 2"/>
          <p:cNvSpPr>
            <a:spLocks noGrp="1"/>
          </p:cNvSpPr>
          <p:nvPr>
            <p:ph sz="half" idx="1"/>
          </p:nvPr>
        </p:nvSpPr>
        <p:spPr>
          <a:xfrm>
            <a:off x="3270193" y="1861727"/>
            <a:ext cx="2595488"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16419" y="1861727"/>
            <a:ext cx="2614511"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491391" y="1861727"/>
            <a:ext cx="2613153"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40886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Divider page 3">
    <p:spTree>
      <p:nvGrpSpPr>
        <p:cNvPr id="1" name=""/>
        <p:cNvGrpSpPr/>
        <p:nvPr/>
      </p:nvGrpSpPr>
      <p:grpSpPr>
        <a:xfrm>
          <a:off x="0" y="0"/>
          <a:ext cx="0" cy="0"/>
          <a:chOff x="0" y="0"/>
          <a:chExt cx="0" cy="0"/>
        </a:xfrm>
      </p:grpSpPr>
      <p:sp>
        <p:nvSpPr>
          <p:cNvPr id="5" name="Title 1"/>
          <p:cNvSpPr>
            <a:spLocks noGrp="1"/>
          </p:cNvSpPr>
          <p:nvPr>
            <p:ph type="title"/>
          </p:nvPr>
        </p:nvSpPr>
        <p:spPr bwMode="gray">
          <a:xfrm>
            <a:off x="3278321" y="1110125"/>
            <a:ext cx="5349837" cy="368434"/>
          </a:xfrm>
        </p:spPr>
        <p:txBody>
          <a:bodyPr/>
          <a:lstStyle/>
          <a:p>
            <a:r>
              <a:rPr lang="en-US"/>
              <a:t>Click to edit Master title style</a:t>
            </a:r>
            <a:endParaRPr lang="en-US" dirty="0"/>
          </a:p>
        </p:txBody>
      </p:sp>
    </p:spTree>
    <p:extLst>
      <p:ext uri="{BB962C8B-B14F-4D97-AF65-F5344CB8AC3E}">
        <p14:creationId xmlns:p14="http://schemas.microsoft.com/office/powerpoint/2010/main" val="1793722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Divider pag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42" t="4293" r="172" b="26836"/>
          <a:stretch/>
        </p:blipFill>
        <p:spPr>
          <a:xfrm>
            <a:off x="0" y="0"/>
            <a:ext cx="9171150" cy="6858000"/>
          </a:xfrm>
          <a:prstGeom prst="rect">
            <a:avLst/>
          </a:prstGeom>
        </p:spPr>
      </p:pic>
      <p:sp>
        <p:nvSpPr>
          <p:cNvPr id="5" name="Title 1"/>
          <p:cNvSpPr>
            <a:spLocks noGrp="1"/>
          </p:cNvSpPr>
          <p:nvPr>
            <p:ph type="title"/>
          </p:nvPr>
        </p:nvSpPr>
        <p:spPr bwMode="gray">
          <a:xfrm>
            <a:off x="611561" y="5039792"/>
            <a:ext cx="5349837" cy="368434"/>
          </a:xfrm>
        </p:spPr>
        <p:txBody>
          <a:bodyP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hasCustomPrompt="1"/>
          </p:nvPr>
        </p:nvSpPr>
        <p:spPr>
          <a:xfrm>
            <a:off x="467544" y="4005263"/>
            <a:ext cx="1440532" cy="1008062"/>
          </a:xfrm>
          <a:prstGeom prst="rect">
            <a:avLst/>
          </a:prstGeom>
        </p:spPr>
        <p:txBody>
          <a:bodyPr/>
          <a:lstStyle>
            <a:lvl1pPr>
              <a:lnSpc>
                <a:spcPct val="100000"/>
              </a:lnSpc>
              <a:defRPr sz="6788">
                <a:solidFill>
                  <a:schemeClr val="accent2"/>
                </a:solidFill>
              </a:defRPr>
            </a:lvl1pPr>
          </a:lstStyle>
          <a:p>
            <a:pPr lvl="0"/>
            <a:r>
              <a:rPr lang="pl-PL" dirty="0"/>
              <a:t>No</a:t>
            </a:r>
            <a:endParaRPr lang="en-US" dirty="0"/>
          </a:p>
        </p:txBody>
      </p:sp>
      <p:cxnSp>
        <p:nvCxnSpPr>
          <p:cNvPr id="9" name="Straight Connector 8"/>
          <p:cNvCxnSpPr/>
          <p:nvPr/>
        </p:nvCxnSpPr>
        <p:spPr bwMode="auto">
          <a:xfrm>
            <a:off x="611560" y="5013176"/>
            <a:ext cx="8532440"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4128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Divider page 3">
    <p:spTree>
      <p:nvGrpSpPr>
        <p:cNvPr id="1" name=""/>
        <p:cNvGrpSpPr/>
        <p:nvPr/>
      </p:nvGrpSpPr>
      <p:grpSpPr>
        <a:xfrm>
          <a:off x="0" y="0"/>
          <a:ext cx="0" cy="0"/>
          <a:chOff x="0" y="0"/>
          <a:chExt cx="0" cy="0"/>
        </a:xfrm>
      </p:grpSpPr>
      <p:sp>
        <p:nvSpPr>
          <p:cNvPr id="2" name="Rectangle 1"/>
          <p:cNvSpPr/>
          <p:nvPr/>
        </p:nvSpPr>
        <p:spPr bwMode="auto">
          <a:xfrm>
            <a:off x="0" y="1"/>
            <a:ext cx="9144000" cy="6885384"/>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6209" tIns="43104" rIns="86209" bIns="43104" numCol="1" rtlCol="0" anchor="ctr" anchorCtr="0" compatLnSpc="1">
            <a:prstTxWarp prst="textNoShape">
              <a:avLst/>
            </a:prstTxWarp>
            <a:noAutofit/>
          </a:bodyPr>
          <a:lstStyle/>
          <a:p>
            <a:pPr algn="ctr" defTabSz="938376" fontAlgn="base">
              <a:lnSpc>
                <a:spcPts val="1320"/>
              </a:lnSpc>
              <a:spcBef>
                <a:spcPct val="0"/>
              </a:spcBef>
              <a:spcAft>
                <a:spcPct val="0"/>
              </a:spcAft>
            </a:pPr>
            <a:r>
              <a:rPr lang="pl-PL" sz="2263" dirty="0">
                <a:solidFill>
                  <a:srgbClr val="010024"/>
                </a:solidFill>
                <a:latin typeface="EYInterstate Regular" pitchFamily="1" charset="0"/>
              </a:rPr>
              <a:t>Insert </a:t>
            </a:r>
            <a:r>
              <a:rPr lang="pl-PL" sz="2263" dirty="0" err="1">
                <a:solidFill>
                  <a:srgbClr val="010024"/>
                </a:solidFill>
                <a:latin typeface="EYInterstate Regular" pitchFamily="1" charset="0"/>
              </a:rPr>
              <a:t>picture</a:t>
            </a:r>
            <a:r>
              <a:rPr lang="pl-PL" sz="2263" dirty="0">
                <a:solidFill>
                  <a:srgbClr val="010024"/>
                </a:solidFill>
                <a:latin typeface="EYInterstate Regular" pitchFamily="1" charset="0"/>
              </a:rPr>
              <a:t> </a:t>
            </a:r>
            <a:r>
              <a:rPr lang="pl-PL" sz="2263" dirty="0" err="1">
                <a:solidFill>
                  <a:srgbClr val="010024"/>
                </a:solidFill>
                <a:latin typeface="EYInterstate Regular" pitchFamily="1" charset="0"/>
              </a:rPr>
              <a:t>here</a:t>
            </a:r>
            <a:endParaRPr lang="pl-PL" sz="2263" dirty="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lIns="720000" anchor="ctr">
            <a:noAutofit/>
          </a:bodyPr>
          <a:lstStyle>
            <a:lvl1pPr>
              <a:defRPr>
                <a:solidFill>
                  <a:sysClr val="windowText" lastClr="000000"/>
                </a:solidFill>
              </a:defRPr>
            </a:lvl1pPr>
          </a:lstStyle>
          <a:p>
            <a:r>
              <a:rPr lang="en-US"/>
              <a:t>Click to edit Master title style</a:t>
            </a:r>
            <a:endParaRPr lang="en-US" dirty="0"/>
          </a:p>
        </p:txBody>
      </p:sp>
    </p:spTree>
    <p:extLst>
      <p:ext uri="{BB962C8B-B14F-4D97-AF65-F5344CB8AC3E}">
        <p14:creationId xmlns:p14="http://schemas.microsoft.com/office/powerpoint/2010/main" val="4209643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9" name="Rectangle 8"/>
          <p:cNvSpPr/>
          <p:nvPr/>
        </p:nvSpPr>
        <p:spPr bwMode="auto">
          <a:xfrm>
            <a:off x="0" y="1225716"/>
            <a:ext cx="9144000" cy="1306213"/>
          </a:xfrm>
          <a:prstGeom prst="rect">
            <a:avLst/>
          </a:prstGeom>
          <a:solidFill>
            <a:schemeClr val="accent2"/>
          </a:solidFill>
          <a:ln w="1270" cap="flat" cmpd="sng" algn="ctr">
            <a:noFill/>
            <a:prstDash val="solid"/>
            <a:round/>
            <a:headEnd type="none" w="med" len="med"/>
            <a:tailEnd type="none" w="med" len="med"/>
          </a:ln>
          <a:effectLst/>
          <a:extLst/>
        </p:spPr>
        <p:txBody>
          <a:bodyPr vert="horz" wrap="square" lIns="75562" tIns="37781" rIns="75562" bIns="37781" numCol="1" rtlCol="0" anchor="ctr" anchorCtr="0" compatLnSpc="1">
            <a:prstTxWarp prst="textNoShape">
              <a:avLst/>
            </a:prstTxWarp>
            <a:noAutofit/>
          </a:bodyPr>
          <a:lstStyle/>
          <a:p>
            <a:pPr algn="ctr" defTabSz="822487" fontAlgn="base">
              <a:lnSpc>
                <a:spcPts val="1157"/>
              </a:lnSpc>
              <a:spcBef>
                <a:spcPct val="0"/>
              </a:spcBef>
              <a:spcAft>
                <a:spcPct val="0"/>
              </a:spcAft>
            </a:pPr>
            <a:endParaRPr lang="pl-PL" sz="943">
              <a:solidFill>
                <a:srgbClr val="010024"/>
              </a:solidFill>
              <a:latin typeface="EYInterstate Regular" pitchFamily="1" charset="0"/>
            </a:endParaRPr>
          </a:p>
        </p:txBody>
      </p:sp>
      <p:sp>
        <p:nvSpPr>
          <p:cNvPr id="5" name="Content Placeholder 2"/>
          <p:cNvSpPr>
            <a:spLocks noGrp="1"/>
          </p:cNvSpPr>
          <p:nvPr>
            <p:ph idx="1"/>
          </p:nvPr>
        </p:nvSpPr>
        <p:spPr>
          <a:xfrm>
            <a:off x="385526" y="2645002"/>
            <a:ext cx="4001751" cy="3657666"/>
          </a:xfrm>
          <a:prstGeom prst="rect">
            <a:avLst/>
          </a:prstGeom>
        </p:spPr>
        <p:txBody>
          <a:bodyPr lIns="35993" tIns="45712" rIns="35993" bIns="45712"/>
          <a:lstStyle>
            <a:lvl1pPr>
              <a:lnSpc>
                <a:spcPct val="100000"/>
              </a:lnSpc>
              <a:spcBef>
                <a:spcPts val="1131"/>
              </a:spcBef>
              <a:spcAft>
                <a:spcPts val="566"/>
              </a:spcAft>
              <a:defRPr lang="en-US" sz="943" b="1" noProof="0" smtClean="0">
                <a:solidFill>
                  <a:srgbClr val="000000"/>
                </a:solidFill>
                <a:latin typeface="EYInterstate" pitchFamily="2" charset="0"/>
                <a:ea typeface="+mn-ea"/>
                <a:cs typeface="+mn-cs"/>
              </a:defRPr>
            </a:lvl1pPr>
            <a:lvl2pPr marL="162979" indent="-161606">
              <a:lnSpc>
                <a:spcPct val="100000"/>
              </a:lnSpc>
              <a:spcBef>
                <a:spcPts val="0"/>
              </a:spcBef>
              <a:spcAft>
                <a:spcPts val="283"/>
              </a:spcAft>
              <a:buClr>
                <a:srgbClr val="FAE600"/>
              </a:buClr>
              <a:buSzPct val="70000"/>
              <a:buFont typeface="Arial" pitchFamily="34" charset="0"/>
              <a:buChar char="►"/>
              <a:defRPr lang="en-US" sz="754" noProof="0" smtClean="0">
                <a:solidFill>
                  <a:srgbClr val="646464"/>
                </a:solidFill>
                <a:latin typeface="EYInterstate Light" pitchFamily="2" charset="0"/>
              </a:defRPr>
            </a:lvl2pPr>
            <a:lvl3pPr marL="336679" indent="-161606">
              <a:lnSpc>
                <a:spcPct val="100000"/>
              </a:lnSpc>
              <a:spcBef>
                <a:spcPts val="0"/>
              </a:spcBef>
              <a:spcAft>
                <a:spcPts val="283"/>
              </a:spcAft>
              <a:buClr>
                <a:srgbClr val="FAE600"/>
              </a:buClr>
              <a:buSzPct val="70000"/>
              <a:buFont typeface="Arial" pitchFamily="34" charset="0"/>
              <a:buChar char="►"/>
              <a:defRPr lang="en-US" sz="754" noProof="0" smtClean="0">
                <a:solidFill>
                  <a:srgbClr val="646464"/>
                </a:solidFill>
                <a:latin typeface="EYInterstate Light" pitchFamily="2" charset="0"/>
              </a:defRPr>
            </a:lvl3pPr>
            <a:lvl4pPr marL="465819" indent="-71454">
              <a:defRPr sz="660"/>
            </a:lvl4pPr>
            <a:lvl5pPr marL="700789" indent="-82446">
              <a:defRPr sz="660"/>
            </a:lvl5pPr>
          </a:lstStyle>
          <a:p>
            <a:pPr lvl="0" algn="l" defTabSz="822342" rtl="0" eaLnBrk="1" fontAlgn="base" hangingPunct="1">
              <a:lnSpc>
                <a:spcPct val="100000"/>
              </a:lnSpc>
              <a:spcBef>
                <a:spcPts val="1131"/>
              </a:spcBef>
              <a:spcAft>
                <a:spcPts val="566"/>
              </a:spcAft>
            </a:pPr>
            <a:r>
              <a:rPr lang="en-US" noProof="0"/>
              <a:t>Click to edit Master text styles</a:t>
            </a:r>
          </a:p>
          <a:p>
            <a:pPr lvl="1" algn="l" defTabSz="822342" rtl="0" eaLnBrk="1" fontAlgn="base" hangingPunct="1">
              <a:lnSpc>
                <a:spcPct val="100000"/>
              </a:lnSpc>
              <a:spcBef>
                <a:spcPts val="1131"/>
              </a:spcBef>
              <a:spcAft>
                <a:spcPts val="566"/>
              </a:spcAft>
            </a:pPr>
            <a:r>
              <a:rPr lang="en-US" noProof="0"/>
              <a:t>Second level</a:t>
            </a:r>
          </a:p>
          <a:p>
            <a:pPr lvl="2" algn="l" defTabSz="822342" rtl="0" eaLnBrk="1" fontAlgn="base" hangingPunct="1">
              <a:lnSpc>
                <a:spcPct val="100000"/>
              </a:lnSpc>
              <a:spcBef>
                <a:spcPts val="1131"/>
              </a:spcBef>
              <a:spcAft>
                <a:spcPts val="566"/>
              </a:spcAft>
            </a:pPr>
            <a:r>
              <a:rPr lang="en-US" noProof="0"/>
              <a:t>Third level</a:t>
            </a:r>
          </a:p>
        </p:txBody>
      </p:sp>
      <p:sp>
        <p:nvSpPr>
          <p:cNvPr id="6" name="Content Placeholder 2"/>
          <p:cNvSpPr>
            <a:spLocks noGrp="1"/>
          </p:cNvSpPr>
          <p:nvPr>
            <p:ph idx="10"/>
          </p:nvPr>
        </p:nvSpPr>
        <p:spPr>
          <a:xfrm>
            <a:off x="4695531" y="2645002"/>
            <a:ext cx="3926240" cy="3657666"/>
          </a:xfrm>
          <a:prstGeom prst="rect">
            <a:avLst/>
          </a:prstGeom>
        </p:spPr>
        <p:txBody>
          <a:bodyPr lIns="35993" tIns="45712" rIns="35993" bIns="45712"/>
          <a:lstStyle>
            <a:lvl1pPr>
              <a:defRPr lang="en-US" sz="943" b="1" noProof="0" smtClean="0">
                <a:solidFill>
                  <a:srgbClr val="000000"/>
                </a:solidFill>
                <a:latin typeface="EYInterstate" pitchFamily="2" charset="0"/>
                <a:ea typeface="+mn-ea"/>
                <a:cs typeface="+mn-cs"/>
              </a:defRPr>
            </a:lvl1pPr>
            <a:lvl2pPr marL="162979" marR="0" indent="-161606" algn="l" defTabSz="822342" rtl="0" eaLnBrk="1" fontAlgn="base" latinLnBrk="0" hangingPunct="1">
              <a:lnSpc>
                <a:spcPct val="100000"/>
              </a:lnSpc>
              <a:spcBef>
                <a:spcPts val="0"/>
              </a:spcBef>
              <a:spcAft>
                <a:spcPts val="283"/>
              </a:spcAft>
              <a:buClr>
                <a:srgbClr val="FAE600"/>
              </a:buClr>
              <a:buSzPct val="70000"/>
              <a:buFont typeface="Arial" pitchFamily="34" charset="0"/>
              <a:buChar char="►"/>
              <a:tabLst/>
              <a:defRPr lang="en-US" sz="754" noProof="0" smtClean="0">
                <a:solidFill>
                  <a:srgbClr val="646464"/>
                </a:solidFill>
                <a:latin typeface="EYInterstate Light" pitchFamily="2" charset="0"/>
              </a:defRPr>
            </a:lvl2pPr>
            <a:lvl3pPr marL="387495" indent="-156647">
              <a:lnSpc>
                <a:spcPct val="100000"/>
              </a:lnSpc>
              <a:spcBef>
                <a:spcPts val="0"/>
              </a:spcBef>
              <a:spcAft>
                <a:spcPts val="283"/>
              </a:spcAft>
              <a:defRPr lang="pl-PL" sz="754" noProof="0" smtClean="0">
                <a:solidFill>
                  <a:srgbClr val="646464"/>
                </a:solidFill>
                <a:latin typeface="EYInterstate Light" pitchFamily="2" charset="0"/>
              </a:defRPr>
            </a:lvl3pPr>
            <a:lvl4pPr marL="465819" indent="-71454">
              <a:defRPr sz="660"/>
            </a:lvl4pPr>
            <a:lvl5pPr marL="700789" indent="-82446">
              <a:defRPr sz="660"/>
            </a:lvl5pPr>
          </a:lstStyle>
          <a:p>
            <a:pPr lvl="0" algn="l" defTabSz="822342" rtl="0" eaLnBrk="1" fontAlgn="base" hangingPunct="1">
              <a:lnSpc>
                <a:spcPct val="100000"/>
              </a:lnSpc>
              <a:spcBef>
                <a:spcPts val="1131"/>
              </a:spcBef>
              <a:spcAft>
                <a:spcPts val="566"/>
              </a:spcAft>
            </a:pPr>
            <a:r>
              <a:rPr lang="en-US" noProof="0"/>
              <a:t>Click to edit Master text styles</a:t>
            </a:r>
          </a:p>
          <a:p>
            <a:pPr lvl="1" algn="l" defTabSz="822342" rtl="0" eaLnBrk="1" fontAlgn="base" hangingPunct="1">
              <a:lnSpc>
                <a:spcPct val="100000"/>
              </a:lnSpc>
              <a:spcBef>
                <a:spcPts val="1131"/>
              </a:spcBef>
              <a:spcAft>
                <a:spcPts val="566"/>
              </a:spcAft>
            </a:pPr>
            <a:r>
              <a:rPr lang="en-US" noProof="0"/>
              <a:t>Second level</a:t>
            </a:r>
          </a:p>
          <a:p>
            <a:pPr lvl="2" algn="l" defTabSz="822342" rtl="0" eaLnBrk="1" fontAlgn="base" hangingPunct="1">
              <a:lnSpc>
                <a:spcPct val="100000"/>
              </a:lnSpc>
              <a:spcBef>
                <a:spcPts val="1131"/>
              </a:spcBef>
              <a:spcAft>
                <a:spcPts val="566"/>
              </a:spcAft>
            </a:pPr>
            <a:r>
              <a:rPr lang="en-US" noProof="0"/>
              <a:t>Third level</a:t>
            </a:r>
          </a:p>
          <a:p>
            <a:pPr lvl="3" algn="l" defTabSz="822342" rtl="0" eaLnBrk="1" fontAlgn="base" hangingPunct="1">
              <a:lnSpc>
                <a:spcPct val="100000"/>
              </a:lnSpc>
              <a:spcBef>
                <a:spcPts val="1131"/>
              </a:spcBef>
              <a:spcAft>
                <a:spcPts val="566"/>
              </a:spcAft>
            </a:pPr>
            <a:r>
              <a:rPr lang="en-US" noProof="0"/>
              <a:t>Fourth level</a:t>
            </a:r>
          </a:p>
        </p:txBody>
      </p:sp>
      <p:sp>
        <p:nvSpPr>
          <p:cNvPr id="8" name="Title 1"/>
          <p:cNvSpPr>
            <a:spLocks noGrp="1"/>
          </p:cNvSpPr>
          <p:nvPr>
            <p:ph type="title"/>
          </p:nvPr>
        </p:nvSpPr>
        <p:spPr>
          <a:xfrm>
            <a:off x="539750" y="554342"/>
            <a:ext cx="8218725" cy="368434"/>
          </a:xfrm>
        </p:spPr>
        <p:txBody>
          <a:bodyPr/>
          <a:lstStyle/>
          <a:p>
            <a:r>
              <a:rPr lang="en-US"/>
              <a:t>Click to edit Master title style</a:t>
            </a:r>
            <a:endParaRPr lang="pl-PL" dirty="0"/>
          </a:p>
        </p:txBody>
      </p:sp>
      <p:sp>
        <p:nvSpPr>
          <p:cNvPr id="3" name="Text Placeholder 2"/>
          <p:cNvSpPr>
            <a:spLocks noGrp="1"/>
          </p:cNvSpPr>
          <p:nvPr>
            <p:ph type="body" sz="quarter" idx="12"/>
          </p:nvPr>
        </p:nvSpPr>
        <p:spPr>
          <a:xfrm>
            <a:off x="1274410" y="1411281"/>
            <a:ext cx="2592388" cy="287338"/>
          </a:xfrm>
          <a:prstGeom prst="rect">
            <a:avLst/>
          </a:prstGeom>
        </p:spPr>
        <p:txBody>
          <a:bodyPr lIns="91424" tIns="0" rIns="91424" bIns="45712"/>
          <a:lstStyle>
            <a:lvl1pPr>
              <a:defRPr sz="1320" b="1">
                <a:latin typeface="EYInterstate" pitchFamily="2" charset="0"/>
              </a:defRPr>
            </a:lvl1pPr>
          </a:lstStyle>
          <a:p>
            <a:pPr lvl="0"/>
            <a:r>
              <a:rPr lang="en-US"/>
              <a:t>Click to edit Master text styles</a:t>
            </a:r>
          </a:p>
          <a:p>
            <a:pPr lvl="1"/>
            <a:r>
              <a:rPr lang="en-US"/>
              <a:t>Second level</a:t>
            </a:r>
          </a:p>
        </p:txBody>
      </p:sp>
      <p:sp>
        <p:nvSpPr>
          <p:cNvPr id="12" name="Text Placeholder 11"/>
          <p:cNvSpPr>
            <a:spLocks noGrp="1"/>
          </p:cNvSpPr>
          <p:nvPr>
            <p:ph type="body" sz="quarter" idx="13"/>
          </p:nvPr>
        </p:nvSpPr>
        <p:spPr>
          <a:xfrm>
            <a:off x="1274411" y="1944564"/>
            <a:ext cx="1872506" cy="360362"/>
          </a:xfrm>
          <a:prstGeom prst="rect">
            <a:avLst/>
          </a:prstGeom>
        </p:spPr>
        <p:txBody>
          <a:bodyPr lIns="89984" tIns="0" rIns="71987" bIns="0"/>
          <a:lstStyle>
            <a:lvl1pPr>
              <a:lnSpc>
                <a:spcPct val="100000"/>
              </a:lnSpc>
              <a:tabLst>
                <a:tab pos="423466" algn="l"/>
              </a:tabLst>
              <a:defRPr sz="660">
                <a:latin typeface="EYInterstate Light" pitchFamily="2" charset="0"/>
              </a:defRPr>
            </a:lvl1pPr>
          </a:lstStyle>
          <a:p>
            <a:pPr lvl="0"/>
            <a:r>
              <a:rPr lang="en-US"/>
              <a:t>Click to edit Master text styles</a:t>
            </a:r>
          </a:p>
        </p:txBody>
      </p:sp>
      <p:sp>
        <p:nvSpPr>
          <p:cNvPr id="14" name="Text Placeholder 2"/>
          <p:cNvSpPr>
            <a:spLocks noGrp="1"/>
          </p:cNvSpPr>
          <p:nvPr>
            <p:ph type="body" sz="quarter" idx="14"/>
          </p:nvPr>
        </p:nvSpPr>
        <p:spPr>
          <a:xfrm>
            <a:off x="5460878" y="1411281"/>
            <a:ext cx="2592388" cy="287338"/>
          </a:xfrm>
          <a:prstGeom prst="rect">
            <a:avLst/>
          </a:prstGeom>
        </p:spPr>
        <p:txBody>
          <a:bodyPr lIns="91424" tIns="0" rIns="91424" bIns="45712"/>
          <a:lstStyle>
            <a:lvl1pPr>
              <a:defRPr sz="1320" b="1">
                <a:latin typeface="EYInterstate" pitchFamily="2" charset="0"/>
              </a:defRPr>
            </a:lvl1pPr>
          </a:lstStyle>
          <a:p>
            <a:pPr lvl="0"/>
            <a:r>
              <a:rPr lang="en-US"/>
              <a:t>Click to edit Master text styles</a:t>
            </a:r>
          </a:p>
          <a:p>
            <a:pPr lvl="1"/>
            <a:r>
              <a:rPr lang="en-US"/>
              <a:t>Second level</a:t>
            </a:r>
          </a:p>
        </p:txBody>
      </p:sp>
      <p:sp>
        <p:nvSpPr>
          <p:cNvPr id="15" name="Text Placeholder 11"/>
          <p:cNvSpPr>
            <a:spLocks noGrp="1"/>
          </p:cNvSpPr>
          <p:nvPr>
            <p:ph type="body" sz="quarter" idx="15"/>
          </p:nvPr>
        </p:nvSpPr>
        <p:spPr>
          <a:xfrm>
            <a:off x="5460879" y="1944564"/>
            <a:ext cx="1872506" cy="360362"/>
          </a:xfrm>
          <a:prstGeom prst="rect">
            <a:avLst/>
          </a:prstGeom>
        </p:spPr>
        <p:txBody>
          <a:bodyPr lIns="89984" tIns="0" rIns="71987" bIns="0"/>
          <a:lstStyle>
            <a:lvl1pPr>
              <a:lnSpc>
                <a:spcPct val="100000"/>
              </a:lnSpc>
              <a:tabLst>
                <a:tab pos="423466" algn="l"/>
              </a:tabLst>
              <a:defRPr sz="660">
                <a:latin typeface="EYInterstate Light" pitchFamily="2" charset="0"/>
              </a:defRPr>
            </a:lvl1pPr>
          </a:lstStyle>
          <a:p>
            <a:pPr lvl="0"/>
            <a:r>
              <a:rPr lang="en-US"/>
              <a:t>Click to edit Master text styles</a:t>
            </a:r>
          </a:p>
        </p:txBody>
      </p:sp>
    </p:spTree>
    <p:extLst>
      <p:ext uri="{BB962C8B-B14F-4D97-AF65-F5344CB8AC3E}">
        <p14:creationId xmlns:p14="http://schemas.microsoft.com/office/powerpoint/2010/main" val="3399980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 conta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23529" y="6093297"/>
            <a:ext cx="2587361" cy="97703"/>
          </a:xfrm>
          <a:prstGeom prst="rect">
            <a:avLst/>
          </a:prstGeom>
        </p:spPr>
        <p:txBody>
          <a:bodyPr lIns="80147" tIns="40074" rIns="80147" bIns="40074" anchor="ctr"/>
          <a:lstStyle>
            <a:lvl1pPr>
              <a:defRPr sz="754"/>
            </a:lvl1pPr>
          </a:lstStyle>
          <a:p>
            <a:pPr algn="ctr" eaLnBrk="0" fontAlgn="base" hangingPunct="0">
              <a:spcBef>
                <a:spcPct val="50000"/>
              </a:spcBef>
              <a:spcAft>
                <a:spcPct val="0"/>
              </a:spcAft>
            </a:pPr>
            <a:endParaRPr lang="pl-PL" dirty="0">
              <a:solidFill>
                <a:srgbClr val="FFFFFF"/>
              </a:solidFill>
              <a:latin typeface="Arial" charset="0"/>
            </a:endParaRPr>
          </a:p>
        </p:txBody>
      </p:sp>
    </p:spTree>
    <p:extLst>
      <p:ext uri="{BB962C8B-B14F-4D97-AF65-F5344CB8AC3E}">
        <p14:creationId xmlns:p14="http://schemas.microsoft.com/office/powerpoint/2010/main" val="715590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with image">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EY Panel"/>
          <p:cNvSpPr>
            <a:spLocks noChangeAspect="1"/>
          </p:cNvSpPr>
          <p:nvPr userDrawn="1"/>
        </p:nvSpPr>
        <p:spPr bwMode="gray">
          <a:xfrm rot="10800000">
            <a:off x="523879" y="389796"/>
            <a:ext cx="4628906" cy="4145325"/>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808080"/>
              </a:solidFill>
            </a:endParaRPr>
          </a:p>
        </p:txBody>
      </p:sp>
      <p:pic>
        <p:nvPicPr>
          <p:cNvPr id="64" name="Logo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393" y="5302649"/>
            <a:ext cx="925262" cy="1149403"/>
          </a:xfrm>
          <a:prstGeom prst="rect">
            <a:avLst/>
          </a:prstGeom>
        </p:spPr>
      </p:pic>
      <p:sp>
        <p:nvSpPr>
          <p:cNvPr id="10" name="Date_Version"/>
          <p:cNvSpPr>
            <a:spLocks noGrp="1"/>
          </p:cNvSpPr>
          <p:nvPr>
            <p:ph type="body" sz="quarter" idx="13" hasCustomPrompt="1"/>
          </p:nvPr>
        </p:nvSpPr>
        <p:spPr>
          <a:xfrm>
            <a:off x="734995" y="3969325"/>
            <a:ext cx="4130818"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a:ln>
                  <a:noFill/>
                </a:ln>
                <a:solidFill>
                  <a:srgbClr val="404040"/>
                </a:solidFill>
                <a:effectLst/>
                <a:uLnTx/>
                <a:uFillTx/>
                <a:latin typeface="+mn-lt"/>
                <a:ea typeface="+mn-ea"/>
                <a:cs typeface="Arial" pitchFamily="34" charset="0"/>
              </a:rPr>
              <a:t>XX Month 2015 | Version XX (Draft)</a:t>
            </a:r>
          </a:p>
        </p:txBody>
      </p:sp>
      <p:sp>
        <p:nvSpPr>
          <p:cNvPr id="6" name="Cover Text 2"/>
          <p:cNvSpPr>
            <a:spLocks noGrp="1"/>
          </p:cNvSpPr>
          <p:nvPr>
            <p:ph type="body" sz="quarter" idx="14" hasCustomPrompt="1"/>
          </p:nvPr>
        </p:nvSpPr>
        <p:spPr>
          <a:xfrm>
            <a:off x="734398" y="2637342"/>
            <a:ext cx="4130818" cy="389796"/>
          </a:xfrm>
          <a:prstGeom prst="rect">
            <a:avLst/>
          </a:prstGeom>
        </p:spPr>
        <p:txBody>
          <a:bodyPr/>
          <a:lstStyle>
            <a:lvl1pPr>
              <a:spcAft>
                <a:spcPts val="0"/>
              </a:spcAft>
              <a:defRPr sz="1026" baseline="0">
                <a:solidFill>
                  <a:schemeClr val="bg2"/>
                </a:solidFill>
                <a:latin typeface="+mn-lt"/>
              </a:defRPr>
            </a:lvl1pPr>
          </a:lstStyle>
          <a:p>
            <a:pPr lvl="0"/>
            <a:r>
              <a:rPr lang="en-US" dirty="0"/>
              <a:t>Subtitle</a:t>
            </a:r>
          </a:p>
        </p:txBody>
      </p:sp>
      <p:sp>
        <p:nvSpPr>
          <p:cNvPr id="7" name="Cover Text 1"/>
          <p:cNvSpPr>
            <a:spLocks noGrp="1"/>
          </p:cNvSpPr>
          <p:nvPr>
            <p:ph type="title" hasCustomPrompt="1"/>
          </p:nvPr>
        </p:nvSpPr>
        <p:spPr>
          <a:xfrm>
            <a:off x="734995" y="1400980"/>
            <a:ext cx="4130221"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a:t>Title</a:t>
            </a:r>
          </a:p>
        </p:txBody>
      </p:sp>
      <p:sp>
        <p:nvSpPr>
          <p:cNvPr id="8" name="Reliance Restricted"/>
          <p:cNvSpPr txBox="1"/>
          <p:nvPr userDrawn="1"/>
        </p:nvSpPr>
        <p:spPr>
          <a:xfrm>
            <a:off x="734995" y="3713485"/>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a:solidFill>
                  <a:srgbClr val="7F7E82"/>
                </a:solidFill>
              </a:rPr>
              <a:t>Reliance Restricted</a:t>
            </a:r>
          </a:p>
        </p:txBody>
      </p:sp>
    </p:spTree>
    <p:extLst>
      <p:ext uri="{BB962C8B-B14F-4D97-AF65-F5344CB8AC3E}">
        <p14:creationId xmlns:p14="http://schemas.microsoft.com/office/powerpoint/2010/main" val="80922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639680" cy="198000"/>
          </a:xfrm>
          <a:prstGeom prst="rect">
            <a:avLst/>
          </a:prstGeom>
        </p:spPr>
        <p:txBody>
          <a:bodyPr lIns="104287" tIns="52144" rIns="104287" bIns="52144"/>
          <a:lstStyle/>
          <a:p>
            <a:pPr algn="ctr" eaLnBrk="0" fontAlgn="base" hangingPunct="0">
              <a:spcBef>
                <a:spcPct val="50000"/>
              </a:spcBef>
              <a:spcAft>
                <a:spcPct val="0"/>
              </a:spcAft>
            </a:pPr>
            <a:endParaRPr lang="en-US" sz="941" dirty="0">
              <a:solidFill>
                <a:srgbClr val="FFFFFF"/>
              </a:solidFill>
              <a:latin typeface="Arial" charset="0"/>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eaLnBrk="0" fontAlgn="base" hangingPunct="0">
              <a:spcBef>
                <a:spcPct val="50000"/>
              </a:spcBef>
              <a:spcAft>
                <a:spcPct val="0"/>
              </a:spcAft>
            </a:pPr>
            <a:endParaRPr lang="en-US" sz="941" dirty="0">
              <a:solidFill>
                <a:srgbClr val="FFFFFF"/>
              </a:solidFill>
              <a:latin typeface="Arial" charset="0"/>
            </a:endParaRPr>
          </a:p>
        </p:txBody>
      </p:sp>
    </p:spTree>
    <p:extLst>
      <p:ext uri="{BB962C8B-B14F-4D97-AF65-F5344CB8AC3E}">
        <p14:creationId xmlns:p14="http://schemas.microsoft.com/office/powerpoint/2010/main" val="949927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anner page – empty">
    <p:spTree>
      <p:nvGrpSpPr>
        <p:cNvPr id="1" name=""/>
        <p:cNvGrpSpPr/>
        <p:nvPr/>
      </p:nvGrpSpPr>
      <p:grpSpPr>
        <a:xfrm>
          <a:off x="0" y="0"/>
          <a:ext cx="0" cy="0"/>
          <a:chOff x="0" y="0"/>
          <a:chExt cx="0" cy="0"/>
        </a:xfrm>
      </p:grpSpPr>
      <p:sp>
        <p:nvSpPr>
          <p:cNvPr id="14" name="Rectangle 13"/>
          <p:cNvSpPr/>
          <p:nvPr userDrawn="1"/>
        </p:nvSpPr>
        <p:spPr bwMode="auto">
          <a:xfrm>
            <a:off x="-5149" y="0"/>
            <a:ext cx="2504588" cy="1633078"/>
          </a:xfrm>
          <a:prstGeom prst="rect">
            <a:avLst/>
          </a:prstGeom>
          <a:solidFill>
            <a:schemeClr val="accent3"/>
          </a:solidFill>
          <a:ln w="9525">
            <a:noFill/>
            <a:miter lim="800000"/>
            <a:headEnd/>
            <a:tailEnd/>
          </a:ln>
        </p:spPr>
        <p:txBody>
          <a:bodyPr lIns="0" tIns="0" rIns="0" bIns="0" rtlCol="0" anchor="ctr"/>
          <a:lstStyle/>
          <a:p>
            <a:pPr marL="156110" indent="-156110" algn="ctr" defTabSz="746020">
              <a:lnSpc>
                <a:spcPct val="80000"/>
              </a:lnSpc>
              <a:spcBef>
                <a:spcPct val="20000"/>
              </a:spcBef>
              <a:buClr>
                <a:srgbClr val="FFD200"/>
              </a:buClr>
              <a:buSzPct val="75000"/>
              <a:defRPr/>
            </a:pPr>
            <a:endParaRPr lang="nl-NL" sz="1796" b="1" kern="0" dirty="0">
              <a:solidFill>
                <a:srgbClr val="646464"/>
              </a:solidFill>
              <a:latin typeface="EYInterstate Light"/>
            </a:endParaRPr>
          </a:p>
        </p:txBody>
      </p:sp>
      <p:sp>
        <p:nvSpPr>
          <p:cNvPr id="16" name="Rectangle 15"/>
          <p:cNvSpPr/>
          <p:nvPr userDrawn="1"/>
        </p:nvSpPr>
        <p:spPr bwMode="auto">
          <a:xfrm rot="4731094">
            <a:off x="1056860" y="329907"/>
            <a:ext cx="542293" cy="2606342"/>
          </a:xfrm>
          <a:prstGeom prst="rect">
            <a:avLst/>
          </a:prstGeom>
          <a:solidFill>
            <a:srgbClr val="FFFFFF"/>
          </a:solidFill>
          <a:ln w="9525">
            <a:noFill/>
            <a:miter lim="800000"/>
            <a:headEnd/>
            <a:tailEnd/>
          </a:ln>
        </p:spPr>
        <p:txBody>
          <a:bodyPr lIns="0" tIns="0" rIns="0" bIns="0" rtlCol="0" anchor="ctr"/>
          <a:lstStyle/>
          <a:p>
            <a:pPr marL="156110" indent="-156110" algn="ctr" defTabSz="746020">
              <a:lnSpc>
                <a:spcPct val="80000"/>
              </a:lnSpc>
              <a:spcBef>
                <a:spcPct val="20000"/>
              </a:spcBef>
              <a:spcAft>
                <a:spcPct val="50000"/>
              </a:spcAft>
              <a:buClr>
                <a:srgbClr val="FFD200"/>
              </a:buClr>
              <a:buSzPct val="75000"/>
              <a:buFont typeface="Arial" charset="0"/>
              <a:buNone/>
              <a:defRPr/>
            </a:pPr>
            <a:endParaRPr lang="nl-BE" sz="770" b="1" kern="0" dirty="0">
              <a:solidFill>
                <a:srgbClr val="646464"/>
              </a:solidFill>
              <a:latin typeface="EYInterstate Light"/>
            </a:endParaRPr>
          </a:p>
        </p:txBody>
      </p:sp>
      <p:sp>
        <p:nvSpPr>
          <p:cNvPr id="17" name="Rectangle 16"/>
          <p:cNvSpPr/>
          <p:nvPr userDrawn="1"/>
        </p:nvSpPr>
        <p:spPr bwMode="auto">
          <a:xfrm rot="5400000">
            <a:off x="542577" y="426315"/>
            <a:ext cx="115594" cy="1231354"/>
          </a:xfrm>
          <a:prstGeom prst="rect">
            <a:avLst/>
          </a:prstGeom>
          <a:solidFill>
            <a:srgbClr val="FFE600"/>
          </a:solidFill>
          <a:ln w="9525">
            <a:noFill/>
            <a:miter lim="800000"/>
            <a:headEnd/>
            <a:tailEnd/>
          </a:ln>
        </p:spPr>
        <p:txBody>
          <a:bodyPr lIns="0" tIns="0" rIns="0" bIns="0" rtlCol="0" anchor="ctr"/>
          <a:lstStyle/>
          <a:p>
            <a:pPr marL="156110" indent="-156110" algn="ctr" defTabSz="746020">
              <a:lnSpc>
                <a:spcPct val="80000"/>
              </a:lnSpc>
              <a:spcBef>
                <a:spcPct val="20000"/>
              </a:spcBef>
              <a:spcAft>
                <a:spcPct val="50000"/>
              </a:spcAft>
              <a:buClr>
                <a:srgbClr val="FFD200"/>
              </a:buClr>
              <a:buSzPct val="75000"/>
              <a:buFont typeface="Arial" charset="0"/>
              <a:buNone/>
              <a:defRPr/>
            </a:pPr>
            <a:endParaRPr lang="nl-BE" sz="770" b="1" kern="0" dirty="0">
              <a:solidFill>
                <a:srgbClr val="646464"/>
              </a:solidFill>
              <a:latin typeface="EYInterstate Light"/>
            </a:endParaRPr>
          </a:p>
        </p:txBody>
      </p:sp>
      <p:sp>
        <p:nvSpPr>
          <p:cNvPr id="22" name="Title Headline 2"/>
          <p:cNvSpPr>
            <a:spLocks noGrp="1"/>
          </p:cNvSpPr>
          <p:nvPr>
            <p:ph type="body" sz="quarter" idx="10" hasCustomPrompt="1"/>
          </p:nvPr>
        </p:nvSpPr>
        <p:spPr>
          <a:xfrm>
            <a:off x="3243251" y="924765"/>
            <a:ext cx="5207521" cy="277796"/>
          </a:xfrm>
          <a:prstGeom prst="rect">
            <a:avLst/>
          </a:prstGeom>
        </p:spPr>
        <p:txBody>
          <a:bodyPr lIns="137160"/>
          <a:lstStyle>
            <a:lvl1pPr>
              <a:defRPr sz="1710" baseline="0">
                <a:solidFill>
                  <a:schemeClr val="accent2"/>
                </a:solidFill>
              </a:defRPr>
            </a:lvl1pPr>
          </a:lstStyle>
          <a:p>
            <a:pPr lvl="0"/>
            <a:r>
              <a:rPr lang="en-US" dirty="0"/>
              <a:t>Click here to edit the banner headline for this page</a:t>
            </a:r>
          </a:p>
        </p:txBody>
      </p:sp>
      <p:sp>
        <p:nvSpPr>
          <p:cNvPr id="23" name="Title Headline 1"/>
          <p:cNvSpPr>
            <a:spLocks noGrp="1"/>
          </p:cNvSpPr>
          <p:nvPr>
            <p:ph type="title"/>
          </p:nvPr>
        </p:nvSpPr>
        <p:spPr>
          <a:xfrm>
            <a:off x="3243251" y="676612"/>
            <a:ext cx="5207520" cy="403666"/>
          </a:xfrm>
        </p:spPr>
        <p:txBody>
          <a:bodyPr/>
          <a:lstStyle>
            <a:lvl1pPr>
              <a:defRPr sz="2565">
                <a:solidFill>
                  <a:schemeClr val="accent2"/>
                </a:solidFill>
              </a:defRPr>
            </a:lvl1pPr>
          </a:lstStyle>
          <a:p>
            <a:r>
              <a:rPr lang="en-US" dirty="0"/>
              <a:t>Click to edit Master title style</a:t>
            </a:r>
          </a:p>
        </p:txBody>
      </p:sp>
      <p:sp>
        <p:nvSpPr>
          <p:cNvPr id="24" name="Content Placeholder 23"/>
          <p:cNvSpPr>
            <a:spLocks noGrp="1"/>
          </p:cNvSpPr>
          <p:nvPr>
            <p:ph sz="quarter" idx="11"/>
          </p:nvPr>
        </p:nvSpPr>
        <p:spPr>
          <a:xfrm>
            <a:off x="323428" y="1850729"/>
            <a:ext cx="2238141" cy="45508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Content Placeholder 28"/>
          <p:cNvSpPr>
            <a:spLocks noGrp="1"/>
          </p:cNvSpPr>
          <p:nvPr>
            <p:ph sz="quarter" idx="12"/>
          </p:nvPr>
        </p:nvSpPr>
        <p:spPr>
          <a:xfrm>
            <a:off x="3152074" y="1850729"/>
            <a:ext cx="2744829" cy="455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0" name="Content Placeholder 28"/>
          <p:cNvSpPr>
            <a:spLocks noGrp="1"/>
          </p:cNvSpPr>
          <p:nvPr>
            <p:ph sz="quarter" idx="13"/>
          </p:nvPr>
        </p:nvSpPr>
        <p:spPr>
          <a:xfrm>
            <a:off x="5986497" y="1850729"/>
            <a:ext cx="2636230" cy="455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2" name="Text Placeholder 31"/>
          <p:cNvSpPr>
            <a:spLocks noGrp="1"/>
          </p:cNvSpPr>
          <p:nvPr>
            <p:ph type="body" sz="quarter" idx="14"/>
          </p:nvPr>
        </p:nvSpPr>
        <p:spPr>
          <a:xfrm>
            <a:off x="3243025" y="183486"/>
            <a:ext cx="1552227" cy="110244"/>
          </a:xfrm>
          <a:prstGeom prst="rect">
            <a:avLst/>
          </a:prstGeom>
        </p:spPr>
        <p:txBody>
          <a:bodyPr/>
          <a:lstStyle>
            <a:lvl1pPr>
              <a:defRPr sz="599">
                <a:latin typeface="EYInterstate" panose="02000503020000020004" pitchFamily="2" charset="0"/>
              </a:defRPr>
            </a:lvl1pPr>
          </a:lstStyle>
          <a:p>
            <a:pPr lvl="0"/>
            <a:r>
              <a:rPr lang="en-US" dirty="0"/>
              <a:t>Click to edit Master text styles</a:t>
            </a:r>
            <a:endParaRPr lang="de-DE" dirty="0"/>
          </a:p>
        </p:txBody>
      </p:sp>
      <p:sp>
        <p:nvSpPr>
          <p:cNvPr id="33" name="Section No"/>
          <p:cNvSpPr>
            <a:spLocks noGrp="1"/>
          </p:cNvSpPr>
          <p:nvPr>
            <p:ph type="body" sz="quarter" idx="15" hasCustomPrompt="1"/>
          </p:nvPr>
        </p:nvSpPr>
        <p:spPr>
          <a:xfrm>
            <a:off x="415720" y="235081"/>
            <a:ext cx="1465751" cy="1078159"/>
          </a:xfrm>
          <a:prstGeom prst="rect">
            <a:avLst/>
          </a:prstGeom>
        </p:spPr>
        <p:txBody>
          <a:bodyPr/>
          <a:lstStyle>
            <a:lvl1pPr>
              <a:lnSpc>
                <a:spcPts val="7439"/>
              </a:lnSpc>
              <a:spcAft>
                <a:spcPts val="0"/>
              </a:spcAft>
              <a:defRPr sz="8551" b="1">
                <a:solidFill>
                  <a:schemeClr val="tx2"/>
                </a:solidFill>
                <a:latin typeface="EYInterstate" panose="02000503020000020004" pitchFamily="2" charset="0"/>
              </a:defRPr>
            </a:lvl1pPr>
          </a:lstStyle>
          <a:p>
            <a:pPr lvl="0"/>
            <a:r>
              <a:rPr lang="en-US" dirty="0"/>
              <a:t>#</a:t>
            </a:r>
          </a:p>
        </p:txBody>
      </p:sp>
    </p:spTree>
    <p:extLst>
      <p:ext uri="{BB962C8B-B14F-4D97-AF65-F5344CB8AC3E}">
        <p14:creationId xmlns:p14="http://schemas.microsoft.com/office/powerpoint/2010/main" val="288704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7" name="Text Placeholder-partner info 4"/>
          <p:cNvSpPr>
            <a:spLocks noGrp="1"/>
          </p:cNvSpPr>
          <p:nvPr>
            <p:ph type="body" sz="quarter" idx="44" hasCustomPrompt="1"/>
          </p:nvPr>
        </p:nvSpPr>
        <p:spPr>
          <a:xfrm>
            <a:off x="6685328" y="3997481"/>
            <a:ext cx="1939136" cy="605428"/>
          </a:xfrm>
          <a:prstGeom prst="rect">
            <a:avLst/>
          </a:prstGeom>
        </p:spPr>
        <p:txBody>
          <a:bodyPr/>
          <a:lstStyle>
            <a:lvl1pPr>
              <a:spcAft>
                <a:spcPts val="0"/>
              </a:spcAft>
              <a:defRPr sz="770"/>
            </a:lvl1pPr>
          </a:lstStyle>
          <a:p>
            <a:pPr lvl="0"/>
            <a:r>
              <a:rPr lang="en-US" dirty="0"/>
              <a:t>Tel: +## #### #### #### </a:t>
            </a:r>
            <a:br>
              <a:rPr lang="en-US" dirty="0"/>
            </a:br>
            <a:r>
              <a:rPr lang="en-US" dirty="0"/>
              <a:t>Mobile: +## #### #### #### </a:t>
            </a:r>
            <a:br>
              <a:rPr lang="en-US" dirty="0"/>
            </a:br>
            <a:r>
              <a:rPr lang="en-US" dirty="0"/>
              <a:t>Email: </a:t>
            </a:r>
            <a:r>
              <a:rPr lang="en-US" dirty="0" err="1"/>
              <a:t>xxx@xxx</a:t>
            </a:r>
            <a:endParaRPr lang="en-US" dirty="0"/>
          </a:p>
        </p:txBody>
      </p:sp>
      <p:sp>
        <p:nvSpPr>
          <p:cNvPr id="14" name="Text Placeholder-partner title 4"/>
          <p:cNvSpPr>
            <a:spLocks noGrp="1"/>
          </p:cNvSpPr>
          <p:nvPr>
            <p:ph type="body" sz="quarter" idx="42" hasCustomPrompt="1"/>
          </p:nvPr>
        </p:nvSpPr>
        <p:spPr>
          <a:xfrm>
            <a:off x="6685328" y="3806730"/>
            <a:ext cx="1939136" cy="124403"/>
          </a:xfrm>
          <a:prstGeom prst="rect">
            <a:avLst/>
          </a:prstGeom>
        </p:spPr>
        <p:txBody>
          <a:bodyPr/>
          <a:lstStyle>
            <a:lvl1pPr>
              <a:spcAft>
                <a:spcPts val="0"/>
              </a:spcAft>
              <a:defRPr sz="855">
                <a:solidFill>
                  <a:schemeClr val="tx1"/>
                </a:solidFill>
              </a:defRPr>
            </a:lvl1pPr>
          </a:lstStyle>
          <a:p>
            <a:pPr lvl="0"/>
            <a:r>
              <a:rPr lang="en-US" dirty="0"/>
              <a:t>Title</a:t>
            </a:r>
          </a:p>
        </p:txBody>
      </p:sp>
      <p:sp>
        <p:nvSpPr>
          <p:cNvPr id="11" name="Text Placeholder-partner name 4"/>
          <p:cNvSpPr>
            <a:spLocks noGrp="1"/>
          </p:cNvSpPr>
          <p:nvPr>
            <p:ph type="body" sz="quarter" idx="39" hasCustomPrompt="1"/>
          </p:nvPr>
        </p:nvSpPr>
        <p:spPr>
          <a:xfrm>
            <a:off x="6680117" y="3657446"/>
            <a:ext cx="1939136" cy="124403"/>
          </a:xfrm>
          <a:prstGeom prst="rect">
            <a:avLst/>
          </a:prstGeom>
        </p:spPr>
        <p:txBody>
          <a:bodyPr/>
          <a:lstStyle>
            <a:lvl1pPr>
              <a:spcAft>
                <a:spcPts val="0"/>
              </a:spcAft>
              <a:defRPr sz="855" b="1">
                <a:solidFill>
                  <a:schemeClr val="tx1"/>
                </a:solidFill>
              </a:defRPr>
            </a:lvl1pPr>
          </a:lstStyle>
          <a:p>
            <a:pPr lvl="0"/>
            <a:r>
              <a:rPr lang="en-US" dirty="0"/>
              <a:t>Partner or senior manager name</a:t>
            </a:r>
          </a:p>
        </p:txBody>
      </p:sp>
      <p:sp>
        <p:nvSpPr>
          <p:cNvPr id="18" name="Text Placeholder-partner info 3"/>
          <p:cNvSpPr>
            <a:spLocks noGrp="1"/>
          </p:cNvSpPr>
          <p:nvPr>
            <p:ph type="body" sz="quarter" idx="45" hasCustomPrompt="1"/>
          </p:nvPr>
        </p:nvSpPr>
        <p:spPr>
          <a:xfrm>
            <a:off x="6685328" y="2894441"/>
            <a:ext cx="1939136" cy="605428"/>
          </a:xfrm>
          <a:prstGeom prst="rect">
            <a:avLst/>
          </a:prstGeom>
        </p:spPr>
        <p:txBody>
          <a:bodyPr/>
          <a:lstStyle>
            <a:lvl1pPr>
              <a:spcAft>
                <a:spcPts val="0"/>
              </a:spcAft>
              <a:defRPr sz="770"/>
            </a:lvl1pPr>
          </a:lstStyle>
          <a:p>
            <a:pPr lvl="0"/>
            <a:r>
              <a:rPr lang="en-US" dirty="0"/>
              <a:t>Tel: +## #### #### #### </a:t>
            </a:r>
            <a:br>
              <a:rPr lang="en-US" dirty="0"/>
            </a:br>
            <a:r>
              <a:rPr lang="en-US" dirty="0"/>
              <a:t>Mobile: +## #### #### #### </a:t>
            </a:r>
            <a:br>
              <a:rPr lang="en-US" dirty="0"/>
            </a:br>
            <a:r>
              <a:rPr lang="en-US" dirty="0"/>
              <a:t>Email: </a:t>
            </a:r>
            <a:r>
              <a:rPr lang="en-US" dirty="0" err="1"/>
              <a:t>xxx@xxx</a:t>
            </a:r>
            <a:endParaRPr lang="en-US" dirty="0"/>
          </a:p>
        </p:txBody>
      </p:sp>
      <p:sp>
        <p:nvSpPr>
          <p:cNvPr id="15" name="Text Placeholder-partner title 3"/>
          <p:cNvSpPr>
            <a:spLocks noGrp="1"/>
          </p:cNvSpPr>
          <p:nvPr>
            <p:ph type="body" sz="quarter" idx="43" hasCustomPrompt="1"/>
          </p:nvPr>
        </p:nvSpPr>
        <p:spPr>
          <a:xfrm>
            <a:off x="6680117" y="2703690"/>
            <a:ext cx="1939136" cy="124403"/>
          </a:xfrm>
          <a:prstGeom prst="rect">
            <a:avLst/>
          </a:prstGeom>
        </p:spPr>
        <p:txBody>
          <a:bodyPr/>
          <a:lstStyle>
            <a:lvl1pPr>
              <a:spcAft>
                <a:spcPts val="0"/>
              </a:spcAft>
              <a:defRPr sz="855">
                <a:solidFill>
                  <a:schemeClr val="tx1"/>
                </a:solidFill>
              </a:defRPr>
            </a:lvl1pPr>
          </a:lstStyle>
          <a:p>
            <a:pPr lvl="0"/>
            <a:r>
              <a:rPr lang="en-US" dirty="0"/>
              <a:t>Title</a:t>
            </a:r>
          </a:p>
        </p:txBody>
      </p:sp>
      <p:sp>
        <p:nvSpPr>
          <p:cNvPr id="9" name="Text Placeholder-partner name 3"/>
          <p:cNvSpPr>
            <a:spLocks noGrp="1"/>
          </p:cNvSpPr>
          <p:nvPr>
            <p:ph type="body" sz="quarter" idx="38" hasCustomPrompt="1"/>
          </p:nvPr>
        </p:nvSpPr>
        <p:spPr>
          <a:xfrm>
            <a:off x="6680117" y="2554407"/>
            <a:ext cx="1939136" cy="124403"/>
          </a:xfrm>
          <a:prstGeom prst="rect">
            <a:avLst/>
          </a:prstGeom>
        </p:spPr>
        <p:txBody>
          <a:bodyPr/>
          <a:lstStyle>
            <a:lvl1pPr>
              <a:spcAft>
                <a:spcPts val="0"/>
              </a:spcAft>
              <a:defRPr sz="855" b="1">
                <a:solidFill>
                  <a:schemeClr val="tx1"/>
                </a:solidFill>
              </a:defRPr>
            </a:lvl1pPr>
          </a:lstStyle>
          <a:p>
            <a:pPr lvl="0"/>
            <a:r>
              <a:rPr lang="en-US" dirty="0"/>
              <a:t>Partner or senior manager name</a:t>
            </a:r>
          </a:p>
        </p:txBody>
      </p:sp>
      <p:sp>
        <p:nvSpPr>
          <p:cNvPr id="19" name="Text Placeholder-partner info 2"/>
          <p:cNvSpPr>
            <a:spLocks noGrp="1"/>
          </p:cNvSpPr>
          <p:nvPr>
            <p:ph type="body" sz="quarter" idx="46" hasCustomPrompt="1"/>
          </p:nvPr>
        </p:nvSpPr>
        <p:spPr>
          <a:xfrm>
            <a:off x="6685328" y="1807989"/>
            <a:ext cx="1939136" cy="605428"/>
          </a:xfrm>
          <a:prstGeom prst="rect">
            <a:avLst/>
          </a:prstGeom>
        </p:spPr>
        <p:txBody>
          <a:bodyPr/>
          <a:lstStyle>
            <a:lvl1pPr>
              <a:spcAft>
                <a:spcPts val="0"/>
              </a:spcAft>
              <a:defRPr sz="770"/>
            </a:lvl1pPr>
          </a:lstStyle>
          <a:p>
            <a:pPr lvl="0"/>
            <a:r>
              <a:rPr lang="en-US" dirty="0"/>
              <a:t>Tel: +## #### #### #### </a:t>
            </a:r>
            <a:br>
              <a:rPr lang="en-US" dirty="0"/>
            </a:br>
            <a:r>
              <a:rPr lang="en-US" dirty="0"/>
              <a:t>Mobile: +## #### #### #### </a:t>
            </a:r>
            <a:br>
              <a:rPr lang="en-US" dirty="0"/>
            </a:br>
            <a:r>
              <a:rPr lang="en-US" dirty="0"/>
              <a:t>Email: </a:t>
            </a:r>
            <a:r>
              <a:rPr lang="en-US" dirty="0" err="1"/>
              <a:t>xxx@xxx</a:t>
            </a:r>
            <a:endParaRPr lang="en-US" dirty="0"/>
          </a:p>
        </p:txBody>
      </p:sp>
      <p:sp>
        <p:nvSpPr>
          <p:cNvPr id="13" name="Text Placeholder-partner title 2"/>
          <p:cNvSpPr>
            <a:spLocks noGrp="1"/>
          </p:cNvSpPr>
          <p:nvPr>
            <p:ph type="body" sz="quarter" idx="41" hasCustomPrompt="1"/>
          </p:nvPr>
        </p:nvSpPr>
        <p:spPr>
          <a:xfrm>
            <a:off x="6680117" y="1617238"/>
            <a:ext cx="1939136" cy="124403"/>
          </a:xfrm>
          <a:prstGeom prst="rect">
            <a:avLst/>
          </a:prstGeom>
        </p:spPr>
        <p:txBody>
          <a:bodyPr/>
          <a:lstStyle>
            <a:lvl1pPr>
              <a:spcAft>
                <a:spcPts val="0"/>
              </a:spcAft>
              <a:defRPr sz="855">
                <a:solidFill>
                  <a:schemeClr val="tx1"/>
                </a:solidFill>
              </a:defRPr>
            </a:lvl1pPr>
          </a:lstStyle>
          <a:p>
            <a:pPr lvl="0"/>
            <a:r>
              <a:rPr lang="en-US" dirty="0"/>
              <a:t>Title</a:t>
            </a:r>
          </a:p>
        </p:txBody>
      </p:sp>
      <p:sp>
        <p:nvSpPr>
          <p:cNvPr id="8" name="Text Placeholder-partner name 2"/>
          <p:cNvSpPr>
            <a:spLocks noGrp="1"/>
          </p:cNvSpPr>
          <p:nvPr>
            <p:ph type="body" sz="quarter" idx="37" hasCustomPrompt="1"/>
          </p:nvPr>
        </p:nvSpPr>
        <p:spPr>
          <a:xfrm>
            <a:off x="6680117" y="1467955"/>
            <a:ext cx="1939136" cy="124403"/>
          </a:xfrm>
          <a:prstGeom prst="rect">
            <a:avLst/>
          </a:prstGeom>
        </p:spPr>
        <p:txBody>
          <a:bodyPr/>
          <a:lstStyle>
            <a:lvl1pPr>
              <a:spcAft>
                <a:spcPts val="0"/>
              </a:spcAft>
              <a:defRPr sz="855" b="1">
                <a:solidFill>
                  <a:schemeClr val="tx1"/>
                </a:solidFill>
              </a:defRPr>
            </a:lvl1pPr>
          </a:lstStyle>
          <a:p>
            <a:pPr lvl="0"/>
            <a:r>
              <a:rPr lang="en-US" dirty="0"/>
              <a:t>Partner or senior manager name</a:t>
            </a:r>
          </a:p>
        </p:txBody>
      </p:sp>
      <p:sp>
        <p:nvSpPr>
          <p:cNvPr id="20" name="Text Placeholder-partner info 1"/>
          <p:cNvSpPr>
            <a:spLocks noGrp="1"/>
          </p:cNvSpPr>
          <p:nvPr>
            <p:ph type="body" sz="quarter" idx="47" hasCustomPrompt="1"/>
          </p:nvPr>
        </p:nvSpPr>
        <p:spPr>
          <a:xfrm>
            <a:off x="6685328" y="704950"/>
            <a:ext cx="1939136" cy="605428"/>
          </a:xfrm>
          <a:prstGeom prst="rect">
            <a:avLst/>
          </a:prstGeom>
        </p:spPr>
        <p:txBody>
          <a:bodyPr/>
          <a:lstStyle>
            <a:lvl1pPr>
              <a:spcAft>
                <a:spcPts val="0"/>
              </a:spcAft>
              <a:defRPr sz="770"/>
            </a:lvl1pPr>
          </a:lstStyle>
          <a:p>
            <a:pPr lvl="0"/>
            <a:r>
              <a:rPr lang="en-US" dirty="0"/>
              <a:t>Tel: +## #### #### #### </a:t>
            </a:r>
            <a:br>
              <a:rPr lang="en-US" dirty="0"/>
            </a:br>
            <a:r>
              <a:rPr lang="en-US" dirty="0"/>
              <a:t>Mobile: +## #### #### #### </a:t>
            </a:r>
            <a:br>
              <a:rPr lang="en-US" dirty="0"/>
            </a:br>
            <a:r>
              <a:rPr lang="en-US" dirty="0"/>
              <a:t>Email: </a:t>
            </a:r>
            <a:r>
              <a:rPr lang="en-US" dirty="0" err="1"/>
              <a:t>xxx@xxx</a:t>
            </a:r>
            <a:endParaRPr lang="en-US" dirty="0"/>
          </a:p>
        </p:txBody>
      </p:sp>
      <p:sp>
        <p:nvSpPr>
          <p:cNvPr id="4" name="Text Placeholder-partner title 1"/>
          <p:cNvSpPr>
            <a:spLocks noGrp="1"/>
          </p:cNvSpPr>
          <p:nvPr>
            <p:ph type="body" sz="quarter" idx="40" hasCustomPrompt="1"/>
          </p:nvPr>
        </p:nvSpPr>
        <p:spPr>
          <a:xfrm>
            <a:off x="6685328" y="514199"/>
            <a:ext cx="1939136" cy="124403"/>
          </a:xfrm>
          <a:prstGeom prst="rect">
            <a:avLst/>
          </a:prstGeom>
        </p:spPr>
        <p:txBody>
          <a:bodyPr/>
          <a:lstStyle>
            <a:lvl1pPr>
              <a:spcAft>
                <a:spcPts val="0"/>
              </a:spcAft>
              <a:defRPr sz="855">
                <a:solidFill>
                  <a:schemeClr val="tx1"/>
                </a:solidFill>
              </a:defRPr>
            </a:lvl1pPr>
          </a:lstStyle>
          <a:p>
            <a:pPr lvl="0"/>
            <a:r>
              <a:rPr lang="en-US" dirty="0"/>
              <a:t>Title</a:t>
            </a:r>
          </a:p>
        </p:txBody>
      </p:sp>
      <p:sp>
        <p:nvSpPr>
          <p:cNvPr id="3" name="Text Placeholder-partner name 1"/>
          <p:cNvSpPr>
            <a:spLocks noGrp="1"/>
          </p:cNvSpPr>
          <p:nvPr>
            <p:ph type="body" sz="quarter" idx="36" hasCustomPrompt="1"/>
          </p:nvPr>
        </p:nvSpPr>
        <p:spPr>
          <a:xfrm>
            <a:off x="6685328" y="364915"/>
            <a:ext cx="1939136" cy="124403"/>
          </a:xfrm>
          <a:prstGeom prst="rect">
            <a:avLst/>
          </a:prstGeom>
        </p:spPr>
        <p:txBody>
          <a:bodyPr/>
          <a:lstStyle>
            <a:lvl1pPr>
              <a:spcAft>
                <a:spcPts val="0"/>
              </a:spcAft>
              <a:defRPr sz="855" b="1">
                <a:solidFill>
                  <a:schemeClr val="tx1"/>
                </a:solidFill>
              </a:defRPr>
            </a:lvl1pPr>
          </a:lstStyle>
          <a:p>
            <a:pPr lvl="0"/>
            <a:r>
              <a:rPr lang="en-US" dirty="0"/>
              <a:t>Partner or senior manager name</a:t>
            </a:r>
          </a:p>
        </p:txBody>
      </p:sp>
      <p:sp>
        <p:nvSpPr>
          <p:cNvPr id="21" name="EY Panel"/>
          <p:cNvSpPr>
            <a:spLocks noChangeAspect="1"/>
          </p:cNvSpPr>
          <p:nvPr userDrawn="1"/>
        </p:nvSpPr>
        <p:spPr bwMode="gray">
          <a:xfrm rot="10800000">
            <a:off x="523879" y="389796"/>
            <a:ext cx="4628906" cy="4145325"/>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23" name="Cover Text 2"/>
          <p:cNvSpPr>
            <a:spLocks noGrp="1"/>
          </p:cNvSpPr>
          <p:nvPr>
            <p:ph type="body" sz="quarter" idx="14" hasCustomPrompt="1"/>
          </p:nvPr>
        </p:nvSpPr>
        <p:spPr>
          <a:xfrm>
            <a:off x="734399" y="2637342"/>
            <a:ext cx="4128483" cy="389796"/>
          </a:xfrm>
          <a:prstGeom prst="rect">
            <a:avLst/>
          </a:prstGeom>
        </p:spPr>
        <p:txBody>
          <a:bodyPr/>
          <a:lstStyle>
            <a:lvl1pPr>
              <a:spcAft>
                <a:spcPts val="0"/>
              </a:spcAft>
              <a:defRPr sz="1026" baseline="0">
                <a:solidFill>
                  <a:schemeClr val="bg2"/>
                </a:solidFill>
                <a:latin typeface="+mn-lt"/>
              </a:defRPr>
            </a:lvl1pPr>
          </a:lstStyle>
          <a:p>
            <a:pPr lvl="0"/>
            <a:r>
              <a:rPr lang="en-US" dirty="0"/>
              <a:t>Subtitle</a:t>
            </a:r>
          </a:p>
        </p:txBody>
      </p:sp>
      <p:sp>
        <p:nvSpPr>
          <p:cNvPr id="24" name="Cover Text 1"/>
          <p:cNvSpPr>
            <a:spLocks noGrp="1"/>
          </p:cNvSpPr>
          <p:nvPr>
            <p:ph type="title" hasCustomPrompt="1"/>
          </p:nvPr>
        </p:nvSpPr>
        <p:spPr>
          <a:xfrm>
            <a:off x="734995" y="1400980"/>
            <a:ext cx="4128483"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a:t>Title</a:t>
            </a:r>
          </a:p>
        </p:txBody>
      </p:sp>
      <p:pic>
        <p:nvPicPr>
          <p:cNvPr id="25"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28" name="Date_Version"/>
          <p:cNvSpPr>
            <a:spLocks noGrp="1"/>
          </p:cNvSpPr>
          <p:nvPr>
            <p:ph type="body" sz="quarter" idx="13" hasCustomPrompt="1"/>
          </p:nvPr>
        </p:nvSpPr>
        <p:spPr>
          <a:xfrm>
            <a:off x="734995" y="3969325"/>
            <a:ext cx="4130818"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a:ln>
                  <a:noFill/>
                </a:ln>
                <a:solidFill>
                  <a:srgbClr val="404040"/>
                </a:solidFill>
                <a:effectLst/>
                <a:uLnTx/>
                <a:uFillTx/>
                <a:latin typeface="+mn-lt"/>
                <a:ea typeface="+mn-ea"/>
                <a:cs typeface="Arial" pitchFamily="34" charset="0"/>
              </a:rPr>
              <a:t>XX Month 2015 | Version XX (Draft)</a:t>
            </a:r>
          </a:p>
        </p:txBody>
      </p:sp>
      <p:sp>
        <p:nvSpPr>
          <p:cNvPr id="29" name="Reliance Restricted"/>
          <p:cNvSpPr txBox="1"/>
          <p:nvPr userDrawn="1"/>
        </p:nvSpPr>
        <p:spPr>
          <a:xfrm>
            <a:off x="734995" y="3713485"/>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a:solidFill>
                  <a:srgbClr val="7F7E82"/>
                </a:solidFill>
              </a:rPr>
              <a:t>Reliance Restricted</a:t>
            </a:r>
          </a:p>
        </p:txBody>
      </p:sp>
    </p:spTree>
    <p:extLst>
      <p:ext uri="{BB962C8B-B14F-4D97-AF65-F5344CB8AC3E}">
        <p14:creationId xmlns:p14="http://schemas.microsoft.com/office/powerpoint/2010/main" val="28520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D8A08F3-A41D-4491-9B73-455C1B1FEB11}" type="datetime1">
              <a:rPr lang="en-US" smtClean="0"/>
              <a:t>3/6/2020</a:t>
            </a:fld>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 small left">
    <p:bg>
      <p:bgPr>
        <a:solidFill>
          <a:schemeClr val="tx2"/>
        </a:solidFill>
        <a:effectLst/>
      </p:bgPr>
    </p:bg>
    <p:spTree>
      <p:nvGrpSpPr>
        <p:cNvPr id="1" name=""/>
        <p:cNvGrpSpPr/>
        <p:nvPr/>
      </p:nvGrpSpPr>
      <p:grpSpPr>
        <a:xfrm>
          <a:off x="0" y="0"/>
          <a:ext cx="0" cy="0"/>
          <a:chOff x="0" y="0"/>
          <a:chExt cx="0" cy="0"/>
        </a:xfrm>
      </p:grpSpPr>
      <p:sp>
        <p:nvSpPr>
          <p:cNvPr id="19" name="EY Panel"/>
          <p:cNvSpPr>
            <a:spLocks noChangeAspect="1"/>
          </p:cNvSpPr>
          <p:nvPr userDrawn="1"/>
        </p:nvSpPr>
        <p:spPr bwMode="gray">
          <a:xfrm rot="10800000">
            <a:off x="523880" y="373220"/>
            <a:ext cx="3315297" cy="2968949"/>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10" name="Date_Version"/>
          <p:cNvSpPr>
            <a:spLocks noGrp="1"/>
          </p:cNvSpPr>
          <p:nvPr>
            <p:ph type="body" sz="quarter" idx="13" hasCustomPrompt="1"/>
          </p:nvPr>
        </p:nvSpPr>
        <p:spPr>
          <a:xfrm>
            <a:off x="734399" y="2993964"/>
            <a:ext cx="2888694"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a:ln>
                  <a:noFill/>
                </a:ln>
                <a:solidFill>
                  <a:srgbClr val="404040"/>
                </a:solidFill>
                <a:effectLst/>
                <a:uLnTx/>
                <a:uFillTx/>
                <a:latin typeface="+mn-lt"/>
                <a:ea typeface="+mn-ea"/>
                <a:cs typeface="Arial" pitchFamily="34" charset="0"/>
              </a:rPr>
              <a:t>XX Month 2015 | Version XX (Draft)</a:t>
            </a:r>
          </a:p>
        </p:txBody>
      </p:sp>
      <p:sp>
        <p:nvSpPr>
          <p:cNvPr id="6" name="Cover Text 2"/>
          <p:cNvSpPr>
            <a:spLocks noGrp="1"/>
          </p:cNvSpPr>
          <p:nvPr>
            <p:ph type="body" sz="quarter" idx="14" hasCustomPrompt="1"/>
          </p:nvPr>
        </p:nvSpPr>
        <p:spPr>
          <a:xfrm>
            <a:off x="734399" y="2243325"/>
            <a:ext cx="2888694" cy="389796"/>
          </a:xfrm>
          <a:prstGeom prst="rect">
            <a:avLst/>
          </a:prstGeom>
        </p:spPr>
        <p:txBody>
          <a:bodyPr/>
          <a:lstStyle>
            <a:lvl1pPr>
              <a:spcAft>
                <a:spcPts val="0"/>
              </a:spcAft>
              <a:defRPr sz="1026" baseline="0">
                <a:solidFill>
                  <a:schemeClr val="bg2"/>
                </a:solidFill>
                <a:latin typeface="+mn-lt"/>
              </a:defRPr>
            </a:lvl1pPr>
          </a:lstStyle>
          <a:p>
            <a:pPr lvl="0"/>
            <a:r>
              <a:rPr lang="en-US" dirty="0"/>
              <a:t>Subtitle</a:t>
            </a:r>
          </a:p>
        </p:txBody>
      </p:sp>
      <p:sp>
        <p:nvSpPr>
          <p:cNvPr id="7" name="Cover Text 1"/>
          <p:cNvSpPr>
            <a:spLocks noGrp="1"/>
          </p:cNvSpPr>
          <p:nvPr>
            <p:ph type="title" hasCustomPrompt="1"/>
          </p:nvPr>
        </p:nvSpPr>
        <p:spPr>
          <a:xfrm>
            <a:off x="734399" y="1137706"/>
            <a:ext cx="2888694"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a:t>Title</a:t>
            </a:r>
          </a:p>
        </p:txBody>
      </p:sp>
      <p:pic>
        <p:nvPicPr>
          <p:cNvPr id="9"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11" name="Reliance Restricted"/>
          <p:cNvSpPr txBox="1"/>
          <p:nvPr userDrawn="1"/>
        </p:nvSpPr>
        <p:spPr>
          <a:xfrm>
            <a:off x="734399" y="2786626"/>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a:solidFill>
                  <a:srgbClr val="7F7E82"/>
                </a:solidFill>
              </a:rPr>
              <a:t>Reliance Restricted</a:t>
            </a:r>
          </a:p>
        </p:txBody>
      </p:sp>
    </p:spTree>
    <p:extLst>
      <p:ext uri="{BB962C8B-B14F-4D97-AF65-F5344CB8AC3E}">
        <p14:creationId xmlns:p14="http://schemas.microsoft.com/office/powerpoint/2010/main" val="446377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 small right">
    <p:bg>
      <p:bgPr>
        <a:solidFill>
          <a:schemeClr val="tx2"/>
        </a:solidFill>
        <a:effectLst/>
      </p:bgPr>
    </p:bg>
    <p:spTree>
      <p:nvGrpSpPr>
        <p:cNvPr id="1" name=""/>
        <p:cNvGrpSpPr/>
        <p:nvPr/>
      </p:nvGrpSpPr>
      <p:grpSpPr>
        <a:xfrm>
          <a:off x="0" y="0"/>
          <a:ext cx="0" cy="0"/>
          <a:chOff x="0" y="0"/>
          <a:chExt cx="0" cy="0"/>
        </a:xfrm>
      </p:grpSpPr>
      <p:sp>
        <p:nvSpPr>
          <p:cNvPr id="9" name="EY Panel"/>
          <p:cNvSpPr>
            <a:spLocks noChangeAspect="1"/>
          </p:cNvSpPr>
          <p:nvPr userDrawn="1"/>
        </p:nvSpPr>
        <p:spPr bwMode="gray">
          <a:xfrm rot="10800000">
            <a:off x="5302217" y="373220"/>
            <a:ext cx="3315297" cy="2968949"/>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11" name="Date_Version"/>
          <p:cNvSpPr>
            <a:spLocks noGrp="1"/>
          </p:cNvSpPr>
          <p:nvPr>
            <p:ph type="body" sz="quarter" idx="13" hasCustomPrompt="1"/>
          </p:nvPr>
        </p:nvSpPr>
        <p:spPr>
          <a:xfrm>
            <a:off x="5521042" y="2993964"/>
            <a:ext cx="2888694"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a:ln>
                  <a:noFill/>
                </a:ln>
                <a:solidFill>
                  <a:srgbClr val="404040"/>
                </a:solidFill>
                <a:effectLst/>
                <a:uLnTx/>
                <a:uFillTx/>
                <a:latin typeface="+mn-lt"/>
                <a:ea typeface="+mn-ea"/>
                <a:cs typeface="Arial" pitchFamily="34" charset="0"/>
              </a:rPr>
              <a:t>XX Month 2015 | Version XX (Draft)</a:t>
            </a:r>
          </a:p>
        </p:txBody>
      </p:sp>
      <p:sp>
        <p:nvSpPr>
          <p:cNvPr id="12" name="Cover Text 2"/>
          <p:cNvSpPr>
            <a:spLocks noGrp="1"/>
          </p:cNvSpPr>
          <p:nvPr>
            <p:ph type="body" sz="quarter" idx="14" hasCustomPrompt="1"/>
          </p:nvPr>
        </p:nvSpPr>
        <p:spPr>
          <a:xfrm>
            <a:off x="5520446" y="2243325"/>
            <a:ext cx="2888694" cy="389796"/>
          </a:xfrm>
          <a:prstGeom prst="rect">
            <a:avLst/>
          </a:prstGeom>
        </p:spPr>
        <p:txBody>
          <a:bodyPr/>
          <a:lstStyle>
            <a:lvl1pPr>
              <a:spcAft>
                <a:spcPts val="0"/>
              </a:spcAft>
              <a:defRPr sz="1026" baseline="0">
                <a:solidFill>
                  <a:schemeClr val="bg2"/>
                </a:solidFill>
                <a:latin typeface="+mn-lt"/>
              </a:defRPr>
            </a:lvl1pPr>
          </a:lstStyle>
          <a:p>
            <a:pPr lvl="0"/>
            <a:r>
              <a:rPr lang="en-US" dirty="0"/>
              <a:t>Subtitle</a:t>
            </a:r>
          </a:p>
        </p:txBody>
      </p:sp>
      <p:sp>
        <p:nvSpPr>
          <p:cNvPr id="13" name="Cover Text 1"/>
          <p:cNvSpPr>
            <a:spLocks noGrp="1"/>
          </p:cNvSpPr>
          <p:nvPr>
            <p:ph type="title" hasCustomPrompt="1"/>
          </p:nvPr>
        </p:nvSpPr>
        <p:spPr>
          <a:xfrm>
            <a:off x="5521042" y="1137706"/>
            <a:ext cx="2888694"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a:t>Title</a:t>
            </a:r>
          </a:p>
        </p:txBody>
      </p:sp>
      <p:pic>
        <p:nvPicPr>
          <p:cNvPr id="7"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8" name="Reliance Restricted"/>
          <p:cNvSpPr>
            <a:spLocks noGrp="1"/>
          </p:cNvSpPr>
          <p:nvPr>
            <p:ph type="body" sz="quarter" idx="15" hasCustomPrompt="1"/>
          </p:nvPr>
        </p:nvSpPr>
        <p:spPr>
          <a:xfrm>
            <a:off x="5520445" y="2786625"/>
            <a:ext cx="1858393" cy="165871"/>
          </a:xfrm>
          <a:prstGeom prst="rect">
            <a:avLst/>
          </a:prstGeom>
        </p:spPr>
        <p:txBody>
          <a:bodyPr/>
          <a:lstStyle>
            <a:lvl1pPr>
              <a:defRPr sz="1026" b="1">
                <a:solidFill>
                  <a:schemeClr val="bg2"/>
                </a:solidFill>
              </a:defRPr>
            </a:lvl1pPr>
          </a:lstStyle>
          <a:p>
            <a:pPr lvl="0"/>
            <a:r>
              <a:rPr lang="en-US" dirty="0"/>
              <a:t>Reliance Restricted</a:t>
            </a:r>
          </a:p>
        </p:txBody>
      </p:sp>
    </p:spTree>
    <p:extLst>
      <p:ext uri="{BB962C8B-B14F-4D97-AF65-F5344CB8AC3E}">
        <p14:creationId xmlns:p14="http://schemas.microsoft.com/office/powerpoint/2010/main" val="1353612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ransmittal letter">
    <p:spTree>
      <p:nvGrpSpPr>
        <p:cNvPr id="1" name=""/>
        <p:cNvGrpSpPr/>
        <p:nvPr/>
      </p:nvGrpSpPr>
      <p:grpSpPr>
        <a:xfrm>
          <a:off x="0" y="0"/>
          <a:ext cx="0" cy="0"/>
          <a:chOff x="0" y="0"/>
          <a:chExt cx="0" cy="0"/>
        </a:xfrm>
      </p:grpSpPr>
      <p:cxnSp>
        <p:nvCxnSpPr>
          <p:cNvPr id="3" name="Bottom rule"/>
          <p:cNvCxnSpPr/>
          <p:nvPr userDrawn="1"/>
        </p:nvCxnSpPr>
        <p:spPr bwMode="gray">
          <a:xfrm>
            <a:off x="523879" y="6660826"/>
            <a:ext cx="8092766" cy="0"/>
          </a:xfrm>
          <a:prstGeom prst="line">
            <a:avLst/>
          </a:prstGeom>
          <a:noFill/>
          <a:ln w="6350">
            <a:solidFill>
              <a:schemeClr val="bg2"/>
            </a:solidFill>
            <a:miter lim="800000"/>
            <a:headEnd/>
            <a:tailEnd type="none" w="med" len="med"/>
          </a:ln>
          <a:effectLst/>
        </p:spPr>
      </p:cxnSp>
      <p:sp>
        <p:nvSpPr>
          <p:cNvPr id="4" name="Filename_Subsec_Page"/>
          <p:cNvSpPr txBox="1"/>
          <p:nvPr userDrawn="1"/>
        </p:nvSpPr>
        <p:spPr>
          <a:xfrm>
            <a:off x="523879" y="6529701"/>
            <a:ext cx="8092766" cy="129686"/>
          </a:xfrm>
          <a:prstGeom prst="rect">
            <a:avLst/>
          </a:prstGeom>
          <a:noFill/>
        </p:spPr>
        <p:txBody>
          <a:bodyPr wrap="square" lIns="0" tIns="0" rIns="0" bIns="0" rtlCol="0">
            <a:noAutofit/>
          </a:bodyPr>
          <a:lstStyle/>
          <a:p>
            <a:pPr algn="r" eaLnBrk="0" fontAlgn="base" hangingPunct="0">
              <a:spcAft>
                <a:spcPct val="0"/>
              </a:spcAft>
            </a:pPr>
            <a:r>
              <a:rPr lang="en-US" sz="599" dirty="0">
                <a:solidFill>
                  <a:srgbClr val="A5A4A7"/>
                </a:solidFill>
              </a:rPr>
              <a:t>Project PAG DC: Results presentation | </a:t>
            </a:r>
            <a:r>
              <a:rPr lang="en-US" sz="599" b="1" dirty="0">
                <a:solidFill>
                  <a:srgbClr val="A5A4A7"/>
                </a:solidFill>
              </a:rPr>
              <a:t>Page </a:t>
            </a:r>
            <a:fld id="{4EEC00E7-5739-4345-BAE9-E71B0CD6FAD0}" type="slidenum">
              <a:rPr lang="en-US" sz="599" b="1" smtClean="0">
                <a:solidFill>
                  <a:srgbClr val="A5A4A7"/>
                </a:solidFill>
              </a:rPr>
              <a:pPr algn="r" eaLnBrk="0" fontAlgn="base" hangingPunct="0">
                <a:spcAft>
                  <a:spcPct val="0"/>
                </a:spcAft>
              </a:pPr>
              <a:t>‹#›</a:t>
            </a:fld>
            <a:r>
              <a:rPr lang="en-US" sz="599" b="1" dirty="0">
                <a:solidFill>
                  <a:srgbClr val="A5A4A7"/>
                </a:solidFill>
              </a:rPr>
              <a:t> of 27</a:t>
            </a:r>
          </a:p>
        </p:txBody>
      </p:sp>
      <p:sp>
        <p:nvSpPr>
          <p:cNvPr id="5" name="LocalFirmNameAndAddress"/>
          <p:cNvSpPr>
            <a:spLocks noGrp="1"/>
          </p:cNvSpPr>
          <p:nvPr>
            <p:ph type="body" sz="quarter" idx="13" hasCustomPrompt="1"/>
          </p:nvPr>
        </p:nvSpPr>
        <p:spPr bwMode="gray">
          <a:xfrm>
            <a:off x="520704" y="1865809"/>
            <a:ext cx="1683097" cy="1214032"/>
          </a:xfrm>
          <a:prstGeom prst="rect">
            <a:avLst/>
          </a:prstGeom>
        </p:spPr>
        <p:txBody>
          <a:bodyPr lIns="0" tIns="0" rIns="0" bIns="0"/>
          <a:lstStyle>
            <a:lvl1pPr algn="l">
              <a:lnSpc>
                <a:spcPct val="100000"/>
              </a:lnSpc>
              <a:spcBef>
                <a:spcPts val="0"/>
              </a:spcBef>
              <a:spcAft>
                <a:spcPts val="0"/>
              </a:spcAft>
              <a:defRPr lang="en-US" sz="770" b="1" i="0" noProof="0" dirty="0" smtClean="0">
                <a:solidFill>
                  <a:schemeClr val="tx1"/>
                </a:solidFill>
                <a:latin typeface="+mn-lt"/>
                <a:cs typeface="Arial" pitchFamily="34" charset="0"/>
              </a:defRPr>
            </a:lvl1pPr>
            <a:lvl2pPr algn="l">
              <a:lnSpc>
                <a:spcPct val="100000"/>
              </a:lnSpc>
              <a:spcBef>
                <a:spcPts val="0"/>
              </a:spcBef>
              <a:spcAft>
                <a:spcPts val="0"/>
              </a:spcAft>
              <a:defRPr lang="en-US" sz="770" b="0" i="0" noProof="0" dirty="0" smtClean="0">
                <a:solidFill>
                  <a:schemeClr val="tx1"/>
                </a:solidFill>
                <a:latin typeface="+mn-lt"/>
                <a:cs typeface="Arial" pitchFamily="34" charset="0"/>
              </a:defRPr>
            </a:lvl2pPr>
            <a:lvl3pPr marL="0" indent="0" algn="l">
              <a:lnSpc>
                <a:spcPct val="100000"/>
              </a:lnSpc>
              <a:spcBef>
                <a:spcPts val="513"/>
              </a:spcBef>
              <a:spcAft>
                <a:spcPts val="513"/>
              </a:spcAft>
              <a:buNone/>
              <a:defRPr lang="en-US" sz="770" b="1" i="0" noProof="0" dirty="0" smtClean="0">
                <a:solidFill>
                  <a:schemeClr val="tx1"/>
                </a:solidFill>
                <a:latin typeface="+mn-lt"/>
                <a:cs typeface="Arial" pitchFamily="34" charset="0"/>
              </a:defRPr>
            </a:lvl3pPr>
            <a:lvl4pPr>
              <a:lnSpc>
                <a:spcPct val="100000"/>
              </a:lnSpc>
              <a:spcAft>
                <a:spcPts val="513"/>
              </a:spcAft>
              <a:buFont typeface="Arial" pitchFamily="34" charset="0"/>
              <a:buChar char="─"/>
              <a:defRPr>
                <a:solidFill>
                  <a:schemeClr val="bg1"/>
                </a:solidFill>
                <a:latin typeface="Arial" pitchFamily="34" charset="0"/>
                <a:cs typeface="Arial" pitchFamily="34" charset="0"/>
              </a:defRPr>
            </a:lvl4pPr>
            <a:lvl5pPr>
              <a:lnSpc>
                <a:spcPct val="100000"/>
              </a:lnSpc>
              <a:spcAft>
                <a:spcPts val="513"/>
              </a:spcAft>
              <a:buFont typeface="Arial" pitchFamily="34" charset="0"/>
              <a:buChar char="─"/>
              <a:defRPr>
                <a:solidFill>
                  <a:schemeClr val="bg1"/>
                </a:solidFill>
                <a:latin typeface="Arial" pitchFamily="34" charset="0"/>
                <a:cs typeface="Arial" pitchFamily="34" charset="0"/>
              </a:defRPr>
            </a:lvl5pPr>
          </a:lstStyle>
          <a:p>
            <a:pPr lvl="0"/>
            <a:r>
              <a:rPr lang="en-US" dirty="0"/>
              <a:t>Add the local firm name as a level 1 entry, then “indent” to level 2 for the address, then indent to level 3 for the ey.com.</a:t>
            </a:r>
          </a:p>
          <a:p>
            <a:pPr lvl="1"/>
            <a:r>
              <a:rPr lang="en-US" dirty="0"/>
              <a:t>Address level</a:t>
            </a:r>
          </a:p>
          <a:p>
            <a:pPr lvl="2"/>
            <a:r>
              <a:rPr lang="en-US" dirty="0"/>
              <a:t>ey.com level</a:t>
            </a:r>
          </a:p>
        </p:txBody>
      </p:sp>
      <p:cxnSp>
        <p:nvCxnSpPr>
          <p:cNvPr id="6" name="Top rule"/>
          <p:cNvCxnSpPr/>
          <p:nvPr userDrawn="1"/>
        </p:nvCxnSpPr>
        <p:spPr bwMode="gray">
          <a:xfrm>
            <a:off x="523879" y="391351"/>
            <a:ext cx="8092766" cy="0"/>
          </a:xfrm>
          <a:prstGeom prst="line">
            <a:avLst/>
          </a:prstGeom>
          <a:noFill/>
          <a:ln w="6350">
            <a:solidFill>
              <a:schemeClr val="bg2"/>
            </a:solidFill>
            <a:miter lim="800000"/>
            <a:headEnd/>
            <a:tailEnd type="none" w="med" len="med"/>
          </a:ln>
          <a:effectLst/>
        </p:spPr>
      </p:cxnSp>
      <p:sp>
        <p:nvSpPr>
          <p:cNvPr id="7" name="Filename_Vers_Draft"/>
          <p:cNvSpPr txBox="1">
            <a:spLocks/>
          </p:cNvSpPr>
          <p:nvPr userDrawn="1"/>
        </p:nvSpPr>
        <p:spPr>
          <a:xfrm>
            <a:off x="523879" y="222306"/>
            <a:ext cx="3477325" cy="165871"/>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26"/>
              </a:lnSpc>
              <a:spcBef>
                <a:spcPts val="513"/>
              </a:spcBef>
              <a:spcAft>
                <a:spcPts val="0"/>
              </a:spcAft>
            </a:pPr>
            <a:r>
              <a:rPr lang="sv-SE" sz="599" b="0" kern="0">
                <a:solidFill>
                  <a:srgbClr val="A5A4A7"/>
                </a:solidFill>
                <a:latin typeface="EYInterstate"/>
              </a:rPr>
              <a:t>02 December 2016 | Version 1.0 (Draft)</a:t>
            </a:r>
            <a:endParaRPr lang="en-US" sz="599" b="0" kern="0" dirty="0">
              <a:solidFill>
                <a:srgbClr val="A5A4A7"/>
              </a:solidFill>
              <a:latin typeface="EYInterstate"/>
            </a:endParaRPr>
          </a:p>
        </p:txBody>
      </p:sp>
      <p:sp>
        <p:nvSpPr>
          <p:cNvPr id="8" name="Letter text"/>
          <p:cNvSpPr>
            <a:spLocks noGrp="1"/>
          </p:cNvSpPr>
          <p:nvPr>
            <p:ph type="body" sz="quarter" idx="14" hasCustomPrompt="1"/>
          </p:nvPr>
        </p:nvSpPr>
        <p:spPr>
          <a:xfrm>
            <a:off x="2561568" y="2109866"/>
            <a:ext cx="6055077" cy="4291702"/>
          </a:xfrm>
          <a:prstGeom prst="rect">
            <a:avLst/>
          </a:prstGeom>
        </p:spPr>
        <p:txBody>
          <a:bodyPr/>
          <a:lstStyle>
            <a:lvl1pPr>
              <a:lnSpc>
                <a:spcPct val="100000"/>
              </a:lnSpc>
              <a:spcBef>
                <a:spcPts val="0"/>
              </a:spcBef>
              <a:defRPr sz="855"/>
            </a:lvl1pPr>
            <a:lvl2pPr>
              <a:lnSpc>
                <a:spcPct val="100000"/>
              </a:lnSpc>
              <a:spcBef>
                <a:spcPts val="0"/>
              </a:spcBef>
              <a:defRPr sz="941"/>
            </a:lvl2pPr>
            <a:lvl3pPr>
              <a:lnSpc>
                <a:spcPct val="100000"/>
              </a:lnSpc>
              <a:spcBef>
                <a:spcPts val="0"/>
              </a:spcBef>
              <a:defRPr sz="855"/>
            </a:lvl3pPr>
            <a:lvl4pPr>
              <a:lnSpc>
                <a:spcPct val="100000"/>
              </a:lnSpc>
              <a:spcBef>
                <a:spcPts val="0"/>
              </a:spcBef>
              <a:defRPr sz="855"/>
            </a:lvl4pPr>
            <a:lvl5pPr>
              <a:lnSpc>
                <a:spcPct val="100000"/>
              </a:lnSpc>
              <a:spcBef>
                <a:spcPts val="0"/>
              </a:spcBef>
              <a:defRPr sz="855"/>
            </a:lvl5pPr>
          </a:lstStyle>
          <a:p>
            <a:pPr lvl="0"/>
            <a:r>
              <a:rPr lang="en-US" dirty="0"/>
              <a:t>Put the text of the letter here</a:t>
            </a:r>
          </a:p>
        </p:txBody>
      </p:sp>
      <p:sp>
        <p:nvSpPr>
          <p:cNvPr id="9" name="ProjectName"/>
          <p:cNvSpPr>
            <a:spLocks noGrp="1"/>
          </p:cNvSpPr>
          <p:nvPr>
            <p:ph type="body" sz="quarter" idx="15" hasCustomPrompt="1"/>
          </p:nvPr>
        </p:nvSpPr>
        <p:spPr>
          <a:xfrm>
            <a:off x="2561569" y="1865808"/>
            <a:ext cx="3343479" cy="226057"/>
          </a:xfrm>
          <a:prstGeom prst="rect">
            <a:avLst/>
          </a:prstGeom>
        </p:spPr>
        <p:txBody>
          <a:bodyPr/>
          <a:lstStyle>
            <a:lvl1pPr>
              <a:defRPr sz="941" b="1">
                <a:solidFill>
                  <a:schemeClr val="tx1"/>
                </a:solidFill>
              </a:defRPr>
            </a:lvl1pPr>
          </a:lstStyle>
          <a:p>
            <a:pPr lvl="0"/>
            <a:r>
              <a:rPr lang="en-US" dirty="0"/>
              <a:t>Project name</a:t>
            </a:r>
          </a:p>
        </p:txBody>
      </p:sp>
      <p:sp>
        <p:nvSpPr>
          <p:cNvPr id="10" name="Date"/>
          <p:cNvSpPr>
            <a:spLocks noGrp="1"/>
          </p:cNvSpPr>
          <p:nvPr>
            <p:ph type="body" sz="quarter" idx="16" hasCustomPrompt="1"/>
          </p:nvPr>
        </p:nvSpPr>
        <p:spPr>
          <a:xfrm>
            <a:off x="6177420" y="1865808"/>
            <a:ext cx="2439225" cy="226057"/>
          </a:xfrm>
          <a:prstGeom prst="rect">
            <a:avLst/>
          </a:prstGeom>
        </p:spPr>
        <p:txBody>
          <a:bodyPr/>
          <a:lstStyle>
            <a:lvl1pPr algn="r">
              <a:defRPr sz="941" b="1">
                <a:solidFill>
                  <a:schemeClr val="tx1"/>
                </a:solidFill>
              </a:defRPr>
            </a:lvl1pPr>
            <a:lvl2pPr algn="r">
              <a:defRPr/>
            </a:lvl2pPr>
          </a:lstStyle>
          <a:p>
            <a:pPr lvl="0"/>
            <a:r>
              <a:rPr lang="en-US" dirty="0"/>
              <a:t>Date</a:t>
            </a:r>
          </a:p>
        </p:txBody>
      </p:sp>
      <p:sp>
        <p:nvSpPr>
          <p:cNvPr id="11" name="ClientAddress"/>
          <p:cNvSpPr>
            <a:spLocks noGrp="1"/>
          </p:cNvSpPr>
          <p:nvPr>
            <p:ph type="body" sz="quarter" idx="17" hasCustomPrompt="1"/>
          </p:nvPr>
        </p:nvSpPr>
        <p:spPr>
          <a:xfrm>
            <a:off x="2561568" y="912288"/>
            <a:ext cx="3343653" cy="829353"/>
          </a:xfrm>
          <a:prstGeom prst="rect">
            <a:avLst/>
          </a:prstGeom>
        </p:spPr>
        <p:txBody>
          <a:bodyPr anchor="ctr" anchorCtr="0"/>
          <a:lstStyle>
            <a:lvl1pPr>
              <a:spcAft>
                <a:spcPts val="0"/>
              </a:spcAft>
              <a:defRPr baseline="0">
                <a:solidFill>
                  <a:schemeClr val="bg1"/>
                </a:solidFill>
              </a:defRPr>
            </a:lvl1pPr>
          </a:lstStyle>
          <a:p>
            <a:pPr lvl="0"/>
            <a:r>
              <a:rPr lang="en-US" dirty="0"/>
              <a:t>Put the client contact name and address here</a:t>
            </a:r>
          </a:p>
        </p:txBody>
      </p:sp>
      <p:pic>
        <p:nvPicPr>
          <p:cNvPr id="12" name="Log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80" y="663482"/>
            <a:ext cx="593998" cy="738124"/>
          </a:xfrm>
          <a:prstGeom prst="rect">
            <a:avLst/>
          </a:prstGeom>
        </p:spPr>
      </p:pic>
      <p:sp>
        <p:nvSpPr>
          <p:cNvPr id="13" name="TextBox 12"/>
          <p:cNvSpPr txBox="1"/>
          <p:nvPr userDrawn="1"/>
        </p:nvSpPr>
        <p:spPr>
          <a:xfrm>
            <a:off x="2561569" y="682136"/>
            <a:ext cx="1863274" cy="144783"/>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941" b="1" kern="0" dirty="0">
                <a:solidFill>
                  <a:srgbClr val="7F7E82"/>
                </a:solidFill>
              </a:rPr>
              <a:t>Reliance Restricted</a:t>
            </a:r>
          </a:p>
        </p:txBody>
      </p:sp>
      <p:sp>
        <p:nvSpPr>
          <p:cNvPr id="14" name="BottomFooter"/>
          <p:cNvSpPr>
            <a:spLocks noGrp="1"/>
          </p:cNvSpPr>
          <p:nvPr>
            <p:ph type="body" sz="quarter" idx="18" hasCustomPrompt="1"/>
          </p:nvPr>
        </p:nvSpPr>
        <p:spPr>
          <a:xfrm>
            <a:off x="520705" y="6529701"/>
            <a:ext cx="6051981" cy="129686"/>
          </a:xfrm>
          <a:prstGeom prst="rect">
            <a:avLst/>
          </a:prstGeom>
        </p:spPr>
        <p:txBody>
          <a:bodyPr/>
          <a:lstStyle>
            <a:lvl1pPr algn="l">
              <a:defRPr sz="599" baseline="0">
                <a:solidFill>
                  <a:schemeClr val="accent1"/>
                </a:solidFill>
              </a:defRPr>
            </a:lvl1pPr>
          </a:lstStyle>
          <a:p>
            <a:pPr lvl="0"/>
            <a:r>
              <a:rPr lang="en-US" dirty="0"/>
              <a:t>Enter footer text here, such as “A member firm of Ernst &amp; Young Global”</a:t>
            </a:r>
          </a:p>
        </p:txBody>
      </p:sp>
    </p:spTree>
    <p:extLst>
      <p:ext uri="{BB962C8B-B14F-4D97-AF65-F5344CB8AC3E}">
        <p14:creationId xmlns:p14="http://schemas.microsoft.com/office/powerpoint/2010/main" val="1665691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ransmittal letter - second page">
    <p:spTree>
      <p:nvGrpSpPr>
        <p:cNvPr id="1" name=""/>
        <p:cNvGrpSpPr/>
        <p:nvPr/>
      </p:nvGrpSpPr>
      <p:grpSpPr>
        <a:xfrm>
          <a:off x="0" y="0"/>
          <a:ext cx="0" cy="0"/>
          <a:chOff x="0" y="0"/>
          <a:chExt cx="0" cy="0"/>
        </a:xfrm>
      </p:grpSpPr>
      <p:cxnSp>
        <p:nvCxnSpPr>
          <p:cNvPr id="14" name="Bottom rule"/>
          <p:cNvCxnSpPr/>
          <p:nvPr userDrawn="1"/>
        </p:nvCxnSpPr>
        <p:spPr bwMode="gray">
          <a:xfrm>
            <a:off x="523879" y="6660826"/>
            <a:ext cx="8092766" cy="0"/>
          </a:xfrm>
          <a:prstGeom prst="line">
            <a:avLst/>
          </a:prstGeom>
          <a:noFill/>
          <a:ln w="6350">
            <a:solidFill>
              <a:schemeClr val="bg2"/>
            </a:solidFill>
            <a:miter lim="800000"/>
            <a:headEnd/>
            <a:tailEnd type="none" w="med" len="med"/>
          </a:ln>
          <a:effectLst/>
        </p:spPr>
      </p:cxnSp>
      <p:sp>
        <p:nvSpPr>
          <p:cNvPr id="15" name="Filename_Subsec_Page"/>
          <p:cNvSpPr txBox="1"/>
          <p:nvPr userDrawn="1"/>
        </p:nvSpPr>
        <p:spPr>
          <a:xfrm>
            <a:off x="523879" y="6529701"/>
            <a:ext cx="8092766" cy="129686"/>
          </a:xfrm>
          <a:prstGeom prst="rect">
            <a:avLst/>
          </a:prstGeom>
          <a:noFill/>
        </p:spPr>
        <p:txBody>
          <a:bodyPr wrap="square" lIns="0" tIns="0" rIns="0" bIns="0" rtlCol="0">
            <a:noAutofit/>
          </a:bodyPr>
          <a:lstStyle/>
          <a:p>
            <a:pPr algn="r" eaLnBrk="0" fontAlgn="base" hangingPunct="0">
              <a:spcAft>
                <a:spcPct val="0"/>
              </a:spcAft>
            </a:pPr>
            <a:r>
              <a:rPr lang="en-US" sz="599" dirty="0">
                <a:solidFill>
                  <a:srgbClr val="A5A4A7"/>
                </a:solidFill>
              </a:rPr>
              <a:t>Project PAG DC: Results presentation | </a:t>
            </a:r>
            <a:r>
              <a:rPr lang="en-US" sz="599" b="1" dirty="0">
                <a:solidFill>
                  <a:srgbClr val="A5A4A7"/>
                </a:solidFill>
              </a:rPr>
              <a:t>Page </a:t>
            </a:r>
            <a:fld id="{C89F3489-DEE5-40FB-A31B-7467B1E7B008}" type="slidenum">
              <a:rPr lang="en-US" sz="599" b="1" smtClean="0">
                <a:solidFill>
                  <a:srgbClr val="A5A4A7"/>
                </a:solidFill>
              </a:rPr>
              <a:pPr algn="r" eaLnBrk="0" fontAlgn="base" hangingPunct="0">
                <a:spcAft>
                  <a:spcPct val="0"/>
                </a:spcAft>
              </a:pPr>
              <a:t>‹#›</a:t>
            </a:fld>
            <a:r>
              <a:rPr lang="en-US" sz="599" b="1" dirty="0">
                <a:solidFill>
                  <a:srgbClr val="A5A4A7"/>
                </a:solidFill>
              </a:rPr>
              <a:t> of 27</a:t>
            </a:r>
          </a:p>
        </p:txBody>
      </p:sp>
      <p:cxnSp>
        <p:nvCxnSpPr>
          <p:cNvPr id="8" name="Top rule"/>
          <p:cNvCxnSpPr/>
          <p:nvPr userDrawn="1"/>
        </p:nvCxnSpPr>
        <p:spPr bwMode="gray">
          <a:xfrm>
            <a:off x="523879" y="391351"/>
            <a:ext cx="8092766" cy="0"/>
          </a:xfrm>
          <a:prstGeom prst="line">
            <a:avLst/>
          </a:prstGeom>
          <a:noFill/>
          <a:ln w="6350">
            <a:solidFill>
              <a:schemeClr val="bg2"/>
            </a:solidFill>
            <a:miter lim="800000"/>
            <a:headEnd/>
            <a:tailEnd type="none" w="med" len="med"/>
          </a:ln>
          <a:effectLst/>
        </p:spPr>
      </p:cxnSp>
      <p:sp>
        <p:nvSpPr>
          <p:cNvPr id="9" name="Filename_Vers_Draft"/>
          <p:cNvSpPr txBox="1">
            <a:spLocks/>
          </p:cNvSpPr>
          <p:nvPr userDrawn="1"/>
        </p:nvSpPr>
        <p:spPr>
          <a:xfrm>
            <a:off x="523879" y="222306"/>
            <a:ext cx="3477325" cy="165871"/>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26"/>
              </a:lnSpc>
              <a:spcBef>
                <a:spcPts val="513"/>
              </a:spcBef>
              <a:spcAft>
                <a:spcPts val="0"/>
              </a:spcAft>
            </a:pPr>
            <a:r>
              <a:rPr lang="sv-SE" sz="599" b="0" kern="0">
                <a:solidFill>
                  <a:srgbClr val="A5A4A7"/>
                </a:solidFill>
                <a:latin typeface="EYInterstate"/>
              </a:rPr>
              <a:t>02 December 2016 | Version 1.0 (Draft)</a:t>
            </a:r>
            <a:endParaRPr lang="en-US" sz="599" b="0" kern="0" dirty="0">
              <a:solidFill>
                <a:srgbClr val="A5A4A7"/>
              </a:solidFill>
              <a:latin typeface="EYInterstate"/>
            </a:endParaRPr>
          </a:p>
        </p:txBody>
      </p:sp>
      <p:pic>
        <p:nvPicPr>
          <p:cNvPr id="23" name="Log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80" y="663482"/>
            <a:ext cx="593998" cy="738124"/>
          </a:xfrm>
          <a:prstGeom prst="rect">
            <a:avLst/>
          </a:prstGeom>
        </p:spPr>
      </p:pic>
      <p:sp>
        <p:nvSpPr>
          <p:cNvPr id="12" name="Letter text"/>
          <p:cNvSpPr>
            <a:spLocks noGrp="1"/>
          </p:cNvSpPr>
          <p:nvPr>
            <p:ph type="body" sz="quarter" idx="14" hasCustomPrompt="1"/>
          </p:nvPr>
        </p:nvSpPr>
        <p:spPr>
          <a:xfrm>
            <a:off x="2561568" y="1865809"/>
            <a:ext cx="6055077" cy="4535759"/>
          </a:xfrm>
          <a:prstGeom prst="rect">
            <a:avLst/>
          </a:prstGeom>
        </p:spPr>
        <p:txBody>
          <a:bodyPr/>
          <a:lstStyle>
            <a:lvl1pPr>
              <a:lnSpc>
                <a:spcPct val="100000"/>
              </a:lnSpc>
              <a:spcBef>
                <a:spcPts val="0"/>
              </a:spcBef>
              <a:defRPr sz="855"/>
            </a:lvl1pPr>
            <a:lvl2pPr>
              <a:lnSpc>
                <a:spcPct val="100000"/>
              </a:lnSpc>
              <a:spcBef>
                <a:spcPts val="0"/>
              </a:spcBef>
              <a:defRPr sz="941"/>
            </a:lvl2pPr>
            <a:lvl3pPr>
              <a:lnSpc>
                <a:spcPct val="100000"/>
              </a:lnSpc>
              <a:spcBef>
                <a:spcPts val="0"/>
              </a:spcBef>
              <a:defRPr sz="855"/>
            </a:lvl3pPr>
            <a:lvl4pPr>
              <a:lnSpc>
                <a:spcPct val="100000"/>
              </a:lnSpc>
              <a:spcBef>
                <a:spcPts val="0"/>
              </a:spcBef>
              <a:defRPr sz="855"/>
            </a:lvl4pPr>
            <a:lvl5pPr>
              <a:lnSpc>
                <a:spcPct val="100000"/>
              </a:lnSpc>
              <a:spcBef>
                <a:spcPts val="0"/>
              </a:spcBef>
              <a:defRPr sz="855"/>
            </a:lvl5pPr>
          </a:lstStyle>
          <a:p>
            <a:pPr lvl="0"/>
            <a:r>
              <a:rPr lang="en-US" dirty="0"/>
              <a:t>Put the text of the letter here</a:t>
            </a:r>
          </a:p>
        </p:txBody>
      </p:sp>
      <p:sp>
        <p:nvSpPr>
          <p:cNvPr id="13" name="BottomFooter"/>
          <p:cNvSpPr>
            <a:spLocks noGrp="1"/>
          </p:cNvSpPr>
          <p:nvPr>
            <p:ph type="body" sz="quarter" idx="18" hasCustomPrompt="1"/>
          </p:nvPr>
        </p:nvSpPr>
        <p:spPr>
          <a:xfrm>
            <a:off x="520705" y="6529701"/>
            <a:ext cx="6051981" cy="129686"/>
          </a:xfrm>
          <a:prstGeom prst="rect">
            <a:avLst/>
          </a:prstGeom>
        </p:spPr>
        <p:txBody>
          <a:bodyPr/>
          <a:lstStyle>
            <a:lvl1pPr algn="l">
              <a:defRPr sz="599" baseline="0">
                <a:solidFill>
                  <a:schemeClr val="accent1"/>
                </a:solidFill>
              </a:defRPr>
            </a:lvl1pPr>
          </a:lstStyle>
          <a:p>
            <a:pPr lvl="0"/>
            <a:r>
              <a:rPr lang="en-US" dirty="0"/>
              <a:t>Enter footer text here, such as “A member firm of Ernst &amp; Young Global”</a:t>
            </a:r>
          </a:p>
        </p:txBody>
      </p:sp>
      <p:sp>
        <p:nvSpPr>
          <p:cNvPr id="10" name="LocalFirmNameAndAddress"/>
          <p:cNvSpPr>
            <a:spLocks noGrp="1"/>
          </p:cNvSpPr>
          <p:nvPr>
            <p:ph type="body" sz="quarter" idx="13" hasCustomPrompt="1"/>
          </p:nvPr>
        </p:nvSpPr>
        <p:spPr bwMode="gray">
          <a:xfrm>
            <a:off x="520704" y="1865809"/>
            <a:ext cx="1683097" cy="1214032"/>
          </a:xfrm>
          <a:prstGeom prst="rect">
            <a:avLst/>
          </a:prstGeom>
        </p:spPr>
        <p:txBody>
          <a:bodyPr lIns="0" tIns="0" rIns="0" bIns="0"/>
          <a:lstStyle>
            <a:lvl1pPr algn="l">
              <a:lnSpc>
                <a:spcPct val="100000"/>
              </a:lnSpc>
              <a:spcBef>
                <a:spcPts val="0"/>
              </a:spcBef>
              <a:spcAft>
                <a:spcPts val="0"/>
              </a:spcAft>
              <a:defRPr lang="en-US" sz="770" b="1" i="0" noProof="0" dirty="0" smtClean="0">
                <a:solidFill>
                  <a:schemeClr val="tx1"/>
                </a:solidFill>
                <a:latin typeface="+mn-lt"/>
                <a:cs typeface="Arial" pitchFamily="34" charset="0"/>
              </a:defRPr>
            </a:lvl1pPr>
            <a:lvl2pPr algn="l">
              <a:lnSpc>
                <a:spcPct val="100000"/>
              </a:lnSpc>
              <a:spcBef>
                <a:spcPts val="0"/>
              </a:spcBef>
              <a:spcAft>
                <a:spcPts val="0"/>
              </a:spcAft>
              <a:defRPr lang="en-US" sz="770" b="0" i="0" noProof="0" dirty="0" smtClean="0">
                <a:solidFill>
                  <a:schemeClr val="tx1"/>
                </a:solidFill>
                <a:latin typeface="+mn-lt"/>
                <a:cs typeface="Arial" pitchFamily="34" charset="0"/>
              </a:defRPr>
            </a:lvl2pPr>
            <a:lvl3pPr marL="0" indent="0" algn="l">
              <a:lnSpc>
                <a:spcPct val="100000"/>
              </a:lnSpc>
              <a:spcBef>
                <a:spcPts val="513"/>
              </a:spcBef>
              <a:spcAft>
                <a:spcPts val="513"/>
              </a:spcAft>
              <a:buNone/>
              <a:defRPr lang="en-US" sz="770" b="1" i="0" noProof="0" dirty="0" smtClean="0">
                <a:solidFill>
                  <a:schemeClr val="tx1"/>
                </a:solidFill>
                <a:latin typeface="+mn-lt"/>
                <a:cs typeface="Arial" pitchFamily="34" charset="0"/>
              </a:defRPr>
            </a:lvl3pPr>
            <a:lvl4pPr>
              <a:lnSpc>
                <a:spcPct val="100000"/>
              </a:lnSpc>
              <a:spcAft>
                <a:spcPts val="513"/>
              </a:spcAft>
              <a:buFont typeface="Arial" pitchFamily="34" charset="0"/>
              <a:buChar char="─"/>
              <a:defRPr>
                <a:solidFill>
                  <a:schemeClr val="bg1"/>
                </a:solidFill>
                <a:latin typeface="Arial" pitchFamily="34" charset="0"/>
                <a:cs typeface="Arial" pitchFamily="34" charset="0"/>
              </a:defRPr>
            </a:lvl4pPr>
            <a:lvl5pPr>
              <a:lnSpc>
                <a:spcPct val="100000"/>
              </a:lnSpc>
              <a:spcAft>
                <a:spcPts val="513"/>
              </a:spcAft>
              <a:buFont typeface="Arial" pitchFamily="34" charset="0"/>
              <a:buChar char="─"/>
              <a:defRPr>
                <a:solidFill>
                  <a:schemeClr val="bg1"/>
                </a:solidFill>
                <a:latin typeface="Arial" pitchFamily="34" charset="0"/>
                <a:cs typeface="Arial" pitchFamily="34" charset="0"/>
              </a:defRPr>
            </a:lvl5pPr>
          </a:lstStyle>
          <a:p>
            <a:pPr lvl="0"/>
            <a:r>
              <a:rPr lang="en-US" dirty="0"/>
              <a:t>Add the local firm name as a level 1 entry, then “indent” to level 2 for the address, then indent to level 3 for the ey.com.</a:t>
            </a:r>
          </a:p>
          <a:p>
            <a:pPr lvl="1"/>
            <a:r>
              <a:rPr lang="en-US" dirty="0"/>
              <a:t>Address level</a:t>
            </a:r>
          </a:p>
          <a:p>
            <a:pPr lvl="2"/>
            <a:r>
              <a:rPr lang="en-US" dirty="0"/>
              <a:t>ey.com level</a:t>
            </a:r>
          </a:p>
        </p:txBody>
      </p:sp>
    </p:spTree>
    <p:extLst>
      <p:ext uri="{BB962C8B-B14F-4D97-AF65-F5344CB8AC3E}">
        <p14:creationId xmlns:p14="http://schemas.microsoft.com/office/powerpoint/2010/main" val="3128121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523879" y="1550889"/>
            <a:ext cx="8092766" cy="4850678"/>
          </a:xfrm>
          <a:prstGeom prst="rect">
            <a:avLst/>
          </a:prstGeom>
        </p:spPr>
        <p:txBody>
          <a:bodyPr/>
          <a:lstStyle/>
          <a:p>
            <a:r>
              <a:rPr lang="en-US" dirty="0"/>
              <a:t>Click icon to add table</a:t>
            </a:r>
          </a:p>
        </p:txBody>
      </p:sp>
      <p:sp>
        <p:nvSpPr>
          <p:cNvPr id="2" name="Title Headline 1"/>
          <p:cNvSpPr>
            <a:spLocks noGrp="1"/>
          </p:cNvSpPr>
          <p:nvPr>
            <p:ph type="title"/>
          </p:nvPr>
        </p:nvSpPr>
        <p:spPr/>
        <p:txBody>
          <a:bodyPr/>
          <a:lstStyle/>
          <a:p>
            <a:r>
              <a:rPr lang="en-US" dirty="0"/>
              <a:t>Click to edit Master title style</a:t>
            </a:r>
          </a:p>
        </p:txBody>
      </p:sp>
      <p:sp>
        <p:nvSpPr>
          <p:cNvPr id="11"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dirty="0"/>
          </a:p>
        </p:txBody>
      </p:sp>
    </p:spTree>
    <p:extLst>
      <p:ext uri="{BB962C8B-B14F-4D97-AF65-F5344CB8AC3E}">
        <p14:creationId xmlns:p14="http://schemas.microsoft.com/office/powerpoint/2010/main" val="1441499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C detailed">
    <p:spTree>
      <p:nvGrpSpPr>
        <p:cNvPr id="1" name=""/>
        <p:cNvGrpSpPr/>
        <p:nvPr/>
      </p:nvGrpSpPr>
      <p:grpSpPr>
        <a:xfrm>
          <a:off x="0" y="0"/>
          <a:ext cx="0" cy="0"/>
          <a:chOff x="0" y="0"/>
          <a:chExt cx="0" cy="0"/>
        </a:xfrm>
      </p:grpSpPr>
      <p:sp>
        <p:nvSpPr>
          <p:cNvPr id="6" name="Table Placeholder 3"/>
          <p:cNvSpPr>
            <a:spLocks noGrp="1"/>
          </p:cNvSpPr>
          <p:nvPr>
            <p:ph type="tbl" sz="quarter" idx="12"/>
          </p:nvPr>
        </p:nvSpPr>
        <p:spPr>
          <a:xfrm>
            <a:off x="523879" y="1550889"/>
            <a:ext cx="8092766" cy="4850678"/>
          </a:xfrm>
          <a:prstGeom prst="rect">
            <a:avLst/>
          </a:prstGeom>
        </p:spPr>
        <p:txBody>
          <a:bodyPr/>
          <a:lstStyle/>
          <a:p>
            <a:r>
              <a:rPr lang="en-US"/>
              <a:t>Click icon to add table</a:t>
            </a:r>
          </a:p>
        </p:txBody>
      </p:sp>
      <p:sp>
        <p:nvSpPr>
          <p:cNvPr id="7"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a:t>Click to edit Master title style</a:t>
            </a:r>
          </a:p>
        </p:txBody>
      </p:sp>
      <p:sp>
        <p:nvSpPr>
          <p:cNvPr id="8"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790372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cover with image">
    <p:bg>
      <p:bgPr>
        <a:solidFill>
          <a:schemeClr val="tx2"/>
        </a:solidFill>
        <a:effectLst/>
      </p:bgPr>
    </p:bg>
    <p:spTree>
      <p:nvGrpSpPr>
        <p:cNvPr id="1" name=""/>
        <p:cNvGrpSpPr/>
        <p:nvPr/>
      </p:nvGrpSpPr>
      <p:grpSpPr>
        <a:xfrm>
          <a:off x="0" y="0"/>
          <a:ext cx="0" cy="0"/>
          <a:chOff x="0" y="0"/>
          <a:chExt cx="0" cy="0"/>
        </a:xfrm>
      </p:grpSpPr>
      <p:sp>
        <p:nvSpPr>
          <p:cNvPr id="3" name="Divider Image"/>
          <p:cNvSpPr>
            <a:spLocks/>
          </p:cNvSpPr>
          <p:nvPr userDrawn="1"/>
        </p:nvSpPr>
        <p:spPr bwMode="auto">
          <a:xfrm>
            <a:off x="0" y="1167"/>
            <a:ext cx="9144000" cy="5984011"/>
          </a:xfrm>
          <a:custGeom>
            <a:avLst/>
            <a:gdLst>
              <a:gd name="T0" fmla="*/ 0 w 6736"/>
              <a:gd name="T1" fmla="*/ 0 h 4156"/>
              <a:gd name="T2" fmla="*/ 0 w 6736"/>
              <a:gd name="T3" fmla="*/ 4156 h 4156"/>
              <a:gd name="T4" fmla="*/ 6736 w 6736"/>
              <a:gd name="T5" fmla="*/ 2968 h 4156"/>
              <a:gd name="T6" fmla="*/ 6736 w 6736"/>
              <a:gd name="T7" fmla="*/ 0 h 4156"/>
              <a:gd name="T8" fmla="*/ 0 w 6736"/>
              <a:gd name="T9" fmla="*/ 0 h 4156"/>
            </a:gdLst>
            <a:ahLst/>
            <a:cxnLst>
              <a:cxn ang="0">
                <a:pos x="T0" y="T1"/>
              </a:cxn>
              <a:cxn ang="0">
                <a:pos x="T2" y="T3"/>
              </a:cxn>
              <a:cxn ang="0">
                <a:pos x="T4" y="T5"/>
              </a:cxn>
              <a:cxn ang="0">
                <a:pos x="T6" y="T7"/>
              </a:cxn>
              <a:cxn ang="0">
                <a:pos x="T8" y="T9"/>
              </a:cxn>
            </a:cxnLst>
            <a:rect l="0" t="0" r="r" b="b"/>
            <a:pathLst>
              <a:path w="6736" h="4156">
                <a:moveTo>
                  <a:pt x="0" y="0"/>
                </a:moveTo>
                <a:lnTo>
                  <a:pt x="0" y="4156"/>
                </a:lnTo>
                <a:lnTo>
                  <a:pt x="6736" y="2968"/>
                </a:lnTo>
                <a:lnTo>
                  <a:pt x="6736" y="0"/>
                </a:lnTo>
                <a:lnTo>
                  <a:pt x="0" y="0"/>
                </a:lnTo>
                <a:close/>
              </a:path>
            </a:pathLst>
          </a:custGeom>
          <a:blipFill dpi="0"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a:fillRect/>
            </a:stretch>
          </a:blipFill>
          <a:ln>
            <a:noFill/>
          </a:ln>
        </p:spPr>
        <p:txBody>
          <a:bodyPr vert="horz" wrap="square" lIns="78191" tIns="39095" rIns="78191" bIns="39095" numCol="1" anchor="t" anchorCtr="0" compatLnSpc="1">
            <a:prstTxWarp prst="textNoShape">
              <a:avLst/>
            </a:prstTxWarp>
          </a:bodyPr>
          <a:lstStyle/>
          <a:p>
            <a:pPr algn="ctr" eaLnBrk="0" fontAlgn="base" hangingPunct="0">
              <a:spcBef>
                <a:spcPct val="50000"/>
              </a:spcBef>
              <a:spcAft>
                <a:spcPct val="0"/>
              </a:spcAft>
            </a:pPr>
            <a:endParaRPr lang="en-US" sz="941" dirty="0">
              <a:solidFill>
                <a:srgbClr val="FFFFFF"/>
              </a:solidFill>
            </a:endParaRPr>
          </a:p>
        </p:txBody>
      </p:sp>
      <p:sp>
        <p:nvSpPr>
          <p:cNvPr id="7" name="Cover Text 2"/>
          <p:cNvSpPr>
            <a:spLocks noGrp="1"/>
          </p:cNvSpPr>
          <p:nvPr>
            <p:ph type="subTitle" idx="11" hasCustomPrompt="1"/>
          </p:nvPr>
        </p:nvSpPr>
        <p:spPr>
          <a:xfrm>
            <a:off x="523880" y="2200073"/>
            <a:ext cx="4048120" cy="414676"/>
          </a:xfrm>
          <a:prstGeom prst="rect">
            <a:avLst/>
          </a:prstGeom>
        </p:spPr>
        <p:txBody>
          <a:bodyPr tIns="0" bIns="0">
            <a:noAutofit/>
          </a:bodyPr>
          <a:lstStyle>
            <a:lvl1pPr marL="0" indent="0" algn="l">
              <a:lnSpc>
                <a:spcPts val="1283"/>
              </a:lnSpc>
              <a:spcBef>
                <a:spcPts val="0"/>
              </a:spcBef>
              <a:spcAft>
                <a:spcPts val="513"/>
              </a:spcAft>
              <a:buNone/>
              <a:defRPr sz="1197" baseline="0">
                <a:solidFill>
                  <a:schemeClr val="tx2"/>
                </a:solidFill>
                <a:latin typeface="+mn-lt"/>
                <a:cs typeface="Arial" pitchFamily="34" charset="0"/>
              </a:defRPr>
            </a:lvl1pPr>
            <a:lvl2pPr marL="0" indent="0" algn="l">
              <a:buNone/>
              <a:defRPr sz="1368">
                <a:solidFill>
                  <a:srgbClr val="404040"/>
                </a:solidFill>
              </a:defRPr>
            </a:lvl2pPr>
            <a:lvl3pPr marL="781903" indent="0" algn="ctr">
              <a:buNone/>
              <a:defRPr>
                <a:solidFill>
                  <a:schemeClr val="tx1">
                    <a:tint val="75000"/>
                  </a:schemeClr>
                </a:solidFill>
              </a:defRPr>
            </a:lvl3pPr>
            <a:lvl4pPr marL="1172855" indent="0" algn="ctr">
              <a:buNone/>
              <a:defRPr>
                <a:solidFill>
                  <a:schemeClr val="tx1">
                    <a:tint val="75000"/>
                  </a:schemeClr>
                </a:solidFill>
              </a:defRPr>
            </a:lvl4pPr>
            <a:lvl5pPr marL="1563807" indent="0" algn="ctr">
              <a:buNone/>
              <a:defRPr>
                <a:solidFill>
                  <a:schemeClr val="tx1">
                    <a:tint val="75000"/>
                  </a:schemeClr>
                </a:solidFill>
              </a:defRPr>
            </a:lvl5pPr>
            <a:lvl6pPr marL="1954759" indent="0" algn="ctr">
              <a:buNone/>
              <a:defRPr>
                <a:solidFill>
                  <a:schemeClr val="tx1">
                    <a:tint val="75000"/>
                  </a:schemeClr>
                </a:solidFill>
              </a:defRPr>
            </a:lvl6pPr>
            <a:lvl7pPr marL="2345710" indent="0" algn="ctr">
              <a:buNone/>
              <a:defRPr>
                <a:solidFill>
                  <a:schemeClr val="tx1">
                    <a:tint val="75000"/>
                  </a:schemeClr>
                </a:solidFill>
              </a:defRPr>
            </a:lvl7pPr>
            <a:lvl8pPr marL="2736662" indent="0" algn="ctr">
              <a:buNone/>
              <a:defRPr>
                <a:solidFill>
                  <a:schemeClr val="tx1">
                    <a:tint val="75000"/>
                  </a:schemeClr>
                </a:solidFill>
              </a:defRPr>
            </a:lvl8pPr>
            <a:lvl9pPr marL="3127614" indent="0" algn="ctr">
              <a:buNone/>
              <a:defRPr>
                <a:solidFill>
                  <a:schemeClr val="tx1">
                    <a:tint val="75000"/>
                  </a:schemeClr>
                </a:solidFill>
              </a:defRPr>
            </a:lvl9pPr>
          </a:lstStyle>
          <a:p>
            <a:pPr lvl="0"/>
            <a:r>
              <a:rPr lang="en-GB" dirty="0"/>
              <a:t>Section subtitle</a:t>
            </a:r>
          </a:p>
        </p:txBody>
      </p:sp>
      <p:sp>
        <p:nvSpPr>
          <p:cNvPr id="4" name="Section No"/>
          <p:cNvSpPr>
            <a:spLocks noGrp="1"/>
          </p:cNvSpPr>
          <p:nvPr>
            <p:ph type="body" sz="quarter" idx="12" hasCustomPrompt="1"/>
          </p:nvPr>
        </p:nvSpPr>
        <p:spPr>
          <a:xfrm>
            <a:off x="523988" y="341108"/>
            <a:ext cx="4048012" cy="1078159"/>
          </a:xfrm>
          <a:prstGeom prst="rect">
            <a:avLst/>
          </a:prstGeom>
        </p:spPr>
        <p:txBody>
          <a:bodyPr/>
          <a:lstStyle>
            <a:lvl1pPr>
              <a:lnSpc>
                <a:spcPts val="7439"/>
              </a:lnSpc>
              <a:spcAft>
                <a:spcPts val="0"/>
              </a:spcAft>
              <a:defRPr sz="7183" b="1">
                <a:solidFill>
                  <a:schemeClr val="accent2"/>
                </a:solidFill>
                <a:latin typeface="+mn-lt"/>
              </a:defRPr>
            </a:lvl1pPr>
          </a:lstStyle>
          <a:p>
            <a:pPr lvl="0"/>
            <a:r>
              <a:rPr lang="en-US" dirty="0"/>
              <a:t>#</a:t>
            </a:r>
          </a:p>
        </p:txBody>
      </p:sp>
      <p:sp>
        <p:nvSpPr>
          <p:cNvPr id="6" name="Cover Text 1"/>
          <p:cNvSpPr>
            <a:spLocks noGrp="1"/>
          </p:cNvSpPr>
          <p:nvPr>
            <p:ph type="title" hasCustomPrompt="1"/>
          </p:nvPr>
        </p:nvSpPr>
        <p:spPr>
          <a:xfrm>
            <a:off x="523880" y="1436018"/>
            <a:ext cx="4048120" cy="583991"/>
          </a:xfrm>
          <a:prstGeom prst="rect">
            <a:avLst/>
          </a:prstGeom>
        </p:spPr>
        <p:txBody>
          <a:bodyPr lIns="0" anchor="t">
            <a:noAutofit/>
          </a:bodyPr>
          <a:lstStyle>
            <a:lvl1pPr>
              <a:lnSpc>
                <a:spcPts val="2052"/>
              </a:lnSpc>
              <a:spcBef>
                <a:spcPts val="0"/>
              </a:spcBef>
              <a:defRPr sz="1796" baseline="0">
                <a:solidFill>
                  <a:schemeClr val="tx2"/>
                </a:solidFill>
                <a:latin typeface="+mn-lt"/>
              </a:defRPr>
            </a:lvl1pPr>
          </a:lstStyle>
          <a:p>
            <a:r>
              <a:rPr lang="en-US" dirty="0"/>
              <a:t>Section title</a:t>
            </a:r>
          </a:p>
        </p:txBody>
      </p:sp>
    </p:spTree>
    <p:extLst>
      <p:ext uri="{BB962C8B-B14F-4D97-AF65-F5344CB8AC3E}">
        <p14:creationId xmlns:p14="http://schemas.microsoft.com/office/powerpoint/2010/main" val="613133354"/>
      </p:ext>
    </p:extLst>
  </p:cSld>
  <p:clrMapOvr>
    <a:masterClrMapping/>
  </p:clrMapOvr>
  <p:extLst mod="1">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nner page – empty">
    <p:spTree>
      <p:nvGrpSpPr>
        <p:cNvPr id="1" name=""/>
        <p:cNvGrpSpPr/>
        <p:nvPr/>
      </p:nvGrpSpPr>
      <p:grpSpPr>
        <a:xfrm>
          <a:off x="0" y="0"/>
          <a:ext cx="0" cy="0"/>
          <a:chOff x="0" y="0"/>
          <a:chExt cx="0" cy="0"/>
        </a:xfrm>
      </p:grpSpPr>
      <p:sp>
        <p:nvSpPr>
          <p:cNvPr id="4"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
        <p:nvSpPr>
          <p:cNvPr id="5"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5387503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nner page – full-page 1 column">
    <p:spTree>
      <p:nvGrpSpPr>
        <p:cNvPr id="1" name=""/>
        <p:cNvGrpSpPr/>
        <p:nvPr/>
      </p:nvGrpSpPr>
      <p:grpSpPr>
        <a:xfrm>
          <a:off x="0" y="0"/>
          <a:ext cx="0" cy="0"/>
          <a:chOff x="0" y="0"/>
          <a:chExt cx="0" cy="0"/>
        </a:xfrm>
      </p:grpSpPr>
      <p:sp>
        <p:nvSpPr>
          <p:cNvPr id="7" name="Content Placeholder 1"/>
          <p:cNvSpPr>
            <a:spLocks noGrp="1"/>
          </p:cNvSpPr>
          <p:nvPr>
            <p:ph sz="quarter" idx="12" hasCustomPrompt="1"/>
          </p:nvPr>
        </p:nvSpPr>
        <p:spPr>
          <a:xfrm>
            <a:off x="523879" y="1550890"/>
            <a:ext cx="8092766" cy="4561441"/>
          </a:xfrm>
          <a:prstGeom prst="rect">
            <a:avLst/>
          </a:prstGeom>
        </p:spPr>
        <p:txBody>
          <a:bodyPr numCol="1" spcCol="0"/>
          <a:lstStyle>
            <a:lvl1pPr>
              <a:defRPr/>
            </a:lvl1pPr>
            <a:lvl5pPr>
              <a:buAutoNum type="arabicPeriod"/>
              <a:defRPr/>
            </a:lvl5p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3463129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nner page – full-page 2 snaking columns">
    <p:spTree>
      <p:nvGrpSpPr>
        <p:cNvPr id="1" name=""/>
        <p:cNvGrpSpPr/>
        <p:nvPr/>
      </p:nvGrpSpPr>
      <p:grpSpPr>
        <a:xfrm>
          <a:off x="0" y="0"/>
          <a:ext cx="0" cy="0"/>
          <a:chOff x="0" y="0"/>
          <a:chExt cx="0" cy="0"/>
        </a:xfrm>
      </p:grpSpPr>
      <p:sp>
        <p:nvSpPr>
          <p:cNvPr id="3" name="Content Placeholder 1"/>
          <p:cNvSpPr>
            <a:spLocks noGrp="1"/>
          </p:cNvSpPr>
          <p:nvPr>
            <p:ph sz="quarter" idx="11" hasCustomPrompt="1"/>
          </p:nvPr>
        </p:nvSpPr>
        <p:spPr>
          <a:xfrm>
            <a:off x="523879" y="1550890"/>
            <a:ext cx="8092766" cy="4561441"/>
          </a:xfrm>
          <a:prstGeom prst="rect">
            <a:avLst/>
          </a:prstGeom>
        </p:spPr>
        <p:txBody>
          <a:bodyPr numCol="2" spcCol="109728"/>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a:p>
            <a:pPr lvl="0"/>
            <a:endParaRPr lang="en-US" dirty="0"/>
          </a:p>
        </p:txBody>
      </p:sp>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425672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fld id="{76651528-F54F-4E5F-9668-34300DF617A5}" type="datetime1">
              <a:rPr lang="en-US" smtClean="0"/>
              <a:t>3/6/2020</a:t>
            </a:fld>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nner page – full-page 3 snaking columns">
    <p:spTree>
      <p:nvGrpSpPr>
        <p:cNvPr id="1" name=""/>
        <p:cNvGrpSpPr/>
        <p:nvPr/>
      </p:nvGrpSpPr>
      <p:grpSpPr>
        <a:xfrm>
          <a:off x="0" y="0"/>
          <a:ext cx="0" cy="0"/>
          <a:chOff x="0" y="0"/>
          <a:chExt cx="0" cy="0"/>
        </a:xfrm>
      </p:grpSpPr>
      <p:sp>
        <p:nvSpPr>
          <p:cNvPr id="8" name="Content Placeholder 1"/>
          <p:cNvSpPr>
            <a:spLocks noGrp="1"/>
          </p:cNvSpPr>
          <p:nvPr>
            <p:ph sz="quarter" idx="16" hasCustomPrompt="1"/>
          </p:nvPr>
        </p:nvSpPr>
        <p:spPr>
          <a:xfrm>
            <a:off x="523879" y="1550890"/>
            <a:ext cx="8094666" cy="4557121"/>
          </a:xfrm>
          <a:prstGeom prst="rect">
            <a:avLst/>
          </a:prstGeom>
        </p:spPr>
        <p:txBody>
          <a:bodyPr numCol="3" spcCol="109728"/>
          <a:lstStyle>
            <a:lvl5pPr>
              <a:buClrTx/>
              <a:defRPr/>
            </a:lvl5p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a:t>Click to edit Master title style</a:t>
            </a:r>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055249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nner page – 33-67 ">
    <p:spTree>
      <p:nvGrpSpPr>
        <p:cNvPr id="1" name=""/>
        <p:cNvGrpSpPr/>
        <p:nvPr/>
      </p:nvGrpSpPr>
      <p:grpSpPr>
        <a:xfrm>
          <a:off x="0" y="0"/>
          <a:ext cx="0" cy="0"/>
          <a:chOff x="0" y="0"/>
          <a:chExt cx="0" cy="0"/>
        </a:xfrm>
      </p:grpSpPr>
      <p:sp>
        <p:nvSpPr>
          <p:cNvPr id="13" name="Content Placeholder 1"/>
          <p:cNvSpPr>
            <a:spLocks noGrp="1"/>
          </p:cNvSpPr>
          <p:nvPr>
            <p:ph sz="quarter" idx="17" hasCustomPrompt="1"/>
          </p:nvPr>
        </p:nvSpPr>
        <p:spPr>
          <a:xfrm>
            <a:off x="3244925" y="1550890"/>
            <a:ext cx="5371720" cy="4557121"/>
          </a:xfrm>
          <a:prstGeom prst="rect">
            <a:avLst/>
          </a:prstGeom>
        </p:spPr>
        <p:txBody>
          <a:bodyPr numCol="2" spcCol="109728"/>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6251093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nner page – 33-67 one column">
    <p:spTree>
      <p:nvGrpSpPr>
        <p:cNvPr id="1" name=""/>
        <p:cNvGrpSpPr/>
        <p:nvPr/>
      </p:nvGrpSpPr>
      <p:grpSpPr>
        <a:xfrm>
          <a:off x="0" y="0"/>
          <a:ext cx="0" cy="0"/>
          <a:chOff x="0" y="0"/>
          <a:chExt cx="0" cy="0"/>
        </a:xfrm>
      </p:grpSpPr>
      <p:sp>
        <p:nvSpPr>
          <p:cNvPr id="7" name="Content Placeholder 1"/>
          <p:cNvSpPr>
            <a:spLocks noGrp="1"/>
          </p:cNvSpPr>
          <p:nvPr>
            <p:ph sz="quarter" idx="17" hasCustomPrompt="1"/>
          </p:nvPr>
        </p:nvSpPr>
        <p:spPr>
          <a:xfrm>
            <a:off x="3244925" y="1550890"/>
            <a:ext cx="5371720" cy="4557121"/>
          </a:xfrm>
          <a:prstGeom prst="rect">
            <a:avLst/>
          </a:prstGeom>
        </p:spPr>
        <p:txBody>
          <a:bodyPr numCol="1" spcCol="109728"/>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a:t>Click to edit Master title style</a:t>
            </a:r>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3552561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nner page – 67-33 ">
    <p:spTree>
      <p:nvGrpSpPr>
        <p:cNvPr id="1" name=""/>
        <p:cNvGrpSpPr/>
        <p:nvPr/>
      </p:nvGrpSpPr>
      <p:grpSpPr>
        <a:xfrm>
          <a:off x="0" y="0"/>
          <a:ext cx="0" cy="0"/>
          <a:chOff x="0" y="0"/>
          <a:chExt cx="0" cy="0"/>
        </a:xfrm>
      </p:grpSpPr>
      <p:sp>
        <p:nvSpPr>
          <p:cNvPr id="13" name="Content Placeholder 2"/>
          <p:cNvSpPr>
            <a:spLocks noGrp="1"/>
          </p:cNvSpPr>
          <p:nvPr>
            <p:ph sz="quarter" idx="17" hasCustomPrompt="1"/>
            <p:custDataLst>
              <p:tags r:id="rId1"/>
            </p:custDataLst>
          </p:nvPr>
        </p:nvSpPr>
        <p:spPr>
          <a:xfrm>
            <a:off x="5989428" y="1550890"/>
            <a:ext cx="2627217" cy="4561441"/>
          </a:xfrm>
          <a:prstGeom prst="rect">
            <a:avLst/>
          </a:prstGeom>
        </p:spPr>
        <p:txBody>
          <a:body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10" name="Content Placeholder 1"/>
          <p:cNvSpPr>
            <a:spLocks noGrp="1"/>
          </p:cNvSpPr>
          <p:nvPr>
            <p:ph sz="quarter" idx="16" hasCustomPrompt="1"/>
          </p:nvPr>
        </p:nvSpPr>
        <p:spPr>
          <a:xfrm>
            <a:off x="523879" y="1550890"/>
            <a:ext cx="5371720" cy="4561441"/>
          </a:xfrm>
          <a:prstGeom prst="rect">
            <a:avLst/>
          </a:prstGeom>
        </p:spPr>
        <p:txBody>
          <a:bodyPr numCol="2" spcCol="109728"/>
          <a:lstStyle>
            <a:lvl9pPr>
              <a:defRPr/>
            </a:lvl9p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a:p>
            <a:pPr lvl="8"/>
            <a:endParaRPr lang="en-US" dirty="0"/>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209603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nner page – 50-50 ">
    <p:spTree>
      <p:nvGrpSpPr>
        <p:cNvPr id="1" name=""/>
        <p:cNvGrpSpPr/>
        <p:nvPr/>
      </p:nvGrpSpPr>
      <p:grpSpPr>
        <a:xfrm>
          <a:off x="0" y="0"/>
          <a:ext cx="0" cy="0"/>
          <a:chOff x="0" y="0"/>
          <a:chExt cx="0" cy="0"/>
        </a:xfrm>
      </p:grpSpPr>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17" name="Content Placeholder 2"/>
          <p:cNvSpPr>
            <a:spLocks noGrp="1"/>
          </p:cNvSpPr>
          <p:nvPr>
            <p:ph sz="quarter" idx="17" hasCustomPrompt="1"/>
          </p:nvPr>
        </p:nvSpPr>
        <p:spPr>
          <a:xfrm>
            <a:off x="4621086" y="1550890"/>
            <a:ext cx="3995559" cy="4557121"/>
          </a:xfrm>
          <a:prstGeom prst="rect">
            <a:avLst/>
          </a:prstGeom>
        </p:spPr>
        <p:txBody>
          <a:body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15" name="Content Placeholder 1"/>
          <p:cNvSpPr>
            <a:spLocks noGrp="1"/>
          </p:cNvSpPr>
          <p:nvPr>
            <p:ph sz="quarter" idx="16" hasCustomPrompt="1"/>
          </p:nvPr>
        </p:nvSpPr>
        <p:spPr>
          <a:xfrm>
            <a:off x="523879" y="1550890"/>
            <a:ext cx="4003378" cy="4557121"/>
          </a:xfrm>
          <a:prstGeom prst="rect">
            <a:avLst/>
          </a:prstGeom>
        </p:spPr>
        <p:txBody>
          <a:body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47435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nnotation">
    <p:spTree>
      <p:nvGrpSpPr>
        <p:cNvPr id="1" name=""/>
        <p:cNvGrpSpPr/>
        <p:nvPr/>
      </p:nvGrpSpPr>
      <p:grpSpPr>
        <a:xfrm>
          <a:off x="0" y="0"/>
          <a:ext cx="0" cy="0"/>
          <a:chOff x="0" y="0"/>
          <a:chExt cx="0" cy="0"/>
        </a:xfrm>
      </p:grpSpPr>
      <p:sp>
        <p:nvSpPr>
          <p:cNvPr id="10"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7" name="Content Placeholder 2"/>
          <p:cNvSpPr>
            <a:spLocks noGrp="1"/>
          </p:cNvSpPr>
          <p:nvPr>
            <p:ph sz="quarter" idx="18" hasCustomPrompt="1"/>
            <p:custDataLst>
              <p:tags r:id="rId1"/>
            </p:custDataLst>
          </p:nvPr>
        </p:nvSpPr>
        <p:spPr>
          <a:xfrm>
            <a:off x="7349951" y="1550890"/>
            <a:ext cx="1266694" cy="4561441"/>
          </a:xfrm>
          <a:prstGeom prst="rect">
            <a:avLst/>
          </a:prstGeom>
        </p:spPr>
        <p:txBody>
          <a:body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5" name="Content Placeholder 1"/>
          <p:cNvSpPr>
            <a:spLocks noGrp="1"/>
          </p:cNvSpPr>
          <p:nvPr>
            <p:ph sz="quarter" idx="17" hasCustomPrompt="1"/>
          </p:nvPr>
        </p:nvSpPr>
        <p:spPr>
          <a:xfrm>
            <a:off x="1884402" y="1550890"/>
            <a:ext cx="5371720" cy="4561441"/>
          </a:xfrm>
          <a:prstGeom prst="rect">
            <a:avLst/>
          </a:prstGeom>
        </p:spPr>
        <p:txBody>
          <a:bodyPr/>
          <a:lstStyle/>
          <a:p>
            <a:pPr lvl="0"/>
            <a:r>
              <a:rPr lang="en-US" dirty="0"/>
              <a:t>Click to edit Master text styles (TAS Body text)</a:t>
            </a:r>
          </a:p>
          <a:p>
            <a:pPr lvl="1"/>
            <a:r>
              <a:rPr lang="en-US" dirty="0"/>
              <a:t>Second level (TAS Text heading 1)</a:t>
            </a:r>
          </a:p>
          <a:p>
            <a:pPr lvl="2"/>
            <a:r>
              <a:rPr lang="en-US" dirty="0"/>
              <a:t>Third level (TAS Bullet 1)</a:t>
            </a:r>
          </a:p>
          <a:p>
            <a:pPr lvl="3"/>
            <a:r>
              <a:rPr lang="en-US" dirty="0"/>
              <a:t>Fourth level (TAS Bullet 2)</a:t>
            </a:r>
          </a:p>
          <a:p>
            <a:pPr lvl="4"/>
            <a:r>
              <a:rPr lang="en-US" dirty="0"/>
              <a:t>Fifth level (TAS Bullet number)</a:t>
            </a:r>
          </a:p>
          <a:p>
            <a:pPr lvl="5"/>
            <a:r>
              <a:rPr lang="en-US" dirty="0"/>
              <a:t>Sixth level (TAS Text heading 2)</a:t>
            </a:r>
          </a:p>
          <a:p>
            <a:pPr lvl="6"/>
            <a:r>
              <a:rPr lang="en-US" dirty="0"/>
              <a:t>Seventh level (TAS Text heading 3)</a:t>
            </a:r>
          </a:p>
          <a:p>
            <a:pPr lvl="7"/>
            <a:r>
              <a:rPr lang="en-US" dirty="0"/>
              <a:t>Eighth level (TAS Heading callout)</a:t>
            </a:r>
          </a:p>
          <a:p>
            <a:pPr lvl="8"/>
            <a:r>
              <a:rPr lang="en-US" dirty="0"/>
              <a:t>Ninth level (TAS Single space body text)</a:t>
            </a:r>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95312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5402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32"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5" name="Column 12"/>
          <p:cNvSpPr/>
          <p:nvPr userDrawn="1"/>
        </p:nvSpPr>
        <p:spPr>
          <a:xfrm>
            <a:off x="8030213" y="1550889"/>
            <a:ext cx="591158"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0" name="Gutter 11"/>
          <p:cNvSpPr/>
          <p:nvPr userDrawn="1"/>
        </p:nvSpPr>
        <p:spPr>
          <a:xfrm>
            <a:off x="7936384"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6" name="Column 11"/>
          <p:cNvSpPr/>
          <p:nvPr userDrawn="1"/>
        </p:nvSpPr>
        <p:spPr>
          <a:xfrm>
            <a:off x="7349952"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1" name="Gutter 10"/>
          <p:cNvSpPr/>
          <p:nvPr userDrawn="1"/>
        </p:nvSpPr>
        <p:spPr>
          <a:xfrm>
            <a:off x="7256122"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0" name="Column 10"/>
          <p:cNvSpPr/>
          <p:nvPr userDrawn="1"/>
        </p:nvSpPr>
        <p:spPr>
          <a:xfrm>
            <a:off x="6669690"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2" name="Gutter 9"/>
          <p:cNvSpPr/>
          <p:nvPr userDrawn="1"/>
        </p:nvSpPr>
        <p:spPr>
          <a:xfrm>
            <a:off x="6575861"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1" name="Column 9"/>
          <p:cNvSpPr/>
          <p:nvPr userDrawn="1"/>
        </p:nvSpPr>
        <p:spPr>
          <a:xfrm>
            <a:off x="5989429"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3" name="Gutter 8"/>
          <p:cNvSpPr/>
          <p:nvPr userDrawn="1"/>
        </p:nvSpPr>
        <p:spPr>
          <a:xfrm>
            <a:off x="5895599"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2" name="Column 8"/>
          <p:cNvSpPr/>
          <p:nvPr userDrawn="1"/>
        </p:nvSpPr>
        <p:spPr>
          <a:xfrm>
            <a:off x="5309167"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4" name="Gutter 7"/>
          <p:cNvSpPr/>
          <p:nvPr userDrawn="1"/>
        </p:nvSpPr>
        <p:spPr>
          <a:xfrm>
            <a:off x="5215338"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3" name="Column 7"/>
          <p:cNvSpPr/>
          <p:nvPr userDrawn="1"/>
        </p:nvSpPr>
        <p:spPr>
          <a:xfrm>
            <a:off x="4621087"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5" name="Gutter 6"/>
          <p:cNvSpPr/>
          <p:nvPr userDrawn="1"/>
        </p:nvSpPr>
        <p:spPr>
          <a:xfrm>
            <a:off x="4527257"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4" name="Column 6"/>
          <p:cNvSpPr/>
          <p:nvPr userDrawn="1"/>
        </p:nvSpPr>
        <p:spPr>
          <a:xfrm>
            <a:off x="3933006"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6" name="Gutter 5"/>
          <p:cNvSpPr/>
          <p:nvPr userDrawn="1"/>
        </p:nvSpPr>
        <p:spPr>
          <a:xfrm>
            <a:off x="3839177"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5" name="Column 5"/>
          <p:cNvSpPr/>
          <p:nvPr userDrawn="1"/>
        </p:nvSpPr>
        <p:spPr>
          <a:xfrm>
            <a:off x="3244926"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7" name="Gutter 4"/>
          <p:cNvSpPr/>
          <p:nvPr userDrawn="1"/>
        </p:nvSpPr>
        <p:spPr>
          <a:xfrm>
            <a:off x="3151096"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6" name="Column 4"/>
          <p:cNvSpPr/>
          <p:nvPr userDrawn="1"/>
        </p:nvSpPr>
        <p:spPr>
          <a:xfrm>
            <a:off x="2564664"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8" name="Gutter 3"/>
          <p:cNvSpPr/>
          <p:nvPr userDrawn="1"/>
        </p:nvSpPr>
        <p:spPr>
          <a:xfrm>
            <a:off x="2470835"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7" name="Column 3"/>
          <p:cNvSpPr/>
          <p:nvPr userDrawn="1"/>
        </p:nvSpPr>
        <p:spPr>
          <a:xfrm>
            <a:off x="1884403"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29" name="Gutter 2"/>
          <p:cNvSpPr/>
          <p:nvPr userDrawn="1"/>
        </p:nvSpPr>
        <p:spPr>
          <a:xfrm>
            <a:off x="1790573"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8" name="Column 2"/>
          <p:cNvSpPr/>
          <p:nvPr userDrawn="1"/>
        </p:nvSpPr>
        <p:spPr>
          <a:xfrm>
            <a:off x="1204141"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30" name="Gutter 1"/>
          <p:cNvSpPr/>
          <p:nvPr userDrawn="1"/>
        </p:nvSpPr>
        <p:spPr>
          <a:xfrm>
            <a:off x="1110312"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19" name="Column 1"/>
          <p:cNvSpPr/>
          <p:nvPr userDrawn="1"/>
        </p:nvSpPr>
        <p:spPr>
          <a:xfrm>
            <a:off x="523987"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a:solidFill>
                <a:srgbClr val="7F7E82"/>
              </a:solidFill>
              <a:latin typeface="Arial Narrow" pitchFamily="34" charset="0"/>
              <a:ea typeface="Arial"/>
              <a:cs typeface="Times New Roman"/>
            </a:endParaRPr>
          </a:p>
        </p:txBody>
      </p:sp>
      <p:sp>
        <p:nvSpPr>
          <p:cNvPr id="3" name="Title Headline 1"/>
          <p:cNvSpPr>
            <a:spLocks noGrp="1"/>
          </p:cNvSpPr>
          <p:nvPr>
            <p:ph type="title" hasCustomPrompt="1"/>
          </p:nvPr>
        </p:nvSpPr>
        <p:spPr>
          <a:xfrm>
            <a:off x="385527" y="476591"/>
            <a:ext cx="8198705" cy="736868"/>
          </a:xfrm>
        </p:spPr>
        <p:txBody>
          <a:bodyPr/>
          <a:lstStyle>
            <a:lvl1pPr>
              <a:defRPr/>
            </a:lvl1pPr>
          </a:lstStyle>
          <a:p>
            <a:r>
              <a:rPr lang="en-US" dirty="0"/>
              <a:t>Do not send to a client. Add a slide with this master to get this grid.</a:t>
            </a:r>
          </a:p>
        </p:txBody>
      </p:sp>
      <p:sp>
        <p:nvSpPr>
          <p:cNvPr id="31"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a:t>Use this slide to arrange items so that they fit neatly into this grid. Press ALT-F9 to toggle column and margin guides on and off. </a:t>
            </a:r>
          </a:p>
        </p:txBody>
      </p:sp>
    </p:spTree>
    <p:extLst>
      <p:ext uri="{BB962C8B-B14F-4D97-AF65-F5344CB8AC3E}">
        <p14:creationId xmlns:p14="http://schemas.microsoft.com/office/powerpoint/2010/main" val="3367362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a:xfrm>
            <a:off x="3278320" y="1861726"/>
            <a:ext cx="5357982" cy="4048855"/>
          </a:xfrm>
          <a:prstGeom prst="rect">
            <a:avLst/>
          </a:prstGeom>
        </p:spPr>
        <p:txBody>
          <a:bodyPr/>
          <a:lstStyle>
            <a:lvl1pPr marL="0" indent="0">
              <a:defRPr sz="848">
                <a:solidFill>
                  <a:srgbClr val="000000"/>
                </a:solidFill>
                <a:latin typeface="+mn-lt"/>
              </a:defRPr>
            </a:lvl1pPr>
            <a:lvl2pPr>
              <a:buClr>
                <a:srgbClr val="FFE600"/>
              </a:buClr>
              <a:buSzPct val="70000"/>
              <a:defRPr sz="848">
                <a:solidFill>
                  <a:srgbClr val="000000"/>
                </a:solidFill>
                <a:latin typeface="+mn-lt"/>
              </a:defRPr>
            </a:lvl2pPr>
            <a:lvl3pPr>
              <a:buClr>
                <a:srgbClr val="FFE600"/>
              </a:buClr>
              <a:buSzPct val="70000"/>
              <a:defRPr sz="848">
                <a:solidFill>
                  <a:srgbClr val="000000"/>
                </a:solidFill>
                <a:latin typeface="+mn-lt"/>
              </a:defRPr>
            </a:lvl3pPr>
            <a:lvl4pPr marL="446006" indent="-148737">
              <a:spcBef>
                <a:spcPts val="0"/>
              </a:spcBef>
              <a:spcAft>
                <a:spcPts val="496"/>
              </a:spcAft>
              <a:buClr>
                <a:srgbClr val="FFE600"/>
              </a:buClr>
              <a:buSzPct val="70000"/>
              <a:defRPr sz="848">
                <a:solidFill>
                  <a:srgbClr val="000000"/>
                </a:solidFill>
                <a:latin typeface="+mn-lt"/>
              </a:defRPr>
            </a:lvl4pPr>
            <a:lvl5pPr>
              <a:defRPr sz="848">
                <a:solidFill>
                  <a:srgbClr val="64646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35152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738" y="312449"/>
            <a:ext cx="8205492" cy="3157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sz="2052" b="1" dirty="0">
                <a:solidFill>
                  <a:schemeClr val="accent5">
                    <a:lumMod val="10000"/>
                  </a:schemeClr>
                </a:solidFill>
                <a:latin typeface="EYInterstate" panose="02000503020000020004" pitchFamily="2" charset="0"/>
                <a:ea typeface="+mj-ea"/>
                <a:cs typeface="+mj-cs"/>
              </a:defRPr>
            </a:lvl1pPr>
          </a:lstStyle>
          <a:p>
            <a:pPr lvl="0"/>
            <a:r>
              <a:rPr lang="en-US"/>
              <a:t>Click to edit Master title style</a:t>
            </a:r>
            <a:endParaRPr lang="en-GB" dirty="0"/>
          </a:p>
        </p:txBody>
      </p:sp>
      <p:sp>
        <p:nvSpPr>
          <p:cNvPr id="3" name="Text Placeholder 3"/>
          <p:cNvSpPr>
            <a:spLocks noGrp="1"/>
          </p:cNvSpPr>
          <p:nvPr>
            <p:ph type="body" sz="quarter" idx="10"/>
          </p:nvPr>
        </p:nvSpPr>
        <p:spPr>
          <a:xfrm>
            <a:off x="378738" y="655131"/>
            <a:ext cx="8208694" cy="407477"/>
          </a:xfrm>
          <a:prstGeom prst="rect">
            <a:avLst/>
          </a:prstGeom>
        </p:spPr>
        <p:txBody>
          <a:bodyPr lIns="0" tIns="0" rIns="0" bIns="0"/>
          <a:lstStyle>
            <a:lvl1pPr>
              <a:spcBef>
                <a:spcPts val="0"/>
              </a:spcBef>
              <a:defRPr kumimoji="0" lang="en-US" sz="1539" b="0" i="0" u="none" strike="noStrike" kern="1200" cap="none" spc="0" normalizeH="0" baseline="0" dirty="0" smtClean="0">
                <a:ln>
                  <a:noFill/>
                </a:ln>
                <a:solidFill>
                  <a:srgbClr val="000000"/>
                </a:solidFill>
                <a:effectLst/>
                <a:uLnTx/>
                <a:uFillTx/>
                <a:latin typeface="EYInterstate Light" panose="02000506000000020004" pitchFamily="2" charset="0"/>
                <a:ea typeface="+mn-ea"/>
                <a:cs typeface="+mn-cs"/>
              </a:defRPr>
            </a:lvl1pPr>
          </a:lstStyle>
          <a:p>
            <a:pPr marL="0" marR="0" lvl="0" indent="0" algn="l" defTabSz="781766"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lang="en-US"/>
              <a:t>Click to edit Master text styles</a:t>
            </a:r>
          </a:p>
        </p:txBody>
      </p:sp>
    </p:spTree>
    <p:extLst>
      <p:ext uri="{BB962C8B-B14F-4D97-AF65-F5344CB8AC3E}">
        <p14:creationId xmlns:p14="http://schemas.microsoft.com/office/powerpoint/2010/main" val="17810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fld id="{72761AEC-75A2-4523-9F3D-31373A266A70}" type="datetime1">
              <a:rPr lang="en-US" smtClean="0"/>
              <a:t>3/6/2020</a:t>
            </a:fld>
            <a:endParaRPr lang="en-US" dirty="0"/>
          </a:p>
        </p:txBody>
      </p:sp>
      <p:sp>
        <p:nvSpPr>
          <p:cNvPr id="12" name="Footer Placeholder 11"/>
          <p:cNvSpPr>
            <a:spLocks noGrp="1"/>
          </p:cNvSpPr>
          <p:nvPr>
            <p:ph type="ftr" sz="quarter" idx="15"/>
          </p:nvPr>
        </p:nvSpPr>
        <p:spPr/>
        <p:txBody>
          <a:bodyPr/>
          <a:lstStyle/>
          <a:p>
            <a:r>
              <a:rPr lang="en-GB"/>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87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71260"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0762" y="777600"/>
            <a:ext cx="5490000" cy="860400"/>
          </a:xfrm>
        </p:spPr>
        <p:txBody>
          <a:bodyPr/>
          <a:lstStyle>
            <a:lvl1pPr>
              <a:defRPr/>
            </a:lvl1pPr>
          </a:lstStyle>
          <a:p>
            <a:r>
              <a:rPr lang="en-US"/>
              <a:t>Click to edit Master title style</a:t>
            </a:r>
            <a:endParaRPr lang="en-GB" dirty="0"/>
          </a:p>
        </p:txBody>
      </p:sp>
      <p:sp>
        <p:nvSpPr>
          <p:cNvPr id="3" name="Subtitle 2"/>
          <p:cNvSpPr>
            <a:spLocks noGrp="1"/>
          </p:cNvSpPr>
          <p:nvPr>
            <p:ph type="subTitle" idx="1"/>
          </p:nvPr>
        </p:nvSpPr>
        <p:spPr>
          <a:xfrm>
            <a:off x="2280762"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6532" y="2405085"/>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pic>
          <p:nvPicPr>
            <p:cNvPr id="8" name="Picture 3"/>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63475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97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395288"/>
            <a:ext cx="8229600" cy="782613"/>
          </a:xfrm>
        </p:spPr>
        <p:txBody>
          <a:bodyPr/>
          <a:lstStyle>
            <a:lvl1pPr>
              <a:defRPr sz="2800">
                <a:latin typeface="EYInterstate" panose="0200050302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9" name="Line 10"/>
          <p:cNvSpPr>
            <a:spLocks noChangeShapeType="1"/>
          </p:cNvSpPr>
          <p:nvPr userDrawn="1"/>
        </p:nvSpPr>
        <p:spPr bwMode="auto">
          <a:xfrm>
            <a:off x="457200" y="250251"/>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447323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07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4101238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opka, Źródł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17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34" name="Title 33"/>
          <p:cNvSpPr>
            <a:spLocks noGrp="1"/>
          </p:cNvSpPr>
          <p:nvPr>
            <p:ph type="title"/>
          </p:nvPr>
        </p:nvSpPr>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491107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28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857354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38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29522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48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EYInterstate Light"/>
                <a:sym typeface="EYInterstate Ligh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904255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58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39814"/>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24" tIns="45712" rIns="91424" bIns="45712"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spTree>
    <p:extLst>
      <p:ext uri="{BB962C8B-B14F-4D97-AF65-F5344CB8AC3E}">
        <p14:creationId xmlns:p14="http://schemas.microsoft.com/office/powerpoint/2010/main" val="3609576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69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1"/>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24" tIns="45712" rIns="91424" bIns="45712"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spTree>
    <p:extLst>
      <p:ext uri="{BB962C8B-B14F-4D97-AF65-F5344CB8AC3E}">
        <p14:creationId xmlns:p14="http://schemas.microsoft.com/office/powerpoint/2010/main" val="1525453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79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pic>
        <p:nvPicPr>
          <p:cNvPr id="6"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57201"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92293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fld id="{83564861-CEF4-47BB-8F57-C8D7E7945AFA}" type="datetime1">
              <a:rPr lang="en-US" smtClean="0"/>
              <a:t>3/6/2020</a:t>
            </a:fld>
            <a:endParaRPr lang="en-US" dirty="0"/>
          </a:p>
        </p:txBody>
      </p:sp>
      <p:sp>
        <p:nvSpPr>
          <p:cNvPr id="7" name="Footer Placeholder 6"/>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89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95458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99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
        <p:nvSpPr>
          <p:cNvPr id="8" name="Content Placeholder 2"/>
          <p:cNvSpPr>
            <a:spLocks noGrp="1"/>
          </p:cNvSpPr>
          <p:nvPr>
            <p:ph idx="1"/>
          </p:nvPr>
        </p:nvSpPr>
        <p:spPr>
          <a:xfrm>
            <a:off x="455612" y="719139"/>
            <a:ext cx="3506400" cy="5210062"/>
          </a:xfrm>
        </p:spPr>
        <p:txBody>
          <a:bodyPr/>
          <a:lstStyle>
            <a:lvl1pPr marL="0" indent="0" algn="l" defTabSz="995188" rtl="0" fontAlgn="base">
              <a:lnSpc>
                <a:spcPct val="100000"/>
              </a:lnSpc>
              <a:spcBef>
                <a:spcPct val="70000"/>
              </a:spcBef>
              <a:spcAft>
                <a:spcPct val="0"/>
              </a:spcAft>
              <a:buSzPct val="100000"/>
              <a:buNone/>
              <a:defRPr lang="en-US" sz="1200" kern="1200" noProof="0" dirty="0" smtClean="0">
                <a:solidFill>
                  <a:schemeClr val="bg1"/>
                </a:solidFill>
                <a:latin typeface="EYInterstate Light"/>
                <a:ea typeface="+mn-ea"/>
                <a:cs typeface="Arial" pitchFamily="34" charset="0"/>
                <a:sym typeface="EYInterstate Light"/>
              </a:defRPr>
            </a:lvl1pPr>
            <a:lvl2pPr marL="0" indent="0" algn="l" defTabSz="995188" rtl="0" fontAlgn="base">
              <a:lnSpc>
                <a:spcPct val="100000"/>
              </a:lnSpc>
              <a:spcBef>
                <a:spcPct val="0"/>
              </a:spcBef>
              <a:spcAft>
                <a:spcPct val="0"/>
              </a:spcAft>
              <a:buSzPct val="100000"/>
              <a:buNone/>
              <a:defRPr lang="en-US" sz="900" b="1" kern="1200" noProof="0" dirty="0" smtClean="0">
                <a:solidFill>
                  <a:schemeClr val="bg1"/>
                </a:solidFill>
                <a:latin typeface="EYInterstate Light"/>
                <a:ea typeface="+mn-ea"/>
                <a:cs typeface="Arial" pitchFamily="34" charset="0"/>
                <a:sym typeface="EYInterstate Light"/>
              </a:defRPr>
            </a:lvl2pPr>
            <a:lvl3pPr marL="176182" indent="-176182" algn="l" defTabSz="995188"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Light"/>
                <a:ea typeface="+mn-ea"/>
                <a:cs typeface="Arial" pitchFamily="34" charset="0"/>
                <a:sym typeface="EYInterstate Light"/>
              </a:defRPr>
            </a:lvl3pPr>
            <a:lvl4pPr marL="0" indent="0" algn="l" defTabSz="995188" rtl="0" fontAlgn="base">
              <a:lnSpc>
                <a:spcPct val="100000"/>
              </a:lnSpc>
              <a:spcBef>
                <a:spcPct val="0"/>
              </a:spcBef>
              <a:spcAft>
                <a:spcPct val="0"/>
              </a:spcAft>
              <a:buSzPct val="100000"/>
              <a:buNone/>
              <a:defRPr lang="en-US" sz="800" kern="1200" noProof="0" dirty="0" smtClean="0">
                <a:solidFill>
                  <a:schemeClr val="bg1"/>
                </a:solidFill>
                <a:latin typeface="EYInterstate Light"/>
                <a:ea typeface="+mn-ea"/>
                <a:cs typeface="Arial" pitchFamily="34" charset="0"/>
                <a:sym typeface="EYInterstate Light"/>
              </a:defRPr>
            </a:lvl4pPr>
            <a:lvl5pPr marL="188880" indent="-188880" algn="l" defTabSz="995188"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Light"/>
                <a:ea typeface="+mn-ea"/>
                <a:cs typeface="Arial" pitchFamily="34" charset="0"/>
                <a:sym typeface="EYInterstate Ligh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95844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410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3" name="TextBox 2"/>
          <p:cNvSpPr txBox="1"/>
          <p:nvPr userDrawn="1"/>
        </p:nvSpPr>
        <p:spPr>
          <a:xfrm>
            <a:off x="2465798" y="6415200"/>
            <a:ext cx="3143892" cy="141577"/>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buFont typeface="Arial" pitchFamily="34" charset="0"/>
              <a:buNone/>
            </a:pPr>
            <a:r>
              <a:rPr lang="pl-PL" sz="800" dirty="0">
                <a:solidFill>
                  <a:srgbClr val="000000"/>
                </a:solidFill>
                <a:latin typeface="EYInterstate Light" panose="02000506000000020004" pitchFamily="2" charset="0"/>
              </a:rPr>
              <a:t>Poufne – wszelkie prawa zastrzeżone – EY 2016</a:t>
            </a:r>
          </a:p>
        </p:txBody>
      </p:sp>
    </p:spTree>
    <p:extLst>
      <p:ext uri="{BB962C8B-B14F-4D97-AF65-F5344CB8AC3E}">
        <p14:creationId xmlns:p14="http://schemas.microsoft.com/office/powerpoint/2010/main" val="7886141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ist przewodni">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5724505" y="555869"/>
            <a:ext cx="1475583" cy="353722"/>
          </a:xfrm>
          <a:prstGeom prst="rect">
            <a:avLst/>
          </a:prstGeom>
          <a:noFill/>
          <a:ln w="9525">
            <a:noFill/>
            <a:miter lim="800000"/>
            <a:headEnd/>
            <a:tailEnd/>
          </a:ln>
          <a:effectLst/>
        </p:spPr>
        <p:txBody>
          <a:bodyPr lIns="76351" tIns="38181" rIns="76351" bIns="38181">
            <a:spAutoFit/>
          </a:bodyPr>
          <a:lstStyle/>
          <a:p>
            <a:pPr fontAlgn="base">
              <a:spcBef>
                <a:spcPct val="0"/>
              </a:spcBef>
              <a:spcAft>
                <a:spcPct val="0"/>
              </a:spcAft>
              <a:buSzPct val="80000"/>
              <a:buFont typeface="Wingdings" pitchFamily="2" charset="2"/>
              <a:buNone/>
              <a:tabLst>
                <a:tab pos="0" algn="l"/>
              </a:tabLst>
              <a:defRPr/>
            </a:pPr>
            <a:r>
              <a:rPr lang="pl-PL" sz="599" dirty="0">
                <a:solidFill>
                  <a:srgbClr val="333333"/>
                </a:solidFill>
                <a:latin typeface="EYInterstate Light" pitchFamily="2" charset="0"/>
              </a:rPr>
              <a:t>Tel.</a:t>
            </a:r>
            <a:r>
              <a:rPr lang="en-GB" sz="599" dirty="0">
                <a:solidFill>
                  <a:srgbClr val="333333"/>
                </a:solidFill>
                <a:latin typeface="EYInterstate Light" pitchFamily="2" charset="0"/>
              </a:rPr>
              <a:t>: +48 22 557 70 00 </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Fax: +48 22 557 70 01</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www.ey.com/pl</a:t>
            </a:r>
          </a:p>
        </p:txBody>
      </p:sp>
      <p:sp>
        <p:nvSpPr>
          <p:cNvPr id="19" name="Content Placeholder 2"/>
          <p:cNvSpPr>
            <a:spLocks noGrp="1"/>
          </p:cNvSpPr>
          <p:nvPr>
            <p:ph idx="1"/>
          </p:nvPr>
        </p:nvSpPr>
        <p:spPr>
          <a:xfrm>
            <a:off x="503757" y="1669341"/>
            <a:ext cx="5442147" cy="4673956"/>
          </a:xfrm>
          <a:prstGeom prst="rect">
            <a:avLst/>
          </a:prstGeom>
        </p:spPr>
        <p:txBody>
          <a:bodyPr lIns="0" tIns="0" rIns="0" bIns="0"/>
          <a:lstStyle>
            <a:lvl1pPr marL="0" indent="0">
              <a:lnSpc>
                <a:spcPct val="100000"/>
              </a:lnSpc>
              <a:spcBef>
                <a:spcPts val="0"/>
              </a:spcBef>
              <a:spcAft>
                <a:spcPts val="513"/>
              </a:spcAft>
              <a:defRPr sz="770" b="0" i="0">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2pPr>
            <a:lvl3pPr marL="300823" indent="-151195">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3pPr>
            <a:lvl4pPr marL="451032"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4pPr>
            <a:lvl5pPr marL="601653"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Box 4"/>
          <p:cNvSpPr txBox="1">
            <a:spLocks noChangeArrowheads="1"/>
          </p:cNvSpPr>
          <p:nvPr/>
        </p:nvSpPr>
        <p:spPr bwMode="auto">
          <a:xfrm>
            <a:off x="2833066" y="555863"/>
            <a:ext cx="2242990" cy="445927"/>
          </a:xfrm>
          <a:prstGeom prst="rect">
            <a:avLst/>
          </a:prstGeom>
          <a:noFill/>
          <a:ln w="9525">
            <a:noFill/>
            <a:miter lim="800000"/>
            <a:headEnd/>
            <a:tailEnd/>
          </a:ln>
          <a:effectLst/>
        </p:spPr>
        <p:txBody>
          <a:bodyPr wrap="square" lIns="76351" tIns="38181" rIns="76351" bIns="38181">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fontAlgn="base">
              <a:spcBef>
                <a:spcPct val="0"/>
              </a:spcBef>
              <a:spcAft>
                <a:spcPct val="0"/>
              </a:spcAft>
            </a:pPr>
            <a:r>
              <a:rPr lang="en-US" sz="599" dirty="0">
                <a:solidFill>
                  <a:srgbClr val="333333"/>
                </a:solidFill>
              </a:rPr>
              <a:t>Ernst &amp; Young </a:t>
            </a:r>
            <a:r>
              <a:rPr lang="pl-PL" sz="599" dirty="0">
                <a:solidFill>
                  <a:srgbClr val="333333"/>
                </a:solidFill>
              </a:rPr>
              <a:t>spółka z ograniczoną odpowiedzialnością Business Advisory </a:t>
            </a:r>
            <a:r>
              <a:rPr lang="en-US" sz="599" dirty="0">
                <a:solidFill>
                  <a:srgbClr val="333333"/>
                </a:solidFill>
              </a:rPr>
              <a:t>sp.</a:t>
            </a:r>
            <a:r>
              <a:rPr lang="pl-PL" sz="599" dirty="0">
                <a:solidFill>
                  <a:srgbClr val="333333"/>
                </a:solidFill>
              </a:rPr>
              <a:t>k.</a:t>
            </a:r>
          </a:p>
          <a:p>
            <a:pPr fontAlgn="base">
              <a:spcBef>
                <a:spcPct val="0"/>
              </a:spcBef>
              <a:spcAft>
                <a:spcPct val="0"/>
              </a:spcAft>
            </a:pPr>
            <a:r>
              <a:rPr lang="pl-PL" sz="599" dirty="0">
                <a:solidFill>
                  <a:srgbClr val="333333"/>
                </a:solidFill>
              </a:rPr>
              <a:t>Rondo ONZ 1</a:t>
            </a:r>
          </a:p>
          <a:p>
            <a:pPr fontAlgn="base">
              <a:spcBef>
                <a:spcPct val="0"/>
              </a:spcBef>
              <a:spcAft>
                <a:spcPct val="0"/>
              </a:spcAft>
            </a:pPr>
            <a:r>
              <a:rPr lang="pl-PL" sz="599" dirty="0">
                <a:solidFill>
                  <a:srgbClr val="333333"/>
                </a:solidFill>
              </a:rPr>
              <a:t>00-124 Warszawa</a:t>
            </a:r>
          </a:p>
        </p:txBody>
      </p:sp>
      <p:sp>
        <p:nvSpPr>
          <p:cNvPr id="10" name="Text Box 5"/>
          <p:cNvSpPr txBox="1">
            <a:spLocks noChangeArrowheads="1"/>
          </p:cNvSpPr>
          <p:nvPr/>
        </p:nvSpPr>
        <p:spPr bwMode="auto">
          <a:xfrm>
            <a:off x="7724647" y="555881"/>
            <a:ext cx="1122638" cy="261517"/>
          </a:xfrm>
          <a:prstGeom prst="rect">
            <a:avLst/>
          </a:prstGeom>
          <a:noFill/>
          <a:ln w="9525">
            <a:noFill/>
            <a:miter lim="800000"/>
            <a:headEnd/>
            <a:tailEnd/>
          </a:ln>
          <a:effectLst/>
        </p:spPr>
        <p:txBody>
          <a:bodyPr lIns="76351" tIns="38181" rIns="76351" bIns="38181">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fontAlgn="base">
              <a:spcBef>
                <a:spcPct val="0"/>
              </a:spcBef>
              <a:spcAft>
                <a:spcPct val="0"/>
              </a:spcAft>
            </a:pPr>
            <a:r>
              <a:rPr lang="pl-PL" sz="599" dirty="0">
                <a:solidFill>
                  <a:srgbClr val="333333"/>
                </a:solidFill>
              </a:rPr>
              <a:t>NIP: 525-23-14-195 </a:t>
            </a:r>
            <a:br>
              <a:rPr lang="pl-PL" sz="599" dirty="0">
                <a:solidFill>
                  <a:srgbClr val="333333"/>
                </a:solidFill>
              </a:rPr>
            </a:br>
            <a:r>
              <a:rPr lang="pl-PL" sz="599" dirty="0">
                <a:solidFill>
                  <a:srgbClr val="333333"/>
                </a:solidFill>
              </a:rPr>
              <a:t>KRS: 0000222114</a:t>
            </a:r>
            <a:endParaRPr lang="en-US" sz="599" dirty="0">
              <a:solidFill>
                <a:srgbClr val="333333"/>
              </a:solidFill>
            </a:endParaRPr>
          </a:p>
        </p:txBody>
      </p:sp>
      <p:grpSp>
        <p:nvGrpSpPr>
          <p:cNvPr id="12" name="Group 11"/>
          <p:cNvGrpSpPr/>
          <p:nvPr/>
        </p:nvGrpSpPr>
        <p:grpSpPr>
          <a:xfrm>
            <a:off x="508042" y="149921"/>
            <a:ext cx="746368" cy="923984"/>
            <a:chOff x="9040813" y="5535613"/>
            <a:chExt cx="1082675" cy="1263650"/>
          </a:xfrm>
        </p:grpSpPr>
        <p:sp>
          <p:nvSpPr>
            <p:cNvPr id="13"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sp>
          <p:nvSpPr>
            <p:cNvPr id="14"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grpSp>
    </p:spTree>
    <p:extLst>
      <p:ext uri="{BB962C8B-B14F-4D97-AF65-F5344CB8AC3E}">
        <p14:creationId xmlns:p14="http://schemas.microsoft.com/office/powerpoint/2010/main" val="312027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5"/>
            <a:ext cx="8104282" cy="781837"/>
          </a:xfrm>
        </p:spPr>
        <p:txBody>
          <a:bodyPr>
            <a:noAutofit/>
          </a:bodyPr>
          <a:lstStyle>
            <a:lvl1pPr>
              <a:defRPr b="0">
                <a:solidFill>
                  <a:schemeClr val="tx1">
                    <a:lumMod val="75000"/>
                  </a:schemeClr>
                </a:solidFill>
              </a:defRPr>
            </a:lvl1pPr>
          </a:lstStyle>
          <a:p>
            <a:r>
              <a:rPr lang="en-US"/>
              <a:t>Click to edit Master title style</a:t>
            </a:r>
            <a:endParaRPr lang="pl-PL"/>
          </a:p>
        </p:txBody>
      </p:sp>
      <p:sp>
        <p:nvSpPr>
          <p:cNvPr id="3" name="Content Placeholder 2"/>
          <p:cNvSpPr>
            <a:spLocks noGrp="1"/>
          </p:cNvSpPr>
          <p:nvPr>
            <p:ph idx="1"/>
          </p:nvPr>
        </p:nvSpPr>
        <p:spPr>
          <a:xfrm>
            <a:off x="510422" y="1425451"/>
            <a:ext cx="8125888" cy="4485132"/>
          </a:xfrm>
          <a:prstGeom prst="rect">
            <a:avLst/>
          </a:prstGeom>
        </p:spPr>
        <p:txBody>
          <a:bodyPr lIns="0" tIns="0" rIns="0" bIns="0"/>
          <a:lstStyle>
            <a:lvl1pPr>
              <a:lnSpc>
                <a:spcPct val="100000"/>
              </a:lnSpc>
              <a:spcBef>
                <a:spcPts val="0"/>
              </a:spcBef>
              <a:spcAft>
                <a:spcPts val="513"/>
              </a:spcAft>
              <a:defRPr sz="1197">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2pPr>
            <a:lvl3pPr marL="299799"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3pPr>
            <a:lvl4pPr marL="452356" indent="-151195">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4pPr>
            <a:lvl5pPr>
              <a:defRPr sz="855">
                <a:solidFill>
                  <a:srgbClr val="64646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77482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wie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793356"/>
          </a:xfrm>
        </p:spPr>
        <p:txBody>
          <a:bodyPr>
            <a:noAutofit/>
          </a:bodyPr>
          <a:lstStyle/>
          <a:p>
            <a:r>
              <a:rPr lang="en-US"/>
              <a:t>Click to edit Master title style</a:t>
            </a:r>
            <a:endParaRPr lang="pl-PL"/>
          </a:p>
        </p:txBody>
      </p:sp>
      <p:sp>
        <p:nvSpPr>
          <p:cNvPr id="3" name="Content Placeholder 2"/>
          <p:cNvSpPr>
            <a:spLocks noGrp="1"/>
          </p:cNvSpPr>
          <p:nvPr>
            <p:ph sz="half" idx="1"/>
          </p:nvPr>
        </p:nvSpPr>
        <p:spPr>
          <a:xfrm>
            <a:off x="3278321"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21963"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lgn="l" defTabSz="831783" rtl="0" eaLnBrk="0" fontAlgn="base" hangingPunct="0">
              <a:lnSpc>
                <a:spcPct val="100000"/>
              </a:lnSpc>
              <a:spcBef>
                <a:spcPts val="0"/>
              </a:spcBef>
              <a:spcAft>
                <a:spcPts val="513"/>
              </a:spcAft>
              <a:buClr>
                <a:srgbClr val="FFD200"/>
              </a:buClr>
              <a:buFont typeface="Arial" charset="0"/>
            </a:pPr>
            <a:r>
              <a:rPr lang="en-US"/>
              <a:t>Click to edit Master text styles</a:t>
            </a:r>
          </a:p>
          <a:p>
            <a:pPr lvl="1" algn="l" defTabSz="831783" rtl="0" eaLnBrk="0" fontAlgn="base" hangingPunct="0">
              <a:lnSpc>
                <a:spcPct val="100000"/>
              </a:lnSpc>
              <a:spcBef>
                <a:spcPts val="0"/>
              </a:spcBef>
              <a:spcAft>
                <a:spcPts val="513"/>
              </a:spcAft>
              <a:buClr>
                <a:srgbClr val="FFD200"/>
              </a:buClr>
              <a:buFont typeface="Arial" charset="0"/>
            </a:pPr>
            <a:r>
              <a:rPr lang="en-US"/>
              <a:t>Second level</a:t>
            </a:r>
          </a:p>
          <a:p>
            <a:pPr lvl="2" algn="l" defTabSz="831783" rtl="0" eaLnBrk="0" fontAlgn="base" hangingPunct="0">
              <a:lnSpc>
                <a:spcPct val="100000"/>
              </a:lnSpc>
              <a:spcBef>
                <a:spcPts val="0"/>
              </a:spcBef>
              <a:spcAft>
                <a:spcPts val="513"/>
              </a:spcAft>
              <a:buClr>
                <a:srgbClr val="FFD200"/>
              </a:buClr>
              <a:buFont typeface="Arial" charset="0"/>
            </a:pPr>
            <a:r>
              <a:rPr lang="en-US"/>
              <a:t>Third level</a:t>
            </a:r>
          </a:p>
          <a:p>
            <a:pPr lvl="3" algn="l" defTabSz="831783" rtl="0" eaLnBrk="0" fontAlgn="base" hangingPunct="0">
              <a:lnSpc>
                <a:spcPct val="100000"/>
              </a:lnSpc>
              <a:spcBef>
                <a:spcPts val="0"/>
              </a:spcBef>
              <a:spcAft>
                <a:spcPts val="513"/>
              </a:spcAft>
              <a:buClr>
                <a:srgbClr val="FFD200"/>
              </a:buClr>
              <a:buFont typeface="Arial" charset="0"/>
            </a:pPr>
            <a:r>
              <a:rPr lang="en-US"/>
              <a:t>Fourth level</a:t>
            </a:r>
          </a:p>
        </p:txBody>
      </p:sp>
    </p:spTree>
    <p:extLst>
      <p:ext uri="{BB962C8B-B14F-4D97-AF65-F5344CB8AC3E}">
        <p14:creationId xmlns:p14="http://schemas.microsoft.com/office/powerpoint/2010/main" val="16010306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zy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68601"/>
            <a:ext cx="8104282" cy="783278"/>
          </a:xfrm>
        </p:spPr>
        <p:txBody>
          <a:bodyPr>
            <a:noAutofit/>
          </a:bodyPr>
          <a:lstStyle>
            <a:lvl1pPr>
              <a:defRPr>
                <a:solidFill>
                  <a:schemeClr val="tx1">
                    <a:lumMod val="75000"/>
                  </a:schemeClr>
                </a:solidFill>
              </a:defRPr>
            </a:lvl1pPr>
          </a:lstStyle>
          <a:p>
            <a:r>
              <a:rPr lang="en-US"/>
              <a:t>Click to edit Master title style</a:t>
            </a:r>
            <a:endParaRPr lang="pl-PL" dirty="0"/>
          </a:p>
        </p:txBody>
      </p:sp>
      <p:sp>
        <p:nvSpPr>
          <p:cNvPr id="3" name="Content Placeholder 2"/>
          <p:cNvSpPr>
            <a:spLocks noGrp="1"/>
          </p:cNvSpPr>
          <p:nvPr>
            <p:ph sz="half" idx="1"/>
          </p:nvPr>
        </p:nvSpPr>
        <p:spPr>
          <a:xfrm>
            <a:off x="3291982" y="1425451"/>
            <a:ext cx="2595488"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16589"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523970"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6" name="Straight Connector 5"/>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71259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2894453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a:t>Click to edit Master title style</a:t>
            </a:r>
            <a:endParaRPr lang="en-GB" dirty="0"/>
          </a:p>
        </p:txBody>
      </p:sp>
      <p:sp>
        <p:nvSpPr>
          <p:cNvPr id="5" name="Text Box 16"/>
          <p:cNvSpPr txBox="1">
            <a:spLocks noChangeArrowheads="1"/>
          </p:cNvSpPr>
          <p:nvPr/>
        </p:nvSpPr>
        <p:spPr bwMode="auto">
          <a:xfrm>
            <a:off x="517203" y="6436070"/>
            <a:ext cx="4054798"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a:solidFill>
                  <a:srgbClr val="FFFFFF"/>
                </a:solidFill>
                <a:latin typeface="EYInterstate Regular" pitchFamily="2" charset="0"/>
              </a:rPr>
              <a:t>Poufne </a:t>
            </a:r>
            <a:r>
              <a:rPr lang="en-GB" sz="599" dirty="0">
                <a:solidFill>
                  <a:srgbClr val="FFFFFF"/>
                </a:solidFill>
                <a:latin typeface="EYInterstate Light" pitchFamily="2" charset="0"/>
              </a:rPr>
              <a:t>– </a:t>
            </a:r>
            <a:r>
              <a:rPr lang="pl-PL" sz="599" dirty="0">
                <a:solidFill>
                  <a:srgbClr val="FFFFFF"/>
                </a:solidFill>
                <a:latin typeface="EYInterstate Light" pitchFamily="2" charset="0"/>
              </a:rPr>
              <a:t>Wszelkie prawa zastrzeżone </a:t>
            </a:r>
            <a:r>
              <a:rPr lang="en-GB" sz="599" dirty="0">
                <a:solidFill>
                  <a:srgbClr val="FFFFFF"/>
                </a:solidFill>
                <a:latin typeface="EYInterstate Light" pitchFamily="2" charset="0"/>
              </a:rPr>
              <a:t>– </a:t>
            </a:r>
            <a:r>
              <a:rPr lang="pl-PL" sz="599" dirty="0">
                <a:solidFill>
                  <a:srgbClr val="FFFFFF"/>
                </a:solidFill>
                <a:latin typeface="EYInterstate Light" pitchFamily="2" charset="0"/>
              </a:rPr>
              <a:t>EY 2016</a:t>
            </a:r>
            <a:endParaRPr lang="en-GB" sz="599" dirty="0">
              <a:solidFill>
                <a:srgbClr val="FFFFFF"/>
              </a:solidFill>
              <a:latin typeface="EYInterstate Light" pitchFamily="2" charset="0"/>
            </a:endParaRPr>
          </a:p>
        </p:txBody>
      </p:sp>
      <p:sp>
        <p:nvSpPr>
          <p:cNvPr id="7" name="Text Box 14"/>
          <p:cNvSpPr txBox="1">
            <a:spLocks noChangeArrowheads="1"/>
          </p:cNvSpPr>
          <p:nvPr/>
        </p:nvSpPr>
        <p:spPr bwMode="auto">
          <a:xfrm>
            <a:off x="4750029" y="6430571"/>
            <a:ext cx="3890544"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pl-PL" sz="599" dirty="0">
                <a:solidFill>
                  <a:srgbClr val="FFFFFF"/>
                </a:solidFill>
                <a:latin typeface="EYInterstate Regular" pitchFamily="2" charset="0"/>
              </a:rPr>
              <a:t>Grupa PZU |  </a:t>
            </a:r>
            <a:fld id="{E98D8E64-FB2B-414D-B53B-7EC5722471EE}" type="slidenum">
              <a:rPr lang="pl-PL" sz="599" smtClean="0">
                <a:solidFill>
                  <a:srgbClr val="FFFFFF"/>
                </a:solidFill>
                <a:latin typeface="EYInterstate Regular" pitchFamily="2" charset="0"/>
              </a:rPr>
              <a:pPr algn="r" fontAlgn="base">
                <a:spcBef>
                  <a:spcPct val="0"/>
                </a:spcBef>
                <a:spcAft>
                  <a:spcPct val="0"/>
                </a:spcAft>
              </a:pPr>
              <a:t>‹#›</a:t>
            </a:fld>
            <a:endParaRPr lang="en-GB" sz="599" dirty="0">
              <a:solidFill>
                <a:srgbClr val="FFFFFF"/>
              </a:solidFill>
              <a:latin typeface="EYInterstate Regular" pitchFamily="2" charset="0"/>
            </a:endParaRPr>
          </a:p>
        </p:txBody>
      </p:sp>
    </p:spTree>
    <p:extLst>
      <p:ext uri="{BB962C8B-B14F-4D97-AF65-F5344CB8AC3E}">
        <p14:creationId xmlns:p14="http://schemas.microsoft.com/office/powerpoint/2010/main" val="14718046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a:p>
            <a:pPr lvl="3" algn="l" defTabSz="831981" rtl="0" eaLnBrk="1" fontAlgn="base" hangingPunct="1">
              <a:lnSpc>
                <a:spcPct val="100000"/>
              </a:lnSpc>
              <a:spcBef>
                <a:spcPts val="1171"/>
              </a:spcBef>
              <a:spcAft>
                <a:spcPts val="585"/>
              </a:spcAft>
            </a:pPr>
            <a:r>
              <a:rPr lang="en-US" noProof="0"/>
              <a:t>Fourth level</a:t>
            </a:r>
          </a:p>
        </p:txBody>
      </p:sp>
      <p:sp>
        <p:nvSpPr>
          <p:cNvPr id="8" name="Title 1"/>
          <p:cNvSpPr>
            <a:spLocks noGrp="1"/>
          </p:cNvSpPr>
          <p:nvPr>
            <p:ph type="title"/>
          </p:nvPr>
        </p:nvSpPr>
        <p:spPr>
          <a:xfrm>
            <a:off x="539754" y="554343"/>
            <a:ext cx="8218724" cy="320601"/>
          </a:xfrm>
        </p:spPr>
        <p:txBody>
          <a:bodyPr/>
          <a:lstStyle/>
          <a:p>
            <a:r>
              <a:rPr lang="en-US"/>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a:t>Click to edit Master text styles</a:t>
            </a:r>
          </a:p>
          <a:p>
            <a:pPr lvl="1"/>
            <a:r>
              <a:rPr lang="en-US"/>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a:t>Click to edit Master text styles</a:t>
            </a:r>
          </a:p>
          <a:p>
            <a:pPr lvl="1" algn="l" defTabSz="831981" rtl="0" eaLnBrk="1" fontAlgn="base" hangingPunct="1">
              <a:lnSpc>
                <a:spcPct val="100000"/>
              </a:lnSpc>
              <a:spcBef>
                <a:spcPts val="1171"/>
              </a:spcBef>
              <a:spcAft>
                <a:spcPts val="585"/>
              </a:spcAft>
            </a:pPr>
            <a:r>
              <a:rPr lang="en-US" noProof="0"/>
              <a:t>Second level</a:t>
            </a:r>
          </a:p>
          <a:p>
            <a:pPr lvl="2" algn="l" defTabSz="831981" rtl="0" eaLnBrk="1" fontAlgn="base" hangingPunct="1">
              <a:lnSpc>
                <a:spcPct val="100000"/>
              </a:lnSpc>
              <a:spcBef>
                <a:spcPts val="1171"/>
              </a:spcBef>
              <a:spcAft>
                <a:spcPts val="585"/>
              </a:spcAft>
            </a:pPr>
            <a:r>
              <a:rPr lang="en-US" noProof="0"/>
              <a:t>Third level</a:t>
            </a:r>
          </a:p>
        </p:txBody>
      </p:sp>
    </p:spTree>
    <p:extLst>
      <p:ext uri="{BB962C8B-B14F-4D97-AF65-F5344CB8AC3E}">
        <p14:creationId xmlns:p14="http://schemas.microsoft.com/office/powerpoint/2010/main" val="300212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7.w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tags" Target="../tags/tag7.xml"/><Relationship Id="rId50" Type="http://schemas.openxmlformats.org/officeDocument/2006/relationships/image" Target="../media/image12.emf"/><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vmlDrawing" Target="../drawings/vmlDrawing6.v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oleObject" Target="../embeddings/oleObject6.bin"/><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image" Target="../media/image13.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tags" Target="../tags/tag8.xml"/><Relationship Id="rId8" Type="http://schemas.openxmlformats.org/officeDocument/2006/relationships/slideLayout" Target="../slideLayouts/slideLayout43.xml"/><Relationship Id="rId51"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2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oleObject" Target="../embeddings/oleObject8.bin"/><Relationship Id="rId2" Type="http://schemas.openxmlformats.org/officeDocument/2006/relationships/slideLayout" Target="../slideLayouts/slideLayout81.xml"/><Relationship Id="rId16" Type="http://schemas.openxmlformats.org/officeDocument/2006/relationships/tags" Target="../tags/tag1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vmlDrawing" Target="../drawings/vmlDrawing7.vml"/><Relationship Id="rId10" Type="http://schemas.openxmlformats.org/officeDocument/2006/relationships/slideLayout" Target="../slideLayouts/slideLayout89.xml"/><Relationship Id="rId19" Type="http://schemas.openxmlformats.org/officeDocument/2006/relationships/image" Target="../media/image2.wmf"/><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theme" Target="../theme/theme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theme" Target="../theme/theme7.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image" Target="../media/image2.wm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heme" Target="../theme/theme8.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1.emf"/><Relationship Id="rId2" Type="http://schemas.openxmlformats.org/officeDocument/2006/relationships/slideLayout" Target="../slideLayouts/slideLayout148.xml"/><Relationship Id="rId16" Type="http://schemas.openxmlformats.org/officeDocument/2006/relationships/oleObject" Target="../embeddings/oleObject22.bin"/><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ags" Target="../tags/tag25.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vmlDrawing" Target="../drawings/vmlDrawing2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4115625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08"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67DDB471-FFC9-46BD-BD18-79C247C5CE16}" type="datetime1">
              <a:rPr lang="en-US" smtClean="0"/>
              <a:t>3/6/2020</a:t>
            </a:fld>
            <a:endParaRPr lang="en-US" dirty="0"/>
          </a:p>
        </p:txBody>
      </p:sp>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748" r:id="rId3"/>
    <p:sldLayoutId id="2147483749" r:id="rId4"/>
    <p:sldLayoutId id="2147483669" r:id="rId5"/>
    <p:sldLayoutId id="2147483780" r:id="rId6"/>
    <p:sldLayoutId id="2147483670" r:id="rId7"/>
    <p:sldLayoutId id="2147483671" r:id="rId8"/>
    <p:sldLayoutId id="2147483672" r:id="rId9"/>
    <p:sldLayoutId id="2147483673" r:id="rId10"/>
    <p:sldLayoutId id="2147483674" r:id="rId11"/>
    <p:sldLayoutId id="2147483726" r:id="rId12"/>
    <p:sldLayoutId id="2147483677" r:id="rId13"/>
    <p:sldLayoutId id="2147483678" r:id="rId14"/>
    <p:sldLayoutId id="2147483679" r:id="rId15"/>
    <p:sldLayoutId id="2147483785" r:id="rId16"/>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fld id="{73DFBABB-9C07-4AA3-A82F-F168EC34451D}" type="datetime1">
              <a:rPr lang="en-US" smtClean="0"/>
              <a:t>3/6/2020</a:t>
            </a:fld>
            <a:endParaRPr lang="en-US" dirty="0"/>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168"/>
            <a:ext cx="8229600" cy="859536"/>
          </a:xfrm>
          <a:prstGeom prst="rect">
            <a:avLst/>
          </a:prstGeom>
        </p:spPr>
        <p:txBody>
          <a:bodyPr vert="horz" lIns="91440" tIns="45720" rIns="91440" bIns="45720" rtlCol="0" anchor="t">
            <a:normAutofit/>
          </a:bodyPr>
          <a:lstStyle/>
          <a:p>
            <a:r>
              <a:rPr lang="en-US" dirty="0"/>
              <a:t>Click to edit Master title style</a:t>
            </a:r>
            <a:endParaRPr lang="pl-PL" dirty="0"/>
          </a:p>
        </p:txBody>
      </p:sp>
      <p:sp>
        <p:nvSpPr>
          <p:cNvPr id="7" name="Line 10"/>
          <p:cNvSpPr>
            <a:spLocks noChangeShapeType="1"/>
          </p:cNvSpPr>
          <p:nvPr userDrawn="1"/>
        </p:nvSpPr>
        <p:spPr bwMode="auto">
          <a:xfrm>
            <a:off x="457200"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3"/>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3578449172"/>
      </p:ext>
    </p:extLst>
  </p:cSld>
  <p:clrMap bg1="lt1" tx1="dk1" bg2="lt2" tx2="dk2" accent1="accent1" accent2="accent2" accent3="accent3" accent4="accent4" accent5="accent5" accent6="accent6" hlink="hlink" folHlink="folHlink"/>
  <p:sldLayoutIdLst>
    <p:sldLayoutId id="2147484015" r:id="rId1"/>
  </p:sldLayoutIdLst>
  <p:txStyles>
    <p:titleStyle>
      <a:lvl1pPr algn="l" defTabSz="914400" rtl="0" eaLnBrk="1" latinLnBrk="0" hangingPunct="1">
        <a:lnSpc>
          <a:spcPct val="90000"/>
        </a:lnSpc>
        <a:spcBef>
          <a:spcPct val="0"/>
        </a:spcBef>
        <a:buNone/>
        <a:defRPr sz="2400" kern="1200">
          <a:solidFill>
            <a:srgbClr val="646464"/>
          </a:solidFill>
          <a:latin typeface="EYInterstate Light" panose="02000506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6" name="Text Box 16"/>
          <p:cNvSpPr txBox="1">
            <a:spLocks noChangeArrowheads="1"/>
          </p:cNvSpPr>
          <p:nvPr/>
        </p:nvSpPr>
        <p:spPr bwMode="auto">
          <a:xfrm>
            <a:off x="366048" y="6446960"/>
            <a:ext cx="4054798" cy="8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566" dirty="0">
                <a:solidFill>
                  <a:srgbClr val="58595B"/>
                </a:solidFill>
                <a:latin typeface="EYInterstate Regular" pitchFamily="2" charset="0"/>
              </a:rPr>
              <a:t>Confidential </a:t>
            </a:r>
            <a:r>
              <a:rPr lang="en-GB" sz="566" dirty="0">
                <a:solidFill>
                  <a:srgbClr val="58595B"/>
                </a:solidFill>
                <a:latin typeface="EYInterstate Light" pitchFamily="2" charset="0"/>
              </a:rPr>
              <a:t>– All Rights Reserved </a:t>
            </a:r>
            <a:r>
              <a:rPr lang="pl-PL" sz="566" dirty="0">
                <a:solidFill>
                  <a:srgbClr val="58595B"/>
                </a:solidFill>
                <a:latin typeface="EYInterstate Light" pitchFamily="2" charset="0"/>
              </a:rPr>
              <a:t>– EY 2017</a:t>
            </a:r>
          </a:p>
        </p:txBody>
      </p:sp>
      <p:sp>
        <p:nvSpPr>
          <p:cNvPr id="102412" name="Rectangle 12"/>
          <p:cNvSpPr>
            <a:spLocks noGrp="1" noChangeArrowheads="1"/>
          </p:cNvSpPr>
          <p:nvPr>
            <p:ph type="title"/>
          </p:nvPr>
        </p:nvSpPr>
        <p:spPr bwMode="auto">
          <a:xfrm>
            <a:off x="385527" y="476591"/>
            <a:ext cx="8198705" cy="36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a:t>Headline 1</a:t>
            </a:r>
          </a:p>
        </p:txBody>
      </p:sp>
      <p:sp>
        <p:nvSpPr>
          <p:cNvPr id="102413" name="Text Box 13"/>
          <p:cNvSpPr txBox="1">
            <a:spLocks noChangeArrowheads="1"/>
          </p:cNvSpPr>
          <p:nvPr/>
        </p:nvSpPr>
        <p:spPr bwMode="auto">
          <a:xfrm>
            <a:off x="8627544" y="6436332"/>
            <a:ext cx="169686"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eaLnBrk="0" fontAlgn="base" hangingPunct="0">
              <a:spcBef>
                <a:spcPct val="50000"/>
              </a:spcBef>
              <a:spcAft>
                <a:spcPct val="0"/>
              </a:spcAft>
            </a:pPr>
            <a:fld id="{F1D8A122-693B-4700-A7C3-BC99B2F8B8C8}" type="slidenum">
              <a:rPr lang="en-GB" sz="566">
                <a:solidFill>
                  <a:srgbClr val="58595B"/>
                </a:solidFill>
                <a:latin typeface="EYInterstate Regular" pitchFamily="2" charset="0"/>
              </a:rPr>
              <a:pPr algn="r" eaLnBrk="0" fontAlgn="base" hangingPunct="0">
                <a:spcBef>
                  <a:spcPct val="50000"/>
                </a:spcBef>
                <a:spcAft>
                  <a:spcPct val="0"/>
                </a:spcAft>
              </a:pPr>
              <a:t>‹#›</a:t>
            </a:fld>
            <a:endParaRPr lang="en-GB" sz="566" dirty="0">
              <a:solidFill>
                <a:srgbClr val="58595B"/>
              </a:solidFill>
              <a:latin typeface="EYInterstate Regular" pitchFamily="2" charset="0"/>
            </a:endParaRPr>
          </a:p>
        </p:txBody>
      </p:sp>
      <p:graphicFrame>
        <p:nvGraphicFramePr>
          <p:cNvPr id="7" name="Object 6" hidden="1"/>
          <p:cNvGraphicFramePr>
            <a:graphicFrameLocks noChangeAspect="1"/>
          </p:cNvGraphicFramePr>
          <p:nvPr>
            <p:custDataLst>
              <p:tags r:id="rId47"/>
            </p:custDataLst>
            <p:extLst/>
          </p:nvPr>
        </p:nvGraphicFramePr>
        <p:xfrm>
          <a:off x="1359" y="1442"/>
          <a:ext cx="1357" cy="1439"/>
        </p:xfrm>
        <a:graphic>
          <a:graphicData uri="http://schemas.openxmlformats.org/presentationml/2006/ole">
            <mc:AlternateContent xmlns:mc="http://schemas.openxmlformats.org/markup-compatibility/2006">
              <mc:Choice xmlns:v="urn:schemas-microsoft-com:vml" Requires="v">
                <p:oleObj spid="_x0000_s26710" name="think-cell Slide" r:id="rId49" imgW="216" imgH="216" progId="TCLayout.ActiveDocument.1">
                  <p:embed/>
                </p:oleObj>
              </mc:Choice>
              <mc:Fallback>
                <p:oleObj name="think-cell Slide" r:id="rId49" imgW="216" imgH="216" progId="TCLayout.ActiveDocument.1">
                  <p:embed/>
                  <p:pic>
                    <p:nvPicPr>
                      <p:cNvPr id="0" name=""/>
                      <p:cNvPicPr/>
                      <p:nvPr/>
                    </p:nvPicPr>
                    <p:blipFill>
                      <a:blip r:embed="rId50"/>
                      <a:stretch>
                        <a:fillRect/>
                      </a:stretch>
                    </p:blipFill>
                    <p:spPr>
                      <a:xfrm>
                        <a:off x="1359" y="1442"/>
                        <a:ext cx="1357" cy="1439"/>
                      </a:xfrm>
                      <a:prstGeom prst="rect">
                        <a:avLst/>
                      </a:prstGeom>
                    </p:spPr>
                  </p:pic>
                </p:oleObj>
              </mc:Fallback>
            </mc:AlternateContent>
          </a:graphicData>
        </a:graphic>
      </p:graphicFrame>
      <p:graphicFrame>
        <p:nvGraphicFramePr>
          <p:cNvPr id="8" name="Object 7" hidden="1"/>
          <p:cNvGraphicFramePr>
            <a:graphicFrameLocks noChangeAspect="1"/>
          </p:cNvGraphicFramePr>
          <p:nvPr userDrawn="1">
            <p:custDataLst>
              <p:tags r:id="rId48"/>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26711"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1358" y="1441"/>
                        <a:ext cx="1357" cy="1439"/>
                      </a:xfrm>
                      <a:prstGeom prst="rect">
                        <a:avLst/>
                      </a:prstGeom>
                    </p:spPr>
                  </p:pic>
                </p:oleObj>
              </mc:Fallback>
            </mc:AlternateContent>
          </a:graphicData>
        </a:graphic>
      </p:graphicFrame>
    </p:spTree>
    <p:extLst>
      <p:ext uri="{BB962C8B-B14F-4D97-AF65-F5344CB8AC3E}">
        <p14:creationId xmlns:p14="http://schemas.microsoft.com/office/powerpoint/2010/main" val="8520154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Lst>
  <p:hf hdr="0" ftr="0"/>
  <p:txStyles>
    <p:titleStyle>
      <a:lvl1pPr algn="l" defTabSz="822487" rtl="0" eaLnBrk="1" fontAlgn="base" hangingPunct="1">
        <a:lnSpc>
          <a:spcPct val="100000"/>
        </a:lnSpc>
        <a:spcBef>
          <a:spcPct val="0"/>
        </a:spcBef>
        <a:spcAft>
          <a:spcPct val="0"/>
        </a:spcAft>
        <a:defRPr sz="2394" b="1">
          <a:solidFill>
            <a:srgbClr val="000000"/>
          </a:solidFill>
          <a:latin typeface="+mj-lt"/>
          <a:ea typeface="+mj-ea"/>
          <a:cs typeface="+mj-cs"/>
        </a:defRPr>
      </a:lvl1pPr>
      <a:lvl2pPr algn="l" defTabSz="822487" rtl="0" eaLnBrk="1" fontAlgn="base" hangingPunct="1">
        <a:lnSpc>
          <a:spcPts val="2428"/>
        </a:lnSpc>
        <a:spcBef>
          <a:spcPct val="0"/>
        </a:spcBef>
        <a:spcAft>
          <a:spcPct val="0"/>
        </a:spcAft>
        <a:defRPr sz="1980">
          <a:solidFill>
            <a:schemeClr val="tx1"/>
          </a:solidFill>
          <a:latin typeface="EYInterstate" pitchFamily="2" charset="0"/>
        </a:defRPr>
      </a:lvl2pPr>
      <a:lvl3pPr algn="l" defTabSz="822487" rtl="0" eaLnBrk="1" fontAlgn="base" hangingPunct="1">
        <a:lnSpc>
          <a:spcPts val="2428"/>
        </a:lnSpc>
        <a:spcBef>
          <a:spcPct val="0"/>
        </a:spcBef>
        <a:spcAft>
          <a:spcPct val="0"/>
        </a:spcAft>
        <a:defRPr sz="1980">
          <a:solidFill>
            <a:schemeClr val="tx1"/>
          </a:solidFill>
          <a:latin typeface="EYInterstate" pitchFamily="2" charset="0"/>
        </a:defRPr>
      </a:lvl3pPr>
      <a:lvl4pPr algn="l" defTabSz="822487" rtl="0" eaLnBrk="1" fontAlgn="base" hangingPunct="1">
        <a:lnSpc>
          <a:spcPts val="2428"/>
        </a:lnSpc>
        <a:spcBef>
          <a:spcPct val="0"/>
        </a:spcBef>
        <a:spcAft>
          <a:spcPct val="0"/>
        </a:spcAft>
        <a:defRPr sz="1980">
          <a:solidFill>
            <a:schemeClr val="tx1"/>
          </a:solidFill>
          <a:latin typeface="EYInterstate" pitchFamily="2" charset="0"/>
        </a:defRPr>
      </a:lvl4pPr>
      <a:lvl5pPr algn="l" defTabSz="822487" rtl="0" eaLnBrk="1" fontAlgn="base" hangingPunct="1">
        <a:lnSpc>
          <a:spcPts val="2428"/>
        </a:lnSpc>
        <a:spcBef>
          <a:spcPct val="0"/>
        </a:spcBef>
        <a:spcAft>
          <a:spcPct val="0"/>
        </a:spcAft>
        <a:defRPr sz="1980">
          <a:solidFill>
            <a:schemeClr val="tx1"/>
          </a:solidFill>
          <a:latin typeface="EYInterstate" pitchFamily="2" charset="0"/>
        </a:defRPr>
      </a:lvl5pPr>
      <a:lvl6pPr marL="377793" algn="l" defTabSz="822487" rtl="0" eaLnBrk="1" fontAlgn="base" hangingPunct="1">
        <a:lnSpc>
          <a:spcPts val="2428"/>
        </a:lnSpc>
        <a:spcBef>
          <a:spcPct val="0"/>
        </a:spcBef>
        <a:spcAft>
          <a:spcPct val="0"/>
        </a:spcAft>
        <a:defRPr sz="1980">
          <a:solidFill>
            <a:schemeClr val="tx1"/>
          </a:solidFill>
          <a:latin typeface="EYInterstate" pitchFamily="2" charset="0"/>
        </a:defRPr>
      </a:lvl6pPr>
      <a:lvl7pPr marL="755586" algn="l" defTabSz="822487" rtl="0" eaLnBrk="1" fontAlgn="base" hangingPunct="1">
        <a:lnSpc>
          <a:spcPts val="2428"/>
        </a:lnSpc>
        <a:spcBef>
          <a:spcPct val="0"/>
        </a:spcBef>
        <a:spcAft>
          <a:spcPct val="0"/>
        </a:spcAft>
        <a:defRPr sz="1980">
          <a:solidFill>
            <a:schemeClr val="tx1"/>
          </a:solidFill>
          <a:latin typeface="EYInterstate" pitchFamily="2" charset="0"/>
        </a:defRPr>
      </a:lvl7pPr>
      <a:lvl8pPr marL="1133378" algn="l" defTabSz="822487" rtl="0" eaLnBrk="1" fontAlgn="base" hangingPunct="1">
        <a:lnSpc>
          <a:spcPts val="2428"/>
        </a:lnSpc>
        <a:spcBef>
          <a:spcPct val="0"/>
        </a:spcBef>
        <a:spcAft>
          <a:spcPct val="0"/>
        </a:spcAft>
        <a:defRPr sz="1980">
          <a:solidFill>
            <a:schemeClr val="tx1"/>
          </a:solidFill>
          <a:latin typeface="EYInterstate" pitchFamily="2" charset="0"/>
        </a:defRPr>
      </a:lvl8pPr>
      <a:lvl9pPr marL="1511171" algn="l" defTabSz="822487" rtl="0" eaLnBrk="1" fontAlgn="base" hangingPunct="1">
        <a:lnSpc>
          <a:spcPts val="2428"/>
        </a:lnSpc>
        <a:spcBef>
          <a:spcPct val="0"/>
        </a:spcBef>
        <a:spcAft>
          <a:spcPct val="0"/>
        </a:spcAft>
        <a:defRPr sz="1980">
          <a:solidFill>
            <a:schemeClr val="tx1"/>
          </a:solidFill>
          <a:latin typeface="EYInterstate" pitchFamily="2" charset="0"/>
        </a:defRPr>
      </a:lvl9pPr>
    </p:titleStyle>
    <p:bodyStyle>
      <a:lvl1pPr algn="l" defTabSz="822487" rtl="0" eaLnBrk="1" fontAlgn="base" hangingPunct="1">
        <a:lnSpc>
          <a:spcPts val="1405"/>
        </a:lnSpc>
        <a:spcBef>
          <a:spcPct val="0"/>
        </a:spcBef>
        <a:spcAft>
          <a:spcPct val="0"/>
        </a:spcAft>
        <a:defRPr sz="1508">
          <a:solidFill>
            <a:srgbClr val="000000"/>
          </a:solidFill>
          <a:latin typeface="EYInterstate Regular" pitchFamily="2" charset="0"/>
          <a:ea typeface="+mn-ea"/>
          <a:cs typeface="+mn-cs"/>
        </a:defRPr>
      </a:lvl1pPr>
      <a:lvl2pPr marL="1313" marR="0" indent="0" algn="l" defTabSz="822487" rtl="0" eaLnBrk="1" fontAlgn="base" latinLnBrk="0" hangingPunct="1">
        <a:lnSpc>
          <a:spcPts val="1157"/>
        </a:lnSpc>
        <a:spcBef>
          <a:spcPct val="0"/>
        </a:spcBef>
        <a:spcAft>
          <a:spcPct val="0"/>
        </a:spcAft>
        <a:buClrTx/>
        <a:buSzPct val="30000"/>
        <a:buFont typeface="Arial" charset="0"/>
        <a:buNone/>
        <a:tabLst/>
        <a:defRPr sz="943">
          <a:solidFill>
            <a:srgbClr val="000000"/>
          </a:solidFill>
          <a:latin typeface="+mj-lt"/>
        </a:defRPr>
      </a:lvl2pPr>
      <a:lvl3pPr marL="2623" algn="l" defTabSz="822487" rtl="0" eaLnBrk="1" fontAlgn="base" hangingPunct="1">
        <a:lnSpc>
          <a:spcPts val="1488"/>
        </a:lnSpc>
        <a:spcBef>
          <a:spcPts val="496"/>
        </a:spcBef>
        <a:spcAft>
          <a:spcPct val="0"/>
        </a:spcAft>
        <a:buSzPct val="30000"/>
        <a:buFont typeface="Arial" charset="0"/>
        <a:defRPr sz="1131">
          <a:solidFill>
            <a:srgbClr val="808080"/>
          </a:solidFill>
          <a:latin typeface="EYInterstate Light" pitchFamily="2" charset="0"/>
        </a:defRPr>
      </a:lvl3pPr>
      <a:lvl4pPr marL="3936" algn="l" defTabSz="822487" rtl="0" eaLnBrk="1" fontAlgn="base" hangingPunct="1">
        <a:lnSpc>
          <a:spcPts val="992"/>
        </a:lnSpc>
        <a:spcBef>
          <a:spcPts val="496"/>
        </a:spcBef>
        <a:spcAft>
          <a:spcPct val="0"/>
        </a:spcAft>
        <a:buSzPct val="30000"/>
        <a:buFont typeface="Arial" charset="0"/>
        <a:defRPr sz="754">
          <a:solidFill>
            <a:srgbClr val="000000"/>
          </a:solidFill>
          <a:latin typeface="EYInterstate" pitchFamily="2" charset="0"/>
        </a:defRPr>
      </a:lvl4pPr>
      <a:lvl5pPr marL="93137" indent="-86577" algn="l" defTabSz="822487" rtl="0" eaLnBrk="1" fontAlgn="base" hangingPunct="1">
        <a:lnSpc>
          <a:spcPct val="130000"/>
        </a:lnSpc>
        <a:spcBef>
          <a:spcPts val="496"/>
        </a:spcBef>
        <a:spcAft>
          <a:spcPct val="0"/>
        </a:spcAft>
        <a:buClr>
          <a:srgbClr val="58595B"/>
        </a:buClr>
        <a:buSzPct val="100000"/>
        <a:buFont typeface="EYInterstate Light" pitchFamily="2" charset="0"/>
        <a:buChar char="•"/>
        <a:tabLst>
          <a:tab pos="93137" algn="l"/>
        </a:tabLst>
        <a:defRPr sz="754">
          <a:solidFill>
            <a:srgbClr val="000000"/>
          </a:solidFill>
          <a:latin typeface="EYInterstate Light" pitchFamily="2" charset="0"/>
        </a:defRPr>
      </a:lvl5pPr>
      <a:lvl6pPr marL="451253"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6pPr>
      <a:lvl7pPr marL="829045"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7pPr>
      <a:lvl8pPr marL="1206838"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8pPr>
      <a:lvl9pPr marL="1584631"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9pPr>
    </p:bodyStyle>
    <p:otherStyle>
      <a:defPPr>
        <a:defRPr lang="en-US"/>
      </a:defPPr>
      <a:lvl1pPr marL="0" algn="l" defTabSz="755586" rtl="0" eaLnBrk="1" latinLnBrk="0" hangingPunct="1">
        <a:defRPr sz="1508" kern="1200">
          <a:solidFill>
            <a:schemeClr val="tx1"/>
          </a:solidFill>
          <a:latin typeface="+mn-lt"/>
          <a:ea typeface="+mn-ea"/>
          <a:cs typeface="+mn-cs"/>
        </a:defRPr>
      </a:lvl1pPr>
      <a:lvl2pPr marL="377793" algn="l" defTabSz="755586" rtl="0" eaLnBrk="1" latinLnBrk="0" hangingPunct="1">
        <a:defRPr sz="1508" kern="1200">
          <a:solidFill>
            <a:schemeClr val="tx1"/>
          </a:solidFill>
          <a:latin typeface="+mn-lt"/>
          <a:ea typeface="+mn-ea"/>
          <a:cs typeface="+mn-cs"/>
        </a:defRPr>
      </a:lvl2pPr>
      <a:lvl3pPr marL="755586" algn="l" defTabSz="755586" rtl="0" eaLnBrk="1" latinLnBrk="0" hangingPunct="1">
        <a:defRPr sz="1508" kern="1200">
          <a:solidFill>
            <a:schemeClr val="tx1"/>
          </a:solidFill>
          <a:latin typeface="+mn-lt"/>
          <a:ea typeface="+mn-ea"/>
          <a:cs typeface="+mn-cs"/>
        </a:defRPr>
      </a:lvl3pPr>
      <a:lvl4pPr marL="1133378" algn="l" defTabSz="755586" rtl="0" eaLnBrk="1" latinLnBrk="0" hangingPunct="1">
        <a:defRPr sz="1508" kern="1200">
          <a:solidFill>
            <a:schemeClr val="tx1"/>
          </a:solidFill>
          <a:latin typeface="+mn-lt"/>
          <a:ea typeface="+mn-ea"/>
          <a:cs typeface="+mn-cs"/>
        </a:defRPr>
      </a:lvl4pPr>
      <a:lvl5pPr marL="1511171" algn="l" defTabSz="755586" rtl="0" eaLnBrk="1" latinLnBrk="0" hangingPunct="1">
        <a:defRPr sz="1508" kern="1200">
          <a:solidFill>
            <a:schemeClr val="tx1"/>
          </a:solidFill>
          <a:latin typeface="+mn-lt"/>
          <a:ea typeface="+mn-ea"/>
          <a:cs typeface="+mn-cs"/>
        </a:defRPr>
      </a:lvl5pPr>
      <a:lvl6pPr marL="1888964" algn="l" defTabSz="755586" rtl="0" eaLnBrk="1" latinLnBrk="0" hangingPunct="1">
        <a:defRPr sz="1508" kern="1200">
          <a:solidFill>
            <a:schemeClr val="tx1"/>
          </a:solidFill>
          <a:latin typeface="+mn-lt"/>
          <a:ea typeface="+mn-ea"/>
          <a:cs typeface="+mn-cs"/>
        </a:defRPr>
      </a:lvl6pPr>
      <a:lvl7pPr marL="2266757" algn="l" defTabSz="755586" rtl="0" eaLnBrk="1" latinLnBrk="0" hangingPunct="1">
        <a:defRPr sz="1508" kern="1200">
          <a:solidFill>
            <a:schemeClr val="tx1"/>
          </a:solidFill>
          <a:latin typeface="+mn-lt"/>
          <a:ea typeface="+mn-ea"/>
          <a:cs typeface="+mn-cs"/>
        </a:defRPr>
      </a:lvl7pPr>
      <a:lvl8pPr marL="2644550" algn="l" defTabSz="755586" rtl="0" eaLnBrk="1" latinLnBrk="0" hangingPunct="1">
        <a:defRPr sz="1508" kern="1200">
          <a:solidFill>
            <a:schemeClr val="tx1"/>
          </a:solidFill>
          <a:latin typeface="+mn-lt"/>
          <a:ea typeface="+mn-ea"/>
          <a:cs typeface="+mn-cs"/>
        </a:defRPr>
      </a:lvl8pPr>
      <a:lvl9pPr marL="3022342" algn="l" defTabSz="755586" rtl="0" eaLnBrk="1" latinLnBrk="0" hangingPunct="1">
        <a:defRPr sz="150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446">
          <p15:clr>
            <a:srgbClr val="F26B43"/>
          </p15:clr>
        </p15:guide>
        <p15:guide id="2" pos="383">
          <p15:clr>
            <a:srgbClr val="F26B43"/>
          </p15:clr>
        </p15:guide>
        <p15:guide id="3" orient="horz" pos="1073">
          <p15:clr>
            <a:srgbClr val="F26B43"/>
          </p15:clr>
        </p15:guide>
        <p15:guide id="4" pos="6475">
          <p15:clr>
            <a:srgbClr val="F26B43"/>
          </p15:clr>
        </p15:guide>
        <p15:guide id="5" pos="816">
          <p15:clr>
            <a:srgbClr val="F26B43"/>
          </p15:clr>
        </p15:guide>
        <p15:guide id="6" pos="885">
          <p15:clr>
            <a:srgbClr val="F26B43"/>
          </p15:clr>
        </p15:guide>
        <p15:guide id="7" pos="1320">
          <p15:clr>
            <a:srgbClr val="F26B43"/>
          </p15:clr>
        </p15:guide>
        <p15:guide id="8" pos="1386">
          <p15:clr>
            <a:srgbClr val="F26B43"/>
          </p15:clr>
        </p15:guide>
        <p15:guide id="9" pos="1820">
          <p15:clr>
            <a:srgbClr val="F26B43"/>
          </p15:clr>
        </p15:guide>
        <p15:guide id="10" pos="1887">
          <p15:clr>
            <a:srgbClr val="F26B43"/>
          </p15:clr>
        </p15:guide>
        <p15:guide id="11" pos="2322">
          <p15:clr>
            <a:srgbClr val="F26B43"/>
          </p15:clr>
        </p15:guide>
        <p15:guide id="12" pos="2388">
          <p15:clr>
            <a:srgbClr val="F26B43"/>
          </p15:clr>
        </p15:guide>
        <p15:guide id="13" pos="2825">
          <p15:clr>
            <a:srgbClr val="F26B43"/>
          </p15:clr>
        </p15:guide>
        <p15:guide id="14" pos="2896">
          <p15:clr>
            <a:srgbClr val="F26B43"/>
          </p15:clr>
        </p15:guide>
        <p15:guide id="15" pos="3333">
          <p15:clr>
            <a:srgbClr val="F26B43"/>
          </p15:clr>
        </p15:guide>
        <p15:guide id="16" pos="3402">
          <p15:clr>
            <a:srgbClr val="F26B43"/>
          </p15:clr>
        </p15:guide>
        <p15:guide id="17" pos="3838">
          <p15:clr>
            <a:srgbClr val="F26B43"/>
          </p15:clr>
        </p15:guide>
        <p15:guide id="18" pos="3909">
          <p15:clr>
            <a:srgbClr val="F26B43"/>
          </p15:clr>
        </p15:guide>
        <p15:guide id="19" pos="4344">
          <p15:clr>
            <a:srgbClr val="F26B43"/>
          </p15:clr>
        </p15:guide>
        <p15:guide id="20" pos="4410">
          <p15:clr>
            <a:srgbClr val="F26B43"/>
          </p15:clr>
        </p15:guide>
        <p15:guide id="21" pos="4844">
          <p15:clr>
            <a:srgbClr val="F26B43"/>
          </p15:clr>
        </p15:guide>
        <p15:guide id="22" pos="4912">
          <p15:clr>
            <a:srgbClr val="F26B43"/>
          </p15:clr>
        </p15:guide>
        <p15:guide id="23" pos="5346">
          <p15:clr>
            <a:srgbClr val="F26B43"/>
          </p15:clr>
        </p15:guide>
        <p15:guide id="24" pos="5412">
          <p15:clr>
            <a:srgbClr val="F26B43"/>
          </p15:clr>
        </p15:guide>
        <p15:guide id="25" pos="5846">
          <p15:clr>
            <a:srgbClr val="F26B43"/>
          </p15:clr>
        </p15:guide>
        <p15:guide id="26" pos="59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6"/>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7692"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pPr defTabSz="914239"/>
            <a:fld id="{9AE4D82F-B047-469B-AC52-A46321747EAF}" type="slidenum">
              <a:rPr lang="en-GB" sz="1100" smtClean="0">
                <a:solidFill>
                  <a:srgbClr val="000000"/>
                </a:solidFill>
                <a:latin typeface="EYInterstate Light"/>
                <a:sym typeface="EYInterstate Light"/>
              </a:rPr>
              <a:pPr defTabSz="914239"/>
              <a:t>‹#›</a:t>
            </a:fld>
            <a:endParaRPr lang="en-GB" sz="1100" dirty="0">
              <a:solidFill>
                <a:srgbClr val="000000"/>
              </a:solidFill>
              <a:latin typeface="EYInterstate Light"/>
              <a:sym typeface="EYInterstate Light"/>
            </a:endParaRPr>
          </a:p>
        </p:txBody>
      </p:sp>
      <p:pic>
        <p:nvPicPr>
          <p:cNvPr id="9" name="Picture 8"/>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284466" y="6327649"/>
            <a:ext cx="399919" cy="408838"/>
          </a:xfrm>
          <a:prstGeom prst="rect">
            <a:avLst/>
          </a:prstGeom>
        </p:spPr>
      </p:pic>
      <p:cxnSp>
        <p:nvCxnSpPr>
          <p:cNvPr id="8" name="Straight Connector 7"/>
          <p:cNvCxnSpPr/>
          <p:nvPr userDrawn="1"/>
        </p:nvCxnSpPr>
        <p:spPr>
          <a:xfrm>
            <a:off x="718967" y="6449251"/>
            <a:ext cx="0" cy="12373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465798" y="6415200"/>
            <a:ext cx="3143892" cy="141577"/>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buFont typeface="Arial" pitchFamily="34" charset="0"/>
              <a:buNone/>
            </a:pPr>
            <a:r>
              <a:rPr lang="pl-PL" sz="800" dirty="0">
                <a:solidFill>
                  <a:srgbClr val="000000"/>
                </a:solidFill>
                <a:latin typeface="EYInterstate Light" panose="02000506000000020004" pitchFamily="2" charset="0"/>
              </a:rPr>
              <a:t>Poufne – wszelkie prawa zastrzeżone – EY 2017</a:t>
            </a:r>
          </a:p>
        </p:txBody>
      </p:sp>
      <p:sp>
        <p:nvSpPr>
          <p:cNvPr id="10" name="TextBox 9"/>
          <p:cNvSpPr txBox="1"/>
          <p:nvPr userDrawn="1"/>
        </p:nvSpPr>
        <p:spPr>
          <a:xfrm>
            <a:off x="4684496" y="6391118"/>
            <a:ext cx="2842064" cy="215444"/>
          </a:xfrm>
          <a:prstGeom prst="rect">
            <a:avLst/>
          </a:prstGeom>
          <a:noFill/>
        </p:spPr>
        <p:txBody>
          <a:bodyPr wrap="square" rtlCol="0">
            <a:spAutoFit/>
          </a:bodyPr>
          <a:lstStyle/>
          <a:p>
            <a:pPr algn="ctr" defTabSz="914239"/>
            <a:r>
              <a:rPr lang="pl-PL" sz="800" b="1" dirty="0">
                <a:solidFill>
                  <a:srgbClr val="FF0000"/>
                </a:solidFill>
                <a:latin typeface="EYInterstate Light" panose="02000506000000020004" pitchFamily="2" charset="0"/>
              </a:rPr>
              <a:t>|        EXECUTIVE SUMMARY – WERSJA WSTĘPNA</a:t>
            </a:r>
          </a:p>
        </p:txBody>
      </p:sp>
    </p:spTree>
    <p:extLst>
      <p:ext uri="{BB962C8B-B14F-4D97-AF65-F5344CB8AC3E}">
        <p14:creationId xmlns:p14="http://schemas.microsoft.com/office/powerpoint/2010/main" val="341538197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hf sldNum="0" hdr="0" dt="0"/>
  <p:txStyles>
    <p:titleStyle>
      <a:lvl1pPr algn="l" defTabSz="914239" rtl="0" eaLnBrk="1" latinLnBrk="0" hangingPunct="1">
        <a:lnSpc>
          <a:spcPct val="85000"/>
        </a:lnSpc>
        <a:spcBef>
          <a:spcPct val="0"/>
        </a:spcBef>
        <a:buNone/>
        <a:defRPr sz="1800" b="1" kern="1200">
          <a:solidFill>
            <a:schemeClr val="bg1"/>
          </a:solidFill>
          <a:latin typeface="EYInterstate" panose="02000503020000020004" pitchFamily="2" charset="0"/>
          <a:ea typeface="+mj-ea"/>
          <a:cs typeface="Arial" pitchFamily="34" charset="0"/>
          <a:sym typeface="EYInterstate Light"/>
        </a:defRPr>
      </a:lvl1pPr>
    </p:titleStyle>
    <p:bodyStyle>
      <a:lvl1pPr marL="342839" indent="-342839" algn="l" defTabSz="914239"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a:ea typeface="+mn-ea"/>
          <a:cs typeface="+mn-cs"/>
          <a:sym typeface="EYInterstate Light"/>
        </a:defRPr>
      </a:lvl1pPr>
      <a:lvl2pPr marL="709488" indent="-353951" algn="l" defTabSz="914239"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a:ea typeface="+mn-ea"/>
          <a:cs typeface="+mn-cs"/>
          <a:sym typeface="EYInterstate Light"/>
        </a:defRPr>
      </a:lvl2pPr>
      <a:lvl3pPr marL="1077722" indent="-353951" algn="l" defTabSz="914239"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a:ea typeface="+mn-ea"/>
          <a:cs typeface="+mn-cs"/>
          <a:sym typeface="EYInterstate Light"/>
        </a:defRPr>
      </a:lvl3pPr>
      <a:lvl4pPr marL="1433260" indent="-355537"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a:ea typeface="+mn-ea"/>
          <a:cs typeface="+mn-cs"/>
          <a:sym typeface="EYInterstate Light"/>
        </a:defRPr>
      </a:lvl4pPr>
      <a:lvl5pPr marL="1787210" indent="-353951"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a:ea typeface="+mn-ea"/>
          <a:cs typeface="+mn-cs"/>
          <a:sym typeface="EYInterstate Light"/>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532018" y="293729"/>
            <a:ext cx="8104282" cy="3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a:t>Headline 1</a:t>
            </a:r>
          </a:p>
        </p:txBody>
      </p:sp>
    </p:spTree>
    <p:extLst>
      <p:ext uri="{BB962C8B-B14F-4D97-AF65-F5344CB8AC3E}">
        <p14:creationId xmlns:p14="http://schemas.microsoft.com/office/powerpoint/2010/main" val="3554675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4" r:id="rId8"/>
    <p:sldLayoutId id="2147483858" r:id="rId9"/>
    <p:sldLayoutId id="2147483859" r:id="rId10"/>
    <p:sldLayoutId id="2147483860" r:id="rId11"/>
    <p:sldLayoutId id="2147483861" r:id="rId12"/>
    <p:sldLayoutId id="2147483862" r:id="rId13"/>
    <p:sldLayoutId id="2147483864" r:id="rId14"/>
    <p:sldLayoutId id="2147483865" r:id="rId15"/>
    <p:sldLayoutId id="2147483866" r:id="rId16"/>
    <p:sldLayoutId id="2147483867" r:id="rId17"/>
    <p:sldLayoutId id="2147483868" r:id="rId18"/>
    <p:sldLayoutId id="2147483869" r:id="rId19"/>
    <p:sldLayoutId id="2147483870" r:id="rId20"/>
  </p:sldLayoutIdLst>
  <p:hf hdr="0" ftr="0" dt="0"/>
  <p:txStyles>
    <p:titleStyle>
      <a:lvl1pPr algn="l" defTabSz="831783" rtl="0" eaLnBrk="1" fontAlgn="base" hangingPunct="1">
        <a:lnSpc>
          <a:spcPts val="2510"/>
        </a:lnSpc>
        <a:spcBef>
          <a:spcPct val="0"/>
        </a:spcBef>
        <a:spcAft>
          <a:spcPct val="0"/>
        </a:spcAft>
        <a:defRPr sz="2052" b="1">
          <a:solidFill>
            <a:srgbClr val="000000"/>
          </a:solidFill>
          <a:latin typeface="EYInterstate" pitchFamily="2" charset="0"/>
          <a:ea typeface="+mj-ea"/>
          <a:cs typeface="+mj-cs"/>
        </a:defRPr>
      </a:lvl1pPr>
      <a:lvl2pPr algn="l" defTabSz="831783" rtl="0" eaLnBrk="1" fontAlgn="base" hangingPunct="1">
        <a:lnSpc>
          <a:spcPts val="2510"/>
        </a:lnSpc>
        <a:spcBef>
          <a:spcPct val="0"/>
        </a:spcBef>
        <a:spcAft>
          <a:spcPct val="0"/>
        </a:spcAft>
        <a:defRPr sz="2052">
          <a:solidFill>
            <a:schemeClr val="tx1"/>
          </a:solidFill>
          <a:latin typeface="EYInterstate" pitchFamily="2" charset="0"/>
        </a:defRPr>
      </a:lvl2pPr>
      <a:lvl3pPr algn="l" defTabSz="831783" rtl="0" eaLnBrk="1" fontAlgn="base" hangingPunct="1">
        <a:lnSpc>
          <a:spcPts val="2510"/>
        </a:lnSpc>
        <a:spcBef>
          <a:spcPct val="0"/>
        </a:spcBef>
        <a:spcAft>
          <a:spcPct val="0"/>
        </a:spcAft>
        <a:defRPr sz="2052">
          <a:solidFill>
            <a:schemeClr val="tx1"/>
          </a:solidFill>
          <a:latin typeface="EYInterstate" pitchFamily="2" charset="0"/>
        </a:defRPr>
      </a:lvl3pPr>
      <a:lvl4pPr algn="l" defTabSz="831783" rtl="0" eaLnBrk="1" fontAlgn="base" hangingPunct="1">
        <a:lnSpc>
          <a:spcPts val="2510"/>
        </a:lnSpc>
        <a:spcBef>
          <a:spcPct val="0"/>
        </a:spcBef>
        <a:spcAft>
          <a:spcPct val="0"/>
        </a:spcAft>
        <a:defRPr sz="2052">
          <a:solidFill>
            <a:schemeClr val="tx1"/>
          </a:solidFill>
          <a:latin typeface="EYInterstate" pitchFamily="2" charset="0"/>
        </a:defRPr>
      </a:lvl4pPr>
      <a:lvl5pPr algn="l" defTabSz="831783" rtl="0" eaLnBrk="1" fontAlgn="base" hangingPunct="1">
        <a:lnSpc>
          <a:spcPts val="2510"/>
        </a:lnSpc>
        <a:spcBef>
          <a:spcPct val="0"/>
        </a:spcBef>
        <a:spcAft>
          <a:spcPct val="0"/>
        </a:spcAft>
        <a:defRPr sz="2052">
          <a:solidFill>
            <a:schemeClr val="tx1"/>
          </a:solidFill>
          <a:latin typeface="EYInterstate" pitchFamily="2" charset="0"/>
        </a:defRPr>
      </a:lvl5pPr>
      <a:lvl6pPr marL="382035" algn="l" defTabSz="831783" rtl="0" eaLnBrk="1" fontAlgn="base" hangingPunct="1">
        <a:lnSpc>
          <a:spcPts val="2510"/>
        </a:lnSpc>
        <a:spcBef>
          <a:spcPct val="0"/>
        </a:spcBef>
        <a:spcAft>
          <a:spcPct val="0"/>
        </a:spcAft>
        <a:defRPr sz="2052">
          <a:solidFill>
            <a:schemeClr val="tx1"/>
          </a:solidFill>
          <a:latin typeface="EYInterstate" pitchFamily="2" charset="0"/>
        </a:defRPr>
      </a:lvl6pPr>
      <a:lvl7pPr marL="764093" algn="l" defTabSz="831783" rtl="0" eaLnBrk="1" fontAlgn="base" hangingPunct="1">
        <a:lnSpc>
          <a:spcPts val="2510"/>
        </a:lnSpc>
        <a:spcBef>
          <a:spcPct val="0"/>
        </a:spcBef>
        <a:spcAft>
          <a:spcPct val="0"/>
        </a:spcAft>
        <a:defRPr sz="2052">
          <a:solidFill>
            <a:schemeClr val="tx1"/>
          </a:solidFill>
          <a:latin typeface="EYInterstate" pitchFamily="2" charset="0"/>
        </a:defRPr>
      </a:lvl7pPr>
      <a:lvl8pPr marL="1146164" algn="l" defTabSz="831783" rtl="0" eaLnBrk="1" fontAlgn="base" hangingPunct="1">
        <a:lnSpc>
          <a:spcPts val="2510"/>
        </a:lnSpc>
        <a:spcBef>
          <a:spcPct val="0"/>
        </a:spcBef>
        <a:spcAft>
          <a:spcPct val="0"/>
        </a:spcAft>
        <a:defRPr sz="2052">
          <a:solidFill>
            <a:schemeClr val="tx1"/>
          </a:solidFill>
          <a:latin typeface="EYInterstate" pitchFamily="2" charset="0"/>
        </a:defRPr>
      </a:lvl8pPr>
      <a:lvl9pPr marL="1528210" algn="l" defTabSz="831783" rtl="0" eaLnBrk="1" fontAlgn="base" hangingPunct="1">
        <a:lnSpc>
          <a:spcPts val="2510"/>
        </a:lnSpc>
        <a:spcBef>
          <a:spcPct val="0"/>
        </a:spcBef>
        <a:spcAft>
          <a:spcPct val="0"/>
        </a:spcAft>
        <a:defRPr sz="2052">
          <a:solidFill>
            <a:schemeClr val="tx1"/>
          </a:solidFill>
          <a:latin typeface="EYInterstate" pitchFamily="2" charset="0"/>
        </a:defRPr>
      </a:lvl9pPr>
    </p:titleStyle>
    <p:bodyStyle>
      <a:lvl1pPr algn="l" defTabSz="831783" rtl="0" eaLnBrk="1" fontAlgn="base" hangingPunct="1">
        <a:lnSpc>
          <a:spcPts val="1454"/>
        </a:lnSpc>
        <a:spcBef>
          <a:spcPct val="0"/>
        </a:spcBef>
        <a:spcAft>
          <a:spcPct val="0"/>
        </a:spcAft>
        <a:defRPr sz="1625">
          <a:solidFill>
            <a:srgbClr val="000000"/>
          </a:solidFill>
          <a:latin typeface="EYInterstate Regular" pitchFamily="2" charset="0"/>
          <a:ea typeface="+mn-ea"/>
          <a:cs typeface="+mn-cs"/>
        </a:defRPr>
      </a:lvl1pPr>
      <a:lvl2pPr marL="1358" marR="0" indent="0" algn="l" defTabSz="831783" rtl="0" eaLnBrk="1" fontAlgn="base" latinLnBrk="0" hangingPunct="1">
        <a:lnSpc>
          <a:spcPts val="1197"/>
        </a:lnSpc>
        <a:spcBef>
          <a:spcPct val="0"/>
        </a:spcBef>
        <a:spcAft>
          <a:spcPct val="0"/>
        </a:spcAft>
        <a:buClrTx/>
        <a:buSzPct val="30000"/>
        <a:buFont typeface="Arial" charset="0"/>
        <a:buNone/>
        <a:tabLst/>
        <a:defRPr sz="941">
          <a:solidFill>
            <a:srgbClr val="000000"/>
          </a:solidFill>
          <a:latin typeface="+mj-lt"/>
        </a:defRPr>
      </a:lvl2pPr>
      <a:lvl3pPr marL="2715" algn="l" defTabSz="831783" rtl="0" eaLnBrk="1" fontAlgn="base" hangingPunct="1">
        <a:lnSpc>
          <a:spcPts val="1539"/>
        </a:lnSpc>
        <a:spcBef>
          <a:spcPts val="513"/>
        </a:spcBef>
        <a:spcAft>
          <a:spcPct val="0"/>
        </a:spcAft>
        <a:buSzPct val="30000"/>
        <a:buFont typeface="Arial" charset="0"/>
        <a:defRPr sz="1197">
          <a:solidFill>
            <a:srgbClr val="808080"/>
          </a:solidFill>
          <a:latin typeface="EYInterstate Light" pitchFamily="2" charset="0"/>
        </a:defRPr>
      </a:lvl3pPr>
      <a:lvl4pPr marL="4060" algn="l" defTabSz="831783" rtl="0" eaLnBrk="1" fontAlgn="base" hangingPunct="1">
        <a:lnSpc>
          <a:spcPts val="1026"/>
        </a:lnSpc>
        <a:spcBef>
          <a:spcPts val="513"/>
        </a:spcBef>
        <a:spcAft>
          <a:spcPct val="0"/>
        </a:spcAft>
        <a:buSzPct val="30000"/>
        <a:buFont typeface="Arial" charset="0"/>
        <a:defRPr sz="770">
          <a:solidFill>
            <a:srgbClr val="000000"/>
          </a:solidFill>
          <a:latin typeface="EYInterstate" pitchFamily="2" charset="0"/>
        </a:defRPr>
      </a:lvl4pPr>
      <a:lvl5pPr marL="94184" indent="-87554" algn="l" defTabSz="831783" rtl="0" eaLnBrk="1" fontAlgn="base" hangingPunct="1">
        <a:lnSpc>
          <a:spcPct val="130000"/>
        </a:lnSpc>
        <a:spcBef>
          <a:spcPts val="513"/>
        </a:spcBef>
        <a:spcAft>
          <a:spcPct val="0"/>
        </a:spcAft>
        <a:buClr>
          <a:srgbClr val="58595B"/>
        </a:buClr>
        <a:buSzPct val="100000"/>
        <a:buFont typeface="EYInterstate Light" pitchFamily="2" charset="0"/>
        <a:buChar char="•"/>
        <a:tabLst>
          <a:tab pos="94184" algn="l"/>
        </a:tabLst>
        <a:defRPr sz="770">
          <a:solidFill>
            <a:srgbClr val="000000"/>
          </a:solidFill>
          <a:latin typeface="EYInterstate Light" pitchFamily="2" charset="0"/>
        </a:defRPr>
      </a:lvl5pPr>
      <a:lvl6pPr marL="456334"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6pPr>
      <a:lvl7pPr marL="83839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7pPr>
      <a:lvl8pPr marL="122044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8pPr>
      <a:lvl9pPr marL="1602507"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9pPr>
    </p:bodyStyle>
    <p:otherStyle>
      <a:defPPr>
        <a:defRPr lang="en-US"/>
      </a:defPPr>
      <a:lvl1pPr marL="0" algn="l" defTabSz="764093" rtl="0" eaLnBrk="1" latinLnBrk="0" hangingPunct="1">
        <a:defRPr sz="1625" kern="1200">
          <a:solidFill>
            <a:schemeClr val="tx1"/>
          </a:solidFill>
          <a:latin typeface="+mn-lt"/>
          <a:ea typeface="+mn-ea"/>
          <a:cs typeface="+mn-cs"/>
        </a:defRPr>
      </a:lvl1pPr>
      <a:lvl2pPr marL="382035" algn="l" defTabSz="764093" rtl="0" eaLnBrk="1" latinLnBrk="0" hangingPunct="1">
        <a:defRPr sz="1625" kern="1200">
          <a:solidFill>
            <a:schemeClr val="tx1"/>
          </a:solidFill>
          <a:latin typeface="+mn-lt"/>
          <a:ea typeface="+mn-ea"/>
          <a:cs typeface="+mn-cs"/>
        </a:defRPr>
      </a:lvl2pPr>
      <a:lvl3pPr marL="764093" algn="l" defTabSz="764093" rtl="0" eaLnBrk="1" latinLnBrk="0" hangingPunct="1">
        <a:defRPr sz="1625" kern="1200">
          <a:solidFill>
            <a:schemeClr val="tx1"/>
          </a:solidFill>
          <a:latin typeface="+mn-lt"/>
          <a:ea typeface="+mn-ea"/>
          <a:cs typeface="+mn-cs"/>
        </a:defRPr>
      </a:lvl3pPr>
      <a:lvl4pPr marL="1146164" algn="l" defTabSz="764093" rtl="0" eaLnBrk="1" latinLnBrk="0" hangingPunct="1">
        <a:defRPr sz="1625" kern="1200">
          <a:solidFill>
            <a:schemeClr val="tx1"/>
          </a:solidFill>
          <a:latin typeface="+mn-lt"/>
          <a:ea typeface="+mn-ea"/>
          <a:cs typeface="+mn-cs"/>
        </a:defRPr>
      </a:lvl4pPr>
      <a:lvl5pPr marL="1528210" algn="l" defTabSz="764093" rtl="0" eaLnBrk="1" latinLnBrk="0" hangingPunct="1">
        <a:defRPr sz="1625" kern="1200">
          <a:solidFill>
            <a:schemeClr val="tx1"/>
          </a:solidFill>
          <a:latin typeface="+mn-lt"/>
          <a:ea typeface="+mn-ea"/>
          <a:cs typeface="+mn-cs"/>
        </a:defRPr>
      </a:lvl5pPr>
      <a:lvl6pPr marL="1910268" algn="l" defTabSz="764093" rtl="0" eaLnBrk="1" latinLnBrk="0" hangingPunct="1">
        <a:defRPr sz="1625" kern="1200">
          <a:solidFill>
            <a:schemeClr val="tx1"/>
          </a:solidFill>
          <a:latin typeface="+mn-lt"/>
          <a:ea typeface="+mn-ea"/>
          <a:cs typeface="+mn-cs"/>
        </a:defRPr>
      </a:lvl6pPr>
      <a:lvl7pPr marL="2292323" algn="l" defTabSz="764093" rtl="0" eaLnBrk="1" latinLnBrk="0" hangingPunct="1">
        <a:defRPr sz="1625" kern="1200">
          <a:solidFill>
            <a:schemeClr val="tx1"/>
          </a:solidFill>
          <a:latin typeface="+mn-lt"/>
          <a:ea typeface="+mn-ea"/>
          <a:cs typeface="+mn-cs"/>
        </a:defRPr>
      </a:lvl7pPr>
      <a:lvl8pPr marL="2674377" algn="l" defTabSz="764093" rtl="0" eaLnBrk="1" latinLnBrk="0" hangingPunct="1">
        <a:defRPr sz="1625" kern="1200">
          <a:solidFill>
            <a:schemeClr val="tx1"/>
          </a:solidFill>
          <a:latin typeface="+mn-lt"/>
          <a:ea typeface="+mn-ea"/>
          <a:cs typeface="+mn-cs"/>
        </a:defRPr>
      </a:lvl8pPr>
      <a:lvl9pPr marL="3056418" algn="l" defTabSz="764093" rtl="0" eaLnBrk="1" latinLnBrk="0" hangingPunct="1">
        <a:defRPr sz="16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6" name="Text Box 16"/>
          <p:cNvSpPr txBox="1">
            <a:spLocks noChangeArrowheads="1"/>
          </p:cNvSpPr>
          <p:nvPr/>
        </p:nvSpPr>
        <p:spPr bwMode="auto">
          <a:xfrm>
            <a:off x="517204" y="6624297"/>
            <a:ext cx="2089163"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a:solidFill>
                  <a:srgbClr val="333333"/>
                </a:solidFill>
                <a:latin typeface="EYInterstate Regular" pitchFamily="2" charset="0"/>
              </a:rPr>
              <a:t>Poufne </a:t>
            </a:r>
            <a:r>
              <a:rPr lang="en-GB" sz="599" dirty="0">
                <a:solidFill>
                  <a:srgbClr val="333333"/>
                </a:solidFill>
                <a:latin typeface="EYInterstate Light" pitchFamily="2" charset="0"/>
              </a:rPr>
              <a:t>– </a:t>
            </a:r>
            <a:r>
              <a:rPr lang="pl-PL" sz="599" dirty="0">
                <a:solidFill>
                  <a:srgbClr val="333333"/>
                </a:solidFill>
                <a:latin typeface="EYInterstate Light" pitchFamily="2" charset="0"/>
              </a:rPr>
              <a:t>Wszelkie prawa zastrzeżone </a:t>
            </a:r>
            <a:r>
              <a:rPr lang="en-GB" sz="599" dirty="0">
                <a:solidFill>
                  <a:srgbClr val="333333"/>
                </a:solidFill>
                <a:latin typeface="EYInterstate Light" pitchFamily="2" charset="0"/>
              </a:rPr>
              <a:t>– </a:t>
            </a:r>
            <a:r>
              <a:rPr lang="pl-PL" sz="599" dirty="0">
                <a:solidFill>
                  <a:srgbClr val="333333"/>
                </a:solidFill>
                <a:latin typeface="EYInterstate Light" pitchFamily="2" charset="0"/>
              </a:rPr>
              <a:t>EY 2017</a:t>
            </a:r>
            <a:endParaRPr lang="en-GB" sz="599" dirty="0">
              <a:solidFill>
                <a:srgbClr val="333333"/>
              </a:solidFill>
              <a:latin typeface="EYInterstate Light" pitchFamily="2" charset="0"/>
            </a:endParaRPr>
          </a:p>
        </p:txBody>
      </p:sp>
      <p:sp>
        <p:nvSpPr>
          <p:cNvPr id="102412" name="Rectangle 12"/>
          <p:cNvSpPr>
            <a:spLocks noGrp="1" noChangeArrowheads="1"/>
          </p:cNvSpPr>
          <p:nvPr>
            <p:ph type="title"/>
          </p:nvPr>
        </p:nvSpPr>
        <p:spPr bwMode="auto">
          <a:xfrm>
            <a:off x="532018" y="293729"/>
            <a:ext cx="8104282" cy="3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a:t>Headline 1</a:t>
            </a:r>
          </a:p>
        </p:txBody>
      </p:sp>
      <p:sp>
        <p:nvSpPr>
          <p:cNvPr id="4" name="Text Box 14"/>
          <p:cNvSpPr txBox="1">
            <a:spLocks noChangeArrowheads="1"/>
          </p:cNvSpPr>
          <p:nvPr userDrawn="1"/>
        </p:nvSpPr>
        <p:spPr bwMode="auto">
          <a:xfrm>
            <a:off x="3127638" y="6618799"/>
            <a:ext cx="5508662"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pl-PL" sz="599" dirty="0">
                <a:solidFill>
                  <a:srgbClr val="333333"/>
                </a:solidFill>
                <a:latin typeface="EYInterstate Light" pitchFamily="2" charset="0"/>
              </a:rPr>
              <a:t>Oferta na wdrożenie systemu zapewnienia zgodności (</a:t>
            </a:r>
            <a:r>
              <a:rPr lang="pl-PL" sz="599" dirty="0" err="1">
                <a:solidFill>
                  <a:srgbClr val="333333"/>
                </a:solidFill>
                <a:latin typeface="EYInterstate Light" pitchFamily="2" charset="0"/>
              </a:rPr>
              <a:t>compliance</a:t>
            </a:r>
            <a:r>
              <a:rPr lang="pl-PL" sz="599" dirty="0">
                <a:solidFill>
                  <a:srgbClr val="333333"/>
                </a:solidFill>
                <a:latin typeface="EYInterstate Light" pitchFamily="2" charset="0"/>
              </a:rPr>
              <a:t>)	 			</a:t>
            </a:r>
            <a:r>
              <a:rPr lang="pl-PL" sz="599" dirty="0">
                <a:solidFill>
                  <a:srgbClr val="333333"/>
                </a:solidFill>
                <a:latin typeface="EYInterstate Regular" pitchFamily="2" charset="0"/>
              </a:rPr>
              <a:t>|  </a:t>
            </a:r>
            <a:fld id="{E98D8E64-FB2B-414D-B53B-7EC5722471EE}" type="slidenum">
              <a:rPr lang="pl-PL" sz="599" smtClean="0">
                <a:solidFill>
                  <a:srgbClr val="333333"/>
                </a:solidFill>
                <a:latin typeface="EYInterstate Regular" pitchFamily="2" charset="0"/>
              </a:rPr>
              <a:pPr algn="ctr" fontAlgn="base">
                <a:spcBef>
                  <a:spcPct val="0"/>
                </a:spcBef>
                <a:spcAft>
                  <a:spcPct val="0"/>
                </a:spcAft>
              </a:pPr>
              <a:t>‹#›</a:t>
            </a:fld>
            <a:endParaRPr lang="en-GB" sz="599" dirty="0">
              <a:solidFill>
                <a:srgbClr val="333333"/>
              </a:solidFill>
              <a:latin typeface="EYInterstate Regular" pitchFamily="2" charset="0"/>
            </a:endParaRPr>
          </a:p>
        </p:txBody>
      </p:sp>
    </p:spTree>
    <p:extLst>
      <p:ext uri="{BB962C8B-B14F-4D97-AF65-F5344CB8AC3E}">
        <p14:creationId xmlns:p14="http://schemas.microsoft.com/office/powerpoint/2010/main" val="270540611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80" r:id="rId8"/>
    <p:sldLayoutId id="2147483885" r:id="rId9"/>
    <p:sldLayoutId id="2147483886" r:id="rId10"/>
    <p:sldLayoutId id="2147483887" r:id="rId11"/>
    <p:sldLayoutId id="2147483888" r:id="rId12"/>
    <p:sldLayoutId id="2147483889" r:id="rId13"/>
    <p:sldLayoutId id="2147483892" r:id="rId14"/>
    <p:sldLayoutId id="2147483893" r:id="rId15"/>
    <p:sldLayoutId id="2147483894" r:id="rId16"/>
    <p:sldLayoutId id="2147483895" r:id="rId17"/>
    <p:sldLayoutId id="2147483896" r:id="rId18"/>
  </p:sldLayoutIdLst>
  <p:hf sldNum="0" hdr="0" dt="0"/>
  <p:txStyles>
    <p:titleStyle>
      <a:lvl1pPr algn="l" defTabSz="831783" rtl="0" eaLnBrk="1" fontAlgn="base" hangingPunct="1">
        <a:lnSpc>
          <a:spcPts val="2510"/>
        </a:lnSpc>
        <a:spcBef>
          <a:spcPct val="0"/>
        </a:spcBef>
        <a:spcAft>
          <a:spcPct val="0"/>
        </a:spcAft>
        <a:defRPr sz="2052" b="1">
          <a:solidFill>
            <a:srgbClr val="000000"/>
          </a:solidFill>
          <a:latin typeface="EYInterstate" pitchFamily="2" charset="0"/>
          <a:ea typeface="+mj-ea"/>
          <a:cs typeface="+mj-cs"/>
        </a:defRPr>
      </a:lvl1pPr>
      <a:lvl2pPr algn="l" defTabSz="831783" rtl="0" eaLnBrk="1" fontAlgn="base" hangingPunct="1">
        <a:lnSpc>
          <a:spcPts val="2510"/>
        </a:lnSpc>
        <a:spcBef>
          <a:spcPct val="0"/>
        </a:spcBef>
        <a:spcAft>
          <a:spcPct val="0"/>
        </a:spcAft>
        <a:defRPr sz="2052">
          <a:solidFill>
            <a:schemeClr val="tx1"/>
          </a:solidFill>
          <a:latin typeface="EYInterstate" pitchFamily="2" charset="0"/>
        </a:defRPr>
      </a:lvl2pPr>
      <a:lvl3pPr algn="l" defTabSz="831783" rtl="0" eaLnBrk="1" fontAlgn="base" hangingPunct="1">
        <a:lnSpc>
          <a:spcPts val="2510"/>
        </a:lnSpc>
        <a:spcBef>
          <a:spcPct val="0"/>
        </a:spcBef>
        <a:spcAft>
          <a:spcPct val="0"/>
        </a:spcAft>
        <a:defRPr sz="2052">
          <a:solidFill>
            <a:schemeClr val="tx1"/>
          </a:solidFill>
          <a:latin typeface="EYInterstate" pitchFamily="2" charset="0"/>
        </a:defRPr>
      </a:lvl3pPr>
      <a:lvl4pPr algn="l" defTabSz="831783" rtl="0" eaLnBrk="1" fontAlgn="base" hangingPunct="1">
        <a:lnSpc>
          <a:spcPts val="2510"/>
        </a:lnSpc>
        <a:spcBef>
          <a:spcPct val="0"/>
        </a:spcBef>
        <a:spcAft>
          <a:spcPct val="0"/>
        </a:spcAft>
        <a:defRPr sz="2052">
          <a:solidFill>
            <a:schemeClr val="tx1"/>
          </a:solidFill>
          <a:latin typeface="EYInterstate" pitchFamily="2" charset="0"/>
        </a:defRPr>
      </a:lvl4pPr>
      <a:lvl5pPr algn="l" defTabSz="831783" rtl="0" eaLnBrk="1" fontAlgn="base" hangingPunct="1">
        <a:lnSpc>
          <a:spcPts val="2510"/>
        </a:lnSpc>
        <a:spcBef>
          <a:spcPct val="0"/>
        </a:spcBef>
        <a:spcAft>
          <a:spcPct val="0"/>
        </a:spcAft>
        <a:defRPr sz="2052">
          <a:solidFill>
            <a:schemeClr val="tx1"/>
          </a:solidFill>
          <a:latin typeface="EYInterstate" pitchFamily="2" charset="0"/>
        </a:defRPr>
      </a:lvl5pPr>
      <a:lvl6pPr marL="382035" algn="l" defTabSz="831783" rtl="0" eaLnBrk="1" fontAlgn="base" hangingPunct="1">
        <a:lnSpc>
          <a:spcPts val="2510"/>
        </a:lnSpc>
        <a:spcBef>
          <a:spcPct val="0"/>
        </a:spcBef>
        <a:spcAft>
          <a:spcPct val="0"/>
        </a:spcAft>
        <a:defRPr sz="2052">
          <a:solidFill>
            <a:schemeClr val="tx1"/>
          </a:solidFill>
          <a:latin typeface="EYInterstate" pitchFamily="2" charset="0"/>
        </a:defRPr>
      </a:lvl6pPr>
      <a:lvl7pPr marL="764093" algn="l" defTabSz="831783" rtl="0" eaLnBrk="1" fontAlgn="base" hangingPunct="1">
        <a:lnSpc>
          <a:spcPts val="2510"/>
        </a:lnSpc>
        <a:spcBef>
          <a:spcPct val="0"/>
        </a:spcBef>
        <a:spcAft>
          <a:spcPct val="0"/>
        </a:spcAft>
        <a:defRPr sz="2052">
          <a:solidFill>
            <a:schemeClr val="tx1"/>
          </a:solidFill>
          <a:latin typeface="EYInterstate" pitchFamily="2" charset="0"/>
        </a:defRPr>
      </a:lvl7pPr>
      <a:lvl8pPr marL="1146164" algn="l" defTabSz="831783" rtl="0" eaLnBrk="1" fontAlgn="base" hangingPunct="1">
        <a:lnSpc>
          <a:spcPts val="2510"/>
        </a:lnSpc>
        <a:spcBef>
          <a:spcPct val="0"/>
        </a:spcBef>
        <a:spcAft>
          <a:spcPct val="0"/>
        </a:spcAft>
        <a:defRPr sz="2052">
          <a:solidFill>
            <a:schemeClr val="tx1"/>
          </a:solidFill>
          <a:latin typeface="EYInterstate" pitchFamily="2" charset="0"/>
        </a:defRPr>
      </a:lvl8pPr>
      <a:lvl9pPr marL="1528210" algn="l" defTabSz="831783" rtl="0" eaLnBrk="1" fontAlgn="base" hangingPunct="1">
        <a:lnSpc>
          <a:spcPts val="2510"/>
        </a:lnSpc>
        <a:spcBef>
          <a:spcPct val="0"/>
        </a:spcBef>
        <a:spcAft>
          <a:spcPct val="0"/>
        </a:spcAft>
        <a:defRPr sz="2052">
          <a:solidFill>
            <a:schemeClr val="tx1"/>
          </a:solidFill>
          <a:latin typeface="EYInterstate" pitchFamily="2" charset="0"/>
        </a:defRPr>
      </a:lvl9pPr>
    </p:titleStyle>
    <p:bodyStyle>
      <a:lvl1pPr algn="l" defTabSz="831783" rtl="0" eaLnBrk="1" fontAlgn="base" hangingPunct="1">
        <a:lnSpc>
          <a:spcPts val="1454"/>
        </a:lnSpc>
        <a:spcBef>
          <a:spcPct val="0"/>
        </a:spcBef>
        <a:spcAft>
          <a:spcPct val="0"/>
        </a:spcAft>
        <a:defRPr sz="1625">
          <a:solidFill>
            <a:srgbClr val="000000"/>
          </a:solidFill>
          <a:latin typeface="EYInterstate Regular" pitchFamily="2" charset="0"/>
          <a:ea typeface="+mn-ea"/>
          <a:cs typeface="+mn-cs"/>
        </a:defRPr>
      </a:lvl1pPr>
      <a:lvl2pPr marL="1358" marR="0" indent="0" algn="l" defTabSz="831783" rtl="0" eaLnBrk="1" fontAlgn="base" latinLnBrk="0" hangingPunct="1">
        <a:lnSpc>
          <a:spcPts val="1197"/>
        </a:lnSpc>
        <a:spcBef>
          <a:spcPct val="0"/>
        </a:spcBef>
        <a:spcAft>
          <a:spcPct val="0"/>
        </a:spcAft>
        <a:buClrTx/>
        <a:buSzPct val="30000"/>
        <a:buFont typeface="Arial" charset="0"/>
        <a:buNone/>
        <a:tabLst/>
        <a:defRPr sz="941">
          <a:solidFill>
            <a:srgbClr val="000000"/>
          </a:solidFill>
          <a:latin typeface="+mj-lt"/>
        </a:defRPr>
      </a:lvl2pPr>
      <a:lvl3pPr marL="2715" algn="l" defTabSz="831783" rtl="0" eaLnBrk="1" fontAlgn="base" hangingPunct="1">
        <a:lnSpc>
          <a:spcPts val="1539"/>
        </a:lnSpc>
        <a:spcBef>
          <a:spcPts val="513"/>
        </a:spcBef>
        <a:spcAft>
          <a:spcPct val="0"/>
        </a:spcAft>
        <a:buSzPct val="30000"/>
        <a:buFont typeface="Arial" charset="0"/>
        <a:defRPr sz="1197">
          <a:solidFill>
            <a:srgbClr val="808080"/>
          </a:solidFill>
          <a:latin typeface="EYInterstate Light" pitchFamily="2" charset="0"/>
        </a:defRPr>
      </a:lvl3pPr>
      <a:lvl4pPr marL="4060" algn="l" defTabSz="831783" rtl="0" eaLnBrk="1" fontAlgn="base" hangingPunct="1">
        <a:lnSpc>
          <a:spcPts val="1026"/>
        </a:lnSpc>
        <a:spcBef>
          <a:spcPts val="513"/>
        </a:spcBef>
        <a:spcAft>
          <a:spcPct val="0"/>
        </a:spcAft>
        <a:buSzPct val="30000"/>
        <a:buFont typeface="Arial" charset="0"/>
        <a:defRPr sz="770">
          <a:solidFill>
            <a:srgbClr val="000000"/>
          </a:solidFill>
          <a:latin typeface="EYInterstate" pitchFamily="2" charset="0"/>
        </a:defRPr>
      </a:lvl4pPr>
      <a:lvl5pPr marL="94184" indent="-87554" algn="l" defTabSz="831783" rtl="0" eaLnBrk="1" fontAlgn="base" hangingPunct="1">
        <a:lnSpc>
          <a:spcPct val="130000"/>
        </a:lnSpc>
        <a:spcBef>
          <a:spcPts val="513"/>
        </a:spcBef>
        <a:spcAft>
          <a:spcPct val="0"/>
        </a:spcAft>
        <a:buClr>
          <a:srgbClr val="58595B"/>
        </a:buClr>
        <a:buSzPct val="100000"/>
        <a:buFont typeface="EYInterstate Light" pitchFamily="2" charset="0"/>
        <a:buChar char="•"/>
        <a:tabLst>
          <a:tab pos="94184" algn="l"/>
        </a:tabLst>
        <a:defRPr sz="770">
          <a:solidFill>
            <a:srgbClr val="000000"/>
          </a:solidFill>
          <a:latin typeface="EYInterstate Light" pitchFamily="2" charset="0"/>
        </a:defRPr>
      </a:lvl5pPr>
      <a:lvl6pPr marL="456334"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6pPr>
      <a:lvl7pPr marL="83839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7pPr>
      <a:lvl8pPr marL="122044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8pPr>
      <a:lvl9pPr marL="1602507"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9pPr>
    </p:bodyStyle>
    <p:otherStyle>
      <a:defPPr>
        <a:defRPr lang="en-US"/>
      </a:defPPr>
      <a:lvl1pPr marL="0" algn="l" defTabSz="764093" rtl="0" eaLnBrk="1" latinLnBrk="0" hangingPunct="1">
        <a:defRPr sz="1625" kern="1200">
          <a:solidFill>
            <a:schemeClr val="tx1"/>
          </a:solidFill>
          <a:latin typeface="+mn-lt"/>
          <a:ea typeface="+mn-ea"/>
          <a:cs typeface="+mn-cs"/>
        </a:defRPr>
      </a:lvl1pPr>
      <a:lvl2pPr marL="382035" algn="l" defTabSz="764093" rtl="0" eaLnBrk="1" latinLnBrk="0" hangingPunct="1">
        <a:defRPr sz="1625" kern="1200">
          <a:solidFill>
            <a:schemeClr val="tx1"/>
          </a:solidFill>
          <a:latin typeface="+mn-lt"/>
          <a:ea typeface="+mn-ea"/>
          <a:cs typeface="+mn-cs"/>
        </a:defRPr>
      </a:lvl2pPr>
      <a:lvl3pPr marL="764093" algn="l" defTabSz="764093" rtl="0" eaLnBrk="1" latinLnBrk="0" hangingPunct="1">
        <a:defRPr sz="1625" kern="1200">
          <a:solidFill>
            <a:schemeClr val="tx1"/>
          </a:solidFill>
          <a:latin typeface="+mn-lt"/>
          <a:ea typeface="+mn-ea"/>
          <a:cs typeface="+mn-cs"/>
        </a:defRPr>
      </a:lvl3pPr>
      <a:lvl4pPr marL="1146164" algn="l" defTabSz="764093" rtl="0" eaLnBrk="1" latinLnBrk="0" hangingPunct="1">
        <a:defRPr sz="1625" kern="1200">
          <a:solidFill>
            <a:schemeClr val="tx1"/>
          </a:solidFill>
          <a:latin typeface="+mn-lt"/>
          <a:ea typeface="+mn-ea"/>
          <a:cs typeface="+mn-cs"/>
        </a:defRPr>
      </a:lvl4pPr>
      <a:lvl5pPr marL="1528210" algn="l" defTabSz="764093" rtl="0" eaLnBrk="1" latinLnBrk="0" hangingPunct="1">
        <a:defRPr sz="1625" kern="1200">
          <a:solidFill>
            <a:schemeClr val="tx1"/>
          </a:solidFill>
          <a:latin typeface="+mn-lt"/>
          <a:ea typeface="+mn-ea"/>
          <a:cs typeface="+mn-cs"/>
        </a:defRPr>
      </a:lvl5pPr>
      <a:lvl6pPr marL="1910268" algn="l" defTabSz="764093" rtl="0" eaLnBrk="1" latinLnBrk="0" hangingPunct="1">
        <a:defRPr sz="1625" kern="1200">
          <a:solidFill>
            <a:schemeClr val="tx1"/>
          </a:solidFill>
          <a:latin typeface="+mn-lt"/>
          <a:ea typeface="+mn-ea"/>
          <a:cs typeface="+mn-cs"/>
        </a:defRPr>
      </a:lvl6pPr>
      <a:lvl7pPr marL="2292323" algn="l" defTabSz="764093" rtl="0" eaLnBrk="1" latinLnBrk="0" hangingPunct="1">
        <a:defRPr sz="1625" kern="1200">
          <a:solidFill>
            <a:schemeClr val="tx1"/>
          </a:solidFill>
          <a:latin typeface="+mn-lt"/>
          <a:ea typeface="+mn-ea"/>
          <a:cs typeface="+mn-cs"/>
        </a:defRPr>
      </a:lvl7pPr>
      <a:lvl8pPr marL="2674377" algn="l" defTabSz="764093" rtl="0" eaLnBrk="1" latinLnBrk="0" hangingPunct="1">
        <a:defRPr sz="1625" kern="1200">
          <a:solidFill>
            <a:schemeClr val="tx1"/>
          </a:solidFill>
          <a:latin typeface="+mn-lt"/>
          <a:ea typeface="+mn-ea"/>
          <a:cs typeface="+mn-cs"/>
        </a:defRPr>
      </a:lvl8pPr>
      <a:lvl9pPr marL="3056418" algn="l" defTabSz="764093" rtl="0" eaLnBrk="1" latinLnBrk="0" hangingPunct="1">
        <a:defRPr sz="16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fld id="{9AE4D82F-B047-469B-AC52-A46321747EAF}" type="slidenum">
              <a:rPr lang="en-GB" sz="1100" smtClean="0">
                <a:solidFill>
                  <a:srgbClr val="646464"/>
                </a:solidFill>
                <a:cs typeface="Arial" pitchFamily="34" charset="0"/>
              </a:rPr>
              <a:pPr/>
              <a:t>‹#›</a:t>
            </a:fld>
            <a:endParaRPr lang="en-GB" sz="1100" dirty="0">
              <a:solidFill>
                <a:srgbClr val="646464"/>
              </a:solidFil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67DDB471-FFC9-46BD-BD18-79C247C5CE16}" type="datetime1">
              <a:rPr lang="en-US" smtClean="0">
                <a:solidFill>
                  <a:srgbClr val="646464"/>
                </a:solidFill>
              </a:rPr>
              <a:pPr/>
              <a:t>3/6/2020</a:t>
            </a:fld>
            <a:endParaRPr lang="en-US" dirty="0">
              <a:solidFill>
                <a:srgbClr val="646464"/>
              </a:solidFill>
            </a:endParaRPr>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extLst>
      <p:ext uri="{BB962C8B-B14F-4D97-AF65-F5344CB8AC3E}">
        <p14:creationId xmlns:p14="http://schemas.microsoft.com/office/powerpoint/2010/main" val="409651086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DDB471-FFC9-46BD-BD18-79C247C5CE16}" type="datetime1">
              <a:rPr lang="en-US" smtClean="0"/>
              <a:t>3/6/2020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Presentation title</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38F78-1DE9-49D0-985D-FA1DA041A1C6}" type="slidenum">
              <a:rPr lang="pl-PL" smtClean="0"/>
              <a:t>‹#›</a:t>
            </a:fld>
            <a:endParaRPr lang="pl-PL"/>
          </a:p>
        </p:txBody>
      </p:sp>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4115625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65"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4455765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6"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4.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5.xml"/><Relationship Id="rId1" Type="http://schemas.openxmlformats.org/officeDocument/2006/relationships/vmlDrawing" Target="../drawings/vmlDrawing3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6.xml"/><Relationship Id="rId1" Type="http://schemas.openxmlformats.org/officeDocument/2006/relationships/vmlDrawing" Target="../drawings/vmlDrawing3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7.xml"/><Relationship Id="rId1" Type="http://schemas.openxmlformats.org/officeDocument/2006/relationships/vmlDrawing" Target="../drawings/vmlDrawing3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8.xml"/><Relationship Id="rId1" Type="http://schemas.openxmlformats.org/officeDocument/2006/relationships/vmlDrawing" Target="../drawings/vmlDrawing3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9.xml"/><Relationship Id="rId1" Type="http://schemas.openxmlformats.org/officeDocument/2006/relationships/vmlDrawing" Target="../drawings/vmlDrawing35.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0.xml"/><Relationship Id="rId1" Type="http://schemas.openxmlformats.org/officeDocument/2006/relationships/vmlDrawing" Target="../drawings/vmlDrawing3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1.xml"/><Relationship Id="rId1" Type="http://schemas.openxmlformats.org/officeDocument/2006/relationships/vmlDrawing" Target="../drawings/vmlDrawing37.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2.xml"/><Relationship Id="rId1" Type="http://schemas.openxmlformats.org/officeDocument/2006/relationships/vmlDrawing" Target="../drawings/vmlDrawing3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3.xml"/><Relationship Id="rId1" Type="http://schemas.openxmlformats.org/officeDocument/2006/relationships/vmlDrawing" Target="../drawings/vmlDrawing3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148.xml"/><Relationship Id="rId7" Type="http://schemas.openxmlformats.org/officeDocument/2006/relationships/diagramLayout" Target="../diagrams/layout1.xml"/><Relationship Id="rId2" Type="http://schemas.openxmlformats.org/officeDocument/2006/relationships/tags" Target="../tags/tag44.xml"/><Relationship Id="rId1" Type="http://schemas.openxmlformats.org/officeDocument/2006/relationships/vmlDrawing" Target="../drawings/vmlDrawing40.vml"/><Relationship Id="rId6" Type="http://schemas.openxmlformats.org/officeDocument/2006/relationships/diagramData" Target="../diagrams/data1.xml"/><Relationship Id="rId5" Type="http://schemas.openxmlformats.org/officeDocument/2006/relationships/image" Target="../media/image32.emf"/><Relationship Id="rId10" Type="http://schemas.microsoft.com/office/2007/relationships/diagramDrawing" Target="../diagrams/drawing1.xml"/><Relationship Id="rId4" Type="http://schemas.openxmlformats.org/officeDocument/2006/relationships/oleObject" Target="../embeddings/oleObject24.bin"/><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5.xml"/><Relationship Id="rId1" Type="http://schemas.openxmlformats.org/officeDocument/2006/relationships/vmlDrawing" Target="../drawings/vmlDrawing4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6.xml"/><Relationship Id="rId1" Type="http://schemas.openxmlformats.org/officeDocument/2006/relationships/vmlDrawing" Target="../drawings/vmlDrawing4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7.xml"/><Relationship Id="rId1" Type="http://schemas.openxmlformats.org/officeDocument/2006/relationships/vmlDrawing" Target="../drawings/vmlDrawing4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8.xml"/><Relationship Id="rId1" Type="http://schemas.openxmlformats.org/officeDocument/2006/relationships/vmlDrawing" Target="../drawings/vmlDrawing4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49.xml"/><Relationship Id="rId1" Type="http://schemas.openxmlformats.org/officeDocument/2006/relationships/vmlDrawing" Target="../drawings/vmlDrawing45.vml"/><Relationship Id="rId6" Type="http://schemas.openxmlformats.org/officeDocument/2006/relationships/hyperlink" Target="https://www.youtube.com/watch?v=iGiqWhUIppo" TargetMode="Externa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0.xml"/><Relationship Id="rId1" Type="http://schemas.openxmlformats.org/officeDocument/2006/relationships/vmlDrawing" Target="../drawings/vmlDrawing4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1.xml"/><Relationship Id="rId1" Type="http://schemas.openxmlformats.org/officeDocument/2006/relationships/vmlDrawing" Target="../drawings/vmlDrawing47.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2.xml"/><Relationship Id="rId1" Type="http://schemas.openxmlformats.org/officeDocument/2006/relationships/vmlDrawing" Target="../drawings/vmlDrawing4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3.xml"/><Relationship Id="rId1" Type="http://schemas.openxmlformats.org/officeDocument/2006/relationships/vmlDrawing" Target="../drawings/vmlDrawing4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4.xml"/><Relationship Id="rId1" Type="http://schemas.openxmlformats.org/officeDocument/2006/relationships/vmlDrawing" Target="../drawings/vmlDrawing5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5.xml"/><Relationship Id="rId1" Type="http://schemas.openxmlformats.org/officeDocument/2006/relationships/vmlDrawing" Target="../drawings/vmlDrawing5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6.xml"/><Relationship Id="rId1" Type="http://schemas.openxmlformats.org/officeDocument/2006/relationships/vmlDrawing" Target="../drawings/vmlDrawing5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7.xml"/><Relationship Id="rId1" Type="http://schemas.openxmlformats.org/officeDocument/2006/relationships/vmlDrawing" Target="../drawings/vmlDrawing5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8.xml"/><Relationship Id="rId1" Type="http://schemas.openxmlformats.org/officeDocument/2006/relationships/vmlDrawing" Target="../drawings/vmlDrawing5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59.xml"/><Relationship Id="rId1" Type="http://schemas.openxmlformats.org/officeDocument/2006/relationships/vmlDrawing" Target="../drawings/vmlDrawing55.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0.xml"/><Relationship Id="rId1" Type="http://schemas.openxmlformats.org/officeDocument/2006/relationships/vmlDrawing" Target="../drawings/vmlDrawing5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1.xml"/><Relationship Id="rId1" Type="http://schemas.openxmlformats.org/officeDocument/2006/relationships/vmlDrawing" Target="../drawings/vmlDrawing57.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2.xml"/><Relationship Id="rId1" Type="http://schemas.openxmlformats.org/officeDocument/2006/relationships/vmlDrawing" Target="../drawings/vmlDrawing5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29.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3.xml"/><Relationship Id="rId1" Type="http://schemas.openxmlformats.org/officeDocument/2006/relationships/vmlDrawing" Target="../drawings/vmlDrawing5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4.xml"/><Relationship Id="rId1" Type="http://schemas.openxmlformats.org/officeDocument/2006/relationships/vmlDrawing" Target="../drawings/vmlDrawing6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5.xml"/><Relationship Id="rId1" Type="http://schemas.openxmlformats.org/officeDocument/2006/relationships/vmlDrawing" Target="../drawings/vmlDrawing6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6.xml"/><Relationship Id="rId1" Type="http://schemas.openxmlformats.org/officeDocument/2006/relationships/vmlDrawing" Target="../drawings/vmlDrawing6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7.xml"/><Relationship Id="rId1" Type="http://schemas.openxmlformats.org/officeDocument/2006/relationships/vmlDrawing" Target="../drawings/vmlDrawing6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8.xml"/><Relationship Id="rId1" Type="http://schemas.openxmlformats.org/officeDocument/2006/relationships/vmlDrawing" Target="../drawings/vmlDrawing6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69.xml"/><Relationship Id="rId1" Type="http://schemas.openxmlformats.org/officeDocument/2006/relationships/vmlDrawing" Target="../drawings/vmlDrawing65.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0.xml"/><Relationship Id="rId1" Type="http://schemas.openxmlformats.org/officeDocument/2006/relationships/vmlDrawing" Target="../drawings/vmlDrawing6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1.xml"/><Relationship Id="rId1" Type="http://schemas.openxmlformats.org/officeDocument/2006/relationships/vmlDrawing" Target="../drawings/vmlDrawing67.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2.xml"/><Relationship Id="rId1" Type="http://schemas.openxmlformats.org/officeDocument/2006/relationships/vmlDrawing" Target="../drawings/vmlDrawing6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0.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3.xml"/><Relationship Id="rId1" Type="http://schemas.openxmlformats.org/officeDocument/2006/relationships/vmlDrawing" Target="../drawings/vmlDrawing6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4.xml"/><Relationship Id="rId1" Type="http://schemas.openxmlformats.org/officeDocument/2006/relationships/vmlDrawing" Target="../drawings/vmlDrawing7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5.xml"/><Relationship Id="rId1" Type="http://schemas.openxmlformats.org/officeDocument/2006/relationships/vmlDrawing" Target="../drawings/vmlDrawing7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6.xml"/><Relationship Id="rId1" Type="http://schemas.openxmlformats.org/officeDocument/2006/relationships/vmlDrawing" Target="../drawings/vmlDrawing7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7.xml"/><Relationship Id="rId1" Type="http://schemas.openxmlformats.org/officeDocument/2006/relationships/vmlDrawing" Target="../drawings/vmlDrawing7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8.xml"/><Relationship Id="rId1" Type="http://schemas.openxmlformats.org/officeDocument/2006/relationships/vmlDrawing" Target="../drawings/vmlDrawing7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79.xml"/><Relationship Id="rId1" Type="http://schemas.openxmlformats.org/officeDocument/2006/relationships/vmlDrawing" Target="../drawings/vmlDrawing75.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0.xml"/><Relationship Id="rId1" Type="http://schemas.openxmlformats.org/officeDocument/2006/relationships/vmlDrawing" Target="../drawings/vmlDrawing76.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1.xml"/><Relationship Id="rId1" Type="http://schemas.openxmlformats.org/officeDocument/2006/relationships/vmlDrawing" Target="../drawings/vmlDrawing77.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2.xml"/><Relationship Id="rId1" Type="http://schemas.openxmlformats.org/officeDocument/2006/relationships/vmlDrawing" Target="../drawings/vmlDrawing7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3.xml"/><Relationship Id="rId1" Type="http://schemas.openxmlformats.org/officeDocument/2006/relationships/vmlDrawing" Target="../drawings/vmlDrawing7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4.xml"/><Relationship Id="rId1" Type="http://schemas.openxmlformats.org/officeDocument/2006/relationships/vmlDrawing" Target="../drawings/vmlDrawing80.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85.xml"/><Relationship Id="rId1" Type="http://schemas.openxmlformats.org/officeDocument/2006/relationships/vmlDrawing" Target="../drawings/vmlDrawing81.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1.xml"/><Relationship Id="rId1" Type="http://schemas.openxmlformats.org/officeDocument/2006/relationships/vmlDrawing" Target="../drawings/vmlDrawing27.vml"/><Relationship Id="rId6" Type="http://schemas.openxmlformats.org/officeDocument/2006/relationships/hyperlink" Target="https://www.youtube.com/watch?v=0ViSYjt-wGw" TargetMode="Externa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tags" Target="../tags/tag33.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1226" y="981076"/>
            <a:ext cx="7580598" cy="3366328"/>
          </a:xfrm>
        </p:spPr>
        <p:txBody>
          <a:bodyPr>
            <a:normAutofit/>
          </a:bodyPr>
          <a:lstStyle/>
          <a:p>
            <a:pPr algn="ctr">
              <a:lnSpc>
                <a:spcPct val="100000"/>
              </a:lnSpc>
            </a:pPr>
            <a:r>
              <a:rPr lang="pl-PL" sz="4800" dirty="0"/>
              <a:t>Źródła prawa międzynarodowego – cd.</a:t>
            </a:r>
          </a:p>
        </p:txBody>
      </p:sp>
    </p:spTree>
    <p:extLst>
      <p:ext uri="{BB962C8B-B14F-4D97-AF65-F5344CB8AC3E}">
        <p14:creationId xmlns:p14="http://schemas.microsoft.com/office/powerpoint/2010/main" val="210950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6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latin typeface="EYInterstate" panose="02000503020000020004" pitchFamily="2" charset="0"/>
                <a:sym typeface="EYInterstate Light"/>
              </a:rPr>
              <a:t>Poza umowne ź</a:t>
            </a:r>
            <a:r>
              <a:rPr lang="pl-PL" sz="2000" dirty="0">
                <a:solidFill>
                  <a:schemeClr val="tx1"/>
                </a:solidFill>
                <a:latin typeface="EYInterstate" panose="02000503020000020004" pitchFamily="2" charset="0"/>
                <a:sym typeface="EYInterstate Light"/>
              </a:rPr>
              <a:t>ródła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Zwyczaj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401205"/>
          </a:xfrm>
          <a:prstGeom prst="rect">
            <a:avLst/>
          </a:prstGeom>
        </p:spPr>
        <p:txBody>
          <a:bodyPr wrap="square">
            <a:spAutoFit/>
          </a:bodyPr>
          <a:lstStyle/>
          <a:p>
            <a:pPr marL="800100" lvl="1" indent="-342900">
              <a:buFont typeface="Arial" panose="020B0604020202020204" pitchFamily="34" charset="0"/>
              <a:buChar char="•"/>
            </a:pPr>
            <a:r>
              <a:rPr lang="pl-PL" sz="2000" dirty="0"/>
              <a:t>Praktyka powinna być długotrwała (dawny pogląd); obecnie przepis prawa zwyczajowego może wykształcić się w krótkim okresie czasu ze względu na dynamikę stosunków międzynarodowych;</a:t>
            </a:r>
          </a:p>
          <a:p>
            <a:pPr marL="800100" lvl="1" indent="-342900">
              <a:buFont typeface="Arial" panose="020B0604020202020204" pitchFamily="34" charset="0"/>
              <a:buChar char="•"/>
            </a:pPr>
            <a:r>
              <a:rPr lang="pl-PL" sz="2000" dirty="0"/>
              <a:t>Opinio iuris - przekonanie państw - element psychologiczny; brak działań ze strony państwa jak również działanie państwa, może wyrazić jego zgodę na wykształcenie się normy PZ;</a:t>
            </a:r>
          </a:p>
          <a:p>
            <a:pPr marL="800100" lvl="1" indent="-342900">
              <a:buFont typeface="Arial" panose="020B0604020202020204" pitchFamily="34" charset="0"/>
              <a:buChar char="•"/>
            </a:pPr>
            <a:r>
              <a:rPr lang="pl-PL" sz="2000" dirty="0"/>
              <a:t>Opinio iuris </a:t>
            </a:r>
            <a:r>
              <a:rPr lang="pl-PL" sz="2000" dirty="0" err="1"/>
              <a:t>sive</a:t>
            </a:r>
            <a:r>
              <a:rPr lang="pl-PL" sz="2000" dirty="0"/>
              <a:t> </a:t>
            </a:r>
            <a:r>
              <a:rPr lang="pl-PL" sz="2000" dirty="0" err="1"/>
              <a:t>necessitatis</a:t>
            </a:r>
            <a:r>
              <a:rPr lang="pl-PL" sz="2000" dirty="0"/>
              <a:t> - „przekonanie o prawie lub konieczności”.</a:t>
            </a:r>
          </a:p>
          <a:p>
            <a:pPr marL="800100" lvl="1" indent="-342900">
              <a:buFont typeface="Arial" panose="020B0604020202020204" pitchFamily="34" charset="0"/>
              <a:buChar char="•"/>
            </a:pPr>
            <a:r>
              <a:rPr lang="pl-PL" sz="2000" dirty="0"/>
              <a:t>Dwie funkcje - opinio iuris – w procesie kształtowania się normy zwyczajowej:</a:t>
            </a:r>
          </a:p>
          <a:p>
            <a:pPr marL="1257300" lvl="2" indent="-342900">
              <a:buFont typeface="Arial" panose="020B0604020202020204" pitchFamily="34" charset="0"/>
              <a:buChar char="•"/>
            </a:pPr>
            <a:r>
              <a:rPr lang="pl-PL" sz="2000" dirty="0"/>
              <a:t>- funkcja konstytutywną - zgoda na powstanie normy zwyczajowej;</a:t>
            </a:r>
          </a:p>
          <a:p>
            <a:pPr marL="1257300" lvl="2" indent="-342900">
              <a:buFont typeface="Arial" panose="020B0604020202020204" pitchFamily="34" charset="0"/>
              <a:buChar char="•"/>
            </a:pPr>
            <a:r>
              <a:rPr lang="pl-PL" sz="2000" dirty="0"/>
              <a:t>- funkcja deklaratywna – potwierdzenie istnienia normy zwyczajowej; </a:t>
            </a:r>
          </a:p>
        </p:txBody>
      </p:sp>
    </p:spTree>
    <p:extLst>
      <p:ext uri="{BB962C8B-B14F-4D97-AF65-F5344CB8AC3E}">
        <p14:creationId xmlns:p14="http://schemas.microsoft.com/office/powerpoint/2010/main" val="183228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06"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latin typeface="EYInterstate" panose="02000503020000020004" pitchFamily="2" charset="0"/>
                <a:sym typeface="EYInterstate Light"/>
              </a:rPr>
              <a:t>Poza umowne ź</a:t>
            </a:r>
            <a:r>
              <a:rPr lang="pl-PL" sz="2000" dirty="0">
                <a:solidFill>
                  <a:schemeClr val="tx1"/>
                </a:solidFill>
                <a:latin typeface="EYInterstate" panose="02000503020000020004" pitchFamily="2" charset="0"/>
                <a:sym typeface="EYInterstate Light"/>
              </a:rPr>
              <a:t>ródła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Zwyczaj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093428"/>
          </a:xfrm>
          <a:prstGeom prst="rect">
            <a:avLst/>
          </a:prstGeom>
        </p:spPr>
        <p:txBody>
          <a:bodyPr wrap="square">
            <a:spAutoFit/>
          </a:bodyPr>
          <a:lstStyle/>
          <a:p>
            <a:pPr marL="342900" indent="-342900">
              <a:buFont typeface="Arial" panose="020B0604020202020204" pitchFamily="34" charset="0"/>
              <a:buChar char="•"/>
            </a:pPr>
            <a:r>
              <a:rPr lang="pl-PL" sz="2000" dirty="0"/>
              <a:t>praktyka powinna „polegać jednocześnie na nieprzerwanym potwierdzeniu faktów dokonywanych w dziedzinie stosunków międzynarodowych i na świadomości prawnej wspólnej dla państw, które w niej uczestniczą, opartej na przekonaniu, że powtarzanie faktów jest przejawem obowiązującej reguły”;</a:t>
            </a:r>
          </a:p>
          <a:p>
            <a:pPr marL="342900" indent="-342900">
              <a:buFont typeface="Arial" panose="020B0604020202020204" pitchFamily="34" charset="0"/>
              <a:buChar char="•"/>
            </a:pPr>
            <a:r>
              <a:rPr lang="pl-PL" sz="2000" dirty="0"/>
              <a:t>Możliwość istnienia zwyczajów obowiązujących państwa danego regionu czy zwyczajów dwustronnych.</a:t>
            </a:r>
          </a:p>
          <a:p>
            <a:pPr marL="342900" indent="-342900">
              <a:buFont typeface="Arial" panose="020B0604020202020204" pitchFamily="34" charset="0"/>
              <a:buChar char="•"/>
            </a:pPr>
            <a:r>
              <a:rPr lang="pl-PL" sz="2000" dirty="0"/>
              <a:t>Moc obowiązująca – norma PZ traci ją na skutek:</a:t>
            </a:r>
          </a:p>
          <a:p>
            <a:pPr marL="800100" lvl="1" indent="-342900">
              <a:buFont typeface="Arial" panose="020B0604020202020204" pitchFamily="34" charset="0"/>
              <a:buChar char="•"/>
            </a:pPr>
            <a:r>
              <a:rPr lang="pl-PL" sz="2000" dirty="0"/>
              <a:t>wykształcenia się nowej, kolidującej z nią normy PZ lub umowy</a:t>
            </a:r>
          </a:p>
          <a:p>
            <a:pPr marL="800100" lvl="1" indent="-342900">
              <a:buFont typeface="Arial" panose="020B0604020202020204" pitchFamily="34" charset="0"/>
              <a:buChar char="•"/>
            </a:pPr>
            <a:r>
              <a:rPr lang="pl-PL" sz="2000" dirty="0"/>
              <a:t>odstąpienia państw od jej praktykowania – odwyknięcie (</a:t>
            </a:r>
            <a:r>
              <a:rPr lang="pl-PL" sz="2000" dirty="0" err="1"/>
              <a:t>desuetudo</a:t>
            </a:r>
            <a:r>
              <a:rPr lang="pl-PL" sz="2000" dirty="0"/>
              <a:t>)</a:t>
            </a:r>
          </a:p>
          <a:p>
            <a:pPr marL="800100" lvl="1" indent="-342900">
              <a:buFont typeface="Arial" panose="020B0604020202020204" pitchFamily="34" charset="0"/>
              <a:buChar char="•"/>
            </a:pPr>
            <a:r>
              <a:rPr lang="pl-PL" sz="2000" dirty="0"/>
              <a:t>w skutek wykształcenia się  przeciwnego zwyczaju może też utracić moc obowiązującą norma prawa umownego</a:t>
            </a:r>
          </a:p>
          <a:p>
            <a:pPr marL="800100" lvl="1"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317831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84"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Zwyczaj</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Sprawa Lotus (Francja-Turcja, 7.09.1927)</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324535"/>
          </a:xfrm>
          <a:prstGeom prst="rect">
            <a:avLst/>
          </a:prstGeom>
        </p:spPr>
        <p:txBody>
          <a:bodyPr wrap="square">
            <a:spAutoFit/>
          </a:bodyPr>
          <a:lstStyle/>
          <a:p>
            <a:pPr marL="342900" indent="-342900">
              <a:buFont typeface="Arial" panose="020B0604020202020204" pitchFamily="34" charset="0"/>
              <a:buChar char="•"/>
            </a:pPr>
            <a:r>
              <a:rPr lang="pl-PL" sz="2000" dirty="0"/>
              <a:t> „Jeżeli (...) karygodny akt popełniony na morzu pełnym wywołuje skutki na statku płynącym pod inną flagą lub na obcym terytorium, te same zasady muszą być zastosowane jak gdyby przypadek dotyczył dwóch terytoriów, a konkluzja jaką z tego należy wywieźć jest taka, że nie ma reguły prawa międzynarodowego zakazującej państwu do którego statek należy lub na którego statku skutki czynu zachodzą, traktowania czynu jako przestępstwa popełnionego na jego terytorium i sądzenia sprawcy.”</a:t>
            </a:r>
          </a:p>
          <a:p>
            <a:pPr marL="342900" indent="-342900">
              <a:buFont typeface="Arial" panose="020B0604020202020204" pitchFamily="34" charset="0"/>
              <a:buChar char="•"/>
            </a:pPr>
            <a:r>
              <a:rPr lang="pl-PL" sz="2000" dirty="0"/>
              <a:t>fakt toczenia postępowań karnych przed sądami tych państw, a nie wszczynania postępowań przed sądami państw osób, statków ofiar kolizji „wskazuje, że państwa te często w praktyce powstrzymywały się od inicjowania postępowań karnych, nie zaś na to, iż uważały że są zobowiązane do czynienia tego (powstrzymywanie się od wszczęcia postępowania).” Zdaniem Trybunału wywiedzenie z prawa międzynarodowego obowiązku powstrzymania się od inicjowania postępowań karnych przed sądami państw osób, statków ofiar kolizji nie jest z tej przyczyny uprawnione. </a:t>
            </a:r>
          </a:p>
          <a:p>
            <a:endParaRPr lang="pl-PL" sz="2000" dirty="0"/>
          </a:p>
        </p:txBody>
      </p:sp>
    </p:spTree>
    <p:extLst>
      <p:ext uri="{BB962C8B-B14F-4D97-AF65-F5344CB8AC3E}">
        <p14:creationId xmlns:p14="http://schemas.microsoft.com/office/powerpoint/2010/main" val="22869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0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Zwyczaj</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err="1">
                <a:solidFill>
                  <a:srgbClr val="000000"/>
                </a:solidFill>
                <a:latin typeface="EYInterstate Light" panose="02000506000000020004" pitchFamily="2" charset="0"/>
              </a:rPr>
              <a:t>Paquete</a:t>
            </a:r>
            <a:r>
              <a:rPr lang="pl-PL" sz="1100" b="1" dirty="0">
                <a:solidFill>
                  <a:srgbClr val="000000"/>
                </a:solidFill>
                <a:latin typeface="EYInterstate Light" panose="02000506000000020004" pitchFamily="2" charset="0"/>
              </a:rPr>
              <a:t> </a:t>
            </a:r>
            <a:r>
              <a:rPr lang="pl-PL" sz="1100" b="1" dirty="0" err="1">
                <a:solidFill>
                  <a:srgbClr val="000000"/>
                </a:solidFill>
                <a:latin typeface="EYInterstate Light" panose="02000506000000020004" pitchFamily="2" charset="0"/>
              </a:rPr>
              <a:t>Habana</a:t>
            </a:r>
            <a:r>
              <a:rPr lang="pl-PL" sz="1100" b="1" dirty="0">
                <a:solidFill>
                  <a:srgbClr val="000000"/>
                </a:solidFill>
                <a:latin typeface="EYInterstate Light" panose="02000506000000020004" pitchFamily="2" charset="0"/>
              </a:rPr>
              <a:t> (1900)</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970318"/>
          </a:xfrm>
          <a:prstGeom prst="rect">
            <a:avLst/>
          </a:prstGeom>
        </p:spPr>
        <p:txBody>
          <a:bodyPr wrap="square">
            <a:spAutoFit/>
          </a:bodyPr>
          <a:lstStyle/>
          <a:p>
            <a:r>
              <a:rPr lang="pl-PL" dirty="0"/>
              <a:t> - Sprawę tę wywołało zatrzymanie i zajęcie (1898) statku rybackiego (</a:t>
            </a:r>
            <a:r>
              <a:rPr lang="pl-PL" dirty="0" err="1"/>
              <a:t>Paquete</a:t>
            </a:r>
            <a:r>
              <a:rPr lang="pl-PL" dirty="0"/>
              <a:t> </a:t>
            </a:r>
            <a:r>
              <a:rPr lang="pl-PL" dirty="0" err="1"/>
              <a:t>Habana</a:t>
            </a:r>
            <a:r>
              <a:rPr lang="pl-PL" dirty="0"/>
              <a:t>) przez flotę wojenną Stanów Zjednoczonych blokującą Kubę należącą do Hiszpanii, z którą to Stany pozostawały w wojnie. Zatrzymanie statku wywołało traktat zawarty pomiędzy US a Prusami 1785 roku;</a:t>
            </a:r>
          </a:p>
          <a:p>
            <a:r>
              <a:rPr lang="pl-PL" dirty="0"/>
              <a:t>Sąd zbadał, m.in.:</a:t>
            </a:r>
          </a:p>
          <a:p>
            <a:r>
              <a:rPr lang="pl-PL" dirty="0"/>
              <a:t>- rozkaz dowodzącego grupą okrętów amerykańskich blokujących wybrzeże Meksyku,  praktykę floty francuskiej podczas wojny krymskiej i wojny z Prusami;</a:t>
            </a:r>
          </a:p>
          <a:p>
            <a:r>
              <a:rPr lang="pl-PL" dirty="0"/>
              <a:t>- regulację japońską przyjętą w 1894 na początku wojny z Chinami itd.</a:t>
            </a:r>
          </a:p>
          <a:p>
            <a:r>
              <a:rPr lang="pl-PL" dirty="0"/>
              <a:t>„(...) przegląd tych precedensów w sposób oczywisty dowodzi, powszechnej zgody cywilizowanych narodów świata, iż oto niezależnie od traktatowych postanowień i innych aktów władzy publicznej, jest ukształtowaną regułą prawa międzynarodowego (...) przyjętą przez walczących, że statki rybackie dokonujące połowów u wybrzeży, łącznie z ich wyposażeniem, ładunkiem i załogą, nieuzbrojone i uczciwie prowadzące połów w celu dostarczenia świeżej ryby są wyłączone od zajęcia jako łup wojenny.” </a:t>
            </a:r>
          </a:p>
        </p:txBody>
      </p:sp>
    </p:spTree>
    <p:extLst>
      <p:ext uri="{BB962C8B-B14F-4D97-AF65-F5344CB8AC3E}">
        <p14:creationId xmlns:p14="http://schemas.microsoft.com/office/powerpoint/2010/main" val="396863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2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Zwyczaj</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Kurtuazja międzynarodowa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2585323"/>
          </a:xfrm>
          <a:prstGeom prst="rect">
            <a:avLst/>
          </a:prstGeom>
        </p:spPr>
        <p:txBody>
          <a:bodyPr wrap="square">
            <a:spAutoFit/>
          </a:bodyPr>
          <a:lstStyle/>
          <a:p>
            <a:pPr marL="285750" indent="-285750">
              <a:buFont typeface="Arial" panose="020B0604020202020204" pitchFamily="34" charset="0"/>
              <a:buChar char="•"/>
            </a:pPr>
            <a:r>
              <a:rPr lang="pl-PL" dirty="0"/>
              <a:t>kurtuazja międzynarodowa (</a:t>
            </a:r>
            <a:r>
              <a:rPr lang="pl-PL" dirty="0" err="1"/>
              <a:t>comitas</a:t>
            </a:r>
            <a:r>
              <a:rPr lang="pl-PL" dirty="0"/>
              <a:t> </a:t>
            </a:r>
            <a:r>
              <a:rPr lang="pl-PL" dirty="0" err="1"/>
              <a:t>gentium</a:t>
            </a:r>
            <a:r>
              <a:rPr lang="pl-PL" dirty="0"/>
              <a:t>) – grzeczność przestrzegana w stosunkach międzynarodowych; </a:t>
            </a:r>
          </a:p>
          <a:p>
            <a:pPr marL="285750" indent="-285750">
              <a:buFont typeface="Arial" panose="020B0604020202020204" pitchFamily="34" charset="0"/>
              <a:buChar char="•"/>
            </a:pPr>
            <a:r>
              <a:rPr lang="pl-PL" dirty="0"/>
              <a:t>należy odróżnić ja od zwyczaju międzynarodowego gdyż reguły kurtuazji mimo, że oparte są na zasadzie wzajemności nie mają charakteru prawnego. </a:t>
            </a:r>
          </a:p>
          <a:p>
            <a:pPr marL="285750" indent="-285750">
              <a:buFont typeface="Arial" panose="020B0604020202020204" pitchFamily="34" charset="0"/>
              <a:buChar char="•"/>
            </a:pPr>
            <a:r>
              <a:rPr lang="pl-PL" dirty="0"/>
              <a:t>Postępowanie wbrew tym regułom nie narusza PM ale może zostać źle odebrane. </a:t>
            </a:r>
          </a:p>
          <a:p>
            <a:pPr marL="285750" indent="-285750">
              <a:buFont typeface="Arial" panose="020B0604020202020204" pitchFamily="34" charset="0"/>
              <a:buChar char="•"/>
            </a:pPr>
            <a:r>
              <a:rPr lang="pl-PL" dirty="0"/>
              <a:t>Najwięcej zasad kurtuazji wykształciło się w dziedzinie stosunków dyplomatycznych (ceremoniał dyplomatyczny) i konsularnych oraz w obrocie morskim</a:t>
            </a:r>
          </a:p>
          <a:p>
            <a:pPr marL="285750" indent="-285750">
              <a:buFont typeface="Arial" panose="020B0604020202020204" pitchFamily="34" charset="0"/>
              <a:buChar char="•"/>
            </a:pPr>
            <a:r>
              <a:rPr lang="pl-PL" dirty="0"/>
              <a:t>Zwyczaj może przekształcić się z czasem w kurtuazję międzynarodową.</a:t>
            </a:r>
          </a:p>
          <a:p>
            <a:pPr marL="285750" indent="-285750">
              <a:buFont typeface="Arial" panose="020B0604020202020204" pitchFamily="34" charset="0"/>
              <a:buChar char="•"/>
            </a:pPr>
            <a:r>
              <a:rPr lang="pl-PL" dirty="0"/>
              <a:t>Trudność w delimitacji.</a:t>
            </a:r>
          </a:p>
        </p:txBody>
      </p:sp>
    </p:spTree>
    <p:extLst>
      <p:ext uri="{BB962C8B-B14F-4D97-AF65-F5344CB8AC3E}">
        <p14:creationId xmlns:p14="http://schemas.microsoft.com/office/powerpoint/2010/main" val="12743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3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Pozaumowne źródła prawa</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Ogólne zasady prawa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2031325"/>
          </a:xfrm>
          <a:prstGeom prst="rect">
            <a:avLst/>
          </a:prstGeom>
        </p:spPr>
        <p:txBody>
          <a:bodyPr wrap="square">
            <a:spAutoFit/>
          </a:bodyPr>
          <a:lstStyle/>
          <a:p>
            <a:pPr marL="285750" indent="-285750">
              <a:buFont typeface="Arial" panose="020B0604020202020204" pitchFamily="34" charset="0"/>
              <a:buChar char="•"/>
            </a:pPr>
            <a:r>
              <a:rPr lang="pl-PL" dirty="0"/>
              <a:t>Zapisane w art. 38 Statutu MTS</a:t>
            </a:r>
          </a:p>
          <a:p>
            <a:pPr marL="285750" indent="-285750">
              <a:buFont typeface="Arial" panose="020B0604020202020204" pitchFamily="34" charset="0"/>
              <a:buChar char="•"/>
            </a:pPr>
            <a:r>
              <a:rPr lang="pl-PL" dirty="0"/>
              <a:t>Kontrowersyjność w doktrynie co do tego, czym są zasady prawa – czy jest to zasada prawa wewnętrznego stosowana w różnych państwach (nie jest to jednak źródło PM), zasada prawa naturalnego, albo ogólne zasady prawa międzynarodowego (ale w takim wypadku jest to zwyczaj międzynarodowy).</a:t>
            </a:r>
          </a:p>
          <a:p>
            <a:pPr marL="285750" indent="-285750">
              <a:buFont typeface="Arial" panose="020B0604020202020204" pitchFamily="34" charset="0"/>
              <a:buChar char="•"/>
            </a:pPr>
            <a:r>
              <a:rPr lang="pl-PL" dirty="0"/>
              <a:t>Z tego powodu MS nie oparł swojego orzecznictwa wyłącznie na ogólnych zasadach uznanych przez narody cywilizowane.</a:t>
            </a:r>
          </a:p>
        </p:txBody>
      </p:sp>
    </p:spTree>
    <p:extLst>
      <p:ext uri="{BB962C8B-B14F-4D97-AF65-F5344CB8AC3E}">
        <p14:creationId xmlns:p14="http://schemas.microsoft.com/office/powerpoint/2010/main" val="85291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4"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Pozaumowne źródła prawa</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Akty jednostronne</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371841"/>
            <a:ext cx="8255000" cy="5355312"/>
          </a:xfrm>
          <a:prstGeom prst="rect">
            <a:avLst/>
          </a:prstGeom>
        </p:spPr>
        <p:txBody>
          <a:bodyPr wrap="square">
            <a:spAutoFit/>
          </a:bodyPr>
          <a:lstStyle/>
          <a:p>
            <a:pPr marL="285750" indent="-285750">
              <a:buFont typeface="Arial" panose="020B0604020202020204" pitchFamily="34" charset="0"/>
              <a:buChar char="•"/>
            </a:pPr>
            <a:r>
              <a:rPr lang="pl-PL" dirty="0"/>
              <a:t>wydawane przez państwa w celu wywołania określonych skutków prawnych</a:t>
            </a:r>
          </a:p>
          <a:p>
            <a:pPr marL="742950" lvl="1" indent="-285750">
              <a:buFont typeface="Arial" panose="020B0604020202020204" pitchFamily="34" charset="0"/>
              <a:buChar char="•"/>
            </a:pPr>
            <a:r>
              <a:rPr lang="pl-PL" dirty="0"/>
              <a:t>notyfikacja – oficjalne, pisemne powiadomienie drugiego podmiotu PM o pewnym wydarzeniu, z którym prawo łączy skutki prawne. Często notyfikacja jest niezbędna celem wywołania skutku prawnego</a:t>
            </a:r>
          </a:p>
          <a:p>
            <a:pPr marL="1200150" lvl="2" indent="-285750">
              <a:buFont typeface="Arial" panose="020B0604020202020204" pitchFamily="34" charset="0"/>
              <a:buChar char="•"/>
            </a:pPr>
            <a:r>
              <a:rPr lang="pl-PL" dirty="0"/>
              <a:t>notyfikacja fakultatywna – wyjaśnienie stosunku prawnego, który inaczej budziłby wątpliwości (np. notyfikacje dotyczące utworzenia nowego państwa lub zmiany rządu)</a:t>
            </a:r>
          </a:p>
          <a:p>
            <a:pPr marL="742950" lvl="1" indent="-285750">
              <a:buFont typeface="Arial" panose="020B0604020202020204" pitchFamily="34" charset="0"/>
              <a:buChar char="•"/>
            </a:pPr>
            <a:r>
              <a:rPr lang="pl-PL" dirty="0"/>
              <a:t>uznanie – potwierdzenie przez państwo, że przedmiot uznania istnieje powinien być traktowany w płaszczyźnie PM; np.: </a:t>
            </a:r>
          </a:p>
          <a:p>
            <a:pPr marL="1200150" lvl="2" indent="-285750">
              <a:buFont typeface="Arial" panose="020B0604020202020204" pitchFamily="34" charset="0"/>
              <a:buChar char="•"/>
            </a:pPr>
            <a:r>
              <a:rPr lang="pl-PL" dirty="0"/>
              <a:t>uznanie nowego państwa jako podmiotu PM</a:t>
            </a:r>
          </a:p>
          <a:p>
            <a:pPr marL="1200150" lvl="2" indent="-285750">
              <a:buFont typeface="Arial" panose="020B0604020202020204" pitchFamily="34" charset="0"/>
              <a:buChar char="•"/>
            </a:pPr>
            <a:r>
              <a:rPr lang="pl-PL" dirty="0"/>
              <a:t>uznanie rządu jako reprezentanta państwa (w przypadkach utworzenia rządu w drodze niekonstytucyjnej)</a:t>
            </a:r>
          </a:p>
          <a:p>
            <a:pPr marL="1200150" lvl="2" indent="-285750">
              <a:buFont typeface="Arial" panose="020B0604020202020204" pitchFamily="34" charset="0"/>
              <a:buChar char="•"/>
            </a:pPr>
            <a:r>
              <a:rPr lang="pl-PL" dirty="0"/>
              <a:t>uznanie ruchu narodowowyzwoleńczego</a:t>
            </a:r>
          </a:p>
          <a:p>
            <a:pPr marL="1200150" lvl="2" indent="-285750">
              <a:buFont typeface="Arial" panose="020B0604020202020204" pitchFamily="34" charset="0"/>
              <a:buChar char="•"/>
            </a:pPr>
            <a:r>
              <a:rPr lang="pl-PL" dirty="0"/>
              <a:t>uznanie za powstańców lub za stronę wojującą (w wojnie domowej)</a:t>
            </a:r>
          </a:p>
          <a:p>
            <a:pPr marL="1200150" lvl="2" indent="-285750">
              <a:buFont typeface="Arial" panose="020B0604020202020204" pitchFamily="34" charset="0"/>
              <a:buChar char="•"/>
            </a:pPr>
            <a:r>
              <a:rPr lang="pl-PL" dirty="0"/>
              <a:t>uznanie praw państwa do określonego terytorium</a:t>
            </a:r>
          </a:p>
          <a:p>
            <a:pPr marL="285750" indent="-285750">
              <a:buFont typeface="Arial" panose="020B0604020202020204" pitchFamily="34" charset="0"/>
              <a:buChar char="•"/>
            </a:pPr>
            <a:r>
              <a:rPr lang="pl-PL" dirty="0"/>
              <a:t>protest – stwierdzenie przez państwo, że określona czynność lub stan rzeczy są niezgodne z PM; zawsze charakter fakultatywny; pisemnie (wysłanie noty) i ustnie</a:t>
            </a:r>
          </a:p>
          <a:p>
            <a:pPr marL="285750" indent="-285750">
              <a:buFont typeface="Arial" panose="020B0604020202020204" pitchFamily="34" charset="0"/>
              <a:buChar char="•"/>
            </a:pPr>
            <a:r>
              <a:rPr lang="pl-PL" dirty="0"/>
              <a:t>zrzeczenie się (</a:t>
            </a:r>
            <a:r>
              <a:rPr lang="pl-PL" dirty="0" err="1"/>
              <a:t>renonciation</a:t>
            </a:r>
            <a:r>
              <a:rPr lang="pl-PL" dirty="0"/>
              <a:t>) – akt rezygnacji państwa z pewnych praw; w sposób wyraźny, nie domniemany</a:t>
            </a:r>
          </a:p>
        </p:txBody>
      </p:sp>
    </p:spTree>
    <p:extLst>
      <p:ext uri="{BB962C8B-B14F-4D97-AF65-F5344CB8AC3E}">
        <p14:creationId xmlns:p14="http://schemas.microsoft.com/office/powerpoint/2010/main" val="75210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56"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Pozaumowne źródła prawa</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uchwały organów organizacji międzynarodowych</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78313"/>
          </a:xfrm>
          <a:prstGeom prst="rect">
            <a:avLst/>
          </a:prstGeom>
        </p:spPr>
        <p:txBody>
          <a:bodyPr wrap="square">
            <a:spAutoFit/>
          </a:bodyPr>
          <a:lstStyle/>
          <a:p>
            <a:pPr marL="285750" indent="-285750">
              <a:buFont typeface="Arial" panose="020B0604020202020204" pitchFamily="34" charset="0"/>
              <a:buChar char="•"/>
            </a:pPr>
            <a:r>
              <a:rPr lang="pl-PL" dirty="0"/>
              <a:t>można  w pewne mierze dopatrywać się źródeł PM w uchwałach organizacji międzynarodowych, zwłaszcza Zgromadzenia Ogólnego ONZ; charakter prawotwórczy i moc obowiązującą przypisuje się przede wszystkim prawu wewnętrznemu organizacji międzynarodowych</a:t>
            </a:r>
          </a:p>
          <a:p>
            <a:pPr marL="285750" indent="-285750">
              <a:buFont typeface="Arial" panose="020B0604020202020204" pitchFamily="34" charset="0"/>
              <a:buChar char="•"/>
            </a:pPr>
            <a:r>
              <a:rPr lang="pl-PL" dirty="0"/>
              <a:t>Istnieją kontrowersje w doktrynie co do charakteru prawnego tych uchwał</a:t>
            </a:r>
          </a:p>
          <a:p>
            <a:pPr marL="285750" indent="-285750">
              <a:buFont typeface="Arial" panose="020B0604020202020204" pitchFamily="34" charset="0"/>
              <a:buChar char="•"/>
            </a:pPr>
            <a:r>
              <a:rPr lang="pl-PL" dirty="0"/>
              <a:t>miękkie PM – </a:t>
            </a:r>
            <a:r>
              <a:rPr lang="pl-PL" dirty="0" err="1"/>
              <a:t>soft</a:t>
            </a:r>
            <a:r>
              <a:rPr lang="pl-PL" dirty="0"/>
              <a:t> law w przeciwieństwie to prawa twardego (hard law);„słabe prawo”, „zobowiązania </a:t>
            </a:r>
            <a:r>
              <a:rPr lang="pl-PL" dirty="0" err="1"/>
              <a:t>paraprawne</a:t>
            </a:r>
            <a:r>
              <a:rPr lang="pl-PL" dirty="0"/>
              <a:t>”, poprzedzające prawo, prawo niedoskonałe itp. Wskazuje się, że prawo to wypełnia lukę między próżnią prawną podczas tworzenia się „prawa twardego” i pełną akceptacją danych norm.</a:t>
            </a:r>
          </a:p>
          <a:p>
            <a:pPr marL="285750" indent="-285750">
              <a:buFont typeface="Arial" panose="020B0604020202020204" pitchFamily="34" charset="0"/>
              <a:buChar char="•"/>
            </a:pPr>
            <a:r>
              <a:rPr lang="pl-PL" dirty="0"/>
              <a:t>akty normatywne należące do „miękkiego” PM – uchwały organów organizacji międzynarodowych skierowane do państw członkowskich;  porozumienie międzypaństwowe (wielostronne, dwustronne), którym z różnych względów nie nadano charakteru prawa „twardego” (charakteru umów); umowy, które nie zostały jeszcze ratyfikowane lub zatwierdzone przez odpowiedni organ</a:t>
            </a:r>
          </a:p>
          <a:p>
            <a:pPr marL="285750" indent="-285750">
              <a:buFont typeface="Arial" panose="020B0604020202020204" pitchFamily="34" charset="0"/>
              <a:buChar char="•"/>
            </a:pPr>
            <a:r>
              <a:rPr lang="pl-PL" dirty="0"/>
              <a:t>przykładem porozumienia międzynarodowego, któremu świadomie nie nadano charakteru umowy jest Akt końcowy Konferencji Bezpieczeństwa i Współpracy w Europie z 1975 r.</a:t>
            </a:r>
          </a:p>
          <a:p>
            <a:endParaRPr lang="pl-PL" dirty="0"/>
          </a:p>
        </p:txBody>
      </p:sp>
    </p:spTree>
    <p:extLst>
      <p:ext uri="{BB962C8B-B14F-4D97-AF65-F5344CB8AC3E}">
        <p14:creationId xmlns:p14="http://schemas.microsoft.com/office/powerpoint/2010/main" val="108363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Kodyfikacja prawa zwyczajowego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uchwały organów organizacji międzynarodowych</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78313"/>
          </a:xfrm>
          <a:prstGeom prst="rect">
            <a:avLst/>
          </a:prstGeom>
        </p:spPr>
        <p:txBody>
          <a:bodyPr wrap="square">
            <a:spAutoFit/>
          </a:bodyPr>
          <a:lstStyle/>
          <a:p>
            <a:pPr marL="285750" indent="-285750">
              <a:buFont typeface="Arial" panose="020B0604020202020204" pitchFamily="34" charset="0"/>
              <a:buChar char="•"/>
            </a:pPr>
            <a:r>
              <a:rPr lang="pl-PL" dirty="0"/>
              <a:t>Zgromadzenie Ogólne ONZ powołało Komisje Prawa Międzynarodowego 1949 r. w celu „stopniowego rozwoju PM i jego kodyfikacji”; przyjęte kodyfikacje to np.:</a:t>
            </a:r>
          </a:p>
          <a:p>
            <a:pPr marL="742950" lvl="1" indent="-285750">
              <a:buFont typeface="Arial" panose="020B0604020202020204" pitchFamily="34" charset="0"/>
              <a:buChar char="•"/>
            </a:pPr>
            <a:r>
              <a:rPr lang="pl-PL" dirty="0"/>
              <a:t>cztery Konwencje dotyczące prawa morza (1958)</a:t>
            </a:r>
          </a:p>
          <a:p>
            <a:pPr marL="742950" lvl="1" indent="-285750">
              <a:buFont typeface="Arial" panose="020B0604020202020204" pitchFamily="34" charset="0"/>
              <a:buChar char="•"/>
            </a:pPr>
            <a:r>
              <a:rPr lang="pl-PL" dirty="0"/>
              <a:t>Konwencja dotycząca statusu bezpaństwowców (1954)</a:t>
            </a:r>
          </a:p>
          <a:p>
            <a:pPr marL="742950" lvl="1" indent="-285750">
              <a:buFont typeface="Arial" panose="020B0604020202020204" pitchFamily="34" charset="0"/>
              <a:buChar char="•"/>
            </a:pPr>
            <a:r>
              <a:rPr lang="pl-PL" dirty="0"/>
              <a:t>Konwencja o stosunkach dyplomatycznych (1961) i konsularnych (1963)</a:t>
            </a:r>
          </a:p>
          <a:p>
            <a:pPr marL="742950" lvl="1" indent="-285750">
              <a:buFont typeface="Arial" panose="020B0604020202020204" pitchFamily="34" charset="0"/>
              <a:buChar char="•"/>
            </a:pPr>
            <a:r>
              <a:rPr lang="pl-PL" dirty="0"/>
              <a:t>Konwencja o prawie traktatów (1969)	</a:t>
            </a:r>
          </a:p>
          <a:p>
            <a:pPr marL="285750" indent="-285750">
              <a:buFont typeface="Arial" panose="020B0604020202020204" pitchFamily="34" charset="0"/>
              <a:buChar char="•"/>
            </a:pPr>
            <a:r>
              <a:rPr lang="pl-PL" dirty="0"/>
              <a:t>prace nad kodyfikacja PM prowadzone są także poza KPM w ramach ONZ np. Komitet Specjalny Zgromadzenia Ogólnego (Deklaracja zasad PM), Komisja Praw Człowieka (opracowała Pakty Praw Człowieka; poza ONZ: Międzynarodowy Komitet Czerwonego Krzyża (Konwencje dot. ochrony ofiar wojny)</a:t>
            </a:r>
          </a:p>
          <a:p>
            <a:pPr marL="285750" indent="-285750">
              <a:buFont typeface="Arial" panose="020B0604020202020204" pitchFamily="34" charset="0"/>
              <a:buChar char="•"/>
            </a:pPr>
            <a:r>
              <a:rPr lang="pl-PL" dirty="0"/>
              <a:t>proces kodyfikacji PM jest zjawiskiem pozytywnym głównie ze względu na to, iż prowadzi on do wyjaśniania i usystematyzowania przepisów obowiązującego prawa.</a:t>
            </a:r>
          </a:p>
          <a:p>
            <a:pPr marL="285750" indent="-285750">
              <a:buFont typeface="Arial" panose="020B0604020202020204" pitchFamily="34" charset="0"/>
              <a:buChar char="•"/>
            </a:pPr>
            <a:r>
              <a:rPr lang="pl-PL" dirty="0"/>
              <a:t>negatywnym następstwem kodyfikacji PM jest dwoistość stanu prawnego, w którym jedne państwa związane są tylko przepisami prawa zwyczajowego, a inne – przepisami konwencji, która rozwija i precyzuje przepisy prawa zwyczajowego (niektóre państwa nie przystępują do nowych konwencji, jednakże nadal obowiązują je przepisy prawa zwyczajowego, które maja charakter powszechny)</a:t>
            </a:r>
          </a:p>
          <a:p>
            <a:endParaRPr lang="pl-PL" dirty="0"/>
          </a:p>
        </p:txBody>
      </p:sp>
    </p:spTree>
    <p:extLst>
      <p:ext uri="{BB962C8B-B14F-4D97-AF65-F5344CB8AC3E}">
        <p14:creationId xmlns:p14="http://schemas.microsoft.com/office/powerpoint/2010/main" val="350930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1226" y="981076"/>
            <a:ext cx="7580598" cy="3366328"/>
          </a:xfrm>
        </p:spPr>
        <p:txBody>
          <a:bodyPr>
            <a:normAutofit/>
          </a:bodyPr>
          <a:lstStyle/>
          <a:p>
            <a:pPr algn="ctr">
              <a:lnSpc>
                <a:spcPct val="100000"/>
              </a:lnSpc>
            </a:pPr>
            <a:r>
              <a:rPr lang="pl-PL" sz="4800" dirty="0"/>
              <a:t>Podmioty prawa międzynarodowego</a:t>
            </a:r>
          </a:p>
        </p:txBody>
      </p:sp>
    </p:spTree>
    <p:extLst>
      <p:ext uri="{BB962C8B-B14F-4D97-AF65-F5344CB8AC3E}">
        <p14:creationId xmlns:p14="http://schemas.microsoft.com/office/powerpoint/2010/main" val="398286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Obowiązywanie umów międzynarodowych</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Pacta </a:t>
            </a:r>
            <a:r>
              <a:rPr lang="pl-PL" sz="1100" b="1" dirty="0" err="1">
                <a:solidFill>
                  <a:srgbClr val="000000"/>
                </a:solidFill>
                <a:latin typeface="EYInterstate Light" panose="02000506000000020004" pitchFamily="2" charset="0"/>
              </a:rPr>
              <a:t>sunt</a:t>
            </a:r>
            <a:r>
              <a:rPr lang="pl-PL" sz="1100" b="1" dirty="0">
                <a:solidFill>
                  <a:srgbClr val="000000"/>
                </a:solidFill>
                <a:latin typeface="EYInterstate Light" panose="02000506000000020004" pitchFamily="2" charset="0"/>
              </a:rPr>
              <a:t> </a:t>
            </a:r>
            <a:r>
              <a:rPr lang="pl-PL" sz="1100" b="1" dirty="0" err="1">
                <a:solidFill>
                  <a:srgbClr val="000000"/>
                </a:solidFill>
                <a:latin typeface="EYInterstate Light" panose="02000506000000020004" pitchFamily="2" charset="0"/>
              </a:rPr>
              <a:t>servanda</a:t>
            </a:r>
            <a:endParaRPr lang="pl-PL" sz="1100" b="1" dirty="0">
              <a:solidFill>
                <a:srgbClr val="000000"/>
              </a:solidFill>
              <a:latin typeface="EYInterstate Light" panose="02000506000000020004" pitchFamily="2" charset="0"/>
            </a:endParaRP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693319"/>
          </a:xfrm>
          <a:prstGeom prst="rect">
            <a:avLst/>
          </a:prstGeom>
        </p:spPr>
        <p:txBody>
          <a:bodyPr wrap="square">
            <a:spAutoFit/>
          </a:bodyPr>
          <a:lstStyle/>
          <a:p>
            <a:pPr marL="285750" indent="-285750">
              <a:buFont typeface="Arial" panose="020B0604020202020204" pitchFamily="34" charset="0"/>
              <a:buChar char="•"/>
            </a:pPr>
            <a:r>
              <a:rPr lang="pl-PL" dirty="0"/>
              <a:t>obowiązek przestrzegania zawartych umów (pacta </a:t>
            </a:r>
            <a:r>
              <a:rPr lang="pl-PL" dirty="0" err="1"/>
              <a:t>sunt</a:t>
            </a:r>
            <a:r>
              <a:rPr lang="pl-PL" dirty="0"/>
              <a:t> </a:t>
            </a:r>
            <a:r>
              <a:rPr lang="pl-PL" dirty="0" err="1"/>
              <a:t>servanda</a:t>
            </a:r>
            <a:r>
              <a:rPr lang="pl-PL" dirty="0"/>
              <a:t>) – moc obowiązującą tej zasady wywodzi się z prawa zwyczajowego (nie można jej wyprowadzać z prawa umownego)</a:t>
            </a:r>
          </a:p>
          <a:p>
            <a:pPr marL="285750" indent="-285750">
              <a:buFont typeface="Arial" panose="020B0604020202020204" pitchFamily="34" charset="0"/>
              <a:buChar char="•"/>
            </a:pPr>
            <a:r>
              <a:rPr lang="pl-PL" dirty="0"/>
              <a:t>znalazła ona potwierdzenie w wielu umowach międzynarodowych: na konferencji londyńskiej 1871, w Pakcie Ligi Narodów; Karta NZ; Deklaracja przyjaznych stosunków i współpracy z 1970 r.</a:t>
            </a:r>
          </a:p>
          <a:p>
            <a:pPr marL="285750" indent="-285750">
              <a:buFont typeface="Arial" panose="020B0604020202020204" pitchFamily="34" charset="0"/>
              <a:buChar char="•"/>
            </a:pPr>
            <a:r>
              <a:rPr lang="pl-PL" dirty="0"/>
              <a:t>„W celu zapewnienia wszystkim członkom praw i korzyści, wynikających z przynależności do Organizacji, wszyscy oni wykonywać będą w dobrej wierze zobowiązania przyjęte zgodnie z niniejszą Kartą.”</a:t>
            </a:r>
          </a:p>
          <a:p>
            <a:pPr marL="285750" indent="-285750">
              <a:buFont typeface="Arial" panose="020B0604020202020204" pitchFamily="34" charset="0"/>
              <a:buChar char="•"/>
            </a:pPr>
            <a:r>
              <a:rPr lang="pl-PL" dirty="0"/>
              <a:t>wg Konwencji wiedeńskie „każdy traktat będący w mocy wiąże jego strony i powinien być przez nie wykonywany w dobrej wierze” (art. 26)</a:t>
            </a:r>
          </a:p>
          <a:p>
            <a:pPr marL="285750" indent="-285750">
              <a:buFont typeface="Arial" panose="020B0604020202020204" pitchFamily="34" charset="0"/>
              <a:buChar char="•"/>
            </a:pPr>
            <a:r>
              <a:rPr lang="pl-PL" dirty="0"/>
              <a:t>Państwo nie może odmawiać obowiązywania umów z uwagi na sytuacje gdy umowa koliduje z jej podstawowymi interesami</a:t>
            </a:r>
          </a:p>
        </p:txBody>
      </p:sp>
    </p:spTree>
    <p:extLst>
      <p:ext uri="{BB962C8B-B14F-4D97-AF65-F5344CB8AC3E}">
        <p14:creationId xmlns:p14="http://schemas.microsoft.com/office/powerpoint/2010/main" val="93019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2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Krąg podmiotów</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78313"/>
          </a:xfrm>
          <a:prstGeom prst="rect">
            <a:avLst/>
          </a:prstGeom>
        </p:spPr>
        <p:txBody>
          <a:bodyPr wrap="square">
            <a:spAutoFit/>
          </a:bodyPr>
          <a:lstStyle/>
          <a:p>
            <a:pPr marL="285750" indent="-285750">
              <a:buFont typeface="Arial" panose="020B0604020202020204" pitchFamily="34" charset="0"/>
              <a:buChar char="•"/>
            </a:pPr>
            <a:r>
              <a:rPr lang="pl-PL" dirty="0"/>
              <a:t>Podmiotem prawa międzynarodowego jest bezpośredni adresat norm prawa międzynarodowego, a więc podmiot, który z norm prawa międzynarodowego bezpośrednio wywodzi o swoich uprawnieniach lub obowiązkach w międzynarodowym obrocie.</a:t>
            </a:r>
          </a:p>
          <a:p>
            <a:pPr marL="285750" indent="-285750">
              <a:buFont typeface="Arial" panose="020B0604020202020204" pitchFamily="34" charset="0"/>
              <a:buChar char="•"/>
            </a:pPr>
            <a:r>
              <a:rPr lang="pl-PL" dirty="0"/>
              <a:t>Społeczność międzynarodowa: państwa, </a:t>
            </a:r>
            <a:r>
              <a:rPr lang="pl-PL" dirty="0" err="1"/>
              <a:t>GO’s</a:t>
            </a:r>
            <a:r>
              <a:rPr lang="pl-PL" dirty="0"/>
              <a:t>, </a:t>
            </a:r>
            <a:r>
              <a:rPr lang="pl-PL" dirty="0" err="1"/>
              <a:t>NGO’s</a:t>
            </a:r>
            <a:r>
              <a:rPr lang="pl-PL" dirty="0"/>
              <a:t>, spółki wielonarodowe; jednostki: osoby fizyczne, osoby prawne</a:t>
            </a:r>
          </a:p>
          <a:p>
            <a:pPr marL="285750" indent="-285750">
              <a:buFont typeface="Arial" panose="020B0604020202020204" pitchFamily="34" charset="0"/>
              <a:buChar char="•"/>
            </a:pPr>
            <a:r>
              <a:rPr lang="pl-PL" dirty="0"/>
              <a:t>podmiotami PM są tylko państwa, które posiadają międzynarodową zdolność do czynności prawnych, czyli: utrzymania stosunków dyplomatycznych i konsularnych, uczestniczenia w organizacjach międzynarodowych, zawierania umów, ponoszenia odpowiedzialności międzynarodowej, posiadania własnego obywatelstwa itp.</a:t>
            </a:r>
          </a:p>
          <a:p>
            <a:pPr marL="742950" lvl="1" indent="-285750">
              <a:buFont typeface="Arial" panose="020B0604020202020204" pitchFamily="34" charset="0"/>
              <a:buChar char="•"/>
            </a:pPr>
            <a:r>
              <a:rPr lang="pl-PL" dirty="0"/>
              <a:t>Element suwerenności – nie jest warunkiem podmiotowości, ale tylko suwerenne podmioty mają podmiotowość w sensie pierwotnym </a:t>
            </a:r>
          </a:p>
          <a:p>
            <a:pPr marL="285750" indent="-285750">
              <a:buFont typeface="Arial" panose="020B0604020202020204" pitchFamily="34" charset="0"/>
              <a:buChar char="•"/>
            </a:pPr>
            <a:r>
              <a:rPr lang="pl-PL" dirty="0"/>
              <a:t>nie wszyscy uczestnicy stosunków międzynarodowy (np. międzynarodowe korporacje, kościoły, osoby fizyczne) są podmiotami PM, gdyż nie posiadają oni zdolności do czynności prawnych w stosunkach międzynarodowych regulowanych przez PM (umowy zawierane przez nich nie są umowami międzynarodowymi, nie podlegają prawu traktatów itp.)</a:t>
            </a:r>
          </a:p>
          <a:p>
            <a:endParaRPr lang="pl-PL" dirty="0"/>
          </a:p>
        </p:txBody>
      </p:sp>
    </p:spTree>
    <p:extLst>
      <p:ext uri="{BB962C8B-B14F-4D97-AF65-F5344CB8AC3E}">
        <p14:creationId xmlns:p14="http://schemas.microsoft.com/office/powerpoint/2010/main" val="181236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44"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Krąg podmiotów</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2F3EC6AE-0628-40D5-9D4A-51DD63F77C48}"/>
              </a:ext>
            </a:extLst>
          </p:cNvPr>
          <p:cNvGraphicFramePr/>
          <p:nvPr>
            <p:extLst>
              <p:ext uri="{D42A27DB-BD31-4B8C-83A1-F6EECF244321}">
                <p14:modId xmlns:p14="http://schemas.microsoft.com/office/powerpoint/2010/main" val="3745301891"/>
              </p:ext>
            </p:extLst>
          </p:nvPr>
        </p:nvGraphicFramePr>
        <p:xfrm>
          <a:off x="1614136" y="679666"/>
          <a:ext cx="5611586" cy="31702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A8E5BA27-D87B-4C04-B5AC-4C1C3202C33C}"/>
              </a:ext>
            </a:extLst>
          </p:cNvPr>
          <p:cNvSpPr txBox="1"/>
          <p:nvPr/>
        </p:nvSpPr>
        <p:spPr>
          <a:xfrm>
            <a:off x="1187739" y="3782948"/>
            <a:ext cx="3429420" cy="2031325"/>
          </a:xfrm>
          <a:prstGeom prst="rect">
            <a:avLst/>
          </a:prstGeom>
          <a:noFill/>
        </p:spPr>
        <p:txBody>
          <a:bodyPr wrap="square" rtlCol="0">
            <a:spAutoFit/>
          </a:bodyPr>
          <a:lstStyle/>
          <a:p>
            <a:r>
              <a:rPr lang="pl-PL" dirty="0"/>
              <a:t>Podmiotowość państwa powstaje w konsekwencji jego utworzenia, jest następstwem suwerenności, niezależnie od czyjejś woli</a:t>
            </a:r>
          </a:p>
          <a:p>
            <a:endParaRPr lang="pl-PL" dirty="0"/>
          </a:p>
          <a:p>
            <a:r>
              <a:rPr lang="pl-PL" dirty="0"/>
              <a:t>Zakres pełny, nieograniczony</a:t>
            </a:r>
          </a:p>
          <a:p>
            <a:endParaRPr lang="pl-PL" dirty="0"/>
          </a:p>
        </p:txBody>
      </p:sp>
      <p:sp>
        <p:nvSpPr>
          <p:cNvPr id="14" name="TextBox 13">
            <a:extLst>
              <a:ext uri="{FF2B5EF4-FFF2-40B4-BE49-F238E27FC236}">
                <a16:creationId xmlns:a16="http://schemas.microsoft.com/office/drawing/2014/main" id="{4FBFFF36-D61D-4BB1-9F60-6B4F14F2126F}"/>
              </a:ext>
            </a:extLst>
          </p:cNvPr>
          <p:cNvSpPr txBox="1"/>
          <p:nvPr/>
        </p:nvSpPr>
        <p:spPr>
          <a:xfrm>
            <a:off x="4773323" y="3733051"/>
            <a:ext cx="3182938" cy="2308324"/>
          </a:xfrm>
          <a:prstGeom prst="rect">
            <a:avLst/>
          </a:prstGeom>
          <a:noFill/>
        </p:spPr>
        <p:txBody>
          <a:bodyPr wrap="square" rtlCol="0">
            <a:spAutoFit/>
          </a:bodyPr>
          <a:lstStyle/>
          <a:p>
            <a:r>
              <a:rPr lang="pl-PL" dirty="0"/>
              <a:t>Podmiotowość stworzona przez państwa, które przyznały zdolność prawną i zdolność do czynności prawnych danemu podmiotowi; podmiotowość wtórna jest zależna od stopnia zdolności do czynności prawnych</a:t>
            </a:r>
          </a:p>
        </p:txBody>
      </p:sp>
    </p:spTree>
    <p:extLst>
      <p:ext uri="{BB962C8B-B14F-4D97-AF65-F5344CB8AC3E}">
        <p14:creationId xmlns:p14="http://schemas.microsoft.com/office/powerpoint/2010/main" val="313316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Definicja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001095"/>
          </a:xfrm>
          <a:prstGeom prst="rect">
            <a:avLst/>
          </a:prstGeom>
        </p:spPr>
        <p:txBody>
          <a:bodyPr wrap="square">
            <a:spAutoFit/>
          </a:bodyPr>
          <a:lstStyle/>
          <a:p>
            <a:pPr marL="285750" indent="-285750">
              <a:buFont typeface="Arial" panose="020B0604020202020204" pitchFamily="34" charset="0"/>
              <a:buChar char="•"/>
            </a:pPr>
            <a:r>
              <a:rPr lang="pl-PL" dirty="0"/>
              <a:t>„Państwo jest powszechnie definiowane jako wspólnota, która składa się z</a:t>
            </a:r>
          </a:p>
          <a:p>
            <a:pPr marL="285750" indent="-285750">
              <a:buFont typeface="Arial" panose="020B0604020202020204" pitchFamily="34" charset="0"/>
              <a:buChar char="•"/>
            </a:pPr>
            <a:r>
              <a:rPr lang="pl-PL" dirty="0"/>
              <a:t>terytorium i ludności poddanej zorganizowanej władzy politycznej i charakteryzującej się suwerennością” (Komisja Arbitrażowa ds. Jugosławii – opinia nr 1; 29.11.1991 r.)</a:t>
            </a:r>
          </a:p>
          <a:p>
            <a:pPr marL="285750" indent="-285750">
              <a:buFont typeface="Arial" panose="020B0604020202020204" pitchFamily="34" charset="0"/>
              <a:buChar char="•"/>
            </a:pPr>
            <a:r>
              <a:rPr lang="pl-PL" dirty="0"/>
              <a:t>Wyróżnia się następujące elementy państwa:</a:t>
            </a:r>
          </a:p>
          <a:p>
            <a:pPr marL="742950" lvl="1" indent="-285750">
              <a:spcAft>
                <a:spcPts val="600"/>
              </a:spcAft>
              <a:buFont typeface="Arial" panose="020B0604020202020204" pitchFamily="34" charset="0"/>
              <a:buChar char="•"/>
            </a:pPr>
            <a:r>
              <a:rPr lang="pl-PL" dirty="0"/>
              <a:t>ludność, </a:t>
            </a:r>
          </a:p>
          <a:p>
            <a:pPr marL="742950" lvl="1" indent="-285750">
              <a:spcAft>
                <a:spcPts val="600"/>
              </a:spcAft>
              <a:buFont typeface="Arial" panose="020B0604020202020204" pitchFamily="34" charset="0"/>
              <a:buChar char="•"/>
            </a:pPr>
            <a:r>
              <a:rPr lang="pl-PL" dirty="0"/>
              <a:t>terytorium </a:t>
            </a:r>
          </a:p>
          <a:p>
            <a:pPr marL="742950" lvl="1" indent="-285750">
              <a:spcAft>
                <a:spcPts val="600"/>
              </a:spcAft>
              <a:buFont typeface="Arial" panose="020B0604020202020204" pitchFamily="34" charset="0"/>
              <a:buChar char="•"/>
            </a:pPr>
            <a:r>
              <a:rPr lang="pl-PL" b="1" dirty="0"/>
              <a:t>władza najwyższa</a:t>
            </a:r>
          </a:p>
          <a:p>
            <a:pPr marL="742950" lvl="1" indent="-285750">
              <a:spcAft>
                <a:spcPts val="600"/>
              </a:spcAft>
              <a:buFont typeface="Arial" panose="020B0604020202020204" pitchFamily="34" charset="0"/>
              <a:buChar char="•"/>
            </a:pPr>
            <a:r>
              <a:rPr lang="pl-PL" dirty="0"/>
              <a:t>zdolność do utrzymywania stosunków z innymi państwami – taki stopień niezależności państwowej, który daje rządowi możliwość prowadzenia własnych stos. zagranicznych</a:t>
            </a:r>
          </a:p>
          <a:p>
            <a:pPr lvl="1"/>
            <a:r>
              <a:rPr lang="pl-PL" dirty="0"/>
              <a:t>(konwencja z 1933 r. Montevideo o prawach i obowiązkach państwa)</a:t>
            </a:r>
          </a:p>
          <a:p>
            <a:pPr marL="742950" lvl="1" indent="-285750">
              <a:buFont typeface="Arial" panose="020B0604020202020204" pitchFamily="34" charset="0"/>
              <a:buChar char="•"/>
            </a:pPr>
            <a:endParaRPr lang="pl-PL" dirty="0"/>
          </a:p>
        </p:txBody>
      </p:sp>
      <p:sp>
        <p:nvSpPr>
          <p:cNvPr id="2" name="Right Brace 1">
            <a:extLst>
              <a:ext uri="{FF2B5EF4-FFF2-40B4-BE49-F238E27FC236}">
                <a16:creationId xmlns:a16="http://schemas.microsoft.com/office/drawing/2014/main" id="{9C91303B-F290-4110-9242-ADB068F1EEDD}"/>
              </a:ext>
            </a:extLst>
          </p:cNvPr>
          <p:cNvSpPr/>
          <p:nvPr/>
        </p:nvSpPr>
        <p:spPr>
          <a:xfrm>
            <a:off x="2556161" y="2997597"/>
            <a:ext cx="195943" cy="6041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 name="Rectangle: Rounded Corners 2">
            <a:extLst>
              <a:ext uri="{FF2B5EF4-FFF2-40B4-BE49-F238E27FC236}">
                <a16:creationId xmlns:a16="http://schemas.microsoft.com/office/drawing/2014/main" id="{FAECCAD7-E645-4428-8390-4A1A7B644B87}"/>
              </a:ext>
            </a:extLst>
          </p:cNvPr>
          <p:cNvSpPr/>
          <p:nvPr/>
        </p:nvSpPr>
        <p:spPr>
          <a:xfrm>
            <a:off x="2891585" y="3020986"/>
            <a:ext cx="2269672" cy="6041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a:t>Elementy stosunkowo trwałe</a:t>
            </a:r>
          </a:p>
        </p:txBody>
      </p:sp>
    </p:spTree>
    <p:extLst>
      <p:ext uri="{BB962C8B-B14F-4D97-AF65-F5344CB8AC3E}">
        <p14:creationId xmlns:p14="http://schemas.microsoft.com/office/powerpoint/2010/main" val="7576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93"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Definicja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78313"/>
          </a:xfrm>
          <a:prstGeom prst="rect">
            <a:avLst/>
          </a:prstGeom>
        </p:spPr>
        <p:txBody>
          <a:bodyPr wrap="square">
            <a:spAutoFit/>
          </a:bodyPr>
          <a:lstStyle/>
          <a:p>
            <a:pPr marL="285750" indent="-285750">
              <a:buFont typeface="Arial" panose="020B0604020202020204" pitchFamily="34" charset="0"/>
              <a:buChar char="•"/>
            </a:pPr>
            <a:r>
              <a:rPr lang="pl-PL" dirty="0"/>
              <a:t>wymóg posiadania efektywnego rządu, jako najważniejszego elementu warunkującego istnienie państwa – np. Polska jako państwo przestała istnieć  po rozbiorach mimo istnienia ludności polskiej i terytorium, przyczyną był brak władzy najwyższej</a:t>
            </a:r>
          </a:p>
          <a:p>
            <a:pPr marL="285750" indent="-285750">
              <a:buFont typeface="Arial" panose="020B0604020202020204" pitchFamily="34" charset="0"/>
              <a:buChar char="•"/>
            </a:pPr>
            <a:r>
              <a:rPr lang="pl-PL" dirty="0"/>
              <a:t>Przyjmuje się, że ukonstytuowanie się efektywnej władzy musi być zgodne z zasadą samostanowienia narodów. Państwo istnieje, a władza (każdego z państw istniejących) jest władzą uprawnioną w świetle przyjętej definicji, bowiem (zakłada się, że) społeczność w nim zorganizowana chce istnienia tego państwa i takiej – a nie innej - władzy </a:t>
            </a:r>
          </a:p>
          <a:p>
            <a:pPr marL="285750" indent="-285750">
              <a:buFont typeface="Arial" panose="020B0604020202020204" pitchFamily="34" charset="0"/>
              <a:buChar char="•"/>
            </a:pPr>
            <a:r>
              <a:rPr lang="pl-PL" b="1" dirty="0"/>
              <a:t>suwerenność</a:t>
            </a:r>
            <a:r>
              <a:rPr lang="pl-PL" dirty="0"/>
              <a:t> – niezbędnym warunkiem istnienia państwa jako podmiotu PM jest niezależność i samodzielność występowania w stosunkach międzynarodowych – tylko gdy państwo jest suwerenne. Istnienie suwerenności jest formalnym kryterium podmiotowości prawno-międzynarodowej. Obecnie suwerenność oznacza przede wszystkim niezależność konstytucyjną (wewnętrzną i zewnętrzną).</a:t>
            </a:r>
          </a:p>
          <a:p>
            <a:pPr marL="742950" lvl="1" indent="-285750">
              <a:buFont typeface="Arial" panose="020B0604020202020204" pitchFamily="34" charset="0"/>
              <a:buChar char="•"/>
            </a:pPr>
            <a:r>
              <a:rPr lang="pl-PL" dirty="0" err="1"/>
              <a:t>Całowładność</a:t>
            </a:r>
            <a:r>
              <a:rPr lang="pl-PL" dirty="0"/>
              <a:t> – kompetencja normowania wszystkich stosunków wewnątrz państwa</a:t>
            </a:r>
          </a:p>
          <a:p>
            <a:pPr marL="742950" lvl="1" indent="-285750">
              <a:buFont typeface="Arial" panose="020B0604020202020204" pitchFamily="34" charset="0"/>
              <a:buChar char="•"/>
            </a:pPr>
            <a:r>
              <a:rPr lang="pl-PL" dirty="0"/>
              <a:t>Samowładność – prawna niezależność od jakichkolwiek czynników zewnętrznych </a:t>
            </a:r>
          </a:p>
        </p:txBody>
      </p:sp>
    </p:spTree>
    <p:extLst>
      <p:ext uri="{BB962C8B-B14F-4D97-AF65-F5344CB8AC3E}">
        <p14:creationId xmlns:p14="http://schemas.microsoft.com/office/powerpoint/2010/main" val="57176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Znaczenie suwerenności</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7294305"/>
          </a:xfrm>
          <a:prstGeom prst="rect">
            <a:avLst/>
          </a:prstGeom>
        </p:spPr>
        <p:txBody>
          <a:bodyPr wrap="square">
            <a:spAutoFit/>
          </a:bodyPr>
          <a:lstStyle/>
          <a:p>
            <a:pPr marL="285750" indent="-285750">
              <a:buFont typeface="Arial" panose="020B0604020202020204" pitchFamily="34" charset="0"/>
              <a:buChar char="•"/>
            </a:pPr>
            <a:r>
              <a:rPr lang="pl-PL" dirty="0"/>
              <a:t>Suwerenność oznacza możliwość korzystania z praw z suwerennością związanych – tzn., praw zasadniczych i praw nabytych;</a:t>
            </a:r>
          </a:p>
          <a:p>
            <a:pPr marL="285750" indent="-285750">
              <a:buFont typeface="Arial" panose="020B0604020202020204" pitchFamily="34" charset="0"/>
              <a:buChar char="•"/>
            </a:pPr>
            <a:r>
              <a:rPr lang="pl-PL" dirty="0"/>
              <a:t>Prawa zasadnicze to te prawa, które przysługują każdemu państwu od czasu jego powstania przez cały czas jego istnienia. Wykształciły się na drodze zwyczajowej i określają sytuację każdego państwa w społeczności międzynarodowej. </a:t>
            </a:r>
          </a:p>
          <a:p>
            <a:pPr marL="742950" lvl="1" indent="-285750">
              <a:buFont typeface="Arial" panose="020B0604020202020204" pitchFamily="34" charset="0"/>
              <a:buChar char="•"/>
            </a:pPr>
            <a:r>
              <a:rPr lang="pl-PL" dirty="0"/>
              <a:t>prawo do istnienia – prawo to przekłada się na prawo do poszanowania integralności terytorialnej i niepodległości politycznej (polegającej na swobodnym wyborze i rozwoju systemu politycznego, społecznego, gospodarczego i kulturalnego);</a:t>
            </a:r>
          </a:p>
          <a:p>
            <a:pPr marL="742950" lvl="1" indent="-285750">
              <a:buFont typeface="Arial" panose="020B0604020202020204" pitchFamily="34" charset="0"/>
              <a:buChar char="•"/>
            </a:pPr>
            <a:r>
              <a:rPr lang="pl-PL" dirty="0"/>
              <a:t>prawo do czci (dobrego imienia, szacunku);</a:t>
            </a:r>
          </a:p>
          <a:p>
            <a:pPr marL="742950" lvl="1" indent="-285750">
              <a:buFont typeface="Arial" panose="020B0604020202020204" pitchFamily="34" charset="0"/>
              <a:buChar char="•"/>
            </a:pPr>
            <a:r>
              <a:rPr lang="pl-PL" dirty="0"/>
              <a:t>prawo do równości;</a:t>
            </a:r>
          </a:p>
          <a:p>
            <a:pPr marL="742950" lvl="1" indent="-285750">
              <a:buFont typeface="Arial" panose="020B0604020202020204" pitchFamily="34" charset="0"/>
              <a:buChar char="•"/>
            </a:pPr>
            <a:r>
              <a:rPr lang="pl-PL" dirty="0"/>
              <a:t>prawo do uczestniczenia w obrocie tj. prawa do określania i kształtowania wg własnego uznania stosunków z innymi państwami zgodnie z prawem międzynarodowym, czego szczegółowym wyrazem jest:</a:t>
            </a:r>
          </a:p>
          <a:p>
            <a:pPr marL="285750" indent="-285750">
              <a:buFont typeface="Arial" panose="020B0604020202020204" pitchFamily="34" charset="0"/>
              <a:buChar char="•"/>
            </a:pPr>
            <a:r>
              <a:rPr lang="pl-PL" dirty="0"/>
              <a:t>(i) prawo zaciągania zobowiązań międzynarodowych i towarzyszący mu obowiązek</a:t>
            </a:r>
          </a:p>
          <a:p>
            <a:pPr marL="285750" indent="-285750">
              <a:buFont typeface="Arial" panose="020B0604020202020204" pitchFamily="34" charset="0"/>
              <a:buChar char="•"/>
            </a:pPr>
            <a:r>
              <a:rPr lang="pl-PL" dirty="0"/>
              <a:t>wykonywania ich w dobrej wierze (</a:t>
            </a:r>
            <a:r>
              <a:rPr lang="pl-PL" dirty="0" err="1"/>
              <a:t>ius</a:t>
            </a:r>
            <a:r>
              <a:rPr lang="pl-PL" dirty="0"/>
              <a:t> </a:t>
            </a:r>
            <a:r>
              <a:rPr lang="pl-PL" dirty="0" err="1"/>
              <a:t>tractatuum</a:t>
            </a:r>
            <a:r>
              <a:rPr lang="pl-PL" dirty="0"/>
              <a:t>);</a:t>
            </a:r>
          </a:p>
          <a:p>
            <a:pPr marL="285750" indent="-285750">
              <a:buFont typeface="Arial" panose="020B0604020202020204" pitchFamily="34" charset="0"/>
              <a:buChar char="•"/>
            </a:pPr>
            <a:r>
              <a:rPr lang="pl-PL" dirty="0"/>
              <a:t>(ii) prawo legacji (</a:t>
            </a:r>
            <a:r>
              <a:rPr lang="pl-PL" dirty="0" err="1"/>
              <a:t>ius</a:t>
            </a:r>
            <a:r>
              <a:rPr lang="pl-PL" dirty="0"/>
              <a:t> </a:t>
            </a:r>
            <a:r>
              <a:rPr lang="pl-PL" dirty="0" err="1"/>
              <a:t>legationis</a:t>
            </a:r>
            <a:r>
              <a:rPr lang="pl-PL" dirty="0"/>
              <a:t>) – prawo kształtowania stosunków przy pomocy</a:t>
            </a:r>
          </a:p>
          <a:p>
            <a:pPr marL="285750" indent="-285750">
              <a:buFont typeface="Arial" panose="020B0604020202020204" pitchFamily="34" charset="0"/>
              <a:buChar char="•"/>
            </a:pPr>
            <a:r>
              <a:rPr lang="pl-PL" dirty="0"/>
              <a:t>wyspecjalizowanych służb – dyplomatycznej i konsularnej;</a:t>
            </a:r>
          </a:p>
          <a:p>
            <a:pPr marL="285750" indent="-285750">
              <a:buFont typeface="Arial" panose="020B0604020202020204" pitchFamily="34" charset="0"/>
              <a:buChar char="•"/>
            </a:pPr>
            <a:r>
              <a:rPr lang="pl-PL" dirty="0"/>
              <a:t>(iii) prawo uczestniczenia w organizacjach międzynarodowych (</a:t>
            </a:r>
            <a:r>
              <a:rPr lang="pl-PL" dirty="0" err="1"/>
              <a:t>GO’s</a:t>
            </a:r>
            <a:r>
              <a:rPr lang="pl-PL" dirty="0"/>
              <a:t>);</a:t>
            </a:r>
          </a:p>
          <a:p>
            <a:pPr marL="285750" indent="-285750">
              <a:buFont typeface="Arial" panose="020B0604020202020204" pitchFamily="34" charset="0"/>
              <a:buChar char="•"/>
            </a:pPr>
            <a:r>
              <a:rPr lang="pl-PL" dirty="0"/>
              <a:t>* prawo do ochrony swej suwerenności, co przekłada się na:</a:t>
            </a:r>
          </a:p>
          <a:p>
            <a:pPr marL="285750" indent="-285750">
              <a:buFont typeface="Arial" panose="020B0604020202020204" pitchFamily="34" charset="0"/>
              <a:buChar char="•"/>
            </a:pPr>
            <a:r>
              <a:rPr lang="pl-PL" dirty="0"/>
              <a:t>(i) prawo do respektowania zasady zakazującej ingerencji w sprawy należące do</a:t>
            </a:r>
          </a:p>
          <a:p>
            <a:pPr marL="285750" indent="-285750">
              <a:buFont typeface="Arial" panose="020B0604020202020204" pitchFamily="34" charset="0"/>
              <a:buChar char="•"/>
            </a:pPr>
            <a:r>
              <a:rPr lang="pl-PL" dirty="0"/>
              <a:t>wyłącznej kompetencji państwa;</a:t>
            </a:r>
          </a:p>
          <a:p>
            <a:pPr marL="285750" indent="-285750">
              <a:buFont typeface="Arial" panose="020B0604020202020204" pitchFamily="34" charset="0"/>
              <a:buChar char="•"/>
            </a:pPr>
            <a:r>
              <a:rPr lang="pl-PL" dirty="0"/>
              <a:t>(ii) prawo do respektowania immunitetu państwa;</a:t>
            </a:r>
          </a:p>
          <a:p>
            <a:pPr marL="285750" indent="-285750">
              <a:buFont typeface="Arial" panose="020B0604020202020204" pitchFamily="34" charset="0"/>
              <a:buChar char="•"/>
            </a:pPr>
            <a:r>
              <a:rPr lang="pl-PL" dirty="0"/>
              <a:t>(iii) prawo do dochodzenia roszczeń i ponoszenia odpowiedzialności;</a:t>
            </a:r>
          </a:p>
          <a:p>
            <a:pPr marL="285750" indent="-285750">
              <a:buFont typeface="Arial" panose="020B0604020202020204" pitchFamily="34" charset="0"/>
              <a:buChar char="•"/>
            </a:pPr>
            <a:r>
              <a:rPr lang="pl-PL" dirty="0"/>
              <a:t>(iv) prawo do samoobrony;</a:t>
            </a:r>
          </a:p>
        </p:txBody>
      </p:sp>
    </p:spTree>
    <p:extLst>
      <p:ext uri="{BB962C8B-B14F-4D97-AF65-F5344CB8AC3E}">
        <p14:creationId xmlns:p14="http://schemas.microsoft.com/office/powerpoint/2010/main" val="403484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4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Znaczenie suwerenności</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693319"/>
          </a:xfrm>
          <a:prstGeom prst="rect">
            <a:avLst/>
          </a:prstGeom>
        </p:spPr>
        <p:txBody>
          <a:bodyPr wrap="square">
            <a:spAutoFit/>
          </a:bodyPr>
          <a:lstStyle/>
          <a:p>
            <a:pPr marL="800100" lvl="1" indent="-342900">
              <a:buFont typeface="+mj-lt"/>
              <a:buAutoNum type="arabicParenR"/>
            </a:pPr>
            <a:r>
              <a:rPr lang="pl-PL" dirty="0"/>
              <a:t>prawo zaciągania zobowiązań międzynarodowych i towarzyszący mu obowiązek wykonywania ich w dobrej wierze (</a:t>
            </a:r>
            <a:r>
              <a:rPr lang="pl-PL" dirty="0" err="1"/>
              <a:t>ius</a:t>
            </a:r>
            <a:r>
              <a:rPr lang="pl-PL" dirty="0"/>
              <a:t> </a:t>
            </a:r>
            <a:r>
              <a:rPr lang="pl-PL" dirty="0" err="1"/>
              <a:t>tractatuum</a:t>
            </a:r>
            <a:r>
              <a:rPr lang="pl-PL" dirty="0"/>
              <a:t>);</a:t>
            </a:r>
          </a:p>
          <a:p>
            <a:pPr marL="800100" lvl="1" indent="-342900">
              <a:buFont typeface="+mj-lt"/>
              <a:buAutoNum type="arabicParenR"/>
            </a:pPr>
            <a:r>
              <a:rPr lang="pl-PL" dirty="0"/>
              <a:t>prawo legacji (</a:t>
            </a:r>
            <a:r>
              <a:rPr lang="pl-PL" dirty="0" err="1"/>
              <a:t>ius</a:t>
            </a:r>
            <a:r>
              <a:rPr lang="pl-PL" dirty="0"/>
              <a:t> </a:t>
            </a:r>
            <a:r>
              <a:rPr lang="pl-PL" dirty="0" err="1"/>
              <a:t>legationis</a:t>
            </a:r>
            <a:r>
              <a:rPr lang="pl-PL" dirty="0"/>
              <a:t>) – prawo kształtowania stosunków przy pomocy wyspecjalizowanych służb – dyplomatycznej i konsularnej; </a:t>
            </a:r>
          </a:p>
          <a:p>
            <a:pPr marL="800100" lvl="1" indent="-342900">
              <a:buFont typeface="+mj-lt"/>
              <a:buAutoNum type="arabicParenR"/>
            </a:pPr>
            <a:r>
              <a:rPr lang="pl-PL" dirty="0" err="1"/>
              <a:t>Ius</a:t>
            </a:r>
            <a:r>
              <a:rPr lang="pl-PL" dirty="0"/>
              <a:t> </a:t>
            </a:r>
            <a:r>
              <a:rPr lang="pl-PL" dirty="0" err="1"/>
              <a:t>standi</a:t>
            </a:r>
            <a:r>
              <a:rPr lang="pl-PL" dirty="0"/>
              <a:t> – zdolność występowania z roszczeniami, odpowiedzialność wobec prawa międzynarodowego</a:t>
            </a:r>
          </a:p>
          <a:p>
            <a:pPr marL="342900" indent="-342900">
              <a:buFont typeface="Arial" panose="020B0604020202020204" pitchFamily="34" charset="0"/>
              <a:buChar char="•"/>
            </a:pPr>
            <a:r>
              <a:rPr lang="pl-PL" dirty="0"/>
              <a:t>Prawa nabyte to prawa jak nazwa wskazuje nabyte w wyniku realizacji praw zasadniczych w następstwie wchodzenia w relacje innymi państwami (zaciągania zobowiązań).</a:t>
            </a:r>
          </a:p>
          <a:p>
            <a:pPr marL="342900" indent="-342900">
              <a:buFont typeface="Arial" panose="020B0604020202020204" pitchFamily="34" charset="0"/>
              <a:buChar char="•"/>
            </a:pPr>
            <a:r>
              <a:rPr lang="pl-PL" dirty="0"/>
              <a:t>Wskazany zbiór praw zasadniczych oznacza to że ten kto się z nimi rodzi i zaczyna je uprawiać (pozyskując prawa nabyte), w istocie swej zaczyna realizować przyznane lub nadane państwu przez prawo międzynarodowego kompetencje (uprawnienia).</a:t>
            </a:r>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307949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6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Znaczenie suwerenności</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693319"/>
          </a:xfrm>
          <a:prstGeom prst="rect">
            <a:avLst/>
          </a:prstGeom>
        </p:spPr>
        <p:txBody>
          <a:bodyPr wrap="square">
            <a:spAutoFit/>
          </a:bodyPr>
          <a:lstStyle/>
          <a:p>
            <a:pPr marL="800100" lvl="1" indent="-342900">
              <a:buFont typeface="+mj-lt"/>
              <a:buAutoNum type="arabicParenR"/>
            </a:pPr>
            <a:r>
              <a:rPr lang="pl-PL" dirty="0"/>
              <a:t>Czy rezygnacja z części praw suwerennych i dobrowolne przekazanie części kompetencji państwowych organizacjom międzynarodowym prowadzi do wyeliminowania suwerenności?</a:t>
            </a:r>
          </a:p>
          <a:p>
            <a:pPr marL="800100" lvl="1" indent="-342900">
              <a:buFont typeface="+mj-lt"/>
              <a:buAutoNum type="arabicParenR"/>
            </a:pPr>
            <a:r>
              <a:rPr lang="pl-PL" dirty="0"/>
              <a:t>Czy globalizacja prowadzi do utraty suwerenności?</a:t>
            </a:r>
          </a:p>
          <a:p>
            <a:pPr marL="800100" lvl="1" indent="-342900">
              <a:buFont typeface="+mj-lt"/>
              <a:buAutoNum type="arabicParen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a:t>znaczenie ludności – naród jest nosicielem suwerenności (przejaw zwierzchnictwa narodu); państwo jest wyrazem jego woli i interesów (rezultat samostanowienia)</a:t>
            </a:r>
          </a:p>
          <a:p>
            <a:pPr marL="800100" lvl="1" indent="-342900">
              <a:buFont typeface="+mj-lt"/>
              <a:buAutoNum type="arabicParenR"/>
            </a:pPr>
            <a:endParaRPr lang="pl-PL" dirty="0"/>
          </a:p>
          <a:p>
            <a:pPr marL="800100" lvl="1" indent="-342900">
              <a:buFont typeface="+mj-lt"/>
              <a:buAutoNum type="arabicParenR"/>
            </a:pPr>
            <a:endParaRPr lang="pl-PL" dirty="0"/>
          </a:p>
          <a:p>
            <a:pPr lvl="1"/>
            <a:r>
              <a:rPr lang="pl-PL" dirty="0">
                <a:hlinkClick r:id="rId6"/>
              </a:rPr>
              <a:t>https://www.youtube.com/watch?v=iGiqWhUIppo</a:t>
            </a:r>
            <a:endParaRPr lang="pl-PL" dirty="0"/>
          </a:p>
          <a:p>
            <a:pPr lvl="1"/>
            <a:endParaRPr lang="pl-PL" dirty="0"/>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335070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Powstanie i upadek</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355312"/>
          </a:xfrm>
          <a:prstGeom prst="rect">
            <a:avLst/>
          </a:prstGeom>
        </p:spPr>
        <p:txBody>
          <a:bodyPr wrap="square">
            <a:spAutoFit/>
          </a:bodyPr>
          <a:lstStyle/>
          <a:p>
            <a:pPr marL="342900" indent="-342900">
              <a:buFont typeface="Arial" panose="020B0604020202020204" pitchFamily="34" charset="0"/>
              <a:buChar char="•"/>
            </a:pPr>
            <a:r>
              <a:rPr lang="pl-PL" b="1" dirty="0"/>
              <a:t>PM a powstanie państwa</a:t>
            </a:r>
            <a:r>
              <a:rPr lang="pl-PL" dirty="0"/>
              <a:t> – PM nie ma bezpośredniego wpływu na powstawanie lub upadek państw, jest tylko świadkiem jego narodzin bez wpływu na przyczyny i skutki. Pośrednio determinuje powstawanie państw zakazem kolonializmu. PM ustala jednakże warunki, które państwo musi spełnić aby stać się pełnoprawnym uczestnikiem stosunków międzynarodowych</a:t>
            </a:r>
          </a:p>
          <a:p>
            <a:pPr marL="342900" indent="-342900">
              <a:buFont typeface="Arial" panose="020B0604020202020204" pitchFamily="34" charset="0"/>
              <a:buChar char="•"/>
            </a:pPr>
            <a:r>
              <a:rPr lang="pl-PL" b="1" dirty="0"/>
              <a:t>powstanie państwa </a:t>
            </a:r>
            <a:r>
              <a:rPr lang="pl-PL" dirty="0"/>
              <a:t>– efekt procesu historycznego (geneza) – okres ruchów wyzwoleńczych (emancypacyjnych), które mogą rozwijać się na obszarze przyszłego państwa lub poza jego granicami. Może nastąpić drogą pokojową (uznanie ruchu przez dotychczasową władzę) lub w wyniku walki narodowowyzwoleńczej (dotychczasowa władza nie chce uznać prawa narodu do samostanowienia) </a:t>
            </a:r>
          </a:p>
          <a:p>
            <a:pPr marL="342900" indent="-342900">
              <a:buFont typeface="Arial" panose="020B0604020202020204" pitchFamily="34" charset="0"/>
              <a:buChar char="•"/>
            </a:pPr>
            <a:r>
              <a:rPr lang="pl-PL" dirty="0"/>
              <a:t>sposoby powstania państwa</a:t>
            </a:r>
          </a:p>
          <a:p>
            <a:pPr marL="800100" lvl="1" indent="-342900">
              <a:buFont typeface="+mj-lt"/>
              <a:buAutoNum type="arabicPeriod"/>
            </a:pPr>
            <a:r>
              <a:rPr lang="pl-PL" dirty="0"/>
              <a:t>oderwanie się części terytorium i utworzenie nowego niezależnego państwa (szczególnym przypadkiem jest oderwanie się terytorium zależnego w wyniku procesu dekolonizacji)</a:t>
            </a:r>
          </a:p>
          <a:p>
            <a:pPr marL="800100" lvl="1" indent="-342900">
              <a:buFont typeface="+mj-lt"/>
              <a:buAutoNum type="arabicPeriod"/>
            </a:pPr>
            <a:r>
              <a:rPr lang="pl-PL" dirty="0"/>
              <a:t>rozpad państwa na kilka nowych państw</a:t>
            </a:r>
          </a:p>
          <a:p>
            <a:pPr marL="800100" lvl="1" indent="-342900">
              <a:buFont typeface="+mj-lt"/>
              <a:buAutoNum type="arabicPeriod"/>
            </a:pPr>
            <a:r>
              <a:rPr lang="pl-PL" dirty="0"/>
              <a:t>połączenie się kilku państw w jedno nowe</a:t>
            </a:r>
          </a:p>
          <a:p>
            <a:pPr marL="800100" lvl="1" indent="-342900">
              <a:buFont typeface="+mj-lt"/>
              <a:buAutoNum type="arabicPeriod"/>
            </a:pPr>
            <a:r>
              <a:rPr lang="pl-PL" dirty="0"/>
              <a:t>utworzenie nowego państwa na terytorium niepodlegającymi suwerenności żadnego państwa </a:t>
            </a:r>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318746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1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Powstanie i upadek</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801314"/>
          </a:xfrm>
          <a:prstGeom prst="rect">
            <a:avLst/>
          </a:prstGeom>
        </p:spPr>
        <p:txBody>
          <a:bodyPr wrap="square">
            <a:spAutoFit/>
          </a:bodyPr>
          <a:lstStyle/>
          <a:p>
            <a:pPr marL="342900" indent="-342900">
              <a:buFont typeface="Arial" panose="020B0604020202020204" pitchFamily="34" charset="0"/>
              <a:buChar char="•"/>
            </a:pPr>
            <a:r>
              <a:rPr lang="pl-PL" dirty="0"/>
              <a:t>prawo narodów do samostanowienia – prawo narodów do tworzenia własnej organizacji państwowej (konsekwencja rozwijania się  świadomości narodowej i kulturowej)</a:t>
            </a:r>
          </a:p>
          <a:p>
            <a:pPr marL="342900" indent="-342900">
              <a:buFont typeface="Arial" panose="020B0604020202020204" pitchFamily="34" charset="0"/>
              <a:buChar char="•"/>
            </a:pPr>
            <a:r>
              <a:rPr lang="pl-PL" dirty="0"/>
              <a:t>dekolonizacja – proces wyzwalania się kolonii zapoczątkowany oderwaniem się USA od Anglii a osiągnął swój szczyt w latach 60. i 70. XX w.</a:t>
            </a:r>
          </a:p>
          <a:p>
            <a:pPr marL="342900" indent="-342900">
              <a:buFont typeface="Arial" panose="020B0604020202020204" pitchFamily="34" charset="0"/>
              <a:buChar char="•"/>
            </a:pPr>
            <a:r>
              <a:rPr lang="pl-PL" dirty="0"/>
              <a:t>system mandatowy – procedura prowadząca do usamodzielnienia się niektórych obszarów zależnych – Pakt Ligi Narodów (art. 22 „[…] Niektóre wspólnoty, należące poprzednio do Cesarstwa Otomańskiego, osiągnęły taki stopień rozwoju, że ich istnienie jako narodów niepodległych może być tymczasowo uznane, pod warunkiem że rady i pomoc mandatariusza kierować będą ich administracją aż do chwili, kiedy się staną zdolne do samodzielnych rządów […]”; Irak, Palestyna, Transjordania (mandaty brytyjskie), Syria i Liban (mandaty francuskie)</a:t>
            </a:r>
          </a:p>
          <a:p>
            <a:pPr marL="342900" indent="-342900">
              <a:buFont typeface="Arial" panose="020B0604020202020204" pitchFamily="34" charset="0"/>
              <a:buChar char="•"/>
            </a:pPr>
            <a:r>
              <a:rPr lang="pl-PL" dirty="0"/>
              <a:t>system powierniczy – ustanowiony w Karcie NZ; celem doprowadzenia obszarów powierniczych do samodzielnego bytu państwowego; wszystkie tereny powiernicze osiągnęły już niepodległość poprzez utworzenie nowego państwa, bądź samorządność poprzez stowarzyszenie się z sąsiednim państwem</a:t>
            </a:r>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157559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Ciągłość  i sukcesja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78313"/>
          </a:xfrm>
          <a:prstGeom prst="rect">
            <a:avLst/>
          </a:prstGeom>
        </p:spPr>
        <p:txBody>
          <a:bodyPr wrap="square">
            <a:spAutoFit/>
          </a:bodyPr>
          <a:lstStyle/>
          <a:p>
            <a:pPr marL="342900" indent="-342900">
              <a:buFont typeface="Arial" panose="020B0604020202020204" pitchFamily="34" charset="0"/>
              <a:buChar char="•"/>
            </a:pPr>
            <a:r>
              <a:rPr lang="pl-PL" dirty="0"/>
              <a:t>czasowa okupacja terytorium państwa lub bezprawna aneksja oraz brak władz najwyższych lub ich niemożność sprawowania władzy na terytorium: nie przerywa ciągłości bytu państwa jako podmiotu prawa międzynarodowego, jeżeli władze po czasie odzyskały możliwość wykonywania suwerenności (</a:t>
            </a:r>
            <a:r>
              <a:rPr lang="pl-PL" dirty="0" err="1"/>
              <a:t>ius</a:t>
            </a:r>
            <a:r>
              <a:rPr lang="pl-PL" dirty="0"/>
              <a:t> </a:t>
            </a:r>
            <a:r>
              <a:rPr lang="pl-PL" dirty="0" err="1"/>
              <a:t>postliminii</a:t>
            </a:r>
            <a:r>
              <a:rPr lang="pl-PL" dirty="0"/>
              <a:t>) </a:t>
            </a:r>
          </a:p>
          <a:p>
            <a:pPr marL="342900" indent="-342900">
              <a:buFont typeface="Arial" panose="020B0604020202020204" pitchFamily="34" charset="0"/>
              <a:buChar char="•"/>
            </a:pPr>
            <a:r>
              <a:rPr lang="pl-PL" dirty="0"/>
              <a:t>sukcesja – przejęcie praw i obowiązków w odniesieniu do określonego terytorium przy powstaniu lub zniknięciu państwa, sukcesja to rezultat zmiany zwierzchnictwa terytorialnego nad częścią lub całością określonego terytorium państwowego</a:t>
            </a:r>
          </a:p>
          <a:p>
            <a:pPr marL="800100" lvl="1" indent="-342900">
              <a:buFont typeface="Arial" panose="020B0604020202020204" pitchFamily="34" charset="0"/>
              <a:buChar char="•"/>
            </a:pPr>
            <a:r>
              <a:rPr lang="pl-PL" dirty="0"/>
              <a:t>sukcesja państwa to zastąpienie jednego państwa przez inne w odniesieniu do danego terytorium - wygasają prawa i obowiązki jednego państwa oraz powstają w to miejsce prawa i obowiązki innego państwa </a:t>
            </a:r>
          </a:p>
          <a:p>
            <a:pPr marL="800100" lvl="1" indent="-342900">
              <a:buFont typeface="Arial" panose="020B0604020202020204" pitchFamily="34" charset="0"/>
              <a:buChar char="•"/>
            </a:pPr>
            <a:r>
              <a:rPr lang="pl-PL" dirty="0"/>
              <a:t>sukcesja części terytorium: zasada zmienności (przesuwalności granic traktatowych), po zmianie terytorialnej umowa wiąże państwo na całym terytorium, tak jak zostało określone nowymi granicami</a:t>
            </a:r>
          </a:p>
          <a:p>
            <a:pPr marL="342900" indent="-342900">
              <a:buFont typeface="Arial" panose="020B0604020202020204" pitchFamily="34" charset="0"/>
              <a:buChar char="•"/>
            </a:pPr>
            <a:r>
              <a:rPr lang="pl-PL" dirty="0"/>
              <a:t>przedmiotem sukcesji mogą być: </a:t>
            </a:r>
          </a:p>
          <a:p>
            <a:pPr marL="800100" lvl="1" indent="-342900">
              <a:buFont typeface="Arial" panose="020B0604020202020204" pitchFamily="34" charset="0"/>
              <a:buChar char="•"/>
            </a:pPr>
            <a:r>
              <a:rPr lang="pl-PL" dirty="0"/>
              <a:t>umowy międzynarodowe, </a:t>
            </a:r>
          </a:p>
          <a:p>
            <a:pPr marL="800100" lvl="1" indent="-342900">
              <a:buFont typeface="Arial" panose="020B0604020202020204" pitchFamily="34" charset="0"/>
              <a:buChar char="•"/>
            </a:pPr>
            <a:r>
              <a:rPr lang="pl-PL" dirty="0"/>
              <a:t>zobowiązania i prawo </a:t>
            </a:r>
            <a:r>
              <a:rPr lang="pl-PL" dirty="0" err="1"/>
              <a:t>pozatraktatowe</a:t>
            </a:r>
            <a:r>
              <a:rPr lang="pl-PL" dirty="0"/>
              <a:t>, </a:t>
            </a:r>
          </a:p>
          <a:p>
            <a:pPr marL="800100" lvl="1" indent="-342900">
              <a:buFont typeface="Arial" panose="020B0604020202020204" pitchFamily="34" charset="0"/>
              <a:buChar char="•"/>
            </a:pPr>
            <a:r>
              <a:rPr lang="pl-PL" dirty="0"/>
              <a:t>członkostwo w organizacjach międzynarodowych </a:t>
            </a:r>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57464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8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Obowiązywanie umów międzynarodowych</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Środki zabezpieczające wykonanie umów</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139321"/>
          </a:xfrm>
          <a:prstGeom prst="rect">
            <a:avLst/>
          </a:prstGeom>
        </p:spPr>
        <p:txBody>
          <a:bodyPr wrap="square">
            <a:spAutoFit/>
          </a:bodyPr>
          <a:lstStyle/>
          <a:p>
            <a:pPr marL="285750" indent="-285750">
              <a:buFont typeface="Arial" panose="020B0604020202020204" pitchFamily="34" charset="0"/>
              <a:buChar char="•"/>
            </a:pPr>
            <a:r>
              <a:rPr lang="pl-PL" dirty="0"/>
              <a:t>historycznie: przysięga, dawanie zakładników, oddanie w zastaw ruchomości lub nieruchomości</a:t>
            </a:r>
          </a:p>
          <a:p>
            <a:pPr marL="285750" indent="-285750">
              <a:buFont typeface="Arial" panose="020B0604020202020204" pitchFamily="34" charset="0"/>
              <a:buChar char="•"/>
            </a:pPr>
            <a:r>
              <a:rPr lang="pl-PL" dirty="0"/>
              <a:t>w czasach nowszych: okupacja pokojowa części terytorium do czasu wykonania zobowiązań, oddanie w zastaw pewnych źródeł dochodów,</a:t>
            </a:r>
          </a:p>
          <a:p>
            <a:pPr marL="285750" indent="-285750">
              <a:buFont typeface="Arial" panose="020B0604020202020204" pitchFamily="34" charset="0"/>
              <a:buChar char="•"/>
            </a:pPr>
            <a:r>
              <a:rPr lang="pl-PL" dirty="0"/>
              <a:t>umowy lub deklaracje gwarancyjne - przedmiotem gwarancji może być utrzymanie niepodległości lub integralności terytorialnej jakiegoś państwa</a:t>
            </a:r>
          </a:p>
          <a:p>
            <a:pPr marL="285750" indent="-285750">
              <a:buFont typeface="Arial" panose="020B0604020202020204" pitchFamily="34" charset="0"/>
              <a:buChar char="•"/>
            </a:pPr>
            <a:r>
              <a:rPr lang="pl-PL" dirty="0"/>
              <a:t>w celu zabezpieczenia skuteczności umowy może odbywać się kontrola wykonania umowy, przeprowadzana na zasadzie wzajemności przez same państwa zainteresowane bądź przez organizację międzynarodową, przewidziana w wielu umowach o charakterze humanitarnym a także np. dotyczących ochrony biologicznej zasobów morskich</a:t>
            </a:r>
          </a:p>
        </p:txBody>
      </p:sp>
    </p:spTree>
    <p:extLst>
      <p:ext uri="{BB962C8B-B14F-4D97-AF65-F5344CB8AC3E}">
        <p14:creationId xmlns:p14="http://schemas.microsoft.com/office/powerpoint/2010/main" val="886304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6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Ciągłość  i sukcesja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4662" y="1312880"/>
            <a:ext cx="8255000" cy="5355312"/>
          </a:xfrm>
          <a:prstGeom prst="rect">
            <a:avLst/>
          </a:prstGeom>
        </p:spPr>
        <p:txBody>
          <a:bodyPr wrap="square">
            <a:spAutoFit/>
          </a:bodyPr>
          <a:lstStyle/>
          <a:p>
            <a:pPr marL="342900" lvl="0" indent="-342900">
              <a:buFont typeface="Arial" panose="020B0604020202020204" pitchFamily="34" charset="0"/>
              <a:buChar char="•"/>
            </a:pPr>
            <a:r>
              <a:rPr lang="pl-PL" dirty="0">
                <a:solidFill>
                  <a:prstClr val="black"/>
                </a:solidFill>
              </a:rPr>
              <a:t>problemem sukcesji zajęła się Komisja Prawa Międzynarodowego:</a:t>
            </a:r>
          </a:p>
          <a:p>
            <a:pPr marL="800100" lvl="1" indent="-342900">
              <a:buFont typeface="Arial" panose="020B0604020202020204" pitchFamily="34" charset="0"/>
              <a:buChar char="•"/>
            </a:pPr>
            <a:r>
              <a:rPr lang="pl-PL" dirty="0">
                <a:solidFill>
                  <a:prstClr val="black"/>
                </a:solidFill>
              </a:rPr>
              <a:t>Konwencja wiedeńska o sukcesji państwa w odniesieniu do traktatów z 1978 r. </a:t>
            </a:r>
          </a:p>
          <a:p>
            <a:pPr marL="800100" lvl="1" indent="-342900">
              <a:buFont typeface="Arial" panose="020B0604020202020204" pitchFamily="34" charset="0"/>
              <a:buChar char="•"/>
            </a:pPr>
            <a:r>
              <a:rPr lang="pl-PL" dirty="0">
                <a:solidFill>
                  <a:prstClr val="black"/>
                </a:solidFill>
              </a:rPr>
              <a:t>Konwencja wiedeńska w odniesieniu do sukcesji długów i własności państwowej z 1983 r.</a:t>
            </a:r>
          </a:p>
          <a:p>
            <a:pPr marL="342900" lvl="0" indent="-342900">
              <a:buFont typeface="Arial" panose="020B0604020202020204" pitchFamily="34" charset="0"/>
              <a:buChar char="•"/>
            </a:pPr>
            <a:r>
              <a:rPr lang="pl-PL" dirty="0">
                <a:solidFill>
                  <a:prstClr val="black"/>
                </a:solidFill>
              </a:rPr>
              <a:t>sukcesja w odniesieniu do traktatów – w odniesieniu do umów wielostronnych – </a:t>
            </a:r>
          </a:p>
          <a:p>
            <a:pPr marL="800100" lvl="1" indent="-342900">
              <a:buFont typeface="+mj-lt"/>
              <a:buAutoNum type="arabicParenR"/>
            </a:pPr>
            <a:r>
              <a:rPr lang="pl-PL" dirty="0">
                <a:solidFill>
                  <a:prstClr val="black"/>
                </a:solidFill>
              </a:rPr>
              <a:t>teoria tabula rasa – nowo powstałe państwo z zasady nie jest związane dawniejszymi umowami międzynarodowymi, nie przejmuje praw ani obowiązków poprzedniego suwerena</a:t>
            </a:r>
          </a:p>
          <a:p>
            <a:pPr marL="800100" lvl="1" indent="-342900">
              <a:buFont typeface="+mj-lt"/>
              <a:buAutoNum type="arabicParenR"/>
            </a:pPr>
            <a:r>
              <a:rPr lang="pl-PL" dirty="0">
                <a:solidFill>
                  <a:prstClr val="black"/>
                </a:solidFill>
              </a:rPr>
              <a:t>teoria prawa wyboru – nowo powstałe państwo ma prawo dokonać wyboru i notyfikować, które z umów zawartych przez dawnego suwerena chce utrzymać w mocy, ale stawia to państwa w pozycji nierównoprawnej</a:t>
            </a:r>
          </a:p>
          <a:p>
            <a:pPr marL="800100" lvl="1" indent="-342900">
              <a:buFont typeface="+mj-lt"/>
              <a:buAutoNum type="arabicParenR"/>
            </a:pPr>
            <a:r>
              <a:rPr lang="pl-PL" dirty="0">
                <a:solidFill>
                  <a:prstClr val="black"/>
                </a:solidFill>
              </a:rPr>
              <a:t>teoria kontynuacji z prawem wypowiedzenia – między nowym państwem a dawnym suwerenem istnieje sukcesja generalna, zarówno nowemu państwu jak i innym kontrahentom przysługuje prawo wypowiedzenia umów, którymi nie chcą być wzajemnie związani </a:t>
            </a:r>
          </a:p>
          <a:p>
            <a:pPr marL="800100" lvl="1" indent="-342900">
              <a:buFont typeface="+mj-lt"/>
              <a:buAutoNum type="arabicParenR"/>
            </a:pPr>
            <a:r>
              <a:rPr lang="pl-PL" dirty="0">
                <a:solidFill>
                  <a:prstClr val="black"/>
                </a:solidFill>
              </a:rPr>
              <a:t>teoria prawa do namysłu – tymczasowe utrzymanie w mocy wszystkich umów dwustronnych celem przeprowadzenia negocjacji co do ich przedłużenia lub zmiany, a w przypadku umów wielostronnych związanie na zasadzie wzajemnymi (z państwami, które nie wyraziły przeciwnego zamiaru)</a:t>
            </a:r>
          </a:p>
        </p:txBody>
      </p:sp>
    </p:spTree>
    <p:extLst>
      <p:ext uri="{BB962C8B-B14F-4D97-AF65-F5344CB8AC3E}">
        <p14:creationId xmlns:p14="http://schemas.microsoft.com/office/powerpoint/2010/main" val="284094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8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1396"/>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Ciągłość  i sukcesja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4662" y="1312880"/>
            <a:ext cx="8255000" cy="3139321"/>
          </a:xfrm>
          <a:prstGeom prst="rect">
            <a:avLst/>
          </a:prstGeom>
        </p:spPr>
        <p:txBody>
          <a:bodyPr wrap="square">
            <a:spAutoFit/>
          </a:bodyPr>
          <a:lstStyle/>
          <a:p>
            <a:pPr marL="342900" lvl="0" indent="-342900">
              <a:buFont typeface="Arial" panose="020B0604020202020204" pitchFamily="34" charset="0"/>
              <a:buChar char="•"/>
            </a:pPr>
            <a:r>
              <a:rPr lang="pl-PL" dirty="0">
                <a:solidFill>
                  <a:prstClr val="black"/>
                </a:solidFill>
              </a:rPr>
              <a:t>Ograniczenia związane z wyborem</a:t>
            </a:r>
          </a:p>
          <a:p>
            <a:pPr marL="800100" lvl="1" indent="-342900">
              <a:buFont typeface="Arial" panose="020B0604020202020204" pitchFamily="34" charset="0"/>
              <a:buChar char="•"/>
            </a:pPr>
            <a:r>
              <a:rPr lang="pl-PL" dirty="0">
                <a:solidFill>
                  <a:prstClr val="black"/>
                </a:solidFill>
              </a:rPr>
              <a:t>Zasada trwałości granic - umowy ustalające granice, </a:t>
            </a:r>
          </a:p>
          <a:p>
            <a:pPr marL="800100" lvl="1" indent="-342900">
              <a:buFont typeface="Arial" panose="020B0604020202020204" pitchFamily="34" charset="0"/>
              <a:buChar char="•"/>
            </a:pPr>
            <a:r>
              <a:rPr lang="pl-PL" dirty="0">
                <a:solidFill>
                  <a:prstClr val="black"/>
                </a:solidFill>
              </a:rPr>
              <a:t>umowy zlokalizowane (związane z terytorium): choć nowe państwo nie ma obowiązku przejęcia zobowiązań umownych byłego suwerena, to obowiązek taki istnieje w przypadku umów zlokalizowanych; sukcesja państw nie ma wpływu na granice państw ani prawa i obowiązki graniczne</a:t>
            </a:r>
          </a:p>
          <a:p>
            <a:pPr marL="800100" lvl="1" indent="-342900">
              <a:buFont typeface="Arial" panose="020B0604020202020204" pitchFamily="34" charset="0"/>
              <a:buChar char="•"/>
            </a:pPr>
            <a:r>
              <a:rPr lang="pl-PL" dirty="0">
                <a:solidFill>
                  <a:prstClr val="black"/>
                </a:solidFill>
              </a:rPr>
              <a:t>Normy </a:t>
            </a:r>
            <a:r>
              <a:rPr lang="pl-PL" dirty="0" err="1">
                <a:solidFill>
                  <a:prstClr val="black"/>
                </a:solidFill>
              </a:rPr>
              <a:t>ius</a:t>
            </a:r>
            <a:r>
              <a:rPr lang="pl-PL" dirty="0">
                <a:solidFill>
                  <a:prstClr val="black"/>
                </a:solidFill>
              </a:rPr>
              <a:t> </a:t>
            </a:r>
            <a:r>
              <a:rPr lang="pl-PL" dirty="0" err="1">
                <a:solidFill>
                  <a:prstClr val="black"/>
                </a:solidFill>
              </a:rPr>
              <a:t>cogens</a:t>
            </a:r>
            <a:endParaRPr lang="pl-PL" dirty="0">
              <a:solidFill>
                <a:prstClr val="black"/>
              </a:solidFill>
            </a:endParaRPr>
          </a:p>
          <a:p>
            <a:pPr marL="342900" indent="-342900">
              <a:buFont typeface="Arial" panose="020B0604020202020204" pitchFamily="34" charset="0"/>
              <a:buChar char="•"/>
            </a:pPr>
            <a:endParaRPr lang="pl-PL" dirty="0">
              <a:solidFill>
                <a:prstClr val="black"/>
              </a:solidFill>
            </a:endParaRPr>
          </a:p>
          <a:p>
            <a:pPr marL="342900" indent="-342900">
              <a:buFont typeface="Arial" panose="020B0604020202020204" pitchFamily="34" charset="0"/>
              <a:buChar char="•"/>
            </a:pPr>
            <a:r>
              <a:rPr lang="pl-PL" b="1" dirty="0"/>
              <a:t>sukcesja długów państwowych</a:t>
            </a:r>
            <a:r>
              <a:rPr lang="pl-PL" dirty="0"/>
              <a:t> – zasada dobrej wiary; większą swobodę w tym względzie mają państwa powstałe w wyniku dekolonizacji</a:t>
            </a:r>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4251706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313932"/>
          </a:xfrm>
          <a:prstGeom prst="rect">
            <a:avLst/>
          </a:prstGeom>
          <a:noFill/>
        </p:spPr>
        <p:txBody>
          <a:bodyPr wrap="square" lIns="0" tIns="36576" rIns="0" bIns="0" rtlCol="0">
            <a:spAutoFit/>
          </a:bodyPr>
          <a:lstStyle/>
          <a:p>
            <a:r>
              <a:rPr lang="pl-PL" b="1" dirty="0"/>
              <a:t>Państwo w stosunkach międzynarodowych</a:t>
            </a:r>
            <a:endParaRPr lang="pl-PL" dirty="0"/>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591748"/>
            <a:ext cx="8255000" cy="5632311"/>
          </a:xfrm>
          <a:prstGeom prst="rect">
            <a:avLst/>
          </a:prstGeom>
        </p:spPr>
        <p:txBody>
          <a:bodyPr wrap="square">
            <a:spAutoFit/>
          </a:bodyPr>
          <a:lstStyle/>
          <a:p>
            <a:r>
              <a:rPr lang="pl-PL" dirty="0">
                <a:solidFill>
                  <a:prstClr val="black"/>
                </a:solidFill>
              </a:rPr>
              <a:t>Suwerenna równość - </a:t>
            </a:r>
            <a:r>
              <a:rPr lang="pl-PL" dirty="0"/>
              <a:t>równość wobec prawa i korzystanie z jednakowej ochrony prawnej niezależnie od liczby ludności, terytorium, potencjału wojskowego, gospodarczego </a:t>
            </a:r>
          </a:p>
          <a:p>
            <a:endParaRPr lang="pl-PL" dirty="0">
              <a:solidFill>
                <a:prstClr val="black"/>
              </a:solidFill>
            </a:endParaRPr>
          </a:p>
          <a:p>
            <a:r>
              <a:rPr lang="pl-PL" dirty="0"/>
              <a:t>- konsekwencje równości: materialne, proceduralne, protokolarne </a:t>
            </a:r>
          </a:p>
          <a:p>
            <a:r>
              <a:rPr lang="pl-PL" dirty="0"/>
              <a:t>- alfabetyczny porządek podpisywania umów wielostronnych, zasada alternatu przy dwustronnych </a:t>
            </a:r>
          </a:p>
          <a:p>
            <a:r>
              <a:rPr lang="pl-PL" dirty="0"/>
              <a:t>- państwa niekoniecznie mają całkowicie równe uprawnienia i obowiązki międzynarodowe (poza prawami zasadniczymi i wynikłymi stąd obowiązkami)</a:t>
            </a:r>
          </a:p>
          <a:p>
            <a:r>
              <a:rPr lang="pl-PL" dirty="0"/>
              <a:t>- immunitet jurysdykcyjny państwa: żadne państwo nie może sądzić innego państwa (zasada zwyczajowa) </a:t>
            </a:r>
          </a:p>
          <a:p>
            <a:r>
              <a:rPr lang="pl-PL" dirty="0"/>
              <a:t>- immunitet ten nie przysługuje, gdy państwo występuje jako podmiot praw prywatnych, kiedy zajmuje się działalnością gospodarczą (działa iure </a:t>
            </a:r>
            <a:r>
              <a:rPr lang="pl-PL" dirty="0" err="1"/>
              <a:t>gestionis</a:t>
            </a:r>
            <a:r>
              <a:rPr lang="pl-PL" dirty="0"/>
              <a:t>) </a:t>
            </a:r>
          </a:p>
          <a:p>
            <a:r>
              <a:rPr lang="pl-PL" dirty="0"/>
              <a:t>- immunitet obcego państwa obejmuje jego organy i wszystkie agendy państwowe, siły zbrojne oraz własność </a:t>
            </a:r>
          </a:p>
          <a:p>
            <a:endParaRPr lang="pl-PL" dirty="0"/>
          </a:p>
          <a:p>
            <a:r>
              <a:rPr lang="pl-PL" dirty="0">
                <a:solidFill>
                  <a:prstClr val="black"/>
                </a:solidFill>
              </a:rPr>
              <a:t>– Karta NZ ?</a:t>
            </a:r>
            <a:endParaRPr lang="pl-PL" dirty="0"/>
          </a:p>
          <a:p>
            <a:endParaRPr lang="pl-PL" dirty="0"/>
          </a:p>
          <a:p>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231517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3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313932"/>
          </a:xfrm>
          <a:prstGeom prst="rect">
            <a:avLst/>
          </a:prstGeom>
          <a:noFill/>
        </p:spPr>
        <p:txBody>
          <a:bodyPr wrap="square" lIns="0" tIns="36576" rIns="0" bIns="0" rtlCol="0">
            <a:spAutoFit/>
          </a:bodyPr>
          <a:lstStyle/>
          <a:p>
            <a:r>
              <a:rPr lang="pl-PL" b="1" dirty="0"/>
              <a:t>Państwo w stosunkach międzynarodowych</a:t>
            </a:r>
            <a:endParaRPr lang="pl-PL" dirty="0"/>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591748"/>
            <a:ext cx="8255000" cy="5909310"/>
          </a:xfrm>
          <a:prstGeom prst="rect">
            <a:avLst/>
          </a:prstGeom>
        </p:spPr>
        <p:txBody>
          <a:bodyPr wrap="square">
            <a:spAutoFit/>
          </a:bodyPr>
          <a:lstStyle/>
          <a:p>
            <a:r>
              <a:rPr lang="pl-PL" dirty="0">
                <a:solidFill>
                  <a:prstClr val="black"/>
                </a:solidFill>
              </a:rPr>
              <a:t>Suwerenna równość – Karta NZ – „</a:t>
            </a:r>
            <a:r>
              <a:rPr lang="pl-PL" dirty="0"/>
              <a:t>Organizacja opiera się na zasadzie suwerennej równości wszystkich jej członków.”</a:t>
            </a:r>
          </a:p>
          <a:p>
            <a:br>
              <a:rPr lang="pl-PL" dirty="0"/>
            </a:br>
            <a:r>
              <a:rPr lang="pl-PL" dirty="0"/>
              <a:t>„Rozwijać pomiędzy narodami przyjazne stosunki oparte na poszanowaniu zasady równouprawnienia i samostanowienia narodów oraz stosować inne odpowiednie środki dla umocnienia powszechnego pokoju.”</a:t>
            </a:r>
          </a:p>
          <a:p>
            <a:endParaRPr lang="pl-PL" dirty="0"/>
          </a:p>
          <a:p>
            <a:pPr marL="285750" indent="-285750">
              <a:buFont typeface="Arial" panose="020B0604020202020204" pitchFamily="34" charset="0"/>
              <a:buChar char="•"/>
            </a:pPr>
            <a:r>
              <a:rPr lang="pl-PL" dirty="0"/>
              <a:t>granicą władzy suwerennej jest poszanowanie suwerenności innych państw</a:t>
            </a:r>
          </a:p>
          <a:p>
            <a:pPr marL="285750" indent="-285750">
              <a:buFont typeface="Arial" panose="020B0604020202020204" pitchFamily="34" charset="0"/>
              <a:buChar char="•"/>
            </a:pPr>
            <a:r>
              <a:rPr lang="pl-PL" dirty="0"/>
              <a:t>każde państwo może robić to wszystko, co nie jest zakazane przez normy prawa międzynarodowego wiążące to państwo </a:t>
            </a:r>
          </a:p>
          <a:p>
            <a:pPr marL="742950" lvl="1" indent="-285750">
              <a:buFont typeface="Arial" panose="020B0604020202020204" pitchFamily="34" charset="0"/>
              <a:buChar char="•"/>
            </a:pPr>
            <a:r>
              <a:rPr lang="pl-PL" dirty="0"/>
              <a:t>kompetencja własna państwa (kompetencja wewnętrzna): każde państwo może działać zupełnie swobodnie i według własnego uznania we wszystkich sprawach, które należą do jego kompetencji własnej </a:t>
            </a:r>
          </a:p>
          <a:p>
            <a:pPr marL="742950" lvl="1" indent="-285750">
              <a:buFont typeface="Arial" panose="020B0604020202020204" pitchFamily="34" charset="0"/>
              <a:buChar char="•"/>
            </a:pPr>
            <a:r>
              <a:rPr lang="pl-PL" dirty="0"/>
              <a:t>postanowienia umów międzynarodowych, zobowiązań powodują ograniczenie swobody działania</a:t>
            </a:r>
          </a:p>
          <a:p>
            <a:pPr marL="742950" lvl="1" indent="-285750">
              <a:buFont typeface="Arial" panose="020B0604020202020204" pitchFamily="34" charset="0"/>
              <a:buChar char="•"/>
            </a:pPr>
            <a:r>
              <a:rPr lang="pl-PL" dirty="0"/>
              <a:t>każda umowa, która ograniczałaby wybór ustroju politycznego, społecznego i gospodarczego, byłaby nieskuteczna – to będzie zawsze kompetencja własna państwa</a:t>
            </a:r>
          </a:p>
          <a:p>
            <a:pPr marL="285750" indent="-285750">
              <a:buFont typeface="Arial" panose="020B0604020202020204" pitchFamily="34" charset="0"/>
              <a:buChar char="•"/>
            </a:pPr>
            <a:endParaRPr lang="pl-PL" dirty="0"/>
          </a:p>
          <a:p>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4044638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4118497" cy="313932"/>
          </a:xfrm>
          <a:prstGeom prst="rect">
            <a:avLst/>
          </a:prstGeom>
          <a:noFill/>
        </p:spPr>
        <p:txBody>
          <a:bodyPr wrap="square" lIns="0" tIns="36576" rIns="0" bIns="0" rtlCol="0">
            <a:spAutoFit/>
          </a:bodyPr>
          <a:lstStyle/>
          <a:p>
            <a:r>
              <a:rPr lang="pl-PL" b="1" dirty="0"/>
              <a:t>Rodzaje państw z uwagi na ich strukturę</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4662" y="1237546"/>
            <a:ext cx="8255000" cy="6463308"/>
          </a:xfrm>
          <a:prstGeom prst="rect">
            <a:avLst/>
          </a:prstGeom>
        </p:spPr>
        <p:txBody>
          <a:bodyPr wrap="square">
            <a:spAutoFit/>
          </a:bodyPr>
          <a:lstStyle/>
          <a:p>
            <a:pPr marL="342900" indent="-342900">
              <a:buAutoNum type="arabicParenR"/>
            </a:pPr>
            <a:r>
              <a:rPr lang="pl-PL" dirty="0"/>
              <a:t>Państwa jednolite</a:t>
            </a:r>
          </a:p>
          <a:p>
            <a:pPr marL="800100" lvl="1" indent="-342900">
              <a:buFont typeface="Arial" panose="020B0604020202020204" pitchFamily="34" charset="0"/>
              <a:buChar char="•"/>
            </a:pPr>
            <a:r>
              <a:rPr lang="pl-PL" dirty="0"/>
              <a:t>występuje na zewnątrz jako jeden podmiot</a:t>
            </a:r>
          </a:p>
          <a:p>
            <a:pPr marL="800100" lvl="1" indent="-342900">
              <a:buFont typeface="Arial" panose="020B0604020202020204" pitchFamily="34" charset="0"/>
              <a:buChar char="•"/>
            </a:pPr>
            <a:r>
              <a:rPr lang="pl-PL" dirty="0"/>
              <a:t>istnieje zcentralizowana władza, nie ma podziału suwerenności między całość i części składowe</a:t>
            </a:r>
          </a:p>
          <a:p>
            <a:pPr marL="800100" lvl="1" indent="-342900">
              <a:buFont typeface="Arial" panose="020B0604020202020204" pitchFamily="34" charset="0"/>
              <a:buChar char="•"/>
            </a:pPr>
            <a:r>
              <a:rPr lang="pl-PL" dirty="0"/>
              <a:t>jednostki administracyjne nie mają żadnej zdolności prawnej i zdolności do czynności prawnych w stosunkach międzynarodowych</a:t>
            </a:r>
          </a:p>
          <a:p>
            <a:pPr marL="800100" lvl="1" indent="-342900">
              <a:buFont typeface="Arial" panose="020B0604020202020204" pitchFamily="34" charset="0"/>
              <a:buChar char="•"/>
            </a:pPr>
            <a:r>
              <a:rPr lang="pl-PL" dirty="0"/>
              <a:t>stosunki zagraniczne należą wyłącznie do kompetencji władz centralnych</a:t>
            </a:r>
          </a:p>
          <a:p>
            <a:pPr marL="342900" indent="-342900">
              <a:buAutoNum type="arabicParenR"/>
            </a:pPr>
            <a:r>
              <a:rPr lang="pl-PL" dirty="0"/>
              <a:t>Państwa złożone</a:t>
            </a:r>
          </a:p>
          <a:p>
            <a:pPr marL="800100" lvl="1" indent="-342900">
              <a:buFont typeface="Arial" panose="020B0604020202020204" pitchFamily="34" charset="0"/>
              <a:buChar char="•"/>
            </a:pPr>
            <a:r>
              <a:rPr lang="pl-PL" dirty="0"/>
              <a:t>istotą państwa złożonego jest podział suwerenności między całość i części składowe</a:t>
            </a:r>
          </a:p>
          <a:p>
            <a:pPr marL="800100" lvl="1" indent="-342900">
              <a:buFont typeface="Arial" panose="020B0604020202020204" pitchFamily="34" charset="0"/>
              <a:buChar char="•"/>
            </a:pPr>
            <a:r>
              <a:rPr lang="pl-PL" dirty="0"/>
              <a:t>w przeszłości państwami złożonymi były unie realne i personalne</a:t>
            </a:r>
          </a:p>
          <a:p>
            <a:pPr marL="800100" lvl="1" indent="-342900">
              <a:buFont typeface="Arial" panose="020B0604020202020204" pitchFamily="34" charset="0"/>
              <a:buChar char="•"/>
            </a:pPr>
            <a:r>
              <a:rPr lang="pl-PL" dirty="0"/>
              <a:t>państwa związkowe – całość jest podmiotem PM a części składowe mogą mieć jedynie ograniczoną zdolność do utrzymywania stos. międzynarodowych (federacje*). Federacja występuje jako jeden podmiot w stosunkach międzynarodowych</a:t>
            </a:r>
          </a:p>
          <a:p>
            <a:pPr marL="800100" lvl="1" indent="-342900">
              <a:buFont typeface="Arial" panose="020B0604020202020204" pitchFamily="34" charset="0"/>
              <a:buChar char="•"/>
            </a:pPr>
            <a:r>
              <a:rPr lang="pl-PL" dirty="0"/>
              <a:t>związki państw – podmiotami PM są części składowe, a całość albo w ogóle nie ma, albo ma ograniczoną zdolność do czynności (konfederacje). Konfederacja jest luźnym związkiem państw opartym na umowie międzynarodowej dla prowadzenia wspólnej polityki zagranicznej i obronnej. Państwa związkowe pozostają suwerenne i stanowią odrębne podmioty PM</a:t>
            </a:r>
          </a:p>
          <a:p>
            <a:pPr marL="800100" lvl="1" indent="-342900">
              <a:buFont typeface="Arial" panose="020B0604020202020204" pitchFamily="34" charset="0"/>
              <a:buChar char="•"/>
            </a:pPr>
            <a:endParaRPr lang="pl-PL" dirty="0"/>
          </a:p>
          <a:p>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314286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8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4684036" cy="313932"/>
          </a:xfrm>
          <a:prstGeom prst="rect">
            <a:avLst/>
          </a:prstGeom>
          <a:noFill/>
        </p:spPr>
        <p:txBody>
          <a:bodyPr wrap="square" lIns="0" tIns="36576" rIns="0" bIns="0" rtlCol="0">
            <a:spAutoFit/>
          </a:bodyPr>
          <a:lstStyle/>
          <a:p>
            <a:r>
              <a:rPr lang="pl-PL" b="1" dirty="0"/>
              <a:t>Rodzaje państw z uwagi na ich strukturę – inne </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4662" y="1237546"/>
            <a:ext cx="8255000" cy="5909310"/>
          </a:xfrm>
          <a:prstGeom prst="rect">
            <a:avLst/>
          </a:prstGeom>
        </p:spPr>
        <p:txBody>
          <a:bodyPr wrap="square">
            <a:spAutoFit/>
          </a:bodyPr>
          <a:lstStyle/>
          <a:p>
            <a:r>
              <a:rPr lang="pl-PL" dirty="0"/>
              <a:t>3) Związek Radziecki</a:t>
            </a:r>
          </a:p>
          <a:p>
            <a:pPr marL="800100" lvl="1" indent="-342900">
              <a:buFont typeface="Arial" panose="020B0604020202020204" pitchFamily="34" charset="0"/>
              <a:buChar char="•"/>
            </a:pPr>
            <a:r>
              <a:rPr lang="pl-PL" dirty="0"/>
              <a:t>związkowe państwo wielonarodowe składające się z 15 republik</a:t>
            </a:r>
          </a:p>
          <a:p>
            <a:pPr marL="800100" lvl="1" indent="-342900">
              <a:buFont typeface="Arial" panose="020B0604020202020204" pitchFamily="34" charset="0"/>
              <a:buChar char="•"/>
            </a:pPr>
            <a:r>
              <a:rPr lang="pl-PL" dirty="0"/>
              <a:t>specyfiką federalizmu radzieckiego miała być zdolność do działań w stosunkach międzynarodowych (podmiotowość) republik związkowych</a:t>
            </a:r>
          </a:p>
          <a:p>
            <a:pPr marL="800100" lvl="1" indent="-342900">
              <a:buFont typeface="Arial" panose="020B0604020202020204" pitchFamily="34" charset="0"/>
              <a:buChar char="•"/>
            </a:pPr>
            <a:r>
              <a:rPr lang="pl-PL" dirty="0"/>
              <a:t>konstytucja z 1977 r. - republiki związkowe poza sprawami należącymi do kompetencji ZSRR miały samodzielnie sprawować władzę państwową na swoim terytorium oraz uczestniczyć w rozwiązywaniu problemów należących do kompetencji ZSRR </a:t>
            </a:r>
          </a:p>
          <a:p>
            <a:r>
              <a:rPr lang="pl-PL" dirty="0"/>
              <a:t>4) Wspólnota Niepodległych Państw</a:t>
            </a:r>
          </a:p>
          <a:p>
            <a:pPr marL="742950" lvl="1" indent="-285750">
              <a:buFont typeface="Arial" panose="020B0604020202020204" pitchFamily="34" charset="0"/>
              <a:buChar char="•"/>
            </a:pPr>
            <a:r>
              <a:rPr lang="pl-PL" dirty="0"/>
              <a:t>utworzona w 1991 r. po rozpadzie ZSRR (częściowy sukcesor ZSRR). </a:t>
            </a:r>
          </a:p>
          <a:p>
            <a:pPr marL="742950" lvl="1" indent="-285750">
              <a:buFont typeface="Arial" panose="020B0604020202020204" pitchFamily="34" charset="0"/>
              <a:buChar char="•"/>
            </a:pPr>
            <a:r>
              <a:rPr lang="pl-PL" dirty="0"/>
              <a:t>Skład: Rosja, Białoruś, Ukraina, Armenia, Kazachstan, Kirgistan, Mołdawia, Tadżykistan, Turkmenia, Uzbekistan i Gruzja</a:t>
            </a:r>
          </a:p>
          <a:p>
            <a:pPr marL="742950" lvl="1" indent="-285750">
              <a:buFont typeface="Arial" panose="020B0604020202020204" pitchFamily="34" charset="0"/>
              <a:buChar char="•"/>
            </a:pPr>
            <a:r>
              <a:rPr lang="pl-PL" dirty="0"/>
              <a:t>W założeniu członkami były państwa niepodległe, suwerenne, prowadzące własną politykę zagraniczną, należące do ONZ; zobowiązanie do współpracy gospodarcza, wprowadzenia ekonomii wolnorynkowej itp.</a:t>
            </a:r>
          </a:p>
          <a:p>
            <a:endParaRPr lang="pl-PL" dirty="0"/>
          </a:p>
          <a:p>
            <a:pPr marL="742950" lvl="1" indent="-285750">
              <a:buFont typeface="Arial" panose="020B0604020202020204" pitchFamily="34" charset="0"/>
              <a:buChar char="•"/>
            </a:pPr>
            <a:endParaRPr lang="pl-PL" dirty="0"/>
          </a:p>
          <a:p>
            <a:pPr marL="742950" lvl="1" indent="-285750">
              <a:buFont typeface="Arial" panose="020B0604020202020204" pitchFamily="34" charset="0"/>
              <a:buChar char="•"/>
            </a:pPr>
            <a:endParaRPr lang="pl-PL" dirty="0"/>
          </a:p>
          <a:p>
            <a:pPr marL="800100" lvl="1" indent="-342900">
              <a:buFont typeface="Arial" panose="020B0604020202020204" pitchFamily="34" charset="0"/>
              <a:buChar char="•"/>
            </a:pPr>
            <a:endParaRPr lang="pl-PL" dirty="0"/>
          </a:p>
          <a:p>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383431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0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4684036" cy="313932"/>
          </a:xfrm>
          <a:prstGeom prst="rect">
            <a:avLst/>
          </a:prstGeom>
          <a:noFill/>
        </p:spPr>
        <p:txBody>
          <a:bodyPr wrap="square" lIns="0" tIns="36576" rIns="0" bIns="0" rtlCol="0">
            <a:spAutoFit/>
          </a:bodyPr>
          <a:lstStyle/>
          <a:p>
            <a:r>
              <a:rPr lang="pl-PL" b="1" dirty="0"/>
              <a:t>Rodzaje państw z uwagi na ich strukturę – inne </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4662" y="1237546"/>
            <a:ext cx="8255000" cy="6463308"/>
          </a:xfrm>
          <a:prstGeom prst="rect">
            <a:avLst/>
          </a:prstGeom>
        </p:spPr>
        <p:txBody>
          <a:bodyPr wrap="square">
            <a:spAutoFit/>
          </a:bodyPr>
          <a:lstStyle/>
          <a:p>
            <a:r>
              <a:rPr lang="pl-PL" dirty="0"/>
              <a:t>5) Wspólnota Narodów (brytyjska)</a:t>
            </a:r>
          </a:p>
          <a:p>
            <a:pPr marL="742950" lvl="1" indent="-285750">
              <a:buFont typeface="Arial" panose="020B0604020202020204" pitchFamily="34" charset="0"/>
              <a:buChar char="•"/>
            </a:pPr>
            <a:r>
              <a:rPr lang="pl-PL" dirty="0"/>
              <a:t>szczególna forma prawnomiędzynarodowych stosunków i więzi jakie łączą państwa wchodzące w skład imperium brytyjskiego (uprzednio jako kolonie lub dominia)</a:t>
            </a:r>
          </a:p>
          <a:p>
            <a:pPr marL="742950" lvl="1" indent="-285750">
              <a:buFont typeface="Arial" panose="020B0604020202020204" pitchFamily="34" charset="0"/>
              <a:buChar char="•"/>
            </a:pPr>
            <a:r>
              <a:rPr lang="pl-PL" dirty="0"/>
              <a:t>proklamowanie w 1926 r. brytyjskiej Wspólnoty Narodów</a:t>
            </a:r>
          </a:p>
          <a:p>
            <a:pPr marL="742950" lvl="1" indent="-285750">
              <a:buFont typeface="Arial" panose="020B0604020202020204" pitchFamily="34" charset="0"/>
              <a:buChar char="•"/>
            </a:pPr>
            <a:r>
              <a:rPr lang="pl-PL" dirty="0"/>
              <a:t>w skład wchodzą dominia, republiki i samodzielne monarchie, które łączy uznanie monarchy brytyjskiego za głowę państwa (dominia – na zasadzie unii personalnej) lub za głowę Wspólnoty (republiki i samodzielne monarchie)</a:t>
            </a:r>
          </a:p>
          <a:p>
            <a:pPr marL="742950" lvl="1" indent="-285750">
              <a:buFont typeface="Arial" panose="020B0604020202020204" pitchFamily="34" charset="0"/>
              <a:buChar char="•"/>
            </a:pPr>
            <a:r>
              <a:rPr lang="pl-PL" dirty="0"/>
              <a:t>całkowita równość w stosunkach, nieograniczone zdolności do czynności prawnych (mogą zawierać umowy międzynarodowe, korzystają z czynnego i biernego prawa legacji); w stosunkach wzajemnych między członkami Wspólnoty przedstawiciele dyplomatyczni noszą nazwę Wysokich Komisarzy</a:t>
            </a:r>
          </a:p>
          <a:p>
            <a:pPr marL="742950" lvl="1" indent="-285750">
              <a:buFont typeface="Arial" panose="020B0604020202020204" pitchFamily="34" charset="0"/>
              <a:buChar char="•"/>
            </a:pPr>
            <a:r>
              <a:rPr lang="pl-PL" dirty="0"/>
              <a:t>więzy o charakterze ekonomicznym, stosowanie wzajemnych preferencji gospodarczych, wspólna waluta; wspólnym fundamentem prawnym jest prawo angielskie; kooperacja w dziedzinach kultury, oświaty, polityki i gospodarki</a:t>
            </a:r>
          </a:p>
          <a:p>
            <a:pPr marL="742950" lvl="1" indent="-285750">
              <a:buFont typeface="Arial" panose="020B0604020202020204" pitchFamily="34" charset="0"/>
              <a:buChar char="•"/>
            </a:pPr>
            <a:r>
              <a:rPr lang="pl-PL" dirty="0"/>
              <a:t>elementem organizacji międzynarodowej jest doroczna konferencja premierów państw członkowskich, a także spotkania ministrów finansów i handlu oraz oświaty, </a:t>
            </a:r>
          </a:p>
          <a:p>
            <a:pPr marL="742950" lvl="1" indent="-285750">
              <a:buFont typeface="Arial" panose="020B0604020202020204" pitchFamily="34" charset="0"/>
              <a:buChar char="•"/>
            </a:pPr>
            <a:r>
              <a:rPr lang="pl-PL" dirty="0"/>
              <a:t>Sekretariat w Londynie (rozsyłanie informacji do państw członkowskich)</a:t>
            </a:r>
          </a:p>
          <a:p>
            <a:pPr marL="742950" lvl="1" indent="-285750">
              <a:buFont typeface="Arial" panose="020B0604020202020204" pitchFamily="34" charset="0"/>
              <a:buChar char="•"/>
            </a:pPr>
            <a:endParaRPr lang="pl-PL" dirty="0"/>
          </a:p>
          <a:p>
            <a:pPr marL="800100" lvl="1" indent="-342900">
              <a:buFont typeface="Arial" panose="020B0604020202020204" pitchFamily="34" charset="0"/>
              <a:buChar char="•"/>
            </a:pPr>
            <a:endParaRPr lang="pl-PL" dirty="0"/>
          </a:p>
          <a:p>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351388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8"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590931"/>
          </a:xfrm>
          <a:prstGeom prst="rect">
            <a:avLst/>
          </a:prstGeom>
          <a:noFill/>
        </p:spPr>
        <p:txBody>
          <a:bodyPr wrap="square" lIns="0" tIns="36576" rIns="0" bIns="0" rtlCol="0">
            <a:spAutoFit/>
          </a:bodyPr>
          <a:lstStyle/>
          <a:p>
            <a:r>
              <a:rPr lang="pl-PL" b="1" dirty="0"/>
              <a:t>Rodzaje państw ze względu na ograniczenie zdolności do czynności prawnych w stosunkach międzynarodowych</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5632311"/>
          </a:xfrm>
          <a:prstGeom prst="rect">
            <a:avLst/>
          </a:prstGeom>
        </p:spPr>
        <p:txBody>
          <a:bodyPr wrap="square">
            <a:spAutoFit/>
          </a:bodyPr>
          <a:lstStyle/>
          <a:p>
            <a:r>
              <a:rPr lang="pl-PL" dirty="0"/>
              <a:t>1) Państwa zależne</a:t>
            </a:r>
          </a:p>
          <a:p>
            <a:pPr marL="285750" indent="-285750">
              <a:buFont typeface="Arial" panose="020B0604020202020204" pitchFamily="34" charset="0"/>
              <a:buChar char="•"/>
            </a:pPr>
            <a:r>
              <a:rPr lang="pl-PL" dirty="0"/>
              <a:t>w rozumieniu PM zależne jest państwo, którego zdolność do utrzymywania stosunków międzynarodowych i prowadzenia polityki zagranicznej jest ograniczona na rzecz innego podmiotu (występowanie w imieniu jednego państwa przez inne państwo). Upośledzenie podmiotowości międzynarodowej poprzez odebranie zdolności do czynności prawnych. MTS uznał, że protektorat nie pozbawia podmiotowości PM</a:t>
            </a:r>
          </a:p>
          <a:p>
            <a:pPr marL="742950" lvl="1" indent="-285750">
              <a:buFont typeface="Arial" panose="020B0604020202020204" pitchFamily="34" charset="0"/>
              <a:buChar char="•"/>
            </a:pPr>
            <a:r>
              <a:rPr lang="pl-PL" dirty="0"/>
              <a:t>protektoraty:</a:t>
            </a:r>
          </a:p>
          <a:p>
            <a:pPr lvl="1"/>
            <a:r>
              <a:rPr lang="pl-PL" dirty="0"/>
              <a:t>międzynarodowe (państwa) – umowa między 2 suwerennymi państwami, w której jedno państwo (zwane protegowanym) zrzeka się w całości lub części swej zdolności do działania w płaszczyźnie zewnętrznej i przekazuje je państwu protektorowi – np.: Bhutan (Indie)</a:t>
            </a:r>
          </a:p>
          <a:p>
            <a:r>
              <a:rPr lang="pl-PL" dirty="0"/>
              <a:t>        kolonialne (terytoria i obszary nie mające takiego statusu)</a:t>
            </a:r>
          </a:p>
          <a:p>
            <a:pPr marL="742950" lvl="1" indent="-285750">
              <a:buFont typeface="Arial" panose="020B0604020202020204" pitchFamily="34" charset="0"/>
              <a:buChar char="•"/>
            </a:pPr>
            <a:r>
              <a:rPr lang="pl-PL" dirty="0"/>
              <a:t>państwa wasalne – istnienie państwa wasalnego (lennego) i państwa suwerennego; zobowiązania charakterystyczne dla stosunków feudalnych w postaci daniny – do niedawna przykładem była Andora (symboliczna danina dla Francji w wysokości 960 franków i Hiszpanii 460 peset); po 1993 konstytucja wprowadziła zmiany w systemie feudalnym</a:t>
            </a:r>
          </a:p>
          <a:p>
            <a:pPr marL="28575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149763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5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590931"/>
          </a:xfrm>
          <a:prstGeom prst="rect">
            <a:avLst/>
          </a:prstGeom>
          <a:noFill/>
        </p:spPr>
        <p:txBody>
          <a:bodyPr wrap="square" lIns="0" tIns="36576" rIns="0" bIns="0" rtlCol="0">
            <a:spAutoFit/>
          </a:bodyPr>
          <a:lstStyle/>
          <a:p>
            <a:r>
              <a:rPr lang="pl-PL" b="1" dirty="0"/>
              <a:t>Rodzaje państw ze względu na ograniczenie zdolności do czynności prawnych w stosunkach międzynarodowych</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3970318"/>
          </a:xfrm>
          <a:prstGeom prst="rect">
            <a:avLst/>
          </a:prstGeom>
        </p:spPr>
        <p:txBody>
          <a:bodyPr wrap="square">
            <a:spAutoFit/>
          </a:bodyPr>
          <a:lstStyle/>
          <a:p>
            <a:r>
              <a:rPr lang="pl-PL" dirty="0"/>
              <a:t>2) </a:t>
            </a:r>
            <a:r>
              <a:rPr lang="pl-PL" dirty="0" err="1"/>
              <a:t>Minipaństwa</a:t>
            </a:r>
            <a:endParaRPr lang="pl-PL" dirty="0"/>
          </a:p>
          <a:p>
            <a:pPr marL="285750" indent="-285750">
              <a:buFont typeface="Arial" panose="020B0604020202020204" pitchFamily="34" charset="0"/>
              <a:buChar char="•"/>
            </a:pPr>
            <a:r>
              <a:rPr lang="pl-PL" dirty="0"/>
              <a:t>Liechtenstein, Monako i San Marino można uznać za protektoraty międzynarodowe ze względu na maleńkie terytorium i niewielką liczbę mieszkańców. Odróżniane są od protektoratów ze względu na ich specyfikę.</a:t>
            </a:r>
          </a:p>
          <a:p>
            <a:pPr marL="285750" indent="-285750">
              <a:buFont typeface="Arial" panose="020B0604020202020204" pitchFamily="34" charset="0"/>
              <a:buChar char="•"/>
            </a:pPr>
            <a:r>
              <a:rPr lang="pl-PL" dirty="0"/>
              <a:t>Liechtenstein jest reprezentowany przez Szwajcarię, Monako – Francja (prawo reprezentowania i zawierania umów międzynarodowych), Republika San Marino – Włochy</a:t>
            </a:r>
          </a:p>
          <a:p>
            <a:pPr marL="285750" indent="-285750">
              <a:buFont typeface="Arial" panose="020B0604020202020204" pitchFamily="34" charset="0"/>
              <a:buChar char="•"/>
            </a:pPr>
            <a:r>
              <a:rPr lang="pl-PL" dirty="0"/>
              <a:t>ograniczona podmiotowość </a:t>
            </a:r>
            <a:r>
              <a:rPr lang="pl-PL" dirty="0" err="1"/>
              <a:t>minipaństw</a:t>
            </a:r>
            <a:r>
              <a:rPr lang="pl-PL" dirty="0"/>
              <a:t> nie jest kwestionowana - uczestniczą one w licznych konferencjach międzynarodowych, m.in. KBWE oraz podpisują umowy międzynarodowe</a:t>
            </a:r>
          </a:p>
          <a:p>
            <a:pPr marL="285750" indent="-285750">
              <a:buFont typeface="Arial" panose="020B0604020202020204" pitchFamily="34" charset="0"/>
              <a:buChar char="•"/>
            </a:pPr>
            <a:r>
              <a:rPr lang="pl-PL" dirty="0"/>
              <a:t>w latach 1990-1993 przystąpiły do ONZ</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2812033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590931"/>
          </a:xfrm>
          <a:prstGeom prst="rect">
            <a:avLst/>
          </a:prstGeom>
          <a:noFill/>
        </p:spPr>
        <p:txBody>
          <a:bodyPr wrap="square" lIns="0" tIns="36576" rIns="0" bIns="0" rtlCol="0">
            <a:spAutoFit/>
          </a:bodyPr>
          <a:lstStyle/>
          <a:p>
            <a:r>
              <a:rPr lang="pl-PL" b="1" dirty="0"/>
              <a:t>Rodzaje państw ze względu na ograniczenie zdolności do czynności prawnych w stosunkach międzynarodowych</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5078313"/>
          </a:xfrm>
          <a:prstGeom prst="rect">
            <a:avLst/>
          </a:prstGeom>
        </p:spPr>
        <p:txBody>
          <a:bodyPr wrap="square">
            <a:spAutoFit/>
          </a:bodyPr>
          <a:lstStyle/>
          <a:p>
            <a:r>
              <a:rPr lang="pl-PL" dirty="0"/>
              <a:t>3) Państwa trwale neutralne</a:t>
            </a:r>
          </a:p>
          <a:p>
            <a:pPr marL="285750" indent="-285750">
              <a:buFont typeface="Arial" panose="020B0604020202020204" pitchFamily="34" charset="0"/>
              <a:buChar char="•"/>
            </a:pPr>
            <a:r>
              <a:rPr lang="pl-PL" dirty="0"/>
              <a:t>przyjęcie trwałej neutralności powoduje pewne ograniczenia zdolności do czynności prawnych w płaszczyźnie międzynarodowej. Państwo takie w zamian za uzyskaną gwarancję niepodległości i integralności terytorialnej w umowie międzynarodowej zobowiązuje się nie używać siły zbrojnej przeciwko innemu państwu (wyjątek samoobrona).</a:t>
            </a:r>
          </a:p>
          <a:p>
            <a:pPr marL="285750" indent="-285750">
              <a:buFont typeface="Arial" panose="020B0604020202020204" pitchFamily="34" charset="0"/>
              <a:buChar char="•"/>
            </a:pPr>
            <a:r>
              <a:rPr lang="pl-PL" dirty="0"/>
              <a:t>wyłączenie z możliwości przystąpienia do sojuszy i org. wojskowych, uczestniczenia w systemie bezpieczeństwa zbiorowego itp.</a:t>
            </a:r>
          </a:p>
          <a:p>
            <a:pPr marL="285750" indent="-285750">
              <a:buFont typeface="Arial" panose="020B0604020202020204" pitchFamily="34" charset="0"/>
              <a:buChar char="•"/>
            </a:pPr>
            <a:r>
              <a:rPr lang="pl-PL" dirty="0"/>
              <a:t>status trwałej neutralności musi być zaakceptowany przez inne państwa; nie wystarczy sama tylko jednostronna decyzja, jak w przypadku deklaracji Islandii z roku 1918 czy Laosu z roku 1962</a:t>
            </a:r>
          </a:p>
          <a:p>
            <a:pPr marL="285750" indent="-285750">
              <a:buFont typeface="Arial" panose="020B0604020202020204" pitchFamily="34" charset="0"/>
              <a:buChar char="•"/>
            </a:pPr>
            <a:r>
              <a:rPr lang="pl-PL" dirty="0"/>
              <a:t>Własna armia?</a:t>
            </a:r>
          </a:p>
          <a:p>
            <a:pPr marL="285750" indent="-285750">
              <a:buFont typeface="Arial" panose="020B0604020202020204" pitchFamily="34" charset="0"/>
              <a:buChar char="•"/>
            </a:pPr>
            <a:r>
              <a:rPr lang="pl-PL" dirty="0"/>
              <a:t>stałą neutralność należy odróżniać od neutralności części terytorium, neutralności wojennej oraz polityki neutralności</a:t>
            </a:r>
          </a:p>
          <a:p>
            <a:pPr marL="285750" indent="-285750">
              <a:buFont typeface="Arial" panose="020B0604020202020204" pitchFamily="34" charset="0"/>
              <a:buChar char="•"/>
            </a:pPr>
            <a:r>
              <a:rPr lang="pl-PL" dirty="0"/>
              <a:t>Szwajcaria od 1648 r. (przystąpiła do ONZ dopiero w 2002 r.), Austria 1955 r.</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402214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1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Obowiązywanie umów międzynarodowych</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Interpretacja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355312"/>
          </a:xfrm>
          <a:prstGeom prst="rect">
            <a:avLst/>
          </a:prstGeom>
        </p:spPr>
        <p:txBody>
          <a:bodyPr wrap="square">
            <a:spAutoFit/>
          </a:bodyPr>
          <a:lstStyle/>
          <a:p>
            <a:pPr marL="285750" indent="-285750">
              <a:buFont typeface="Arial" panose="020B0604020202020204" pitchFamily="34" charset="0"/>
              <a:buChar char="•"/>
            </a:pPr>
            <a:r>
              <a:rPr lang="pl-PL" dirty="0"/>
              <a:t>interpretacja (wykładnia) umowy polega na wyjaśnieniu treści jej postanowień</a:t>
            </a:r>
          </a:p>
          <a:p>
            <a:pPr marL="285750" indent="-285750">
              <a:buFont typeface="Arial" panose="020B0604020202020204" pitchFamily="34" charset="0"/>
              <a:buChar char="•"/>
            </a:pPr>
            <a:r>
              <a:rPr lang="pl-PL" dirty="0"/>
              <a:t>Teorie interpretacyjne:</a:t>
            </a:r>
          </a:p>
          <a:p>
            <a:pPr marL="742950" lvl="1" indent="-285750">
              <a:buFont typeface="Arial" panose="020B0604020202020204" pitchFamily="34" charset="0"/>
              <a:buChar char="•"/>
            </a:pPr>
            <a:r>
              <a:rPr lang="pl-PL" dirty="0"/>
              <a:t>szkoła subiektywistyczna - interpretacja powinna zmierzać do ustalenia prawdziwej woli umawiających się stron; co strony chciały wyrazić w danym postanowieniu, nie ma znaczenie literalna treść ale znany cel stron</a:t>
            </a:r>
          </a:p>
          <a:p>
            <a:pPr marL="742950" lvl="1" indent="-285750">
              <a:buFont typeface="Arial" panose="020B0604020202020204" pitchFamily="34" charset="0"/>
              <a:buChar char="•"/>
            </a:pPr>
            <a:r>
              <a:rPr lang="pl-PL" dirty="0"/>
              <a:t>szkoła obiektywistyczna, tekstualna – nacisk na sam tekst umowy, który jest oświadczeniem woli stron (bez spekulowania rzeczywistego zamiaru stron); reguły interpretacyjne Instytutu Prawa Międzynarodowego (1956) i przepisy Konwencji wiedeńskiej (1969)</a:t>
            </a:r>
          </a:p>
          <a:p>
            <a:pPr marL="742950" lvl="1" indent="-285750">
              <a:buFont typeface="Arial" panose="020B0604020202020204" pitchFamily="34" charset="0"/>
              <a:buChar char="•"/>
            </a:pPr>
            <a:r>
              <a:rPr lang="pl-PL" dirty="0"/>
              <a:t>szkoła teleologiczna, funkcjonalna – nacisk na przedmiot i cel umowy; interpretacja w sposób odpowiadający potrzebom społeczności międzynarodowej w czasie jej stosowania</a:t>
            </a:r>
          </a:p>
          <a:p>
            <a:pPr marL="285750" indent="-285750">
              <a:buFont typeface="Arial" panose="020B0604020202020204" pitchFamily="34" charset="0"/>
              <a:buChar char="•"/>
            </a:pPr>
            <a:r>
              <a:rPr lang="pl-PL" dirty="0"/>
              <a:t>Interpretacja wg podmiotu:</a:t>
            </a:r>
          </a:p>
          <a:p>
            <a:pPr marL="742950" lvl="1" indent="-285750">
              <a:buFont typeface="Arial" panose="020B0604020202020204" pitchFamily="34" charset="0"/>
              <a:buChar char="•"/>
            </a:pPr>
            <a:r>
              <a:rPr lang="pl-PL" dirty="0"/>
              <a:t>interpretacja autentyczna – dokonana przez strony zawierające umowę; </a:t>
            </a:r>
          </a:p>
          <a:p>
            <a:pPr marL="742950" lvl="1" indent="-285750">
              <a:buFont typeface="Arial" panose="020B0604020202020204" pitchFamily="34" charset="0"/>
              <a:buChar char="•"/>
            </a:pPr>
            <a:r>
              <a:rPr lang="pl-PL" dirty="0"/>
              <a:t>interpretacja sądowa – dokonana przez sądy międzynarodowe (zwłaszcza MTS); </a:t>
            </a:r>
          </a:p>
          <a:p>
            <a:pPr marL="742950" lvl="1" indent="-285750">
              <a:buFont typeface="Arial" panose="020B0604020202020204" pitchFamily="34" charset="0"/>
              <a:buChar char="•"/>
            </a:pPr>
            <a:r>
              <a:rPr lang="pl-PL" dirty="0"/>
              <a:t>interpretacja doktrynalna – przeprowadzona przez poszczególnych prawników; </a:t>
            </a:r>
          </a:p>
          <a:p>
            <a:pPr marL="742950" lvl="1" indent="-285750">
              <a:buFont typeface="Arial" panose="020B0604020202020204" pitchFamily="34" charset="0"/>
              <a:buChar char="•"/>
            </a:pPr>
            <a:r>
              <a:rPr lang="pl-PL" dirty="0"/>
              <a:t>interpretacja urzędowa – dokonana przez jedno z umawiających się państw</a:t>
            </a:r>
          </a:p>
          <a:p>
            <a:pPr marL="742950" lvl="1" indent="-285750">
              <a:buFont typeface="Arial" panose="020B0604020202020204" pitchFamily="34" charset="0"/>
              <a:buChar char="•"/>
            </a:pPr>
            <a:endParaRPr lang="pl-PL" dirty="0"/>
          </a:p>
        </p:txBody>
      </p:sp>
    </p:spTree>
    <p:extLst>
      <p:ext uri="{BB962C8B-B14F-4D97-AF65-F5344CB8AC3E}">
        <p14:creationId xmlns:p14="http://schemas.microsoft.com/office/powerpoint/2010/main" val="942218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0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Państwo – rodzaje państw</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590931"/>
          </a:xfrm>
          <a:prstGeom prst="rect">
            <a:avLst/>
          </a:prstGeom>
          <a:noFill/>
        </p:spPr>
        <p:txBody>
          <a:bodyPr wrap="square" lIns="0" tIns="36576" rIns="0" bIns="0" rtlCol="0">
            <a:spAutoFit/>
          </a:bodyPr>
          <a:lstStyle/>
          <a:p>
            <a:r>
              <a:rPr lang="pl-PL" b="1" dirty="0"/>
              <a:t>Inna kategoria - śródlądowe, o niekorzystnym położeniu geograficznym i </a:t>
            </a:r>
            <a:r>
              <a:rPr lang="pl-PL" b="1" dirty="0" err="1"/>
              <a:t>archipelagiczne</a:t>
            </a:r>
            <a:r>
              <a:rPr lang="pl-PL" b="1" dirty="0"/>
              <a:t> </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5909310"/>
          </a:xfrm>
          <a:prstGeom prst="rect">
            <a:avLst/>
          </a:prstGeom>
        </p:spPr>
        <p:txBody>
          <a:bodyPr wrap="square">
            <a:spAutoFit/>
          </a:bodyPr>
          <a:lstStyle/>
          <a:p>
            <a:pPr marL="285750" lvl="0" indent="-285750">
              <a:buFont typeface="Arial" panose="020B0604020202020204" pitchFamily="34" charset="0"/>
              <a:buChar char="•"/>
            </a:pPr>
            <a:r>
              <a:rPr lang="pl-PL" dirty="0"/>
              <a:t>śródlądowe</a:t>
            </a:r>
          </a:p>
          <a:p>
            <a:r>
              <a:rPr lang="pl-PL" dirty="0"/>
              <a:t>- bez dostępu do morza</a:t>
            </a:r>
          </a:p>
          <a:p>
            <a:r>
              <a:rPr lang="pl-PL" dirty="0"/>
              <a:t>- dawniej nie miały prawa korzystania z obszarów morskich (brak prawa do bandery morskiej – nie mogły nadawać statkom swojej przynależności państwowej) </a:t>
            </a:r>
          </a:p>
          <a:p>
            <a:r>
              <a:rPr lang="pl-PL" dirty="0"/>
              <a:t>- współcześnie pełne prawo do korzystania z wolności mórz, ale </a:t>
            </a:r>
            <a:r>
              <a:rPr lang="pl-PL" u="sng" dirty="0"/>
              <a:t>nie mogą ustanawiać sfer przybrzeżnych i czerpać z nich korzyści gospodarczych</a:t>
            </a:r>
            <a:endParaRPr lang="pl-PL" dirty="0"/>
          </a:p>
          <a:p>
            <a:r>
              <a:rPr lang="pl-PL" dirty="0"/>
              <a:t>- ułatwienia tranzytowe, przewidziane w niektórych umowach, preferencje w dostępie do żywych zasobów stref ekonomicznych innych państw </a:t>
            </a:r>
          </a:p>
          <a:p>
            <a:pPr marL="285750" indent="-285750">
              <a:buFont typeface="Arial" panose="020B0604020202020204" pitchFamily="34" charset="0"/>
              <a:buChar char="•"/>
            </a:pPr>
            <a:r>
              <a:rPr lang="pl-PL" dirty="0"/>
              <a:t> o niekorzystnym położeniu geograficznym </a:t>
            </a:r>
          </a:p>
          <a:p>
            <a:r>
              <a:rPr lang="pl-PL" dirty="0"/>
              <a:t>- mają dostęp do morza, ale ze względu na położenie nie mogą ustanowić 200-milowych stref ekonomicznych (ograniczony dostęp do bogactw morskich) </a:t>
            </a:r>
          </a:p>
          <a:p>
            <a:r>
              <a:rPr lang="pl-PL" dirty="0"/>
              <a:t>- szczególne uprawnienia, także preferencje w dostępie do żywych zasobów stref ekonomicznych innych państw </a:t>
            </a:r>
          </a:p>
          <a:p>
            <a:r>
              <a:rPr lang="pl-PL" dirty="0"/>
              <a:t>- Konwencja prawa morza (1982): państwa położone nad morzami zamkniętymi i półzamkniętymi oraz takie, które nie mogą ustanowić własnej strefy ekonomicznej</a:t>
            </a:r>
          </a:p>
          <a:p>
            <a:pPr marL="285750" indent="-285750">
              <a:buFont typeface="Arial" panose="020B0604020202020204" pitchFamily="34" charset="0"/>
              <a:buChar char="•"/>
            </a:pPr>
            <a:r>
              <a:rPr lang="pl-PL" dirty="0"/>
              <a:t> archipelagowe</a:t>
            </a:r>
          </a:p>
          <a:p>
            <a:r>
              <a:rPr lang="pl-PL" dirty="0"/>
              <a:t>- terytorium złożone z archipelagów i wysp </a:t>
            </a:r>
          </a:p>
          <a:p>
            <a:r>
              <a:rPr lang="pl-PL" dirty="0"/>
              <a:t>- mogą zawłaszczać obszary morskie położone między wyspami archipelagów (wody archipelagowe)</a:t>
            </a:r>
          </a:p>
          <a:p>
            <a:pPr marL="28575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1999001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Naród</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4801314"/>
          </a:xfrm>
          <a:prstGeom prst="rect">
            <a:avLst/>
          </a:prstGeom>
        </p:spPr>
        <p:txBody>
          <a:bodyPr wrap="square">
            <a:spAutoFit/>
          </a:bodyPr>
          <a:lstStyle/>
          <a:p>
            <a:pPr marL="285750" lvl="0" indent="-285750">
              <a:buFont typeface="Arial" panose="020B0604020202020204" pitchFamily="34" charset="0"/>
              <a:buChar char="•"/>
            </a:pPr>
            <a:r>
              <a:rPr lang="pl-PL" b="1" dirty="0"/>
              <a:t>Prawo do samostanowienia</a:t>
            </a:r>
            <a:r>
              <a:rPr lang="pl-PL" dirty="0"/>
              <a:t> – prawo narodów do samostanowienia tylko ogólnikowo wymienione w Karcie NZ; </a:t>
            </a:r>
          </a:p>
          <a:p>
            <a:pPr marL="285750" lvl="0" indent="-285750">
              <a:buFont typeface="Arial" panose="020B0604020202020204" pitchFamily="34" charset="0"/>
              <a:buChar char="•"/>
            </a:pPr>
            <a:r>
              <a:rPr lang="pl-PL" dirty="0"/>
              <a:t>deklaracja ONZ z 14 grudnia 1960 r. w sprawie przyznania niepodległości krajom i narodom kolonialnym: </a:t>
            </a:r>
            <a:r>
              <a:rPr lang="pl-PL" i="1" dirty="0"/>
              <a:t>„Wszystkie narody mają prawo do samostanowienia; na mocy tego prawa określają wg własnej woli swój status polityczny i swobodnie rozwijają swe życie gospodarcze, społeczne i kulturalne”</a:t>
            </a:r>
          </a:p>
          <a:p>
            <a:pPr marL="285750" lvl="0" indent="-285750">
              <a:buFont typeface="Arial" panose="020B0604020202020204" pitchFamily="34" charset="0"/>
              <a:buChar char="•"/>
            </a:pPr>
            <a:r>
              <a:rPr lang="pl-PL" dirty="0"/>
              <a:t>uściślenie zasady (deklaracja z 1970 r.), aby uniemożliwić powoływanie się na nią w celu naruszania integracji terytorialnej i politycznej państw niepodległych (ruchy separatystyczne): </a:t>
            </a:r>
            <a:r>
              <a:rPr lang="pl-PL" i="1" dirty="0"/>
              <a:t>„Nic, co zostało powiedziane […] nie będzie rozumiane jako upoważnienie lub zachęta do podjęcia jakiegokolwiek działania, które prowadziłoby do rozbicia lub naruszenia, całkowicie lub częściowo, integracji terytorialnej lub jedności politycznej suwerennych i niepodległych państw, które postępują zgodnie z zasadą równouprawnienia i samostanowienia narodów […] i które posiadają tym samym rząd reprezentujący całą ludność należącą do danego terytorium, bez względu na rasę, wyznanie lub kolor”</a:t>
            </a:r>
            <a:endParaRPr lang="pl-PL" dirty="0"/>
          </a:p>
          <a:p>
            <a:pPr marL="285750" lvl="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152464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7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Naród</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452788"/>
            <a:ext cx="8255000" cy="3416320"/>
          </a:xfrm>
          <a:prstGeom prst="rect">
            <a:avLst/>
          </a:prstGeom>
        </p:spPr>
        <p:txBody>
          <a:bodyPr wrap="square">
            <a:spAutoFit/>
          </a:bodyPr>
          <a:lstStyle/>
          <a:p>
            <a:pPr marL="285750" lvl="0" indent="-285750">
              <a:buFont typeface="Arial" panose="020B0604020202020204" pitchFamily="34" charset="0"/>
              <a:buChar char="•"/>
            </a:pPr>
            <a:r>
              <a:rPr lang="pl-PL" dirty="0"/>
              <a:t>Sposoby realizacji prawa do samostanowienia:</a:t>
            </a:r>
          </a:p>
          <a:p>
            <a:pPr marL="742950" lvl="1" indent="-285750">
              <a:buFont typeface="Arial" panose="020B0604020202020204" pitchFamily="34" charset="0"/>
              <a:buChar char="•"/>
            </a:pPr>
            <a:r>
              <a:rPr lang="pl-PL" dirty="0"/>
              <a:t>wyrażenie woli narodu (wybór własnego statusu wewnętrznego i zewnętrznego) może dokonać się w drodze pokojowej lub w drodze walki narodowowyzwoleńczej; </a:t>
            </a:r>
          </a:p>
          <a:p>
            <a:pPr marL="742950" lvl="1" indent="-285750">
              <a:buFont typeface="Arial" panose="020B0604020202020204" pitchFamily="34" charset="0"/>
              <a:buChar char="•"/>
            </a:pPr>
            <a:r>
              <a:rPr lang="pl-PL" dirty="0"/>
              <a:t>naród swobodnie wyraża swoja wolę wytworzenia własnej państwowości lub przyłączenia się do istniejącego podmiotu</a:t>
            </a:r>
          </a:p>
          <a:p>
            <a:pPr marL="285750" indent="-285750">
              <a:buFont typeface="Arial" panose="020B0604020202020204" pitchFamily="34" charset="0"/>
              <a:buChar char="•"/>
            </a:pPr>
            <a:r>
              <a:rPr lang="pl-PL" dirty="0"/>
              <a:t>Problem statusu narodów walczących - naród, który w trakcie walki narodowowyzwoleńczej tworzy zręby swej państwowości, wykształca organy cywilne lub wojskowe zdolne do reprezentowania w stos. międzynarodowych, staje się podmiotem PM (państwo </a:t>
            </a:r>
            <a:r>
              <a:rPr lang="pl-PL" i="1" dirty="0"/>
              <a:t>in </a:t>
            </a:r>
            <a:r>
              <a:rPr lang="pl-PL" i="1" dirty="0" err="1"/>
              <a:t>statu</a:t>
            </a:r>
            <a:r>
              <a:rPr lang="pl-PL" i="1" dirty="0"/>
              <a:t> </a:t>
            </a:r>
            <a:r>
              <a:rPr lang="pl-PL" i="1" dirty="0" err="1"/>
              <a:t>nascendi</a:t>
            </a:r>
            <a:r>
              <a:rPr lang="pl-PL" dirty="0"/>
              <a:t>)</a:t>
            </a:r>
          </a:p>
          <a:p>
            <a:pPr marL="285750" lvl="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235468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7"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Organizacje międzynarodowe</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262367"/>
            <a:ext cx="8255000" cy="6186309"/>
          </a:xfrm>
          <a:prstGeom prst="rect">
            <a:avLst/>
          </a:prstGeom>
        </p:spPr>
        <p:txBody>
          <a:bodyPr wrap="square">
            <a:spAutoFit/>
          </a:bodyPr>
          <a:lstStyle/>
          <a:p>
            <a:pPr marL="285750" lvl="0" indent="-285750">
              <a:buFont typeface="Arial" panose="020B0604020202020204" pitchFamily="34" charset="0"/>
              <a:buChar char="•"/>
            </a:pPr>
            <a:r>
              <a:rPr lang="pl-PL" dirty="0"/>
              <a:t>po II wojnie światowej - organizacja międzynarodowe są z reguły uznawane za podmiot prawa międzynarodowego</a:t>
            </a:r>
          </a:p>
          <a:p>
            <a:pPr marL="285750" lvl="0" indent="-285750">
              <a:buFont typeface="Arial" panose="020B0604020202020204" pitchFamily="34" charset="0"/>
              <a:buChar char="•"/>
            </a:pPr>
            <a:r>
              <a:rPr lang="pl-PL" dirty="0"/>
              <a:t>podmiotowość organizacji międzynarodowych – zdolność działania w płaszczyźnie międzynarodowej, do nabywania praw i zaciągania obowiązków międzynarodowych: zawieranie umów międzynarodowych z państwami i innymi organizacjami, korzystanie z biernego prawa legacji, ponoszenie odpowiedzialności i sprawowanie opieki nad funkcjonariuszami, korzystanie z przywilejów i immunitetów, działalność jest określona przez PM (na przykładzie ONZ)</a:t>
            </a:r>
          </a:p>
          <a:p>
            <a:pPr marL="285750" lvl="0" indent="-285750">
              <a:buFont typeface="Arial" panose="020B0604020202020204" pitchFamily="34" charset="0"/>
              <a:buChar char="•"/>
            </a:pPr>
            <a:r>
              <a:rPr lang="pl-PL" dirty="0"/>
              <a:t>organizacja ma w stosunku do państwa charakter pochodny, korzysta z podmiotowości w zakresie ustalonym przez tworzące organizację państwa w umowie konstytucyjnej, jest powoływana i rozwiązywana w zależności od woli państw członkowskich; podmiotem PM jest tylko ta organizacja, która ma niezbędną sumę kompetencji międzynarodowych</a:t>
            </a:r>
          </a:p>
          <a:p>
            <a:pPr marL="285750" lvl="0" indent="-285750">
              <a:buFont typeface="Arial" panose="020B0604020202020204" pitchFamily="34" charset="0"/>
              <a:buChar char="•"/>
            </a:pPr>
            <a:r>
              <a:rPr lang="pl-PL" dirty="0"/>
              <a:t>uprawnienia wynikają z umów powołujących je do życia (statutów) oraz innych umów międzynarodowych: 1) umowy w sprawie stałej siedziby i czasowego przebywania organów organizacji na terytorium państwa, 2) umowy w sprawie udzielania pomocy przez organizację, 3) umowy w sprawie stowarzyszenia państw z organizacją, 4) umowy o współpracy i koordynacji działania, zawierane między organizacjami międzynarodowymi </a:t>
            </a:r>
          </a:p>
          <a:p>
            <a:pPr marL="285750" lvl="0" indent="-285750">
              <a:buFont typeface="Arial" panose="020B0604020202020204" pitchFamily="34" charset="0"/>
              <a:buChar char="•"/>
            </a:pPr>
            <a:endParaRPr lang="pl-PL" dirty="0"/>
          </a:p>
          <a:p>
            <a:pPr marL="285750" lvl="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1883020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2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Stolica apostolska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262367"/>
            <a:ext cx="8255000" cy="5078313"/>
          </a:xfrm>
          <a:prstGeom prst="rect">
            <a:avLst/>
          </a:prstGeom>
        </p:spPr>
        <p:txBody>
          <a:bodyPr wrap="square">
            <a:spAutoFit/>
          </a:bodyPr>
          <a:lstStyle/>
          <a:p>
            <a:pPr marL="285750" lvl="0" indent="-285750">
              <a:buFont typeface="Arial" panose="020B0604020202020204" pitchFamily="34" charset="0"/>
              <a:buChar char="•"/>
            </a:pPr>
            <a:r>
              <a:rPr lang="pl-PL" dirty="0"/>
              <a:t>podmiotowość Stolicy Apostolskiej - głowa Kościoła katolickiego (zgodnie z prawem kanonicznym) – papież wraz z podległym mu zespołem urzędów kurialnych; zdolność papieża do występowania w stos. międzynarodowych była uznawana już w średniowieczu</a:t>
            </a:r>
          </a:p>
          <a:p>
            <a:pPr marL="285750" lvl="0" indent="-285750">
              <a:buFont typeface="Arial" panose="020B0604020202020204" pitchFamily="34" charset="0"/>
              <a:buChar char="•"/>
            </a:pPr>
            <a:r>
              <a:rPr lang="pl-PL" dirty="0"/>
              <a:t>traktat laterański – 11 luty 1929 r. podpisanie traktatu laterańskiego między Stolicą Apostolską a Włochami (utworzenie państwa-miasta Watykanu); traktat ten wyposażył Stolice Apostolską w atrybuty państwowości umożliwiając występowanie także jako Państwo-Miasto Watykan (dwoistość podmiotu); jednakże to Stolica Apostolska częściej występuje w stosunkach międzynarodowych:</a:t>
            </a:r>
          </a:p>
          <a:p>
            <a:pPr marL="742950" lvl="1" indent="-285750">
              <a:buFont typeface="Arial" panose="020B0604020202020204" pitchFamily="34" charset="0"/>
              <a:buChar char="•"/>
            </a:pPr>
            <a:r>
              <a:rPr lang="pl-PL" dirty="0"/>
              <a:t>posiada </a:t>
            </a:r>
            <a:r>
              <a:rPr lang="pl-PL" dirty="0" err="1"/>
              <a:t>ius</a:t>
            </a:r>
            <a:r>
              <a:rPr lang="pl-PL" dirty="0"/>
              <a:t> </a:t>
            </a:r>
            <a:r>
              <a:rPr lang="pl-PL" dirty="0" err="1"/>
              <a:t>contrahendi</a:t>
            </a:r>
            <a:r>
              <a:rPr lang="pl-PL" dirty="0"/>
              <a:t>, zawiera szczególnego rodzaju umowy międzynarodowe</a:t>
            </a:r>
          </a:p>
          <a:p>
            <a:pPr marL="742950" lvl="1" indent="-285750">
              <a:buFont typeface="Arial" panose="020B0604020202020204" pitchFamily="34" charset="0"/>
              <a:buChar char="•"/>
            </a:pPr>
            <a:r>
              <a:rPr lang="pl-PL" dirty="0"/>
              <a:t>posiada czynne i bierne prawo legacji (nuncjusze, internuncjusze) </a:t>
            </a:r>
          </a:p>
          <a:p>
            <a:pPr marL="285750" lvl="0" indent="-285750">
              <a:buFont typeface="Arial" panose="020B0604020202020204" pitchFamily="34" charset="0"/>
              <a:buChar char="•"/>
            </a:pPr>
            <a:r>
              <a:rPr lang="pl-PL" dirty="0"/>
              <a:t>Watykan jest gwarantem swobody wykonywania obowiązków Stolicy Apostolskiej </a:t>
            </a:r>
          </a:p>
          <a:p>
            <a:pPr marL="285750" lvl="0" indent="-285750">
              <a:buFont typeface="Arial" panose="020B0604020202020204" pitchFamily="34" charset="0"/>
              <a:buChar char="•"/>
            </a:pPr>
            <a:r>
              <a:rPr lang="pl-PL" dirty="0"/>
              <a:t>St. Apostolska zawiera umowy zarówno we własnym imieniu jak i imieniu Państwa Watykańskiego </a:t>
            </a:r>
          </a:p>
          <a:p>
            <a:pPr marL="285750" lvl="0" indent="-285750">
              <a:buFont typeface="Arial" panose="020B0604020202020204" pitchFamily="34" charset="0"/>
              <a:buChar char="•"/>
            </a:pPr>
            <a:endParaRPr lang="pl-PL" dirty="0"/>
          </a:p>
          <a:p>
            <a:pPr marL="285750" lvl="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146170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44"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Powstańcy i strona wojująca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262367"/>
            <a:ext cx="8255000" cy="4801314"/>
          </a:xfrm>
          <a:prstGeom prst="rect">
            <a:avLst/>
          </a:prstGeom>
        </p:spPr>
        <p:txBody>
          <a:bodyPr wrap="square">
            <a:spAutoFit/>
          </a:bodyPr>
          <a:lstStyle/>
          <a:p>
            <a:pPr marL="285750" lvl="0" indent="-285750">
              <a:buFont typeface="Arial" panose="020B0604020202020204" pitchFamily="34" charset="0"/>
              <a:buChar char="•"/>
            </a:pPr>
            <a:r>
              <a:rPr lang="pl-PL" dirty="0"/>
              <a:t>grupa prowadząca walkę przeciwko dotychczasowemu suwerenowi może stać się ograniczonym podmiotem PM - wiąże się to z uznaniem za powstańców lub stronę wojującą </a:t>
            </a:r>
          </a:p>
          <a:p>
            <a:pPr marL="742950" lvl="1" indent="-285750">
              <a:buFont typeface="Arial" panose="020B0604020202020204" pitchFamily="34" charset="0"/>
              <a:buChar char="•"/>
            </a:pPr>
            <a:r>
              <a:rPr lang="pl-PL" dirty="0"/>
              <a:t>uznanie za powstańców: ze względów politycznych państwo nie chce uznać grupy walczącej za stronę wojującą, państwo stwierdza, że grupa sprawuje faktyczną władzę na pewnym obszarze, a to państwo jest gotowe do nawiązania z daną grupą stosunków o ograniczonym charakterze ze względu na ochronę swoich interesów</a:t>
            </a:r>
          </a:p>
          <a:p>
            <a:pPr marL="742950" lvl="1" indent="-285750">
              <a:buFont typeface="Arial" panose="020B0604020202020204" pitchFamily="34" charset="0"/>
              <a:buChar char="•"/>
            </a:pPr>
            <a:r>
              <a:rPr lang="pl-PL" dirty="0"/>
              <a:t>uznanie za stronę wojującą: grupa powstańcza, która jest zorganizowana (władze), sprawuje kontrolę nad pewnym terytorium i przestrzega praw i zwyczajów wojennych. Uznanie powoduje, że grupa ta musi być traktowana jako podmiot praw i obowiązków międzynarodowych, przysługujących państwu prowadzącemu wojnę </a:t>
            </a:r>
          </a:p>
          <a:p>
            <a:pPr marL="285750" lvl="0" indent="-285750">
              <a:buFont typeface="Arial" panose="020B0604020202020204" pitchFamily="34" charset="0"/>
              <a:buChar char="•"/>
            </a:pPr>
            <a:r>
              <a:rPr lang="pl-PL" dirty="0"/>
              <a:t>podmiotowość czasowa (do powstania nowego państwa lub stłumienia powstania)</a:t>
            </a:r>
          </a:p>
          <a:p>
            <a:pPr marL="285750" lvl="0" indent="-285750">
              <a:buFont typeface="Arial" panose="020B0604020202020204" pitchFamily="34" charset="0"/>
              <a:buChar char="•"/>
            </a:pPr>
            <a:endParaRPr lang="pl-PL" dirty="0"/>
          </a:p>
          <a:p>
            <a:pPr marL="285750" lvl="0" indent="-285750">
              <a:buFont typeface="Arial" panose="020B0604020202020204" pitchFamily="34" charset="0"/>
              <a:buChar char="•"/>
            </a:pPr>
            <a:endParaRPr lang="pl-PL"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2504331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Osoby fizyczne i prawne</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632311"/>
          </a:xfrm>
          <a:prstGeom prst="rect">
            <a:avLst/>
          </a:prstGeom>
        </p:spPr>
        <p:txBody>
          <a:bodyPr wrap="square">
            <a:spAutoFit/>
          </a:bodyPr>
          <a:lstStyle/>
          <a:p>
            <a:pPr marL="285750" lvl="0" indent="-285750">
              <a:buFont typeface="Arial" panose="020B0604020202020204" pitchFamily="34" charset="0"/>
              <a:buChar char="•"/>
            </a:pPr>
            <a:r>
              <a:rPr lang="pl-PL" dirty="0"/>
              <a:t>z reguły nie posiadają praw wynikających bezpośrednio z prawa międzynarodowego, zwykle to państwa występują w ich imieniu z tytułu sprawowania tzw. opieki dyplomatycznej, dopuszczenie jednostek do bezpośredniego udziału w stosunkach stanowiłoby ograniczenie wykonywania suwerenności państwach</a:t>
            </a:r>
          </a:p>
          <a:p>
            <a:pPr marL="285750" lvl="0" indent="-285750">
              <a:buFont typeface="Arial" panose="020B0604020202020204" pitchFamily="34" charset="0"/>
              <a:buChar char="•"/>
            </a:pPr>
            <a:r>
              <a:rPr lang="pl-PL" dirty="0"/>
              <a:t>Istnieją normy PM adresowane bezpośrednio do jednostek, dające im określone prawa i nakładające obowiązki i odpowiedzialność </a:t>
            </a:r>
            <a:r>
              <a:rPr lang="pl-PL" dirty="0" err="1"/>
              <a:t>np</a:t>
            </a:r>
            <a:r>
              <a:rPr lang="pl-PL" dirty="0"/>
              <a:t>: zakaz piractwa, pojęcie zbrodni międzynarodowych (zbrodnie wojenne, przeciwko pokojowi i przeciwko ludzkości, ludobójstwo, apartheid) pociągają za sobą odpowiedzialność karną osób fizycznych (wynikająca z naruszenia norm PM)</a:t>
            </a:r>
          </a:p>
          <a:p>
            <a:pPr marL="742950" lvl="1" indent="-285750">
              <a:buFont typeface="Arial" panose="020B0604020202020204" pitchFamily="34" charset="0"/>
              <a:buChar char="•"/>
            </a:pPr>
            <a:r>
              <a:rPr lang="pl-PL" dirty="0"/>
              <a:t>zdolność działań w płaszczyźnie międzynarodowej - istnienie norm adresowanych do osób fizycznych oraz posiadanie praw i obowiązków niezależnie od ich sporadyczności nie wystarcza do uzyskania podmiotowości, gdyż nie zostały one uzyskane czy zaciągnięte poprzez własne działania ale poprzez wolę państwa i za jego zgodą (np. prawa człowieka czy mniejszości narodowych)</a:t>
            </a:r>
          </a:p>
          <a:p>
            <a:pPr marL="742950" lvl="1" indent="-285750">
              <a:buFont typeface="Arial" panose="020B0604020202020204" pitchFamily="34" charset="0"/>
              <a:buChar char="•"/>
            </a:pPr>
            <a:r>
              <a:rPr lang="pl-PL" dirty="0"/>
              <a:t>prawo petycji - możliwość składania petycji jest uwzględniona w niektórych umowach o ochronie praw człowieka (Europejska Konwencja o Ochronie Praw Człowieka i Podstawowych Wolności)</a:t>
            </a:r>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2243919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9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Inne podmioty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Osoby fizyczne i prawne</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3693319"/>
          </a:xfrm>
          <a:prstGeom prst="rect">
            <a:avLst/>
          </a:prstGeom>
        </p:spPr>
        <p:txBody>
          <a:bodyPr wrap="square">
            <a:spAutoFit/>
          </a:bodyPr>
          <a:lstStyle/>
          <a:p>
            <a:pPr marL="285750" indent="-285750">
              <a:buFont typeface="Arial" panose="020B0604020202020204" pitchFamily="34" charset="0"/>
              <a:buChar char="•"/>
            </a:pPr>
            <a:r>
              <a:rPr lang="pl-PL" b="1" dirty="0"/>
              <a:t>Osoby prawne </a:t>
            </a:r>
            <a:r>
              <a:rPr lang="pl-PL" dirty="0"/>
              <a:t>- co do zasady nie są podmiotami prawa międzynarodowego, a ochronę ich interesów zapewniają państwa sprawujące opiekę dyplomatyczną</a:t>
            </a:r>
          </a:p>
          <a:p>
            <a:pPr marL="285750" indent="-285750">
              <a:buFont typeface="Arial" panose="020B0604020202020204" pitchFamily="34" charset="0"/>
              <a:buChar char="•"/>
            </a:pPr>
            <a:r>
              <a:rPr lang="pl-PL" dirty="0"/>
              <a:t>umowy zawierane przez osoby prawne z państwami nie są umowami w sensie prawnomiędzynarodowym </a:t>
            </a:r>
          </a:p>
          <a:p>
            <a:pPr marL="285750" indent="-285750">
              <a:buFont typeface="Arial" panose="020B0604020202020204" pitchFamily="34" charset="0"/>
              <a:buChar char="•"/>
            </a:pPr>
            <a:r>
              <a:rPr lang="pl-PL" dirty="0"/>
              <a:t>dopuszczanie osób prawnych do pewnych dziedzin współpracy międzynarodowej regulowanej bezpośrednio prawem międzynarodowym </a:t>
            </a:r>
            <a:r>
              <a:rPr lang="pl-PL" dirty="0">
                <a:sym typeface="Wingdings" panose="05000000000000000000" pitchFamily="2" charset="2"/>
              </a:rPr>
              <a:t></a:t>
            </a:r>
            <a:r>
              <a:rPr lang="pl-PL" dirty="0"/>
              <a:t> posiadanie praw i obowiązków płynących z prawa międzynarodowego, dostęp do arbitrażu i sądu (np. INMARSAT) </a:t>
            </a:r>
          </a:p>
          <a:p>
            <a:pPr marL="285750" indent="-285750">
              <a:buFont typeface="Arial" panose="020B0604020202020204" pitchFamily="34" charset="0"/>
              <a:buChar char="•"/>
            </a:pPr>
            <a:r>
              <a:rPr lang="pl-PL" dirty="0"/>
              <a:t>eksploatacja zasobów naturalnych międzynarodowego obszaru dna morskiego (wspólne dziedzictwo ludzkości) </a:t>
            </a:r>
            <a:r>
              <a:rPr lang="pl-PL" dirty="0">
                <a:sym typeface="Wingdings" panose="05000000000000000000" pitchFamily="2" charset="2"/>
              </a:rPr>
              <a:t></a:t>
            </a:r>
            <a:r>
              <a:rPr lang="pl-PL" dirty="0"/>
              <a:t> pod kontrolą Organizacji Dna Morskiego, także przedsiębiorstwa państwowe i osoby prawne mające przynależność państwową</a:t>
            </a:r>
          </a:p>
          <a:p>
            <a:pPr marL="285750" lvl="0" indent="-285750">
              <a:buFont typeface="Arial" panose="020B0604020202020204" pitchFamily="34" charset="0"/>
              <a:buChar char="•"/>
            </a:pPr>
            <a:endParaRPr lang="pl-PL" b="1" dirty="0"/>
          </a:p>
          <a:p>
            <a:pPr marL="342900" indent="-342900">
              <a:buFont typeface="Arial" panose="020B0604020202020204" pitchFamily="34" charset="0"/>
              <a:buChar char="•"/>
            </a:pPr>
            <a:endParaRPr lang="pl-PL" dirty="0">
              <a:solidFill>
                <a:prstClr val="black"/>
              </a:solidFill>
            </a:endParaRPr>
          </a:p>
        </p:txBody>
      </p:sp>
    </p:spTree>
    <p:extLst>
      <p:ext uri="{BB962C8B-B14F-4D97-AF65-F5344CB8AC3E}">
        <p14:creationId xmlns:p14="http://schemas.microsoft.com/office/powerpoint/2010/main" val="4222354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6"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międzynarodowe</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Definicja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4247317"/>
          </a:xfrm>
          <a:prstGeom prst="rect">
            <a:avLst/>
          </a:prstGeom>
        </p:spPr>
        <p:txBody>
          <a:bodyPr wrap="square">
            <a:spAutoFit/>
          </a:bodyPr>
          <a:lstStyle/>
          <a:p>
            <a:pPr marL="285750" indent="-285750">
              <a:buFont typeface="Arial" panose="020B0604020202020204" pitchFamily="34" charset="0"/>
              <a:buChar char="•"/>
            </a:pPr>
            <a:r>
              <a:rPr lang="pl-PL" dirty="0"/>
              <a:t>uznanie międzynarodowe to akt prawny, w którym podmiot PM (państwo lub organizacja międzynarodowa) stwierdza istnienie pewnych faktów oraz przyznaje im określone skutki prawne. Przedmiotem uznania może być państwo, rząd, powstańcy, strona wojująca, naród; szersze rozumienie - uznanie może odnosić się do każdej w zasadzie sytuacji prawnej</a:t>
            </a:r>
          </a:p>
          <a:p>
            <a:pPr marL="285750" indent="-285750">
              <a:buFont typeface="Arial" panose="020B0604020202020204" pitchFamily="34" charset="0"/>
              <a:buChar char="•"/>
            </a:pPr>
            <a:r>
              <a:rPr lang="pl-PL" dirty="0"/>
              <a:t>uznanie może być udzielane: </a:t>
            </a:r>
          </a:p>
          <a:p>
            <a:pPr marL="742950" lvl="1" indent="-285750">
              <a:buFont typeface="Arial" panose="020B0604020202020204" pitchFamily="34" charset="0"/>
              <a:buChar char="•"/>
            </a:pPr>
            <a:r>
              <a:rPr lang="pl-PL" dirty="0"/>
              <a:t>indywidualnie przez poszczególne pomioty PM lub </a:t>
            </a:r>
          </a:p>
          <a:p>
            <a:pPr marL="742950" lvl="1" indent="-285750">
              <a:buFont typeface="Arial" panose="020B0604020202020204" pitchFamily="34" charset="0"/>
              <a:buChar char="•"/>
            </a:pPr>
            <a:r>
              <a:rPr lang="pl-PL" dirty="0"/>
              <a:t>kolektywnie przez grupę państw lub organizację międzynarodową (w tym przypadku uznaniem podmiotowości państwa jest przyjęcie go w poczet członków)</a:t>
            </a:r>
          </a:p>
          <a:p>
            <a:pPr marL="742950" lvl="1" indent="-285750">
              <a:buFont typeface="Arial" panose="020B0604020202020204" pitchFamily="34" charset="0"/>
              <a:buChar char="•"/>
            </a:pPr>
            <a:r>
              <a:rPr lang="pl-PL" dirty="0"/>
              <a:t>wyraźne (notyfikowanie tego zainteresowanemu podmiotowi w sposób jednoznaczny i nie budzący wątpliwości) i </a:t>
            </a:r>
          </a:p>
          <a:p>
            <a:pPr marL="742950" lvl="1" indent="-285750">
              <a:buFont typeface="Arial" panose="020B0604020202020204" pitchFamily="34" charset="0"/>
              <a:buChar char="•"/>
            </a:pPr>
            <a:r>
              <a:rPr lang="pl-PL" dirty="0"/>
              <a:t>dorozumiane (wynika ono z faktów </a:t>
            </a:r>
            <a:r>
              <a:rPr lang="pl-PL" dirty="0" err="1"/>
              <a:t>konkludentnych</a:t>
            </a:r>
            <a:r>
              <a:rPr lang="pl-PL" dirty="0"/>
              <a:t> - uznanie państwa lub rządu wynika z nawiązania stosunków dyplomatycznych lub podpisania umowy bilateralnej z państwem lub rządem uznanym)</a:t>
            </a:r>
            <a:endParaRPr lang="pl-PL" dirty="0">
              <a:solidFill>
                <a:prstClr val="black"/>
              </a:solidFill>
            </a:endParaRPr>
          </a:p>
        </p:txBody>
      </p:sp>
    </p:spTree>
    <p:extLst>
      <p:ext uri="{BB962C8B-B14F-4D97-AF65-F5344CB8AC3E}">
        <p14:creationId xmlns:p14="http://schemas.microsoft.com/office/powerpoint/2010/main" val="2012948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40"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międzynarodowe</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Podstawy i charakter uznania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3693319"/>
          </a:xfrm>
          <a:prstGeom prst="rect">
            <a:avLst/>
          </a:prstGeom>
        </p:spPr>
        <p:txBody>
          <a:bodyPr wrap="square">
            <a:spAutoFit/>
          </a:bodyPr>
          <a:lstStyle/>
          <a:p>
            <a:pPr marL="285750" indent="-285750">
              <a:buFont typeface="Arial" panose="020B0604020202020204" pitchFamily="34" charset="0"/>
              <a:buChar char="•"/>
            </a:pPr>
            <a:r>
              <a:rPr lang="pl-PL" dirty="0"/>
              <a:t>Podstawy uznania - dwa poglądy: </a:t>
            </a:r>
          </a:p>
          <a:p>
            <a:pPr marL="742950" lvl="1" indent="-285750">
              <a:buFont typeface="Arial" panose="020B0604020202020204" pitchFamily="34" charset="0"/>
              <a:buChar char="•"/>
            </a:pPr>
            <a:r>
              <a:rPr lang="pl-PL" dirty="0"/>
              <a:t>czy jest ono dyskrecjonalne (całkowicie zależne od woli podmiotu uznającego) </a:t>
            </a:r>
          </a:p>
          <a:p>
            <a:pPr marL="742950" lvl="1" indent="-285750">
              <a:buFont typeface="Arial" panose="020B0604020202020204" pitchFamily="34" charset="0"/>
              <a:buChar char="•"/>
            </a:pPr>
            <a:r>
              <a:rPr lang="pl-PL" dirty="0"/>
              <a:t>czy też może istnieć prawny obowiązek uznania lub nieuznania </a:t>
            </a:r>
          </a:p>
          <a:p>
            <a:pPr marL="285750" indent="-285750">
              <a:buFont typeface="Arial" panose="020B0604020202020204" pitchFamily="34" charset="0"/>
              <a:buChar char="•"/>
            </a:pPr>
            <a:r>
              <a:rPr lang="pl-PL" dirty="0"/>
              <a:t>C. Berezowski: nie istnieje obowiązek uznania, to kompetencja własna państwa </a:t>
            </a:r>
          </a:p>
          <a:p>
            <a:pPr marL="285750" indent="-285750">
              <a:buFont typeface="Arial" panose="020B0604020202020204" pitchFamily="34" charset="0"/>
              <a:buChar char="•"/>
            </a:pPr>
            <a:r>
              <a:rPr lang="pl-PL" dirty="0"/>
              <a:t>K. Skubiszewski: zasada samostanowienia narodów krępuje swobodę uznania </a:t>
            </a:r>
          </a:p>
          <a:p>
            <a:pPr marL="285750" indent="-285750">
              <a:buFont typeface="Arial" panose="020B0604020202020204" pitchFamily="34" charset="0"/>
              <a:buChar char="•"/>
            </a:pPr>
            <a:r>
              <a:rPr lang="pl-PL" dirty="0"/>
              <a:t>odmawianie uznania, gdy istnieją wszelkie przesłanki uznania państwa lub rządu może być uznane za akt nieprzyjazny i sprzeczny z celami ONZ </a:t>
            </a:r>
          </a:p>
          <a:p>
            <a:pPr marL="285750" indent="-285750">
              <a:buFont typeface="Arial" panose="020B0604020202020204" pitchFamily="34" charset="0"/>
              <a:buChar char="•"/>
            </a:pPr>
            <a:r>
              <a:rPr lang="pl-PL" dirty="0"/>
              <a:t>praktyka uznania powinna być prowadzona zgodnie z ogólnymi i powszechnie uznanymi zasadami prawa międzynarodowego, zwłaszcza prawem do samostanowienia </a:t>
            </a:r>
          </a:p>
          <a:p>
            <a:pPr marL="285750" indent="-285750">
              <a:buFont typeface="Arial" panose="020B0604020202020204" pitchFamily="34" charset="0"/>
              <a:buChar char="•"/>
            </a:pPr>
            <a:r>
              <a:rPr lang="pl-PL" dirty="0"/>
              <a:t>żadnego państwa nie można jednak zmusić do uznania innego państwa lub rządu – uznanie, zgodnie z PM, jest faktem pozostającym w sferze swobodnej decyzji poszczególnych podmiotów </a:t>
            </a:r>
          </a:p>
        </p:txBody>
      </p:sp>
    </p:spTree>
    <p:extLst>
      <p:ext uri="{BB962C8B-B14F-4D97-AF65-F5344CB8AC3E}">
        <p14:creationId xmlns:p14="http://schemas.microsoft.com/office/powerpoint/2010/main" val="167518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Obowiązywanie umów międzynarodowych</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Interpretacja wg Konwencji Wiedeńskiej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247317"/>
          </a:xfrm>
          <a:prstGeom prst="rect">
            <a:avLst/>
          </a:prstGeom>
        </p:spPr>
        <p:txBody>
          <a:bodyPr wrap="square">
            <a:spAutoFit/>
          </a:bodyPr>
          <a:lstStyle/>
          <a:p>
            <a:pPr marL="285750" indent="-285750">
              <a:buFont typeface="Arial" panose="020B0604020202020204" pitchFamily="34" charset="0"/>
              <a:buChar char="•"/>
            </a:pPr>
            <a:r>
              <a:rPr lang="pl-PL" dirty="0"/>
              <a:t>traktat należy interpretować „w dobrej wierze, zgadnie ze zwykłym znaczeniem, jakie należy przypisywać użytym w nim wyrazom w ich kontekście oraz w świetle jego przedmiotu i celu” (art. 31)</a:t>
            </a:r>
          </a:p>
          <a:p>
            <a:pPr marL="285750" indent="-285750">
              <a:buFont typeface="Arial" panose="020B0604020202020204" pitchFamily="34" charset="0"/>
              <a:buChar char="•"/>
            </a:pPr>
            <a:r>
              <a:rPr lang="pl-PL" dirty="0"/>
              <a:t>przy interpretacji należy brać pod uwagę kontekst (tekst umowy, wszelkie porozumienia w związku z tą umową oraz dokumenty dot. tej umowy) oraz: późniejsze porozumienia między stronami dot. interpretacji lub stosowania, późniejsza praktykę stosowania umowy (jako porozumienie w sprawie interpretacji), wszelkie normy prawa międzynarodowego obowiązujące w stosunkach między stronami</a:t>
            </a:r>
          </a:p>
          <a:p>
            <a:pPr marL="285750" indent="-285750">
              <a:buFont typeface="Arial" panose="020B0604020202020204" pitchFamily="34" charset="0"/>
              <a:buChar char="•"/>
            </a:pPr>
            <a:r>
              <a:rPr lang="pl-PL" dirty="0"/>
              <a:t>do pomocniczych środków interpretacji, łącznie z pracami przygotowawczymi do umowy, oraz okoliczności, w jakich została ona zawarta, wolno sięgać w celu potwierdzenia znaczenia wynikającego z zastosowania wyżej wymienionych wskazówek interpretacyjnych albo wówczas, gdy interpretacja oparta na tych wskazówkach pozostawia wątpliwości lub niejasności albo też prowadzi do rezultatu oczywiście absurdalnego lub nierozsądnego (art. 31-32)</a:t>
            </a:r>
          </a:p>
        </p:txBody>
      </p:sp>
    </p:spTree>
    <p:extLst>
      <p:ext uri="{BB962C8B-B14F-4D97-AF65-F5344CB8AC3E}">
        <p14:creationId xmlns:p14="http://schemas.microsoft.com/office/powerpoint/2010/main" val="3320041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63"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międzynarodowe</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Formy uznania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3416320"/>
          </a:xfrm>
          <a:prstGeom prst="rect">
            <a:avLst/>
          </a:prstGeom>
        </p:spPr>
        <p:txBody>
          <a:bodyPr wrap="square">
            <a:spAutoFit/>
          </a:bodyPr>
          <a:lstStyle/>
          <a:p>
            <a:pPr marL="285750" indent="-285750">
              <a:buFont typeface="Arial" panose="020B0604020202020204" pitchFamily="34" charset="0"/>
              <a:buChar char="•"/>
            </a:pPr>
            <a:r>
              <a:rPr lang="pl-PL" b="1" dirty="0"/>
              <a:t>uznanie wyraźne</a:t>
            </a:r>
            <a:r>
              <a:rPr lang="pl-PL" dirty="0"/>
              <a:t>: oświadczenie, że uznaje się nowe państw, rząd, powstańców czy stronę wojującą</a:t>
            </a:r>
          </a:p>
          <a:p>
            <a:pPr marL="285750" indent="-285750">
              <a:buFont typeface="Arial" panose="020B0604020202020204" pitchFamily="34" charset="0"/>
              <a:buChar char="•"/>
            </a:pPr>
            <a:r>
              <a:rPr lang="pl-PL" b="1" dirty="0"/>
              <a:t>uznanie milczące</a:t>
            </a:r>
            <a:r>
              <a:rPr lang="pl-PL" dirty="0"/>
              <a:t>: określone postępowanie państwa uznającego, z którego wynika domniemanie, że państwo uznało taką lub inną organizację</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b="1" dirty="0"/>
              <a:t>uznanie de iure</a:t>
            </a:r>
            <a:r>
              <a:rPr lang="pl-PL" dirty="0"/>
              <a:t>: pełne i ostateczne, gdy uznawana organizacja spełnia wszelkie warunki niezbędne do jej uznania (bezwarunkowe i nieodwracalne)</a:t>
            </a:r>
          </a:p>
          <a:p>
            <a:pPr marL="285750" indent="-285750">
              <a:buFont typeface="Arial" panose="020B0604020202020204" pitchFamily="34" charset="0"/>
              <a:buChar char="•"/>
            </a:pPr>
            <a:r>
              <a:rPr lang="pl-PL" b="1" dirty="0"/>
              <a:t>uznane de facto</a:t>
            </a:r>
            <a:r>
              <a:rPr lang="pl-PL" dirty="0"/>
              <a:t>: niepełne, prowizoryczne i może być cofnięte, gdy uznawana organizacja nie spełnia wszystkich warunków niezbędnych do uznania de iure, a uznający ma interes w nawiązaniu z nią stosunków </a:t>
            </a:r>
          </a:p>
          <a:p>
            <a:pPr marL="742950" lvl="1" indent="-285750">
              <a:buFont typeface="Arial" panose="020B0604020202020204" pitchFamily="34" charset="0"/>
              <a:buChar char="•"/>
            </a:pPr>
            <a:r>
              <a:rPr lang="pl-PL" dirty="0"/>
              <a:t>Rozróżnienie to ma charakter przede wszystkim polityczny </a:t>
            </a:r>
          </a:p>
          <a:p>
            <a:pPr marL="742950" lvl="1" indent="-285750">
              <a:buFont typeface="Arial" panose="020B0604020202020204" pitchFamily="34" charset="0"/>
              <a:buChar char="•"/>
            </a:pPr>
            <a:r>
              <a:rPr lang="pl-PL" dirty="0"/>
              <a:t>Czasem uznanie może mieć charakter przedwczesny</a:t>
            </a:r>
          </a:p>
        </p:txBody>
      </p:sp>
    </p:spTree>
    <p:extLst>
      <p:ext uri="{BB962C8B-B14F-4D97-AF65-F5344CB8AC3E}">
        <p14:creationId xmlns:p14="http://schemas.microsoft.com/office/powerpoint/2010/main" val="1736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państwa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Podstawy uznania państwa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355312"/>
          </a:xfrm>
          <a:prstGeom prst="rect">
            <a:avLst/>
          </a:prstGeom>
        </p:spPr>
        <p:txBody>
          <a:bodyPr wrap="square">
            <a:spAutoFit/>
          </a:bodyPr>
          <a:lstStyle/>
          <a:p>
            <a:pPr marL="285750" indent="-285750">
              <a:buFont typeface="Arial" panose="020B0604020202020204" pitchFamily="34" charset="0"/>
              <a:buChar char="•"/>
            </a:pPr>
            <a:r>
              <a:rPr lang="pl-PL" dirty="0"/>
              <a:t>Jednostronny akt, za pomocą którego państw lub państwa oświadczają lub milcząco przyjmują, że istniejącą organizację terytorialną uważają za państwo ze wszystkimi wynikającymi stąd konsekwencjami </a:t>
            </a:r>
          </a:p>
          <a:p>
            <a:pPr marL="285750" indent="-285750">
              <a:buFont typeface="Arial" panose="020B0604020202020204" pitchFamily="34" charset="0"/>
              <a:buChar char="•"/>
            </a:pPr>
            <a:r>
              <a:rPr lang="pl-PL" dirty="0"/>
              <a:t>istnienie pewnych kryteriów pozwalających na rozstrzygnięcie wątpliwości czy należy udzielić już uznania nowopowstałemu państwu - jednym z nich jest efektywność – stabilność i skuteczność władzy najwyższej nowopowstałego państwa, jej zdolność do utrzymywania stosunków międzynarodowych; uzyskuje wtedy zdolność do czynności prawnych w rozumieniu PM (staje się suwerennym podmiotem PM)</a:t>
            </a:r>
          </a:p>
          <a:p>
            <a:pPr marL="285750" indent="-285750">
              <a:buFont typeface="Arial" panose="020B0604020202020204" pitchFamily="34" charset="0"/>
              <a:buChar char="•"/>
            </a:pPr>
            <a:r>
              <a:rPr lang="pl-PL" dirty="0"/>
              <a:t>inne kryteria można podzielić na polityczne –odnoszące się do opinii i prawne odnoszące się do faktów (subiektywne i obiektywne)</a:t>
            </a:r>
          </a:p>
          <a:p>
            <a:pPr marL="285750" indent="-285750">
              <a:buFont typeface="Arial" panose="020B0604020202020204" pitchFamily="34" charset="0"/>
              <a:buChar char="•"/>
            </a:pPr>
            <a:r>
              <a:rPr lang="pl-PL" b="1" dirty="0"/>
              <a:t>przedwczesne uznanie </a:t>
            </a:r>
            <a:r>
              <a:rPr lang="pl-PL" dirty="0"/>
              <a:t>– uznanie udzielone, mimo iż istnieją poważne wątpliwości co do stabilności i trwałości nowej organizacji terytorialnej, uznanie za państwo jeszcze w trakcie walki</a:t>
            </a:r>
          </a:p>
          <a:p>
            <a:pPr marL="285750" indent="-285750">
              <a:buFont typeface="Arial" panose="020B0604020202020204" pitchFamily="34" charset="0"/>
              <a:buChar char="•"/>
            </a:pPr>
            <a:r>
              <a:rPr lang="pl-PL" dirty="0"/>
              <a:t>przedwczesne uznanie stanowi naruszenie PM, gdyż jest ono udzielane bezpodstawnie (uznawana społeczność nie tworzy jeszcze państwa w świetle faktów) oraz jest ono w pewnym sensie interwencja w sprawy wewnętrzne jakiegoś państwa</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915482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8"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państwa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Konsekwencje uznania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2158" y="1064486"/>
            <a:ext cx="8255000" cy="5909310"/>
          </a:xfrm>
          <a:prstGeom prst="rect">
            <a:avLst/>
          </a:prstGeom>
        </p:spPr>
        <p:txBody>
          <a:bodyPr wrap="square">
            <a:spAutoFit/>
          </a:bodyPr>
          <a:lstStyle/>
          <a:p>
            <a:pPr marL="285750" indent="-285750">
              <a:buFont typeface="Arial" panose="020B0604020202020204" pitchFamily="34" charset="0"/>
              <a:buChar char="•"/>
            </a:pPr>
            <a:r>
              <a:rPr lang="pl-PL" dirty="0"/>
              <a:t>teoria konstytutywna – gdy tworzy nową sytuację prawną lub nowy podmiot prawa nie istniałby bez aktu uznania, skutki prawne powstają dopiero z momentem uznania stanu faktycznego, nabycie podmiotowości zależy od uznania; teoria ta wynika z teorii pozytywistycznej i mówi, iż skoro źródłem praw i obowiązków jest zgoda państw, wyrażona lub dorozumiana, to ona tez jest źródłem podmiotowości; nowe państwo staje się podmiotem PM tylko w drodze uznania przez inne podmioty PM</a:t>
            </a:r>
          </a:p>
          <a:p>
            <a:pPr marL="285750" indent="-285750">
              <a:buFont typeface="Arial" panose="020B0604020202020204" pitchFamily="34" charset="0"/>
              <a:buChar char="•"/>
            </a:pPr>
            <a:r>
              <a:rPr lang="pl-PL" dirty="0"/>
              <a:t>teoria deklaratoryjna – jeżeli istnienie tego co się uznaje, nie zależy od aktu uznania skutki prawne maja miejsce z chwilą, gdy sytuacja faktyczna spełnia stawiane przez PM warunki; nabycie podmiotowości będzie wynikiem nie uznania przez inne podmioty PM ale przez uzyskanie efektywności przez nowy porządek prawny, co jest tylko odnotowywane przez uznanie</a:t>
            </a:r>
          </a:p>
          <a:p>
            <a:pPr marL="285750" indent="-285750">
              <a:buFont typeface="Arial" panose="020B0604020202020204" pitchFamily="34" charset="0"/>
              <a:buChar char="•"/>
            </a:pPr>
            <a:r>
              <a:rPr lang="pl-PL" dirty="0"/>
              <a:t>znaczenie uznania:</a:t>
            </a:r>
          </a:p>
          <a:p>
            <a:pPr marL="742950" lvl="1" indent="-285750">
              <a:buFont typeface="Arial" panose="020B0604020202020204" pitchFamily="34" charset="0"/>
              <a:buChar char="•"/>
            </a:pPr>
            <a:r>
              <a:rPr lang="pl-PL" dirty="0"/>
              <a:t>polityczne – uznanie jako warunek zapewnienia międzynarodowego pokoju i współpracy oraz stworzenia trwałej podstawy stosunków między państwami; </a:t>
            </a:r>
          </a:p>
          <a:p>
            <a:pPr marL="742950" lvl="1" indent="-285750">
              <a:buFont typeface="Arial" panose="020B0604020202020204" pitchFamily="34" charset="0"/>
              <a:buChar char="•"/>
            </a:pPr>
            <a:r>
              <a:rPr lang="pl-PL" dirty="0"/>
              <a:t>prawne skutki uznania - zarejestrowanie i akceptowanie nowego państwa, nawiązanie stosunków dyplomatycznych, stwierdzenie kompetencji jego organów i przedstawicieli oraz przyznanie im stosownych przywilejów i immunitetów, możliwość występowania przed sądami wewnętrznymi, korzystania z immunitetu sądowego oraz stwierdzenia obowiązywania aktów wewnętrznych uznawanego państwa</a:t>
            </a:r>
          </a:p>
        </p:txBody>
      </p:sp>
    </p:spTree>
    <p:extLst>
      <p:ext uri="{BB962C8B-B14F-4D97-AF65-F5344CB8AC3E}">
        <p14:creationId xmlns:p14="http://schemas.microsoft.com/office/powerpoint/2010/main" val="3307929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8"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rządu</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Podstawy uznania rządu</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355312"/>
          </a:xfrm>
          <a:prstGeom prst="rect">
            <a:avLst/>
          </a:prstGeom>
        </p:spPr>
        <p:txBody>
          <a:bodyPr wrap="square">
            <a:spAutoFit/>
          </a:bodyPr>
          <a:lstStyle/>
          <a:p>
            <a:pPr marL="285750" indent="-285750">
              <a:buFont typeface="Arial" panose="020B0604020202020204" pitchFamily="34" charset="0"/>
              <a:buChar char="•"/>
            </a:pPr>
            <a:r>
              <a:rPr lang="pl-PL" dirty="0"/>
              <a:t>akt jednostronny państwa, w którym oświadcza ono lub milcząco przyjmuje, że nowy rząd jest organem właściwym do reprezentowania swego państwa w stosunkach międzynarodowych i że uznający je chce utrzymywać stosunki z tym rządem </a:t>
            </a:r>
          </a:p>
          <a:p>
            <a:pPr marL="285750" indent="-285750">
              <a:buFont typeface="Arial" panose="020B0604020202020204" pitchFamily="34" charset="0"/>
              <a:buChar char="•"/>
            </a:pPr>
            <a:r>
              <a:rPr lang="pl-PL" dirty="0"/>
              <a:t>Występuje gdy rząd dochodzi do władzy w drodze </a:t>
            </a:r>
            <a:r>
              <a:rPr lang="pl-PL" dirty="0" err="1"/>
              <a:t>pozakonstytucyjnej</a:t>
            </a:r>
            <a:r>
              <a:rPr lang="pl-PL" dirty="0"/>
              <a:t> czyli w drodze puczu, zamachu stanu, przewrotu czy rewolucji</a:t>
            </a:r>
          </a:p>
          <a:p>
            <a:pPr marL="285750" indent="-285750">
              <a:buFont typeface="Arial" panose="020B0604020202020204" pitchFamily="34" charset="0"/>
              <a:buChar char="•"/>
            </a:pPr>
            <a:r>
              <a:rPr lang="pl-PL" dirty="0"/>
              <a:t>kryteria uznania rządu:</a:t>
            </a:r>
          </a:p>
          <a:p>
            <a:pPr marL="742950" lvl="1" indent="-285750">
              <a:buFont typeface="Arial" panose="020B0604020202020204" pitchFamily="34" charset="0"/>
              <a:buChar char="•"/>
            </a:pPr>
            <a:r>
              <a:rPr lang="pl-PL" dirty="0"/>
              <a:t>Prawne (obiektywne) </a:t>
            </a:r>
          </a:p>
          <a:p>
            <a:pPr marL="1200150" lvl="2" indent="-285750">
              <a:buFont typeface="Arial" panose="020B0604020202020204" pitchFamily="34" charset="0"/>
              <a:buChar char="•"/>
            </a:pPr>
            <a:r>
              <a:rPr lang="pl-PL" dirty="0"/>
              <a:t>kryterium efektywności: fakt, że dany rząd sprawuje rzeczywistą władzę na terytorium państwa i jest w stanie reprezentować je wobec innych państw , efektywność grupy pretendującej do władzy, rzeczywiste sprawowanie władzy państwowej nad określoną grupą ludzi, na określonym terytorium (milczące lub wyraźne poparcie ludności i zdolność do wykonywania zobowiązań międzynarodowych)  </a:t>
            </a:r>
          </a:p>
          <a:p>
            <a:pPr marL="1200150" lvl="2" indent="-285750">
              <a:buFont typeface="Arial" panose="020B0604020202020204" pitchFamily="34" charset="0"/>
              <a:buChar char="•"/>
            </a:pPr>
            <a:r>
              <a:rPr lang="pl-PL" dirty="0"/>
              <a:t>Legitymizm – przeciwna teoria, postulująca nieuznawanie rządów, które nie mogą się powołać na odpowiednią legitymację prawną, czyli zgodność z określonym wewnętrznym porządkiem prawnym); </a:t>
            </a:r>
          </a:p>
          <a:p>
            <a:pPr marL="742950" lvl="1" indent="-285750">
              <a:buFont typeface="Arial" panose="020B0604020202020204" pitchFamily="34" charset="0"/>
              <a:buChar char="•"/>
            </a:pPr>
            <a:r>
              <a:rPr lang="pl-PL" dirty="0"/>
              <a:t>polityczne (subiektywne)</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4025550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8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rządu</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Podstawy uznania rządu</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4247317"/>
          </a:xfrm>
          <a:prstGeom prst="rect">
            <a:avLst/>
          </a:prstGeom>
        </p:spPr>
        <p:txBody>
          <a:bodyPr wrap="square">
            <a:spAutoFit/>
          </a:bodyPr>
          <a:lstStyle/>
          <a:p>
            <a:pPr marL="285750" indent="-285750">
              <a:buFont typeface="Arial" panose="020B0604020202020204" pitchFamily="34" charset="0"/>
              <a:buChar char="•"/>
            </a:pPr>
            <a:r>
              <a:rPr lang="pl-PL" b="1" dirty="0"/>
              <a:t>doktryna </a:t>
            </a:r>
            <a:r>
              <a:rPr lang="pl-PL" b="1" dirty="0" err="1"/>
              <a:t>Tobara</a:t>
            </a:r>
            <a:r>
              <a:rPr lang="pl-PL" b="1" dirty="0"/>
              <a:t> </a:t>
            </a:r>
            <a:r>
              <a:rPr lang="pl-PL" dirty="0"/>
              <a:t>– doktryna legitymizmu - MSZ Ekwadoru, który postulował, by państwa amerykańskie działające wspólnie odmawiały uznania wszystkich rządów ustanowionych w drodze rewolucyjnej, sprzecznie z porządkiem konstytucyjnym. Wedle tej teorii nie należy uznawać rządu, który doszedł w wyniku przewrotu do władzy, dopóki swobodnie wybrany organ przedstawicielski nie potwierdzi władzy tego rządu.</a:t>
            </a:r>
          </a:p>
          <a:p>
            <a:pPr marL="285750" indent="-285750">
              <a:buFont typeface="Arial" panose="020B0604020202020204" pitchFamily="34" charset="0"/>
              <a:buChar char="•"/>
            </a:pPr>
            <a:r>
              <a:rPr lang="pl-PL" b="1" dirty="0"/>
              <a:t>doktryna Estrady </a:t>
            </a:r>
            <a:r>
              <a:rPr lang="pl-PL" dirty="0"/>
              <a:t>- 1930, doktrynę tę przyjął Meksyk w 1930 r. uznając w instrukcjach dyplomatycznych, że będzie utrzymywał bądź wycofywał swych przedstawicieli dyplomatycznych bez wypowiadania się przedwstępnego czy następnego co do prawa innych narodów do zachowania czy zmiany ich rządów lub władz; specjalny akt uznania nowych władz jest zbędny. Ideą tego było uznanie, że państwa nie mogą osądzać i decydować o sprawach wewnętrznych innego państwa. Państwa powinny możliwie jak najdłużej utrzymywać miedzy sobą stosunki dyplomatyczne bez względu na zmiany rządów</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051065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rządu</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Funkcje uznania rządu</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355312"/>
          </a:xfrm>
          <a:prstGeom prst="rect">
            <a:avLst/>
          </a:prstGeom>
        </p:spPr>
        <p:txBody>
          <a:bodyPr wrap="square">
            <a:spAutoFit/>
          </a:bodyPr>
          <a:lstStyle/>
          <a:p>
            <a:pPr marL="285750" indent="-285750">
              <a:buFont typeface="Arial" panose="020B0604020202020204" pitchFamily="34" charset="0"/>
              <a:buChar char="•"/>
            </a:pPr>
            <a:r>
              <a:rPr lang="pl-PL" dirty="0"/>
              <a:t>Uznanie rządu spełnia trzy funkcje w międzynarodowym systemie prawnym:</a:t>
            </a:r>
          </a:p>
          <a:p>
            <a:pPr marL="742950" lvl="1" indent="-285750">
              <a:buFont typeface="Arial" panose="020B0604020202020204" pitchFamily="34" charset="0"/>
              <a:buChar char="•"/>
            </a:pPr>
            <a:r>
              <a:rPr lang="pl-PL" dirty="0"/>
              <a:t>zapewnia to, aby tylko te systemy, które jednoznacznie zasługują na taki status, były zaakceptowane jako rządy państw</a:t>
            </a:r>
          </a:p>
          <a:p>
            <a:pPr marL="742950" lvl="1" indent="-285750">
              <a:buFont typeface="Arial" panose="020B0604020202020204" pitchFamily="34" charset="0"/>
              <a:buChar char="•"/>
            </a:pPr>
            <a:r>
              <a:rPr lang="pl-PL" dirty="0"/>
              <a:t>gwarantuje nowym rządom, że inne państwa uszanują ich status prawny</a:t>
            </a:r>
          </a:p>
          <a:p>
            <a:pPr marL="742950" lvl="1" indent="-285750">
              <a:buFont typeface="Arial" panose="020B0604020202020204" pitchFamily="34" charset="0"/>
              <a:buChar char="•"/>
            </a:pPr>
            <a:r>
              <a:rPr lang="pl-PL" dirty="0"/>
              <a:t>informują sądy, organy rządowe i obywateli państw uznających, że dany system jest w rzeczywistości rządem innego państwa </a:t>
            </a:r>
          </a:p>
          <a:p>
            <a:pPr marL="285750" indent="-285750">
              <a:buFont typeface="Arial" panose="020B0604020202020204" pitchFamily="34" charset="0"/>
              <a:buChar char="•"/>
            </a:pPr>
            <a:r>
              <a:rPr lang="pl-PL" dirty="0"/>
              <a:t>swoboda państw w zakresie wyboru kryteriów uznania (indywidualna ocena realnych kompetencji rządu) </a:t>
            </a:r>
          </a:p>
          <a:p>
            <a:pPr marL="285750" indent="-285750">
              <a:buFont typeface="Arial" panose="020B0604020202020204" pitchFamily="34" charset="0"/>
              <a:buChar char="•"/>
            </a:pPr>
            <a:r>
              <a:rPr lang="pl-PL" dirty="0"/>
              <a:t>Zagadnienie uznania rządów na emigracji -  powstało w okresie I wojny światowej</a:t>
            </a:r>
          </a:p>
          <a:p>
            <a:pPr marL="742950" lvl="1" indent="-285750">
              <a:buFont typeface="Arial" panose="020B0604020202020204" pitchFamily="34" charset="0"/>
              <a:buChar char="•"/>
            </a:pPr>
            <a:r>
              <a:rPr lang="pl-PL" dirty="0"/>
              <a:t>podstawa uznania – rząd na emigracji ma kompetencje pod warunkiem efektywnych działań tak długo, jak istnieje okupacja; prowadzenie działalności mającej na celu odzyskanie niepodległości (walka z okupantem, posiadanie własnych sił zbrojnych lub kierowanie ruchem oporu na okupowanym terenie)</a:t>
            </a:r>
          </a:p>
          <a:p>
            <a:pPr marL="742950" lvl="1" indent="-285750">
              <a:buFont typeface="Arial" panose="020B0604020202020204" pitchFamily="34" charset="0"/>
              <a:buChar char="•"/>
            </a:pPr>
            <a:r>
              <a:rPr lang="pl-PL" dirty="0"/>
              <a:t>jeśli okupacja się kończy, a rząd emigracyjny nie odzyskał rzeczywistej władzy nad okupowanym terytorium, traci on swą kompetencję i nie może być dłużej uważany za rząd tego państwa -&gt; gdy na terytorium okupowanego kraju zostaje utworzony rząd sprawujący efektywną władzę przy poparciu ludności</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672667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29"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powstańców i strony wojującej</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Charakter uznania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078313"/>
          </a:xfrm>
          <a:prstGeom prst="rect">
            <a:avLst/>
          </a:prstGeom>
        </p:spPr>
        <p:txBody>
          <a:bodyPr wrap="square">
            <a:spAutoFit/>
          </a:bodyPr>
          <a:lstStyle/>
          <a:p>
            <a:pPr marL="285750" lvl="0" indent="-285750">
              <a:buFont typeface="Arial" panose="020B0604020202020204" pitchFamily="34" charset="0"/>
              <a:buChar char="•"/>
            </a:pPr>
            <a:r>
              <a:rPr lang="pl-PL" dirty="0"/>
              <a:t>dwa zespoły kryteriów: </a:t>
            </a:r>
          </a:p>
          <a:p>
            <a:pPr marL="742950" lvl="1" indent="-285750">
              <a:buFont typeface="Arial" panose="020B0604020202020204" pitchFamily="34" charset="0"/>
              <a:buChar char="•"/>
            </a:pPr>
            <a:r>
              <a:rPr lang="pl-PL" u="sng" dirty="0"/>
              <a:t>obiektywne</a:t>
            </a:r>
            <a:r>
              <a:rPr lang="pl-PL" dirty="0"/>
              <a:t> (własny rząd i organizacja wojskowa powstańców, kontrola rządu nad częścią terytorium będącego w stanie wojny domowej, powstanie ma przybrać formę działań wojennych) i </a:t>
            </a:r>
          </a:p>
          <a:p>
            <a:pPr marL="742950" lvl="1" indent="-285750">
              <a:buFont typeface="Arial" panose="020B0604020202020204" pitchFamily="34" charset="0"/>
              <a:buChar char="•"/>
            </a:pPr>
            <a:r>
              <a:rPr lang="pl-PL" u="sng" dirty="0"/>
              <a:t>subiektywne</a:t>
            </a:r>
            <a:r>
              <a:rPr lang="pl-PL" dirty="0"/>
              <a:t> (prawdopodobieństwo sukcesu powstańców, jak też istnienie bezpośredniego własnego interesu)</a:t>
            </a:r>
            <a:endParaRPr lang="pl-PL" sz="2800" dirty="0"/>
          </a:p>
          <a:p>
            <a:pPr marL="285750" lvl="0" indent="-285750">
              <a:buFont typeface="Arial" panose="020B0604020202020204" pitchFamily="34" charset="0"/>
              <a:buChar char="•"/>
            </a:pPr>
            <a:r>
              <a:rPr lang="pl-PL" dirty="0"/>
              <a:t>Konsekwencje:</a:t>
            </a:r>
          </a:p>
          <a:p>
            <a:pPr marL="742950" lvl="1" indent="-285750">
              <a:buFont typeface="Arial" panose="020B0604020202020204" pitchFamily="34" charset="0"/>
              <a:buChar char="•"/>
            </a:pPr>
            <a:r>
              <a:rPr lang="pl-PL" dirty="0"/>
              <a:t>Powstańcy: poprzez nabycie uznania powstańcy uzyskują prawa i obowiązki państwa prowadzącego wojnę. Powstańcy nie są przez uznające państwo traktowani jako przestępcy czy piraci; państwa trzecie nie mają obowiązku do zachowania neutralności w stosunku do państwa wojującego.</a:t>
            </a:r>
            <a:endParaRPr lang="pl-PL" sz="2800" dirty="0"/>
          </a:p>
          <a:p>
            <a:pPr marL="742950" lvl="1" indent="-285750">
              <a:buFont typeface="Arial" panose="020B0604020202020204" pitchFamily="34" charset="0"/>
              <a:buChar char="•"/>
            </a:pPr>
            <a:r>
              <a:rPr lang="pl-PL" dirty="0"/>
              <a:t>Strona wojująca: następuje zmiana w odpowiedzialności międzynarodowej </a:t>
            </a:r>
            <a:r>
              <a:rPr lang="pl-PL" dirty="0">
                <a:sym typeface="Wingdings 3" panose="05040102010807070707" pitchFamily="18" charset="2"/>
              </a:rPr>
              <a:t></a:t>
            </a:r>
            <a:r>
              <a:rPr lang="pl-PL" dirty="0"/>
              <a:t> rząd konstytucyjny zostaje zwolniony z odpowiedzialności za wydarzenia, jakie mają miejsce na terytorium niepodlegającym jego władzy, a na jego miejsce wchodzi, z racji sprawowania rzeczywistej władzy, rząd strony wojującej</a:t>
            </a:r>
          </a:p>
          <a:p>
            <a:pPr marL="285750" lvl="0" indent="-285750">
              <a:buFont typeface="Arial" panose="020B0604020202020204" pitchFamily="34" charset="0"/>
              <a:buChar char="•"/>
            </a:pPr>
            <a:r>
              <a:rPr lang="pl-PL" dirty="0"/>
              <a:t>Ma charakter konstytutywny</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361111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Uznanie narodu</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Charakter uznania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2308324"/>
          </a:xfrm>
          <a:prstGeom prst="rect">
            <a:avLst/>
          </a:prstGeom>
        </p:spPr>
        <p:txBody>
          <a:bodyPr wrap="square">
            <a:spAutoFit/>
          </a:bodyPr>
          <a:lstStyle/>
          <a:p>
            <a:pPr marL="285750" lvl="0" indent="-285750">
              <a:buFont typeface="Arial" panose="020B0604020202020204" pitchFamily="34" charset="0"/>
              <a:buChar char="•"/>
            </a:pPr>
            <a:r>
              <a:rPr lang="pl-PL" dirty="0"/>
              <a:t>miało miejsce w stosunku do Czechów i Polaków walczących w I wojnie światowej po stronie Ententy; stworzenie narodowych komitetów uznanych przez mocarstwa pozwoliło im na korzystanie z pewnych kompetencji rządowych (prawo posiadania armii, trybunałów wojskowych, używanie flagi narodowej)</a:t>
            </a:r>
          </a:p>
          <a:p>
            <a:pPr marL="285750" lvl="0" indent="-285750">
              <a:buFont typeface="Arial" panose="020B0604020202020204" pitchFamily="34" charset="0"/>
              <a:buChar char="•"/>
            </a:pPr>
            <a:r>
              <a:rPr lang="pl-PL" dirty="0"/>
              <a:t>nie było równoznaczne z automatycznym uznaniem przyszłej państwowości</a:t>
            </a:r>
          </a:p>
          <a:p>
            <a:pPr marL="285750" lvl="0" indent="-285750">
              <a:buFont typeface="Arial" panose="020B0604020202020204" pitchFamily="34" charset="0"/>
              <a:buChar char="•"/>
            </a:pPr>
            <a:r>
              <a:rPr lang="pl-PL" dirty="0"/>
              <a:t>obecnie instytucja ta nie jest stosowana</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369668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0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Na następne </a:t>
            </a:r>
            <a:r>
              <a:rPr lang="pl-PL" sz="2000" dirty="0" err="1">
                <a:solidFill>
                  <a:schemeClr val="tx1"/>
                </a:solidFill>
                <a:latin typeface="EYInterstate" panose="02000503020000020004" pitchFamily="2" charset="0"/>
                <a:sym typeface="EYInterstate Light"/>
              </a:rPr>
              <a:t>zajecia</a:t>
            </a:r>
            <a:endParaRPr lang="pl-PL" sz="2000" dirty="0">
              <a:solidFill>
                <a:schemeClr val="tx1"/>
              </a:solidFill>
              <a:latin typeface="EYInterstate" panose="02000503020000020004" pitchFamily="2" charset="0"/>
              <a:sym typeface="EYInterstate Light"/>
            </a:endParaRP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Do przygotowania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1754326"/>
          </a:xfrm>
          <a:prstGeom prst="rect">
            <a:avLst/>
          </a:prstGeom>
        </p:spPr>
        <p:txBody>
          <a:bodyPr wrap="square">
            <a:spAutoFit/>
          </a:bodyPr>
          <a:lstStyle/>
          <a:p>
            <a:pPr marL="285750" lvl="0" indent="-285750">
              <a:buFont typeface="Arial" panose="020B0604020202020204" pitchFamily="34" charset="0"/>
              <a:buChar char="•"/>
            </a:pPr>
            <a:r>
              <a:rPr lang="pl-PL" dirty="0"/>
              <a:t>Odpowiedzialność międzynarodowa państwa</a:t>
            </a:r>
          </a:p>
          <a:p>
            <a:pPr marL="285750" lvl="0" indent="-285750">
              <a:buFont typeface="Arial" panose="020B0604020202020204" pitchFamily="34" charset="0"/>
              <a:buChar char="•"/>
            </a:pPr>
            <a:r>
              <a:rPr lang="pl-PL" dirty="0"/>
              <a:t>Stosunki dyplomatyczne</a:t>
            </a:r>
          </a:p>
          <a:p>
            <a:pPr marL="285750" lvl="0" indent="-285750">
              <a:buFont typeface="Arial" panose="020B0604020202020204" pitchFamily="34" charset="0"/>
              <a:buChar char="•"/>
            </a:pPr>
            <a:r>
              <a:rPr lang="pl-PL" dirty="0"/>
              <a:t>Terytorium państwa</a:t>
            </a:r>
          </a:p>
          <a:p>
            <a:pPr marL="285750" lvl="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256523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4"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Odpowiedzialność międzynarodowa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Teorie</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6740307"/>
          </a:xfrm>
          <a:prstGeom prst="rect">
            <a:avLst/>
          </a:prstGeom>
        </p:spPr>
        <p:txBody>
          <a:bodyPr wrap="square">
            <a:spAutoFit/>
          </a:bodyPr>
          <a:lstStyle/>
          <a:p>
            <a:pPr marL="285750" indent="-285750">
              <a:buFont typeface="Arial" panose="020B0604020202020204" pitchFamily="34" charset="0"/>
              <a:buChar char="•"/>
            </a:pPr>
            <a:r>
              <a:rPr lang="pl-PL" dirty="0"/>
              <a:t>wszyscy członkowie społeczności międzynarodowej są zobowiązani ściśle przestrzegać wiążących ich norm p. międzynarodowego oraz wykonywać przyjęte zgodnie z tymi normami zobowiązania </a:t>
            </a:r>
          </a:p>
          <a:p>
            <a:pPr marL="285750" indent="-285750">
              <a:buFont typeface="Arial" panose="020B0604020202020204" pitchFamily="34" charset="0"/>
              <a:buChar char="•"/>
            </a:pPr>
            <a:r>
              <a:rPr lang="pl-PL" dirty="0"/>
              <a:t>Czyn zakazany przez p. międzynarodowe – każde postępowanie niezgodne z p. międzynarodowym, czyli każde naruszenie prawa międzynarodowego (powszechnego lub partykularnego), niezależnie od charakteru i powagi tego naruszenia oraz niezależnie od tego, czy chodzi o bezprawne działanie czy bezprawne zaniechanie. </a:t>
            </a:r>
          </a:p>
          <a:p>
            <a:pPr marL="285750" indent="-285750">
              <a:buFont typeface="Arial" panose="020B0604020202020204" pitchFamily="34" charset="0"/>
              <a:buChar char="•"/>
            </a:pPr>
            <a:r>
              <a:rPr lang="pl-PL" dirty="0"/>
              <a:t>Koncepcja odpowiedzialności państwa:</a:t>
            </a:r>
          </a:p>
          <a:p>
            <a:pPr marL="742950" lvl="1" indent="-285750">
              <a:buFont typeface="Arial" panose="020B0604020202020204" pitchFamily="34" charset="0"/>
              <a:buChar char="•"/>
            </a:pPr>
            <a:r>
              <a:rPr lang="pl-PL" dirty="0"/>
              <a:t>konserwatywna – koncepcja ta ogranicza odpowiedzialność państwa do szkody poniesionej na jego terytorium przez cudzoziemca (szkody finansowe); obowiązek naprawienia szkody (reparacja i satysfakcja) – klasyczne prawo międzynarodowe</a:t>
            </a:r>
          </a:p>
          <a:p>
            <a:pPr marL="742950" lvl="1" indent="-285750">
              <a:buFont typeface="Arial" panose="020B0604020202020204" pitchFamily="34" charset="0"/>
              <a:buChar char="•"/>
            </a:pPr>
            <a:r>
              <a:rPr lang="pl-PL" dirty="0"/>
              <a:t>postępowa – centralnym zadaniem PM jest zachowanie pokoju i bezpieczeństwa międzynarodowego, dlatego tez odpowiedzialność za naruszenie zakazu uciekania się do wojny, za zbrodnie międzynarodowe wysunęła się na pierwsze miejsce;  poza naprawieniem szkody również sankcje</a:t>
            </a:r>
          </a:p>
          <a:p>
            <a:pPr marL="285750" lvl="0" indent="-285750">
              <a:buFont typeface="Arial" panose="020B0604020202020204" pitchFamily="34" charset="0"/>
              <a:buChar char="•"/>
            </a:pPr>
            <a:endParaRPr lang="pl-PL" dirty="0"/>
          </a:p>
          <a:p>
            <a:pPr marL="285750" lvl="0" indent="-285750">
              <a:buFont typeface="Arial" panose="020B0604020202020204" pitchFamily="34" charset="0"/>
              <a:buChar char="•"/>
            </a:pPr>
            <a:endParaRPr lang="pl-PL" dirty="0"/>
          </a:p>
          <a:p>
            <a:pPr marL="285750" lvl="0" indent="-285750">
              <a:buFont typeface="Arial" panose="020B0604020202020204" pitchFamily="34" charset="0"/>
              <a:buChar char="•"/>
            </a:pPr>
            <a:endParaRPr lang="pl-PL" dirty="0"/>
          </a:p>
          <a:p>
            <a:pPr lvl="0"/>
            <a:endParaRPr lang="pl-PL" dirty="0"/>
          </a:p>
          <a:p>
            <a:pPr marL="285750" lvl="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140513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9FDE89-B62B-4001-A5B9-2CD6CE8A096F}"/>
              </a:ext>
            </a:extLst>
          </p:cNvPr>
          <p:cNvSpPr>
            <a:spLocks noGrp="1"/>
          </p:cNvSpPr>
          <p:nvPr>
            <p:ph type="dt" sz="half" idx="10"/>
          </p:nvPr>
        </p:nvSpPr>
        <p:spPr/>
        <p:txBody>
          <a:bodyPr/>
          <a:lstStyle/>
          <a:p>
            <a:fld id="{67DDB471-FFC9-46BD-BD18-79C247C5CE16}" type="datetime1">
              <a:rPr lang="en-US" smtClean="0"/>
              <a:t>3/6/2020</a:t>
            </a:fld>
            <a:endParaRPr lang="en-US" dirty="0"/>
          </a:p>
        </p:txBody>
      </p:sp>
      <p:sp>
        <p:nvSpPr>
          <p:cNvPr id="5" name="Footer Placeholder 4">
            <a:extLst>
              <a:ext uri="{FF2B5EF4-FFF2-40B4-BE49-F238E27FC236}">
                <a16:creationId xmlns:a16="http://schemas.microsoft.com/office/drawing/2014/main" id="{E26B1743-6C34-47ED-934A-D9AF24C3AD8B}"/>
              </a:ext>
            </a:extLst>
          </p:cNvPr>
          <p:cNvSpPr>
            <a:spLocks noGrp="1"/>
          </p:cNvSpPr>
          <p:nvPr>
            <p:ph type="ftr" sz="quarter" idx="11"/>
          </p:nvPr>
        </p:nvSpPr>
        <p:spPr/>
        <p:txBody>
          <a:bodyPr/>
          <a:lstStyle/>
          <a:p>
            <a:r>
              <a:rPr lang="en-GB"/>
              <a:t>Presentation title</a:t>
            </a:r>
            <a:endParaRPr lang="en-GB" dirty="0"/>
          </a:p>
        </p:txBody>
      </p:sp>
      <p:pic>
        <p:nvPicPr>
          <p:cNvPr id="6" name="Picture 5">
            <a:extLst>
              <a:ext uri="{FF2B5EF4-FFF2-40B4-BE49-F238E27FC236}">
                <a16:creationId xmlns:a16="http://schemas.microsoft.com/office/drawing/2014/main" id="{B3D0BD77-9838-428E-8589-DA2A88CA13D6}"/>
              </a:ext>
            </a:extLst>
          </p:cNvPr>
          <p:cNvPicPr>
            <a:picLocks noChangeAspect="1"/>
          </p:cNvPicPr>
          <p:nvPr/>
        </p:nvPicPr>
        <p:blipFill>
          <a:blip r:embed="rId2"/>
          <a:stretch>
            <a:fillRect/>
          </a:stretch>
        </p:blipFill>
        <p:spPr>
          <a:xfrm>
            <a:off x="372835" y="823609"/>
            <a:ext cx="8398329" cy="5210781"/>
          </a:xfrm>
          <a:prstGeom prst="rect">
            <a:avLst/>
          </a:prstGeom>
        </p:spPr>
      </p:pic>
    </p:spTree>
    <p:extLst>
      <p:ext uri="{BB962C8B-B14F-4D97-AF65-F5344CB8AC3E}">
        <p14:creationId xmlns:p14="http://schemas.microsoft.com/office/powerpoint/2010/main" val="331004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8"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Odpowiedzialność międzynarodowa państwa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Źródła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5078313"/>
          </a:xfrm>
          <a:prstGeom prst="rect">
            <a:avLst/>
          </a:prstGeom>
        </p:spPr>
        <p:txBody>
          <a:bodyPr wrap="square">
            <a:spAutoFit/>
          </a:bodyPr>
          <a:lstStyle/>
          <a:p>
            <a:r>
              <a:rPr lang="pl-PL" dirty="0"/>
              <a:t>Do powstania odpowiedzialności międzynarodowej musi wystąpić łącznie:</a:t>
            </a:r>
          </a:p>
          <a:p>
            <a:pPr marL="342900" lvl="0" indent="-342900">
              <a:buFont typeface="+mj-lt"/>
              <a:buAutoNum type="arabicPeriod"/>
            </a:pPr>
            <a:r>
              <a:rPr lang="pl-PL" dirty="0"/>
              <a:t>naruszenie zobowiązania międzynarodowego (bezprawność postępowania rodzącego odpowiedzialność)</a:t>
            </a:r>
          </a:p>
          <a:p>
            <a:pPr marL="342900" lvl="0" indent="-342900">
              <a:buFont typeface="+mj-lt"/>
              <a:buAutoNum type="arabicPeriod"/>
            </a:pPr>
            <a:r>
              <a:rPr lang="pl-PL" dirty="0"/>
              <a:t>możliwość przypisania naruszenia określonemu podmiotowi prawa międzynarodowego </a:t>
            </a:r>
          </a:p>
          <a:p>
            <a:pPr lvl="0"/>
            <a:r>
              <a:rPr lang="pl-PL" b="1" dirty="0"/>
              <a:t>naruszenie norm PM</a:t>
            </a:r>
            <a:r>
              <a:rPr lang="pl-PL" dirty="0"/>
              <a:t> – odpowiedzialność międzynarodowa państw powstaje tylko w konsekwencji naruszenia zobowiązania międzynarodowego (naruszenie wynikające z działania bądź z zaniechania działania)</a:t>
            </a:r>
          </a:p>
          <a:p>
            <a:r>
              <a:rPr lang="pl-PL" b="1" dirty="0"/>
              <a:t>Odpowiedzialność niewynikająca z naruszenia prawa międzynarodowego</a:t>
            </a:r>
            <a:r>
              <a:rPr lang="pl-PL" dirty="0"/>
              <a:t> – odpowiedzialność za pewne działania dozwolone, które mogą wyrządzić szkodę innym, zwłaszcza taką, która niesie w sobie duże ryzyko niezamierzonego wyrządzenia szkód osobom trzecim.</a:t>
            </a:r>
          </a:p>
          <a:p>
            <a:r>
              <a:rPr lang="pl-PL" dirty="0"/>
              <a:t> - oparta na koncepcji ryzyka </a:t>
            </a:r>
          </a:p>
          <a:p>
            <a:r>
              <a:rPr lang="pl-PL" dirty="0"/>
              <a:t>- np. wykorzystywanie energii jądrowej, działalność kosmiczna </a:t>
            </a:r>
          </a:p>
          <a:p>
            <a:r>
              <a:rPr lang="pl-PL" dirty="0"/>
              <a:t>- w 1978 Komisja Prawa Międzynarodowego ONZ podjęła prace nad kodyfikacją zasad odpowiedzialności międzynarodowej za szkodliwe skutki </a:t>
            </a:r>
          </a:p>
          <a:p>
            <a:pPr lvl="0"/>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3313356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Odpowiedzialność międzynarodowa państwa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Źródła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6740307"/>
          </a:xfrm>
          <a:prstGeom prst="rect">
            <a:avLst/>
          </a:prstGeom>
        </p:spPr>
        <p:txBody>
          <a:bodyPr wrap="square">
            <a:spAutoFit/>
          </a:bodyPr>
          <a:lstStyle/>
          <a:p>
            <a:pPr lvl="0"/>
            <a:r>
              <a:rPr lang="pl-PL" b="1" dirty="0"/>
              <a:t>rodzaje naruszeń</a:t>
            </a:r>
            <a:r>
              <a:rPr lang="pl-PL" dirty="0"/>
              <a:t> – przynoszące szkodę jakiemuś państwu oraz wyrządzające istotną szkodę całej społeczności międzynarodowej, godząc w fundament prawa i stosunków międzynarodowych</a:t>
            </a:r>
          </a:p>
          <a:p>
            <a:pPr lvl="0"/>
            <a:r>
              <a:rPr lang="pl-PL" b="1" dirty="0"/>
              <a:t>zbrodnie międzynarodowe –</a:t>
            </a:r>
            <a:r>
              <a:rPr lang="pl-PL" dirty="0"/>
              <a:t> zbrodnie to bezprawne działania, które powodują naruszenie zobowiązania międzynarodowego istotnego dla ochrony fundamentalnych interesów całej społeczności międzynarodowej (naruszenie międzynarodowego pokoju i bezpieczeństwa)</a:t>
            </a:r>
          </a:p>
          <a:p>
            <a:pPr lvl="0"/>
            <a:r>
              <a:rPr lang="pl-PL" b="1" dirty="0"/>
              <a:t>delikty międzynarodowe –</a:t>
            </a:r>
            <a:r>
              <a:rPr lang="pl-PL" dirty="0"/>
              <a:t> inne formy bezprawnej działalności</a:t>
            </a:r>
          </a:p>
          <a:p>
            <a:pPr lvl="0"/>
            <a:endParaRPr lang="pl-PL" dirty="0"/>
          </a:p>
          <a:p>
            <a:pPr lvl="0"/>
            <a:r>
              <a:rPr lang="pl-PL" b="1" dirty="0"/>
              <a:t>przypisanie odpowiedzialności</a:t>
            </a:r>
            <a:r>
              <a:rPr lang="pl-PL" dirty="0"/>
              <a:t> – sposób przypisania odpowiedzialności: naruszenie jakiejś normy PM oraz zachowanie danego podmiotu zezwalające na przypisanie mu odpowiedzialności</a:t>
            </a:r>
          </a:p>
          <a:p>
            <a:pPr lvl="0"/>
            <a:r>
              <a:rPr lang="pl-PL" b="1" dirty="0"/>
              <a:t>podstawy odpowiedzialności</a:t>
            </a:r>
            <a:r>
              <a:rPr lang="pl-PL" dirty="0"/>
              <a:t>: </a:t>
            </a:r>
          </a:p>
          <a:p>
            <a:pPr lvl="0"/>
            <a:r>
              <a:rPr lang="pl-PL" dirty="0"/>
              <a:t>odpowiedzialność międzynarodowa powstaje tylko w wyniku jego winy (Grocjusz)</a:t>
            </a:r>
          </a:p>
          <a:p>
            <a:pPr lvl="0"/>
            <a:r>
              <a:rPr lang="pl-PL" dirty="0"/>
              <a:t>skutek jako podstawa odpowiedzialności międzynarodowej (H. </a:t>
            </a:r>
            <a:r>
              <a:rPr lang="pl-PL" dirty="0" err="1"/>
              <a:t>Triepel</a:t>
            </a:r>
            <a:r>
              <a:rPr lang="pl-PL" dirty="0"/>
              <a:t> i D. </a:t>
            </a:r>
            <a:r>
              <a:rPr lang="pl-PL" dirty="0" err="1"/>
              <a:t>Anzzilotti</a:t>
            </a:r>
            <a:r>
              <a:rPr lang="pl-PL" dirty="0"/>
              <a:t>)</a:t>
            </a:r>
          </a:p>
          <a:p>
            <a:pPr lvl="0"/>
            <a:r>
              <a:rPr lang="pl-PL" b="1" dirty="0"/>
              <a:t>koncepcja odpowiedzialności obiektywnej</a:t>
            </a:r>
            <a:r>
              <a:rPr lang="pl-PL" dirty="0"/>
              <a:t> – odpowiedzialność ponosi państwo, któremu można przypisać naruszenie normy, bez potrzeby ustalania czy jakiś organ ponosi winę za to naruszenie, czy nie; podstawą odpowiedzialności jest tu skutek, jaki miało naruszenie normy</a:t>
            </a:r>
          </a:p>
          <a:p>
            <a:pPr marL="285750" lvl="0" indent="-285750">
              <a:buFont typeface="Arial" panose="020B0604020202020204" pitchFamily="34" charset="0"/>
              <a:buChar char="•"/>
            </a:pPr>
            <a:endParaRPr lang="pl-PL" dirty="0"/>
          </a:p>
          <a:p>
            <a:pPr lvl="0"/>
            <a:endParaRPr lang="pl-PL" dirty="0"/>
          </a:p>
          <a:p>
            <a:pPr marL="285750" lvl="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2158795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195"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solidFill>
                  <a:schemeClr val="tx1"/>
                </a:solidFill>
                <a:latin typeface="EYInterstate" panose="02000503020000020004" pitchFamily="2" charset="0"/>
                <a:sym typeface="EYInterstate Light"/>
              </a:rPr>
              <a:t>Odpowiedzialność międzynarodowa państwa</a:t>
            </a:r>
          </a:p>
        </p:txBody>
      </p:sp>
      <p:sp>
        <p:nvSpPr>
          <p:cNvPr id="4" name="Date Placeholder 3"/>
          <p:cNvSpPr>
            <a:spLocks noGrp="1"/>
          </p:cNvSpPr>
          <p:nvPr>
            <p:ph type="dt" sz="half" idx="10"/>
          </p:nvPr>
        </p:nvSpPr>
        <p:spPr/>
        <p:txBody>
          <a:bodyPr/>
          <a:lstStyle/>
          <a:p>
            <a:fld id="{6C3A1F65-A43C-406F-9DCA-0607A2063CB0}" type="datetime1">
              <a:rPr lang="en-US" smtClean="0"/>
              <a:t>3/7/2020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861857"/>
            <a:ext cx="8033276" cy="313932"/>
          </a:xfrm>
          <a:prstGeom prst="rect">
            <a:avLst/>
          </a:prstGeom>
          <a:noFill/>
        </p:spPr>
        <p:txBody>
          <a:bodyPr wrap="square" lIns="0" tIns="36576" rIns="0" bIns="0" rtlCol="0">
            <a:spAutoFit/>
          </a:bodyPr>
          <a:lstStyle/>
          <a:p>
            <a:r>
              <a:rPr lang="pl-PL" b="1" dirty="0"/>
              <a:t>Odpowiedzialność pośrednia i bezpośrednia</a:t>
            </a:r>
            <a:endParaRPr lang="pl-PL" dirty="0"/>
          </a:p>
        </p:txBody>
      </p:sp>
      <p:grpSp>
        <p:nvGrpSpPr>
          <p:cNvPr id="88" name="Group 87"/>
          <p:cNvGrpSpPr/>
          <p:nvPr/>
        </p:nvGrpSpPr>
        <p:grpSpPr>
          <a:xfrm>
            <a:off x="463550" y="937980"/>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5664" y="1175789"/>
            <a:ext cx="8255000" cy="7848302"/>
          </a:xfrm>
          <a:prstGeom prst="rect">
            <a:avLst/>
          </a:prstGeom>
        </p:spPr>
        <p:txBody>
          <a:bodyPr wrap="square">
            <a:spAutoFit/>
          </a:bodyPr>
          <a:lstStyle/>
          <a:p>
            <a:pPr marL="285750" lvl="0" indent="-285750">
              <a:buFont typeface="Arial" panose="020B0604020202020204" pitchFamily="34" charset="0"/>
              <a:buChar char="•"/>
            </a:pPr>
            <a:r>
              <a:rPr lang="pl-PL" dirty="0"/>
              <a:t>odpowiedzialność bezpośrednia (pierwotna) jest ponoszona przez państwo za swe własne działania, tj. swoich organów</a:t>
            </a:r>
          </a:p>
          <a:p>
            <a:pPr marL="285750" lvl="0" indent="-285750">
              <a:buFont typeface="Arial" panose="020B0604020202020204" pitchFamily="34" charset="0"/>
              <a:buChar char="•"/>
            </a:pPr>
            <a:r>
              <a:rPr lang="pl-PL" dirty="0"/>
              <a:t>odpowiedzialność pośrednia (pochodna) - odpowiedzialność ponoszona za akty poszczególnych osób prywatnych</a:t>
            </a:r>
          </a:p>
          <a:p>
            <a:pPr marL="285750" lvl="0" indent="-285750">
              <a:buFont typeface="Arial" panose="020B0604020202020204" pitchFamily="34" charset="0"/>
              <a:buChar char="•"/>
            </a:pPr>
            <a:r>
              <a:rPr lang="pl-PL" dirty="0"/>
              <a:t>państwo odpowiada nie tylko za swoje działania ale także za działania swoich obywateli a nawet cudzoziemców przebywających na jego terytorium; różne konsekwencje wynikające z odpowiedzialności bezpośredniej (zobowiązanie odszkodowania) i pośredniej (ukaranie winnych)</a:t>
            </a:r>
          </a:p>
          <a:p>
            <a:pPr marL="285750" lvl="0" indent="-285750">
              <a:buFont typeface="Arial" panose="020B0604020202020204" pitchFamily="34" charset="0"/>
              <a:buChar char="•"/>
            </a:pPr>
            <a:r>
              <a:rPr lang="pl-PL" dirty="0"/>
              <a:t>odpowiedzialność za działania organów wykonawczych – państwo odpowiada za działania swoich organów wykonawczych sprzeczne z ich kompetencjami, podobnie jest z przedstawicielami dyplomatycznymi; w przypadku członków sił zbrojnych należy rozróżnić okres pokoju i wojny (w czasie wojny strona wojująca jest odpowiedzialna za każdy czyn osób wchodzących w skład jej sił zbrojnych)</a:t>
            </a:r>
          </a:p>
          <a:p>
            <a:pPr marL="285750" lvl="0" indent="-285750">
              <a:buFont typeface="Arial" panose="020B0604020202020204" pitchFamily="34" charset="0"/>
              <a:buChar char="•"/>
            </a:pPr>
            <a:r>
              <a:rPr lang="pl-PL" dirty="0"/>
              <a:t>odpowiedzialność za działania władzy ustawodawczej – państwo może odpowiadać za samo uchwalenie ustawy sprzecznej z jego zobowiązaniami międzynarodowymi</a:t>
            </a:r>
          </a:p>
          <a:p>
            <a:pPr marL="285750" lvl="0" indent="-285750">
              <a:buFont typeface="Arial" panose="020B0604020202020204" pitchFamily="34" charset="0"/>
              <a:buChar char="•"/>
            </a:pPr>
            <a:r>
              <a:rPr lang="pl-PL" dirty="0"/>
              <a:t>odpowiedzialność za działania organów sądowych – jeśli akty sądów są sprzeczne z PM powstaje odpowiedzialność międzynarodowa (niezależnie czy były one wynikiem omyłki, czy świadomego działania)</a:t>
            </a:r>
          </a:p>
          <a:p>
            <a:pPr marL="285750" lvl="0" indent="-285750">
              <a:buFont typeface="Arial" panose="020B0604020202020204" pitchFamily="34" charset="0"/>
              <a:buChar char="•"/>
            </a:pPr>
            <a:r>
              <a:rPr lang="pl-PL" dirty="0"/>
              <a:t>odpowiedzialność za działania osób prywatnych – państwo odpowiada za działanie bezprawne osób prywatnych wymierzone przeciw innemu państwu bądź cudzoziemcom, jeżeli szkoda wynikła wskutek zachęcania czy tolerowania tych działań, niezastosowania przez państwo środków prewencyjnych bądź nie ukarania sprawców bezprawnych działań</a:t>
            </a:r>
          </a:p>
          <a:p>
            <a:pPr marL="285750" lvl="0" indent="-285750">
              <a:buFont typeface="Arial" panose="020B0604020202020204" pitchFamily="34" charset="0"/>
              <a:buChar char="•"/>
            </a:pPr>
            <a:endParaRPr lang="pl-PL" dirty="0"/>
          </a:p>
          <a:p>
            <a:pPr lvl="0"/>
            <a:endParaRPr lang="pl-PL" dirty="0"/>
          </a:p>
          <a:p>
            <a:pPr marL="285750" lvl="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77493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1"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latin typeface="EYInterstate" panose="02000503020000020004" pitchFamily="2" charset="0"/>
                <a:sym typeface="EYInterstate Light"/>
              </a:rPr>
              <a:t>Poza umowne ź</a:t>
            </a:r>
            <a:r>
              <a:rPr lang="pl-PL" sz="2000" dirty="0">
                <a:solidFill>
                  <a:schemeClr val="tx1"/>
                </a:solidFill>
                <a:latin typeface="EYInterstate" panose="02000503020000020004" pitchFamily="2" charset="0"/>
                <a:sym typeface="EYInterstate Light"/>
              </a:rPr>
              <a:t>ródła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Zwyczaj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400110"/>
          </a:xfrm>
          <a:prstGeom prst="rect">
            <a:avLst/>
          </a:prstGeom>
        </p:spPr>
        <p:txBody>
          <a:bodyPr wrap="square">
            <a:spAutoFit/>
          </a:bodyPr>
          <a:lstStyle/>
          <a:p>
            <a:pPr marL="342900" indent="-342900">
              <a:buFont typeface="Arial" panose="020B0604020202020204" pitchFamily="34" charset="0"/>
              <a:buChar char="•"/>
            </a:pPr>
            <a:r>
              <a:rPr lang="pl-PL" sz="2000" dirty="0">
                <a:hlinkClick r:id="rId6"/>
              </a:rPr>
              <a:t>https://www.youtube.com/watch?v=0ViSYjt-wGw</a:t>
            </a:r>
            <a:endParaRPr lang="pl-PL" sz="2000" dirty="0"/>
          </a:p>
        </p:txBody>
      </p:sp>
    </p:spTree>
    <p:extLst>
      <p:ext uri="{BB962C8B-B14F-4D97-AF65-F5344CB8AC3E}">
        <p14:creationId xmlns:p14="http://schemas.microsoft.com/office/powerpoint/2010/main" val="219562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76"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latin typeface="EYInterstate" panose="02000503020000020004" pitchFamily="2" charset="0"/>
                <a:sym typeface="EYInterstate Light"/>
              </a:rPr>
              <a:t>Poza umowne ź</a:t>
            </a:r>
            <a:r>
              <a:rPr lang="pl-PL" sz="2000" dirty="0">
                <a:solidFill>
                  <a:schemeClr val="tx1"/>
                </a:solidFill>
                <a:latin typeface="EYInterstate" panose="02000503020000020004" pitchFamily="2" charset="0"/>
                <a:sym typeface="EYInterstate Light"/>
              </a:rPr>
              <a:t>ródła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Zwyczaj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5016758"/>
          </a:xfrm>
          <a:prstGeom prst="rect">
            <a:avLst/>
          </a:prstGeom>
        </p:spPr>
        <p:txBody>
          <a:bodyPr wrap="square">
            <a:spAutoFit/>
          </a:bodyPr>
          <a:lstStyle/>
          <a:p>
            <a:pPr marL="342900" indent="-342900">
              <a:buFont typeface="Arial" panose="020B0604020202020204" pitchFamily="34" charset="0"/>
              <a:buChar char="•"/>
            </a:pPr>
            <a:r>
              <a:rPr lang="pl-PL" sz="2000" dirty="0"/>
              <a:t>zbiór reguł będących wynikiem jednolitej praktyki państw, której towarzyszy przekonanie, że praktyka ta jest zgodna z prawem i przez prawo wymagana.</a:t>
            </a:r>
          </a:p>
          <a:p>
            <a:pPr marL="342900" indent="-342900">
              <a:buFont typeface="Arial" panose="020B0604020202020204" pitchFamily="34" charset="0"/>
              <a:buChar char="•"/>
            </a:pPr>
            <a:r>
              <a:rPr lang="pl-PL" sz="2000" dirty="0"/>
              <a:t>przez długi okres PM było głównie prawem zwyczajowym, obecnie ma ono mniejszą wagę w związku z dużą ilością umów wielostronnych;</a:t>
            </a:r>
          </a:p>
          <a:p>
            <a:pPr marL="342900" indent="-342900">
              <a:buFont typeface="Arial" panose="020B0604020202020204" pitchFamily="34" charset="0"/>
              <a:buChar char="•"/>
            </a:pPr>
            <a:r>
              <a:rPr lang="pl-PL" sz="2000" dirty="0"/>
              <a:t>zwyczaj międzynarodowy, wpisany w art. 38 statutu MTS</a:t>
            </a:r>
          </a:p>
          <a:p>
            <a:pPr marL="342900" indent="-342900">
              <a:buFont typeface="Arial" panose="020B0604020202020204" pitchFamily="34" charset="0"/>
              <a:buChar char="•"/>
            </a:pPr>
            <a:r>
              <a:rPr lang="pl-PL" sz="2000" dirty="0"/>
              <a:t>dla wykształcenia się przepisu prawa zwyczajowego konieczne są dwa elementy: praktyka (usus) i przekonanie o zgodności praktyki z prawem (opinio iuris vel </a:t>
            </a:r>
            <a:r>
              <a:rPr lang="pl-PL" sz="2000" dirty="0" err="1"/>
              <a:t>necessitatis</a:t>
            </a:r>
            <a:r>
              <a:rPr lang="pl-PL" sz="2000" dirty="0"/>
              <a:t>)</a:t>
            </a:r>
          </a:p>
          <a:p>
            <a:pPr marL="800100" lvl="1" indent="-342900">
              <a:buFont typeface="Arial" panose="020B0604020202020204" pitchFamily="34" charset="0"/>
              <a:buChar char="•"/>
            </a:pPr>
            <a:r>
              <a:rPr lang="pl-PL" sz="2000" dirty="0"/>
              <a:t>praktyka – istotne znaczenie ma działalność państwa (szef państwa, minister spraw zagranicznych, przedstawiciele dyplomatyczni) oraz innych organów (sady, parlament), jak i organizacji międzynarodowych. </a:t>
            </a:r>
          </a:p>
          <a:p>
            <a:pPr marL="800100" lvl="1" indent="-342900">
              <a:buFont typeface="Arial" panose="020B0604020202020204" pitchFamily="34" charset="0"/>
              <a:buChar char="•"/>
            </a:pPr>
            <a:r>
              <a:rPr lang="pl-PL" sz="2000" dirty="0"/>
              <a:t>Praktyka nie może być jednostronna i dotyczyć tylko jednego państwa, przepis prawny obowiązuje w kręgu społeczności międzynarodowej. Reguła powinna znaleźć zastosowanie w pewnej liczbie przypadków. </a:t>
            </a:r>
          </a:p>
        </p:txBody>
      </p:sp>
    </p:spTree>
    <p:extLst>
      <p:ext uri="{BB962C8B-B14F-4D97-AF65-F5344CB8AC3E}">
        <p14:creationId xmlns:p14="http://schemas.microsoft.com/office/powerpoint/2010/main" val="189750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82" name="think-cell Slide" r:id="rId4" imgW="270" imgH="270" progId="TCLayout.ActiveDocument.1">
                  <p:embed/>
                </p:oleObj>
              </mc:Choice>
              <mc:Fallback>
                <p:oleObj name="think-cell Slide" r:id="rId4" imgW="270" imgH="270" progId="TCLayout.ActiveDocument.1">
                  <p:embed/>
                  <p:pic>
                    <p:nvPicPr>
                      <p:cNvPr id="65" name="Object 6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a:latin typeface="EYInterstate" panose="02000503020000020004" pitchFamily="2" charset="0"/>
                <a:sym typeface="EYInterstate Light"/>
              </a:rPr>
              <a:t>Poza umowne ź</a:t>
            </a:r>
            <a:r>
              <a:rPr lang="pl-PL" sz="2000" dirty="0">
                <a:solidFill>
                  <a:schemeClr val="tx1"/>
                </a:solidFill>
                <a:latin typeface="EYInterstate" panose="02000503020000020004" pitchFamily="2" charset="0"/>
                <a:sym typeface="EYInterstate Light"/>
              </a:rPr>
              <a:t>ródła prawa międzynarodowego</a:t>
            </a:r>
          </a:p>
        </p:txBody>
      </p:sp>
      <p:sp>
        <p:nvSpPr>
          <p:cNvPr id="4" name="Date Placeholder 3"/>
          <p:cNvSpPr>
            <a:spLocks noGrp="1"/>
          </p:cNvSpPr>
          <p:nvPr>
            <p:ph type="dt" sz="half" idx="10"/>
          </p:nvPr>
        </p:nvSpPr>
        <p:spPr/>
        <p:txBody>
          <a:bodyPr/>
          <a:lstStyle/>
          <a:p>
            <a:fld id="{6C3A1F65-A43C-406F-9DCA-0607A2063CB0}" type="datetime1">
              <a:rPr lang="en-US" smtClean="0"/>
              <a:t>3/6/2020</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a:solidFill>
                  <a:srgbClr val="000000"/>
                </a:solidFill>
                <a:latin typeface="EYInterstate Light" panose="02000506000000020004" pitchFamily="2" charset="0"/>
              </a:rPr>
              <a:t>Zwyczaj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785652"/>
          </a:xfrm>
          <a:prstGeom prst="rect">
            <a:avLst/>
          </a:prstGeom>
        </p:spPr>
        <p:txBody>
          <a:bodyPr wrap="square">
            <a:spAutoFit/>
          </a:bodyPr>
          <a:lstStyle/>
          <a:p>
            <a:pPr marL="800100" lvl="1" indent="-342900">
              <a:buFont typeface="Arial" panose="020B0604020202020204" pitchFamily="34" charset="0"/>
              <a:buChar char="•"/>
            </a:pPr>
            <a:r>
              <a:rPr lang="pl-PL" sz="2000" dirty="0"/>
              <a:t>Norma powszechna prawa zwyczajowego, pojawia się zatem wtedy, gdy „praktyka” jest powszechna, a jest powszechną wtedy, gdy spełnia następujące znamiona:</a:t>
            </a:r>
          </a:p>
          <a:p>
            <a:pPr marL="1257300" lvl="2" indent="-342900">
              <a:buFont typeface="Arial" panose="020B0604020202020204" pitchFamily="34" charset="0"/>
              <a:buChar char="•"/>
            </a:pPr>
            <a:r>
              <a:rPr lang="pl-PL" sz="2000" dirty="0"/>
              <a:t>znacząca liczba państw w niej uczestniczy, </a:t>
            </a:r>
          </a:p>
          <a:p>
            <a:pPr marL="1257300" lvl="2" indent="-342900">
              <a:buFont typeface="Arial" panose="020B0604020202020204" pitchFamily="34" charset="0"/>
              <a:buChar char="•"/>
            </a:pPr>
            <a:r>
              <a:rPr lang="pl-PL" sz="2000" dirty="0"/>
              <a:t>uczestniczą w niej państwa, które są obiektywnie (z natury rzeczy) zainteresowane daną dziedziną obrotu. </a:t>
            </a:r>
          </a:p>
          <a:p>
            <a:pPr marL="1257300" lvl="2" indent="-342900">
              <a:buFont typeface="Arial" panose="020B0604020202020204" pitchFamily="34" charset="0"/>
              <a:buChar char="•"/>
            </a:pPr>
            <a:endParaRPr lang="pl-PL" sz="2000" dirty="0"/>
          </a:p>
          <a:p>
            <a:pPr marL="1257300" lvl="2" indent="-342900">
              <a:buFont typeface="Arial" panose="020B0604020202020204" pitchFamily="34" charset="0"/>
              <a:buChar char="•"/>
            </a:pPr>
            <a:r>
              <a:rPr lang="pl-PL" sz="2000" dirty="0"/>
              <a:t>*państwo może wyłączyć zastosowanie zwyczaju do niego poprzez przyjęcie postawy „</a:t>
            </a:r>
            <a:r>
              <a:rPr lang="pl-PL" sz="2000" dirty="0" err="1"/>
              <a:t>persistent</a:t>
            </a:r>
            <a:r>
              <a:rPr lang="pl-PL" sz="2000" dirty="0"/>
              <a:t> </a:t>
            </a:r>
            <a:r>
              <a:rPr lang="pl-PL" sz="2000" dirty="0" err="1"/>
              <a:t>objector</a:t>
            </a:r>
            <a:r>
              <a:rPr lang="pl-PL" sz="2000" dirty="0"/>
              <a:t>” – postawa ta to: stałe,</a:t>
            </a:r>
          </a:p>
          <a:p>
            <a:pPr marL="1257300" lvl="2" indent="-342900">
              <a:buFont typeface="Arial" panose="020B0604020202020204" pitchFamily="34" charset="0"/>
              <a:buChar char="•"/>
            </a:pPr>
            <a:r>
              <a:rPr lang="pl-PL" sz="2000" dirty="0"/>
              <a:t>konsekwentnie sprzeciwianie się skuteczności zwyczajowego reżimu, od chwili jego powstawania (narodzin), jak i w każdym późniejszym czasie jego oddziaływania. </a:t>
            </a:r>
          </a:p>
        </p:txBody>
      </p:sp>
    </p:spTree>
    <p:extLst>
      <p:ext uri="{BB962C8B-B14F-4D97-AF65-F5344CB8AC3E}">
        <p14:creationId xmlns:p14="http://schemas.microsoft.com/office/powerpoint/2010/main" val="533057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GUTTER"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ISGUTTER" val="True"/>
</p:tagLst>
</file>

<file path=ppt/theme/theme1.xml><?xml version="1.0" encoding="utf-8"?>
<a:theme xmlns:a="http://schemas.openxmlformats.org/drawingml/2006/main" name="EY regular presentation 2016_2">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F619CB2B-A276-410D-B731-EF9A75F25A6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E5567D8E-8AA6-4379-A07A-78475D90A85D}"/>
    </a:ext>
  </a:extLst>
</a:theme>
</file>

<file path=ppt/theme/theme3.xml><?xml version="1.0" encoding="utf-8"?>
<a:theme xmlns:a="http://schemas.openxmlformats.org/drawingml/2006/main" name="Divider by Jare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POSAL_2016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POSAL_2016_EN" id="{8DC955BD-D59B-4238-B726-07736CC49BE4}" vid="{A371C5BF-D37B-4732-B1D7-C9FDC51F3C95}"/>
    </a:ext>
  </a:extLst>
</a:theme>
</file>

<file path=ppt/theme/theme5.xml><?xml version="1.0" encoding="utf-8"?>
<a:theme xmlns:a="http://schemas.openxmlformats.org/drawingml/2006/main" name="15_EY_regular_presentation">
  <a:themeElements>
    <a:clrScheme name="Custom 31">
      <a:dk1>
        <a:srgbClr val="000000"/>
      </a:dk1>
      <a:lt1>
        <a:srgbClr val="00000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latin typeface="EYInterstate Light" panose="02000506000000020004" pitchFamily="2" charset="0"/>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2_Proposal_Machocka">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txDef>
      <a:spPr>
        <a:noFill/>
      </a:spPr>
      <a:bodyPr wrap="square" rtlCol="0">
        <a:noAutofit/>
      </a:bodyPr>
      <a:lstStyle>
        <a:defPPr algn="l">
          <a:lnSpc>
            <a:spcPct val="100000"/>
          </a:lnSpc>
          <a:defRPr/>
        </a:defPPr>
      </a:lstStyle>
    </a:tx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oposal_Machocka">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txDef>
      <a:spPr>
        <a:noFill/>
      </a:spPr>
      <a:bodyPr wrap="square" rtlCol="0">
        <a:noAutofit/>
      </a:bodyPr>
      <a:lstStyle>
        <a:defPPr algn="l">
          <a:lnSpc>
            <a:spcPct val="100000"/>
          </a:lnSpc>
          <a:defRPr/>
        </a:defPPr>
      </a:lstStyle>
    </a:tx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Y regular presentation 2016_2">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F619CB2B-A276-410D-B731-EF9A75F25A6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EY regular presentation 2016</Template>
  <TotalTime>0</TotalTime>
  <Words>7791</Words>
  <Application>Microsoft Office PowerPoint</Application>
  <PresentationFormat>On-screen Show (4:3)</PresentationFormat>
  <Paragraphs>575</Paragraphs>
  <Slides>62</Slides>
  <Notes>0</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62</vt:i4>
      </vt:variant>
    </vt:vector>
  </HeadingPairs>
  <TitlesOfParts>
    <vt:vector size="82" baseType="lpstr">
      <vt:lpstr>Arial</vt:lpstr>
      <vt:lpstr>Arial Narrow</vt:lpstr>
      <vt:lpstr>Calibri</vt:lpstr>
      <vt:lpstr>Calibri Light</vt:lpstr>
      <vt:lpstr>EYInterstate</vt:lpstr>
      <vt:lpstr>EYInterstate Light</vt:lpstr>
      <vt:lpstr>EYInterstate Regular</vt:lpstr>
      <vt:lpstr>Times New Roman</vt:lpstr>
      <vt:lpstr>Wingdings</vt:lpstr>
      <vt:lpstr>Wingdings 3</vt:lpstr>
      <vt:lpstr>EY regular presentation 2016_2</vt:lpstr>
      <vt:lpstr>EY light projection</vt:lpstr>
      <vt:lpstr>Divider by Jarek</vt:lpstr>
      <vt:lpstr>PROPOSAL_2016_EN</vt:lpstr>
      <vt:lpstr>15_EY_regular_presentation</vt:lpstr>
      <vt:lpstr>2_Proposal_Machocka</vt:lpstr>
      <vt:lpstr>Proposal_Machocka</vt:lpstr>
      <vt:lpstr>1_EY regular presentation 2016_2</vt:lpstr>
      <vt:lpstr>Office Theme</vt:lpstr>
      <vt:lpstr>think-cell Slide</vt:lpstr>
      <vt:lpstr>Źródła prawa międzynarodowego – cd.</vt:lpstr>
      <vt:lpstr>Obowiązywanie umów międzynarodowych</vt:lpstr>
      <vt:lpstr>Obowiązywanie umów międzynarodowych</vt:lpstr>
      <vt:lpstr>Obowiązywanie umów międzynarodowych</vt:lpstr>
      <vt:lpstr>Obowiązywanie umów międzynarodowych</vt:lpstr>
      <vt:lpstr>PowerPoint Presentation</vt:lpstr>
      <vt:lpstr>Poza umowne źródła prawa międzynarodowego</vt:lpstr>
      <vt:lpstr>Poza umowne źródła prawa międzynarodowego</vt:lpstr>
      <vt:lpstr>Poza umowne źródła prawa międzynarodowego</vt:lpstr>
      <vt:lpstr>Poza umowne źródła prawa międzynarodowego</vt:lpstr>
      <vt:lpstr>Poza umowne źródła prawa międzynarodowego</vt:lpstr>
      <vt:lpstr>Zwyczaj</vt:lpstr>
      <vt:lpstr>Zwyczaj</vt:lpstr>
      <vt:lpstr>Zwyczaj</vt:lpstr>
      <vt:lpstr>Pozaumowne źródła prawa</vt:lpstr>
      <vt:lpstr>Pozaumowne źródła prawa</vt:lpstr>
      <vt:lpstr>Pozaumowne źródła prawa</vt:lpstr>
      <vt:lpstr>Kodyfikacja prawa zwyczajowego</vt:lpstr>
      <vt:lpstr>Podmioty prawa międzynarodowego</vt:lpstr>
      <vt:lpstr>Podmioty prawa międzynarodowego</vt:lpstr>
      <vt:lpstr>Podmioty prawa międzynarodowego</vt:lpstr>
      <vt:lpstr>Państwo</vt:lpstr>
      <vt:lpstr>Państwo</vt:lpstr>
      <vt:lpstr>Państwo</vt:lpstr>
      <vt:lpstr>Państwo</vt:lpstr>
      <vt:lpstr>Państwo</vt:lpstr>
      <vt:lpstr>Państwo</vt:lpstr>
      <vt:lpstr>Państwo</vt:lpstr>
      <vt:lpstr>Państwo</vt:lpstr>
      <vt:lpstr>Państwo</vt:lpstr>
      <vt:lpstr>Państwo</vt:lpstr>
      <vt:lpstr>Państwo</vt:lpstr>
      <vt:lpstr>Państwo</vt:lpstr>
      <vt:lpstr>Państwo – rodzaje państw</vt:lpstr>
      <vt:lpstr>Państwo – rodzaje państw</vt:lpstr>
      <vt:lpstr>Państwo – rodzaje państw</vt:lpstr>
      <vt:lpstr>Państwo – rodzaje państw</vt:lpstr>
      <vt:lpstr>Państwo – rodzaje państw</vt:lpstr>
      <vt:lpstr>Państwo – rodzaje państw</vt:lpstr>
      <vt:lpstr>Państwo – rodzaje państw</vt:lpstr>
      <vt:lpstr>Inne podmioty prawa międzynarodowego</vt:lpstr>
      <vt:lpstr>Inne podmioty prawa międzynarodowego</vt:lpstr>
      <vt:lpstr>Inne podmioty prawa międzynarodowego</vt:lpstr>
      <vt:lpstr>Inne podmioty prawa międzynarodowego</vt:lpstr>
      <vt:lpstr>Inne podmioty prawa międzynarodowego</vt:lpstr>
      <vt:lpstr>Inne podmioty prawa międzynarodowego</vt:lpstr>
      <vt:lpstr>Inne podmioty prawa międzynarodowego</vt:lpstr>
      <vt:lpstr>Uznanie międzynarodowe</vt:lpstr>
      <vt:lpstr>Uznanie międzynarodowe</vt:lpstr>
      <vt:lpstr>Uznanie międzynarodowe</vt:lpstr>
      <vt:lpstr>Uznanie państwa</vt:lpstr>
      <vt:lpstr>Uznanie państwa</vt:lpstr>
      <vt:lpstr>Uznanie rządu</vt:lpstr>
      <vt:lpstr>Uznanie rządu</vt:lpstr>
      <vt:lpstr>Uznanie rządu</vt:lpstr>
      <vt:lpstr>Uznanie powstańców i strony wojującej</vt:lpstr>
      <vt:lpstr>Uznanie narodu</vt:lpstr>
      <vt:lpstr>Na następne zajecia</vt:lpstr>
      <vt:lpstr>Odpowiedzialność międzynarodowa</vt:lpstr>
      <vt:lpstr>Odpowiedzialność międzynarodowa państwa</vt:lpstr>
      <vt:lpstr>Odpowiedzialność międzynarodowa państwa</vt:lpstr>
      <vt:lpstr>Odpowiedzialność międzynarodowa państwa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2017-09-09T09:01:17Z</dcterms:created>
  <dcterms:modified xsi:type="dcterms:W3CDTF">2020-03-07T12:01:30Z</dcterms:modified>
  <cp:contentStatus/>
</cp:coreProperties>
</file>