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6" r:id="rId7"/>
    <p:sldId id="262" r:id="rId8"/>
    <p:sldId id="265" r:id="rId9"/>
    <p:sldId id="263" r:id="rId10"/>
    <p:sldId id="267" r:id="rId11"/>
    <p:sldId id="264" r:id="rId12"/>
    <p:sldId id="268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6C6DF8-E606-4AE0-97D5-669FBEA0D8F6}" type="datetimeFigureOut">
              <a:rPr lang="pl-PL" smtClean="0"/>
              <a:pPr/>
              <a:t>20.03.2017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6DF8-E606-4AE0-97D5-669FBEA0D8F6}" type="datetimeFigureOut">
              <a:rPr lang="pl-PL" smtClean="0"/>
              <a:pPr/>
              <a:t>20.03.2017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6DF8-E606-4AE0-97D5-669FBEA0D8F6}" type="datetimeFigureOut">
              <a:rPr lang="pl-PL" smtClean="0"/>
              <a:pPr/>
              <a:t>20.03.2017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6DF8-E606-4AE0-97D5-669FBEA0D8F6}" type="datetimeFigureOut">
              <a:rPr lang="pl-PL" smtClean="0"/>
              <a:pPr/>
              <a:t>20.03.2017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6DF8-E606-4AE0-97D5-669FBEA0D8F6}" type="datetimeFigureOut">
              <a:rPr lang="pl-PL" smtClean="0"/>
              <a:pPr/>
              <a:t>20.03.2017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6DF8-E606-4AE0-97D5-669FBEA0D8F6}" type="datetimeFigureOut">
              <a:rPr lang="pl-PL" smtClean="0"/>
              <a:pPr/>
              <a:t>20.03.2017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6DF8-E606-4AE0-97D5-669FBEA0D8F6}" type="datetimeFigureOut">
              <a:rPr lang="pl-PL" smtClean="0"/>
              <a:pPr/>
              <a:t>20.03.2017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6DF8-E606-4AE0-97D5-669FBEA0D8F6}" type="datetimeFigureOut">
              <a:rPr lang="pl-PL" smtClean="0"/>
              <a:pPr/>
              <a:t>20.03.2017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6DF8-E606-4AE0-97D5-669FBEA0D8F6}" type="datetimeFigureOut">
              <a:rPr lang="pl-PL" smtClean="0"/>
              <a:pPr/>
              <a:t>20.03.2017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96C6DF8-E606-4AE0-97D5-669FBEA0D8F6}" type="datetimeFigureOut">
              <a:rPr lang="pl-PL" smtClean="0"/>
              <a:pPr/>
              <a:t>20.03.2017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6C6DF8-E606-4AE0-97D5-669FBEA0D8F6}" type="datetimeFigureOut">
              <a:rPr lang="pl-PL" smtClean="0"/>
              <a:pPr/>
              <a:t>20.03.2017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96C6DF8-E606-4AE0-97D5-669FBEA0D8F6}" type="datetimeFigureOut">
              <a:rPr lang="pl-PL" smtClean="0"/>
              <a:pPr/>
              <a:t>20.03.2017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Podstawy nawiązania stosunku pracy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pl-PL" dirty="0" smtClean="0"/>
          </a:p>
          <a:p>
            <a:pPr algn="r"/>
            <a:r>
              <a:rPr lang="pl-PL" dirty="0" smtClean="0"/>
              <a:t>Dr Jacek Borowicz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b="1" dirty="0" smtClean="0"/>
              <a:t>Stosunek pracy </a:t>
            </a:r>
          </a:p>
          <a:p>
            <a:pPr algn="ctr">
              <a:buNone/>
            </a:pPr>
            <a:r>
              <a:rPr lang="pl-PL" sz="4000" b="1" dirty="0" smtClean="0"/>
              <a:t>na podstawie mianowania</a:t>
            </a:r>
          </a:p>
          <a:p>
            <a:pPr algn="ctr">
              <a:buNone/>
            </a:pPr>
            <a:r>
              <a:rPr lang="pl-PL" sz="4000" b="1" dirty="0" smtClean="0"/>
              <a:t>zob. na przykład:</a:t>
            </a:r>
          </a:p>
          <a:p>
            <a:pPr algn="ctr">
              <a:buNone/>
            </a:pPr>
            <a:r>
              <a:rPr lang="pl-PL" sz="4000" b="1" dirty="0" smtClean="0"/>
              <a:t>USTAWA</a:t>
            </a:r>
            <a:endParaRPr lang="pl-PL" sz="4000" dirty="0" smtClean="0"/>
          </a:p>
          <a:p>
            <a:pPr algn="ctr">
              <a:buNone/>
            </a:pPr>
            <a:r>
              <a:rPr lang="pl-PL" sz="4000" dirty="0" smtClean="0"/>
              <a:t>z dnia 21 listopada 2008 r.</a:t>
            </a:r>
          </a:p>
          <a:p>
            <a:pPr algn="ctr">
              <a:buNone/>
            </a:pPr>
            <a:r>
              <a:rPr lang="pl-PL" sz="4000" b="1" i="1" dirty="0" smtClean="0"/>
              <a:t>o służbie cywilnej</a:t>
            </a:r>
            <a:endParaRPr lang="pl-PL" sz="4000" i="1" dirty="0" smtClean="0"/>
          </a:p>
          <a:p>
            <a:pPr algn="r">
              <a:buNone/>
            </a:pPr>
            <a:r>
              <a:rPr lang="pl-PL" sz="3900" b="1" dirty="0" smtClean="0"/>
              <a:t>Art. 2-4</a:t>
            </a:r>
            <a:r>
              <a:rPr lang="pl-PL" sz="3900" dirty="0" smtClean="0"/>
              <a:t> 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err="1" smtClean="0"/>
              <a:t>Pozaumowane</a:t>
            </a:r>
            <a:r>
              <a:rPr lang="pl-PL" sz="2400" i="1" u="sng" dirty="0" smtClean="0"/>
              <a:t> podstawy nawiązania stosunku pracy</a:t>
            </a:r>
            <a:endParaRPr lang="pl-PL" sz="24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b="1" dirty="0" smtClean="0"/>
              <a:t>Stosunek pracy </a:t>
            </a:r>
          </a:p>
          <a:p>
            <a:pPr algn="ctr">
              <a:buNone/>
            </a:pPr>
            <a:r>
              <a:rPr lang="pl-PL" sz="4000" b="1" dirty="0" smtClean="0"/>
              <a:t>na podstawie spółdzielczej umowy o pracę</a:t>
            </a:r>
            <a:endParaRPr lang="pl-PL" sz="4000" dirty="0" smtClean="0"/>
          </a:p>
          <a:p>
            <a:pPr algn="r">
              <a:buNone/>
            </a:pPr>
            <a:r>
              <a:rPr lang="pl-PL" sz="4000" dirty="0" smtClean="0"/>
              <a:t>Art. 77 </a:t>
            </a:r>
            <a:r>
              <a:rPr lang="pl-PL" sz="4000" dirty="0" err="1" smtClean="0"/>
              <a:t>k.p</a:t>
            </a:r>
            <a:r>
              <a:rPr lang="pl-PL" sz="4000" dirty="0" smtClean="0"/>
              <a:t>.</a:t>
            </a:r>
          </a:p>
          <a:p>
            <a:pPr algn="r">
              <a:buNone/>
            </a:pPr>
            <a:r>
              <a:rPr lang="pl-PL" sz="4000" dirty="0" smtClean="0"/>
              <a:t>+Przepisy </a:t>
            </a:r>
            <a:r>
              <a:rPr lang="pl-PL" sz="4000" dirty="0" smtClean="0"/>
              <a:t>szczególne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err="1" smtClean="0"/>
              <a:t>Pozaumowane</a:t>
            </a:r>
            <a:r>
              <a:rPr lang="pl-PL" sz="2400" i="1" u="sng" dirty="0" smtClean="0"/>
              <a:t> podstawy nawiązania stosunku pracy</a:t>
            </a:r>
            <a:endParaRPr lang="pl-PL" sz="24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b="1" dirty="0" smtClean="0"/>
              <a:t>Stosunek pracy </a:t>
            </a:r>
          </a:p>
          <a:p>
            <a:pPr algn="ctr">
              <a:buNone/>
            </a:pPr>
            <a:r>
              <a:rPr lang="pl-PL" sz="4000" b="1" dirty="0" smtClean="0"/>
              <a:t>na podstawie spółdzielczej umowy o pracę</a:t>
            </a:r>
            <a:endParaRPr lang="pl-PL" sz="4000" dirty="0" smtClean="0"/>
          </a:p>
          <a:p>
            <a:pPr algn="ctr">
              <a:buNone/>
            </a:pPr>
            <a:r>
              <a:rPr lang="pl-PL" b="1" dirty="0" smtClean="0"/>
              <a:t>USTAWA</a:t>
            </a:r>
            <a:endParaRPr lang="pl-PL" dirty="0" smtClean="0"/>
          </a:p>
          <a:p>
            <a:pPr algn="ctr">
              <a:buNone/>
            </a:pPr>
            <a:r>
              <a:rPr lang="pl-PL" dirty="0" smtClean="0"/>
              <a:t>z dnia 16 września 1982 r.</a:t>
            </a:r>
          </a:p>
          <a:p>
            <a:pPr algn="ctr">
              <a:buNone/>
            </a:pPr>
            <a:r>
              <a:rPr lang="pl-PL" b="1" dirty="0" smtClean="0"/>
              <a:t>Prawo spółdzielcze</a:t>
            </a:r>
            <a:endParaRPr lang="pl-PL" dirty="0" smtClean="0"/>
          </a:p>
          <a:p>
            <a:pPr algn="r">
              <a:buNone/>
            </a:pPr>
            <a:r>
              <a:rPr lang="pl-PL" dirty="0" smtClean="0"/>
              <a:t>Art. 181-203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err="1" smtClean="0"/>
              <a:t>Pozaumowane</a:t>
            </a:r>
            <a:r>
              <a:rPr lang="pl-PL" sz="2400" i="1" u="sng" dirty="0" smtClean="0"/>
              <a:t> podstawy nawiązania stosunku pracy</a:t>
            </a:r>
            <a:endParaRPr lang="pl-PL" sz="24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b="1" dirty="0" smtClean="0"/>
          </a:p>
          <a:p>
            <a:pPr algn="ctr">
              <a:buNone/>
            </a:pPr>
            <a:r>
              <a:rPr lang="pl-PL" dirty="0" smtClean="0"/>
              <a:t>Stosunek pracy (</a:t>
            </a:r>
            <a:r>
              <a:rPr lang="pl-PL" b="1" dirty="0" smtClean="0"/>
              <a:t>Art. 22. </a:t>
            </a:r>
            <a:r>
              <a:rPr lang="pl-PL" dirty="0" smtClean="0"/>
              <a:t>§ 1 </a:t>
            </a:r>
            <a:r>
              <a:rPr lang="pl-PL" dirty="0" err="1" smtClean="0"/>
              <a:t>k.p</a:t>
            </a:r>
            <a:r>
              <a:rPr lang="pl-PL" dirty="0" smtClean="0"/>
              <a:t>.)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Pozaumowne           Art. 2 </a:t>
            </a:r>
            <a:r>
              <a:rPr lang="pl-PL" dirty="0" err="1" smtClean="0"/>
              <a:t>k.p</a:t>
            </a:r>
            <a:r>
              <a:rPr lang="pl-PL" dirty="0" smtClean="0"/>
              <a:t>.             Umowne</a:t>
            </a:r>
          </a:p>
          <a:p>
            <a:pPr>
              <a:buNone/>
            </a:pPr>
            <a:r>
              <a:rPr lang="pl-PL" dirty="0" smtClean="0"/>
              <a:t>     </a:t>
            </a:r>
            <a:r>
              <a:rPr lang="pl-PL" dirty="0" err="1" smtClean="0"/>
              <a:t>p.n.s.p</a:t>
            </a:r>
            <a:r>
              <a:rPr lang="pl-PL" dirty="0" smtClean="0"/>
              <a:t>.                                            </a:t>
            </a:r>
            <a:r>
              <a:rPr lang="pl-PL" dirty="0" err="1" smtClean="0"/>
              <a:t>p.n.s.p</a:t>
            </a:r>
            <a:r>
              <a:rPr lang="pl-PL" dirty="0" smtClean="0"/>
              <a:t>.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600" i="1" u="sng" dirty="0" smtClean="0"/>
              <a:t>Podstawy nawiązania stosunku pracy</a:t>
            </a:r>
            <a:endParaRPr lang="pl-PL" sz="3600" i="1" u="sng" dirty="0"/>
          </a:p>
        </p:txBody>
      </p:sp>
      <p:sp>
        <p:nvSpPr>
          <p:cNvPr id="4" name="Strzałka w prawo 3"/>
          <p:cNvSpPr/>
          <p:nvPr/>
        </p:nvSpPr>
        <p:spPr>
          <a:xfrm rot="18752913">
            <a:off x="2479419" y="3130884"/>
            <a:ext cx="1791460" cy="580064"/>
          </a:xfrm>
          <a:prstGeom prst="rightArrow">
            <a:avLst>
              <a:gd name="adj1" fmla="val 4388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prawo 4"/>
          <p:cNvSpPr/>
          <p:nvPr/>
        </p:nvSpPr>
        <p:spPr>
          <a:xfrm rot="13024488">
            <a:off x="5054517" y="3183382"/>
            <a:ext cx="2015406" cy="6038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prawo 5"/>
          <p:cNvSpPr/>
          <p:nvPr/>
        </p:nvSpPr>
        <p:spPr>
          <a:xfrm>
            <a:off x="5940152" y="4365104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 w prawo 6"/>
          <p:cNvSpPr/>
          <p:nvPr/>
        </p:nvSpPr>
        <p:spPr>
          <a:xfrm rot="10800000">
            <a:off x="2987824" y="4365104"/>
            <a:ext cx="79208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POZAUMOWNE P.N.S.P. </a:t>
            </a:r>
          </a:p>
          <a:p>
            <a:pPr algn="ctr">
              <a:buNone/>
            </a:pPr>
            <a:r>
              <a:rPr lang="pl-PL" dirty="0" smtClean="0"/>
              <a:t>(Art. 2, 68-72, 73-75,76 K.P.)</a:t>
            </a:r>
          </a:p>
          <a:p>
            <a:pPr algn="ctr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POWOŁANIE</a:t>
            </a:r>
          </a:p>
          <a:p>
            <a:pPr algn="ctr">
              <a:buNone/>
            </a:pPr>
            <a:r>
              <a:rPr lang="pl-PL" dirty="0" smtClean="0"/>
              <a:t>WYBÓR</a:t>
            </a:r>
          </a:p>
          <a:p>
            <a:pPr algn="ct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MIANOWANIE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600" i="1" u="sng" dirty="0" smtClean="0"/>
              <a:t>Podstawy nawiązania stosunku pracy</a:t>
            </a:r>
            <a:endParaRPr lang="pl-PL" sz="3600" i="1" u="sng" dirty="0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1763688" y="2420888"/>
            <a:ext cx="252028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283968" y="2420888"/>
            <a:ext cx="288032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283968" y="2420888"/>
            <a:ext cx="3312368" cy="1728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 smtClean="0"/>
              <a:t>UMOWNE P.N.S.P.</a:t>
            </a:r>
          </a:p>
          <a:p>
            <a:pPr algn="ctr">
              <a:buNone/>
            </a:pPr>
            <a:r>
              <a:rPr lang="pl-PL" dirty="0" smtClean="0"/>
              <a:t> (Art. 2,77 ,194 - 195 K.P.)</a:t>
            </a:r>
          </a:p>
          <a:p>
            <a:pPr algn="ctr">
              <a:buNone/>
            </a:pPr>
            <a:endParaRPr lang="pl-PL" dirty="0" smtClean="0"/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UMOWA O PRACĘ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SPÓŁDZIELCZA UMOWA O PRACĘ</a:t>
            </a:r>
          </a:p>
          <a:p>
            <a:pPr algn="ct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                     UMOWA O PRACĘ                                            W CELU PRZYGOTOWANIA                   ZAWODOWEGO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600" i="1" u="sng" dirty="0" smtClean="0"/>
              <a:t>Podstawy nawiązania stosunku pracy</a:t>
            </a:r>
            <a:endParaRPr lang="pl-PL" sz="3600" i="1" u="sng" dirty="0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1763688" y="2420888"/>
            <a:ext cx="252028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283968" y="2420888"/>
            <a:ext cx="360040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283968" y="2420888"/>
            <a:ext cx="3312368" cy="1728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b="1" dirty="0" smtClean="0"/>
              <a:t>Stosunek pracy </a:t>
            </a:r>
          </a:p>
          <a:p>
            <a:pPr algn="ctr">
              <a:buNone/>
            </a:pPr>
            <a:r>
              <a:rPr lang="pl-PL" sz="4000" b="1" dirty="0" smtClean="0"/>
              <a:t>na podstawie powołania</a:t>
            </a:r>
          </a:p>
          <a:p>
            <a:pPr algn="r">
              <a:buNone/>
            </a:pPr>
            <a:endParaRPr lang="pl-PL" sz="4000" dirty="0" smtClean="0"/>
          </a:p>
          <a:p>
            <a:pPr algn="r">
              <a:buNone/>
            </a:pPr>
            <a:r>
              <a:rPr lang="pl-PL" sz="4000" dirty="0" smtClean="0"/>
              <a:t>Art. 68-72 </a:t>
            </a:r>
            <a:r>
              <a:rPr lang="pl-PL" sz="4000" dirty="0" err="1" smtClean="0"/>
              <a:t>k.p</a:t>
            </a:r>
            <a:r>
              <a:rPr lang="pl-PL" sz="4000" dirty="0" smtClean="0"/>
              <a:t>.</a:t>
            </a:r>
          </a:p>
          <a:p>
            <a:pPr algn="r">
              <a:buNone/>
            </a:pPr>
            <a:r>
              <a:rPr lang="pl-PL" sz="4000" dirty="0" smtClean="0"/>
              <a:t> +przepisy </a:t>
            </a:r>
            <a:r>
              <a:rPr lang="pl-PL" sz="4000" dirty="0" smtClean="0"/>
              <a:t>szczególne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err="1" smtClean="0"/>
              <a:t>Pozaumowane</a:t>
            </a:r>
            <a:r>
              <a:rPr lang="pl-PL" sz="2400" i="1" u="sng" dirty="0" smtClean="0"/>
              <a:t> podstawy nawiązania stosunku pracy</a:t>
            </a:r>
            <a:endParaRPr lang="pl-PL" sz="24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3600" b="1" dirty="0" smtClean="0"/>
              <a:t>Stosunek </a:t>
            </a:r>
            <a:r>
              <a:rPr lang="pl-PL" sz="3600" b="1" dirty="0" smtClean="0"/>
              <a:t>pracy </a:t>
            </a:r>
          </a:p>
          <a:p>
            <a:pPr algn="ctr">
              <a:buNone/>
            </a:pPr>
            <a:r>
              <a:rPr lang="pl-PL" sz="3600" b="1" dirty="0" smtClean="0"/>
              <a:t>na podstawie powołania</a:t>
            </a:r>
          </a:p>
          <a:p>
            <a:pPr algn="ctr">
              <a:buNone/>
            </a:pPr>
            <a:r>
              <a:rPr lang="pl-PL" sz="3600" dirty="0" smtClean="0"/>
              <a:t>zob. na przykład:</a:t>
            </a:r>
          </a:p>
          <a:p>
            <a:pPr algn="ctr">
              <a:buNone/>
            </a:pPr>
            <a:r>
              <a:rPr lang="pl-PL" sz="3600" b="1" dirty="0" smtClean="0"/>
              <a:t>USTAWA</a:t>
            </a:r>
            <a:endParaRPr lang="pl-PL" sz="3600" dirty="0" smtClean="0"/>
          </a:p>
          <a:p>
            <a:pPr algn="ctr">
              <a:buNone/>
            </a:pPr>
            <a:r>
              <a:rPr lang="pl-PL" sz="3600" dirty="0" smtClean="0"/>
              <a:t>z dnia 25 września 1981 r.</a:t>
            </a:r>
          </a:p>
          <a:p>
            <a:pPr algn="ctr">
              <a:buNone/>
            </a:pPr>
            <a:r>
              <a:rPr lang="pl-PL" sz="3600" b="1" i="1" dirty="0" smtClean="0"/>
              <a:t>o przedsiębiorstwach państwowych</a:t>
            </a:r>
          </a:p>
          <a:p>
            <a:pPr algn="r">
              <a:buNone/>
            </a:pPr>
            <a:r>
              <a:rPr lang="pl-PL" sz="3600" b="1" dirty="0" smtClean="0"/>
              <a:t>Art.  30-45</a:t>
            </a:r>
            <a:endParaRPr lang="pl-PL" sz="3600" dirty="0" smtClean="0"/>
          </a:p>
          <a:p>
            <a:pPr algn="r">
              <a:buNone/>
            </a:pPr>
            <a:endParaRPr lang="pl-PL" sz="4000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err="1" smtClean="0"/>
              <a:t>Pozaumowane</a:t>
            </a:r>
            <a:r>
              <a:rPr lang="pl-PL" sz="2400" i="1" u="sng" dirty="0" smtClean="0"/>
              <a:t> podstawy nawiązania stosunku pracy</a:t>
            </a:r>
            <a:endParaRPr lang="pl-PL" sz="24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b="1" dirty="0" smtClean="0"/>
              <a:t>Stosunek pracy </a:t>
            </a:r>
          </a:p>
          <a:p>
            <a:pPr algn="ctr">
              <a:buNone/>
            </a:pPr>
            <a:r>
              <a:rPr lang="pl-PL" sz="4000" b="1" dirty="0" smtClean="0"/>
              <a:t>na podstawie wyboru</a:t>
            </a:r>
          </a:p>
          <a:p>
            <a:pPr algn="r">
              <a:buNone/>
            </a:pPr>
            <a:endParaRPr lang="pl-PL" sz="4000" dirty="0" smtClean="0"/>
          </a:p>
          <a:p>
            <a:pPr algn="r">
              <a:buNone/>
            </a:pPr>
            <a:r>
              <a:rPr lang="pl-PL" sz="4000" dirty="0" smtClean="0"/>
              <a:t>Art. 73-75 </a:t>
            </a:r>
            <a:r>
              <a:rPr lang="pl-PL" sz="4000" dirty="0" err="1" smtClean="0"/>
              <a:t>k.p</a:t>
            </a:r>
            <a:r>
              <a:rPr lang="pl-PL" sz="4000" dirty="0" smtClean="0"/>
              <a:t>.</a:t>
            </a:r>
          </a:p>
          <a:p>
            <a:pPr algn="r">
              <a:buNone/>
            </a:pPr>
            <a:r>
              <a:rPr lang="pl-PL" sz="4000" dirty="0"/>
              <a:t>+</a:t>
            </a:r>
            <a:r>
              <a:rPr lang="pl-PL" sz="4000" dirty="0" smtClean="0"/>
              <a:t>Przepisy </a:t>
            </a:r>
            <a:r>
              <a:rPr lang="pl-PL" sz="4000" dirty="0" smtClean="0"/>
              <a:t>aktów wewnętrznych(statutów i innych aktów korporacyjnych)</a:t>
            </a:r>
          </a:p>
          <a:p>
            <a:pPr algn="r">
              <a:buNone/>
            </a:pPr>
            <a:r>
              <a:rPr lang="pl-PL" sz="4000" dirty="0" smtClean="0"/>
              <a:t>+Przepisy </a:t>
            </a:r>
            <a:r>
              <a:rPr lang="pl-PL" sz="4000" dirty="0" smtClean="0"/>
              <a:t>szczególne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err="1" smtClean="0"/>
              <a:t>Pozaumowane</a:t>
            </a:r>
            <a:r>
              <a:rPr lang="pl-PL" sz="2400" i="1" u="sng" dirty="0" smtClean="0"/>
              <a:t> podstawy nawiązania stosunku pracy</a:t>
            </a:r>
            <a:endParaRPr lang="pl-PL" sz="24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3600" b="1" dirty="0" smtClean="0"/>
              <a:t>Stosunek pracy </a:t>
            </a:r>
          </a:p>
          <a:p>
            <a:pPr algn="ctr">
              <a:buNone/>
            </a:pPr>
            <a:r>
              <a:rPr lang="pl-PL" sz="3600" b="1" dirty="0" smtClean="0"/>
              <a:t>na podstawie wyboru</a:t>
            </a:r>
          </a:p>
          <a:p>
            <a:pPr algn="ctr">
              <a:buNone/>
            </a:pPr>
            <a:r>
              <a:rPr lang="pl-PL" sz="3600" dirty="0" smtClean="0"/>
              <a:t>zob. na przykład:</a:t>
            </a:r>
          </a:p>
          <a:p>
            <a:pPr algn="ctr">
              <a:buNone/>
            </a:pPr>
            <a:r>
              <a:rPr lang="pl-PL" sz="3600" b="1" dirty="0" smtClean="0"/>
              <a:t>USTAWA</a:t>
            </a:r>
            <a:endParaRPr lang="pl-PL" sz="3600" dirty="0" smtClean="0"/>
          </a:p>
          <a:p>
            <a:pPr algn="ctr">
              <a:buNone/>
            </a:pPr>
            <a:r>
              <a:rPr lang="pl-PL" sz="3600" dirty="0" smtClean="0"/>
              <a:t>z dnia 21 listopada 2008 r.</a:t>
            </a:r>
          </a:p>
          <a:p>
            <a:pPr algn="ctr">
              <a:buNone/>
            </a:pPr>
            <a:r>
              <a:rPr lang="pl-PL" sz="3600" b="1" i="1" dirty="0" smtClean="0"/>
              <a:t>o pracownikach samorządowych</a:t>
            </a:r>
            <a:endParaRPr lang="pl-PL" sz="3600" i="1" dirty="0" smtClean="0"/>
          </a:p>
          <a:p>
            <a:pPr algn="r">
              <a:buNone/>
            </a:pPr>
            <a:r>
              <a:rPr lang="pl-PL" sz="3600" b="1" dirty="0" smtClean="0"/>
              <a:t>Art. 4.</a:t>
            </a:r>
            <a:r>
              <a:rPr lang="pl-PL" sz="3600" dirty="0" smtClean="0"/>
              <a:t> 1. 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err="1" smtClean="0"/>
              <a:t>Pozaumowane</a:t>
            </a:r>
            <a:r>
              <a:rPr lang="pl-PL" sz="2400" i="1" u="sng" dirty="0" smtClean="0"/>
              <a:t> podstawy nawiązania stosunku pracy</a:t>
            </a:r>
            <a:endParaRPr lang="pl-PL" sz="24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b="1" dirty="0" smtClean="0"/>
              <a:t>Stosunek pracy </a:t>
            </a:r>
          </a:p>
          <a:p>
            <a:pPr algn="ctr">
              <a:buNone/>
            </a:pPr>
            <a:r>
              <a:rPr lang="pl-PL" sz="4000" b="1" dirty="0" smtClean="0"/>
              <a:t>na podstawie mianowania</a:t>
            </a:r>
          </a:p>
          <a:p>
            <a:pPr algn="r">
              <a:buNone/>
            </a:pPr>
            <a:endParaRPr lang="pl-PL" sz="4000" dirty="0" smtClean="0"/>
          </a:p>
          <a:p>
            <a:pPr algn="r">
              <a:buNone/>
            </a:pPr>
            <a:r>
              <a:rPr lang="pl-PL" sz="4000" dirty="0" smtClean="0"/>
              <a:t>Art. 76 </a:t>
            </a:r>
            <a:r>
              <a:rPr lang="pl-PL" sz="4000" dirty="0" err="1" smtClean="0"/>
              <a:t>k.p</a:t>
            </a:r>
            <a:r>
              <a:rPr lang="pl-PL" sz="4000" dirty="0" smtClean="0"/>
              <a:t>.</a:t>
            </a:r>
          </a:p>
          <a:p>
            <a:pPr algn="r">
              <a:buNone/>
            </a:pPr>
            <a:r>
              <a:rPr lang="pl-PL" sz="4000" dirty="0" smtClean="0"/>
              <a:t>+Przepisy </a:t>
            </a:r>
            <a:r>
              <a:rPr lang="pl-PL" sz="4000" dirty="0" smtClean="0"/>
              <a:t>szczególne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err="1" smtClean="0"/>
              <a:t>Pozaumowane</a:t>
            </a:r>
            <a:r>
              <a:rPr lang="pl-PL" sz="2400" i="1" u="sng" dirty="0" smtClean="0"/>
              <a:t> podstawy nawiązania stosunku pracy</a:t>
            </a:r>
            <a:endParaRPr lang="pl-PL" sz="24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181</TotalTime>
  <Words>283</Words>
  <Application>Microsoft Office PowerPoint</Application>
  <PresentationFormat>Pokaz na ekranie (4:3)</PresentationFormat>
  <Paragraphs>105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Lucida Sans Unicode</vt:lpstr>
      <vt:lpstr>Verdana</vt:lpstr>
      <vt:lpstr>Wingdings 2</vt:lpstr>
      <vt:lpstr>Wingdings 3</vt:lpstr>
      <vt:lpstr>Hol</vt:lpstr>
      <vt:lpstr>Podstawy nawiązania stosunku pracy</vt:lpstr>
      <vt:lpstr>Podstawy nawiązania stosunku pracy</vt:lpstr>
      <vt:lpstr>Podstawy nawiązania stosunku pracy</vt:lpstr>
      <vt:lpstr>Podstawy nawiązania stosunku pracy</vt:lpstr>
      <vt:lpstr>Pozaumowane podstawy nawiązania stosunku pracy</vt:lpstr>
      <vt:lpstr>Pozaumowane podstawy nawiązania stosunku pracy</vt:lpstr>
      <vt:lpstr>Pozaumowane podstawy nawiązania stosunku pracy</vt:lpstr>
      <vt:lpstr>Pozaumowane podstawy nawiązania stosunku pracy</vt:lpstr>
      <vt:lpstr>Pozaumowane podstawy nawiązania stosunku pracy</vt:lpstr>
      <vt:lpstr>Pozaumowane podstawy nawiązania stosunku pracy</vt:lpstr>
      <vt:lpstr>Pozaumowane podstawy nawiązania stosunku pracy</vt:lpstr>
      <vt:lpstr>Pozaumowane podstawy nawiązania stosunku pracy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nawiązania stosunku pracy</dc:title>
  <dc:creator>borowicz</dc:creator>
  <cp:lastModifiedBy>Jacek Borowicz</cp:lastModifiedBy>
  <cp:revision>18</cp:revision>
  <dcterms:created xsi:type="dcterms:W3CDTF">2014-11-03T12:28:51Z</dcterms:created>
  <dcterms:modified xsi:type="dcterms:W3CDTF">2017-03-20T11:24:47Z</dcterms:modified>
</cp:coreProperties>
</file>