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2017-04-03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966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black"/>
                </a:solidFill>
              </a:rPr>
              <a:pPr/>
              <a:t>2017-04-03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61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black"/>
                </a:solidFill>
              </a:rPr>
              <a:pPr/>
              <a:t>2017-04-03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black"/>
                </a:solidFill>
              </a:rPr>
              <a:pPr/>
              <a:t>2017-04-03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90488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white"/>
                </a:solidFill>
              </a:rPr>
              <a:pPr/>
              <a:t>2017-04-03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406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white"/>
                </a:solidFill>
              </a:rPr>
              <a:pPr/>
              <a:t>2017-04-03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white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80457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black"/>
                </a:solidFill>
              </a:rPr>
              <a:pPr/>
              <a:t>2017-04-03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334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white"/>
                </a:solidFill>
              </a:rPr>
              <a:pPr/>
              <a:t>2017-04-03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white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40492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black"/>
                </a:solidFill>
              </a:rPr>
              <a:pPr/>
              <a:t>2017-04-03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1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5EB6D8-A09E-42BF-B782-6D88E8468EF4}" type="datetimeFigureOut">
              <a:rPr lang="pl-PL" smtClean="0">
                <a:solidFill>
                  <a:prstClr val="black"/>
                </a:solidFill>
              </a:rPr>
              <a:pPr/>
              <a:t>2017-04-03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43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>
                <a:solidFill>
                  <a:prstClr val="white"/>
                </a:solidFill>
              </a:rPr>
              <a:pPr/>
              <a:t>2017-04-03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>
              <a:solidFill>
                <a:prstClr val="white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>
              <a:solidFill>
                <a:prstClr val="white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90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>
                <a:solidFill>
                  <a:prstClr val="black"/>
                </a:solidFill>
              </a:rPr>
              <a:pPr/>
              <a:t>2017-04-03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>
              <a:solidFill>
                <a:prstClr val="black"/>
              </a:solidFill>
            </a:endParaRP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2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PRZEJŚCIE ZAKŁDU PRACY NA INNEGO </a:t>
            </a:r>
            <a:r>
              <a:rPr lang="pl-PL" dirty="0" smtClean="0"/>
              <a:t>PRACODWACĘ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67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4000" dirty="0" smtClean="0"/>
              <a:t>Procedura  przejścia</a:t>
            </a:r>
          </a:p>
          <a:p>
            <a:pPr algn="ctr">
              <a:buNone/>
            </a:pPr>
            <a:endParaRPr lang="pl-PL" sz="4000" dirty="0"/>
          </a:p>
          <a:p>
            <a:pPr>
              <a:buNone/>
            </a:pPr>
            <a:r>
              <a:rPr lang="pl-PL" sz="4000" dirty="0" smtClean="0"/>
              <a:t>    Istnieją </a:t>
            </a:r>
          </a:p>
          <a:p>
            <a:pPr>
              <a:buNone/>
            </a:pPr>
            <a:r>
              <a:rPr lang="pl-PL" sz="4000" dirty="0" smtClean="0"/>
              <a:t>związki zawodowe</a:t>
            </a:r>
          </a:p>
          <a:p>
            <a:pPr algn="ctr">
              <a:buNone/>
            </a:pPr>
            <a:endParaRPr lang="pl-PL" sz="4000" dirty="0"/>
          </a:p>
          <a:p>
            <a:pPr algn="r">
              <a:buNone/>
            </a:pPr>
            <a:r>
              <a:rPr lang="pl-PL" sz="4000" dirty="0" smtClean="0"/>
              <a:t>Brak związków</a:t>
            </a:r>
          </a:p>
          <a:p>
            <a:pPr algn="r">
              <a:buNone/>
            </a:pPr>
            <a:r>
              <a:rPr lang="pl-PL" sz="4000" dirty="0" smtClean="0"/>
              <a:t> zawodowych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3275856" y="2132856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644008" y="2132856"/>
            <a:ext cx="2376264" cy="2160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948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3600" b="1" dirty="0" smtClean="0"/>
              <a:t>UPRAWNIENIA PRACOWNICZE</a:t>
            </a:r>
            <a:r>
              <a:rPr lang="pl-PL" sz="3500" b="1" dirty="0" smtClean="0"/>
              <a:t>:</a:t>
            </a:r>
          </a:p>
          <a:p>
            <a:r>
              <a:rPr lang="pl-PL" sz="3500" dirty="0" smtClean="0"/>
              <a:t>do informacji o przejściu </a:t>
            </a:r>
            <a:r>
              <a:rPr lang="pl-PL" sz="3500" dirty="0" err="1" smtClean="0"/>
              <a:t>z.p</a:t>
            </a:r>
            <a:r>
              <a:rPr lang="pl-PL" sz="3500" dirty="0" smtClean="0"/>
              <a:t>.,</a:t>
            </a:r>
          </a:p>
          <a:p>
            <a:r>
              <a:rPr lang="pl-PL" sz="3500" dirty="0" smtClean="0"/>
              <a:t>do rozwiązania umowy o pracę „za uprzedzeniem”,</a:t>
            </a:r>
          </a:p>
          <a:p>
            <a:r>
              <a:rPr lang="pl-PL" sz="3500" dirty="0"/>
              <a:t>d</a:t>
            </a:r>
            <a:r>
              <a:rPr lang="pl-PL" sz="3500" dirty="0" smtClean="0"/>
              <a:t>o otrzymania propozycji nowych warunków pracy i płacy (pracownicy nie zatrudnienie na umowy o pracę),</a:t>
            </a:r>
          </a:p>
          <a:p>
            <a:r>
              <a:rPr lang="pl-PL" sz="3500" dirty="0" smtClean="0"/>
              <a:t>do ochrony trwałości stosunku pracy,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410332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WAŻNE!</a:t>
            </a:r>
            <a:endParaRPr lang="pl-PL" dirty="0"/>
          </a:p>
          <a:p>
            <a:pPr algn="just">
              <a:buNone/>
            </a:pPr>
            <a:r>
              <a:rPr lang="pl-PL" dirty="0" smtClean="0"/>
              <a:t>	Zakaz uzasadniania wypowiedzenie </a:t>
            </a:r>
            <a:r>
              <a:rPr lang="pl-PL" dirty="0"/>
              <a:t>przez pracodawcę stosunku </a:t>
            </a:r>
            <a:r>
              <a:rPr lang="pl-PL" dirty="0" smtClean="0"/>
              <a:t>pracy poprzez powołanie się na przejście </a:t>
            </a:r>
            <a:r>
              <a:rPr lang="pl-PL" dirty="0"/>
              <a:t>zakładu pracy lub jego części na innego </a:t>
            </a:r>
            <a:r>
              <a:rPr lang="pl-PL" dirty="0" smtClean="0"/>
              <a:t>pracodawcę.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13381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</a:t>
            </a:r>
            <a:endParaRPr lang="pl-PL" dirty="0" smtClean="0"/>
          </a:p>
          <a:p>
            <a:r>
              <a:rPr lang="pl-PL" sz="3600" b="1" dirty="0" smtClean="0"/>
              <a:t>Przekształcenia podmiotowe po stronie pracodawcy, czyli…</a:t>
            </a:r>
          </a:p>
          <a:p>
            <a:pPr>
              <a:buNone/>
            </a:pPr>
            <a:endParaRPr lang="pl-PL" b="1" dirty="0" smtClean="0"/>
          </a:p>
          <a:p>
            <a:pPr algn="r">
              <a:buNone/>
            </a:pPr>
            <a:r>
              <a:rPr lang="pl-PL" b="1" dirty="0"/>
              <a:t>	</a:t>
            </a:r>
            <a:r>
              <a:rPr lang="pl-PL" b="1" dirty="0" smtClean="0"/>
              <a:t>		</a:t>
            </a:r>
            <a:r>
              <a:rPr lang="pl-PL" sz="3600" dirty="0" smtClean="0"/>
              <a:t>…art</a:t>
            </a:r>
            <a:r>
              <a:rPr lang="pl-PL" sz="3600" dirty="0"/>
              <a:t>. </a:t>
            </a:r>
            <a:r>
              <a:rPr lang="pl-PL" sz="3600" dirty="0" smtClean="0"/>
              <a:t>23</a:t>
            </a:r>
            <a:r>
              <a:rPr lang="pl-PL" sz="3600" baseline="30000" dirty="0" smtClean="0"/>
              <a:t>1 </a:t>
            </a:r>
            <a:r>
              <a:rPr lang="pl-PL" sz="3600" dirty="0" err="1" smtClean="0"/>
              <a:t>k.p</a:t>
            </a:r>
            <a:r>
              <a:rPr lang="pl-PL" sz="3600" dirty="0" smtClean="0"/>
              <a:t>. - przejście zakładu pracy  na innego pracodawcę.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26597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</a:t>
            </a:r>
            <a:endParaRPr lang="pl-PL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PRZEJŚCIE ZAKŁADU PRACY  NA INNEGO PRACODAWCĘ</a:t>
            </a:r>
          </a:p>
          <a:p>
            <a:pPr algn="ctr">
              <a:buNone/>
            </a:pPr>
            <a:r>
              <a:rPr lang="pl-PL" sz="3600" b="1" dirty="0" smtClean="0"/>
              <a:t>A</a:t>
            </a:r>
          </a:p>
          <a:p>
            <a:pPr algn="ctr">
              <a:buNone/>
            </a:pPr>
            <a:r>
              <a:rPr lang="pl-PL" sz="3600" b="1" dirty="0" smtClean="0"/>
              <a:t>TRWAŁOŚĆ STOSUNKU PRACY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 - </a:t>
            </a:r>
            <a:r>
              <a:rPr lang="pl-PL" sz="4400" i="1" u="sng" dirty="0"/>
              <a:t>art. 23</a:t>
            </a:r>
            <a:r>
              <a:rPr lang="pl-PL" sz="4400" i="1" u="sng" baseline="30000" dirty="0"/>
              <a:t>1 </a:t>
            </a:r>
            <a:r>
              <a:rPr lang="pl-PL" sz="4400" i="1" u="sng" dirty="0" err="1"/>
              <a:t>k.p</a:t>
            </a:r>
            <a:r>
              <a:rPr lang="pl-PL" sz="4400" i="1" u="sng" dirty="0"/>
              <a:t>. 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8172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</a:t>
            </a:r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ZMIANA PODMIOTOWA</a:t>
            </a:r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dirty="0" smtClean="0"/>
              <a:t>„inny” (nowy) pracodawca </a:t>
            </a:r>
            <a:r>
              <a:rPr lang="pl-PL" dirty="0"/>
              <a:t>staje się </a:t>
            </a:r>
            <a:r>
              <a:rPr lang="pl-PL" dirty="0" smtClean="0"/>
              <a:t>z </a:t>
            </a:r>
            <a:r>
              <a:rPr lang="pl-PL" dirty="0"/>
              <a:t>mocy prawa stroną w dotychczasowych stosunkach pracy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 - </a:t>
            </a:r>
            <a:r>
              <a:rPr lang="pl-PL" sz="4400" i="1" u="sng" dirty="0"/>
              <a:t>art. 23</a:t>
            </a:r>
            <a:r>
              <a:rPr lang="pl-PL" sz="4400" i="1" u="sng" baseline="30000" dirty="0"/>
              <a:t>1 </a:t>
            </a:r>
            <a:r>
              <a:rPr lang="pl-PL" sz="4400" i="1" u="sng" dirty="0" err="1"/>
              <a:t>k.p</a:t>
            </a:r>
            <a:r>
              <a:rPr lang="pl-PL" sz="4400" i="1" u="sng" dirty="0"/>
              <a:t>. 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276079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b="1" dirty="0" smtClean="0"/>
              <a:t>Odpowiedzialność za </a:t>
            </a:r>
            <a:r>
              <a:rPr lang="pl-PL" b="1" dirty="0"/>
              <a:t>zobowiązania wynikające ze stosunku </a:t>
            </a:r>
            <a:r>
              <a:rPr lang="pl-PL" b="1" dirty="0" smtClean="0"/>
              <a:t>pracy powstałe przed przejściem</a:t>
            </a:r>
            <a:endParaRPr lang="pl-PL" b="1" dirty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całego zakładu pracy</a:t>
            </a:r>
          </a:p>
          <a:p>
            <a:pPr algn="r">
              <a:buNone/>
            </a:pPr>
            <a:r>
              <a:rPr lang="pl-PL" dirty="0" smtClean="0"/>
              <a:t>części zakładu pracy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n</a:t>
            </a:r>
            <a:r>
              <a:rPr lang="pl-PL" dirty="0" smtClean="0"/>
              <a:t>a „</a:t>
            </a:r>
            <a:r>
              <a:rPr lang="pl-PL" i="1" dirty="0" smtClean="0"/>
              <a:t>innego pracodawcę</a:t>
            </a:r>
            <a:r>
              <a:rPr lang="pl-PL" dirty="0" smtClean="0"/>
              <a:t>”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3212976"/>
            <a:ext cx="237626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3212976"/>
            <a:ext cx="244827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1763688" y="4077072"/>
            <a:ext cx="223224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4644008" y="4581128"/>
            <a:ext cx="2304256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3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Przejście całego zakładu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Zobowiązania powstałe przed przejściem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Odpowiada „nowy” pracodawca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420888"/>
            <a:ext cx="93610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3995936" y="3861048"/>
            <a:ext cx="93610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1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Przejście części zakładu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Zobowiązania powstałe przed przejściem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Odpowiadają solidarnie „stary” i  „nowy” pracodawca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420888"/>
            <a:ext cx="93610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3995936" y="3861048"/>
            <a:ext cx="93610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7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i="1" dirty="0" smtClean="0"/>
              <a:t>Co to znaczy „odpowiadają solidarnie”?    </a:t>
            </a:r>
            <a:endParaRPr lang="pl-PL" sz="3600" i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4140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sz="4000" b="1" dirty="0"/>
              <a:t> art. 23</a:t>
            </a:r>
            <a:r>
              <a:rPr lang="pl-PL" sz="4000" b="1" baseline="30000" dirty="0"/>
              <a:t>1 </a:t>
            </a:r>
            <a:r>
              <a:rPr lang="pl-PL" sz="4000" b="1" dirty="0" err="1"/>
              <a:t>k.p</a:t>
            </a:r>
            <a:r>
              <a:rPr lang="pl-PL" sz="4000" dirty="0"/>
              <a:t>. </a:t>
            </a:r>
            <a:endParaRPr lang="pl-PL" sz="4000" dirty="0" smtClean="0"/>
          </a:p>
          <a:p>
            <a:pPr marL="109728" indent="0">
              <a:buNone/>
            </a:pPr>
            <a:endParaRPr lang="pl-PL" sz="4000" dirty="0" smtClean="0"/>
          </a:p>
          <a:p>
            <a:pPr marL="109728" indent="0">
              <a:buNone/>
            </a:pPr>
            <a:r>
              <a:rPr lang="pl-PL" sz="4000" dirty="0" smtClean="0"/>
              <a:t>Procedura </a:t>
            </a:r>
          </a:p>
          <a:p>
            <a:pPr marL="109728" indent="0">
              <a:buNone/>
            </a:pPr>
            <a:r>
              <a:rPr lang="pl-PL" sz="4000" dirty="0" smtClean="0"/>
              <a:t>przejścia</a:t>
            </a:r>
          </a:p>
          <a:p>
            <a:pPr marL="109728" indent="0" algn="r">
              <a:buNone/>
            </a:pPr>
            <a:r>
              <a:rPr lang="pl-PL" sz="4000" dirty="0" smtClean="0"/>
              <a:t>Uprawnienia</a:t>
            </a:r>
          </a:p>
          <a:p>
            <a:pPr marL="109728" indent="0" algn="r">
              <a:buNone/>
            </a:pPr>
            <a:r>
              <a:rPr lang="pl-PL" sz="4000" dirty="0" smtClean="0"/>
              <a:t>pracownicze</a:t>
            </a:r>
            <a:endParaRPr lang="pl-PL" sz="4000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107504" y="3068960"/>
            <a:ext cx="3744416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4932040" y="4293096"/>
            <a:ext cx="403244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419872" y="2564904"/>
            <a:ext cx="151216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932040" y="2564904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13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183</Words>
  <Application>Microsoft Office PowerPoint</Application>
  <PresentationFormat>Pokaz na ekranie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PRZEJŚCIE ZAKŁDU PRACY NA INNEGO PRACODWACĘ</vt:lpstr>
      <vt:lpstr>Pracodawca</vt:lpstr>
      <vt:lpstr>Pracodawca - art. 231 k.p. </vt:lpstr>
      <vt:lpstr>Pracodawca - art. 231 k.p. </vt:lpstr>
      <vt:lpstr>Pracodawca - art. 231 k.p. </vt:lpstr>
      <vt:lpstr>Pracodawca - art. 231 k.p. </vt:lpstr>
      <vt:lpstr>Pracodawca - art. 231 k.p. </vt:lpstr>
      <vt:lpstr>Pracodawca - art. 231 k.p. </vt:lpstr>
      <vt:lpstr>Pracodawca - art. 231 k.p. </vt:lpstr>
      <vt:lpstr>Pracodawca - art. 231 k.p. </vt:lpstr>
      <vt:lpstr>Pracodawca - art. 231 k.p. </vt:lpstr>
      <vt:lpstr>Pracodawca - art. 231 k.p.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PRZEJŚCIE ZAKŁDU PRACY NA INNEGO PRACODACĘ</dc:title>
  <dc:creator>Jacek</dc:creator>
  <cp:lastModifiedBy>Jacek Borowicz</cp:lastModifiedBy>
  <cp:revision>3</cp:revision>
  <dcterms:created xsi:type="dcterms:W3CDTF">2016-04-04T08:48:28Z</dcterms:created>
  <dcterms:modified xsi:type="dcterms:W3CDTF">2017-04-03T13:59:45Z</dcterms:modified>
</cp:coreProperties>
</file>