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8" r:id="rId18"/>
    <p:sldId id="277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8" r:id="rId28"/>
    <p:sldId id="287" r:id="rId29"/>
    <p:sldId id="273" r:id="rId30"/>
    <p:sldId id="272" r:id="rId31"/>
    <p:sldId id="274" r:id="rId32"/>
    <p:sldId id="275" r:id="rId33"/>
    <p:sldId id="276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E0A3E8B1-6DB2-2648-A196-7127F44906F0}">
          <p14:sldIdLst>
            <p14:sldId id="256"/>
          </p14:sldIdLst>
        </p14:section>
        <p14:section name="Mandate Contract" id="{61DCF476-36DA-A541-B04F-DF5F90AEB9F0}">
          <p14:sldIdLst>
            <p14:sldId id="259"/>
            <p14:sldId id="257"/>
            <p14:sldId id="258"/>
            <p14:sldId id="260"/>
            <p14:sldId id="262"/>
            <p14:sldId id="263"/>
            <p14:sldId id="261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  <p14:section name="Specific Work Contract" id="{8EE7F3C6-DBE3-6C43-A327-3F772086BFB8}">
          <p14:sldIdLst>
            <p14:sldId id="278"/>
            <p14:sldId id="277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8"/>
            <p14:sldId id="287"/>
          </p14:sldIdLst>
        </p14:section>
        <p14:section name="Contruction Works Contract" id="{E9803E33-AB6B-4048-BA88-F2B9F39D2D69}">
          <p14:sldIdLst>
            <p14:sldId id="273"/>
            <p14:sldId id="272"/>
            <p14:sldId id="274"/>
            <p14:sldId id="275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/>
    <p:restoredTop sz="94729"/>
  </p:normalViewPr>
  <p:slideViewPr>
    <p:cSldViewPr snapToGrid="0" snapToObjects="1">
      <p:cViewPr varScale="1">
        <p:scale>
          <a:sx n="122" d="100"/>
          <a:sy n="122" d="100"/>
        </p:scale>
        <p:origin x="232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3F573B-C316-584E-9D74-D0DA5BD03C4D}" type="doc">
      <dgm:prSet loTypeId="urn:microsoft.com/office/officeart/2005/8/layout/arrow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59DC073-7561-0C43-85E8-18BA27AFB679}">
      <dgm:prSet phldrT="[Tekst]"/>
      <dgm:spPr/>
      <dgm:t>
        <a:bodyPr/>
        <a:lstStyle/>
        <a:p>
          <a:r>
            <a:rPr lang="pl-PL" dirty="0">
              <a:solidFill>
                <a:srgbClr val="00B050"/>
              </a:solidFill>
            </a:rPr>
            <a:t>Party </a:t>
          </a:r>
          <a:r>
            <a:rPr lang="pl-PL" dirty="0" err="1">
              <a:solidFill>
                <a:srgbClr val="00B050"/>
              </a:solidFill>
            </a:rPr>
            <a:t>accepting</a:t>
          </a:r>
          <a:r>
            <a:rPr lang="pl-PL" dirty="0">
              <a:solidFill>
                <a:srgbClr val="00B050"/>
              </a:solidFill>
            </a:rPr>
            <a:t> the </a:t>
          </a:r>
          <a:r>
            <a:rPr lang="pl-PL" dirty="0" err="1">
              <a:solidFill>
                <a:srgbClr val="00B050"/>
              </a:solidFill>
            </a:rPr>
            <a:t>mandate</a:t>
          </a:r>
          <a:endParaRPr lang="pl-PL" dirty="0">
            <a:solidFill>
              <a:srgbClr val="00B050"/>
            </a:solidFill>
          </a:endParaRPr>
        </a:p>
      </dgm:t>
    </dgm:pt>
    <dgm:pt modelId="{52ADAED6-C5D1-2240-9B44-CFECEE1AA7F0}" type="parTrans" cxnId="{2EF4254A-2F11-3F46-837F-52065801808A}">
      <dgm:prSet/>
      <dgm:spPr/>
      <dgm:t>
        <a:bodyPr/>
        <a:lstStyle/>
        <a:p>
          <a:endParaRPr lang="pl-PL"/>
        </a:p>
      </dgm:t>
    </dgm:pt>
    <dgm:pt modelId="{31789181-8FAD-B049-80AF-92DCBCCB76C0}" type="sibTrans" cxnId="{2EF4254A-2F11-3F46-837F-52065801808A}">
      <dgm:prSet/>
      <dgm:spPr/>
      <dgm:t>
        <a:bodyPr/>
        <a:lstStyle/>
        <a:p>
          <a:endParaRPr lang="pl-PL"/>
        </a:p>
      </dgm:t>
    </dgm:pt>
    <dgm:pt modelId="{954D0E9F-6825-F04C-A785-8C98776DB168}">
      <dgm:prSet phldrT="[Tekst]"/>
      <dgm:spPr/>
      <dgm:t>
        <a:bodyPr/>
        <a:lstStyle/>
        <a:p>
          <a:r>
            <a:rPr lang="pl-PL" dirty="0">
              <a:solidFill>
                <a:srgbClr val="FF0000"/>
              </a:solidFill>
            </a:rPr>
            <a:t>Principal</a:t>
          </a:r>
        </a:p>
      </dgm:t>
    </dgm:pt>
    <dgm:pt modelId="{80F381AC-D4CD-C14D-8C5B-8C31A4EA0359}" type="parTrans" cxnId="{455DFC92-E6DF-AA44-9CDD-4149A73574E8}">
      <dgm:prSet/>
      <dgm:spPr/>
      <dgm:t>
        <a:bodyPr/>
        <a:lstStyle/>
        <a:p>
          <a:endParaRPr lang="pl-PL"/>
        </a:p>
      </dgm:t>
    </dgm:pt>
    <dgm:pt modelId="{5993A3EB-949A-0342-925D-1B814875E8C8}" type="sibTrans" cxnId="{455DFC92-E6DF-AA44-9CDD-4149A73574E8}">
      <dgm:prSet/>
      <dgm:spPr/>
      <dgm:t>
        <a:bodyPr/>
        <a:lstStyle/>
        <a:p>
          <a:endParaRPr lang="pl-PL"/>
        </a:p>
      </dgm:t>
    </dgm:pt>
    <dgm:pt modelId="{578A1917-0D21-3248-99FE-E248A025965B}" type="pres">
      <dgm:prSet presAssocID="{C13F573B-C316-584E-9D74-D0DA5BD03C4D}" presName="diagram" presStyleCnt="0">
        <dgm:presLayoutVars>
          <dgm:dir/>
          <dgm:resizeHandles val="exact"/>
        </dgm:presLayoutVars>
      </dgm:prSet>
      <dgm:spPr/>
    </dgm:pt>
    <dgm:pt modelId="{BAB2F6CB-2F2E-814E-86D1-1892546157AD}" type="pres">
      <dgm:prSet presAssocID="{C59DC073-7561-0C43-85E8-18BA27AFB679}" presName="arrow" presStyleLbl="node1" presStyleIdx="0" presStyleCnt="2" custRadScaleRad="89100">
        <dgm:presLayoutVars>
          <dgm:bulletEnabled val="1"/>
        </dgm:presLayoutVars>
      </dgm:prSet>
      <dgm:spPr/>
    </dgm:pt>
    <dgm:pt modelId="{A0543D99-47E3-A243-AEA7-6BAD4F5B89C9}" type="pres">
      <dgm:prSet presAssocID="{954D0E9F-6825-F04C-A785-8C98776DB168}" presName="arrow" presStyleLbl="node1" presStyleIdx="1" presStyleCnt="2" custRadScaleRad="80473" custRadScaleInc="203">
        <dgm:presLayoutVars>
          <dgm:bulletEnabled val="1"/>
        </dgm:presLayoutVars>
      </dgm:prSet>
      <dgm:spPr/>
    </dgm:pt>
  </dgm:ptLst>
  <dgm:cxnLst>
    <dgm:cxn modelId="{2EF4254A-2F11-3F46-837F-52065801808A}" srcId="{C13F573B-C316-584E-9D74-D0DA5BD03C4D}" destId="{C59DC073-7561-0C43-85E8-18BA27AFB679}" srcOrd="0" destOrd="0" parTransId="{52ADAED6-C5D1-2240-9B44-CFECEE1AA7F0}" sibTransId="{31789181-8FAD-B049-80AF-92DCBCCB76C0}"/>
    <dgm:cxn modelId="{0E69D057-AACD-8341-8D15-1CD65549B045}" type="presOf" srcId="{C59DC073-7561-0C43-85E8-18BA27AFB679}" destId="{BAB2F6CB-2F2E-814E-86D1-1892546157AD}" srcOrd="0" destOrd="0" presId="urn:microsoft.com/office/officeart/2005/8/layout/arrow5"/>
    <dgm:cxn modelId="{36718559-CC4B-8E4B-8DB4-B72FFAD0DC5F}" type="presOf" srcId="{954D0E9F-6825-F04C-A785-8C98776DB168}" destId="{A0543D99-47E3-A243-AEA7-6BAD4F5B89C9}" srcOrd="0" destOrd="0" presId="urn:microsoft.com/office/officeart/2005/8/layout/arrow5"/>
    <dgm:cxn modelId="{C0B57962-BAD0-2F42-903B-79DC0E2CE73C}" type="presOf" srcId="{C13F573B-C316-584E-9D74-D0DA5BD03C4D}" destId="{578A1917-0D21-3248-99FE-E248A025965B}" srcOrd="0" destOrd="0" presId="urn:microsoft.com/office/officeart/2005/8/layout/arrow5"/>
    <dgm:cxn modelId="{455DFC92-E6DF-AA44-9CDD-4149A73574E8}" srcId="{C13F573B-C316-584E-9D74-D0DA5BD03C4D}" destId="{954D0E9F-6825-F04C-A785-8C98776DB168}" srcOrd="1" destOrd="0" parTransId="{80F381AC-D4CD-C14D-8C5B-8C31A4EA0359}" sibTransId="{5993A3EB-949A-0342-925D-1B814875E8C8}"/>
    <dgm:cxn modelId="{B51733AB-EEFD-654B-BF2A-C0CC80F5B22D}" type="presParOf" srcId="{578A1917-0D21-3248-99FE-E248A025965B}" destId="{BAB2F6CB-2F2E-814E-86D1-1892546157AD}" srcOrd="0" destOrd="0" presId="urn:microsoft.com/office/officeart/2005/8/layout/arrow5"/>
    <dgm:cxn modelId="{027EE579-8EE9-4F47-8FCB-114136001AD4}" type="presParOf" srcId="{578A1917-0D21-3248-99FE-E248A025965B}" destId="{A0543D99-47E3-A243-AEA7-6BAD4F5B89C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C4CFBB-EE69-234E-8001-772502CE9897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31CE6D6-3850-9744-B2CF-306AA1F1962A}">
      <dgm:prSet phldrT="[Tekst]"/>
      <dgm:spPr/>
      <dgm:t>
        <a:bodyPr/>
        <a:lstStyle/>
        <a:p>
          <a:r>
            <a:rPr lang="pl-PL" dirty="0"/>
            <a:t>Direct </a:t>
          </a:r>
          <a:r>
            <a:rPr lang="pl-PL" dirty="0" err="1"/>
            <a:t>representation</a:t>
          </a:r>
          <a:endParaRPr lang="pl-PL" dirty="0"/>
        </a:p>
      </dgm:t>
    </dgm:pt>
    <dgm:pt modelId="{966F294F-6C04-834C-B378-568E3C47165C}" type="parTrans" cxnId="{BCCBE216-1D61-024A-A7A9-C51C98550D15}">
      <dgm:prSet/>
      <dgm:spPr/>
      <dgm:t>
        <a:bodyPr/>
        <a:lstStyle/>
        <a:p>
          <a:endParaRPr lang="pl-PL"/>
        </a:p>
      </dgm:t>
    </dgm:pt>
    <dgm:pt modelId="{2F1E5298-0FF7-7645-BE0D-CEFCE9016B12}" type="sibTrans" cxnId="{BCCBE216-1D61-024A-A7A9-C51C98550D15}">
      <dgm:prSet/>
      <dgm:spPr/>
      <dgm:t>
        <a:bodyPr/>
        <a:lstStyle/>
        <a:p>
          <a:endParaRPr lang="pl-PL"/>
        </a:p>
      </dgm:t>
    </dgm:pt>
    <dgm:pt modelId="{2CE2A316-61C6-2C4E-8FA9-986D930A8BC5}">
      <dgm:prSet phldrT="[Tekst]"/>
      <dgm:spPr/>
      <dgm:t>
        <a:bodyPr/>
        <a:lstStyle/>
        <a:p>
          <a:r>
            <a:rPr lang="en-GB" noProof="0" dirty="0"/>
            <a:t>Mandate with </a:t>
          </a:r>
          <a:r>
            <a:rPr lang="en-GB" noProof="0" dirty="0" err="1"/>
            <a:t>PoA</a:t>
          </a:r>
          <a:endParaRPr lang="en-GB" noProof="0" dirty="0"/>
        </a:p>
      </dgm:t>
    </dgm:pt>
    <dgm:pt modelId="{78DDDF7E-D61E-9F41-86A5-C90F4A473DB9}" type="parTrans" cxnId="{A8A6D648-5627-3C4E-B263-C36F550F401D}">
      <dgm:prSet/>
      <dgm:spPr/>
      <dgm:t>
        <a:bodyPr/>
        <a:lstStyle/>
        <a:p>
          <a:endParaRPr lang="pl-PL"/>
        </a:p>
      </dgm:t>
    </dgm:pt>
    <dgm:pt modelId="{C905FFDF-A777-E440-99A3-A2B4F600959C}" type="sibTrans" cxnId="{A8A6D648-5627-3C4E-B263-C36F550F401D}">
      <dgm:prSet/>
      <dgm:spPr/>
      <dgm:t>
        <a:bodyPr/>
        <a:lstStyle/>
        <a:p>
          <a:endParaRPr lang="pl-PL"/>
        </a:p>
      </dgm:t>
    </dgm:pt>
    <dgm:pt modelId="{B2890AE8-237E-D445-A0F1-DB30429CE5F0}">
      <dgm:prSet phldrT="[Tekst]"/>
      <dgm:spPr/>
      <dgm:t>
        <a:bodyPr/>
        <a:lstStyle/>
        <a:p>
          <a:r>
            <a:rPr lang="en-GB" noProof="0" dirty="0"/>
            <a:t>The party accepting the mandate acts on behalf and for the account of the principal directly (as a proxy/attorney)</a:t>
          </a:r>
        </a:p>
      </dgm:t>
    </dgm:pt>
    <dgm:pt modelId="{3EFBD821-F665-5348-83C6-282A5FFA2A9C}" type="parTrans" cxnId="{BF83564F-BB61-C64B-9068-F89088F39292}">
      <dgm:prSet/>
      <dgm:spPr/>
      <dgm:t>
        <a:bodyPr/>
        <a:lstStyle/>
        <a:p>
          <a:endParaRPr lang="pl-PL"/>
        </a:p>
      </dgm:t>
    </dgm:pt>
    <dgm:pt modelId="{E985319C-B3F0-264E-B79E-CC8DE5888017}" type="sibTrans" cxnId="{BF83564F-BB61-C64B-9068-F89088F39292}">
      <dgm:prSet/>
      <dgm:spPr/>
      <dgm:t>
        <a:bodyPr/>
        <a:lstStyle/>
        <a:p>
          <a:endParaRPr lang="pl-PL"/>
        </a:p>
      </dgm:t>
    </dgm:pt>
    <dgm:pt modelId="{232BC3E3-FD1A-0548-89F8-467743C94D04}">
      <dgm:prSet phldrT="[Tekst]"/>
      <dgm:spPr/>
      <dgm:t>
        <a:bodyPr/>
        <a:lstStyle/>
        <a:p>
          <a:r>
            <a:rPr lang="pl-PL" dirty="0" err="1"/>
            <a:t>Indirect</a:t>
          </a:r>
          <a:r>
            <a:rPr lang="pl-PL" dirty="0"/>
            <a:t> </a:t>
          </a:r>
          <a:r>
            <a:rPr lang="pl-PL" dirty="0" err="1"/>
            <a:t>representation</a:t>
          </a:r>
          <a:endParaRPr lang="pl-PL" dirty="0"/>
        </a:p>
      </dgm:t>
    </dgm:pt>
    <dgm:pt modelId="{1DC22A10-1778-6A41-B498-BD49BDFE9730}" type="parTrans" cxnId="{0CF75834-831C-C844-87E4-F662F5D739A7}">
      <dgm:prSet/>
      <dgm:spPr/>
      <dgm:t>
        <a:bodyPr/>
        <a:lstStyle/>
        <a:p>
          <a:endParaRPr lang="pl-PL"/>
        </a:p>
      </dgm:t>
    </dgm:pt>
    <dgm:pt modelId="{58A4C581-16E1-714F-904A-F62C8D620190}" type="sibTrans" cxnId="{0CF75834-831C-C844-87E4-F662F5D739A7}">
      <dgm:prSet/>
      <dgm:spPr/>
      <dgm:t>
        <a:bodyPr/>
        <a:lstStyle/>
        <a:p>
          <a:endParaRPr lang="pl-PL"/>
        </a:p>
      </dgm:t>
    </dgm:pt>
    <dgm:pt modelId="{3F234C6E-442F-A749-8EC0-3FF493756C35}">
      <dgm:prSet phldrT="[Tekst]"/>
      <dgm:spPr/>
      <dgm:t>
        <a:bodyPr/>
        <a:lstStyle/>
        <a:p>
          <a:r>
            <a:rPr lang="en-GB" noProof="0" dirty="0"/>
            <a:t>Mandate without </a:t>
          </a:r>
          <a:r>
            <a:rPr lang="en-GB" noProof="0" dirty="0" err="1"/>
            <a:t>PoA</a:t>
          </a:r>
          <a:endParaRPr lang="en-GB" noProof="0" dirty="0"/>
        </a:p>
      </dgm:t>
    </dgm:pt>
    <dgm:pt modelId="{2D3A3299-ABB4-034F-95AD-814A4D3F86C9}" type="parTrans" cxnId="{2C236A11-E4DD-9547-B7A4-7FC2161ADCC4}">
      <dgm:prSet/>
      <dgm:spPr/>
      <dgm:t>
        <a:bodyPr/>
        <a:lstStyle/>
        <a:p>
          <a:endParaRPr lang="pl-PL"/>
        </a:p>
      </dgm:t>
    </dgm:pt>
    <dgm:pt modelId="{0F6E3A6B-3302-F24F-BF8B-EB9B2415C6D2}" type="sibTrans" cxnId="{2C236A11-E4DD-9547-B7A4-7FC2161ADCC4}">
      <dgm:prSet/>
      <dgm:spPr/>
      <dgm:t>
        <a:bodyPr/>
        <a:lstStyle/>
        <a:p>
          <a:endParaRPr lang="pl-PL"/>
        </a:p>
      </dgm:t>
    </dgm:pt>
    <dgm:pt modelId="{73D4159F-C769-3540-BA1A-6C7C98B459A5}">
      <dgm:prSet phldrT="[Tekst]"/>
      <dgm:spPr/>
      <dgm:t>
        <a:bodyPr/>
        <a:lstStyle/>
        <a:p>
          <a:r>
            <a:rPr lang="en-GB" noProof="0" dirty="0"/>
            <a:t>The party accepting the mandate acts in his own name but for the account of the principal</a:t>
          </a:r>
        </a:p>
      </dgm:t>
    </dgm:pt>
    <dgm:pt modelId="{985772E1-2A79-DE45-8BE7-7289C0971AA7}" type="parTrans" cxnId="{6631F6BE-8567-FC48-BDEC-A77A6F59A6C9}">
      <dgm:prSet/>
      <dgm:spPr/>
      <dgm:t>
        <a:bodyPr/>
        <a:lstStyle/>
        <a:p>
          <a:endParaRPr lang="pl-PL"/>
        </a:p>
      </dgm:t>
    </dgm:pt>
    <dgm:pt modelId="{8D2186A8-A499-1649-BBBB-07578A06958A}" type="sibTrans" cxnId="{6631F6BE-8567-FC48-BDEC-A77A6F59A6C9}">
      <dgm:prSet/>
      <dgm:spPr/>
      <dgm:t>
        <a:bodyPr/>
        <a:lstStyle/>
        <a:p>
          <a:endParaRPr lang="pl-PL"/>
        </a:p>
      </dgm:t>
    </dgm:pt>
    <dgm:pt modelId="{54FA8782-F6DC-B742-98E4-BEDC6E539624}" type="pres">
      <dgm:prSet presAssocID="{64C4CFBB-EE69-234E-8001-772502CE9897}" presName="Name0" presStyleCnt="0">
        <dgm:presLayoutVars>
          <dgm:dir/>
          <dgm:animLvl val="lvl"/>
          <dgm:resizeHandles val="exact"/>
        </dgm:presLayoutVars>
      </dgm:prSet>
      <dgm:spPr/>
    </dgm:pt>
    <dgm:pt modelId="{009B3AA3-7B59-EE4B-8BEE-38B80D78EB70}" type="pres">
      <dgm:prSet presAssocID="{331CE6D6-3850-9744-B2CF-306AA1F1962A}" presName="composite" presStyleCnt="0"/>
      <dgm:spPr/>
    </dgm:pt>
    <dgm:pt modelId="{EDC7A208-C1B5-1245-B949-5F58A80C8DCF}" type="pres">
      <dgm:prSet presAssocID="{331CE6D6-3850-9744-B2CF-306AA1F1962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BA613EE-6327-4141-8B8A-8C1A4B1110DB}" type="pres">
      <dgm:prSet presAssocID="{331CE6D6-3850-9744-B2CF-306AA1F1962A}" presName="desTx" presStyleLbl="alignAccFollowNode1" presStyleIdx="0" presStyleCnt="2">
        <dgm:presLayoutVars>
          <dgm:bulletEnabled val="1"/>
        </dgm:presLayoutVars>
      </dgm:prSet>
      <dgm:spPr/>
    </dgm:pt>
    <dgm:pt modelId="{754EFA45-BCA5-3742-A277-88FAF3CF0EDB}" type="pres">
      <dgm:prSet presAssocID="{2F1E5298-0FF7-7645-BE0D-CEFCE9016B12}" presName="space" presStyleCnt="0"/>
      <dgm:spPr/>
    </dgm:pt>
    <dgm:pt modelId="{901890A2-ACCC-724B-B004-1B5EA61CCCB6}" type="pres">
      <dgm:prSet presAssocID="{232BC3E3-FD1A-0548-89F8-467743C94D04}" presName="composite" presStyleCnt="0"/>
      <dgm:spPr/>
    </dgm:pt>
    <dgm:pt modelId="{696570D7-DB4D-7047-9BCB-F81E46065E28}" type="pres">
      <dgm:prSet presAssocID="{232BC3E3-FD1A-0548-89F8-467743C94D0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490210A-8704-A64F-B09F-07602D7ABD7E}" type="pres">
      <dgm:prSet presAssocID="{232BC3E3-FD1A-0548-89F8-467743C94D0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3E1BED03-1F5C-954E-9243-5DF4C0EB8C60}" type="presOf" srcId="{2CE2A316-61C6-2C4E-8FA9-986D930A8BC5}" destId="{3BA613EE-6327-4141-8B8A-8C1A4B1110DB}" srcOrd="0" destOrd="0" presId="urn:microsoft.com/office/officeart/2005/8/layout/hList1"/>
    <dgm:cxn modelId="{2C236A11-E4DD-9547-B7A4-7FC2161ADCC4}" srcId="{232BC3E3-FD1A-0548-89F8-467743C94D04}" destId="{3F234C6E-442F-A749-8EC0-3FF493756C35}" srcOrd="0" destOrd="0" parTransId="{2D3A3299-ABB4-034F-95AD-814A4D3F86C9}" sibTransId="{0F6E3A6B-3302-F24F-BF8B-EB9B2415C6D2}"/>
    <dgm:cxn modelId="{BCCBE216-1D61-024A-A7A9-C51C98550D15}" srcId="{64C4CFBB-EE69-234E-8001-772502CE9897}" destId="{331CE6D6-3850-9744-B2CF-306AA1F1962A}" srcOrd="0" destOrd="0" parTransId="{966F294F-6C04-834C-B378-568E3C47165C}" sibTransId="{2F1E5298-0FF7-7645-BE0D-CEFCE9016B12}"/>
    <dgm:cxn modelId="{2FD00320-D933-7F4C-B89A-1BC7284A8846}" type="presOf" srcId="{64C4CFBB-EE69-234E-8001-772502CE9897}" destId="{54FA8782-F6DC-B742-98E4-BEDC6E539624}" srcOrd="0" destOrd="0" presId="urn:microsoft.com/office/officeart/2005/8/layout/hList1"/>
    <dgm:cxn modelId="{0CF75834-831C-C844-87E4-F662F5D739A7}" srcId="{64C4CFBB-EE69-234E-8001-772502CE9897}" destId="{232BC3E3-FD1A-0548-89F8-467743C94D04}" srcOrd="1" destOrd="0" parTransId="{1DC22A10-1778-6A41-B498-BD49BDFE9730}" sibTransId="{58A4C581-16E1-714F-904A-F62C8D620190}"/>
    <dgm:cxn modelId="{A8A6D648-5627-3C4E-B263-C36F550F401D}" srcId="{331CE6D6-3850-9744-B2CF-306AA1F1962A}" destId="{2CE2A316-61C6-2C4E-8FA9-986D930A8BC5}" srcOrd="0" destOrd="0" parTransId="{78DDDF7E-D61E-9F41-86A5-C90F4A473DB9}" sibTransId="{C905FFDF-A777-E440-99A3-A2B4F600959C}"/>
    <dgm:cxn modelId="{BF83564F-BB61-C64B-9068-F89088F39292}" srcId="{331CE6D6-3850-9744-B2CF-306AA1F1962A}" destId="{B2890AE8-237E-D445-A0F1-DB30429CE5F0}" srcOrd="1" destOrd="0" parTransId="{3EFBD821-F665-5348-83C6-282A5FFA2A9C}" sibTransId="{E985319C-B3F0-264E-B79E-CC8DE5888017}"/>
    <dgm:cxn modelId="{01AAF254-0B08-8149-9EA9-FF75B256823F}" type="presOf" srcId="{73D4159F-C769-3540-BA1A-6C7C98B459A5}" destId="{B490210A-8704-A64F-B09F-07602D7ABD7E}" srcOrd="0" destOrd="1" presId="urn:microsoft.com/office/officeart/2005/8/layout/hList1"/>
    <dgm:cxn modelId="{7E2A3160-CB51-274C-A080-B2DD1A3D208B}" type="presOf" srcId="{331CE6D6-3850-9744-B2CF-306AA1F1962A}" destId="{EDC7A208-C1B5-1245-B949-5F58A80C8DCF}" srcOrd="0" destOrd="0" presId="urn:microsoft.com/office/officeart/2005/8/layout/hList1"/>
    <dgm:cxn modelId="{A92BFE7B-48E9-C54F-A4AB-72C093553798}" type="presOf" srcId="{232BC3E3-FD1A-0548-89F8-467743C94D04}" destId="{696570D7-DB4D-7047-9BCB-F81E46065E28}" srcOrd="0" destOrd="0" presId="urn:microsoft.com/office/officeart/2005/8/layout/hList1"/>
    <dgm:cxn modelId="{7E8145B0-B761-5E4A-A4B0-6D0074E4DCF3}" type="presOf" srcId="{3F234C6E-442F-A749-8EC0-3FF493756C35}" destId="{B490210A-8704-A64F-B09F-07602D7ABD7E}" srcOrd="0" destOrd="0" presId="urn:microsoft.com/office/officeart/2005/8/layout/hList1"/>
    <dgm:cxn modelId="{1F6B4EBC-6B95-3644-B70A-4AE15F5CE4FF}" type="presOf" srcId="{B2890AE8-237E-D445-A0F1-DB30429CE5F0}" destId="{3BA613EE-6327-4141-8B8A-8C1A4B1110DB}" srcOrd="0" destOrd="1" presId="urn:microsoft.com/office/officeart/2005/8/layout/hList1"/>
    <dgm:cxn modelId="{6631F6BE-8567-FC48-BDEC-A77A6F59A6C9}" srcId="{232BC3E3-FD1A-0548-89F8-467743C94D04}" destId="{73D4159F-C769-3540-BA1A-6C7C98B459A5}" srcOrd="1" destOrd="0" parTransId="{985772E1-2A79-DE45-8BE7-7289C0971AA7}" sibTransId="{8D2186A8-A499-1649-BBBB-07578A06958A}"/>
    <dgm:cxn modelId="{36694D20-3EA6-EA4B-9771-FA3BDC4396D8}" type="presParOf" srcId="{54FA8782-F6DC-B742-98E4-BEDC6E539624}" destId="{009B3AA3-7B59-EE4B-8BEE-38B80D78EB70}" srcOrd="0" destOrd="0" presId="urn:microsoft.com/office/officeart/2005/8/layout/hList1"/>
    <dgm:cxn modelId="{A26BEB18-B89B-D946-9B67-6AF0300D6F2E}" type="presParOf" srcId="{009B3AA3-7B59-EE4B-8BEE-38B80D78EB70}" destId="{EDC7A208-C1B5-1245-B949-5F58A80C8DCF}" srcOrd="0" destOrd="0" presId="urn:microsoft.com/office/officeart/2005/8/layout/hList1"/>
    <dgm:cxn modelId="{436544E8-E86C-F948-9678-EBC8ED1730D4}" type="presParOf" srcId="{009B3AA3-7B59-EE4B-8BEE-38B80D78EB70}" destId="{3BA613EE-6327-4141-8B8A-8C1A4B1110DB}" srcOrd="1" destOrd="0" presId="urn:microsoft.com/office/officeart/2005/8/layout/hList1"/>
    <dgm:cxn modelId="{605EA0D7-CAFA-7C45-9EC0-5D06BD9C73C1}" type="presParOf" srcId="{54FA8782-F6DC-B742-98E4-BEDC6E539624}" destId="{754EFA45-BCA5-3742-A277-88FAF3CF0EDB}" srcOrd="1" destOrd="0" presId="urn:microsoft.com/office/officeart/2005/8/layout/hList1"/>
    <dgm:cxn modelId="{62CE4160-A69C-094A-80DF-60D9FA03D83D}" type="presParOf" srcId="{54FA8782-F6DC-B742-98E4-BEDC6E539624}" destId="{901890A2-ACCC-724B-B004-1B5EA61CCCB6}" srcOrd="2" destOrd="0" presId="urn:microsoft.com/office/officeart/2005/8/layout/hList1"/>
    <dgm:cxn modelId="{8DCD7B56-EDFB-834A-90F7-EADBF03F8B22}" type="presParOf" srcId="{901890A2-ACCC-724B-B004-1B5EA61CCCB6}" destId="{696570D7-DB4D-7047-9BCB-F81E46065E28}" srcOrd="0" destOrd="0" presId="urn:microsoft.com/office/officeart/2005/8/layout/hList1"/>
    <dgm:cxn modelId="{88FB70E7-7585-104D-AE17-5892ECE178DD}" type="presParOf" srcId="{901890A2-ACCC-724B-B004-1B5EA61CCCB6}" destId="{B490210A-8704-A64F-B09F-07602D7ABD7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B75845-39E7-3648-88CD-5FC8F60FD69F}" type="doc">
      <dgm:prSet loTypeId="urn:microsoft.com/office/officeart/2005/8/layout/arrow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77F0506-EE70-1745-A0AA-2AD6E70C5196}">
      <dgm:prSet phldrT="[Tekst]"/>
      <dgm:spPr/>
      <dgm:t>
        <a:bodyPr/>
        <a:lstStyle/>
        <a:p>
          <a:r>
            <a:rPr lang="en-GB" noProof="0" dirty="0">
              <a:solidFill>
                <a:srgbClr val="00B050"/>
              </a:solidFill>
            </a:rPr>
            <a:t>The party accepting the order </a:t>
          </a:r>
        </a:p>
      </dgm:t>
    </dgm:pt>
    <dgm:pt modelId="{462983E2-2FF8-7642-B8F3-9BD2FAE83B7A}" type="parTrans" cxnId="{7292BDDF-9B74-5A4E-B64A-DCB49AA55740}">
      <dgm:prSet/>
      <dgm:spPr/>
      <dgm:t>
        <a:bodyPr/>
        <a:lstStyle/>
        <a:p>
          <a:endParaRPr lang="pl-PL"/>
        </a:p>
      </dgm:t>
    </dgm:pt>
    <dgm:pt modelId="{75C34B5C-F3A6-0042-AE47-FF96E9E5236C}" type="sibTrans" cxnId="{7292BDDF-9B74-5A4E-B64A-DCB49AA55740}">
      <dgm:prSet/>
      <dgm:spPr/>
      <dgm:t>
        <a:bodyPr/>
        <a:lstStyle/>
        <a:p>
          <a:endParaRPr lang="pl-PL"/>
        </a:p>
      </dgm:t>
    </dgm:pt>
    <dgm:pt modelId="{D104E5C6-E645-F048-9BF0-476245F239F6}">
      <dgm:prSet phldrT="[Tekst]"/>
      <dgm:spPr/>
      <dgm:t>
        <a:bodyPr/>
        <a:lstStyle/>
        <a:p>
          <a:r>
            <a:rPr lang="en-GB" noProof="0" dirty="0">
              <a:solidFill>
                <a:srgbClr val="FF0000"/>
              </a:solidFill>
            </a:rPr>
            <a:t>The party ordering the project</a:t>
          </a:r>
        </a:p>
      </dgm:t>
    </dgm:pt>
    <dgm:pt modelId="{0845B57B-736E-7A41-9585-7D5FA295086A}" type="parTrans" cxnId="{471D1101-600C-744D-A01B-22782923D2EA}">
      <dgm:prSet/>
      <dgm:spPr/>
      <dgm:t>
        <a:bodyPr/>
        <a:lstStyle/>
        <a:p>
          <a:endParaRPr lang="pl-PL"/>
        </a:p>
      </dgm:t>
    </dgm:pt>
    <dgm:pt modelId="{F2500D0D-BC69-FD47-A197-2FF089DC17CF}" type="sibTrans" cxnId="{471D1101-600C-744D-A01B-22782923D2EA}">
      <dgm:prSet/>
      <dgm:spPr/>
      <dgm:t>
        <a:bodyPr/>
        <a:lstStyle/>
        <a:p>
          <a:endParaRPr lang="pl-PL"/>
        </a:p>
      </dgm:t>
    </dgm:pt>
    <dgm:pt modelId="{33EF3BB4-7A91-E042-B06D-690D88866332}" type="pres">
      <dgm:prSet presAssocID="{D6B75845-39E7-3648-88CD-5FC8F60FD69F}" presName="diagram" presStyleCnt="0">
        <dgm:presLayoutVars>
          <dgm:dir/>
          <dgm:resizeHandles val="exact"/>
        </dgm:presLayoutVars>
      </dgm:prSet>
      <dgm:spPr/>
    </dgm:pt>
    <dgm:pt modelId="{5BE4817E-BB3B-2948-AE22-5AAF2BBFBE9A}" type="pres">
      <dgm:prSet presAssocID="{877F0506-EE70-1745-A0AA-2AD6E70C5196}" presName="arrow" presStyleLbl="node1" presStyleIdx="0" presStyleCnt="2" custScaleY="100053" custRadScaleRad="47721" custRadScaleInc="-419">
        <dgm:presLayoutVars>
          <dgm:bulletEnabled val="1"/>
        </dgm:presLayoutVars>
      </dgm:prSet>
      <dgm:spPr/>
    </dgm:pt>
    <dgm:pt modelId="{F9E8C70B-6891-E240-8340-F91D7FDCD756}" type="pres">
      <dgm:prSet presAssocID="{D104E5C6-E645-F048-9BF0-476245F239F6}" presName="arrow" presStyleLbl="node1" presStyleIdx="1" presStyleCnt="2" custRadScaleRad="25276" custRadScaleInc="323">
        <dgm:presLayoutVars>
          <dgm:bulletEnabled val="1"/>
        </dgm:presLayoutVars>
      </dgm:prSet>
      <dgm:spPr/>
    </dgm:pt>
  </dgm:ptLst>
  <dgm:cxnLst>
    <dgm:cxn modelId="{471D1101-600C-744D-A01B-22782923D2EA}" srcId="{D6B75845-39E7-3648-88CD-5FC8F60FD69F}" destId="{D104E5C6-E645-F048-9BF0-476245F239F6}" srcOrd="1" destOrd="0" parTransId="{0845B57B-736E-7A41-9585-7D5FA295086A}" sibTransId="{F2500D0D-BC69-FD47-A197-2FF089DC17CF}"/>
    <dgm:cxn modelId="{72F5CE49-FE61-8D40-8E78-1A5FF6E4B92C}" type="presOf" srcId="{D104E5C6-E645-F048-9BF0-476245F239F6}" destId="{F9E8C70B-6891-E240-8340-F91D7FDCD756}" srcOrd="0" destOrd="0" presId="urn:microsoft.com/office/officeart/2005/8/layout/arrow5"/>
    <dgm:cxn modelId="{D177AFB1-4927-F04F-9436-9B9923AAC111}" type="presOf" srcId="{877F0506-EE70-1745-A0AA-2AD6E70C5196}" destId="{5BE4817E-BB3B-2948-AE22-5AAF2BBFBE9A}" srcOrd="0" destOrd="0" presId="urn:microsoft.com/office/officeart/2005/8/layout/arrow5"/>
    <dgm:cxn modelId="{29F158D1-622F-094D-BDF9-6E2A44B6B4CE}" type="presOf" srcId="{D6B75845-39E7-3648-88CD-5FC8F60FD69F}" destId="{33EF3BB4-7A91-E042-B06D-690D88866332}" srcOrd="0" destOrd="0" presId="urn:microsoft.com/office/officeart/2005/8/layout/arrow5"/>
    <dgm:cxn modelId="{7292BDDF-9B74-5A4E-B64A-DCB49AA55740}" srcId="{D6B75845-39E7-3648-88CD-5FC8F60FD69F}" destId="{877F0506-EE70-1745-A0AA-2AD6E70C5196}" srcOrd="0" destOrd="0" parTransId="{462983E2-2FF8-7642-B8F3-9BD2FAE83B7A}" sibTransId="{75C34B5C-F3A6-0042-AE47-FF96E9E5236C}"/>
    <dgm:cxn modelId="{E85313D8-FD18-364B-BF4A-EB1B4F0BC5EA}" type="presParOf" srcId="{33EF3BB4-7A91-E042-B06D-690D88866332}" destId="{5BE4817E-BB3B-2948-AE22-5AAF2BBFBE9A}" srcOrd="0" destOrd="0" presId="urn:microsoft.com/office/officeart/2005/8/layout/arrow5"/>
    <dgm:cxn modelId="{9D6BED4F-FF62-BC49-A7D3-9D014F7214EA}" type="presParOf" srcId="{33EF3BB4-7A91-E042-B06D-690D88866332}" destId="{F9E8C70B-6891-E240-8340-F91D7FDCD75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3A9482-D23B-194E-8820-A7277E6C15FC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1BCAEFE-0AAA-CD49-B836-7A890134AB26}">
      <dgm:prSet phldrT="[Tekst]"/>
      <dgm:spPr/>
      <dgm:t>
        <a:bodyPr/>
        <a:lstStyle/>
        <a:p>
          <a:r>
            <a:rPr lang="pl-PL" dirty="0"/>
            <a:t>REMUNERATION BY COST ESTIMATION</a:t>
          </a:r>
        </a:p>
      </dgm:t>
    </dgm:pt>
    <dgm:pt modelId="{3B0ACE8D-196F-7846-AE0C-165096C8AA87}" type="parTrans" cxnId="{8BE3F740-0977-244C-B960-B7F5F8737E01}">
      <dgm:prSet/>
      <dgm:spPr/>
      <dgm:t>
        <a:bodyPr/>
        <a:lstStyle/>
        <a:p>
          <a:endParaRPr lang="pl-PL"/>
        </a:p>
      </dgm:t>
    </dgm:pt>
    <dgm:pt modelId="{DBEDB9A6-408E-2341-B9B7-5889D1306E70}" type="sibTrans" cxnId="{8BE3F740-0977-244C-B960-B7F5F8737E01}">
      <dgm:prSet/>
      <dgm:spPr/>
      <dgm:t>
        <a:bodyPr/>
        <a:lstStyle/>
        <a:p>
          <a:endParaRPr lang="pl-PL"/>
        </a:p>
      </dgm:t>
    </dgm:pt>
    <dgm:pt modelId="{B3ED72AA-E006-E346-87FD-32DAF8DDF3E3}">
      <dgm:prSet phldrT="[Tekst]"/>
      <dgm:spPr/>
      <dgm:t>
        <a:bodyPr/>
        <a:lstStyle/>
        <a:p>
          <a:r>
            <a:rPr lang="pl-PL" dirty="0" err="1"/>
            <a:t>remuneration</a:t>
          </a:r>
          <a:r>
            <a:rPr lang="pl-PL" dirty="0"/>
            <a:t> </a:t>
          </a:r>
          <a:r>
            <a:rPr lang="pl-PL" dirty="0" err="1"/>
            <a:t>determined</a:t>
          </a:r>
          <a:r>
            <a:rPr lang="pl-PL" dirty="0"/>
            <a:t> on the </a:t>
          </a:r>
          <a:r>
            <a:rPr lang="pl-PL" dirty="0" err="1"/>
            <a:t>basis</a:t>
          </a:r>
          <a:r>
            <a:rPr lang="pl-PL" dirty="0"/>
            <a:t> of the </a:t>
          </a:r>
          <a:r>
            <a:rPr lang="pl-PL" dirty="0" err="1"/>
            <a:t>listed</a:t>
          </a:r>
          <a:r>
            <a:rPr lang="pl-PL" dirty="0"/>
            <a:t> </a:t>
          </a:r>
          <a:r>
            <a:rPr lang="pl-PL" dirty="0" err="1"/>
            <a:t>planned</a:t>
          </a:r>
          <a:r>
            <a:rPr lang="pl-PL" dirty="0"/>
            <a:t> </a:t>
          </a:r>
          <a:r>
            <a:rPr lang="pl-PL" dirty="0" err="1"/>
            <a:t>operations</a:t>
          </a:r>
          <a:r>
            <a:rPr lang="pl-PL" dirty="0"/>
            <a:t> and the </a:t>
          </a:r>
          <a:r>
            <a:rPr lang="pl-PL" dirty="0" err="1"/>
            <a:t>expected</a:t>
          </a:r>
          <a:r>
            <a:rPr lang="pl-PL" dirty="0"/>
            <a:t> </a:t>
          </a:r>
          <a:r>
            <a:rPr lang="pl-PL" dirty="0" err="1"/>
            <a:t>costs</a:t>
          </a:r>
          <a:endParaRPr lang="pl-PL" dirty="0"/>
        </a:p>
      </dgm:t>
    </dgm:pt>
    <dgm:pt modelId="{28ED3F09-5586-CD4E-A78E-E329B4DD86AA}" type="parTrans" cxnId="{8CE8A08D-767B-D84A-944A-4BC5F966B8F8}">
      <dgm:prSet/>
      <dgm:spPr/>
      <dgm:t>
        <a:bodyPr/>
        <a:lstStyle/>
        <a:p>
          <a:endParaRPr lang="pl-PL"/>
        </a:p>
      </dgm:t>
    </dgm:pt>
    <dgm:pt modelId="{F8B5A667-7CD0-0A4E-9B97-CBE6CE5AADF0}" type="sibTrans" cxnId="{8CE8A08D-767B-D84A-944A-4BC5F966B8F8}">
      <dgm:prSet/>
      <dgm:spPr/>
      <dgm:t>
        <a:bodyPr/>
        <a:lstStyle/>
        <a:p>
          <a:endParaRPr lang="pl-PL"/>
        </a:p>
      </dgm:t>
    </dgm:pt>
    <dgm:pt modelId="{F8487B5D-1F46-964B-8E3E-9FCF7402BFBB}">
      <dgm:prSet phldrT="[Tekst]"/>
      <dgm:spPr/>
      <dgm:t>
        <a:bodyPr/>
        <a:lstStyle/>
        <a:p>
          <a:r>
            <a:rPr lang="pl-PL" dirty="0"/>
            <a:t>LUMP SUM REMUNERATION</a:t>
          </a:r>
        </a:p>
      </dgm:t>
    </dgm:pt>
    <dgm:pt modelId="{A354DD1C-68C8-A44D-8E16-F40A4920EC40}" type="parTrans" cxnId="{0E6D9043-72BE-CB46-9442-EB45C2880681}">
      <dgm:prSet/>
      <dgm:spPr/>
      <dgm:t>
        <a:bodyPr/>
        <a:lstStyle/>
        <a:p>
          <a:endParaRPr lang="pl-PL"/>
        </a:p>
      </dgm:t>
    </dgm:pt>
    <dgm:pt modelId="{E7370DE4-6836-B64C-9818-9691DE0C2922}" type="sibTrans" cxnId="{0E6D9043-72BE-CB46-9442-EB45C2880681}">
      <dgm:prSet/>
      <dgm:spPr/>
      <dgm:t>
        <a:bodyPr/>
        <a:lstStyle/>
        <a:p>
          <a:endParaRPr lang="pl-PL"/>
        </a:p>
      </dgm:t>
    </dgm:pt>
    <dgm:pt modelId="{A0E07E2B-F8A4-5342-9AAE-4F21EEE17A06}">
      <dgm:prSet phldrT="[Tekst]"/>
      <dgm:spPr/>
      <dgm:t>
        <a:bodyPr/>
        <a:lstStyle/>
        <a:p>
          <a:r>
            <a:rPr lang="pl-PL" dirty="0"/>
            <a:t>The </a:t>
          </a:r>
          <a:r>
            <a:rPr lang="pl-PL" dirty="0" err="1"/>
            <a:t>total</a:t>
          </a:r>
          <a:r>
            <a:rPr lang="pl-PL" dirty="0"/>
            <a:t> sum of </a:t>
          </a:r>
          <a:r>
            <a:rPr lang="pl-PL" dirty="0" err="1"/>
            <a:t>remunration</a:t>
          </a:r>
          <a:r>
            <a:rPr lang="pl-PL" dirty="0"/>
            <a:t> </a:t>
          </a:r>
          <a:r>
            <a:rPr lang="pl-PL" dirty="0" err="1"/>
            <a:t>is</a:t>
          </a:r>
          <a:r>
            <a:rPr lang="pl-PL" dirty="0"/>
            <a:t> </a:t>
          </a:r>
          <a:r>
            <a:rPr lang="pl-PL" dirty="0" err="1"/>
            <a:t>determined</a:t>
          </a:r>
          <a:r>
            <a:rPr lang="pl-PL" dirty="0"/>
            <a:t> in the </a:t>
          </a:r>
          <a:r>
            <a:rPr lang="pl-PL" dirty="0" err="1"/>
            <a:t>agreement</a:t>
          </a:r>
          <a:endParaRPr lang="pl-PL" dirty="0"/>
        </a:p>
      </dgm:t>
    </dgm:pt>
    <dgm:pt modelId="{36A6ADC0-1E27-8047-972E-0FA03333905B}" type="parTrans" cxnId="{3B4089FB-D916-A641-8DF4-119092D9D850}">
      <dgm:prSet/>
      <dgm:spPr/>
      <dgm:t>
        <a:bodyPr/>
        <a:lstStyle/>
        <a:p>
          <a:endParaRPr lang="pl-PL"/>
        </a:p>
      </dgm:t>
    </dgm:pt>
    <dgm:pt modelId="{379600C9-F498-994B-AD01-D924289BF57E}" type="sibTrans" cxnId="{3B4089FB-D916-A641-8DF4-119092D9D850}">
      <dgm:prSet/>
      <dgm:spPr/>
      <dgm:t>
        <a:bodyPr/>
        <a:lstStyle/>
        <a:p>
          <a:endParaRPr lang="pl-PL"/>
        </a:p>
      </dgm:t>
    </dgm:pt>
    <dgm:pt modelId="{94F43D73-9159-A845-BDCF-E4024712AE2B}">
      <dgm:prSet phldrT="[Tekst]"/>
      <dgm:spPr/>
      <dgm:t>
        <a:bodyPr/>
        <a:lstStyle/>
        <a:p>
          <a:r>
            <a:rPr lang="pl-PL" dirty="0"/>
            <a:t>„</a:t>
          </a:r>
          <a:r>
            <a:rPr lang="pl-PL" dirty="0" err="1"/>
            <a:t>fixed</a:t>
          </a:r>
          <a:r>
            <a:rPr lang="pl-PL" dirty="0"/>
            <a:t> </a:t>
          </a:r>
          <a:r>
            <a:rPr lang="pl-PL" dirty="0" err="1"/>
            <a:t>price</a:t>
          </a:r>
          <a:r>
            <a:rPr lang="pl-PL" dirty="0"/>
            <a:t>” </a:t>
          </a:r>
          <a:r>
            <a:rPr lang="pl-PL" dirty="0" err="1"/>
            <a:t>basis</a:t>
          </a:r>
          <a:endParaRPr lang="pl-PL" dirty="0"/>
        </a:p>
      </dgm:t>
    </dgm:pt>
    <dgm:pt modelId="{8900DDC9-56D1-D94C-ABC7-C248BCFA324E}" type="parTrans" cxnId="{7539DA90-C16C-FA47-96E0-D8DCE81D16E1}">
      <dgm:prSet/>
      <dgm:spPr/>
      <dgm:t>
        <a:bodyPr/>
        <a:lstStyle/>
        <a:p>
          <a:endParaRPr lang="pl-PL"/>
        </a:p>
      </dgm:t>
    </dgm:pt>
    <dgm:pt modelId="{99711A61-911C-704F-8698-4435C14F5217}" type="sibTrans" cxnId="{7539DA90-C16C-FA47-96E0-D8DCE81D16E1}">
      <dgm:prSet/>
      <dgm:spPr/>
      <dgm:t>
        <a:bodyPr/>
        <a:lstStyle/>
        <a:p>
          <a:endParaRPr lang="pl-PL"/>
        </a:p>
      </dgm:t>
    </dgm:pt>
    <dgm:pt modelId="{BB6B0C04-D629-2D45-8589-8C6FD90CFCEE}">
      <dgm:prSet phldrT="[Tekst]"/>
      <dgm:spPr/>
      <dgm:t>
        <a:bodyPr/>
        <a:lstStyle/>
        <a:p>
          <a:r>
            <a:rPr lang="pl-PL" dirty="0"/>
            <a:t>„</a:t>
          </a:r>
          <a:r>
            <a:rPr lang="pl-PL" dirty="0" err="1"/>
            <a:t>time</a:t>
          </a:r>
          <a:r>
            <a:rPr lang="pl-PL" dirty="0"/>
            <a:t> and materials” </a:t>
          </a:r>
          <a:r>
            <a:rPr lang="pl-PL" dirty="0" err="1"/>
            <a:t>basis</a:t>
          </a:r>
          <a:endParaRPr lang="pl-PL" dirty="0"/>
        </a:p>
      </dgm:t>
    </dgm:pt>
    <dgm:pt modelId="{2C13AED4-6E1D-2840-9B50-4AD47212B92D}" type="parTrans" cxnId="{3D44D717-DDEB-6849-BF86-38DA27548626}">
      <dgm:prSet/>
      <dgm:spPr/>
      <dgm:t>
        <a:bodyPr/>
        <a:lstStyle/>
        <a:p>
          <a:endParaRPr lang="pl-PL"/>
        </a:p>
      </dgm:t>
    </dgm:pt>
    <dgm:pt modelId="{EBBBE30F-C199-C84D-80BB-AD5A8B27B404}" type="sibTrans" cxnId="{3D44D717-DDEB-6849-BF86-38DA27548626}">
      <dgm:prSet/>
      <dgm:spPr/>
      <dgm:t>
        <a:bodyPr/>
        <a:lstStyle/>
        <a:p>
          <a:endParaRPr lang="pl-PL"/>
        </a:p>
      </dgm:t>
    </dgm:pt>
    <dgm:pt modelId="{39F03CA8-6DF2-B244-8061-08CD6ADDDDE2}" type="pres">
      <dgm:prSet presAssocID="{283A9482-D23B-194E-8820-A7277E6C15FC}" presName="Name0" presStyleCnt="0">
        <dgm:presLayoutVars>
          <dgm:dir/>
          <dgm:animLvl val="lvl"/>
          <dgm:resizeHandles val="exact"/>
        </dgm:presLayoutVars>
      </dgm:prSet>
      <dgm:spPr/>
    </dgm:pt>
    <dgm:pt modelId="{47B3B539-9CF2-5648-867F-0E1FAFDC6C02}" type="pres">
      <dgm:prSet presAssocID="{81BCAEFE-0AAA-CD49-B836-7A890134AB26}" presName="composite" presStyleCnt="0"/>
      <dgm:spPr/>
    </dgm:pt>
    <dgm:pt modelId="{5B117975-4358-0743-8F87-7B94BC6F7CF5}" type="pres">
      <dgm:prSet presAssocID="{81BCAEFE-0AAA-CD49-B836-7A890134AB2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CAA76AF6-2D90-4446-97B9-F72EE5815906}" type="pres">
      <dgm:prSet presAssocID="{81BCAEFE-0AAA-CD49-B836-7A890134AB26}" presName="desTx" presStyleLbl="alignAccFollowNode1" presStyleIdx="0" presStyleCnt="2">
        <dgm:presLayoutVars>
          <dgm:bulletEnabled val="1"/>
        </dgm:presLayoutVars>
      </dgm:prSet>
      <dgm:spPr/>
    </dgm:pt>
    <dgm:pt modelId="{83D55E77-0331-D04A-A3D0-4EA2AC8B9962}" type="pres">
      <dgm:prSet presAssocID="{DBEDB9A6-408E-2341-B9B7-5889D1306E70}" presName="space" presStyleCnt="0"/>
      <dgm:spPr/>
    </dgm:pt>
    <dgm:pt modelId="{0926895B-FF98-3548-B402-D86AA69C8A2B}" type="pres">
      <dgm:prSet presAssocID="{F8487B5D-1F46-964B-8E3E-9FCF7402BFBB}" presName="composite" presStyleCnt="0"/>
      <dgm:spPr/>
    </dgm:pt>
    <dgm:pt modelId="{301F143C-08AF-4345-9459-C78FAF278612}" type="pres">
      <dgm:prSet presAssocID="{F8487B5D-1F46-964B-8E3E-9FCF7402BFB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0D61592-2FE5-434E-92BC-3F79AD4F6D8D}" type="pres">
      <dgm:prSet presAssocID="{F8487B5D-1F46-964B-8E3E-9FCF7402BFBB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3D44D717-DDEB-6849-BF86-38DA27548626}" srcId="{81BCAEFE-0AAA-CD49-B836-7A890134AB26}" destId="{BB6B0C04-D629-2D45-8589-8C6FD90CFCEE}" srcOrd="1" destOrd="0" parTransId="{2C13AED4-6E1D-2840-9B50-4AD47212B92D}" sibTransId="{EBBBE30F-C199-C84D-80BB-AD5A8B27B404}"/>
    <dgm:cxn modelId="{B8D61720-050D-904F-977A-B3F51D8057B8}" type="presOf" srcId="{81BCAEFE-0AAA-CD49-B836-7A890134AB26}" destId="{5B117975-4358-0743-8F87-7B94BC6F7CF5}" srcOrd="0" destOrd="0" presId="urn:microsoft.com/office/officeart/2005/8/layout/hList1"/>
    <dgm:cxn modelId="{C0308027-81F9-CF45-8F5F-78CC26225F72}" type="presOf" srcId="{283A9482-D23B-194E-8820-A7277E6C15FC}" destId="{39F03CA8-6DF2-B244-8061-08CD6ADDDDE2}" srcOrd="0" destOrd="0" presId="urn:microsoft.com/office/officeart/2005/8/layout/hList1"/>
    <dgm:cxn modelId="{8BE3F740-0977-244C-B960-B7F5F8737E01}" srcId="{283A9482-D23B-194E-8820-A7277E6C15FC}" destId="{81BCAEFE-0AAA-CD49-B836-7A890134AB26}" srcOrd="0" destOrd="0" parTransId="{3B0ACE8D-196F-7846-AE0C-165096C8AA87}" sibTransId="{DBEDB9A6-408E-2341-B9B7-5889D1306E70}"/>
    <dgm:cxn modelId="{0E6D9043-72BE-CB46-9442-EB45C2880681}" srcId="{283A9482-D23B-194E-8820-A7277E6C15FC}" destId="{F8487B5D-1F46-964B-8E3E-9FCF7402BFBB}" srcOrd="1" destOrd="0" parTransId="{A354DD1C-68C8-A44D-8E16-F40A4920EC40}" sibTransId="{E7370DE4-6836-B64C-9818-9691DE0C2922}"/>
    <dgm:cxn modelId="{90B0EF47-67A8-924F-B5EE-D5981A81D579}" type="presOf" srcId="{F8487B5D-1F46-964B-8E3E-9FCF7402BFBB}" destId="{301F143C-08AF-4345-9459-C78FAF278612}" srcOrd="0" destOrd="0" presId="urn:microsoft.com/office/officeart/2005/8/layout/hList1"/>
    <dgm:cxn modelId="{E9DB934C-3918-9A4F-9D86-14C9E183717E}" type="presOf" srcId="{A0E07E2B-F8A4-5342-9AAE-4F21EEE17A06}" destId="{B0D61592-2FE5-434E-92BC-3F79AD4F6D8D}" srcOrd="0" destOrd="0" presId="urn:microsoft.com/office/officeart/2005/8/layout/hList1"/>
    <dgm:cxn modelId="{5982DA82-D560-9C41-B956-C61A07BAD91A}" type="presOf" srcId="{94F43D73-9159-A845-BDCF-E4024712AE2B}" destId="{B0D61592-2FE5-434E-92BC-3F79AD4F6D8D}" srcOrd="0" destOrd="1" presId="urn:microsoft.com/office/officeart/2005/8/layout/hList1"/>
    <dgm:cxn modelId="{1CFB7089-4E7B-6F44-A106-2B6CDF1AF06F}" type="presOf" srcId="{BB6B0C04-D629-2D45-8589-8C6FD90CFCEE}" destId="{CAA76AF6-2D90-4446-97B9-F72EE5815906}" srcOrd="0" destOrd="1" presId="urn:microsoft.com/office/officeart/2005/8/layout/hList1"/>
    <dgm:cxn modelId="{8CE8A08D-767B-D84A-944A-4BC5F966B8F8}" srcId="{81BCAEFE-0AAA-CD49-B836-7A890134AB26}" destId="{B3ED72AA-E006-E346-87FD-32DAF8DDF3E3}" srcOrd="0" destOrd="0" parTransId="{28ED3F09-5586-CD4E-A78E-E329B4DD86AA}" sibTransId="{F8B5A667-7CD0-0A4E-9B97-CBE6CE5AADF0}"/>
    <dgm:cxn modelId="{7539DA90-C16C-FA47-96E0-D8DCE81D16E1}" srcId="{F8487B5D-1F46-964B-8E3E-9FCF7402BFBB}" destId="{94F43D73-9159-A845-BDCF-E4024712AE2B}" srcOrd="1" destOrd="0" parTransId="{8900DDC9-56D1-D94C-ABC7-C248BCFA324E}" sibTransId="{99711A61-911C-704F-8698-4435C14F5217}"/>
    <dgm:cxn modelId="{320806DF-31D3-8643-914E-1F3FD4311B52}" type="presOf" srcId="{B3ED72AA-E006-E346-87FD-32DAF8DDF3E3}" destId="{CAA76AF6-2D90-4446-97B9-F72EE5815906}" srcOrd="0" destOrd="0" presId="urn:microsoft.com/office/officeart/2005/8/layout/hList1"/>
    <dgm:cxn modelId="{3B4089FB-D916-A641-8DF4-119092D9D850}" srcId="{F8487B5D-1F46-964B-8E3E-9FCF7402BFBB}" destId="{A0E07E2B-F8A4-5342-9AAE-4F21EEE17A06}" srcOrd="0" destOrd="0" parTransId="{36A6ADC0-1E27-8047-972E-0FA03333905B}" sibTransId="{379600C9-F498-994B-AD01-D924289BF57E}"/>
    <dgm:cxn modelId="{34BCE379-C290-6845-9189-A21D4E1A60FB}" type="presParOf" srcId="{39F03CA8-6DF2-B244-8061-08CD6ADDDDE2}" destId="{47B3B539-9CF2-5648-867F-0E1FAFDC6C02}" srcOrd="0" destOrd="0" presId="urn:microsoft.com/office/officeart/2005/8/layout/hList1"/>
    <dgm:cxn modelId="{45D95A98-6CC7-E94A-A8FD-F584E2A1CA16}" type="presParOf" srcId="{47B3B539-9CF2-5648-867F-0E1FAFDC6C02}" destId="{5B117975-4358-0743-8F87-7B94BC6F7CF5}" srcOrd="0" destOrd="0" presId="urn:microsoft.com/office/officeart/2005/8/layout/hList1"/>
    <dgm:cxn modelId="{94D6DCCD-54A8-5340-8427-EB484F623BCF}" type="presParOf" srcId="{47B3B539-9CF2-5648-867F-0E1FAFDC6C02}" destId="{CAA76AF6-2D90-4446-97B9-F72EE5815906}" srcOrd="1" destOrd="0" presId="urn:microsoft.com/office/officeart/2005/8/layout/hList1"/>
    <dgm:cxn modelId="{494F3EA8-42BD-CA4A-A1DA-4679BB05B5E8}" type="presParOf" srcId="{39F03CA8-6DF2-B244-8061-08CD6ADDDDE2}" destId="{83D55E77-0331-D04A-A3D0-4EA2AC8B9962}" srcOrd="1" destOrd="0" presId="urn:microsoft.com/office/officeart/2005/8/layout/hList1"/>
    <dgm:cxn modelId="{B5A42A67-F751-C04D-8DC3-A67F267C1FC0}" type="presParOf" srcId="{39F03CA8-6DF2-B244-8061-08CD6ADDDDE2}" destId="{0926895B-FF98-3548-B402-D86AA69C8A2B}" srcOrd="2" destOrd="0" presId="urn:microsoft.com/office/officeart/2005/8/layout/hList1"/>
    <dgm:cxn modelId="{5615DF79-983B-F54D-BDC9-EB4DFA93FC6F}" type="presParOf" srcId="{0926895B-FF98-3548-B402-D86AA69C8A2B}" destId="{301F143C-08AF-4345-9459-C78FAF278612}" srcOrd="0" destOrd="0" presId="urn:microsoft.com/office/officeart/2005/8/layout/hList1"/>
    <dgm:cxn modelId="{0E2398D5-CA53-B944-93D7-4DA4E082912E}" type="presParOf" srcId="{0926895B-FF98-3548-B402-D86AA69C8A2B}" destId="{B0D61592-2FE5-434E-92BC-3F79AD4F6D8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2F6CB-2F2E-814E-86D1-1892546157AD}">
      <dsp:nvSpPr>
        <dsp:cNvPr id="0" name=""/>
        <dsp:cNvSpPr/>
      </dsp:nvSpPr>
      <dsp:spPr>
        <a:xfrm rot="16200000">
          <a:off x="253999" y="1365"/>
          <a:ext cx="3099244" cy="309924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rgbClr val="00B050"/>
              </a:solidFill>
            </a:rPr>
            <a:t>Party </a:t>
          </a:r>
          <a:r>
            <a:rPr lang="pl-PL" sz="2800" kern="1200" dirty="0" err="1">
              <a:solidFill>
                <a:srgbClr val="00B050"/>
              </a:solidFill>
            </a:rPr>
            <a:t>accepting</a:t>
          </a:r>
          <a:r>
            <a:rPr lang="pl-PL" sz="2800" kern="1200" dirty="0">
              <a:solidFill>
                <a:srgbClr val="00B050"/>
              </a:solidFill>
            </a:rPr>
            <a:t> the </a:t>
          </a:r>
          <a:r>
            <a:rPr lang="pl-PL" sz="2800" kern="1200" dirty="0" err="1">
              <a:solidFill>
                <a:srgbClr val="00B050"/>
              </a:solidFill>
            </a:rPr>
            <a:t>mandate</a:t>
          </a:r>
          <a:endParaRPr lang="pl-PL" sz="2800" kern="1200" dirty="0">
            <a:solidFill>
              <a:srgbClr val="00B050"/>
            </a:solidFill>
          </a:endParaRPr>
        </a:p>
      </dsp:txBody>
      <dsp:txXfrm rot="5400000">
        <a:off x="253999" y="776176"/>
        <a:ext cx="2556876" cy="1549622"/>
      </dsp:txXfrm>
    </dsp:sp>
    <dsp:sp modelId="{A0543D99-47E3-A243-AEA7-6BAD4F5B89C9}">
      <dsp:nvSpPr>
        <dsp:cNvPr id="0" name=""/>
        <dsp:cNvSpPr/>
      </dsp:nvSpPr>
      <dsp:spPr>
        <a:xfrm rot="5400000">
          <a:off x="4178197" y="2730"/>
          <a:ext cx="3099244" cy="309924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rgbClr val="FF0000"/>
              </a:solidFill>
            </a:rPr>
            <a:t>Principal</a:t>
          </a:r>
        </a:p>
      </dsp:txBody>
      <dsp:txXfrm rot="-5400000">
        <a:off x="4720565" y="777541"/>
        <a:ext cx="2556876" cy="15496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7A208-C1B5-1245-B949-5F58A80C8DCF}">
      <dsp:nvSpPr>
        <dsp:cNvPr id="0" name=""/>
        <dsp:cNvSpPr/>
      </dsp:nvSpPr>
      <dsp:spPr>
        <a:xfrm>
          <a:off x="37" y="52487"/>
          <a:ext cx="3612639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Direct </a:t>
          </a:r>
          <a:r>
            <a:rPr lang="pl-PL" sz="2400" kern="1200" dirty="0" err="1"/>
            <a:t>representation</a:t>
          </a:r>
          <a:endParaRPr lang="pl-PL" sz="2400" kern="1200" dirty="0"/>
        </a:p>
      </dsp:txBody>
      <dsp:txXfrm>
        <a:off x="37" y="52487"/>
        <a:ext cx="3612639" cy="691200"/>
      </dsp:txXfrm>
    </dsp:sp>
    <dsp:sp modelId="{3BA613EE-6327-4141-8B8A-8C1A4B1110DB}">
      <dsp:nvSpPr>
        <dsp:cNvPr id="0" name=""/>
        <dsp:cNvSpPr/>
      </dsp:nvSpPr>
      <dsp:spPr>
        <a:xfrm>
          <a:off x="37" y="743687"/>
          <a:ext cx="3612639" cy="230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noProof="0" dirty="0"/>
            <a:t>Mandate with </a:t>
          </a:r>
          <a:r>
            <a:rPr lang="en-GB" sz="2400" kern="1200" noProof="0" dirty="0" err="1"/>
            <a:t>PoA</a:t>
          </a:r>
          <a:endParaRPr lang="en-GB" sz="2400" kern="1200" noProof="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noProof="0" dirty="0"/>
            <a:t>The party accepting the mandate acts on behalf and for the account of the principal directly (as a proxy/attorney)</a:t>
          </a:r>
        </a:p>
      </dsp:txBody>
      <dsp:txXfrm>
        <a:off x="37" y="743687"/>
        <a:ext cx="3612639" cy="2305800"/>
      </dsp:txXfrm>
    </dsp:sp>
    <dsp:sp modelId="{696570D7-DB4D-7047-9BCB-F81E46065E28}">
      <dsp:nvSpPr>
        <dsp:cNvPr id="0" name=""/>
        <dsp:cNvSpPr/>
      </dsp:nvSpPr>
      <dsp:spPr>
        <a:xfrm>
          <a:off x="4118447" y="52487"/>
          <a:ext cx="3612639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 err="1"/>
            <a:t>Indirect</a:t>
          </a:r>
          <a:r>
            <a:rPr lang="pl-PL" sz="2400" kern="1200" dirty="0"/>
            <a:t> </a:t>
          </a:r>
          <a:r>
            <a:rPr lang="pl-PL" sz="2400" kern="1200" dirty="0" err="1"/>
            <a:t>representation</a:t>
          </a:r>
          <a:endParaRPr lang="pl-PL" sz="2400" kern="1200" dirty="0"/>
        </a:p>
      </dsp:txBody>
      <dsp:txXfrm>
        <a:off x="4118447" y="52487"/>
        <a:ext cx="3612639" cy="691200"/>
      </dsp:txXfrm>
    </dsp:sp>
    <dsp:sp modelId="{B490210A-8704-A64F-B09F-07602D7ABD7E}">
      <dsp:nvSpPr>
        <dsp:cNvPr id="0" name=""/>
        <dsp:cNvSpPr/>
      </dsp:nvSpPr>
      <dsp:spPr>
        <a:xfrm>
          <a:off x="4118447" y="743687"/>
          <a:ext cx="3612639" cy="230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noProof="0" dirty="0"/>
            <a:t>Mandate without </a:t>
          </a:r>
          <a:r>
            <a:rPr lang="en-GB" sz="2400" kern="1200" noProof="0" dirty="0" err="1"/>
            <a:t>PoA</a:t>
          </a:r>
          <a:endParaRPr lang="en-GB" sz="2400" kern="1200" noProof="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noProof="0" dirty="0"/>
            <a:t>The party accepting the mandate acts in his own name but for the account of the principal</a:t>
          </a:r>
        </a:p>
      </dsp:txBody>
      <dsp:txXfrm>
        <a:off x="4118447" y="743687"/>
        <a:ext cx="3612639" cy="2305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4817E-BB3B-2948-AE22-5AAF2BBFBE9A}">
      <dsp:nvSpPr>
        <dsp:cNvPr id="0" name=""/>
        <dsp:cNvSpPr/>
      </dsp:nvSpPr>
      <dsp:spPr>
        <a:xfrm rot="16200000">
          <a:off x="1866897" y="2157"/>
          <a:ext cx="2215229" cy="221640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noProof="0" dirty="0">
              <a:solidFill>
                <a:srgbClr val="00B050"/>
              </a:solidFill>
            </a:rPr>
            <a:t>The party accepting the order </a:t>
          </a:r>
        </a:p>
      </dsp:txBody>
      <dsp:txXfrm rot="5400000">
        <a:off x="1866311" y="556550"/>
        <a:ext cx="1828738" cy="1107615"/>
      </dsp:txXfrm>
    </dsp:sp>
    <dsp:sp modelId="{F9E8C70B-6891-E240-8340-F91D7FDCD756}">
      <dsp:nvSpPr>
        <dsp:cNvPr id="0" name=""/>
        <dsp:cNvSpPr/>
      </dsp:nvSpPr>
      <dsp:spPr>
        <a:xfrm rot="5400000">
          <a:off x="4471318" y="2744"/>
          <a:ext cx="2215229" cy="221522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noProof="0" dirty="0">
              <a:solidFill>
                <a:srgbClr val="FF0000"/>
              </a:solidFill>
            </a:rPr>
            <a:t>The party ordering the project</a:t>
          </a:r>
        </a:p>
      </dsp:txBody>
      <dsp:txXfrm rot="-5400000">
        <a:off x="4858984" y="556551"/>
        <a:ext cx="1827564" cy="11076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17975-4358-0743-8F87-7B94BC6F7CF5}">
      <dsp:nvSpPr>
        <dsp:cNvPr id="0" name=""/>
        <dsp:cNvSpPr/>
      </dsp:nvSpPr>
      <dsp:spPr>
        <a:xfrm>
          <a:off x="37" y="199388"/>
          <a:ext cx="3612639" cy="809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REMUNERATION BY COST ESTIMATION</a:t>
          </a:r>
        </a:p>
      </dsp:txBody>
      <dsp:txXfrm>
        <a:off x="37" y="199388"/>
        <a:ext cx="3612639" cy="809147"/>
      </dsp:txXfrm>
    </dsp:sp>
    <dsp:sp modelId="{CAA76AF6-2D90-4446-97B9-F72EE5815906}">
      <dsp:nvSpPr>
        <dsp:cNvPr id="0" name=""/>
        <dsp:cNvSpPr/>
      </dsp:nvSpPr>
      <dsp:spPr>
        <a:xfrm>
          <a:off x="37" y="1008536"/>
          <a:ext cx="3612639" cy="18940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300" kern="1200" dirty="0" err="1"/>
            <a:t>remuneration</a:t>
          </a:r>
          <a:r>
            <a:rPr lang="pl-PL" sz="2300" kern="1200" dirty="0"/>
            <a:t> </a:t>
          </a:r>
          <a:r>
            <a:rPr lang="pl-PL" sz="2300" kern="1200" dirty="0" err="1"/>
            <a:t>determined</a:t>
          </a:r>
          <a:r>
            <a:rPr lang="pl-PL" sz="2300" kern="1200" dirty="0"/>
            <a:t> on the </a:t>
          </a:r>
          <a:r>
            <a:rPr lang="pl-PL" sz="2300" kern="1200" dirty="0" err="1"/>
            <a:t>basis</a:t>
          </a:r>
          <a:r>
            <a:rPr lang="pl-PL" sz="2300" kern="1200" dirty="0"/>
            <a:t> of the </a:t>
          </a:r>
          <a:r>
            <a:rPr lang="pl-PL" sz="2300" kern="1200" dirty="0" err="1"/>
            <a:t>listed</a:t>
          </a:r>
          <a:r>
            <a:rPr lang="pl-PL" sz="2300" kern="1200" dirty="0"/>
            <a:t> </a:t>
          </a:r>
          <a:r>
            <a:rPr lang="pl-PL" sz="2300" kern="1200" dirty="0" err="1"/>
            <a:t>planned</a:t>
          </a:r>
          <a:r>
            <a:rPr lang="pl-PL" sz="2300" kern="1200" dirty="0"/>
            <a:t> </a:t>
          </a:r>
          <a:r>
            <a:rPr lang="pl-PL" sz="2300" kern="1200" dirty="0" err="1"/>
            <a:t>operations</a:t>
          </a:r>
          <a:r>
            <a:rPr lang="pl-PL" sz="2300" kern="1200" dirty="0"/>
            <a:t> and the </a:t>
          </a:r>
          <a:r>
            <a:rPr lang="pl-PL" sz="2300" kern="1200" dirty="0" err="1"/>
            <a:t>expected</a:t>
          </a:r>
          <a:r>
            <a:rPr lang="pl-PL" sz="2300" kern="1200" dirty="0"/>
            <a:t> </a:t>
          </a:r>
          <a:r>
            <a:rPr lang="pl-PL" sz="2300" kern="1200" dirty="0" err="1"/>
            <a:t>costs</a:t>
          </a:r>
          <a:endParaRPr lang="pl-PL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300" kern="1200" dirty="0"/>
            <a:t>„</a:t>
          </a:r>
          <a:r>
            <a:rPr lang="pl-PL" sz="2300" kern="1200" dirty="0" err="1"/>
            <a:t>time</a:t>
          </a:r>
          <a:r>
            <a:rPr lang="pl-PL" sz="2300" kern="1200" dirty="0"/>
            <a:t> and materials” </a:t>
          </a:r>
          <a:r>
            <a:rPr lang="pl-PL" sz="2300" kern="1200" dirty="0" err="1"/>
            <a:t>basis</a:t>
          </a:r>
          <a:endParaRPr lang="pl-PL" sz="2300" kern="1200" dirty="0"/>
        </a:p>
      </dsp:txBody>
      <dsp:txXfrm>
        <a:off x="37" y="1008536"/>
        <a:ext cx="3612639" cy="1894050"/>
      </dsp:txXfrm>
    </dsp:sp>
    <dsp:sp modelId="{301F143C-08AF-4345-9459-C78FAF278612}">
      <dsp:nvSpPr>
        <dsp:cNvPr id="0" name=""/>
        <dsp:cNvSpPr/>
      </dsp:nvSpPr>
      <dsp:spPr>
        <a:xfrm>
          <a:off x="4118447" y="199388"/>
          <a:ext cx="3612639" cy="809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LUMP SUM REMUNERATION</a:t>
          </a:r>
        </a:p>
      </dsp:txBody>
      <dsp:txXfrm>
        <a:off x="4118447" y="199388"/>
        <a:ext cx="3612639" cy="809147"/>
      </dsp:txXfrm>
    </dsp:sp>
    <dsp:sp modelId="{B0D61592-2FE5-434E-92BC-3F79AD4F6D8D}">
      <dsp:nvSpPr>
        <dsp:cNvPr id="0" name=""/>
        <dsp:cNvSpPr/>
      </dsp:nvSpPr>
      <dsp:spPr>
        <a:xfrm>
          <a:off x="4118447" y="1008536"/>
          <a:ext cx="3612639" cy="18940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300" kern="1200" dirty="0"/>
            <a:t>The </a:t>
          </a:r>
          <a:r>
            <a:rPr lang="pl-PL" sz="2300" kern="1200" dirty="0" err="1"/>
            <a:t>total</a:t>
          </a:r>
          <a:r>
            <a:rPr lang="pl-PL" sz="2300" kern="1200" dirty="0"/>
            <a:t> sum of </a:t>
          </a:r>
          <a:r>
            <a:rPr lang="pl-PL" sz="2300" kern="1200" dirty="0" err="1"/>
            <a:t>remunration</a:t>
          </a:r>
          <a:r>
            <a:rPr lang="pl-PL" sz="2300" kern="1200" dirty="0"/>
            <a:t> </a:t>
          </a:r>
          <a:r>
            <a:rPr lang="pl-PL" sz="2300" kern="1200" dirty="0" err="1"/>
            <a:t>is</a:t>
          </a:r>
          <a:r>
            <a:rPr lang="pl-PL" sz="2300" kern="1200" dirty="0"/>
            <a:t> </a:t>
          </a:r>
          <a:r>
            <a:rPr lang="pl-PL" sz="2300" kern="1200" dirty="0" err="1"/>
            <a:t>determined</a:t>
          </a:r>
          <a:r>
            <a:rPr lang="pl-PL" sz="2300" kern="1200" dirty="0"/>
            <a:t> in the </a:t>
          </a:r>
          <a:r>
            <a:rPr lang="pl-PL" sz="2300" kern="1200" dirty="0" err="1"/>
            <a:t>agreement</a:t>
          </a:r>
          <a:endParaRPr lang="pl-PL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300" kern="1200" dirty="0"/>
            <a:t>„</a:t>
          </a:r>
          <a:r>
            <a:rPr lang="pl-PL" sz="2300" kern="1200" dirty="0" err="1"/>
            <a:t>fixed</a:t>
          </a:r>
          <a:r>
            <a:rPr lang="pl-PL" sz="2300" kern="1200" dirty="0"/>
            <a:t> </a:t>
          </a:r>
          <a:r>
            <a:rPr lang="pl-PL" sz="2300" kern="1200" dirty="0" err="1"/>
            <a:t>price</a:t>
          </a:r>
          <a:r>
            <a:rPr lang="pl-PL" sz="2300" kern="1200" dirty="0"/>
            <a:t>” </a:t>
          </a:r>
          <a:r>
            <a:rPr lang="pl-PL" sz="2300" kern="1200" dirty="0" err="1"/>
            <a:t>basis</a:t>
          </a:r>
          <a:endParaRPr lang="pl-PL" sz="2300" kern="1200" dirty="0"/>
        </a:p>
      </dsp:txBody>
      <dsp:txXfrm>
        <a:off x="4118447" y="1008536"/>
        <a:ext cx="3612639" cy="1894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250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01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47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2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4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2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37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66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2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2433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306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0015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9FA7AC-610B-3446-8AC8-B8A47D4686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Mandate Contract</a:t>
            </a:r>
            <a:br>
              <a:rPr lang="en-GB" dirty="0"/>
            </a:br>
            <a:r>
              <a:rPr lang="en-GB" dirty="0"/>
              <a:t>Specific work contract</a:t>
            </a:r>
            <a:br>
              <a:rPr lang="en-GB" dirty="0"/>
            </a:br>
            <a:r>
              <a:rPr lang="en-GB" dirty="0"/>
              <a:t>construction works contract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5B886AD-6991-A646-ABA4-A48C1FB911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Dorota Wieczorkowska</a:t>
            </a:r>
          </a:p>
          <a:p>
            <a:r>
              <a:rPr lang="en-GB" dirty="0"/>
              <a:t>Faculty of Law,  Administration and Economy</a:t>
            </a:r>
          </a:p>
          <a:p>
            <a:r>
              <a:rPr lang="en-GB" dirty="0"/>
              <a:t>University of  </a:t>
            </a:r>
            <a:r>
              <a:rPr lang="en-GB" dirty="0" err="1"/>
              <a:t>Wrocław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3317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E69061-A9BA-F54F-805C-E73CB06CC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Manner of performing the mandate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C85E06-FD23-9547-9E20-0C89DE067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1975997"/>
          </a:xfrm>
        </p:spPr>
        <p:txBody>
          <a:bodyPr/>
          <a:lstStyle/>
          <a:p>
            <a:r>
              <a:rPr lang="pl-PL" dirty="0" err="1"/>
              <a:t>Article</a:t>
            </a:r>
            <a:r>
              <a:rPr lang="pl-PL" dirty="0"/>
              <a:t> 737.</a:t>
            </a:r>
          </a:p>
          <a:p>
            <a:r>
              <a:rPr lang="pl-PL" dirty="0"/>
              <a:t>The </a:t>
            </a:r>
            <a:r>
              <a:rPr lang="pl-PL" dirty="0">
                <a:solidFill>
                  <a:srgbClr val="00B050"/>
                </a:solidFill>
              </a:rPr>
              <a:t>party </a:t>
            </a:r>
            <a:r>
              <a:rPr lang="pl-PL" dirty="0" err="1">
                <a:solidFill>
                  <a:srgbClr val="00B050"/>
                </a:solidFill>
              </a:rPr>
              <a:t>accepting</a:t>
            </a:r>
            <a:r>
              <a:rPr lang="pl-PL" dirty="0">
                <a:solidFill>
                  <a:srgbClr val="00B050"/>
                </a:solidFill>
              </a:rPr>
              <a:t> the </a:t>
            </a:r>
            <a:r>
              <a:rPr lang="pl-PL" dirty="0" err="1">
                <a:solidFill>
                  <a:srgbClr val="00B050"/>
                </a:solidFill>
              </a:rPr>
              <a:t>mandate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without</a:t>
            </a:r>
            <a:r>
              <a:rPr lang="pl-PL" dirty="0"/>
              <a:t> the </a:t>
            </a:r>
            <a:r>
              <a:rPr lang="pl-PL" dirty="0" err="1"/>
              <a:t>previous</a:t>
            </a:r>
            <a:r>
              <a:rPr lang="pl-PL" dirty="0"/>
              <a:t> </a:t>
            </a:r>
            <a:r>
              <a:rPr lang="pl-PL" dirty="0" err="1"/>
              <a:t>consent</a:t>
            </a:r>
            <a:r>
              <a:rPr lang="pl-PL" dirty="0"/>
              <a:t> of the </a:t>
            </a:r>
            <a:r>
              <a:rPr lang="pl-PL" dirty="0">
                <a:solidFill>
                  <a:srgbClr val="FF0000"/>
                </a:solidFill>
              </a:rPr>
              <a:t>principal</a:t>
            </a:r>
            <a:r>
              <a:rPr lang="pl-PL" dirty="0"/>
              <a:t> abandon the </a:t>
            </a:r>
            <a:r>
              <a:rPr lang="pl-PL" dirty="0" err="1"/>
              <a:t>manner</a:t>
            </a:r>
            <a:r>
              <a:rPr lang="pl-PL" dirty="0"/>
              <a:t> of performing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indicated</a:t>
            </a:r>
            <a:r>
              <a:rPr lang="pl-PL" dirty="0"/>
              <a:t> by the </a:t>
            </a:r>
            <a:r>
              <a:rPr lang="pl-PL" dirty="0" err="1"/>
              <a:t>latter</a:t>
            </a:r>
            <a:r>
              <a:rPr lang="pl-PL" dirty="0"/>
              <a:t> </a:t>
            </a:r>
            <a:r>
              <a:rPr lang="pl-PL" dirty="0" err="1"/>
              <a:t>where</a:t>
            </a:r>
            <a:r>
              <a:rPr lang="pl-PL" dirty="0"/>
              <a:t>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exists</a:t>
            </a:r>
            <a:r>
              <a:rPr lang="pl-PL" dirty="0"/>
              <a:t> no </a:t>
            </a:r>
            <a:r>
              <a:rPr lang="pl-PL" dirty="0" err="1"/>
              <a:t>possibility</a:t>
            </a:r>
            <a:r>
              <a:rPr lang="pl-PL" dirty="0"/>
              <a:t> of </a:t>
            </a:r>
            <a:r>
              <a:rPr lang="pl-PL" dirty="0" err="1"/>
              <a:t>obtaining</a:t>
            </a:r>
            <a:r>
              <a:rPr lang="pl-PL" dirty="0"/>
              <a:t> </a:t>
            </a:r>
            <a:r>
              <a:rPr lang="pl-PL" dirty="0" err="1"/>
              <a:t>his</a:t>
            </a:r>
            <a:r>
              <a:rPr lang="pl-PL" dirty="0"/>
              <a:t> </a:t>
            </a:r>
            <a:r>
              <a:rPr lang="pl-PL" dirty="0" err="1"/>
              <a:t>consent</a:t>
            </a:r>
            <a:r>
              <a:rPr lang="pl-PL" dirty="0"/>
              <a:t> and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justified</a:t>
            </a:r>
            <a:r>
              <a:rPr lang="pl-PL" dirty="0"/>
              <a:t> </a:t>
            </a:r>
            <a:r>
              <a:rPr lang="pl-PL" dirty="0" err="1"/>
              <a:t>reasons</a:t>
            </a:r>
            <a:r>
              <a:rPr lang="pl-PL" dirty="0"/>
              <a:t> to </a:t>
            </a:r>
            <a:r>
              <a:rPr lang="pl-PL" dirty="0" err="1"/>
              <a:t>suppose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the principal </a:t>
            </a:r>
            <a:r>
              <a:rPr lang="pl-PL" dirty="0" err="1"/>
              <a:t>would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agreed</a:t>
            </a:r>
            <a:r>
              <a:rPr lang="pl-PL" dirty="0"/>
              <a:t> to the </a:t>
            </a:r>
            <a:r>
              <a:rPr lang="pl-PL" dirty="0" err="1"/>
              <a:t>change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he </a:t>
            </a:r>
            <a:r>
              <a:rPr lang="pl-PL" dirty="0" err="1"/>
              <a:t>had</a:t>
            </a:r>
            <a:r>
              <a:rPr lang="pl-PL" dirty="0"/>
              <a:t> </a:t>
            </a:r>
            <a:r>
              <a:rPr lang="pl-PL" dirty="0" err="1"/>
              <a:t>known</a:t>
            </a:r>
            <a:r>
              <a:rPr lang="pl-PL" dirty="0"/>
              <a:t> of the </a:t>
            </a:r>
            <a:r>
              <a:rPr lang="pl-PL" dirty="0" err="1"/>
              <a:t>present</a:t>
            </a:r>
            <a:r>
              <a:rPr lang="pl-PL" dirty="0"/>
              <a:t> </a:t>
            </a:r>
            <a:r>
              <a:rPr lang="pl-PL" dirty="0" err="1"/>
              <a:t>state</a:t>
            </a:r>
            <a:r>
              <a:rPr lang="pl-PL" dirty="0"/>
              <a:t> of </a:t>
            </a:r>
            <a:r>
              <a:rPr lang="pl-PL" dirty="0" err="1"/>
              <a:t>affairs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76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2A3F07-7639-754C-BA32-9F5BAA76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substitute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3F73B9-E8B8-3E42-ADDD-E365BDC32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738.</a:t>
            </a:r>
          </a:p>
          <a:p>
            <a:r>
              <a:rPr lang="pl-PL" dirty="0"/>
              <a:t>§ 1. The party </a:t>
            </a:r>
            <a:r>
              <a:rPr lang="pl-PL" dirty="0" err="1"/>
              <a:t>accepting</a:t>
            </a:r>
            <a:r>
              <a:rPr lang="pl-PL" dirty="0"/>
              <a:t>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entrust</a:t>
            </a:r>
            <a:r>
              <a:rPr lang="pl-PL" dirty="0"/>
              <a:t> a third party with the performance of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u="sng" dirty="0" err="1"/>
              <a:t>only</a:t>
            </a:r>
            <a:r>
              <a:rPr lang="pl-PL" dirty="0"/>
              <a:t> </a:t>
            </a:r>
            <a:r>
              <a:rPr lang="pl-PL" dirty="0" err="1"/>
              <a:t>where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results</a:t>
            </a:r>
            <a:r>
              <a:rPr lang="pl-PL" dirty="0"/>
              <a:t> from </a:t>
            </a:r>
            <a:r>
              <a:rPr lang="pl-PL" dirty="0">
                <a:solidFill>
                  <a:srgbClr val="FF0000"/>
                </a:solidFill>
              </a:rPr>
              <a:t>the </a:t>
            </a:r>
            <a:r>
              <a:rPr lang="pl-PL" dirty="0" err="1">
                <a:solidFill>
                  <a:srgbClr val="FF0000"/>
                </a:solidFill>
              </a:rPr>
              <a:t>contract</a:t>
            </a:r>
            <a:r>
              <a:rPr lang="pl-PL" dirty="0"/>
              <a:t>,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>
                <a:solidFill>
                  <a:srgbClr val="00B050"/>
                </a:solidFill>
              </a:rPr>
              <a:t>from </a:t>
            </a:r>
            <a:r>
              <a:rPr lang="pl-PL" dirty="0" err="1">
                <a:solidFill>
                  <a:srgbClr val="00B050"/>
                </a:solidFill>
              </a:rPr>
              <a:t>custom</a:t>
            </a:r>
            <a:r>
              <a:rPr lang="pl-PL" dirty="0"/>
              <a:t>,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where</a:t>
            </a:r>
            <a:r>
              <a:rPr lang="pl-PL" dirty="0"/>
              <a:t> </a:t>
            </a:r>
            <a:r>
              <a:rPr lang="pl-PL" dirty="0">
                <a:solidFill>
                  <a:srgbClr val="00B0F0"/>
                </a:solidFill>
              </a:rPr>
              <a:t>he </a:t>
            </a:r>
            <a:r>
              <a:rPr lang="pl-PL" dirty="0" err="1">
                <a:solidFill>
                  <a:srgbClr val="00B0F0"/>
                </a:solidFill>
              </a:rPr>
              <a:t>is</a:t>
            </a:r>
            <a:r>
              <a:rPr lang="pl-PL" dirty="0">
                <a:solidFill>
                  <a:srgbClr val="00B0F0"/>
                </a:solidFill>
              </a:rPr>
              <a:t> </a:t>
            </a:r>
            <a:r>
              <a:rPr lang="pl-PL" dirty="0" err="1">
                <a:solidFill>
                  <a:srgbClr val="00B0F0"/>
                </a:solidFill>
              </a:rPr>
              <a:t>forced</a:t>
            </a:r>
            <a:r>
              <a:rPr lang="pl-PL" dirty="0">
                <a:solidFill>
                  <a:srgbClr val="00B0F0"/>
                </a:solidFill>
              </a:rPr>
              <a:t> to </a:t>
            </a:r>
            <a:r>
              <a:rPr lang="pl-PL" dirty="0" err="1">
                <a:solidFill>
                  <a:srgbClr val="00B0F0"/>
                </a:solidFill>
              </a:rPr>
              <a:t>it</a:t>
            </a:r>
            <a:r>
              <a:rPr lang="pl-PL" dirty="0">
                <a:solidFill>
                  <a:srgbClr val="00B0F0"/>
                </a:solidFill>
              </a:rPr>
              <a:t> by the </a:t>
            </a:r>
            <a:r>
              <a:rPr lang="pl-PL" dirty="0" err="1">
                <a:solidFill>
                  <a:srgbClr val="00B0F0"/>
                </a:solidFill>
              </a:rPr>
              <a:t>circumstances</a:t>
            </a:r>
            <a:r>
              <a:rPr lang="pl-PL" dirty="0"/>
              <a:t>. In </a:t>
            </a:r>
            <a:r>
              <a:rPr lang="pl-PL" dirty="0" err="1"/>
              <a:t>such</a:t>
            </a:r>
            <a:r>
              <a:rPr lang="pl-PL" dirty="0"/>
              <a:t> a </a:t>
            </a:r>
            <a:r>
              <a:rPr lang="pl-PL" dirty="0" err="1"/>
              <a:t>case</a:t>
            </a:r>
            <a:r>
              <a:rPr lang="pl-PL" dirty="0"/>
              <a:t> he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obliged</a:t>
            </a:r>
            <a:r>
              <a:rPr lang="pl-PL" dirty="0"/>
              <a:t> to </a:t>
            </a:r>
            <a:r>
              <a:rPr lang="pl-PL" dirty="0" err="1"/>
              <a:t>notify</a:t>
            </a:r>
            <a:r>
              <a:rPr lang="pl-PL" dirty="0"/>
              <a:t> the principal </a:t>
            </a:r>
            <a:r>
              <a:rPr lang="pl-PL" u="sng" dirty="0" err="1"/>
              <a:t>immediately</a:t>
            </a:r>
            <a:r>
              <a:rPr lang="pl-PL" dirty="0"/>
              <a:t> of the person and the </a:t>
            </a:r>
            <a:r>
              <a:rPr lang="pl-PL" dirty="0" err="1"/>
              <a:t>domicile</a:t>
            </a:r>
            <a:r>
              <a:rPr lang="pl-PL" dirty="0"/>
              <a:t> of </a:t>
            </a:r>
            <a:r>
              <a:rPr lang="pl-PL" dirty="0" err="1"/>
              <a:t>his</a:t>
            </a:r>
            <a:r>
              <a:rPr lang="pl-PL" dirty="0"/>
              <a:t> </a:t>
            </a:r>
            <a:r>
              <a:rPr lang="pl-PL" dirty="0" err="1"/>
              <a:t>substitute</a:t>
            </a:r>
            <a:r>
              <a:rPr lang="pl-PL" dirty="0"/>
              <a:t> and in the </a:t>
            </a:r>
            <a:r>
              <a:rPr lang="pl-PL" dirty="0" err="1"/>
              <a:t>case</a:t>
            </a:r>
            <a:r>
              <a:rPr lang="pl-PL" dirty="0"/>
              <a:t> of </a:t>
            </a:r>
            <a:r>
              <a:rPr lang="pl-PL" dirty="0" err="1"/>
              <a:t>notification</a:t>
            </a:r>
            <a:r>
              <a:rPr lang="pl-PL" dirty="0"/>
              <a:t> he </a:t>
            </a:r>
            <a:r>
              <a:rPr lang="pl-PL" dirty="0" err="1"/>
              <a:t>shall</a:t>
            </a:r>
            <a:r>
              <a:rPr lang="pl-PL" dirty="0"/>
              <a:t> </a:t>
            </a:r>
            <a:r>
              <a:rPr lang="pl-PL" dirty="0" err="1"/>
              <a:t>only</a:t>
            </a:r>
            <a:r>
              <a:rPr lang="pl-PL" dirty="0"/>
              <a:t> be </a:t>
            </a:r>
            <a:r>
              <a:rPr lang="pl-PL" dirty="0" err="1"/>
              <a:t>liable</a:t>
            </a:r>
            <a:r>
              <a:rPr lang="pl-PL" dirty="0"/>
              <a:t> for </a:t>
            </a:r>
            <a:r>
              <a:rPr lang="pl-PL" dirty="0" err="1"/>
              <a:t>lack</a:t>
            </a:r>
            <a:r>
              <a:rPr lang="pl-PL" dirty="0"/>
              <a:t> of </a:t>
            </a:r>
            <a:r>
              <a:rPr lang="pl-PL" dirty="0" err="1"/>
              <a:t>due</a:t>
            </a:r>
            <a:r>
              <a:rPr lang="pl-PL" dirty="0"/>
              <a:t> </a:t>
            </a:r>
            <a:r>
              <a:rPr lang="pl-PL" dirty="0" err="1"/>
              <a:t>diligence</a:t>
            </a:r>
            <a:r>
              <a:rPr lang="pl-PL" dirty="0"/>
              <a:t> in </a:t>
            </a:r>
            <a:r>
              <a:rPr lang="pl-PL" dirty="0" err="1"/>
              <a:t>selecting</a:t>
            </a:r>
            <a:r>
              <a:rPr lang="pl-PL" dirty="0"/>
              <a:t> the </a:t>
            </a:r>
            <a:r>
              <a:rPr lang="pl-PL" dirty="0" err="1"/>
              <a:t>substitute</a:t>
            </a:r>
            <a:r>
              <a:rPr lang="pl-PL" dirty="0"/>
              <a:t>.</a:t>
            </a:r>
          </a:p>
          <a:p>
            <a:r>
              <a:rPr lang="pl-PL" dirty="0"/>
              <a:t>§ 2. The </a:t>
            </a:r>
            <a:r>
              <a:rPr lang="pl-PL" dirty="0" err="1"/>
              <a:t>substitute</a:t>
            </a:r>
            <a:r>
              <a:rPr lang="pl-PL" dirty="0"/>
              <a:t> </a:t>
            </a:r>
            <a:r>
              <a:rPr lang="pl-PL" dirty="0" err="1"/>
              <a:t>shall</a:t>
            </a:r>
            <a:r>
              <a:rPr lang="pl-PL" dirty="0"/>
              <a:t> be </a:t>
            </a:r>
            <a:r>
              <a:rPr lang="pl-PL" dirty="0" err="1"/>
              <a:t>liable</a:t>
            </a:r>
            <a:r>
              <a:rPr lang="pl-PL" dirty="0"/>
              <a:t> for the performance of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towards</a:t>
            </a:r>
            <a:r>
              <a:rPr lang="pl-PL" dirty="0"/>
              <a:t> the principal as </a:t>
            </a:r>
            <a:r>
              <a:rPr lang="pl-PL" dirty="0" err="1"/>
              <a:t>well</a:t>
            </a:r>
            <a:r>
              <a:rPr lang="pl-PL" dirty="0"/>
              <a:t>. </a:t>
            </a:r>
            <a:r>
              <a:rPr lang="pl-PL" dirty="0" err="1"/>
              <a:t>If</a:t>
            </a:r>
            <a:r>
              <a:rPr lang="pl-PL" dirty="0"/>
              <a:t> the party </a:t>
            </a:r>
            <a:r>
              <a:rPr lang="pl-PL" dirty="0" err="1"/>
              <a:t>accepting</a:t>
            </a:r>
            <a:r>
              <a:rPr lang="pl-PL" dirty="0"/>
              <a:t>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held</a:t>
            </a:r>
            <a:r>
              <a:rPr lang="pl-PL" dirty="0"/>
              <a:t> </a:t>
            </a:r>
            <a:r>
              <a:rPr lang="pl-PL" dirty="0" err="1"/>
              <a:t>liable</a:t>
            </a:r>
            <a:r>
              <a:rPr lang="pl-PL" dirty="0"/>
              <a:t> for </a:t>
            </a:r>
            <a:r>
              <a:rPr lang="pl-PL" dirty="0" err="1"/>
              <a:t>acts</a:t>
            </a:r>
            <a:r>
              <a:rPr lang="pl-PL" dirty="0"/>
              <a:t> of </a:t>
            </a:r>
            <a:r>
              <a:rPr lang="pl-PL" dirty="0" err="1"/>
              <a:t>its</a:t>
            </a:r>
            <a:r>
              <a:rPr lang="pl-PL" dirty="0"/>
              <a:t> </a:t>
            </a:r>
            <a:r>
              <a:rPr lang="pl-PL" dirty="0" err="1"/>
              <a:t>substitute</a:t>
            </a:r>
            <a:r>
              <a:rPr lang="pl-PL" dirty="0"/>
              <a:t> as for </a:t>
            </a:r>
            <a:r>
              <a:rPr lang="pl-PL" dirty="0" err="1"/>
              <a:t>his</a:t>
            </a:r>
            <a:r>
              <a:rPr lang="pl-PL" dirty="0"/>
              <a:t> </a:t>
            </a:r>
            <a:r>
              <a:rPr lang="pl-PL" dirty="0" err="1"/>
              <a:t>own</a:t>
            </a:r>
            <a:r>
              <a:rPr lang="pl-PL" dirty="0"/>
              <a:t> </a:t>
            </a:r>
            <a:r>
              <a:rPr lang="pl-PL" dirty="0" err="1"/>
              <a:t>acts</a:t>
            </a:r>
            <a:r>
              <a:rPr lang="pl-PL" dirty="0"/>
              <a:t>, </a:t>
            </a:r>
            <a:r>
              <a:rPr lang="pl-PL" dirty="0" err="1"/>
              <a:t>their</a:t>
            </a:r>
            <a:r>
              <a:rPr lang="pl-PL" dirty="0"/>
              <a:t> </a:t>
            </a:r>
            <a:r>
              <a:rPr lang="pl-PL" dirty="0" err="1"/>
              <a:t>liability</a:t>
            </a:r>
            <a:r>
              <a:rPr lang="pl-PL" dirty="0"/>
              <a:t> </a:t>
            </a:r>
            <a:r>
              <a:rPr lang="pl-PL" dirty="0" err="1"/>
              <a:t>shall</a:t>
            </a:r>
            <a:r>
              <a:rPr lang="pl-PL" dirty="0"/>
              <a:t> be joint and </a:t>
            </a:r>
            <a:r>
              <a:rPr lang="pl-PL" dirty="0" err="1"/>
              <a:t>several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58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8DDD7D-7402-204E-845D-14E916AD5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 duty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2F4780-22C5-904B-B81F-7294EFCC7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740.</a:t>
            </a:r>
          </a:p>
          <a:p>
            <a:r>
              <a:rPr lang="pl-PL" dirty="0"/>
              <a:t>The </a:t>
            </a:r>
            <a:r>
              <a:rPr lang="pl-PL" dirty="0">
                <a:solidFill>
                  <a:srgbClr val="00B050"/>
                </a:solidFill>
              </a:rPr>
              <a:t>party </a:t>
            </a:r>
            <a:r>
              <a:rPr lang="pl-PL" dirty="0" err="1">
                <a:solidFill>
                  <a:srgbClr val="00B050"/>
                </a:solidFill>
              </a:rPr>
              <a:t>accepting</a:t>
            </a:r>
            <a:r>
              <a:rPr lang="pl-PL" dirty="0">
                <a:solidFill>
                  <a:srgbClr val="00B050"/>
                </a:solidFill>
              </a:rPr>
              <a:t> the </a:t>
            </a:r>
            <a:r>
              <a:rPr lang="pl-PL" dirty="0" err="1">
                <a:solidFill>
                  <a:srgbClr val="00B050"/>
                </a:solidFill>
              </a:rPr>
              <a:t>mandate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provide</a:t>
            </a:r>
            <a:r>
              <a:rPr lang="pl-PL" dirty="0"/>
              <a:t> the </a:t>
            </a:r>
            <a:r>
              <a:rPr lang="pl-PL" dirty="0">
                <a:solidFill>
                  <a:srgbClr val="FF0000"/>
                </a:solidFill>
              </a:rPr>
              <a:t>principal </a:t>
            </a:r>
            <a:r>
              <a:rPr lang="pl-PL" dirty="0"/>
              <a:t>with </a:t>
            </a:r>
            <a:r>
              <a:rPr lang="pl-PL" u="sng" dirty="0" err="1"/>
              <a:t>necessary</a:t>
            </a:r>
            <a:r>
              <a:rPr lang="pl-PL" u="sng" dirty="0"/>
              <a:t> </a:t>
            </a:r>
            <a:r>
              <a:rPr lang="pl-PL" u="sng" dirty="0" err="1"/>
              <a:t>information</a:t>
            </a:r>
            <a:r>
              <a:rPr lang="pl-PL" u="sng" dirty="0"/>
              <a:t> on the </a:t>
            </a:r>
            <a:r>
              <a:rPr lang="pl-PL" u="sng" dirty="0" err="1"/>
              <a:t>course</a:t>
            </a:r>
            <a:r>
              <a:rPr lang="pl-PL" u="sng" dirty="0"/>
              <a:t> of the </a:t>
            </a:r>
            <a:r>
              <a:rPr lang="pl-PL" u="sng" dirty="0" err="1"/>
              <a:t>affair</a:t>
            </a:r>
            <a:r>
              <a:rPr lang="pl-PL" dirty="0"/>
              <a:t>, and </a:t>
            </a:r>
            <a:r>
              <a:rPr lang="pl-PL" dirty="0" err="1"/>
              <a:t>after</a:t>
            </a:r>
            <a:r>
              <a:rPr lang="pl-PL" dirty="0"/>
              <a:t> </a:t>
            </a:r>
            <a:r>
              <a:rPr lang="pl-PL" dirty="0" err="1"/>
              <a:t>having</a:t>
            </a:r>
            <a:r>
              <a:rPr lang="pl-PL" dirty="0"/>
              <a:t> </a:t>
            </a:r>
            <a:r>
              <a:rPr lang="pl-PL" dirty="0" err="1"/>
              <a:t>performed</a:t>
            </a:r>
            <a:r>
              <a:rPr lang="pl-PL" dirty="0"/>
              <a:t>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after</a:t>
            </a:r>
            <a:r>
              <a:rPr lang="pl-PL" dirty="0"/>
              <a:t> </a:t>
            </a:r>
            <a:r>
              <a:rPr lang="pl-PL" dirty="0" err="1"/>
              <a:t>earlier</a:t>
            </a:r>
            <a:r>
              <a:rPr lang="pl-PL" dirty="0"/>
              <a:t> </a:t>
            </a:r>
            <a:r>
              <a:rPr lang="pl-PL" dirty="0" err="1"/>
              <a:t>termination</a:t>
            </a:r>
            <a:r>
              <a:rPr lang="pl-PL" dirty="0"/>
              <a:t> of the </a:t>
            </a:r>
            <a:r>
              <a:rPr lang="pl-PL" dirty="0" err="1"/>
              <a:t>contract</a:t>
            </a:r>
            <a:r>
              <a:rPr lang="pl-PL" dirty="0"/>
              <a:t> the </a:t>
            </a:r>
            <a:r>
              <a:rPr lang="pl-PL" dirty="0" err="1"/>
              <a:t>former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u="sng" dirty="0" err="1"/>
              <a:t>submit</a:t>
            </a:r>
            <a:r>
              <a:rPr lang="pl-PL" u="sng" dirty="0"/>
              <a:t> a report</a:t>
            </a:r>
            <a:r>
              <a:rPr lang="pl-PL" dirty="0"/>
              <a:t> to the </a:t>
            </a:r>
            <a:r>
              <a:rPr lang="pl-PL" dirty="0" err="1"/>
              <a:t>latter</a:t>
            </a:r>
            <a:r>
              <a:rPr lang="pl-PL" dirty="0"/>
              <a:t>. </a:t>
            </a:r>
          </a:p>
          <a:p>
            <a:r>
              <a:rPr lang="pl-PL" dirty="0"/>
              <a:t>The party </a:t>
            </a:r>
            <a:r>
              <a:rPr lang="pl-PL" dirty="0" err="1"/>
              <a:t>accepting</a:t>
            </a:r>
            <a:r>
              <a:rPr lang="pl-PL" dirty="0"/>
              <a:t>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release</a:t>
            </a:r>
            <a:r>
              <a:rPr lang="pl-PL" dirty="0"/>
              <a:t> to the principal </a:t>
            </a:r>
            <a:r>
              <a:rPr lang="pl-PL" dirty="0" err="1"/>
              <a:t>everything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he </a:t>
            </a:r>
            <a:r>
              <a:rPr lang="pl-PL" dirty="0" err="1"/>
              <a:t>obtained</a:t>
            </a:r>
            <a:r>
              <a:rPr lang="pl-PL" dirty="0"/>
              <a:t> for </a:t>
            </a:r>
            <a:r>
              <a:rPr lang="pl-PL" dirty="0" err="1"/>
              <a:t>him</a:t>
            </a:r>
            <a:r>
              <a:rPr lang="pl-PL" dirty="0"/>
              <a:t> </a:t>
            </a:r>
            <a:r>
              <a:rPr lang="pl-PL" dirty="0" err="1"/>
              <a:t>while</a:t>
            </a:r>
            <a:r>
              <a:rPr lang="pl-PL" dirty="0"/>
              <a:t> performing the </a:t>
            </a:r>
            <a:r>
              <a:rPr lang="pl-PL" dirty="0" err="1"/>
              <a:t>mandate</a:t>
            </a:r>
            <a:r>
              <a:rPr lang="pl-PL" dirty="0"/>
              <a:t>, </a:t>
            </a:r>
            <a:r>
              <a:rPr lang="pl-PL" dirty="0" err="1"/>
              <a:t>even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was </a:t>
            </a:r>
            <a:r>
              <a:rPr lang="pl-PL" dirty="0" err="1"/>
              <a:t>done</a:t>
            </a:r>
            <a:r>
              <a:rPr lang="pl-PL" dirty="0"/>
              <a:t> in </a:t>
            </a:r>
            <a:r>
              <a:rPr lang="pl-PL" dirty="0" err="1"/>
              <a:t>his</a:t>
            </a:r>
            <a:r>
              <a:rPr lang="pl-PL" dirty="0"/>
              <a:t> </a:t>
            </a:r>
            <a:r>
              <a:rPr lang="pl-PL" dirty="0" err="1"/>
              <a:t>own</a:t>
            </a:r>
            <a:r>
              <a:rPr lang="pl-PL" dirty="0"/>
              <a:t> </a:t>
            </a:r>
            <a:r>
              <a:rPr lang="pl-PL" dirty="0" err="1"/>
              <a:t>name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511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CAB0E6-B7A1-DA4B-8B6C-E584F64B6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Earlier termination of the contract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FF17FC-0219-A24A-BC95-677C8F8AD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869" y="2638044"/>
            <a:ext cx="10363200" cy="3678673"/>
          </a:xfrm>
        </p:spPr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746.</a:t>
            </a:r>
          </a:p>
          <a:p>
            <a:r>
              <a:rPr lang="pl-PL" dirty="0"/>
              <a:t>§ 1. </a:t>
            </a:r>
            <a:r>
              <a:rPr lang="pl-PL" dirty="0">
                <a:solidFill>
                  <a:srgbClr val="FF0000"/>
                </a:solidFill>
              </a:rPr>
              <a:t>The principal </a:t>
            </a:r>
            <a:r>
              <a:rPr lang="pl-PL" u="sng" dirty="0" err="1"/>
              <a:t>may</a:t>
            </a:r>
            <a:r>
              <a:rPr lang="pl-PL" u="sng" dirty="0"/>
              <a:t> </a:t>
            </a:r>
            <a:r>
              <a:rPr lang="pl-PL" u="sng" dirty="0" err="1"/>
              <a:t>terminate</a:t>
            </a:r>
            <a:r>
              <a:rPr lang="pl-PL" u="sng" dirty="0"/>
              <a:t> the </a:t>
            </a:r>
            <a:r>
              <a:rPr lang="pl-PL" u="sng" dirty="0" err="1"/>
              <a:t>mandate</a:t>
            </a:r>
            <a:r>
              <a:rPr lang="pl-PL" u="sng" dirty="0"/>
              <a:t> by </a:t>
            </a:r>
            <a:r>
              <a:rPr lang="pl-PL" u="sng" dirty="0" err="1"/>
              <a:t>notice</a:t>
            </a:r>
            <a:r>
              <a:rPr lang="pl-PL" u="sng" dirty="0"/>
              <a:t> </a:t>
            </a:r>
            <a:r>
              <a:rPr lang="pl-PL" u="sng" dirty="0" err="1"/>
              <a:t>at</a:t>
            </a:r>
            <a:r>
              <a:rPr lang="pl-PL" u="sng" dirty="0"/>
              <a:t> </a:t>
            </a:r>
            <a:r>
              <a:rPr lang="pl-PL" u="sng" dirty="0" err="1"/>
              <a:t>all</a:t>
            </a:r>
            <a:r>
              <a:rPr lang="pl-PL" u="sng" dirty="0"/>
              <a:t> </a:t>
            </a:r>
            <a:r>
              <a:rPr lang="pl-PL" u="sng" dirty="0" err="1"/>
              <a:t>times</a:t>
            </a:r>
            <a:r>
              <a:rPr lang="pl-PL" dirty="0"/>
              <a:t>. He </a:t>
            </a:r>
            <a:r>
              <a:rPr lang="pl-PL" dirty="0" err="1"/>
              <a:t>should</a:t>
            </a:r>
            <a:r>
              <a:rPr lang="pl-PL" dirty="0"/>
              <a:t>, </a:t>
            </a:r>
            <a:r>
              <a:rPr lang="pl-PL" dirty="0" err="1"/>
              <a:t>however</a:t>
            </a:r>
            <a:r>
              <a:rPr lang="pl-PL" dirty="0"/>
              <a:t>, </a:t>
            </a:r>
            <a:r>
              <a:rPr lang="pl-PL" dirty="0" err="1"/>
              <a:t>reimburse</a:t>
            </a:r>
            <a:r>
              <a:rPr lang="pl-PL" dirty="0"/>
              <a:t> the party </a:t>
            </a:r>
            <a:r>
              <a:rPr lang="pl-PL" dirty="0" err="1"/>
              <a:t>accepting</a:t>
            </a:r>
            <a:r>
              <a:rPr lang="pl-PL" dirty="0"/>
              <a:t> the </a:t>
            </a:r>
            <a:r>
              <a:rPr lang="pl-PL" dirty="0" err="1"/>
              <a:t>mandate</a:t>
            </a:r>
            <a:r>
              <a:rPr lang="pl-PL" dirty="0"/>
              <a:t> for </a:t>
            </a:r>
            <a:r>
              <a:rPr lang="pl-PL" dirty="0" err="1"/>
              <a:t>such</a:t>
            </a:r>
            <a:r>
              <a:rPr lang="pl-PL" dirty="0"/>
              <a:t> </a:t>
            </a:r>
            <a:r>
              <a:rPr lang="pl-PL" dirty="0" err="1"/>
              <a:t>expenses</a:t>
            </a:r>
            <a:r>
              <a:rPr lang="pl-PL" dirty="0"/>
              <a:t> </a:t>
            </a:r>
            <a:r>
              <a:rPr lang="pl-PL" dirty="0" err="1"/>
              <a:t>which</a:t>
            </a:r>
            <a:r>
              <a:rPr lang="pl-PL" dirty="0"/>
              <a:t> the </a:t>
            </a:r>
            <a:r>
              <a:rPr lang="pl-PL" dirty="0" err="1"/>
              <a:t>latter</a:t>
            </a:r>
            <a:r>
              <a:rPr lang="pl-PL" dirty="0"/>
              <a:t> </a:t>
            </a:r>
            <a:r>
              <a:rPr lang="pl-PL" dirty="0" err="1"/>
              <a:t>made</a:t>
            </a:r>
            <a:r>
              <a:rPr lang="pl-PL" dirty="0"/>
              <a:t> for the </a:t>
            </a:r>
            <a:r>
              <a:rPr lang="pl-PL" dirty="0" err="1"/>
              <a:t>purpose</a:t>
            </a:r>
            <a:r>
              <a:rPr lang="pl-PL" dirty="0"/>
              <a:t> of performing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properly</a:t>
            </a:r>
            <a:r>
              <a:rPr lang="pl-PL" dirty="0"/>
              <a:t>; in the </a:t>
            </a:r>
            <a:r>
              <a:rPr lang="pl-PL" dirty="0" err="1"/>
              <a:t>case</a:t>
            </a:r>
            <a:r>
              <a:rPr lang="pl-PL" dirty="0"/>
              <a:t> of a non-</a:t>
            </a:r>
            <a:r>
              <a:rPr lang="pl-PL" dirty="0" err="1"/>
              <a:t>gratuitous</a:t>
            </a:r>
            <a:r>
              <a:rPr lang="pl-PL" dirty="0"/>
              <a:t> </a:t>
            </a:r>
            <a:r>
              <a:rPr lang="pl-PL" dirty="0" err="1"/>
              <a:t>mandate</a:t>
            </a:r>
            <a:r>
              <a:rPr lang="pl-PL" dirty="0"/>
              <a:t> the </a:t>
            </a:r>
            <a:r>
              <a:rPr lang="pl-PL" dirty="0" err="1"/>
              <a:t>former</a:t>
            </a:r>
            <a:r>
              <a:rPr lang="pl-PL" dirty="0"/>
              <a:t> </a:t>
            </a:r>
            <a:r>
              <a:rPr lang="pl-PL" dirty="0" err="1"/>
              <a:t>shall</a:t>
            </a:r>
            <a:r>
              <a:rPr lang="pl-PL" dirty="0"/>
              <a:t> be </a:t>
            </a:r>
            <a:r>
              <a:rPr lang="pl-PL" dirty="0" err="1"/>
              <a:t>obliged</a:t>
            </a:r>
            <a:r>
              <a:rPr lang="pl-PL" dirty="0"/>
              <a:t> to </a:t>
            </a:r>
            <a:r>
              <a:rPr lang="pl-PL" dirty="0" err="1"/>
              <a:t>pay</a:t>
            </a:r>
            <a:r>
              <a:rPr lang="pl-PL" dirty="0"/>
              <a:t> to the party </a:t>
            </a:r>
            <a:r>
              <a:rPr lang="pl-PL" dirty="0" err="1"/>
              <a:t>accepting</a:t>
            </a:r>
            <a:r>
              <a:rPr lang="pl-PL" dirty="0"/>
              <a:t> the </a:t>
            </a:r>
            <a:r>
              <a:rPr lang="pl-PL" dirty="0" err="1"/>
              <a:t>mandate</a:t>
            </a:r>
            <a:r>
              <a:rPr lang="pl-PL" dirty="0"/>
              <a:t> a part of the </a:t>
            </a:r>
            <a:r>
              <a:rPr lang="pl-PL" dirty="0" err="1"/>
              <a:t>remuneration</a:t>
            </a:r>
            <a:r>
              <a:rPr lang="pl-PL" dirty="0"/>
              <a:t> </a:t>
            </a:r>
            <a:r>
              <a:rPr lang="pl-PL" dirty="0" err="1"/>
              <a:t>corresponding</a:t>
            </a:r>
            <a:r>
              <a:rPr lang="pl-PL" dirty="0"/>
              <a:t> to the </a:t>
            </a:r>
            <a:r>
              <a:rPr lang="pl-PL" dirty="0" err="1"/>
              <a:t>acts</a:t>
            </a:r>
            <a:r>
              <a:rPr lang="pl-PL" dirty="0"/>
              <a:t> </a:t>
            </a:r>
            <a:r>
              <a:rPr lang="pl-PL" dirty="0" err="1"/>
              <a:t>already</a:t>
            </a:r>
            <a:r>
              <a:rPr lang="pl-PL" dirty="0"/>
              <a:t> </a:t>
            </a:r>
            <a:r>
              <a:rPr lang="pl-PL" dirty="0" err="1"/>
              <a:t>performed</a:t>
            </a:r>
            <a:r>
              <a:rPr lang="pl-PL" dirty="0"/>
              <a:t> by </a:t>
            </a:r>
            <a:r>
              <a:rPr lang="pl-PL" dirty="0" err="1"/>
              <a:t>him</a:t>
            </a:r>
            <a:r>
              <a:rPr lang="pl-PL" dirty="0"/>
              <a:t>, and </a:t>
            </a:r>
            <a:r>
              <a:rPr lang="pl-PL" dirty="0" err="1"/>
              <a:t>where</a:t>
            </a:r>
            <a:r>
              <a:rPr lang="pl-PL" dirty="0"/>
              <a:t> the </a:t>
            </a:r>
            <a:r>
              <a:rPr lang="pl-PL" dirty="0" err="1"/>
              <a:t>termination</a:t>
            </a:r>
            <a:r>
              <a:rPr lang="pl-PL" dirty="0"/>
              <a:t> by </a:t>
            </a:r>
            <a:r>
              <a:rPr lang="pl-PL" dirty="0" err="1"/>
              <a:t>notice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u="sng" dirty="0" err="1"/>
              <a:t>occurred</a:t>
            </a:r>
            <a:r>
              <a:rPr lang="pl-PL" u="sng" dirty="0"/>
              <a:t> </a:t>
            </a:r>
            <a:r>
              <a:rPr lang="pl-PL" u="sng" dirty="0" err="1"/>
              <a:t>without</a:t>
            </a:r>
            <a:r>
              <a:rPr lang="pl-PL" u="sng" dirty="0"/>
              <a:t> </a:t>
            </a:r>
            <a:r>
              <a:rPr lang="pl-PL" u="sng" dirty="0" err="1"/>
              <a:t>an</a:t>
            </a:r>
            <a:r>
              <a:rPr lang="pl-PL" u="sng" dirty="0"/>
              <a:t> </a:t>
            </a:r>
            <a:r>
              <a:rPr lang="pl-PL" u="sng" dirty="0" err="1"/>
              <a:t>important</a:t>
            </a:r>
            <a:r>
              <a:rPr lang="pl-PL" u="sng" dirty="0"/>
              <a:t> </a:t>
            </a:r>
            <a:r>
              <a:rPr lang="pl-PL" u="sng" dirty="0" err="1"/>
              <a:t>reason</a:t>
            </a:r>
            <a:r>
              <a:rPr lang="pl-PL" u="sng" dirty="0"/>
              <a:t>, he </a:t>
            </a:r>
            <a:r>
              <a:rPr lang="pl-PL" u="sng" dirty="0" err="1"/>
              <a:t>should</a:t>
            </a:r>
            <a:r>
              <a:rPr lang="pl-PL" u="sng" dirty="0"/>
              <a:t> </a:t>
            </a:r>
            <a:r>
              <a:rPr lang="pl-PL" u="sng" dirty="0" err="1"/>
              <a:t>redress</a:t>
            </a:r>
            <a:r>
              <a:rPr lang="pl-PL" u="sng" dirty="0"/>
              <a:t> the </a:t>
            </a:r>
            <a:r>
              <a:rPr lang="pl-PL" u="sng" dirty="0" err="1"/>
              <a:t>damage</a:t>
            </a:r>
            <a:r>
              <a:rPr lang="pl-PL" u="sng" dirty="0"/>
              <a:t> as </a:t>
            </a:r>
            <a:r>
              <a:rPr lang="pl-PL" u="sng" dirty="0" err="1"/>
              <a:t>well</a:t>
            </a:r>
            <a:r>
              <a:rPr lang="pl-PL" u="sng" dirty="0"/>
              <a:t>.</a:t>
            </a:r>
          </a:p>
          <a:p>
            <a:r>
              <a:rPr lang="pl-PL" dirty="0"/>
              <a:t>§ 2. </a:t>
            </a:r>
            <a:r>
              <a:rPr lang="pl-PL" dirty="0">
                <a:solidFill>
                  <a:srgbClr val="00B050"/>
                </a:solidFill>
              </a:rPr>
              <a:t>The party </a:t>
            </a:r>
            <a:r>
              <a:rPr lang="pl-PL" dirty="0" err="1">
                <a:solidFill>
                  <a:srgbClr val="00B050"/>
                </a:solidFill>
              </a:rPr>
              <a:t>accepting</a:t>
            </a:r>
            <a:r>
              <a:rPr lang="pl-PL" dirty="0">
                <a:solidFill>
                  <a:srgbClr val="00B050"/>
                </a:solidFill>
              </a:rPr>
              <a:t> the </a:t>
            </a:r>
            <a:r>
              <a:rPr lang="pl-PL" dirty="0" err="1">
                <a:solidFill>
                  <a:srgbClr val="00B050"/>
                </a:solidFill>
              </a:rPr>
              <a:t>mandate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u="sng" dirty="0" err="1"/>
              <a:t>may</a:t>
            </a:r>
            <a:r>
              <a:rPr lang="pl-PL" u="sng" dirty="0"/>
              <a:t> </a:t>
            </a:r>
            <a:r>
              <a:rPr lang="pl-PL" u="sng" dirty="0" err="1"/>
              <a:t>terminate</a:t>
            </a:r>
            <a:r>
              <a:rPr lang="pl-PL" u="sng" dirty="0"/>
              <a:t> </a:t>
            </a:r>
            <a:r>
              <a:rPr lang="pl-PL" u="sng" dirty="0" err="1"/>
              <a:t>it</a:t>
            </a:r>
            <a:r>
              <a:rPr lang="pl-PL" u="sng" dirty="0"/>
              <a:t> by </a:t>
            </a:r>
            <a:r>
              <a:rPr lang="pl-PL" u="sng" dirty="0" err="1"/>
              <a:t>notice</a:t>
            </a:r>
            <a:r>
              <a:rPr lang="pl-PL" u="sng" dirty="0"/>
              <a:t> </a:t>
            </a:r>
            <a:r>
              <a:rPr lang="pl-PL" u="sng" dirty="0" err="1"/>
              <a:t>at</a:t>
            </a:r>
            <a:r>
              <a:rPr lang="pl-PL" u="sng" dirty="0"/>
              <a:t> </a:t>
            </a:r>
            <a:r>
              <a:rPr lang="pl-PL" u="sng" dirty="0" err="1"/>
              <a:t>all</a:t>
            </a:r>
            <a:r>
              <a:rPr lang="pl-PL" u="sng" dirty="0"/>
              <a:t> </a:t>
            </a:r>
            <a:r>
              <a:rPr lang="pl-PL" u="sng" dirty="0" err="1"/>
              <a:t>times</a:t>
            </a:r>
            <a:r>
              <a:rPr lang="pl-PL" dirty="0"/>
              <a:t>. </a:t>
            </a:r>
            <a:r>
              <a:rPr lang="pl-PL" dirty="0" err="1"/>
              <a:t>However</a:t>
            </a:r>
            <a:r>
              <a:rPr lang="pl-PL" dirty="0"/>
              <a:t>, </a:t>
            </a:r>
            <a:r>
              <a:rPr lang="pl-PL" dirty="0" err="1"/>
              <a:t>where</a:t>
            </a:r>
            <a:r>
              <a:rPr lang="pl-PL" dirty="0"/>
              <a:t>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a non-</a:t>
            </a:r>
            <a:r>
              <a:rPr lang="pl-PL" dirty="0" err="1"/>
              <a:t>gratuitous</a:t>
            </a:r>
            <a:r>
              <a:rPr lang="pl-PL" dirty="0"/>
              <a:t> one, and </a:t>
            </a:r>
            <a:r>
              <a:rPr lang="pl-PL" u="sng" dirty="0"/>
              <a:t>the </a:t>
            </a:r>
            <a:r>
              <a:rPr lang="pl-PL" u="sng" dirty="0" err="1"/>
              <a:t>termination</a:t>
            </a:r>
            <a:r>
              <a:rPr lang="pl-PL" u="sng" dirty="0"/>
              <a:t> by </a:t>
            </a:r>
            <a:r>
              <a:rPr lang="pl-PL" u="sng" dirty="0" err="1"/>
              <a:t>notice</a:t>
            </a:r>
            <a:r>
              <a:rPr lang="pl-PL" u="sng" dirty="0"/>
              <a:t> </a:t>
            </a:r>
            <a:r>
              <a:rPr lang="pl-PL" u="sng" dirty="0" err="1"/>
              <a:t>has</a:t>
            </a:r>
            <a:r>
              <a:rPr lang="pl-PL" u="sng" dirty="0"/>
              <a:t> </a:t>
            </a:r>
            <a:r>
              <a:rPr lang="pl-PL" u="sng" dirty="0" err="1"/>
              <a:t>occurred</a:t>
            </a:r>
            <a:r>
              <a:rPr lang="pl-PL" u="sng" dirty="0"/>
              <a:t> </a:t>
            </a:r>
            <a:r>
              <a:rPr lang="pl-PL" u="sng" dirty="0" err="1"/>
              <a:t>without</a:t>
            </a:r>
            <a:r>
              <a:rPr lang="pl-PL" u="sng" dirty="0"/>
              <a:t> </a:t>
            </a:r>
            <a:r>
              <a:rPr lang="pl-PL" u="sng" dirty="0" err="1"/>
              <a:t>an</a:t>
            </a:r>
            <a:r>
              <a:rPr lang="pl-PL" u="sng" dirty="0"/>
              <a:t> </a:t>
            </a:r>
            <a:r>
              <a:rPr lang="pl-PL" u="sng" dirty="0" err="1"/>
              <a:t>important</a:t>
            </a:r>
            <a:r>
              <a:rPr lang="pl-PL" u="sng" dirty="0"/>
              <a:t> </a:t>
            </a:r>
            <a:r>
              <a:rPr lang="pl-PL" u="sng" dirty="0" err="1"/>
              <a:t>reason</a:t>
            </a:r>
            <a:r>
              <a:rPr lang="pl-PL" u="sng" dirty="0"/>
              <a:t>, the party </a:t>
            </a:r>
            <a:r>
              <a:rPr lang="pl-PL" u="sng" dirty="0" err="1"/>
              <a:t>accepting</a:t>
            </a:r>
            <a:r>
              <a:rPr lang="pl-PL" u="sng" dirty="0"/>
              <a:t> the </a:t>
            </a:r>
            <a:r>
              <a:rPr lang="pl-PL" u="sng" dirty="0" err="1"/>
              <a:t>mandate</a:t>
            </a:r>
            <a:r>
              <a:rPr lang="pl-PL" u="sng" dirty="0"/>
              <a:t> </a:t>
            </a:r>
            <a:r>
              <a:rPr lang="pl-PL" u="sng" dirty="0" err="1"/>
              <a:t>shall</a:t>
            </a:r>
            <a:r>
              <a:rPr lang="pl-PL" u="sng" dirty="0"/>
              <a:t> be </a:t>
            </a:r>
            <a:r>
              <a:rPr lang="pl-PL" u="sng" dirty="0" err="1"/>
              <a:t>liable</a:t>
            </a:r>
            <a:r>
              <a:rPr lang="pl-PL" u="sng" dirty="0"/>
              <a:t> for the </a:t>
            </a:r>
            <a:r>
              <a:rPr lang="pl-PL" u="sng" dirty="0" err="1"/>
              <a:t>damage</a:t>
            </a:r>
            <a:r>
              <a:rPr lang="pl-PL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1644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284D29-95EC-EA4A-A1EA-533ABE50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Death of the principal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65B855-B871-A54A-BD7E-8BD97B93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2638044"/>
            <a:ext cx="8965324" cy="3731225"/>
          </a:xfrm>
        </p:spPr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747.</a:t>
            </a:r>
          </a:p>
          <a:p>
            <a:r>
              <a:rPr lang="pl-PL" dirty="0"/>
              <a:t>In the </a:t>
            </a:r>
            <a:r>
              <a:rPr lang="pl-PL" dirty="0" err="1"/>
              <a:t>absence</a:t>
            </a:r>
            <a:r>
              <a:rPr lang="pl-PL" dirty="0"/>
              <a:t> of a </a:t>
            </a:r>
            <a:r>
              <a:rPr lang="pl-PL" dirty="0" err="1"/>
              <a:t>different</a:t>
            </a:r>
            <a:r>
              <a:rPr lang="pl-PL" dirty="0"/>
              <a:t> </a:t>
            </a:r>
            <a:r>
              <a:rPr lang="pl-PL" dirty="0" err="1"/>
              <a:t>agreement</a:t>
            </a:r>
            <a:r>
              <a:rPr lang="pl-PL" dirty="0"/>
              <a:t>, </a:t>
            </a:r>
            <a:r>
              <a:rPr lang="pl-PL" u="sng" dirty="0"/>
              <a:t>the </a:t>
            </a:r>
            <a:r>
              <a:rPr lang="pl-PL" u="sng" dirty="0" err="1"/>
              <a:t>mandate</a:t>
            </a:r>
            <a:r>
              <a:rPr lang="pl-PL" u="sng" dirty="0"/>
              <a:t> </a:t>
            </a:r>
            <a:r>
              <a:rPr lang="pl-PL" u="sng" dirty="0" err="1"/>
              <a:t>shall</a:t>
            </a:r>
            <a:r>
              <a:rPr lang="pl-PL" u="sng" dirty="0"/>
              <a:t> not </a:t>
            </a:r>
            <a:r>
              <a:rPr lang="pl-PL" u="sng" dirty="0" err="1"/>
              <a:t>expire</a:t>
            </a:r>
            <a:r>
              <a:rPr lang="pl-PL" u="sng" dirty="0"/>
              <a:t> as a </a:t>
            </a:r>
            <a:r>
              <a:rPr lang="pl-PL" u="sng" dirty="0" err="1"/>
              <a:t>result</a:t>
            </a:r>
            <a:r>
              <a:rPr lang="pl-PL" u="sng" dirty="0"/>
              <a:t> of the </a:t>
            </a:r>
            <a:r>
              <a:rPr lang="pl-PL" u="sng" dirty="0" err="1">
                <a:solidFill>
                  <a:srgbClr val="FF0000"/>
                </a:solidFill>
              </a:rPr>
              <a:t>principal's</a:t>
            </a:r>
            <a:r>
              <a:rPr lang="pl-PL" u="sng" dirty="0"/>
              <a:t> </a:t>
            </a:r>
            <a:r>
              <a:rPr lang="pl-PL" u="sng" dirty="0" err="1"/>
              <a:t>death</a:t>
            </a:r>
            <a:r>
              <a:rPr lang="pl-PL" dirty="0"/>
              <a:t> </a:t>
            </a:r>
            <a:r>
              <a:rPr lang="pl-PL" u="sng" dirty="0" err="1"/>
              <a:t>or</a:t>
            </a:r>
            <a:r>
              <a:rPr lang="pl-PL" u="sng" dirty="0"/>
              <a:t> as a </a:t>
            </a:r>
            <a:r>
              <a:rPr lang="pl-PL" u="sng" dirty="0" err="1"/>
              <a:t>result</a:t>
            </a:r>
            <a:r>
              <a:rPr lang="pl-PL" u="sng" dirty="0"/>
              <a:t> of </a:t>
            </a:r>
            <a:r>
              <a:rPr lang="pl-PL" u="sng" dirty="0" err="1"/>
              <a:t>him</a:t>
            </a:r>
            <a:r>
              <a:rPr lang="pl-PL" u="sng" dirty="0"/>
              <a:t> </a:t>
            </a:r>
            <a:r>
              <a:rPr lang="pl-PL" u="sng" dirty="0" err="1"/>
              <a:t>losing</a:t>
            </a:r>
            <a:r>
              <a:rPr lang="pl-PL" u="sng" dirty="0"/>
              <a:t> the </a:t>
            </a:r>
            <a:r>
              <a:rPr lang="pl-PL" u="sng" dirty="0" err="1"/>
              <a:t>capacity</a:t>
            </a:r>
            <a:r>
              <a:rPr lang="pl-PL" u="sng" dirty="0"/>
              <a:t> for </a:t>
            </a:r>
            <a:r>
              <a:rPr lang="pl-PL" u="sng" dirty="0" err="1"/>
              <a:t>juridical</a:t>
            </a:r>
            <a:r>
              <a:rPr lang="pl-PL" u="sng" dirty="0"/>
              <a:t> </a:t>
            </a:r>
            <a:r>
              <a:rPr lang="pl-PL" u="sng" dirty="0" err="1"/>
              <a:t>acts</a:t>
            </a:r>
            <a:r>
              <a:rPr lang="pl-PL" dirty="0"/>
              <a:t>. </a:t>
            </a:r>
          </a:p>
          <a:p>
            <a:r>
              <a:rPr lang="pl-PL" dirty="0" err="1"/>
              <a:t>However</a:t>
            </a:r>
            <a:r>
              <a:rPr lang="pl-PL" dirty="0"/>
              <a:t>, </a:t>
            </a:r>
            <a:r>
              <a:rPr lang="pl-PL" dirty="0" err="1"/>
              <a:t>where</a:t>
            </a:r>
            <a:r>
              <a:rPr lang="pl-PL" dirty="0"/>
              <a:t> </a:t>
            </a:r>
            <a:r>
              <a:rPr lang="pl-PL" dirty="0" err="1"/>
              <a:t>pursuant</a:t>
            </a:r>
            <a:r>
              <a:rPr lang="pl-PL" dirty="0"/>
              <a:t> to the </a:t>
            </a:r>
            <a:r>
              <a:rPr lang="pl-PL" dirty="0" err="1"/>
              <a:t>contract</a:t>
            </a:r>
            <a:r>
              <a:rPr lang="pl-PL" dirty="0"/>
              <a:t>,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expired</a:t>
            </a:r>
            <a:r>
              <a:rPr lang="pl-PL" dirty="0"/>
              <a:t>, the party </a:t>
            </a:r>
            <a:r>
              <a:rPr lang="pl-PL" dirty="0" err="1"/>
              <a:t>accepting</a:t>
            </a:r>
            <a:r>
              <a:rPr lang="pl-PL" dirty="0"/>
              <a:t>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continue</a:t>
            </a:r>
            <a:r>
              <a:rPr lang="pl-PL" dirty="0"/>
              <a:t> to </a:t>
            </a:r>
            <a:r>
              <a:rPr lang="pl-PL" dirty="0" err="1"/>
              <a:t>manage</a:t>
            </a:r>
            <a:r>
              <a:rPr lang="pl-PL" dirty="0"/>
              <a:t> the </a:t>
            </a:r>
            <a:r>
              <a:rPr lang="pl-PL" dirty="0" err="1"/>
              <a:t>affairs</a:t>
            </a:r>
            <a:r>
              <a:rPr lang="pl-PL" dirty="0"/>
              <a:t>, </a:t>
            </a:r>
            <a:r>
              <a:rPr lang="pl-PL" dirty="0" err="1"/>
              <a:t>where</a:t>
            </a:r>
            <a:r>
              <a:rPr lang="pl-PL" dirty="0"/>
              <a:t> </a:t>
            </a:r>
            <a:r>
              <a:rPr lang="pl-PL" dirty="0" err="1"/>
              <a:t>damage</a:t>
            </a:r>
            <a:r>
              <a:rPr lang="pl-PL" dirty="0"/>
              <a:t> </a:t>
            </a:r>
            <a:r>
              <a:rPr lang="pl-PL" dirty="0" err="1"/>
              <a:t>might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resulted</a:t>
            </a:r>
            <a:r>
              <a:rPr lang="pl-PL" dirty="0"/>
              <a:t> from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interruption</a:t>
            </a:r>
            <a:r>
              <a:rPr lang="pl-PL" dirty="0"/>
              <a:t> of the </a:t>
            </a:r>
            <a:r>
              <a:rPr lang="pl-PL" dirty="0" err="1"/>
              <a:t>acts</a:t>
            </a:r>
            <a:r>
              <a:rPr lang="pl-PL" dirty="0"/>
              <a:t> </a:t>
            </a:r>
            <a:r>
              <a:rPr lang="pl-PL" dirty="0" err="1"/>
              <a:t>entrusted</a:t>
            </a:r>
            <a:r>
              <a:rPr lang="pl-PL" dirty="0"/>
              <a:t> to </a:t>
            </a:r>
            <a:r>
              <a:rPr lang="pl-PL" dirty="0" err="1"/>
              <a:t>him</a:t>
            </a:r>
            <a:r>
              <a:rPr lang="pl-PL" dirty="0"/>
              <a:t>, </a:t>
            </a:r>
            <a:r>
              <a:rPr lang="pl-PL" dirty="0" err="1"/>
              <a:t>until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heir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the </a:t>
            </a:r>
            <a:r>
              <a:rPr lang="pl-PL" dirty="0" err="1"/>
              <a:t>principal's</a:t>
            </a:r>
            <a:r>
              <a:rPr lang="pl-PL" dirty="0"/>
              <a:t> </a:t>
            </a:r>
            <a:r>
              <a:rPr lang="pl-PL" dirty="0" err="1"/>
              <a:t>statutory</a:t>
            </a:r>
            <a:r>
              <a:rPr lang="pl-PL" dirty="0"/>
              <a:t> </a:t>
            </a:r>
            <a:r>
              <a:rPr lang="pl-PL" dirty="0" err="1"/>
              <a:t>representative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able</a:t>
            </a:r>
            <a:r>
              <a:rPr lang="pl-PL" dirty="0"/>
              <a:t> to order </a:t>
            </a:r>
            <a:r>
              <a:rPr lang="pl-PL" dirty="0" err="1"/>
              <a:t>otherwise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525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E80810-B81F-8040-8A93-87365CC97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Death of the party accepting the mandate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7FFFEB-D069-6F4C-B07E-EA93BDE33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Article</a:t>
            </a:r>
            <a:r>
              <a:rPr lang="pl-PL" dirty="0"/>
              <a:t> 748.</a:t>
            </a:r>
          </a:p>
          <a:p>
            <a:r>
              <a:rPr lang="pl-PL" dirty="0"/>
              <a:t>In the </a:t>
            </a:r>
            <a:r>
              <a:rPr lang="pl-PL" dirty="0" err="1"/>
              <a:t>absence</a:t>
            </a:r>
            <a:r>
              <a:rPr lang="pl-PL" dirty="0"/>
              <a:t> of a </a:t>
            </a:r>
            <a:r>
              <a:rPr lang="pl-PL" dirty="0" err="1"/>
              <a:t>different</a:t>
            </a:r>
            <a:r>
              <a:rPr lang="pl-PL" dirty="0"/>
              <a:t> </a:t>
            </a:r>
            <a:r>
              <a:rPr lang="pl-PL" dirty="0" err="1"/>
              <a:t>agreement</a:t>
            </a:r>
            <a:r>
              <a:rPr lang="pl-PL" dirty="0"/>
              <a:t>, </a:t>
            </a:r>
            <a:r>
              <a:rPr lang="pl-PL" u="sng" dirty="0"/>
              <a:t>the </a:t>
            </a:r>
            <a:r>
              <a:rPr lang="pl-PL" u="sng" dirty="0" err="1"/>
              <a:t>mandate</a:t>
            </a:r>
            <a:r>
              <a:rPr lang="pl-PL" u="sng" dirty="0"/>
              <a:t> </a:t>
            </a:r>
            <a:r>
              <a:rPr lang="pl-PL" u="sng" dirty="0" err="1"/>
              <a:t>shall</a:t>
            </a:r>
            <a:r>
              <a:rPr lang="pl-PL" u="sng" dirty="0"/>
              <a:t> </a:t>
            </a:r>
            <a:r>
              <a:rPr lang="pl-PL" u="sng" dirty="0" err="1"/>
              <a:t>expire</a:t>
            </a:r>
            <a:r>
              <a:rPr lang="pl-PL" u="sng" dirty="0"/>
              <a:t> as a </a:t>
            </a:r>
            <a:r>
              <a:rPr lang="pl-PL" u="sng" dirty="0" err="1"/>
              <a:t>result</a:t>
            </a:r>
            <a:r>
              <a:rPr lang="pl-PL" u="sng" dirty="0"/>
              <a:t> </a:t>
            </a:r>
            <a:r>
              <a:rPr lang="pl-PL" u="sng" dirty="0" err="1"/>
              <a:t>death</a:t>
            </a:r>
            <a:r>
              <a:rPr lang="pl-PL" u="sng" dirty="0"/>
              <a:t> of </a:t>
            </a:r>
            <a:r>
              <a:rPr lang="pl-PL" u="sng" dirty="0">
                <a:solidFill>
                  <a:srgbClr val="00B050"/>
                </a:solidFill>
              </a:rPr>
              <a:t>the party </a:t>
            </a:r>
            <a:r>
              <a:rPr lang="pl-PL" u="sng" dirty="0" err="1">
                <a:solidFill>
                  <a:srgbClr val="00B050"/>
                </a:solidFill>
              </a:rPr>
              <a:t>accepting</a:t>
            </a:r>
            <a:r>
              <a:rPr lang="pl-PL" u="sng" dirty="0">
                <a:solidFill>
                  <a:srgbClr val="00B050"/>
                </a:solidFill>
              </a:rPr>
              <a:t> the </a:t>
            </a:r>
            <a:r>
              <a:rPr lang="pl-PL" u="sng" dirty="0" err="1">
                <a:solidFill>
                  <a:srgbClr val="00B050"/>
                </a:solidFill>
              </a:rPr>
              <a:t>mandate</a:t>
            </a:r>
            <a:r>
              <a:rPr lang="pl-PL" u="sng" dirty="0">
                <a:solidFill>
                  <a:srgbClr val="00B050"/>
                </a:solidFill>
              </a:rPr>
              <a:t> </a:t>
            </a:r>
            <a:r>
              <a:rPr lang="pl-PL" u="sng" dirty="0" err="1"/>
              <a:t>or</a:t>
            </a:r>
            <a:r>
              <a:rPr lang="pl-PL" u="sng" dirty="0"/>
              <a:t> as a </a:t>
            </a:r>
            <a:r>
              <a:rPr lang="pl-PL" u="sng" dirty="0" err="1"/>
              <a:t>result</a:t>
            </a:r>
            <a:r>
              <a:rPr lang="pl-PL" u="sng" dirty="0"/>
              <a:t> of </a:t>
            </a:r>
            <a:r>
              <a:rPr lang="pl-PL" u="sng" dirty="0" err="1"/>
              <a:t>him</a:t>
            </a:r>
            <a:r>
              <a:rPr lang="pl-PL" u="sng" dirty="0"/>
              <a:t> </a:t>
            </a:r>
            <a:r>
              <a:rPr lang="pl-PL" u="sng" dirty="0" err="1"/>
              <a:t>losing</a:t>
            </a:r>
            <a:r>
              <a:rPr lang="pl-PL" u="sng" dirty="0"/>
              <a:t> the </a:t>
            </a:r>
            <a:r>
              <a:rPr lang="pl-PL" u="sng" dirty="0" err="1"/>
              <a:t>full</a:t>
            </a:r>
            <a:r>
              <a:rPr lang="pl-PL" u="sng" dirty="0"/>
              <a:t> </a:t>
            </a:r>
            <a:r>
              <a:rPr lang="pl-PL" u="sng" dirty="0" err="1"/>
              <a:t>capacity</a:t>
            </a:r>
            <a:r>
              <a:rPr lang="pl-PL" u="sng" dirty="0"/>
              <a:t> for </a:t>
            </a:r>
            <a:r>
              <a:rPr lang="pl-PL" u="sng" dirty="0" err="1"/>
              <a:t>juridical</a:t>
            </a:r>
            <a:r>
              <a:rPr lang="pl-PL" u="sng" dirty="0"/>
              <a:t> </a:t>
            </a:r>
            <a:r>
              <a:rPr lang="pl-PL" u="sng" dirty="0" err="1"/>
              <a:t>acts</a:t>
            </a:r>
            <a:r>
              <a:rPr lang="pl-PL" u="sng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637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6B2E66-4D84-1F4B-B26F-2FE881297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Contracts for other services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FBA777-0CC3-2D49-9279-6FC1EF644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Article</a:t>
            </a:r>
            <a:r>
              <a:rPr lang="pl-PL" dirty="0"/>
              <a:t> 750.</a:t>
            </a:r>
          </a:p>
          <a:p>
            <a:r>
              <a:rPr lang="pl-PL" dirty="0"/>
              <a:t>The </a:t>
            </a:r>
            <a:r>
              <a:rPr lang="pl-PL" dirty="0" err="1"/>
              <a:t>provisions</a:t>
            </a:r>
            <a:r>
              <a:rPr lang="pl-PL" dirty="0"/>
              <a:t> on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u="sng" dirty="0" err="1"/>
              <a:t>shall</a:t>
            </a:r>
            <a:r>
              <a:rPr lang="pl-PL" u="sng" dirty="0"/>
              <a:t> </a:t>
            </a:r>
            <a:r>
              <a:rPr lang="pl-PL" u="sng" dirty="0" err="1"/>
              <a:t>apply</a:t>
            </a:r>
            <a:r>
              <a:rPr lang="pl-PL" u="sng" dirty="0"/>
              <a:t> </a:t>
            </a:r>
            <a:r>
              <a:rPr lang="pl-PL" u="sng" dirty="0" err="1"/>
              <a:t>accordingly</a:t>
            </a:r>
            <a:r>
              <a:rPr lang="pl-PL" u="sng" dirty="0"/>
              <a:t> </a:t>
            </a:r>
            <a:r>
              <a:rPr lang="pl-PL" dirty="0"/>
              <a:t>to </a:t>
            </a:r>
            <a:r>
              <a:rPr lang="pl-PL" dirty="0" err="1"/>
              <a:t>contracts</a:t>
            </a:r>
            <a:r>
              <a:rPr lang="pl-PL" dirty="0"/>
              <a:t> for services,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not </a:t>
            </a:r>
            <a:r>
              <a:rPr lang="pl-PL" dirty="0" err="1"/>
              <a:t>governed</a:t>
            </a:r>
            <a:r>
              <a:rPr lang="pl-PL" dirty="0"/>
              <a:t> by </a:t>
            </a:r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provisions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6760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19D003-6F6B-B94D-A9FB-8E88BAA50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 work contract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413A839-DC10-F846-8AA6-9D6075E406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099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B5456C-4862-B747-8DA1-656438BB4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 Work contract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16947B-2DC2-BE49-9FF9-DFD9532FA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1471501"/>
          </a:xfrm>
        </p:spPr>
        <p:txBody>
          <a:bodyPr/>
          <a:lstStyle/>
          <a:p>
            <a:r>
              <a:rPr lang="en-GB" dirty="0"/>
              <a:t>Article 627.</a:t>
            </a:r>
          </a:p>
          <a:p>
            <a:r>
              <a:rPr lang="en-GB" dirty="0"/>
              <a:t>By a project contract [specific work contract] </a:t>
            </a:r>
            <a:r>
              <a:rPr lang="en-GB" dirty="0">
                <a:solidFill>
                  <a:srgbClr val="00B050"/>
                </a:solidFill>
              </a:rPr>
              <a:t>the party accepting the order </a:t>
            </a:r>
            <a:r>
              <a:rPr lang="en-GB" dirty="0"/>
              <a:t>undertakes to complete a specified project [work] and </a:t>
            </a:r>
            <a:r>
              <a:rPr lang="en-GB" dirty="0">
                <a:solidFill>
                  <a:srgbClr val="FF0000"/>
                </a:solidFill>
              </a:rPr>
              <a:t>the party ordering the project [work]</a:t>
            </a:r>
            <a:r>
              <a:rPr lang="en-GB" dirty="0"/>
              <a:t> undertakes to pay him remuneration.</a:t>
            </a:r>
          </a:p>
          <a:p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498C02D-0BBD-3749-B0C1-482F776DF0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1067215"/>
              </p:ext>
            </p:extLst>
          </p:nvPr>
        </p:nvGraphicFramePr>
        <p:xfrm>
          <a:off x="1797269" y="3920360"/>
          <a:ext cx="9354207" cy="2217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6342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DF7779-FABF-7944-9002-1F4B3E9C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 of the contract – specific work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CB337-F77B-ED44-B1B7-F3CF4BF21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Specific work/project:</a:t>
            </a:r>
          </a:p>
          <a:p>
            <a:pPr lvl="1"/>
            <a:r>
              <a:rPr lang="en-GB" dirty="0"/>
              <a:t>Performing some personalised projects/orders</a:t>
            </a:r>
          </a:p>
          <a:p>
            <a:pPr lvl="2"/>
            <a:r>
              <a:rPr lang="en-GB" dirty="0"/>
              <a:t>Furniture (made-to-measure)</a:t>
            </a:r>
          </a:p>
          <a:p>
            <a:pPr lvl="2"/>
            <a:r>
              <a:rPr lang="en-GB" dirty="0"/>
              <a:t>Clothing (garment), shoemaking </a:t>
            </a:r>
          </a:p>
          <a:p>
            <a:pPr lvl="2"/>
            <a:r>
              <a:rPr lang="en-GB" dirty="0"/>
              <a:t>Installation / system (e.g. air condition system, heating system etc)</a:t>
            </a:r>
          </a:p>
          <a:p>
            <a:pPr lvl="2"/>
            <a:r>
              <a:rPr lang="en-GB" dirty="0"/>
              <a:t>Project of a building</a:t>
            </a:r>
          </a:p>
          <a:p>
            <a:pPr lvl="2"/>
            <a:r>
              <a:rPr lang="en-GB" dirty="0"/>
              <a:t>Legal opinion on specified topic</a:t>
            </a:r>
          </a:p>
          <a:p>
            <a:pPr lvl="2"/>
            <a:r>
              <a:rPr lang="en-GB" dirty="0"/>
              <a:t>Computer program / software</a:t>
            </a:r>
          </a:p>
          <a:p>
            <a:pPr lvl="2"/>
            <a:r>
              <a:rPr lang="en-GB" dirty="0"/>
              <a:t>Specified Intellectual property “items”</a:t>
            </a:r>
          </a:p>
          <a:p>
            <a:pPr lvl="2"/>
            <a:endParaRPr lang="en-GB" dirty="0"/>
          </a:p>
          <a:p>
            <a:pPr lvl="2"/>
            <a:endParaRPr lang="en-GB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D1E7F47-B9C5-9E4B-B4C1-E182B6A79DC2}"/>
              </a:ext>
            </a:extLst>
          </p:cNvPr>
          <p:cNvSpPr txBox="1"/>
          <p:nvPr/>
        </p:nvSpPr>
        <p:spPr>
          <a:xfrm>
            <a:off x="2459421" y="5855327"/>
            <a:ext cx="596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THE MOST IMPORTANT IS THE END EFECT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5362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6AE842-B249-8444-97E6-B7A5031F2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Mandate Contract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EAAF89-F2A3-0D44-A728-CD6C7FACD9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441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A4CF04-DADA-5646-BD0E-0AE9A66B6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REMUNERATION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FADB669-D57D-744F-A8E6-6C6901DB59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320263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2543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0FBC0A-5741-9548-9661-E74088B7F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Lump sum remuneration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79AABC-0ED8-044F-B523-5CCC1395D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632.</a:t>
            </a:r>
          </a:p>
          <a:p>
            <a:r>
              <a:rPr lang="pl-PL" dirty="0"/>
              <a:t>§ 1. </a:t>
            </a:r>
            <a:r>
              <a:rPr lang="pl-PL" dirty="0" err="1"/>
              <a:t>If</a:t>
            </a:r>
            <a:r>
              <a:rPr lang="pl-PL" dirty="0"/>
              <a:t> the </a:t>
            </a:r>
            <a:r>
              <a:rPr lang="pl-PL" dirty="0" err="1"/>
              <a:t>parties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agreed</a:t>
            </a:r>
            <a:r>
              <a:rPr lang="pl-PL" dirty="0"/>
              <a:t> on lump-sum </a:t>
            </a:r>
            <a:r>
              <a:rPr lang="pl-PL" dirty="0" err="1"/>
              <a:t>remuneration</a:t>
            </a:r>
            <a:r>
              <a:rPr lang="pl-PL" dirty="0"/>
              <a:t>, the party </a:t>
            </a:r>
            <a:r>
              <a:rPr lang="pl-PL" dirty="0" err="1"/>
              <a:t>accepting</a:t>
            </a:r>
            <a:r>
              <a:rPr lang="pl-PL" dirty="0"/>
              <a:t> the order </a:t>
            </a:r>
            <a:r>
              <a:rPr lang="pl-PL" dirty="0" err="1"/>
              <a:t>may</a:t>
            </a:r>
            <a:r>
              <a:rPr lang="pl-PL" dirty="0"/>
              <a:t> not </a:t>
            </a:r>
            <a:r>
              <a:rPr lang="pl-PL" dirty="0" err="1"/>
              <a:t>demand</a:t>
            </a:r>
            <a:r>
              <a:rPr lang="pl-PL" dirty="0"/>
              <a:t> the </a:t>
            </a:r>
            <a:r>
              <a:rPr lang="pl-PL" dirty="0" err="1"/>
              <a:t>increase</a:t>
            </a:r>
            <a:r>
              <a:rPr lang="pl-PL" dirty="0"/>
              <a:t> in the </a:t>
            </a:r>
            <a:r>
              <a:rPr lang="pl-PL" dirty="0" err="1"/>
              <a:t>remuneration</a:t>
            </a:r>
            <a:r>
              <a:rPr lang="pl-PL" dirty="0"/>
              <a:t> </a:t>
            </a:r>
            <a:r>
              <a:rPr lang="pl-PL" dirty="0" err="1"/>
              <a:t>even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was </a:t>
            </a:r>
            <a:r>
              <a:rPr lang="pl-PL" dirty="0" err="1"/>
              <a:t>impossible</a:t>
            </a:r>
            <a:r>
              <a:rPr lang="pl-PL" dirty="0"/>
              <a:t>,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time</a:t>
            </a:r>
            <a:r>
              <a:rPr lang="pl-PL" dirty="0"/>
              <a:t> of </a:t>
            </a:r>
            <a:r>
              <a:rPr lang="pl-PL" dirty="0" err="1"/>
              <a:t>concluding</a:t>
            </a:r>
            <a:r>
              <a:rPr lang="pl-PL" dirty="0"/>
              <a:t> the </a:t>
            </a:r>
            <a:r>
              <a:rPr lang="pl-PL" dirty="0" err="1"/>
              <a:t>contract</a:t>
            </a:r>
            <a:r>
              <a:rPr lang="pl-PL" dirty="0"/>
              <a:t>, to </a:t>
            </a:r>
            <a:r>
              <a:rPr lang="pl-PL" dirty="0" err="1"/>
              <a:t>fully</a:t>
            </a:r>
            <a:r>
              <a:rPr lang="pl-PL" dirty="0"/>
              <a:t> </a:t>
            </a:r>
            <a:r>
              <a:rPr lang="pl-PL" dirty="0" err="1"/>
              <a:t>predict</a:t>
            </a:r>
            <a:r>
              <a:rPr lang="pl-PL" dirty="0"/>
              <a:t> the </a:t>
            </a:r>
            <a:r>
              <a:rPr lang="pl-PL" dirty="0" err="1"/>
              <a:t>volume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the </a:t>
            </a:r>
            <a:r>
              <a:rPr lang="pl-PL" dirty="0" err="1"/>
              <a:t>cost</a:t>
            </a:r>
            <a:r>
              <a:rPr lang="pl-PL" dirty="0"/>
              <a:t> of the </a:t>
            </a:r>
            <a:r>
              <a:rPr lang="pl-PL" dirty="0" err="1"/>
              <a:t>operations</a:t>
            </a:r>
            <a:r>
              <a:rPr lang="pl-PL" dirty="0"/>
              <a:t> to be </a:t>
            </a:r>
            <a:r>
              <a:rPr lang="pl-PL" dirty="0" err="1"/>
              <a:t>performed</a:t>
            </a:r>
            <a:r>
              <a:rPr lang="pl-PL" dirty="0"/>
              <a:t>.</a:t>
            </a:r>
          </a:p>
          <a:p>
            <a:r>
              <a:rPr lang="pl-PL" dirty="0"/>
              <a:t>§ 2. </a:t>
            </a:r>
            <a:r>
              <a:rPr lang="pl-PL" dirty="0" err="1"/>
              <a:t>However</a:t>
            </a:r>
            <a:r>
              <a:rPr lang="pl-PL" dirty="0"/>
              <a:t>, </a:t>
            </a:r>
            <a:r>
              <a:rPr lang="pl-PL" dirty="0" err="1"/>
              <a:t>if</a:t>
            </a:r>
            <a:r>
              <a:rPr lang="pl-PL" dirty="0"/>
              <a:t> as a </a:t>
            </a:r>
            <a:r>
              <a:rPr lang="pl-PL" dirty="0" err="1"/>
              <a:t>result</a:t>
            </a:r>
            <a:r>
              <a:rPr lang="pl-PL" dirty="0"/>
              <a:t> of a </a:t>
            </a:r>
            <a:r>
              <a:rPr lang="pl-PL" dirty="0" err="1"/>
              <a:t>change</a:t>
            </a:r>
            <a:r>
              <a:rPr lang="pl-PL" dirty="0"/>
              <a:t> of the </a:t>
            </a:r>
            <a:r>
              <a:rPr lang="pl-PL" dirty="0" err="1"/>
              <a:t>circumstances</a:t>
            </a:r>
            <a:r>
              <a:rPr lang="pl-PL" dirty="0"/>
              <a:t>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might</a:t>
            </a:r>
            <a:r>
              <a:rPr lang="pl-PL" dirty="0"/>
              <a:t> not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</a:t>
            </a:r>
            <a:r>
              <a:rPr lang="pl-PL" dirty="0" err="1"/>
              <a:t>predicted</a:t>
            </a:r>
            <a:r>
              <a:rPr lang="pl-PL" dirty="0"/>
              <a:t>, the </a:t>
            </a:r>
            <a:r>
              <a:rPr lang="pl-PL" dirty="0" err="1"/>
              <a:t>completion</a:t>
            </a:r>
            <a:r>
              <a:rPr lang="pl-PL" dirty="0"/>
              <a:t> of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would</a:t>
            </a:r>
            <a:r>
              <a:rPr lang="pl-PL" dirty="0"/>
              <a:t> </a:t>
            </a:r>
            <a:r>
              <a:rPr lang="pl-PL" dirty="0" err="1"/>
              <a:t>jeopardise</a:t>
            </a:r>
            <a:r>
              <a:rPr lang="pl-PL" dirty="0"/>
              <a:t> the party </a:t>
            </a:r>
            <a:r>
              <a:rPr lang="pl-PL" dirty="0" err="1"/>
              <a:t>accepting</a:t>
            </a:r>
            <a:r>
              <a:rPr lang="pl-PL" dirty="0"/>
              <a:t> the </a:t>
            </a:r>
            <a:r>
              <a:rPr lang="pl-PL" dirty="0" err="1"/>
              <a:t>commission</a:t>
            </a:r>
            <a:r>
              <a:rPr lang="pl-PL" dirty="0"/>
              <a:t> with a </a:t>
            </a:r>
            <a:r>
              <a:rPr lang="pl-PL" dirty="0" err="1"/>
              <a:t>glaring</a:t>
            </a:r>
            <a:r>
              <a:rPr lang="pl-PL" dirty="0"/>
              <a:t> </a:t>
            </a:r>
            <a:r>
              <a:rPr lang="pl-PL" dirty="0" err="1"/>
              <a:t>loss</a:t>
            </a:r>
            <a:r>
              <a:rPr lang="pl-PL" dirty="0"/>
              <a:t>, a </a:t>
            </a:r>
            <a:r>
              <a:rPr lang="pl-PL" dirty="0" err="1"/>
              <a:t>court</a:t>
            </a:r>
            <a:r>
              <a:rPr lang="pl-PL" dirty="0"/>
              <a:t> of law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increase</a:t>
            </a:r>
            <a:r>
              <a:rPr lang="pl-PL" dirty="0"/>
              <a:t> the lump sum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terminate</a:t>
            </a:r>
            <a:r>
              <a:rPr lang="pl-PL" dirty="0"/>
              <a:t> the </a:t>
            </a:r>
            <a:r>
              <a:rPr lang="pl-PL" dirty="0" err="1"/>
              <a:t>contract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385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CC0A2C-FDA0-1446-A38B-BA6746B07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Remuneration by cost estimation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8E6B72-0BF9-0F4C-8B87-B6D667BA2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923" y="2638044"/>
            <a:ext cx="8450317" cy="3888880"/>
          </a:xfrm>
        </p:spPr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630.</a:t>
            </a:r>
          </a:p>
          <a:p>
            <a:r>
              <a:rPr lang="pl-PL" dirty="0"/>
              <a:t>§ 1. </a:t>
            </a:r>
            <a:r>
              <a:rPr lang="pl-PL" dirty="0" err="1"/>
              <a:t>If</a:t>
            </a:r>
            <a:r>
              <a:rPr lang="pl-PL" dirty="0"/>
              <a:t> in the </a:t>
            </a:r>
            <a:r>
              <a:rPr lang="pl-PL" dirty="0" err="1"/>
              <a:t>process</a:t>
            </a:r>
            <a:r>
              <a:rPr lang="pl-PL" dirty="0"/>
              <a:t> of performing of the </a:t>
            </a:r>
            <a:r>
              <a:rPr lang="pl-PL" dirty="0" err="1"/>
              <a:t>specified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proves</a:t>
            </a:r>
            <a:r>
              <a:rPr lang="pl-PL" dirty="0"/>
              <a:t> </a:t>
            </a:r>
            <a:r>
              <a:rPr lang="pl-PL" dirty="0" err="1"/>
              <a:t>necessary</a:t>
            </a:r>
            <a:r>
              <a:rPr lang="pl-PL" dirty="0"/>
              <a:t> to </a:t>
            </a:r>
            <a:r>
              <a:rPr lang="pl-PL" dirty="0" err="1"/>
              <a:t>carry</a:t>
            </a:r>
            <a:r>
              <a:rPr lang="pl-PL" dirty="0"/>
              <a:t> out </a:t>
            </a:r>
            <a:r>
              <a:rPr lang="pl-PL" dirty="0" err="1"/>
              <a:t>operations</a:t>
            </a:r>
            <a:r>
              <a:rPr lang="pl-PL" dirty="0"/>
              <a:t>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were</a:t>
            </a:r>
            <a:r>
              <a:rPr lang="pl-PL" dirty="0"/>
              <a:t> not </a:t>
            </a:r>
            <a:r>
              <a:rPr lang="pl-PL" dirty="0" err="1"/>
              <a:t>envisaged</a:t>
            </a:r>
            <a:r>
              <a:rPr lang="pl-PL" dirty="0"/>
              <a:t> on the list of the </a:t>
            </a:r>
            <a:r>
              <a:rPr lang="pl-PL" dirty="0" err="1"/>
              <a:t>planned</a:t>
            </a:r>
            <a:r>
              <a:rPr lang="pl-PL" dirty="0"/>
              <a:t> </a:t>
            </a:r>
            <a:r>
              <a:rPr lang="pl-PL" dirty="0" err="1"/>
              <a:t>operations</a:t>
            </a:r>
            <a:r>
              <a:rPr lang="pl-PL" dirty="0"/>
              <a:t> as the </a:t>
            </a:r>
            <a:r>
              <a:rPr lang="pl-PL" dirty="0" err="1"/>
              <a:t>basis</a:t>
            </a:r>
            <a:r>
              <a:rPr lang="pl-PL" dirty="0"/>
              <a:t> for the </a:t>
            </a:r>
            <a:r>
              <a:rPr lang="pl-PL" dirty="0" err="1"/>
              <a:t>calculation</a:t>
            </a:r>
            <a:r>
              <a:rPr lang="pl-PL" dirty="0"/>
              <a:t> of the </a:t>
            </a:r>
            <a:r>
              <a:rPr lang="pl-PL" dirty="0" err="1"/>
              <a:t>remuneration</a:t>
            </a:r>
            <a:r>
              <a:rPr lang="pl-PL" dirty="0"/>
              <a:t> </a:t>
            </a:r>
            <a:r>
              <a:rPr lang="pl-PL" dirty="0" err="1"/>
              <a:t>based</a:t>
            </a:r>
            <a:r>
              <a:rPr lang="pl-PL" dirty="0"/>
              <a:t> on </a:t>
            </a:r>
            <a:r>
              <a:rPr lang="pl-PL" dirty="0" err="1"/>
              <a:t>cost</a:t>
            </a:r>
            <a:r>
              <a:rPr lang="pl-PL" dirty="0"/>
              <a:t> </a:t>
            </a:r>
            <a:r>
              <a:rPr lang="pl-PL" dirty="0" err="1"/>
              <a:t>estimation</a:t>
            </a:r>
            <a:r>
              <a:rPr lang="pl-PL" dirty="0"/>
              <a:t>, and </a:t>
            </a:r>
            <a:r>
              <a:rPr lang="pl-PL" dirty="0" err="1"/>
              <a:t>if</a:t>
            </a:r>
            <a:r>
              <a:rPr lang="pl-PL" dirty="0"/>
              <a:t> the list was </a:t>
            </a:r>
            <a:r>
              <a:rPr lang="pl-PL" dirty="0" err="1"/>
              <a:t>drawn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by the </a:t>
            </a:r>
            <a:r>
              <a:rPr lang="pl-PL" dirty="0" err="1"/>
              <a:t>ordering</a:t>
            </a:r>
            <a:r>
              <a:rPr lang="pl-PL" dirty="0"/>
              <a:t> party, the party </a:t>
            </a:r>
            <a:r>
              <a:rPr lang="pl-PL" dirty="0" err="1"/>
              <a:t>accepting</a:t>
            </a:r>
            <a:r>
              <a:rPr lang="pl-PL" dirty="0"/>
              <a:t> the order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demand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appropriate</a:t>
            </a:r>
            <a:r>
              <a:rPr lang="pl-PL" dirty="0"/>
              <a:t> </a:t>
            </a:r>
            <a:r>
              <a:rPr lang="pl-PL" dirty="0" err="1"/>
              <a:t>increase</a:t>
            </a:r>
            <a:r>
              <a:rPr lang="pl-PL" dirty="0"/>
              <a:t> in the </a:t>
            </a:r>
            <a:r>
              <a:rPr lang="pl-PL" dirty="0" err="1"/>
              <a:t>remuneration</a:t>
            </a:r>
            <a:r>
              <a:rPr lang="pl-PL" dirty="0"/>
              <a:t> </a:t>
            </a:r>
            <a:r>
              <a:rPr lang="pl-PL" dirty="0" err="1"/>
              <a:t>agreed</a:t>
            </a:r>
            <a:r>
              <a:rPr lang="pl-PL" dirty="0"/>
              <a:t> on. </a:t>
            </a:r>
            <a:r>
              <a:rPr lang="pl-PL" dirty="0" err="1"/>
              <a:t>If</a:t>
            </a:r>
            <a:r>
              <a:rPr lang="pl-PL" dirty="0"/>
              <a:t> the list of the </a:t>
            </a:r>
            <a:r>
              <a:rPr lang="pl-PL" dirty="0" err="1"/>
              <a:t>planned</a:t>
            </a:r>
            <a:r>
              <a:rPr lang="pl-PL" dirty="0"/>
              <a:t> </a:t>
            </a:r>
            <a:r>
              <a:rPr lang="pl-PL" dirty="0" err="1"/>
              <a:t>operations</a:t>
            </a:r>
            <a:r>
              <a:rPr lang="pl-PL" dirty="0"/>
              <a:t> was </a:t>
            </a:r>
            <a:r>
              <a:rPr lang="pl-PL" dirty="0" err="1"/>
              <a:t>drawn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by the party </a:t>
            </a:r>
            <a:r>
              <a:rPr lang="pl-PL" dirty="0" err="1"/>
              <a:t>accepting</a:t>
            </a:r>
            <a:r>
              <a:rPr lang="pl-PL" dirty="0"/>
              <a:t> the order he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demand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increase</a:t>
            </a:r>
            <a:r>
              <a:rPr lang="pl-PL" dirty="0"/>
              <a:t> in the </a:t>
            </a:r>
            <a:r>
              <a:rPr lang="pl-PL" dirty="0" err="1"/>
              <a:t>remuneration</a:t>
            </a:r>
            <a:r>
              <a:rPr lang="pl-PL" dirty="0"/>
              <a:t> </a:t>
            </a:r>
            <a:r>
              <a:rPr lang="pl-PL" dirty="0" err="1"/>
              <a:t>only</a:t>
            </a:r>
            <a:r>
              <a:rPr lang="pl-PL" dirty="0"/>
              <a:t> </a:t>
            </a:r>
            <a:r>
              <a:rPr lang="pl-PL" dirty="0" err="1"/>
              <a:t>provided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despite</a:t>
            </a:r>
            <a:r>
              <a:rPr lang="pl-PL" dirty="0"/>
              <a:t> </a:t>
            </a:r>
            <a:r>
              <a:rPr lang="pl-PL" dirty="0" err="1"/>
              <a:t>having</a:t>
            </a:r>
            <a:r>
              <a:rPr lang="pl-PL" dirty="0"/>
              <a:t> </a:t>
            </a:r>
            <a:r>
              <a:rPr lang="pl-PL" dirty="0" err="1"/>
              <a:t>exercised</a:t>
            </a:r>
            <a:r>
              <a:rPr lang="pl-PL" dirty="0"/>
              <a:t> </a:t>
            </a:r>
            <a:r>
              <a:rPr lang="pl-PL" dirty="0" err="1"/>
              <a:t>due</a:t>
            </a:r>
            <a:r>
              <a:rPr lang="pl-PL" dirty="0"/>
              <a:t> </a:t>
            </a:r>
            <a:r>
              <a:rPr lang="pl-PL" dirty="0" err="1"/>
              <a:t>diligence</a:t>
            </a:r>
            <a:r>
              <a:rPr lang="pl-PL" dirty="0"/>
              <a:t> he </a:t>
            </a:r>
            <a:r>
              <a:rPr lang="pl-PL" dirty="0" err="1"/>
              <a:t>could</a:t>
            </a:r>
            <a:r>
              <a:rPr lang="pl-PL" dirty="0"/>
              <a:t> not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expected</a:t>
            </a:r>
            <a:r>
              <a:rPr lang="pl-PL" dirty="0"/>
              <a:t> the </a:t>
            </a:r>
            <a:r>
              <a:rPr lang="pl-PL" dirty="0" err="1"/>
              <a:t>necessity</a:t>
            </a:r>
            <a:r>
              <a:rPr lang="pl-PL" dirty="0"/>
              <a:t> of </a:t>
            </a:r>
            <a:r>
              <a:rPr lang="pl-PL" dirty="0" err="1"/>
              <a:t>additional</a:t>
            </a:r>
            <a:r>
              <a:rPr lang="pl-PL" dirty="0"/>
              <a:t> </a:t>
            </a:r>
            <a:r>
              <a:rPr lang="pl-PL" dirty="0" err="1"/>
              <a:t>operations</a:t>
            </a:r>
            <a:r>
              <a:rPr lang="pl-PL" dirty="0"/>
              <a:t>.</a:t>
            </a:r>
          </a:p>
          <a:p>
            <a:r>
              <a:rPr lang="pl-PL" dirty="0"/>
              <a:t>§ 2. The party </a:t>
            </a:r>
            <a:r>
              <a:rPr lang="pl-PL" dirty="0" err="1"/>
              <a:t>accepting</a:t>
            </a:r>
            <a:r>
              <a:rPr lang="pl-PL" dirty="0"/>
              <a:t> the order </a:t>
            </a:r>
            <a:r>
              <a:rPr lang="pl-PL" dirty="0" err="1"/>
              <a:t>may</a:t>
            </a:r>
            <a:r>
              <a:rPr lang="pl-PL" dirty="0"/>
              <a:t> not </a:t>
            </a:r>
            <a:r>
              <a:rPr lang="pl-PL" dirty="0" err="1"/>
              <a:t>demand</a:t>
            </a:r>
            <a:r>
              <a:rPr lang="pl-PL" dirty="0"/>
              <a:t> the </a:t>
            </a:r>
            <a:r>
              <a:rPr lang="pl-PL" dirty="0" err="1"/>
              <a:t>increase</a:t>
            </a:r>
            <a:r>
              <a:rPr lang="pl-PL" dirty="0"/>
              <a:t> in the </a:t>
            </a:r>
            <a:r>
              <a:rPr lang="pl-PL" dirty="0" err="1"/>
              <a:t>remuneration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he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performed</a:t>
            </a:r>
            <a:r>
              <a:rPr lang="pl-PL" dirty="0"/>
              <a:t> the </a:t>
            </a:r>
            <a:r>
              <a:rPr lang="pl-PL" dirty="0" err="1"/>
              <a:t>additional</a:t>
            </a:r>
            <a:r>
              <a:rPr lang="pl-PL" dirty="0"/>
              <a:t> </a:t>
            </a:r>
            <a:r>
              <a:rPr lang="pl-PL" dirty="0" err="1"/>
              <a:t>operations</a:t>
            </a:r>
            <a:r>
              <a:rPr lang="pl-PL" dirty="0"/>
              <a:t> </a:t>
            </a:r>
            <a:r>
              <a:rPr lang="pl-PL" dirty="0" err="1"/>
              <a:t>without</a:t>
            </a:r>
            <a:r>
              <a:rPr lang="pl-PL" dirty="0"/>
              <a:t> </a:t>
            </a:r>
            <a:r>
              <a:rPr lang="pl-PL" dirty="0" err="1"/>
              <a:t>obtaining</a:t>
            </a:r>
            <a:r>
              <a:rPr lang="pl-PL" dirty="0"/>
              <a:t> the </a:t>
            </a:r>
            <a:r>
              <a:rPr lang="pl-PL" dirty="0" err="1"/>
              <a:t>ordering</a:t>
            </a:r>
            <a:r>
              <a:rPr lang="pl-PL" dirty="0"/>
              <a:t> </a:t>
            </a:r>
            <a:r>
              <a:rPr lang="pl-PL" dirty="0" err="1"/>
              <a:t>party's</a:t>
            </a:r>
            <a:r>
              <a:rPr lang="pl-PL" dirty="0"/>
              <a:t> </a:t>
            </a:r>
            <a:r>
              <a:rPr lang="pl-PL" dirty="0" err="1"/>
              <a:t>consent</a:t>
            </a: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075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529344-4928-9B4E-85BB-631933EE7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materials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B6581C-F25F-B444-90ED-A6623A0CF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551" y="2638043"/>
            <a:ext cx="9122979" cy="3867859"/>
          </a:xfrm>
        </p:spPr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633.</a:t>
            </a:r>
          </a:p>
          <a:p>
            <a:r>
              <a:rPr lang="pl-PL" dirty="0" err="1"/>
              <a:t>If</a:t>
            </a:r>
            <a:r>
              <a:rPr lang="pl-PL" dirty="0"/>
              <a:t> the materials for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delivered</a:t>
            </a:r>
            <a:r>
              <a:rPr lang="pl-PL" dirty="0"/>
              <a:t> by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, the party </a:t>
            </a:r>
            <a:r>
              <a:rPr lang="pl-PL" dirty="0" err="1"/>
              <a:t>accepting</a:t>
            </a:r>
            <a:r>
              <a:rPr lang="pl-PL" dirty="0"/>
              <a:t> the order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use</a:t>
            </a:r>
            <a:r>
              <a:rPr lang="pl-PL" dirty="0"/>
              <a:t> </a:t>
            </a:r>
            <a:r>
              <a:rPr lang="pl-PL" dirty="0" err="1"/>
              <a:t>them</a:t>
            </a:r>
            <a:r>
              <a:rPr lang="pl-PL" dirty="0"/>
              <a:t> in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appropriate</a:t>
            </a:r>
            <a:r>
              <a:rPr lang="pl-PL" dirty="0"/>
              <a:t> </a:t>
            </a:r>
            <a:r>
              <a:rPr lang="pl-PL" dirty="0" err="1"/>
              <a:t>manner</a:t>
            </a:r>
            <a:r>
              <a:rPr lang="pl-PL" dirty="0"/>
              <a:t> and </a:t>
            </a:r>
            <a:r>
              <a:rPr lang="pl-PL" dirty="0" err="1"/>
              <a:t>provide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account</a:t>
            </a:r>
            <a:r>
              <a:rPr lang="pl-PL" dirty="0"/>
              <a:t> of </a:t>
            </a:r>
            <a:r>
              <a:rPr lang="pl-PL" dirty="0" err="1"/>
              <a:t>their</a:t>
            </a:r>
            <a:r>
              <a:rPr lang="pl-PL" dirty="0"/>
              <a:t> </a:t>
            </a:r>
            <a:r>
              <a:rPr lang="pl-PL" dirty="0" err="1"/>
              <a:t>use</a:t>
            </a:r>
            <a:r>
              <a:rPr lang="pl-PL" dirty="0"/>
              <a:t> as </a:t>
            </a:r>
            <a:r>
              <a:rPr lang="pl-PL" dirty="0" err="1"/>
              <a:t>well</a:t>
            </a:r>
            <a:r>
              <a:rPr lang="pl-PL" dirty="0"/>
              <a:t> as return the part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not </a:t>
            </a:r>
            <a:r>
              <a:rPr lang="pl-PL" dirty="0" err="1"/>
              <a:t>been</a:t>
            </a:r>
            <a:r>
              <a:rPr lang="pl-PL" dirty="0"/>
              <a:t> </a:t>
            </a:r>
            <a:r>
              <a:rPr lang="pl-PL" dirty="0" err="1"/>
              <a:t>used</a:t>
            </a:r>
            <a:r>
              <a:rPr lang="pl-PL" dirty="0"/>
              <a:t> up.</a:t>
            </a:r>
          </a:p>
          <a:p>
            <a:r>
              <a:rPr lang="pl-PL" dirty="0" err="1"/>
              <a:t>Article</a:t>
            </a:r>
            <a:r>
              <a:rPr lang="pl-PL" dirty="0"/>
              <a:t> 634.</a:t>
            </a:r>
          </a:p>
          <a:p>
            <a:r>
              <a:rPr lang="pl-PL" dirty="0" err="1"/>
              <a:t>If</a:t>
            </a:r>
            <a:r>
              <a:rPr lang="pl-PL" dirty="0"/>
              <a:t> the materials for the </a:t>
            </a:r>
            <a:r>
              <a:rPr lang="pl-PL" dirty="0" err="1"/>
              <a:t>specific</a:t>
            </a:r>
            <a:r>
              <a:rPr lang="pl-PL" dirty="0"/>
              <a:t> </a:t>
            </a:r>
            <a:r>
              <a:rPr lang="pl-PL" dirty="0" err="1"/>
              <a:t>work</a:t>
            </a:r>
            <a:r>
              <a:rPr lang="pl-PL" dirty="0"/>
              <a:t> </a:t>
            </a:r>
            <a:r>
              <a:rPr lang="pl-PL" dirty="0" err="1"/>
              <a:t>delivered</a:t>
            </a:r>
            <a:r>
              <a:rPr lang="pl-PL" dirty="0"/>
              <a:t> by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prove</a:t>
            </a:r>
            <a:r>
              <a:rPr lang="pl-PL" dirty="0"/>
              <a:t> not </a:t>
            </a:r>
            <a:r>
              <a:rPr lang="pl-PL" dirty="0" err="1"/>
              <a:t>suitable</a:t>
            </a:r>
            <a:r>
              <a:rPr lang="pl-PL" dirty="0"/>
              <a:t> for </a:t>
            </a:r>
            <a:r>
              <a:rPr lang="pl-PL" dirty="0" err="1"/>
              <a:t>completing</a:t>
            </a:r>
            <a:r>
              <a:rPr lang="pl-PL" dirty="0"/>
              <a:t> the </a:t>
            </a:r>
            <a:r>
              <a:rPr lang="pl-PL" dirty="0" err="1"/>
              <a:t>specific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appropriately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arise</a:t>
            </a:r>
            <a:r>
              <a:rPr lang="pl-PL" dirty="0"/>
              <a:t> </a:t>
            </a:r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circumstances</a:t>
            </a:r>
            <a:r>
              <a:rPr lang="pl-PL" dirty="0"/>
              <a:t>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prevent</a:t>
            </a:r>
            <a:r>
              <a:rPr lang="pl-PL" dirty="0"/>
              <a:t> the </a:t>
            </a:r>
            <a:r>
              <a:rPr lang="pl-PL" dirty="0" err="1"/>
              <a:t>appropriate</a:t>
            </a:r>
            <a:r>
              <a:rPr lang="pl-PL" dirty="0"/>
              <a:t> </a:t>
            </a:r>
            <a:r>
              <a:rPr lang="pl-PL" dirty="0" err="1"/>
              <a:t>completion</a:t>
            </a:r>
            <a:r>
              <a:rPr lang="pl-PL" dirty="0"/>
              <a:t>, the party </a:t>
            </a:r>
            <a:r>
              <a:rPr lang="pl-PL" dirty="0" err="1"/>
              <a:t>accepting</a:t>
            </a:r>
            <a:r>
              <a:rPr lang="pl-PL" dirty="0"/>
              <a:t> the order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notify</a:t>
            </a:r>
            <a:r>
              <a:rPr lang="pl-PL" dirty="0"/>
              <a:t>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of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immediately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350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E3B8B5-72E6-E141-945A-57063D9E2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Manner of performing the order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9D030B-09C1-254F-9F14-55F81B216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897" y="2638044"/>
            <a:ext cx="9354206" cy="3815308"/>
          </a:xfrm>
        </p:spPr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636.</a:t>
            </a:r>
          </a:p>
          <a:p>
            <a:r>
              <a:rPr lang="pl-PL" dirty="0"/>
              <a:t>§ 1. </a:t>
            </a:r>
            <a:r>
              <a:rPr lang="pl-PL" dirty="0" err="1"/>
              <a:t>If</a:t>
            </a:r>
            <a:r>
              <a:rPr lang="pl-PL" dirty="0"/>
              <a:t> the party </a:t>
            </a:r>
            <a:r>
              <a:rPr lang="pl-PL" dirty="0" err="1"/>
              <a:t>accepting</a:t>
            </a:r>
            <a:r>
              <a:rPr lang="pl-PL" dirty="0"/>
              <a:t> the order </a:t>
            </a:r>
            <a:r>
              <a:rPr lang="pl-PL" dirty="0" err="1"/>
              <a:t>is</a:t>
            </a:r>
            <a:r>
              <a:rPr lang="pl-PL" dirty="0"/>
              <a:t> performing the </a:t>
            </a:r>
            <a:r>
              <a:rPr lang="pl-PL" dirty="0" err="1"/>
              <a:t>specific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 in </a:t>
            </a:r>
            <a:r>
              <a:rPr lang="pl-PL" u="sng" dirty="0" err="1"/>
              <a:t>an</a:t>
            </a:r>
            <a:r>
              <a:rPr lang="pl-PL" u="sng" dirty="0"/>
              <a:t> </a:t>
            </a:r>
            <a:r>
              <a:rPr lang="pl-PL" u="sng" dirty="0" err="1"/>
              <a:t>inadequate</a:t>
            </a:r>
            <a:r>
              <a:rPr lang="pl-PL" u="sng" dirty="0"/>
              <a:t> </a:t>
            </a:r>
            <a:r>
              <a:rPr lang="pl-PL" u="sng" dirty="0" err="1"/>
              <a:t>manner</a:t>
            </a:r>
            <a:r>
              <a:rPr lang="pl-PL" u="sng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u="sng" dirty="0"/>
              <a:t>in a </a:t>
            </a:r>
            <a:r>
              <a:rPr lang="pl-PL" u="sng" dirty="0" err="1"/>
              <a:t>manner</a:t>
            </a:r>
            <a:r>
              <a:rPr lang="pl-PL" u="sng" dirty="0"/>
              <a:t> </a:t>
            </a:r>
            <a:r>
              <a:rPr lang="pl-PL" u="sng" dirty="0" err="1"/>
              <a:t>inconsistent</a:t>
            </a:r>
            <a:r>
              <a:rPr lang="pl-PL" u="sng" dirty="0"/>
              <a:t> </a:t>
            </a:r>
            <a:r>
              <a:rPr lang="pl-PL" dirty="0"/>
              <a:t>with the </a:t>
            </a:r>
            <a:r>
              <a:rPr lang="pl-PL" dirty="0" err="1"/>
              <a:t>contract</a:t>
            </a:r>
            <a:r>
              <a:rPr lang="pl-PL" dirty="0"/>
              <a:t>,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call</a:t>
            </a:r>
            <a:r>
              <a:rPr lang="pl-PL" dirty="0"/>
              <a:t> upon </a:t>
            </a:r>
            <a:r>
              <a:rPr lang="pl-PL" dirty="0" err="1"/>
              <a:t>him</a:t>
            </a:r>
            <a:r>
              <a:rPr lang="pl-PL" dirty="0"/>
              <a:t> to </a:t>
            </a:r>
            <a:r>
              <a:rPr lang="pl-PL" dirty="0" err="1"/>
              <a:t>change</a:t>
            </a:r>
            <a:r>
              <a:rPr lang="pl-PL" dirty="0"/>
              <a:t> the </a:t>
            </a:r>
            <a:r>
              <a:rPr lang="pl-PL" dirty="0" err="1"/>
              <a:t>manner</a:t>
            </a:r>
            <a:r>
              <a:rPr lang="pl-PL" dirty="0"/>
              <a:t> of </a:t>
            </a:r>
            <a:r>
              <a:rPr lang="pl-PL" dirty="0" err="1"/>
              <a:t>its</a:t>
            </a:r>
            <a:r>
              <a:rPr lang="pl-PL" dirty="0"/>
              <a:t> performance and set for </a:t>
            </a:r>
            <a:r>
              <a:rPr lang="pl-PL" dirty="0" err="1"/>
              <a:t>him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appropriate</a:t>
            </a:r>
            <a:r>
              <a:rPr lang="pl-PL" dirty="0"/>
              <a:t> </a:t>
            </a:r>
            <a:r>
              <a:rPr lang="pl-PL" dirty="0" err="1"/>
              <a:t>time</a:t>
            </a:r>
            <a:r>
              <a:rPr lang="pl-PL" dirty="0"/>
              <a:t> limit for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purpose</a:t>
            </a:r>
            <a:r>
              <a:rPr lang="pl-PL" dirty="0"/>
              <a:t>. </a:t>
            </a:r>
            <a:r>
              <a:rPr lang="pl-PL" dirty="0" err="1"/>
              <a:t>If</a:t>
            </a:r>
            <a:r>
              <a:rPr lang="pl-PL" dirty="0"/>
              <a:t> the set </a:t>
            </a:r>
            <a:r>
              <a:rPr lang="pl-PL" dirty="0" err="1"/>
              <a:t>time</a:t>
            </a:r>
            <a:r>
              <a:rPr lang="pl-PL" dirty="0"/>
              <a:t> limit </a:t>
            </a:r>
            <a:r>
              <a:rPr lang="pl-PL" dirty="0" err="1"/>
              <a:t>elapses</a:t>
            </a:r>
            <a:r>
              <a:rPr lang="pl-PL" dirty="0"/>
              <a:t> to no </a:t>
            </a:r>
            <a:r>
              <a:rPr lang="pl-PL" dirty="0" err="1"/>
              <a:t>avail</a:t>
            </a:r>
            <a:r>
              <a:rPr lang="pl-PL" dirty="0"/>
              <a:t>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renounce</a:t>
            </a:r>
            <a:r>
              <a:rPr lang="pl-PL" dirty="0"/>
              <a:t> the </a:t>
            </a:r>
            <a:r>
              <a:rPr lang="pl-PL" dirty="0" err="1"/>
              <a:t>contract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he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entrust</a:t>
            </a:r>
            <a:r>
              <a:rPr lang="pl-PL" dirty="0"/>
              <a:t> </a:t>
            </a:r>
            <a:r>
              <a:rPr lang="pl-PL" dirty="0" err="1"/>
              <a:t>another</a:t>
            </a:r>
            <a:r>
              <a:rPr lang="pl-PL" dirty="0"/>
              <a:t> person with the </a:t>
            </a:r>
            <a:r>
              <a:rPr lang="pl-PL" dirty="0" err="1"/>
              <a:t>correction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the </a:t>
            </a:r>
            <a:r>
              <a:rPr lang="pl-PL" dirty="0" err="1"/>
              <a:t>further</a:t>
            </a:r>
            <a:r>
              <a:rPr lang="pl-PL" dirty="0"/>
              <a:t> performance of the </a:t>
            </a:r>
            <a:r>
              <a:rPr lang="pl-PL" dirty="0" err="1"/>
              <a:t>specific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,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cost</a:t>
            </a:r>
            <a:r>
              <a:rPr lang="pl-PL" dirty="0"/>
              <a:t> and </a:t>
            </a:r>
            <a:r>
              <a:rPr lang="pl-PL" dirty="0" err="1"/>
              <a:t>risk</a:t>
            </a:r>
            <a:r>
              <a:rPr lang="pl-PL" dirty="0"/>
              <a:t> of the party </a:t>
            </a:r>
            <a:r>
              <a:rPr lang="pl-PL" dirty="0" err="1"/>
              <a:t>accepting</a:t>
            </a:r>
            <a:r>
              <a:rPr lang="pl-PL" dirty="0"/>
              <a:t> the order.</a:t>
            </a:r>
          </a:p>
          <a:p>
            <a:r>
              <a:rPr lang="pl-PL" dirty="0"/>
              <a:t>§ 2. </a:t>
            </a:r>
            <a:r>
              <a:rPr lang="pl-PL" dirty="0" err="1"/>
              <a:t>If</a:t>
            </a:r>
            <a:r>
              <a:rPr lang="pl-PL" dirty="0"/>
              <a:t>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supplied</a:t>
            </a:r>
            <a:r>
              <a:rPr lang="pl-PL" dirty="0"/>
              <a:t> the </a:t>
            </a:r>
            <a:r>
              <a:rPr lang="pl-PL" dirty="0" err="1"/>
              <a:t>material</a:t>
            </a:r>
            <a:r>
              <a:rPr lang="pl-PL" dirty="0"/>
              <a:t> </a:t>
            </a:r>
            <a:r>
              <a:rPr lang="pl-PL" dirty="0" err="1"/>
              <a:t>himself</a:t>
            </a:r>
            <a:r>
              <a:rPr lang="pl-PL" dirty="0"/>
              <a:t>, in the </a:t>
            </a:r>
            <a:r>
              <a:rPr lang="pl-PL" dirty="0" err="1"/>
              <a:t>case</a:t>
            </a:r>
            <a:r>
              <a:rPr lang="pl-PL" dirty="0"/>
              <a:t> of </a:t>
            </a:r>
            <a:r>
              <a:rPr lang="pl-PL" dirty="0" err="1"/>
              <a:t>renouncing</a:t>
            </a:r>
            <a:r>
              <a:rPr lang="pl-PL" dirty="0"/>
              <a:t> the </a:t>
            </a:r>
            <a:r>
              <a:rPr lang="pl-PL" dirty="0" err="1"/>
              <a:t>contract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entrusting</a:t>
            </a:r>
            <a:r>
              <a:rPr lang="pl-PL" dirty="0"/>
              <a:t> </a:t>
            </a:r>
            <a:r>
              <a:rPr lang="pl-PL" dirty="0" err="1"/>
              <a:t>another</a:t>
            </a:r>
            <a:r>
              <a:rPr lang="pl-PL" dirty="0"/>
              <a:t> person with performing the </a:t>
            </a:r>
            <a:r>
              <a:rPr lang="pl-PL" dirty="0" err="1"/>
              <a:t>specific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, he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demand</a:t>
            </a:r>
            <a:r>
              <a:rPr lang="pl-PL" dirty="0"/>
              <a:t> to </a:t>
            </a:r>
            <a:r>
              <a:rPr lang="pl-PL" dirty="0" err="1"/>
              <a:t>have</a:t>
            </a:r>
            <a:r>
              <a:rPr lang="pl-PL" dirty="0"/>
              <a:t> the </a:t>
            </a:r>
            <a:r>
              <a:rPr lang="pl-PL" dirty="0" err="1"/>
              <a:t>material</a:t>
            </a:r>
            <a:r>
              <a:rPr lang="pl-PL" dirty="0"/>
              <a:t> </a:t>
            </a:r>
            <a:r>
              <a:rPr lang="pl-PL" dirty="0" err="1"/>
              <a:t>returned</a:t>
            </a:r>
            <a:r>
              <a:rPr lang="pl-PL" dirty="0"/>
              <a:t> and the </a:t>
            </a:r>
            <a:r>
              <a:rPr lang="pl-PL" dirty="0" err="1"/>
              <a:t>commenced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released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942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4B4DF7-05F7-5648-B3FF-3A68AE39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Cooperation of the party ordering the project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A3E3B8-22FF-E64A-B9D6-56F4AABE6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489" y="2638044"/>
            <a:ext cx="9501351" cy="4057046"/>
          </a:xfrm>
        </p:spPr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639.</a:t>
            </a:r>
          </a:p>
          <a:p>
            <a:r>
              <a:rPr lang="pl-PL" dirty="0"/>
              <a:t>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not </a:t>
            </a:r>
            <a:r>
              <a:rPr lang="pl-PL" dirty="0" err="1"/>
              <a:t>refuse</a:t>
            </a:r>
            <a:r>
              <a:rPr lang="pl-PL" dirty="0"/>
              <a:t> the </a:t>
            </a:r>
            <a:r>
              <a:rPr lang="pl-PL" dirty="0" err="1"/>
              <a:t>payment</a:t>
            </a:r>
            <a:r>
              <a:rPr lang="pl-PL" dirty="0"/>
              <a:t> of the </a:t>
            </a:r>
            <a:r>
              <a:rPr lang="pl-PL" dirty="0" err="1"/>
              <a:t>remuneration</a:t>
            </a:r>
            <a:r>
              <a:rPr lang="pl-PL" dirty="0"/>
              <a:t> </a:t>
            </a:r>
            <a:r>
              <a:rPr lang="pl-PL" dirty="0" err="1"/>
              <a:t>despite</a:t>
            </a:r>
            <a:r>
              <a:rPr lang="pl-PL" dirty="0"/>
              <a:t> the </a:t>
            </a:r>
            <a:r>
              <a:rPr lang="pl-PL" dirty="0" err="1"/>
              <a:t>specific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 not </a:t>
            </a:r>
            <a:r>
              <a:rPr lang="pl-PL" dirty="0" err="1"/>
              <a:t>having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</a:t>
            </a:r>
            <a:r>
              <a:rPr lang="pl-PL" dirty="0" err="1"/>
              <a:t>completed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the party </a:t>
            </a:r>
            <a:r>
              <a:rPr lang="pl-PL" dirty="0" err="1"/>
              <a:t>accepting</a:t>
            </a:r>
            <a:r>
              <a:rPr lang="pl-PL" dirty="0"/>
              <a:t> the order was </a:t>
            </a:r>
            <a:r>
              <a:rPr lang="pl-PL" dirty="0" err="1"/>
              <a:t>ready</a:t>
            </a:r>
            <a:r>
              <a:rPr lang="pl-PL" dirty="0"/>
              <a:t> to </a:t>
            </a:r>
            <a:r>
              <a:rPr lang="pl-PL" dirty="0" err="1"/>
              <a:t>complete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but he was </a:t>
            </a:r>
            <a:r>
              <a:rPr lang="pl-PL" dirty="0" err="1"/>
              <a:t>prevented</a:t>
            </a:r>
            <a:r>
              <a:rPr lang="pl-PL" dirty="0"/>
              <a:t> from </a:t>
            </a:r>
            <a:r>
              <a:rPr lang="pl-PL" dirty="0" err="1"/>
              <a:t>completing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for </a:t>
            </a:r>
            <a:r>
              <a:rPr lang="pl-PL" dirty="0" err="1"/>
              <a:t>reasons</a:t>
            </a:r>
            <a:r>
              <a:rPr lang="pl-PL" dirty="0"/>
              <a:t> </a:t>
            </a:r>
            <a:r>
              <a:rPr lang="pl-PL" dirty="0" err="1"/>
              <a:t>due</a:t>
            </a:r>
            <a:r>
              <a:rPr lang="pl-PL" dirty="0"/>
              <a:t> to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. </a:t>
            </a:r>
            <a:r>
              <a:rPr lang="pl-PL" dirty="0" err="1"/>
              <a:t>However</a:t>
            </a:r>
            <a:r>
              <a:rPr lang="pl-PL" dirty="0"/>
              <a:t>, in </a:t>
            </a:r>
            <a:r>
              <a:rPr lang="pl-PL" dirty="0" err="1"/>
              <a:t>such</a:t>
            </a:r>
            <a:r>
              <a:rPr lang="pl-PL" dirty="0"/>
              <a:t> a </a:t>
            </a:r>
            <a:r>
              <a:rPr lang="pl-PL" dirty="0" err="1"/>
              <a:t>case</a:t>
            </a:r>
            <a:r>
              <a:rPr lang="pl-PL" dirty="0"/>
              <a:t>,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deduct</a:t>
            </a:r>
            <a:r>
              <a:rPr lang="pl-PL" dirty="0"/>
              <a:t> </a:t>
            </a:r>
            <a:r>
              <a:rPr lang="pl-PL" dirty="0" err="1"/>
              <a:t>what</a:t>
            </a:r>
            <a:r>
              <a:rPr lang="pl-PL" dirty="0"/>
              <a:t> the party </a:t>
            </a:r>
            <a:r>
              <a:rPr lang="pl-PL" dirty="0" err="1"/>
              <a:t>accepting</a:t>
            </a:r>
            <a:r>
              <a:rPr lang="pl-PL" dirty="0"/>
              <a:t> the order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saved</a:t>
            </a:r>
            <a:r>
              <a:rPr lang="pl-PL" dirty="0"/>
              <a:t> for not </a:t>
            </a:r>
            <a:r>
              <a:rPr lang="pl-PL" dirty="0" err="1"/>
              <a:t>having</a:t>
            </a:r>
            <a:r>
              <a:rPr lang="pl-PL" dirty="0"/>
              <a:t> </a:t>
            </a:r>
            <a:r>
              <a:rPr lang="pl-PL" dirty="0" err="1"/>
              <a:t>completed</a:t>
            </a:r>
            <a:r>
              <a:rPr lang="pl-PL" dirty="0"/>
              <a:t> the </a:t>
            </a:r>
            <a:r>
              <a:rPr lang="pl-PL" dirty="0" err="1"/>
              <a:t>specific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.</a:t>
            </a:r>
          </a:p>
          <a:p>
            <a:r>
              <a:rPr lang="pl-PL" dirty="0" err="1"/>
              <a:t>Article</a:t>
            </a:r>
            <a:r>
              <a:rPr lang="pl-PL" dirty="0"/>
              <a:t> 640.</a:t>
            </a:r>
          </a:p>
          <a:p>
            <a:r>
              <a:rPr lang="pl-PL" dirty="0" err="1"/>
              <a:t>If</a:t>
            </a:r>
            <a:r>
              <a:rPr lang="pl-PL" dirty="0"/>
              <a:t> the </a:t>
            </a:r>
            <a:r>
              <a:rPr lang="pl-PL" dirty="0" err="1"/>
              <a:t>cooperation</a:t>
            </a:r>
            <a:r>
              <a:rPr lang="pl-PL" dirty="0"/>
              <a:t> of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required</a:t>
            </a:r>
            <a:r>
              <a:rPr lang="pl-PL" dirty="0"/>
              <a:t> for the </a:t>
            </a:r>
            <a:r>
              <a:rPr lang="pl-PL" dirty="0" err="1"/>
              <a:t>completion</a:t>
            </a:r>
            <a:r>
              <a:rPr lang="pl-PL" dirty="0"/>
              <a:t> of the </a:t>
            </a:r>
            <a:r>
              <a:rPr lang="pl-PL" dirty="0" err="1"/>
              <a:t>specific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 and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no </a:t>
            </a:r>
            <a:r>
              <a:rPr lang="pl-PL" dirty="0" err="1"/>
              <a:t>such</a:t>
            </a:r>
            <a:r>
              <a:rPr lang="pl-PL" dirty="0"/>
              <a:t> </a:t>
            </a:r>
            <a:r>
              <a:rPr lang="pl-PL" dirty="0" err="1"/>
              <a:t>cooperation</a:t>
            </a:r>
            <a:r>
              <a:rPr lang="pl-PL" dirty="0"/>
              <a:t>, the party </a:t>
            </a:r>
            <a:r>
              <a:rPr lang="pl-PL" dirty="0" err="1"/>
              <a:t>accepting</a:t>
            </a:r>
            <a:r>
              <a:rPr lang="pl-PL" dirty="0"/>
              <a:t> the order </a:t>
            </a:r>
            <a:r>
              <a:rPr lang="pl-PL" dirty="0" err="1"/>
              <a:t>may</a:t>
            </a:r>
            <a:r>
              <a:rPr lang="pl-PL" dirty="0"/>
              <a:t> set for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appropriate</a:t>
            </a:r>
            <a:r>
              <a:rPr lang="pl-PL" dirty="0"/>
              <a:t> </a:t>
            </a:r>
            <a:r>
              <a:rPr lang="pl-PL" dirty="0" err="1"/>
              <a:t>time</a:t>
            </a:r>
            <a:r>
              <a:rPr lang="pl-PL" dirty="0"/>
              <a:t> limit with a </a:t>
            </a:r>
            <a:r>
              <a:rPr lang="pl-PL" dirty="0" err="1"/>
              <a:t>warning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where</a:t>
            </a:r>
            <a:r>
              <a:rPr lang="pl-PL" dirty="0"/>
              <a:t> the </a:t>
            </a:r>
            <a:r>
              <a:rPr lang="pl-PL" dirty="0" err="1"/>
              <a:t>time</a:t>
            </a:r>
            <a:r>
              <a:rPr lang="pl-PL" dirty="0"/>
              <a:t> limit </a:t>
            </a:r>
            <a:r>
              <a:rPr lang="pl-PL" dirty="0" err="1"/>
              <a:t>lapses</a:t>
            </a:r>
            <a:r>
              <a:rPr lang="pl-PL" dirty="0"/>
              <a:t> to no </a:t>
            </a:r>
            <a:r>
              <a:rPr lang="pl-PL" dirty="0" err="1"/>
              <a:t>avail</a:t>
            </a:r>
            <a:r>
              <a:rPr lang="pl-PL" dirty="0"/>
              <a:t>, he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entitled</a:t>
            </a:r>
            <a:r>
              <a:rPr lang="pl-PL" dirty="0"/>
              <a:t> to </a:t>
            </a:r>
            <a:r>
              <a:rPr lang="pl-PL" dirty="0" err="1"/>
              <a:t>renounce</a:t>
            </a:r>
            <a:r>
              <a:rPr lang="pl-PL" dirty="0"/>
              <a:t> the </a:t>
            </a:r>
            <a:r>
              <a:rPr lang="pl-PL" dirty="0" err="1"/>
              <a:t>contract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5996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3666F3-1B14-FC4E-B846-45F3118A4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Death of the party accepting the order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E9D2AD-55CD-3542-910D-1AAF90E6F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2675" y="2638043"/>
            <a:ext cx="8460827" cy="3794287"/>
          </a:xfrm>
        </p:spPr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645.</a:t>
            </a:r>
          </a:p>
          <a:p>
            <a:r>
              <a:rPr lang="pl-PL" dirty="0"/>
              <a:t>§ 1.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contract</a:t>
            </a:r>
            <a:r>
              <a:rPr lang="pl-PL" dirty="0"/>
              <a:t> </a:t>
            </a:r>
            <a:r>
              <a:rPr lang="pl-PL" u="sng" dirty="0" err="1"/>
              <a:t>whose</a:t>
            </a:r>
            <a:r>
              <a:rPr lang="pl-PL" u="sng" dirty="0"/>
              <a:t> </a:t>
            </a:r>
            <a:r>
              <a:rPr lang="pl-PL" u="sng" dirty="0" err="1"/>
              <a:t>completion</a:t>
            </a:r>
            <a:r>
              <a:rPr lang="pl-PL" u="sng" dirty="0"/>
              <a:t> </a:t>
            </a:r>
            <a:r>
              <a:rPr lang="pl-PL" u="sng" dirty="0" err="1"/>
              <a:t>depends</a:t>
            </a:r>
            <a:r>
              <a:rPr lang="pl-PL" u="sng" dirty="0"/>
              <a:t> </a:t>
            </a:r>
            <a:r>
              <a:rPr lang="pl-PL" b="1" u="sng" dirty="0"/>
              <a:t>on </a:t>
            </a:r>
            <a:r>
              <a:rPr lang="pl-PL" b="1" u="sng" dirty="0" err="1"/>
              <a:t>personal</a:t>
            </a:r>
            <a:r>
              <a:rPr lang="pl-PL" b="1" u="sng" dirty="0"/>
              <a:t> </a:t>
            </a:r>
            <a:r>
              <a:rPr lang="pl-PL" b="1" u="sng" dirty="0" err="1"/>
              <a:t>attributes</a:t>
            </a:r>
            <a:r>
              <a:rPr lang="pl-PL" b="1" u="sng" dirty="0"/>
              <a:t> </a:t>
            </a:r>
            <a:r>
              <a:rPr lang="pl-PL" dirty="0"/>
              <a:t>of </a:t>
            </a:r>
            <a:r>
              <a:rPr lang="pl-PL" dirty="0">
                <a:solidFill>
                  <a:srgbClr val="00B050"/>
                </a:solidFill>
              </a:rPr>
              <a:t>the party </a:t>
            </a:r>
            <a:r>
              <a:rPr lang="pl-PL" dirty="0" err="1">
                <a:solidFill>
                  <a:srgbClr val="00B050"/>
                </a:solidFill>
              </a:rPr>
              <a:t>accepting</a:t>
            </a:r>
            <a:r>
              <a:rPr lang="pl-PL" dirty="0">
                <a:solidFill>
                  <a:srgbClr val="00B050"/>
                </a:solidFill>
              </a:rPr>
              <a:t> the order </a:t>
            </a:r>
            <a:r>
              <a:rPr lang="pl-PL" u="sng" dirty="0" err="1"/>
              <a:t>shall</a:t>
            </a:r>
            <a:r>
              <a:rPr lang="pl-PL" u="sng" dirty="0"/>
              <a:t> be </a:t>
            </a:r>
            <a:r>
              <a:rPr lang="pl-PL" u="sng" dirty="0" err="1"/>
              <a:t>terminated</a:t>
            </a:r>
            <a:r>
              <a:rPr lang="pl-PL" u="sng" dirty="0"/>
              <a:t> </a:t>
            </a:r>
            <a:r>
              <a:rPr lang="pl-PL" u="sng" dirty="0" err="1"/>
              <a:t>due</a:t>
            </a:r>
            <a:r>
              <a:rPr lang="pl-PL" u="sng" dirty="0"/>
              <a:t> to </a:t>
            </a:r>
            <a:r>
              <a:rPr lang="pl-PL" u="sng" dirty="0" err="1"/>
              <a:t>his</a:t>
            </a:r>
            <a:r>
              <a:rPr lang="pl-PL" u="sng" dirty="0"/>
              <a:t> </a:t>
            </a:r>
            <a:r>
              <a:rPr lang="pl-PL" u="sng" dirty="0" err="1"/>
              <a:t>death</a:t>
            </a:r>
            <a:r>
              <a:rPr lang="pl-PL" u="sng" dirty="0"/>
              <a:t> </a:t>
            </a:r>
            <a:r>
              <a:rPr lang="pl-PL" u="sng" dirty="0" err="1"/>
              <a:t>or</a:t>
            </a:r>
            <a:r>
              <a:rPr lang="pl-PL" u="sng" dirty="0"/>
              <a:t> </a:t>
            </a:r>
            <a:r>
              <a:rPr lang="pl-PL" u="sng" dirty="0" err="1"/>
              <a:t>inability</a:t>
            </a:r>
            <a:r>
              <a:rPr lang="pl-PL" u="sng" dirty="0"/>
              <a:t> to </a:t>
            </a:r>
            <a:r>
              <a:rPr lang="pl-PL" u="sng" dirty="0" err="1"/>
              <a:t>work</a:t>
            </a:r>
            <a:r>
              <a:rPr lang="pl-PL" dirty="0"/>
              <a:t>.</a:t>
            </a:r>
          </a:p>
          <a:p>
            <a:endParaRPr lang="pl-PL" dirty="0"/>
          </a:p>
          <a:p>
            <a:r>
              <a:rPr lang="pl-PL" dirty="0"/>
              <a:t>§ 2. </a:t>
            </a:r>
            <a:r>
              <a:rPr lang="pl-PL" dirty="0" err="1"/>
              <a:t>If</a:t>
            </a:r>
            <a:r>
              <a:rPr lang="pl-PL" dirty="0"/>
              <a:t> the party </a:t>
            </a:r>
            <a:r>
              <a:rPr lang="pl-PL" dirty="0" err="1"/>
              <a:t>accepting</a:t>
            </a:r>
            <a:r>
              <a:rPr lang="pl-PL" dirty="0"/>
              <a:t> the order </a:t>
            </a:r>
            <a:r>
              <a:rPr lang="pl-PL" dirty="0" err="1"/>
              <a:t>owned</a:t>
            </a:r>
            <a:r>
              <a:rPr lang="pl-PL" dirty="0"/>
              <a:t> the </a:t>
            </a:r>
            <a:r>
              <a:rPr lang="pl-PL" dirty="0" err="1"/>
              <a:t>material</a:t>
            </a:r>
            <a:r>
              <a:rPr lang="pl-PL" dirty="0"/>
              <a:t> and the </a:t>
            </a:r>
            <a:r>
              <a:rPr lang="pl-PL" dirty="0" err="1"/>
              <a:t>specific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</a:t>
            </a:r>
            <a:r>
              <a:rPr lang="pl-PL" dirty="0" err="1"/>
              <a:t>completed</a:t>
            </a:r>
            <a:r>
              <a:rPr lang="pl-PL" dirty="0"/>
              <a:t> in part </a:t>
            </a:r>
            <a:r>
              <a:rPr lang="pl-PL" dirty="0" err="1"/>
              <a:t>given</a:t>
            </a:r>
            <a:r>
              <a:rPr lang="pl-PL" dirty="0"/>
              <a:t> the </a:t>
            </a:r>
            <a:r>
              <a:rPr lang="pl-PL" dirty="0" err="1"/>
              <a:t>intended</a:t>
            </a:r>
            <a:r>
              <a:rPr lang="pl-PL" dirty="0"/>
              <a:t> </a:t>
            </a:r>
            <a:r>
              <a:rPr lang="pl-PL" dirty="0" err="1"/>
              <a:t>purpose</a:t>
            </a:r>
            <a:r>
              <a:rPr lang="pl-PL" dirty="0"/>
              <a:t> of the </a:t>
            </a:r>
            <a:r>
              <a:rPr lang="pl-PL" dirty="0" err="1"/>
              <a:t>contract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of </a:t>
            </a:r>
            <a:r>
              <a:rPr lang="pl-PL" dirty="0" err="1"/>
              <a:t>value</a:t>
            </a:r>
            <a:r>
              <a:rPr lang="pl-PL" dirty="0"/>
              <a:t> to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, the party </a:t>
            </a:r>
            <a:r>
              <a:rPr lang="pl-PL" dirty="0" err="1"/>
              <a:t>accepting</a:t>
            </a:r>
            <a:r>
              <a:rPr lang="pl-PL" dirty="0"/>
              <a:t> the order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his</a:t>
            </a:r>
            <a:r>
              <a:rPr lang="pl-PL" dirty="0"/>
              <a:t> </a:t>
            </a:r>
            <a:r>
              <a:rPr lang="pl-PL" dirty="0" err="1"/>
              <a:t>heir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demand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collect</a:t>
            </a:r>
            <a:r>
              <a:rPr lang="pl-PL" dirty="0"/>
              <a:t> the </a:t>
            </a:r>
            <a:r>
              <a:rPr lang="pl-PL" dirty="0" err="1"/>
              <a:t>material</a:t>
            </a:r>
            <a:r>
              <a:rPr lang="pl-PL" dirty="0"/>
              <a:t> in </a:t>
            </a:r>
            <a:r>
              <a:rPr lang="pl-PL" dirty="0" err="1"/>
              <a:t>such</a:t>
            </a:r>
            <a:r>
              <a:rPr lang="pl-PL" dirty="0"/>
              <a:t> a </a:t>
            </a:r>
            <a:r>
              <a:rPr lang="pl-PL" dirty="0" err="1"/>
              <a:t>state</a:t>
            </a:r>
            <a:r>
              <a:rPr lang="pl-PL" dirty="0"/>
              <a:t> in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, in exchange for the </a:t>
            </a:r>
            <a:r>
              <a:rPr lang="pl-PL" dirty="0" err="1"/>
              <a:t>payment</a:t>
            </a:r>
            <a:r>
              <a:rPr lang="pl-PL" dirty="0"/>
              <a:t> of </a:t>
            </a:r>
            <a:r>
              <a:rPr lang="pl-PL" dirty="0" err="1"/>
              <a:t>its</a:t>
            </a:r>
            <a:r>
              <a:rPr lang="pl-PL" dirty="0"/>
              <a:t> </a:t>
            </a:r>
            <a:r>
              <a:rPr lang="pl-PL" dirty="0" err="1"/>
              <a:t>value</a:t>
            </a:r>
            <a:r>
              <a:rPr lang="pl-PL" dirty="0"/>
              <a:t> and of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appropriate</a:t>
            </a:r>
            <a:r>
              <a:rPr lang="pl-PL" dirty="0"/>
              <a:t> part of the </a:t>
            </a:r>
            <a:r>
              <a:rPr lang="pl-PL" dirty="0" err="1"/>
              <a:t>remuneration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7524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709264-0FDF-3C47-817D-8314236F8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Collecting the contract’s object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0635FC-0E25-844F-84B3-E1607FCE5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Article</a:t>
            </a:r>
            <a:r>
              <a:rPr lang="pl-PL" dirty="0"/>
              <a:t> 643.</a:t>
            </a:r>
          </a:p>
          <a:p>
            <a:r>
              <a:rPr lang="pl-PL" dirty="0">
                <a:solidFill>
                  <a:srgbClr val="FF0000"/>
                </a:solidFill>
              </a:rPr>
              <a:t>The party </a:t>
            </a:r>
            <a:r>
              <a:rPr lang="pl-PL" dirty="0" err="1">
                <a:solidFill>
                  <a:srgbClr val="FF0000"/>
                </a:solidFill>
              </a:rPr>
              <a:t>ordering</a:t>
            </a:r>
            <a:r>
              <a:rPr lang="pl-PL" dirty="0">
                <a:solidFill>
                  <a:srgbClr val="FF0000"/>
                </a:solidFill>
              </a:rPr>
              <a:t> the </a:t>
            </a:r>
            <a:r>
              <a:rPr lang="pl-PL" dirty="0" err="1">
                <a:solidFill>
                  <a:srgbClr val="FF0000"/>
                </a:solidFill>
              </a:rPr>
              <a:t>project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u="sng" dirty="0" err="1"/>
              <a:t>shall</a:t>
            </a:r>
            <a:r>
              <a:rPr lang="pl-PL" u="sng" dirty="0"/>
              <a:t> be </a:t>
            </a:r>
            <a:r>
              <a:rPr lang="pl-PL" u="sng" dirty="0" err="1"/>
              <a:t>obliged</a:t>
            </a:r>
            <a:r>
              <a:rPr lang="pl-PL" u="sng" dirty="0"/>
              <a:t> to </a:t>
            </a:r>
            <a:r>
              <a:rPr lang="pl-PL" u="sng" dirty="0" err="1"/>
              <a:t>collect</a:t>
            </a:r>
            <a:r>
              <a:rPr lang="pl-PL" u="sng" dirty="0"/>
              <a:t> the </a:t>
            </a:r>
            <a:r>
              <a:rPr lang="pl-PL" u="sng" dirty="0" err="1"/>
              <a:t>specific</a:t>
            </a:r>
            <a:r>
              <a:rPr lang="pl-PL" u="sng" dirty="0"/>
              <a:t> </a:t>
            </a:r>
            <a:r>
              <a:rPr lang="pl-PL" u="sng" dirty="0" err="1"/>
              <a:t>project</a:t>
            </a:r>
            <a:r>
              <a:rPr lang="pl-PL" u="sng" dirty="0"/>
              <a:t>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>
                <a:solidFill>
                  <a:srgbClr val="00B050"/>
                </a:solidFill>
              </a:rPr>
              <a:t>the party </a:t>
            </a:r>
            <a:r>
              <a:rPr lang="pl-PL" dirty="0" err="1">
                <a:solidFill>
                  <a:srgbClr val="00B050"/>
                </a:solidFill>
              </a:rPr>
              <a:t>accepting</a:t>
            </a:r>
            <a:r>
              <a:rPr lang="pl-PL" dirty="0">
                <a:solidFill>
                  <a:srgbClr val="00B050"/>
                </a:solidFill>
              </a:rPr>
              <a:t> the order </a:t>
            </a:r>
            <a:r>
              <a:rPr lang="pl-PL" dirty="0" err="1"/>
              <a:t>releases</a:t>
            </a:r>
            <a:r>
              <a:rPr lang="pl-PL" dirty="0"/>
              <a:t> to </a:t>
            </a:r>
            <a:r>
              <a:rPr lang="pl-PL" dirty="0" err="1"/>
              <a:t>him</a:t>
            </a:r>
            <a:r>
              <a:rPr lang="pl-PL" dirty="0"/>
              <a:t> </a:t>
            </a:r>
            <a:r>
              <a:rPr lang="pl-PL" dirty="0" err="1"/>
              <a:t>according</a:t>
            </a:r>
            <a:r>
              <a:rPr lang="pl-PL" dirty="0"/>
              <a:t> to </a:t>
            </a:r>
            <a:r>
              <a:rPr lang="pl-PL" dirty="0" err="1"/>
              <a:t>his</a:t>
            </a:r>
            <a:r>
              <a:rPr lang="pl-PL" dirty="0"/>
              <a:t> </a:t>
            </a:r>
            <a:r>
              <a:rPr lang="pl-PL" dirty="0" err="1"/>
              <a:t>obligation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50661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BFA564-630C-AF4E-A028-E4419DC6F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Renouncing the contract by the ordering party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CED681-09BC-F846-A463-928136D00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531" y="2638044"/>
            <a:ext cx="9228083" cy="3689184"/>
          </a:xfrm>
        </p:spPr>
        <p:txBody>
          <a:bodyPr/>
          <a:lstStyle/>
          <a:p>
            <a:r>
              <a:rPr lang="pl-PL" dirty="0" err="1"/>
              <a:t>Article</a:t>
            </a:r>
            <a:r>
              <a:rPr lang="pl-PL" dirty="0"/>
              <a:t> 644.</a:t>
            </a:r>
          </a:p>
          <a:p>
            <a:r>
              <a:rPr lang="pl-PL" dirty="0"/>
              <a:t>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u="sng" dirty="0" err="1"/>
              <a:t>at</a:t>
            </a:r>
            <a:r>
              <a:rPr lang="pl-PL" u="sng" dirty="0"/>
              <a:t> </a:t>
            </a:r>
            <a:r>
              <a:rPr lang="pl-PL" u="sng" dirty="0" err="1"/>
              <a:t>any</a:t>
            </a:r>
            <a:r>
              <a:rPr lang="pl-PL" u="sng" dirty="0"/>
              <a:t> </a:t>
            </a:r>
            <a:r>
              <a:rPr lang="pl-PL" u="sng" dirty="0" err="1"/>
              <a:t>time</a:t>
            </a:r>
            <a:r>
              <a:rPr lang="pl-PL" dirty="0"/>
              <a:t>, </a:t>
            </a:r>
            <a:r>
              <a:rPr lang="pl-PL" u="sng" dirty="0" err="1"/>
              <a:t>until</a:t>
            </a:r>
            <a:r>
              <a:rPr lang="pl-PL" u="sng" dirty="0"/>
              <a:t> the </a:t>
            </a:r>
            <a:r>
              <a:rPr lang="pl-PL" u="sng" dirty="0" err="1"/>
              <a:t>specific</a:t>
            </a:r>
            <a:r>
              <a:rPr lang="pl-PL" u="sng" dirty="0"/>
              <a:t> </a:t>
            </a:r>
            <a:r>
              <a:rPr lang="pl-PL" u="sng" dirty="0" err="1"/>
              <a:t>project</a:t>
            </a:r>
            <a:r>
              <a:rPr lang="pl-PL" u="sng" dirty="0"/>
              <a:t> </a:t>
            </a:r>
            <a:r>
              <a:rPr lang="pl-PL" u="sng" dirty="0" err="1"/>
              <a:t>is</a:t>
            </a:r>
            <a:r>
              <a:rPr lang="pl-PL" u="sng" dirty="0"/>
              <a:t> </a:t>
            </a:r>
            <a:r>
              <a:rPr lang="pl-PL" u="sng" dirty="0" err="1"/>
              <a:t>completed</a:t>
            </a:r>
            <a:r>
              <a:rPr lang="pl-PL" dirty="0"/>
              <a:t>, </a:t>
            </a:r>
            <a:r>
              <a:rPr lang="pl-PL" dirty="0" err="1"/>
              <a:t>renounce</a:t>
            </a:r>
            <a:r>
              <a:rPr lang="pl-PL" dirty="0"/>
              <a:t> the </a:t>
            </a:r>
            <a:r>
              <a:rPr lang="pl-PL" dirty="0" err="1"/>
              <a:t>contract</a:t>
            </a:r>
            <a:r>
              <a:rPr lang="pl-PL" dirty="0"/>
              <a:t> </a:t>
            </a:r>
            <a:r>
              <a:rPr lang="pl-PL" dirty="0" err="1"/>
              <a:t>while</a:t>
            </a:r>
            <a:r>
              <a:rPr lang="pl-PL" dirty="0"/>
              <a:t> </a:t>
            </a:r>
            <a:r>
              <a:rPr lang="pl-PL" dirty="0" err="1"/>
              <a:t>paying</a:t>
            </a:r>
            <a:r>
              <a:rPr lang="pl-PL" dirty="0"/>
              <a:t> the </a:t>
            </a:r>
            <a:r>
              <a:rPr lang="pl-PL" dirty="0" err="1"/>
              <a:t>remuneration</a:t>
            </a:r>
            <a:r>
              <a:rPr lang="pl-PL" dirty="0"/>
              <a:t> </a:t>
            </a:r>
            <a:r>
              <a:rPr lang="pl-PL" dirty="0" err="1"/>
              <a:t>agreed</a:t>
            </a:r>
            <a:r>
              <a:rPr lang="pl-PL" dirty="0"/>
              <a:t> on. </a:t>
            </a:r>
            <a:r>
              <a:rPr lang="pl-PL" dirty="0" err="1"/>
              <a:t>However</a:t>
            </a:r>
            <a:r>
              <a:rPr lang="pl-PL" dirty="0"/>
              <a:t>, in </a:t>
            </a:r>
            <a:r>
              <a:rPr lang="pl-PL" dirty="0" err="1"/>
              <a:t>such</a:t>
            </a:r>
            <a:r>
              <a:rPr lang="pl-PL" dirty="0"/>
              <a:t> a </a:t>
            </a:r>
            <a:r>
              <a:rPr lang="pl-PL" dirty="0" err="1"/>
              <a:t>case</a:t>
            </a:r>
            <a:r>
              <a:rPr lang="pl-PL" dirty="0"/>
              <a:t>, the party </a:t>
            </a:r>
            <a:r>
              <a:rPr lang="pl-PL" dirty="0" err="1"/>
              <a:t>ordering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deduct</a:t>
            </a:r>
            <a:r>
              <a:rPr lang="pl-PL" dirty="0"/>
              <a:t> </a:t>
            </a:r>
            <a:r>
              <a:rPr lang="pl-PL" dirty="0" err="1"/>
              <a:t>what</a:t>
            </a:r>
            <a:r>
              <a:rPr lang="pl-PL" dirty="0"/>
              <a:t> the party </a:t>
            </a:r>
            <a:r>
              <a:rPr lang="pl-PL" dirty="0" err="1"/>
              <a:t>accepting</a:t>
            </a:r>
            <a:r>
              <a:rPr lang="pl-PL" dirty="0"/>
              <a:t> the order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saved</a:t>
            </a:r>
            <a:r>
              <a:rPr lang="pl-PL" dirty="0"/>
              <a:t> </a:t>
            </a:r>
            <a:r>
              <a:rPr lang="pl-PL" dirty="0" err="1"/>
              <a:t>due</a:t>
            </a:r>
            <a:r>
              <a:rPr lang="pl-PL" dirty="0"/>
              <a:t> to </a:t>
            </a:r>
            <a:r>
              <a:rPr lang="pl-PL" dirty="0" err="1"/>
              <a:t>its</a:t>
            </a:r>
            <a:r>
              <a:rPr lang="pl-PL" dirty="0"/>
              <a:t> </a:t>
            </a:r>
            <a:r>
              <a:rPr lang="pl-PL" dirty="0" err="1"/>
              <a:t>failure</a:t>
            </a:r>
            <a:r>
              <a:rPr lang="pl-PL" dirty="0"/>
              <a:t> to </a:t>
            </a:r>
            <a:r>
              <a:rPr lang="pl-PL" dirty="0" err="1"/>
              <a:t>complete</a:t>
            </a:r>
            <a:r>
              <a:rPr lang="pl-PL" dirty="0"/>
              <a:t> the </a:t>
            </a:r>
            <a:r>
              <a:rPr lang="pl-PL" dirty="0" err="1"/>
              <a:t>specific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8239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A91E1D-875E-F24F-BFFA-0488D4404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Construction works contract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F040D6-77C1-DA40-99BC-EF694867D2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73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33B343-022C-614E-846B-6C0DF80F7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Mandate contract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DAFF75-0483-574E-8D6B-B667F07E3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734.</a:t>
            </a:r>
          </a:p>
          <a:p>
            <a:r>
              <a:rPr lang="pl-PL" dirty="0"/>
              <a:t>§ 1. By the </a:t>
            </a:r>
            <a:r>
              <a:rPr lang="pl-PL" dirty="0" err="1"/>
              <a:t>contract</a:t>
            </a:r>
            <a:r>
              <a:rPr lang="pl-PL" dirty="0"/>
              <a:t> of </a:t>
            </a:r>
            <a:r>
              <a:rPr lang="pl-PL" dirty="0" err="1"/>
              <a:t>mandate</a:t>
            </a:r>
            <a:r>
              <a:rPr lang="pl-PL" dirty="0"/>
              <a:t> the </a:t>
            </a:r>
            <a:r>
              <a:rPr lang="pl-PL" dirty="0">
                <a:solidFill>
                  <a:srgbClr val="00B050"/>
                </a:solidFill>
              </a:rPr>
              <a:t>party </a:t>
            </a:r>
            <a:r>
              <a:rPr lang="pl-PL" dirty="0" err="1">
                <a:solidFill>
                  <a:srgbClr val="00B050"/>
                </a:solidFill>
              </a:rPr>
              <a:t>accepting</a:t>
            </a:r>
            <a:r>
              <a:rPr lang="pl-PL" dirty="0">
                <a:solidFill>
                  <a:srgbClr val="00B050"/>
                </a:solidFill>
              </a:rPr>
              <a:t> the </a:t>
            </a:r>
            <a:r>
              <a:rPr lang="pl-PL" dirty="0" err="1">
                <a:solidFill>
                  <a:srgbClr val="00B050"/>
                </a:solidFill>
              </a:rPr>
              <a:t>mandate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/>
              <a:t>undertakes</a:t>
            </a:r>
            <a:r>
              <a:rPr lang="pl-PL" dirty="0"/>
              <a:t> to </a:t>
            </a:r>
            <a:r>
              <a:rPr lang="pl-PL" b="1" dirty="0" err="1"/>
              <a:t>perform</a:t>
            </a:r>
            <a:r>
              <a:rPr lang="pl-PL" b="1" dirty="0"/>
              <a:t> a </a:t>
            </a:r>
            <a:r>
              <a:rPr lang="pl-PL" b="1" dirty="0" err="1"/>
              <a:t>specific</a:t>
            </a:r>
            <a:r>
              <a:rPr lang="pl-PL" b="1" dirty="0"/>
              <a:t> </a:t>
            </a:r>
            <a:r>
              <a:rPr lang="pl-PL" b="1" dirty="0" err="1"/>
              <a:t>juridical</a:t>
            </a:r>
            <a:r>
              <a:rPr lang="pl-PL" b="1" dirty="0"/>
              <a:t> </a:t>
            </a:r>
            <a:r>
              <a:rPr lang="pl-PL" b="1" dirty="0" err="1"/>
              <a:t>act</a:t>
            </a:r>
            <a:r>
              <a:rPr lang="pl-PL" b="1" dirty="0"/>
              <a:t> </a:t>
            </a:r>
            <a:r>
              <a:rPr lang="pl-PL" dirty="0"/>
              <a:t>for the </a:t>
            </a:r>
            <a:r>
              <a:rPr lang="pl-PL" dirty="0">
                <a:solidFill>
                  <a:srgbClr val="FF0000"/>
                </a:solidFill>
              </a:rPr>
              <a:t>principal.</a:t>
            </a:r>
          </a:p>
          <a:p>
            <a:r>
              <a:rPr lang="pl-PL" dirty="0"/>
              <a:t>§ 2. In the </a:t>
            </a:r>
            <a:r>
              <a:rPr lang="pl-PL" dirty="0" err="1"/>
              <a:t>absence</a:t>
            </a:r>
            <a:r>
              <a:rPr lang="pl-PL" dirty="0"/>
              <a:t> of a </a:t>
            </a:r>
            <a:r>
              <a:rPr lang="pl-PL" dirty="0" err="1"/>
              <a:t>different</a:t>
            </a:r>
            <a:r>
              <a:rPr lang="pl-PL" dirty="0"/>
              <a:t> </a:t>
            </a:r>
            <a:r>
              <a:rPr lang="pl-PL" dirty="0" err="1"/>
              <a:t>agreement</a:t>
            </a:r>
            <a:r>
              <a:rPr lang="pl-PL" dirty="0"/>
              <a:t> </a:t>
            </a:r>
            <a:r>
              <a:rPr lang="pl-PL" b="1" dirty="0"/>
              <a:t>the </a:t>
            </a:r>
            <a:r>
              <a:rPr lang="pl-PL" b="1" dirty="0" err="1"/>
              <a:t>mandate</a:t>
            </a:r>
            <a:r>
              <a:rPr lang="pl-PL" b="1" dirty="0"/>
              <a:t> </a:t>
            </a:r>
            <a:r>
              <a:rPr lang="pl-PL" b="1" dirty="0" err="1"/>
              <a:t>shall</a:t>
            </a:r>
            <a:r>
              <a:rPr lang="pl-PL" b="1" dirty="0"/>
              <a:t> </a:t>
            </a:r>
            <a:r>
              <a:rPr lang="pl-PL" b="1" dirty="0" err="1"/>
              <a:t>comprise</a:t>
            </a:r>
            <a:r>
              <a:rPr lang="pl-PL" b="1" dirty="0"/>
              <a:t> </a:t>
            </a:r>
            <a:r>
              <a:rPr lang="pl-PL" b="1" dirty="0" err="1"/>
              <a:t>empowerment</a:t>
            </a:r>
            <a:r>
              <a:rPr lang="pl-PL" b="1" dirty="0"/>
              <a:t> to </a:t>
            </a:r>
            <a:r>
              <a:rPr lang="pl-PL" b="1" dirty="0" err="1"/>
              <a:t>carry</a:t>
            </a:r>
            <a:r>
              <a:rPr lang="pl-PL" b="1" dirty="0"/>
              <a:t> out the </a:t>
            </a:r>
            <a:r>
              <a:rPr lang="pl-PL" b="1" dirty="0" err="1"/>
              <a:t>juridical</a:t>
            </a:r>
            <a:r>
              <a:rPr lang="pl-PL" b="1" dirty="0"/>
              <a:t> </a:t>
            </a:r>
            <a:r>
              <a:rPr lang="pl-PL" b="1" dirty="0" err="1"/>
              <a:t>act</a:t>
            </a:r>
            <a:r>
              <a:rPr lang="pl-PL" b="1" dirty="0"/>
              <a:t> </a:t>
            </a:r>
            <a:r>
              <a:rPr lang="pl-PL" dirty="0"/>
              <a:t>on </a:t>
            </a:r>
            <a:r>
              <a:rPr lang="pl-PL" dirty="0" err="1"/>
              <a:t>behalf</a:t>
            </a:r>
            <a:r>
              <a:rPr lang="pl-PL" dirty="0"/>
              <a:t> of the principal.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provision</a:t>
            </a:r>
            <a:r>
              <a:rPr lang="pl-PL" dirty="0"/>
              <a:t> </a:t>
            </a:r>
            <a:r>
              <a:rPr lang="pl-PL" dirty="0" err="1"/>
              <a:t>shall</a:t>
            </a:r>
            <a:r>
              <a:rPr lang="pl-PL" dirty="0"/>
              <a:t> not </a:t>
            </a:r>
            <a:r>
              <a:rPr lang="pl-PL" dirty="0" err="1"/>
              <a:t>prejudice</a:t>
            </a:r>
            <a:r>
              <a:rPr lang="pl-PL" dirty="0"/>
              <a:t> the </a:t>
            </a:r>
            <a:r>
              <a:rPr lang="pl-PL" dirty="0" err="1"/>
              <a:t>provisions</a:t>
            </a:r>
            <a:r>
              <a:rPr lang="pl-PL" dirty="0"/>
              <a:t> on the form of </a:t>
            </a:r>
            <a:r>
              <a:rPr lang="pl-PL" dirty="0" err="1"/>
              <a:t>power</a:t>
            </a:r>
            <a:r>
              <a:rPr lang="pl-PL" dirty="0"/>
              <a:t> of </a:t>
            </a:r>
            <a:r>
              <a:rPr lang="pl-PL" dirty="0" err="1"/>
              <a:t>attorney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6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B2CD33-6585-7640-8275-0B1827F57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Construction works contract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F92A2B-E3D6-1746-9B41-A7085974D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647.</a:t>
            </a:r>
          </a:p>
          <a:p>
            <a:pPr algn="just"/>
            <a:r>
              <a:rPr lang="pl-PL" dirty="0"/>
              <a:t>By a </a:t>
            </a:r>
            <a:r>
              <a:rPr lang="pl-PL" dirty="0" err="1"/>
              <a:t>construction</a:t>
            </a:r>
            <a:r>
              <a:rPr lang="pl-PL" dirty="0"/>
              <a:t> </a:t>
            </a:r>
            <a:r>
              <a:rPr lang="pl-PL" dirty="0" err="1"/>
              <a:t>works</a:t>
            </a:r>
            <a:r>
              <a:rPr lang="pl-PL" dirty="0"/>
              <a:t> </a:t>
            </a:r>
            <a:r>
              <a:rPr lang="pl-PL" dirty="0" err="1"/>
              <a:t>contract</a:t>
            </a:r>
            <a:r>
              <a:rPr lang="pl-PL" dirty="0"/>
              <a:t> the </a:t>
            </a:r>
            <a:r>
              <a:rPr lang="pl-PL" dirty="0" err="1">
                <a:solidFill>
                  <a:srgbClr val="00B050"/>
                </a:solidFill>
              </a:rPr>
              <a:t>contractor</a:t>
            </a:r>
            <a:r>
              <a:rPr lang="pl-PL" dirty="0"/>
              <a:t> </a:t>
            </a:r>
            <a:r>
              <a:rPr lang="pl-PL" dirty="0" err="1"/>
              <a:t>undertakes</a:t>
            </a:r>
            <a:r>
              <a:rPr lang="pl-PL" dirty="0"/>
              <a:t> to </a:t>
            </a:r>
            <a:r>
              <a:rPr lang="pl-PL" dirty="0" err="1"/>
              <a:t>complete</a:t>
            </a:r>
            <a:r>
              <a:rPr lang="pl-PL" dirty="0"/>
              <a:t> the </a:t>
            </a:r>
            <a:r>
              <a:rPr lang="pl-PL" dirty="0" err="1"/>
              <a:t>object</a:t>
            </a:r>
            <a:r>
              <a:rPr lang="pl-PL" dirty="0"/>
              <a:t>, </a:t>
            </a:r>
            <a:r>
              <a:rPr lang="pl-PL" dirty="0" err="1"/>
              <a:t>envisaged</a:t>
            </a:r>
            <a:r>
              <a:rPr lang="pl-PL" dirty="0"/>
              <a:t> in the </a:t>
            </a:r>
            <a:r>
              <a:rPr lang="pl-PL" dirty="0" err="1"/>
              <a:t>contract</a:t>
            </a:r>
            <a:r>
              <a:rPr lang="pl-PL" dirty="0"/>
              <a:t> and </a:t>
            </a:r>
            <a:r>
              <a:rPr lang="pl-PL" dirty="0" err="1"/>
              <a:t>made</a:t>
            </a:r>
            <a:r>
              <a:rPr lang="pl-PL" dirty="0"/>
              <a:t> </a:t>
            </a:r>
            <a:r>
              <a:rPr lang="pl-PL" dirty="0" err="1"/>
              <a:t>according</a:t>
            </a:r>
            <a:r>
              <a:rPr lang="pl-PL" dirty="0"/>
              <a:t> to a </a:t>
            </a:r>
            <a:r>
              <a:rPr lang="pl-PL" dirty="0" err="1"/>
              <a:t>project</a:t>
            </a:r>
            <a:r>
              <a:rPr lang="pl-PL" dirty="0"/>
              <a:t> and the </a:t>
            </a:r>
            <a:r>
              <a:rPr lang="pl-PL" dirty="0" err="1"/>
              <a:t>principles</a:t>
            </a:r>
            <a:r>
              <a:rPr lang="pl-PL" dirty="0"/>
              <a:t> of </a:t>
            </a:r>
            <a:r>
              <a:rPr lang="pl-PL" dirty="0" err="1"/>
              <a:t>technical</a:t>
            </a:r>
            <a:r>
              <a:rPr lang="pl-PL" dirty="0"/>
              <a:t> </a:t>
            </a:r>
            <a:r>
              <a:rPr lang="pl-PL" dirty="0" err="1"/>
              <a:t>knowledge</a:t>
            </a:r>
            <a:r>
              <a:rPr lang="pl-PL" dirty="0"/>
              <a:t> and the </a:t>
            </a:r>
            <a:r>
              <a:rPr lang="pl-PL" dirty="0" err="1">
                <a:solidFill>
                  <a:srgbClr val="FF0000"/>
                </a:solidFill>
              </a:rPr>
              <a:t>investor</a:t>
            </a:r>
            <a:r>
              <a:rPr lang="pl-PL" dirty="0"/>
              <a:t> </a:t>
            </a:r>
            <a:r>
              <a:rPr lang="pl-PL" dirty="0" err="1"/>
              <a:t>undertakes</a:t>
            </a:r>
            <a:r>
              <a:rPr lang="pl-PL" dirty="0"/>
              <a:t> to </a:t>
            </a:r>
            <a:r>
              <a:rPr lang="pl-PL" dirty="0" err="1"/>
              <a:t>perform</a:t>
            </a:r>
            <a:r>
              <a:rPr lang="pl-PL" dirty="0"/>
              <a:t> the </a:t>
            </a:r>
            <a:r>
              <a:rPr lang="pl-PL" dirty="0" err="1"/>
              <a:t>activities</a:t>
            </a:r>
            <a:r>
              <a:rPr lang="pl-PL" dirty="0"/>
              <a:t> </a:t>
            </a:r>
            <a:r>
              <a:rPr lang="pl-PL" dirty="0" err="1"/>
              <a:t>required</a:t>
            </a:r>
            <a:r>
              <a:rPr lang="pl-PL" dirty="0"/>
              <a:t> by </a:t>
            </a:r>
            <a:r>
              <a:rPr lang="pl-PL" dirty="0" err="1"/>
              <a:t>relevant</a:t>
            </a:r>
            <a:r>
              <a:rPr lang="pl-PL" dirty="0"/>
              <a:t> </a:t>
            </a:r>
            <a:r>
              <a:rPr lang="pl-PL" dirty="0" err="1"/>
              <a:t>provisions</a:t>
            </a:r>
            <a:r>
              <a:rPr lang="pl-PL" dirty="0"/>
              <a:t>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connected</a:t>
            </a:r>
            <a:r>
              <a:rPr lang="pl-PL" dirty="0"/>
              <a:t> with the </a:t>
            </a:r>
            <a:r>
              <a:rPr lang="pl-PL" dirty="0" err="1"/>
              <a:t>preparation</a:t>
            </a:r>
            <a:r>
              <a:rPr lang="pl-PL" dirty="0"/>
              <a:t> of </a:t>
            </a:r>
            <a:r>
              <a:rPr lang="pl-PL" dirty="0" err="1"/>
              <a:t>works</a:t>
            </a:r>
            <a:r>
              <a:rPr lang="pl-PL" dirty="0"/>
              <a:t>, in </a:t>
            </a:r>
            <a:r>
              <a:rPr lang="pl-PL" dirty="0" err="1"/>
              <a:t>particular</a:t>
            </a:r>
            <a:r>
              <a:rPr lang="pl-PL" dirty="0"/>
              <a:t> to </a:t>
            </a:r>
            <a:r>
              <a:rPr lang="pl-PL" dirty="0" err="1"/>
              <a:t>hand</a:t>
            </a:r>
            <a:r>
              <a:rPr lang="pl-PL" dirty="0"/>
              <a:t> </a:t>
            </a:r>
            <a:r>
              <a:rPr lang="pl-PL" dirty="0" err="1"/>
              <a:t>over</a:t>
            </a:r>
            <a:r>
              <a:rPr lang="pl-PL" dirty="0"/>
              <a:t> the </a:t>
            </a:r>
            <a:r>
              <a:rPr lang="pl-PL" dirty="0" err="1"/>
              <a:t>construction</a:t>
            </a:r>
            <a:r>
              <a:rPr lang="pl-PL" dirty="0"/>
              <a:t> </a:t>
            </a:r>
            <a:r>
              <a:rPr lang="pl-PL" dirty="0" err="1"/>
              <a:t>site</a:t>
            </a:r>
            <a:r>
              <a:rPr lang="pl-PL" dirty="0"/>
              <a:t> and to </a:t>
            </a:r>
            <a:r>
              <a:rPr lang="pl-PL" dirty="0" err="1"/>
              <a:t>provide</a:t>
            </a:r>
            <a:r>
              <a:rPr lang="pl-PL" dirty="0"/>
              <a:t> the </a:t>
            </a:r>
            <a:r>
              <a:rPr lang="pl-PL" dirty="0" err="1"/>
              <a:t>project</a:t>
            </a:r>
            <a:r>
              <a:rPr lang="pl-PL" dirty="0"/>
              <a:t> as </a:t>
            </a:r>
            <a:r>
              <a:rPr lang="pl-PL" dirty="0" err="1"/>
              <a:t>well</a:t>
            </a:r>
            <a:r>
              <a:rPr lang="pl-PL" dirty="0"/>
              <a:t> as to </a:t>
            </a:r>
            <a:r>
              <a:rPr lang="pl-PL" dirty="0" err="1"/>
              <a:t>accept</a:t>
            </a:r>
            <a:r>
              <a:rPr lang="pl-PL" dirty="0"/>
              <a:t> the </a:t>
            </a:r>
            <a:r>
              <a:rPr lang="pl-PL" dirty="0" err="1"/>
              <a:t>object</a:t>
            </a:r>
            <a:r>
              <a:rPr lang="pl-PL" dirty="0"/>
              <a:t> and to </a:t>
            </a:r>
            <a:r>
              <a:rPr lang="pl-PL" dirty="0" err="1"/>
              <a:t>pay</a:t>
            </a:r>
            <a:r>
              <a:rPr lang="pl-PL" dirty="0"/>
              <a:t> the </a:t>
            </a:r>
            <a:r>
              <a:rPr lang="pl-PL" dirty="0" err="1"/>
              <a:t>remuneration</a:t>
            </a:r>
            <a:r>
              <a:rPr lang="pl-PL" dirty="0"/>
              <a:t> </a:t>
            </a:r>
            <a:r>
              <a:rPr lang="pl-PL" dirty="0" err="1"/>
              <a:t>agreed</a:t>
            </a:r>
            <a:r>
              <a:rPr lang="pl-PL" dirty="0"/>
              <a:t> 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830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71DF42-3AA0-2D48-91B0-E59F756F3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subcontractors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BFBBF-33B9-E247-A81F-7A14F1970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6471.</a:t>
            </a:r>
          </a:p>
          <a:p>
            <a:r>
              <a:rPr lang="pl-PL" dirty="0"/>
              <a:t>§ 1. The </a:t>
            </a:r>
            <a:r>
              <a:rPr lang="pl-PL" dirty="0" err="1">
                <a:solidFill>
                  <a:srgbClr val="FF0000"/>
                </a:solidFill>
              </a:rPr>
              <a:t>investor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u="sng" dirty="0" err="1"/>
              <a:t>jointly</a:t>
            </a:r>
            <a:r>
              <a:rPr lang="pl-PL" u="sng" dirty="0"/>
              <a:t> and </a:t>
            </a:r>
            <a:r>
              <a:rPr lang="pl-PL" u="sng" dirty="0" err="1"/>
              <a:t>severally</a:t>
            </a:r>
            <a:r>
              <a:rPr lang="pl-PL" u="sng" dirty="0"/>
              <a:t> </a:t>
            </a:r>
            <a:r>
              <a:rPr lang="pl-PL" u="sng" dirty="0" err="1"/>
              <a:t>liable</a:t>
            </a:r>
            <a:r>
              <a:rPr lang="pl-PL" u="sng" dirty="0"/>
              <a:t> with </a:t>
            </a:r>
            <a:r>
              <a:rPr lang="pl-PL" dirty="0"/>
              <a:t>a </a:t>
            </a:r>
            <a:r>
              <a:rPr lang="pl-PL" dirty="0" err="1">
                <a:solidFill>
                  <a:srgbClr val="00B050"/>
                </a:solidFill>
              </a:rPr>
              <a:t>contractor</a:t>
            </a:r>
            <a:r>
              <a:rPr lang="pl-PL" dirty="0"/>
              <a:t> (</a:t>
            </a:r>
            <a:r>
              <a:rPr lang="pl-PL" dirty="0" err="1"/>
              <a:t>general</a:t>
            </a:r>
            <a:r>
              <a:rPr lang="pl-PL" dirty="0"/>
              <a:t> </a:t>
            </a:r>
            <a:r>
              <a:rPr lang="pl-PL" dirty="0" err="1"/>
              <a:t>contractor</a:t>
            </a:r>
            <a:r>
              <a:rPr lang="pl-PL" dirty="0"/>
              <a:t>) </a:t>
            </a:r>
            <a:r>
              <a:rPr lang="pl-PL" u="sng" dirty="0"/>
              <a:t>for the </a:t>
            </a:r>
            <a:r>
              <a:rPr lang="pl-PL" u="sng" dirty="0" err="1"/>
              <a:t>payment</a:t>
            </a:r>
            <a:r>
              <a:rPr lang="pl-PL" u="sng" dirty="0"/>
              <a:t> of </a:t>
            </a:r>
            <a:r>
              <a:rPr lang="pl-PL" u="sng" dirty="0" err="1"/>
              <a:t>remuneration</a:t>
            </a:r>
            <a:r>
              <a:rPr lang="pl-PL" u="sng" dirty="0"/>
              <a:t> </a:t>
            </a:r>
            <a:r>
              <a:rPr lang="pl-PL" dirty="0" err="1"/>
              <a:t>due</a:t>
            </a:r>
            <a:r>
              <a:rPr lang="pl-PL" dirty="0"/>
              <a:t> </a:t>
            </a:r>
            <a:r>
              <a:rPr lang="pl-PL" dirty="0">
                <a:solidFill>
                  <a:srgbClr val="00B0F0"/>
                </a:solidFill>
              </a:rPr>
              <a:t>to </a:t>
            </a:r>
            <a:r>
              <a:rPr lang="pl-PL" dirty="0" err="1">
                <a:solidFill>
                  <a:srgbClr val="00B0F0"/>
                </a:solidFill>
              </a:rPr>
              <a:t>subcontractor</a:t>
            </a:r>
            <a:r>
              <a:rPr lang="pl-PL" dirty="0">
                <a:solidFill>
                  <a:srgbClr val="00B0F0"/>
                </a:solidFill>
              </a:rPr>
              <a:t> </a:t>
            </a:r>
            <a:r>
              <a:rPr lang="pl-PL" dirty="0"/>
              <a:t>for the </a:t>
            </a:r>
            <a:r>
              <a:rPr lang="pl-PL" dirty="0" err="1"/>
              <a:t>construction</a:t>
            </a:r>
            <a:r>
              <a:rPr lang="pl-PL" dirty="0"/>
              <a:t> </a:t>
            </a:r>
            <a:r>
              <a:rPr lang="pl-PL" dirty="0" err="1"/>
              <a:t>works</a:t>
            </a:r>
            <a:r>
              <a:rPr lang="pl-PL" dirty="0"/>
              <a:t> </a:t>
            </a:r>
            <a:r>
              <a:rPr lang="pl-PL" dirty="0" err="1"/>
              <a:t>performed</a:t>
            </a:r>
            <a:r>
              <a:rPr lang="pl-PL" dirty="0"/>
              <a:t> by the </a:t>
            </a:r>
            <a:r>
              <a:rPr lang="pl-PL" dirty="0" err="1"/>
              <a:t>latter</a:t>
            </a:r>
            <a:r>
              <a:rPr lang="pl-PL" dirty="0"/>
              <a:t>,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</a:t>
            </a:r>
            <a:r>
              <a:rPr lang="pl-PL" u="sng" dirty="0" err="1"/>
              <a:t>previously</a:t>
            </a:r>
            <a:r>
              <a:rPr lang="pl-PL" u="sng" dirty="0"/>
              <a:t> </a:t>
            </a:r>
            <a:r>
              <a:rPr lang="pl-PL" u="sng" dirty="0" err="1"/>
              <a:t>notified</a:t>
            </a:r>
            <a:r>
              <a:rPr lang="pl-PL" u="sng" dirty="0"/>
              <a:t> </a:t>
            </a:r>
            <a:r>
              <a:rPr lang="pl-PL" dirty="0"/>
              <a:t>to the </a:t>
            </a:r>
            <a:r>
              <a:rPr lang="pl-PL" dirty="0" err="1"/>
              <a:t>investor</a:t>
            </a:r>
            <a:r>
              <a:rPr lang="pl-PL" dirty="0"/>
              <a:t> in </a:t>
            </a:r>
            <a:r>
              <a:rPr lang="pl-PL" dirty="0" err="1"/>
              <a:t>details</a:t>
            </a:r>
            <a:r>
              <a:rPr lang="pl-PL" dirty="0"/>
              <a:t> </a:t>
            </a:r>
            <a:r>
              <a:rPr lang="pl-PL" dirty="0" err="1"/>
              <a:t>either</a:t>
            </a:r>
            <a:r>
              <a:rPr lang="pl-PL" dirty="0"/>
              <a:t> by the </a:t>
            </a:r>
            <a:r>
              <a:rPr lang="pl-PL" dirty="0" err="1"/>
              <a:t>contractor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the </a:t>
            </a:r>
            <a:r>
              <a:rPr lang="pl-PL" dirty="0" err="1"/>
              <a:t>subcontractor</a:t>
            </a:r>
            <a:r>
              <a:rPr lang="pl-PL" dirty="0"/>
              <a:t> </a:t>
            </a:r>
            <a:r>
              <a:rPr lang="pl-PL" dirty="0" err="1"/>
              <a:t>prior</a:t>
            </a:r>
            <a:r>
              <a:rPr lang="pl-PL" dirty="0"/>
              <a:t> to </a:t>
            </a:r>
            <a:r>
              <a:rPr lang="pl-PL" dirty="0" err="1"/>
              <a:t>commencing</a:t>
            </a:r>
            <a:r>
              <a:rPr lang="pl-PL" dirty="0"/>
              <a:t> the </a:t>
            </a:r>
            <a:r>
              <a:rPr lang="pl-PL" dirty="0" err="1"/>
              <a:t>works</a:t>
            </a:r>
            <a:r>
              <a:rPr lang="pl-PL" dirty="0"/>
              <a:t>, </a:t>
            </a:r>
            <a:r>
              <a:rPr lang="pl-PL" dirty="0" err="1"/>
              <a:t>unless</a:t>
            </a:r>
            <a:r>
              <a:rPr lang="pl-PL" dirty="0"/>
              <a:t> </a:t>
            </a:r>
            <a:r>
              <a:rPr lang="pl-PL" dirty="0" err="1"/>
              <a:t>within</a:t>
            </a:r>
            <a:r>
              <a:rPr lang="pl-PL" dirty="0"/>
              <a:t> 30 </a:t>
            </a:r>
            <a:r>
              <a:rPr lang="pl-PL" dirty="0" err="1"/>
              <a:t>days</a:t>
            </a:r>
            <a:r>
              <a:rPr lang="pl-PL" dirty="0"/>
              <a:t> from the </a:t>
            </a:r>
            <a:r>
              <a:rPr lang="pl-PL" dirty="0" err="1"/>
              <a:t>receiving</a:t>
            </a:r>
            <a:r>
              <a:rPr lang="pl-PL" dirty="0"/>
              <a:t> a </a:t>
            </a:r>
            <a:r>
              <a:rPr lang="pl-PL" dirty="0" err="1"/>
              <a:t>suitable</a:t>
            </a:r>
            <a:r>
              <a:rPr lang="pl-PL" dirty="0"/>
              <a:t> </a:t>
            </a:r>
            <a:r>
              <a:rPr lang="pl-PL" dirty="0" err="1"/>
              <a:t>notification</a:t>
            </a:r>
            <a:r>
              <a:rPr lang="pl-PL" dirty="0"/>
              <a:t> the </a:t>
            </a:r>
            <a:r>
              <a:rPr lang="pl-PL" dirty="0" err="1"/>
              <a:t>investor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objected</a:t>
            </a:r>
            <a:r>
              <a:rPr lang="pl-PL" dirty="0"/>
              <a:t> </a:t>
            </a:r>
            <a:r>
              <a:rPr lang="pl-PL" dirty="0" err="1"/>
              <a:t>towards</a:t>
            </a:r>
            <a:r>
              <a:rPr lang="pl-PL" dirty="0"/>
              <a:t> the </a:t>
            </a:r>
            <a:r>
              <a:rPr lang="pl-PL" dirty="0" err="1"/>
              <a:t>subcontractor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the </a:t>
            </a:r>
            <a:r>
              <a:rPr lang="pl-PL" dirty="0" err="1"/>
              <a:t>contractor</a:t>
            </a:r>
            <a:r>
              <a:rPr lang="pl-PL" dirty="0"/>
              <a:t> in </a:t>
            </a:r>
            <a:r>
              <a:rPr lang="pl-PL" dirty="0" err="1"/>
              <a:t>regard</a:t>
            </a:r>
            <a:r>
              <a:rPr lang="pl-PL" dirty="0"/>
              <a:t> to performing </a:t>
            </a:r>
            <a:r>
              <a:rPr lang="pl-PL" dirty="0" err="1"/>
              <a:t>such</a:t>
            </a:r>
            <a:r>
              <a:rPr lang="pl-PL" dirty="0"/>
              <a:t> </a:t>
            </a:r>
            <a:r>
              <a:rPr lang="pl-PL" dirty="0" err="1"/>
              <a:t>works</a:t>
            </a:r>
            <a:r>
              <a:rPr lang="pl-PL" dirty="0"/>
              <a:t> by the </a:t>
            </a:r>
            <a:r>
              <a:rPr lang="pl-PL" dirty="0" err="1"/>
              <a:t>subcontractor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2708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B74EAF-219A-694E-BC31-DDA5AD128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Contractor’s Right to guarantee of payment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1B628B-E589-154F-ABA2-FB3C5F897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551" y="2638044"/>
            <a:ext cx="8828689" cy="3899390"/>
          </a:xfrm>
        </p:spPr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6491.</a:t>
            </a:r>
          </a:p>
          <a:p>
            <a:r>
              <a:rPr lang="pl-PL" dirty="0"/>
              <a:t>§ 1. The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investor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/>
              <a:t>shall</a:t>
            </a:r>
            <a:r>
              <a:rPr lang="pl-PL" dirty="0"/>
              <a:t> grant to the </a:t>
            </a:r>
            <a:r>
              <a:rPr lang="pl-PL" dirty="0" err="1">
                <a:solidFill>
                  <a:srgbClr val="00B050"/>
                </a:solidFill>
              </a:rPr>
              <a:t>contractor</a:t>
            </a:r>
            <a:r>
              <a:rPr lang="pl-PL" dirty="0"/>
              <a:t> (</a:t>
            </a:r>
            <a:r>
              <a:rPr lang="pl-PL" dirty="0" err="1"/>
              <a:t>general</a:t>
            </a:r>
            <a:r>
              <a:rPr lang="pl-PL" dirty="0"/>
              <a:t> </a:t>
            </a:r>
            <a:r>
              <a:rPr lang="pl-PL" dirty="0" err="1"/>
              <a:t>contractor</a:t>
            </a:r>
            <a:r>
              <a:rPr lang="pl-PL" dirty="0"/>
              <a:t>) </a:t>
            </a:r>
            <a:r>
              <a:rPr lang="pl-PL" u="sng" dirty="0"/>
              <a:t>a </a:t>
            </a:r>
            <a:r>
              <a:rPr lang="pl-PL" u="sng" dirty="0" err="1"/>
              <a:t>guarantee</a:t>
            </a:r>
            <a:r>
              <a:rPr lang="pl-PL" u="sng" dirty="0"/>
              <a:t> of </a:t>
            </a:r>
            <a:r>
              <a:rPr lang="pl-PL" u="sng" dirty="0" err="1"/>
              <a:t>payment</a:t>
            </a:r>
            <a:r>
              <a:rPr lang="pl-PL" u="sng" dirty="0"/>
              <a:t> for the </a:t>
            </a:r>
            <a:r>
              <a:rPr lang="pl-PL" u="sng" dirty="0" err="1"/>
              <a:t>construction</a:t>
            </a:r>
            <a:r>
              <a:rPr lang="pl-PL" u="sng" dirty="0"/>
              <a:t> </a:t>
            </a:r>
            <a:r>
              <a:rPr lang="pl-PL" u="sng" dirty="0" err="1"/>
              <a:t>works</a:t>
            </a:r>
            <a:r>
              <a:rPr lang="pl-PL" u="sng" dirty="0"/>
              <a:t>, </a:t>
            </a:r>
            <a:r>
              <a:rPr lang="pl-PL" dirty="0" err="1"/>
              <a:t>hereinafter</a:t>
            </a:r>
            <a:r>
              <a:rPr lang="pl-PL" dirty="0"/>
              <a:t> </a:t>
            </a:r>
            <a:r>
              <a:rPr lang="pl-PL" dirty="0" err="1"/>
              <a:t>referred</a:t>
            </a:r>
            <a:r>
              <a:rPr lang="pl-PL" dirty="0"/>
              <a:t> to as 'the </a:t>
            </a:r>
            <a:r>
              <a:rPr lang="pl-PL" dirty="0" err="1"/>
              <a:t>guarantee</a:t>
            </a:r>
            <a:r>
              <a:rPr lang="pl-PL" dirty="0"/>
              <a:t> of </a:t>
            </a:r>
            <a:r>
              <a:rPr lang="pl-PL" dirty="0" err="1"/>
              <a:t>payment</a:t>
            </a:r>
            <a:r>
              <a:rPr lang="pl-PL" dirty="0"/>
              <a:t>' for the </a:t>
            </a:r>
            <a:r>
              <a:rPr lang="pl-PL" dirty="0" err="1"/>
              <a:t>purpose</a:t>
            </a:r>
            <a:r>
              <a:rPr lang="pl-PL" dirty="0"/>
              <a:t> of </a:t>
            </a:r>
            <a:r>
              <a:rPr lang="pl-PL" dirty="0" err="1"/>
              <a:t>securing</a:t>
            </a:r>
            <a:r>
              <a:rPr lang="pl-PL" dirty="0"/>
              <a:t> a </a:t>
            </a:r>
            <a:r>
              <a:rPr lang="pl-PL" dirty="0" err="1"/>
              <a:t>timely</a:t>
            </a:r>
            <a:r>
              <a:rPr lang="pl-PL" dirty="0"/>
              <a:t> </a:t>
            </a:r>
            <a:r>
              <a:rPr lang="pl-PL" dirty="0" err="1"/>
              <a:t>payment</a:t>
            </a:r>
            <a:r>
              <a:rPr lang="pl-PL" dirty="0"/>
              <a:t> of the </a:t>
            </a:r>
            <a:r>
              <a:rPr lang="pl-PL" dirty="0" err="1"/>
              <a:t>agreed</a:t>
            </a:r>
            <a:r>
              <a:rPr lang="pl-PL" dirty="0"/>
              <a:t> </a:t>
            </a:r>
            <a:r>
              <a:rPr lang="pl-PL" dirty="0" err="1"/>
              <a:t>remuneration</a:t>
            </a:r>
            <a:r>
              <a:rPr lang="pl-PL" dirty="0"/>
              <a:t> for </a:t>
            </a:r>
            <a:r>
              <a:rPr lang="pl-PL" dirty="0" err="1"/>
              <a:t>carrying</a:t>
            </a:r>
            <a:r>
              <a:rPr lang="pl-PL" dirty="0"/>
              <a:t> out </a:t>
            </a:r>
            <a:r>
              <a:rPr lang="pl-PL" dirty="0" err="1"/>
              <a:t>construction</a:t>
            </a:r>
            <a:r>
              <a:rPr lang="pl-PL" dirty="0"/>
              <a:t> </a:t>
            </a:r>
            <a:r>
              <a:rPr lang="pl-PL" dirty="0" err="1"/>
              <a:t>works</a:t>
            </a:r>
            <a:r>
              <a:rPr lang="pl-PL" dirty="0"/>
              <a:t>.</a:t>
            </a:r>
          </a:p>
          <a:p>
            <a:r>
              <a:rPr lang="pl-PL" dirty="0"/>
              <a:t>§ 2. A bank </a:t>
            </a:r>
            <a:r>
              <a:rPr lang="pl-PL" dirty="0" err="1"/>
              <a:t>guarantee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insurance</a:t>
            </a:r>
            <a:r>
              <a:rPr lang="pl-PL" dirty="0"/>
              <a:t> </a:t>
            </a:r>
            <a:r>
              <a:rPr lang="pl-PL" dirty="0" err="1"/>
              <a:t>guarantee</a:t>
            </a:r>
            <a:r>
              <a:rPr lang="pl-PL" dirty="0"/>
              <a:t> as </a:t>
            </a:r>
            <a:r>
              <a:rPr lang="pl-PL" dirty="0" err="1"/>
              <a:t>well</a:t>
            </a:r>
            <a:r>
              <a:rPr lang="pl-PL" dirty="0"/>
              <a:t> a </a:t>
            </a:r>
            <a:r>
              <a:rPr lang="pl-PL" dirty="0" err="1"/>
              <a:t>bank's</a:t>
            </a:r>
            <a:r>
              <a:rPr lang="pl-PL" dirty="0"/>
              <a:t> </a:t>
            </a:r>
            <a:r>
              <a:rPr lang="pl-PL" dirty="0" err="1"/>
              <a:t>letter</a:t>
            </a:r>
            <a:r>
              <a:rPr lang="pl-PL" dirty="0"/>
              <a:t> of </a:t>
            </a:r>
            <a:r>
              <a:rPr lang="pl-PL" dirty="0" err="1"/>
              <a:t>credit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a </a:t>
            </a:r>
            <a:r>
              <a:rPr lang="pl-PL" dirty="0" err="1"/>
              <a:t>bank’s</a:t>
            </a:r>
            <a:r>
              <a:rPr lang="pl-PL" dirty="0"/>
              <a:t> </a:t>
            </a:r>
            <a:r>
              <a:rPr lang="pl-PL" dirty="0" err="1"/>
              <a:t>suretyship</a:t>
            </a:r>
            <a:r>
              <a:rPr lang="pl-PL" dirty="0"/>
              <a:t> </a:t>
            </a:r>
            <a:r>
              <a:rPr lang="pl-PL" dirty="0" err="1"/>
              <a:t>granted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investor's</a:t>
            </a:r>
            <a:r>
              <a:rPr lang="pl-PL" dirty="0"/>
              <a:t> order </a:t>
            </a:r>
            <a:r>
              <a:rPr lang="pl-PL" dirty="0" err="1"/>
              <a:t>shall</a:t>
            </a:r>
            <a:r>
              <a:rPr lang="pl-PL" dirty="0"/>
              <a:t> be the </a:t>
            </a:r>
            <a:r>
              <a:rPr lang="pl-PL" dirty="0" err="1"/>
              <a:t>guarantee</a:t>
            </a:r>
            <a:r>
              <a:rPr lang="pl-PL" dirty="0"/>
              <a:t> of </a:t>
            </a:r>
            <a:r>
              <a:rPr lang="pl-PL" dirty="0" err="1"/>
              <a:t>payment</a:t>
            </a:r>
            <a:r>
              <a:rPr lang="pl-PL" dirty="0"/>
              <a:t>.</a:t>
            </a:r>
          </a:p>
          <a:p>
            <a:r>
              <a:rPr lang="pl-PL" dirty="0"/>
              <a:t>§ 3. The </a:t>
            </a:r>
            <a:r>
              <a:rPr lang="pl-PL" dirty="0" err="1"/>
              <a:t>parties</a:t>
            </a:r>
            <a:r>
              <a:rPr lang="pl-PL" dirty="0"/>
              <a:t> </a:t>
            </a:r>
            <a:r>
              <a:rPr lang="pl-PL" dirty="0" err="1"/>
              <a:t>shall</a:t>
            </a:r>
            <a:r>
              <a:rPr lang="pl-PL" dirty="0"/>
              <a:t> </a:t>
            </a:r>
            <a:r>
              <a:rPr lang="pl-PL" dirty="0" err="1"/>
              <a:t>incur</a:t>
            </a:r>
            <a:r>
              <a:rPr lang="pl-PL" dirty="0"/>
              <a:t> in </a:t>
            </a:r>
            <a:r>
              <a:rPr lang="pl-PL" dirty="0" err="1"/>
              <a:t>equal</a:t>
            </a:r>
            <a:r>
              <a:rPr lang="pl-PL" dirty="0"/>
              <a:t> </a:t>
            </a:r>
            <a:r>
              <a:rPr lang="pl-PL" dirty="0" err="1"/>
              <a:t>parts</a:t>
            </a:r>
            <a:r>
              <a:rPr lang="pl-PL" dirty="0"/>
              <a:t> the </a:t>
            </a:r>
            <a:r>
              <a:rPr lang="pl-PL" dirty="0" err="1"/>
              <a:t>documented</a:t>
            </a:r>
            <a:r>
              <a:rPr lang="pl-PL" dirty="0"/>
              <a:t> </a:t>
            </a:r>
            <a:r>
              <a:rPr lang="pl-PL" dirty="0" err="1"/>
              <a:t>costs</a:t>
            </a:r>
            <a:r>
              <a:rPr lang="pl-PL" dirty="0"/>
              <a:t> of </a:t>
            </a:r>
            <a:r>
              <a:rPr lang="pl-PL" dirty="0" err="1"/>
              <a:t>securing</a:t>
            </a:r>
            <a:r>
              <a:rPr lang="pl-PL" dirty="0"/>
              <a:t> a </a:t>
            </a:r>
            <a:r>
              <a:rPr lang="pl-PL" dirty="0" err="1"/>
              <a:t>receivable</a:t>
            </a: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0808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B60756-7BFF-AC43-9131-43D814871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Accepting the works in part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A9C55C-78AB-AD40-B76F-2C49439B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Article</a:t>
            </a:r>
            <a:r>
              <a:rPr lang="pl-PL" dirty="0"/>
              <a:t> 654.</a:t>
            </a:r>
          </a:p>
          <a:p>
            <a:r>
              <a:rPr lang="pl-PL" dirty="0"/>
              <a:t>In the </a:t>
            </a:r>
            <a:r>
              <a:rPr lang="pl-PL" dirty="0" err="1"/>
              <a:t>absence</a:t>
            </a:r>
            <a:r>
              <a:rPr lang="pl-PL" dirty="0"/>
              <a:t> of a </a:t>
            </a:r>
            <a:r>
              <a:rPr lang="pl-PL" dirty="0" err="1"/>
              <a:t>different</a:t>
            </a:r>
            <a:r>
              <a:rPr lang="pl-PL" dirty="0"/>
              <a:t> </a:t>
            </a:r>
            <a:r>
              <a:rPr lang="pl-PL" dirty="0" err="1"/>
              <a:t>contractual</a:t>
            </a:r>
            <a:r>
              <a:rPr lang="pl-PL" dirty="0"/>
              <a:t> </a:t>
            </a:r>
            <a:r>
              <a:rPr lang="pl-PL" dirty="0" err="1"/>
              <a:t>provision</a:t>
            </a:r>
            <a:r>
              <a:rPr lang="pl-PL" dirty="0"/>
              <a:t> the </a:t>
            </a:r>
            <a:r>
              <a:rPr lang="pl-PL" dirty="0" err="1">
                <a:solidFill>
                  <a:srgbClr val="FF0000"/>
                </a:solidFill>
              </a:rPr>
              <a:t>investor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/>
              <a:t>s</a:t>
            </a:r>
            <a:r>
              <a:rPr lang="pl-PL" u="sng" dirty="0" err="1"/>
              <a:t>hall</a:t>
            </a:r>
            <a:r>
              <a:rPr lang="pl-PL" u="sng" dirty="0"/>
              <a:t> </a:t>
            </a:r>
            <a:r>
              <a:rPr lang="pl-PL" u="sng" dirty="0" err="1"/>
              <a:t>at</a:t>
            </a:r>
            <a:r>
              <a:rPr lang="pl-PL" u="sng" dirty="0"/>
              <a:t> the </a:t>
            </a:r>
            <a:r>
              <a:rPr lang="pl-PL" u="sng" dirty="0" err="1"/>
              <a:t>contractor's</a:t>
            </a:r>
            <a:r>
              <a:rPr lang="pl-PL" u="sng" dirty="0"/>
              <a:t> </a:t>
            </a:r>
            <a:r>
              <a:rPr lang="pl-PL" u="sng" dirty="0" err="1"/>
              <a:t>request</a:t>
            </a:r>
            <a:r>
              <a:rPr lang="pl-PL" u="sng" dirty="0"/>
              <a:t> be </a:t>
            </a:r>
            <a:r>
              <a:rPr lang="pl-PL" u="sng" dirty="0" err="1"/>
              <a:t>obliged</a:t>
            </a:r>
            <a:r>
              <a:rPr lang="pl-PL" dirty="0"/>
              <a:t> </a:t>
            </a:r>
            <a:r>
              <a:rPr lang="pl-PL" b="1" dirty="0"/>
              <a:t>to </a:t>
            </a:r>
            <a:r>
              <a:rPr lang="pl-PL" b="1" dirty="0" err="1"/>
              <a:t>accept</a:t>
            </a:r>
            <a:r>
              <a:rPr lang="pl-PL" b="1" dirty="0"/>
              <a:t> the </a:t>
            </a:r>
            <a:r>
              <a:rPr lang="pl-PL" b="1" dirty="0" err="1"/>
              <a:t>works</a:t>
            </a:r>
            <a:r>
              <a:rPr lang="pl-PL" b="1" dirty="0"/>
              <a:t> </a:t>
            </a:r>
            <a:r>
              <a:rPr lang="pl-PL" b="1" dirty="0" err="1"/>
              <a:t>which</a:t>
            </a:r>
            <a:r>
              <a:rPr lang="pl-PL" b="1" dirty="0"/>
              <a:t> </a:t>
            </a:r>
            <a:r>
              <a:rPr lang="pl-PL" b="1" dirty="0" err="1"/>
              <a:t>have</a:t>
            </a:r>
            <a:r>
              <a:rPr lang="pl-PL" b="1" dirty="0"/>
              <a:t> </a:t>
            </a:r>
            <a:r>
              <a:rPr lang="pl-PL" b="1" dirty="0" err="1"/>
              <a:t>been</a:t>
            </a:r>
            <a:r>
              <a:rPr lang="pl-PL" b="1" dirty="0"/>
              <a:t> </a:t>
            </a:r>
            <a:r>
              <a:rPr lang="pl-PL" b="1" dirty="0" err="1"/>
              <a:t>performed</a:t>
            </a:r>
            <a:r>
              <a:rPr lang="pl-PL" b="1" dirty="0"/>
              <a:t> in part,</a:t>
            </a:r>
            <a:r>
              <a:rPr lang="pl-PL" dirty="0"/>
              <a:t> as </a:t>
            </a:r>
            <a:r>
              <a:rPr lang="pl-PL" dirty="0" err="1"/>
              <a:t>they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being</a:t>
            </a:r>
            <a:r>
              <a:rPr lang="pl-PL" dirty="0"/>
              <a:t> </a:t>
            </a:r>
            <a:r>
              <a:rPr lang="pl-PL" dirty="0" err="1"/>
              <a:t>completed</a:t>
            </a:r>
            <a:r>
              <a:rPr lang="pl-PL" dirty="0"/>
              <a:t>, </a:t>
            </a:r>
            <a:r>
              <a:rPr lang="pl-PL" u="sng" dirty="0" err="1"/>
              <a:t>while</a:t>
            </a:r>
            <a:r>
              <a:rPr lang="pl-PL" u="sng" dirty="0"/>
              <a:t> </a:t>
            </a:r>
            <a:r>
              <a:rPr lang="pl-PL" u="sng" dirty="0" err="1"/>
              <a:t>paying</a:t>
            </a:r>
            <a:r>
              <a:rPr lang="pl-PL" u="sng" dirty="0"/>
              <a:t> the </a:t>
            </a:r>
            <a:r>
              <a:rPr lang="pl-PL" u="sng" dirty="0" err="1"/>
              <a:t>appropriate</a:t>
            </a:r>
            <a:r>
              <a:rPr lang="pl-PL" u="sng" dirty="0"/>
              <a:t> part of the </a:t>
            </a:r>
            <a:r>
              <a:rPr lang="pl-PL" u="sng" dirty="0" err="1"/>
              <a:t>remuneration</a:t>
            </a:r>
            <a:r>
              <a:rPr lang="pl-PL" u="sng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7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949631-BCF9-814A-9A8F-9453D0C15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Parties of the contract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389476E-B1F5-0E4E-97B1-69CFE732C0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546722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646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7529B8-BBD7-F245-8282-BDE094404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 of the contract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DE0237-6F30-F84E-BA4D-92D570768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Specific juridical act. </a:t>
            </a:r>
          </a:p>
          <a:p>
            <a:endParaRPr lang="en-GB" dirty="0"/>
          </a:p>
          <a:p>
            <a:r>
              <a:rPr lang="en-GB" dirty="0"/>
              <a:t>What is that? </a:t>
            </a:r>
          </a:p>
          <a:p>
            <a:pPr lvl="1"/>
            <a:r>
              <a:rPr lang="en-GB" dirty="0"/>
              <a:t>Negotiating a contract on behalf of the principal;</a:t>
            </a:r>
          </a:p>
          <a:p>
            <a:pPr lvl="1"/>
            <a:r>
              <a:rPr lang="en-GB" dirty="0"/>
              <a:t>Concluding a contract on behalf of the principal;</a:t>
            </a:r>
          </a:p>
          <a:p>
            <a:pPr lvl="1"/>
            <a:r>
              <a:rPr lang="en-GB" dirty="0"/>
              <a:t>Representing the principal in front of the courts/public authorities;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740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CD93A0-E481-5446-8523-9A84E2470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mandate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E1E8DCE-4F82-5942-A549-E5D710C459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394943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585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46ED31-F1AE-DD49-A774-AB271C5E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Mandate – POA 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2BAAE7DA-5508-5944-BC11-2518391DEF20}"/>
              </a:ext>
            </a:extLst>
          </p:cNvPr>
          <p:cNvSpPr/>
          <p:nvPr/>
        </p:nvSpPr>
        <p:spPr>
          <a:xfrm>
            <a:off x="2417379" y="2828836"/>
            <a:ext cx="67266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Art.. 734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§ 2. In the </a:t>
            </a:r>
            <a:r>
              <a:rPr lang="pl-PL" dirty="0" err="1"/>
              <a:t>absence</a:t>
            </a:r>
            <a:r>
              <a:rPr lang="pl-PL" dirty="0"/>
              <a:t> of a </a:t>
            </a:r>
            <a:r>
              <a:rPr lang="pl-PL" dirty="0" err="1"/>
              <a:t>different</a:t>
            </a:r>
            <a:r>
              <a:rPr lang="pl-PL" dirty="0"/>
              <a:t> </a:t>
            </a:r>
            <a:r>
              <a:rPr lang="pl-PL" dirty="0" err="1"/>
              <a:t>agreement</a:t>
            </a:r>
            <a:r>
              <a:rPr lang="pl-PL" dirty="0"/>
              <a:t> </a:t>
            </a:r>
            <a:r>
              <a:rPr lang="pl-PL" b="1" dirty="0"/>
              <a:t>the </a:t>
            </a:r>
            <a:r>
              <a:rPr lang="pl-PL" b="1" dirty="0" err="1"/>
              <a:t>mandate</a:t>
            </a:r>
            <a:r>
              <a:rPr lang="pl-PL" b="1" dirty="0"/>
              <a:t> </a:t>
            </a:r>
            <a:r>
              <a:rPr lang="pl-PL" b="1" dirty="0" err="1"/>
              <a:t>shall</a:t>
            </a:r>
            <a:r>
              <a:rPr lang="pl-PL" b="1" dirty="0"/>
              <a:t> </a:t>
            </a:r>
            <a:r>
              <a:rPr lang="pl-PL" b="1" dirty="0" err="1"/>
              <a:t>comprise</a:t>
            </a:r>
            <a:r>
              <a:rPr lang="pl-PL" b="1" dirty="0"/>
              <a:t> </a:t>
            </a:r>
            <a:r>
              <a:rPr lang="pl-PL" b="1" dirty="0" err="1"/>
              <a:t>empowerment</a:t>
            </a:r>
            <a:r>
              <a:rPr lang="pl-PL" b="1" dirty="0"/>
              <a:t> to </a:t>
            </a:r>
            <a:r>
              <a:rPr lang="pl-PL" b="1" dirty="0" err="1"/>
              <a:t>carry</a:t>
            </a:r>
            <a:r>
              <a:rPr lang="pl-PL" b="1" dirty="0"/>
              <a:t> out the </a:t>
            </a:r>
            <a:r>
              <a:rPr lang="pl-PL" b="1" dirty="0" err="1"/>
              <a:t>juridical</a:t>
            </a:r>
            <a:r>
              <a:rPr lang="pl-PL" b="1" dirty="0"/>
              <a:t> </a:t>
            </a:r>
            <a:r>
              <a:rPr lang="pl-PL" b="1" dirty="0" err="1"/>
              <a:t>act</a:t>
            </a:r>
            <a:r>
              <a:rPr lang="pl-PL" b="1" dirty="0"/>
              <a:t> </a:t>
            </a:r>
            <a:r>
              <a:rPr lang="pl-PL" dirty="0"/>
              <a:t>on </a:t>
            </a:r>
            <a:r>
              <a:rPr lang="pl-PL" dirty="0" err="1"/>
              <a:t>behalf</a:t>
            </a:r>
            <a:r>
              <a:rPr lang="pl-PL" dirty="0"/>
              <a:t> of the </a:t>
            </a:r>
            <a:r>
              <a:rPr lang="pl-PL" dirty="0">
                <a:solidFill>
                  <a:srgbClr val="FF0000"/>
                </a:solidFill>
              </a:rPr>
              <a:t>principa</a:t>
            </a:r>
            <a:r>
              <a:rPr lang="pl-PL" dirty="0"/>
              <a:t>l.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provision</a:t>
            </a:r>
            <a:r>
              <a:rPr lang="pl-PL" dirty="0"/>
              <a:t> </a:t>
            </a:r>
            <a:r>
              <a:rPr lang="pl-PL" dirty="0" err="1"/>
              <a:t>shall</a:t>
            </a:r>
            <a:r>
              <a:rPr lang="pl-PL" dirty="0"/>
              <a:t> not </a:t>
            </a:r>
            <a:r>
              <a:rPr lang="pl-PL" dirty="0" err="1"/>
              <a:t>prejudice</a:t>
            </a:r>
            <a:r>
              <a:rPr lang="pl-PL" dirty="0"/>
              <a:t> the </a:t>
            </a:r>
            <a:r>
              <a:rPr lang="pl-PL" dirty="0" err="1"/>
              <a:t>provisions</a:t>
            </a:r>
            <a:r>
              <a:rPr lang="pl-PL" dirty="0"/>
              <a:t> on the form of </a:t>
            </a:r>
            <a:r>
              <a:rPr lang="pl-PL" dirty="0" err="1"/>
              <a:t>power</a:t>
            </a:r>
            <a:r>
              <a:rPr lang="pl-PL" dirty="0"/>
              <a:t> of </a:t>
            </a:r>
            <a:r>
              <a:rPr lang="pl-PL" dirty="0" err="1"/>
              <a:t>attorney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6445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9374DE-DFA8-BB4C-B10A-5C88AAE36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remuneration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8B89DF-906D-344F-85E3-5A4D23F9D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Article</a:t>
            </a:r>
            <a:r>
              <a:rPr lang="pl-PL" dirty="0"/>
              <a:t> 735.</a:t>
            </a:r>
          </a:p>
          <a:p>
            <a:r>
              <a:rPr lang="pl-PL" dirty="0"/>
              <a:t>§ 1.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neither</a:t>
            </a:r>
            <a:r>
              <a:rPr lang="pl-PL" dirty="0"/>
              <a:t> from the </a:t>
            </a:r>
            <a:r>
              <a:rPr lang="pl-PL" dirty="0" err="1"/>
              <a:t>contract</a:t>
            </a:r>
            <a:r>
              <a:rPr lang="pl-PL" dirty="0"/>
              <a:t> nor from the </a:t>
            </a:r>
            <a:r>
              <a:rPr lang="pl-PL" dirty="0" err="1"/>
              <a:t>circumstances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results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the party </a:t>
            </a:r>
            <a:r>
              <a:rPr lang="pl-PL" dirty="0" err="1"/>
              <a:t>accepting</a:t>
            </a:r>
            <a:r>
              <a:rPr lang="pl-PL" dirty="0"/>
              <a:t>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undertaken</a:t>
            </a:r>
            <a:r>
              <a:rPr lang="pl-PL" dirty="0"/>
              <a:t> to </a:t>
            </a:r>
            <a:r>
              <a:rPr lang="pl-PL" dirty="0" err="1"/>
              <a:t>perform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without</a:t>
            </a:r>
            <a:r>
              <a:rPr lang="pl-PL" dirty="0"/>
              <a:t> </a:t>
            </a:r>
            <a:r>
              <a:rPr lang="pl-PL" dirty="0" err="1"/>
              <a:t>remuneration</a:t>
            </a:r>
            <a:r>
              <a:rPr lang="pl-PL" dirty="0"/>
              <a:t>, </a:t>
            </a:r>
            <a:r>
              <a:rPr lang="pl-PL" b="1" dirty="0"/>
              <a:t>the </a:t>
            </a:r>
            <a:r>
              <a:rPr lang="pl-PL" b="1" dirty="0" err="1"/>
              <a:t>remuneration</a:t>
            </a:r>
            <a:r>
              <a:rPr lang="pl-PL" b="1" dirty="0"/>
              <a:t> </a:t>
            </a:r>
            <a:r>
              <a:rPr lang="pl-PL" b="1" dirty="0" err="1"/>
              <a:t>shall</a:t>
            </a:r>
            <a:r>
              <a:rPr lang="pl-PL" b="1" dirty="0"/>
              <a:t> be </a:t>
            </a:r>
            <a:r>
              <a:rPr lang="pl-PL" b="1" dirty="0" err="1"/>
              <a:t>due</a:t>
            </a:r>
            <a:r>
              <a:rPr lang="pl-PL" b="1" dirty="0"/>
              <a:t> </a:t>
            </a:r>
            <a:r>
              <a:rPr lang="pl-PL" dirty="0"/>
              <a:t>for the performance of the </a:t>
            </a:r>
            <a:r>
              <a:rPr lang="pl-PL" dirty="0" err="1"/>
              <a:t>mandate</a:t>
            </a:r>
            <a:r>
              <a:rPr lang="pl-PL" dirty="0"/>
              <a:t>.</a:t>
            </a:r>
          </a:p>
          <a:p>
            <a:r>
              <a:rPr lang="pl-PL" dirty="0"/>
              <a:t>§ 2.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no </a:t>
            </a:r>
            <a:r>
              <a:rPr lang="pl-PL" dirty="0" err="1"/>
              <a:t>scale</a:t>
            </a:r>
            <a:r>
              <a:rPr lang="pl-PL" dirty="0"/>
              <a:t> of </a:t>
            </a:r>
            <a:r>
              <a:rPr lang="pl-PL" dirty="0" err="1"/>
              <a:t>charges</a:t>
            </a:r>
            <a:r>
              <a:rPr lang="pl-PL" dirty="0"/>
              <a:t> in </a:t>
            </a:r>
            <a:r>
              <a:rPr lang="pl-PL" dirty="0" err="1"/>
              <a:t>operation</a:t>
            </a:r>
            <a:r>
              <a:rPr lang="pl-PL" dirty="0"/>
              <a:t> and no </a:t>
            </a:r>
            <a:r>
              <a:rPr lang="pl-PL" dirty="0" err="1"/>
              <a:t>agreements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</a:t>
            </a:r>
            <a:r>
              <a:rPr lang="pl-PL" dirty="0" err="1"/>
              <a:t>made</a:t>
            </a:r>
            <a:r>
              <a:rPr lang="pl-PL" dirty="0"/>
              <a:t> as to the </a:t>
            </a:r>
            <a:r>
              <a:rPr lang="pl-PL" dirty="0" err="1"/>
              <a:t>amount</a:t>
            </a:r>
            <a:r>
              <a:rPr lang="pl-PL" dirty="0"/>
              <a:t> of </a:t>
            </a:r>
            <a:r>
              <a:rPr lang="pl-PL" dirty="0" err="1"/>
              <a:t>remuneration</a:t>
            </a:r>
            <a:r>
              <a:rPr lang="pl-PL" dirty="0"/>
              <a:t>, </a:t>
            </a:r>
            <a:r>
              <a:rPr lang="pl-PL" dirty="0" err="1"/>
              <a:t>remuneration</a:t>
            </a:r>
            <a:r>
              <a:rPr lang="pl-PL" dirty="0"/>
              <a:t> </a:t>
            </a:r>
            <a:r>
              <a:rPr lang="pl-PL" dirty="0" err="1"/>
              <a:t>corresponding</a:t>
            </a:r>
            <a:r>
              <a:rPr lang="pl-PL" dirty="0"/>
              <a:t> to the </a:t>
            </a:r>
            <a:r>
              <a:rPr lang="pl-PL" dirty="0" err="1"/>
              <a:t>work</a:t>
            </a:r>
            <a:r>
              <a:rPr lang="pl-PL" dirty="0"/>
              <a:t> </a:t>
            </a:r>
            <a:r>
              <a:rPr lang="pl-PL" dirty="0" err="1"/>
              <a:t>performed</a:t>
            </a:r>
            <a:r>
              <a:rPr lang="pl-PL" dirty="0"/>
              <a:t> </a:t>
            </a:r>
            <a:r>
              <a:rPr lang="pl-PL" dirty="0" err="1"/>
              <a:t>shall</a:t>
            </a:r>
            <a:r>
              <a:rPr lang="pl-PL" dirty="0"/>
              <a:t> be </a:t>
            </a:r>
            <a:r>
              <a:rPr lang="pl-PL" dirty="0" err="1"/>
              <a:t>due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609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E23386-99FB-9F43-AFAE-DE15BC0E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Advance payment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BE3FE5-087F-134F-9DD0-D6E046B2E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Article</a:t>
            </a:r>
            <a:r>
              <a:rPr lang="pl-PL" dirty="0"/>
              <a:t> 743.</a:t>
            </a:r>
          </a:p>
          <a:p>
            <a:r>
              <a:rPr lang="pl-PL" dirty="0" err="1"/>
              <a:t>If</a:t>
            </a:r>
            <a:r>
              <a:rPr lang="pl-PL" dirty="0"/>
              <a:t> the performance of the </a:t>
            </a:r>
            <a:r>
              <a:rPr lang="pl-PL" dirty="0" err="1"/>
              <a:t>mandate</a:t>
            </a:r>
            <a:r>
              <a:rPr lang="pl-PL" dirty="0"/>
              <a:t> </a:t>
            </a:r>
            <a:r>
              <a:rPr lang="pl-PL" dirty="0" err="1"/>
              <a:t>requires</a:t>
            </a:r>
            <a:r>
              <a:rPr lang="pl-PL" dirty="0"/>
              <a:t> </a:t>
            </a:r>
            <a:r>
              <a:rPr lang="pl-PL" dirty="0" err="1"/>
              <a:t>expenses</a:t>
            </a:r>
            <a:r>
              <a:rPr lang="pl-PL" dirty="0"/>
              <a:t>, the </a:t>
            </a:r>
            <a:r>
              <a:rPr lang="pl-PL" dirty="0">
                <a:solidFill>
                  <a:srgbClr val="FF0000"/>
                </a:solidFill>
              </a:rPr>
              <a:t>principal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make</a:t>
            </a:r>
            <a:r>
              <a:rPr lang="pl-PL" dirty="0"/>
              <a:t> to the </a:t>
            </a:r>
            <a:r>
              <a:rPr lang="pl-PL" dirty="0">
                <a:solidFill>
                  <a:srgbClr val="00B050"/>
                </a:solidFill>
              </a:rPr>
              <a:t>party </a:t>
            </a:r>
            <a:r>
              <a:rPr lang="pl-PL" dirty="0" err="1">
                <a:solidFill>
                  <a:srgbClr val="00B050"/>
                </a:solidFill>
              </a:rPr>
              <a:t>accepting</a:t>
            </a:r>
            <a:r>
              <a:rPr lang="pl-PL" dirty="0">
                <a:solidFill>
                  <a:srgbClr val="00B050"/>
                </a:solidFill>
              </a:rPr>
              <a:t> the </a:t>
            </a:r>
            <a:r>
              <a:rPr lang="pl-PL" dirty="0" err="1">
                <a:solidFill>
                  <a:srgbClr val="00B050"/>
                </a:solidFill>
              </a:rPr>
              <a:t>mandate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u="sng" dirty="0" err="1"/>
              <a:t>appropriate</a:t>
            </a:r>
            <a:r>
              <a:rPr lang="pl-PL" u="sng" dirty="0"/>
              <a:t> </a:t>
            </a:r>
            <a:r>
              <a:rPr lang="pl-PL" u="sng" dirty="0" err="1"/>
              <a:t>advance</a:t>
            </a:r>
            <a:r>
              <a:rPr lang="pl-PL" u="sng" dirty="0"/>
              <a:t> </a:t>
            </a:r>
            <a:r>
              <a:rPr lang="pl-PL" u="sng" dirty="0" err="1"/>
              <a:t>payment</a:t>
            </a:r>
            <a:r>
              <a:rPr lang="pl-PL" u="sng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latter's</a:t>
            </a:r>
            <a:r>
              <a:rPr lang="pl-PL" dirty="0"/>
              <a:t> </a:t>
            </a:r>
            <a:r>
              <a:rPr lang="pl-PL" dirty="0" err="1"/>
              <a:t>request</a:t>
            </a:r>
            <a:r>
              <a:rPr lang="pl-PL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763724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{520701DC-84E5-A04B-8B15-08137B3A1AD2}tf10001120</Template>
  <TotalTime>157</TotalTime>
  <Words>2375</Words>
  <Application>Microsoft Macintosh PowerPoint</Application>
  <PresentationFormat>Panoramiczny</PresentationFormat>
  <Paragraphs>133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6" baseType="lpstr">
      <vt:lpstr>Arial</vt:lpstr>
      <vt:lpstr>Gill Sans MT</vt:lpstr>
      <vt:lpstr>Paczka</vt:lpstr>
      <vt:lpstr>Mandate Contract Specific work contract construction works contract </vt:lpstr>
      <vt:lpstr>Mandate Contract</vt:lpstr>
      <vt:lpstr>Mandate contract</vt:lpstr>
      <vt:lpstr>Parties of the contract</vt:lpstr>
      <vt:lpstr>Object of the contract</vt:lpstr>
      <vt:lpstr>Types of mandate</vt:lpstr>
      <vt:lpstr>Mandate – POA </vt:lpstr>
      <vt:lpstr>remuneration</vt:lpstr>
      <vt:lpstr>Advance payment</vt:lpstr>
      <vt:lpstr>Manner of performing the mandate</vt:lpstr>
      <vt:lpstr>substitute</vt:lpstr>
      <vt:lpstr>Information duty</vt:lpstr>
      <vt:lpstr>Earlier termination of the contract</vt:lpstr>
      <vt:lpstr>Death of the principal</vt:lpstr>
      <vt:lpstr>Death of the party accepting the mandate</vt:lpstr>
      <vt:lpstr>Contracts for other services</vt:lpstr>
      <vt:lpstr>Specific work contract</vt:lpstr>
      <vt:lpstr>Specific Work contract</vt:lpstr>
      <vt:lpstr>Object of the contract – specific work</vt:lpstr>
      <vt:lpstr>REMUNERATION </vt:lpstr>
      <vt:lpstr>Lump sum remuneration</vt:lpstr>
      <vt:lpstr>Remuneration by cost estimation</vt:lpstr>
      <vt:lpstr>materials</vt:lpstr>
      <vt:lpstr>Manner of performing the order</vt:lpstr>
      <vt:lpstr>Cooperation of the party ordering the project</vt:lpstr>
      <vt:lpstr>Death of the party accepting the order</vt:lpstr>
      <vt:lpstr>Collecting the contract’s object</vt:lpstr>
      <vt:lpstr>Renouncing the contract by the ordering party</vt:lpstr>
      <vt:lpstr>Construction works contract</vt:lpstr>
      <vt:lpstr>Construction works contract </vt:lpstr>
      <vt:lpstr>subcontractors</vt:lpstr>
      <vt:lpstr>Contractor’s Right to guarantee of payment</vt:lpstr>
      <vt:lpstr>Accepting the works in part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Mandate Contract Specific work contract construction works contract </dc:title>
  <dc:creator>Dorota Wieczorkowska</dc:creator>
  <cp:lastModifiedBy>Dorota Wieczorkowska</cp:lastModifiedBy>
  <cp:revision>15</cp:revision>
  <dcterms:created xsi:type="dcterms:W3CDTF">2018-12-02T15:44:30Z</dcterms:created>
  <dcterms:modified xsi:type="dcterms:W3CDTF">2018-12-02T18:22:24Z</dcterms:modified>
</cp:coreProperties>
</file>