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 id="284" r:id="rId29"/>
    <p:sldId id="285" r:id="rId30"/>
    <p:sldId id="286" r:id="rId3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ADD7C5-870D-4CAB-90F8-9B712E0B20F7}" v="3" dt="2019-03-24T17:03:58.994"/>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84"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yna Mikołajek" userId="S::247235@uwr.edu.pl::dbc4b3df-752f-4a15-b45c-f0618cd286a0" providerId="AD" clId="Web-{FAB163BD-6CBF-E12D-2955-599C926DA67A}"/>
    <pc:docChg chg="addSld delSld modSld">
      <pc:chgData name="Martyna Mikołajek" userId="S::247235@uwr.edu.pl::dbc4b3df-752f-4a15-b45c-f0618cd286a0" providerId="AD" clId="Web-{FAB163BD-6CBF-E12D-2955-599C926DA67A}" dt="2019-01-06T12:26:01.574" v="360"/>
      <pc:docMkLst>
        <pc:docMk/>
      </pc:docMkLst>
      <pc:sldChg chg="modSp">
        <pc:chgData name="Martyna Mikołajek" userId="S::247235@uwr.edu.pl::dbc4b3df-752f-4a15-b45c-f0618cd286a0" providerId="AD" clId="Web-{FAB163BD-6CBF-E12D-2955-599C926DA67A}" dt="2019-01-06T11:26:53.821" v="8" actId="20577"/>
        <pc:sldMkLst>
          <pc:docMk/>
          <pc:sldMk cId="650317164" sldId="256"/>
        </pc:sldMkLst>
        <pc:spChg chg="mod">
          <ac:chgData name="Martyna Mikołajek" userId="S::247235@uwr.edu.pl::dbc4b3df-752f-4a15-b45c-f0618cd286a0" providerId="AD" clId="Web-{FAB163BD-6CBF-E12D-2955-599C926DA67A}" dt="2019-01-06T11:26:50.524" v="4" actId="20577"/>
          <ac:spMkLst>
            <pc:docMk/>
            <pc:sldMk cId="650317164" sldId="256"/>
            <ac:spMk id="2" creationId="{00000000-0000-0000-0000-000000000000}"/>
          </ac:spMkLst>
        </pc:spChg>
        <pc:spChg chg="mod">
          <ac:chgData name="Martyna Mikołajek" userId="S::247235@uwr.edu.pl::dbc4b3df-752f-4a15-b45c-f0618cd286a0" providerId="AD" clId="Web-{FAB163BD-6CBF-E12D-2955-599C926DA67A}" dt="2019-01-06T11:26:53.821" v="8" actId="20577"/>
          <ac:spMkLst>
            <pc:docMk/>
            <pc:sldMk cId="650317164" sldId="256"/>
            <ac:spMk id="3" creationId="{00000000-0000-0000-0000-000000000000}"/>
          </ac:spMkLst>
        </pc:spChg>
      </pc:sldChg>
      <pc:sldChg chg="modSp new">
        <pc:chgData name="Martyna Mikołajek" userId="S::247235@uwr.edu.pl::dbc4b3df-752f-4a15-b45c-f0618cd286a0" providerId="AD" clId="Web-{FAB163BD-6CBF-E12D-2955-599C926DA67A}" dt="2019-01-06T11:31:19.131" v="75" actId="20577"/>
        <pc:sldMkLst>
          <pc:docMk/>
          <pc:sldMk cId="482278979" sldId="257"/>
        </pc:sldMkLst>
        <pc:spChg chg="mod">
          <ac:chgData name="Martyna Mikołajek" userId="S::247235@uwr.edu.pl::dbc4b3df-752f-4a15-b45c-f0618cd286a0" providerId="AD" clId="Web-{FAB163BD-6CBF-E12D-2955-599C926DA67A}" dt="2019-01-06T11:27:38.164" v="29" actId="20577"/>
          <ac:spMkLst>
            <pc:docMk/>
            <pc:sldMk cId="482278979" sldId="257"/>
            <ac:spMk id="2" creationId="{F85B32DD-87CF-4294-B61F-486A5F6EBF18}"/>
          </ac:spMkLst>
        </pc:spChg>
        <pc:spChg chg="mod">
          <ac:chgData name="Martyna Mikołajek" userId="S::247235@uwr.edu.pl::dbc4b3df-752f-4a15-b45c-f0618cd286a0" providerId="AD" clId="Web-{FAB163BD-6CBF-E12D-2955-599C926DA67A}" dt="2019-01-06T11:31:19.131" v="75" actId="20577"/>
          <ac:spMkLst>
            <pc:docMk/>
            <pc:sldMk cId="482278979" sldId="257"/>
            <ac:spMk id="3" creationId="{E73A9638-0A00-4318-B719-578B5C5A1C9F}"/>
          </ac:spMkLst>
        </pc:spChg>
      </pc:sldChg>
      <pc:sldChg chg="add del replId">
        <pc:chgData name="Martyna Mikołajek" userId="S::247235@uwr.edu.pl::dbc4b3df-752f-4a15-b45c-f0618cd286a0" providerId="AD" clId="Web-{FAB163BD-6CBF-E12D-2955-599C926DA67A}" dt="2019-01-06T11:27:45.992" v="32"/>
        <pc:sldMkLst>
          <pc:docMk/>
          <pc:sldMk cId="3024275573" sldId="258"/>
        </pc:sldMkLst>
      </pc:sldChg>
      <pc:sldChg chg="modSp new">
        <pc:chgData name="Martyna Mikołajek" userId="S::247235@uwr.edu.pl::dbc4b3df-752f-4a15-b45c-f0618cd286a0" providerId="AD" clId="Web-{FAB163BD-6CBF-E12D-2955-599C926DA67A}" dt="2019-01-06T11:31:11.866" v="67" actId="20577"/>
        <pc:sldMkLst>
          <pc:docMk/>
          <pc:sldMk cId="3487005296" sldId="258"/>
        </pc:sldMkLst>
        <pc:spChg chg="mod">
          <ac:chgData name="Martyna Mikołajek" userId="S::247235@uwr.edu.pl::dbc4b3df-752f-4a15-b45c-f0618cd286a0" providerId="AD" clId="Web-{FAB163BD-6CBF-E12D-2955-599C926DA67A}" dt="2019-01-06T11:30:54.710" v="51" actId="20577"/>
          <ac:spMkLst>
            <pc:docMk/>
            <pc:sldMk cId="3487005296" sldId="258"/>
            <ac:spMk id="2" creationId="{30621CAF-F3EB-4E35-A175-B5E30C926C08}"/>
          </ac:spMkLst>
        </pc:spChg>
        <pc:spChg chg="mod">
          <ac:chgData name="Martyna Mikołajek" userId="S::247235@uwr.edu.pl::dbc4b3df-752f-4a15-b45c-f0618cd286a0" providerId="AD" clId="Web-{FAB163BD-6CBF-E12D-2955-599C926DA67A}" dt="2019-01-06T11:31:11.866" v="67" actId="20577"/>
          <ac:spMkLst>
            <pc:docMk/>
            <pc:sldMk cId="3487005296" sldId="258"/>
            <ac:spMk id="3" creationId="{E8C5B805-F772-4AE7-A6CC-D511A9EC5393}"/>
          </ac:spMkLst>
        </pc:spChg>
      </pc:sldChg>
      <pc:sldChg chg="modSp new">
        <pc:chgData name="Martyna Mikołajek" userId="S::247235@uwr.edu.pl::dbc4b3df-752f-4a15-b45c-f0618cd286a0" providerId="AD" clId="Web-{FAB163BD-6CBF-E12D-2955-599C926DA67A}" dt="2019-01-06T11:33:21.334" v="125" actId="20577"/>
        <pc:sldMkLst>
          <pc:docMk/>
          <pc:sldMk cId="1894335336" sldId="259"/>
        </pc:sldMkLst>
        <pc:spChg chg="mod">
          <ac:chgData name="Martyna Mikołajek" userId="S::247235@uwr.edu.pl::dbc4b3df-752f-4a15-b45c-f0618cd286a0" providerId="AD" clId="Web-{FAB163BD-6CBF-E12D-2955-599C926DA67A}" dt="2019-01-06T11:33:21.334" v="125" actId="20577"/>
          <ac:spMkLst>
            <pc:docMk/>
            <pc:sldMk cId="1894335336" sldId="259"/>
            <ac:spMk id="3" creationId="{FB2DF72F-BFEA-4C85-A91A-5D01B4543A86}"/>
          </ac:spMkLst>
        </pc:spChg>
      </pc:sldChg>
      <pc:sldChg chg="addSp modSp add replId">
        <pc:chgData name="Martyna Mikołajek" userId="S::247235@uwr.edu.pl::dbc4b3df-752f-4a15-b45c-f0618cd286a0" providerId="AD" clId="Web-{FAB163BD-6CBF-E12D-2955-599C926DA67A}" dt="2019-01-06T11:49:44.149" v="174" actId="20577"/>
        <pc:sldMkLst>
          <pc:docMk/>
          <pc:sldMk cId="3382096738" sldId="260"/>
        </pc:sldMkLst>
        <pc:spChg chg="mod">
          <ac:chgData name="Martyna Mikołajek" userId="S::247235@uwr.edu.pl::dbc4b3df-752f-4a15-b45c-f0618cd286a0" providerId="AD" clId="Web-{FAB163BD-6CBF-E12D-2955-599C926DA67A}" dt="2019-01-06T11:49:44.149" v="174" actId="20577"/>
          <ac:spMkLst>
            <pc:docMk/>
            <pc:sldMk cId="3382096738" sldId="260"/>
            <ac:spMk id="2" creationId="{50ED133F-EDF1-49C2-8FF0-CE46A8DB5534}"/>
          </ac:spMkLst>
        </pc:spChg>
        <pc:spChg chg="add mod">
          <ac:chgData name="Martyna Mikołajek" userId="S::247235@uwr.edu.pl::dbc4b3df-752f-4a15-b45c-f0618cd286a0" providerId="AD" clId="Web-{FAB163BD-6CBF-E12D-2955-599C926DA67A}" dt="2019-01-06T11:44:33.996" v="149" actId="1076"/>
          <ac:spMkLst>
            <pc:docMk/>
            <pc:sldMk cId="3382096738" sldId="260"/>
            <ac:spMk id="4" creationId="{DB8A13E9-3F4B-40FD-990B-0AC309F81195}"/>
          </ac:spMkLst>
        </pc:spChg>
        <pc:spChg chg="add mod">
          <ac:chgData name="Martyna Mikołajek" userId="S::247235@uwr.edu.pl::dbc4b3df-752f-4a15-b45c-f0618cd286a0" providerId="AD" clId="Web-{FAB163BD-6CBF-E12D-2955-599C926DA67A}" dt="2019-01-06T11:48:38.118" v="166" actId="20577"/>
          <ac:spMkLst>
            <pc:docMk/>
            <pc:sldMk cId="3382096738" sldId="260"/>
            <ac:spMk id="5" creationId="{1C483C41-F0D7-4C23-B632-108339FD2170}"/>
          </ac:spMkLst>
        </pc:spChg>
        <pc:spChg chg="add mod">
          <ac:chgData name="Martyna Mikołajek" userId="S::247235@uwr.edu.pl::dbc4b3df-752f-4a15-b45c-f0618cd286a0" providerId="AD" clId="Web-{FAB163BD-6CBF-E12D-2955-599C926DA67A}" dt="2019-01-06T11:48:27.619" v="165" actId="20577"/>
          <ac:spMkLst>
            <pc:docMk/>
            <pc:sldMk cId="3382096738" sldId="260"/>
            <ac:spMk id="6" creationId="{D67C2F2F-AFC4-4282-B206-8E13CEC3F9B6}"/>
          </ac:spMkLst>
        </pc:spChg>
        <pc:spChg chg="add mod">
          <ac:chgData name="Martyna Mikołajek" userId="S::247235@uwr.edu.pl::dbc4b3df-752f-4a15-b45c-f0618cd286a0" providerId="AD" clId="Web-{FAB163BD-6CBF-E12D-2955-599C926DA67A}" dt="2019-01-06T11:48:22.462" v="164" actId="20577"/>
          <ac:spMkLst>
            <pc:docMk/>
            <pc:sldMk cId="3382096738" sldId="260"/>
            <ac:spMk id="7" creationId="{615FACE9-4DB1-42F8-9C5A-FA79FA0F0ABC}"/>
          </ac:spMkLst>
        </pc:spChg>
      </pc:sldChg>
      <pc:sldChg chg="modSp add replId">
        <pc:chgData name="Martyna Mikołajek" userId="S::247235@uwr.edu.pl::dbc4b3df-752f-4a15-b45c-f0618cd286a0" providerId="AD" clId="Web-{FAB163BD-6CBF-E12D-2955-599C926DA67A}" dt="2019-01-06T12:03:09.060" v="246" actId="20577"/>
        <pc:sldMkLst>
          <pc:docMk/>
          <pc:sldMk cId="2315899223" sldId="261"/>
        </pc:sldMkLst>
        <pc:spChg chg="mod">
          <ac:chgData name="Martyna Mikołajek" userId="S::247235@uwr.edu.pl::dbc4b3df-752f-4a15-b45c-f0618cd286a0" providerId="AD" clId="Web-{FAB163BD-6CBF-E12D-2955-599C926DA67A}" dt="2019-01-06T12:03:09.060" v="246" actId="20577"/>
          <ac:spMkLst>
            <pc:docMk/>
            <pc:sldMk cId="2315899223" sldId="261"/>
            <ac:spMk id="2" creationId="{50ED133F-EDF1-49C2-8FF0-CE46A8DB5534}"/>
          </ac:spMkLst>
        </pc:spChg>
        <pc:spChg chg="mod">
          <ac:chgData name="Martyna Mikołajek" userId="S::247235@uwr.edu.pl::dbc4b3df-752f-4a15-b45c-f0618cd286a0" providerId="AD" clId="Web-{FAB163BD-6CBF-E12D-2955-599C926DA67A}" dt="2019-01-06T11:54:57.801" v="193" actId="20577"/>
          <ac:spMkLst>
            <pc:docMk/>
            <pc:sldMk cId="2315899223" sldId="261"/>
            <ac:spMk id="3" creationId="{FB2DF72F-BFEA-4C85-A91A-5D01B4543A86}"/>
          </ac:spMkLst>
        </pc:spChg>
      </pc:sldChg>
      <pc:sldChg chg="modSp add replId">
        <pc:chgData name="Martyna Mikołajek" userId="S::247235@uwr.edu.pl::dbc4b3df-752f-4a15-b45c-f0618cd286a0" providerId="AD" clId="Web-{FAB163BD-6CBF-E12D-2955-599C926DA67A}" dt="2019-01-06T12:03:04.342" v="240" actId="20577"/>
        <pc:sldMkLst>
          <pc:docMk/>
          <pc:sldMk cId="3461896198" sldId="262"/>
        </pc:sldMkLst>
        <pc:spChg chg="mod">
          <ac:chgData name="Martyna Mikołajek" userId="S::247235@uwr.edu.pl::dbc4b3df-752f-4a15-b45c-f0618cd286a0" providerId="AD" clId="Web-{FAB163BD-6CBF-E12D-2955-599C926DA67A}" dt="2019-01-06T12:03:04.342" v="240" actId="20577"/>
          <ac:spMkLst>
            <pc:docMk/>
            <pc:sldMk cId="3461896198" sldId="262"/>
            <ac:spMk id="2" creationId="{50ED133F-EDF1-49C2-8FF0-CE46A8DB5534}"/>
          </ac:spMkLst>
        </pc:spChg>
        <pc:spChg chg="mod">
          <ac:chgData name="Martyna Mikołajek" userId="S::247235@uwr.edu.pl::dbc4b3df-752f-4a15-b45c-f0618cd286a0" providerId="AD" clId="Web-{FAB163BD-6CBF-E12D-2955-599C926DA67A}" dt="2019-01-06T11:59:12.001" v="225" actId="20577"/>
          <ac:spMkLst>
            <pc:docMk/>
            <pc:sldMk cId="3461896198" sldId="262"/>
            <ac:spMk id="3" creationId="{FB2DF72F-BFEA-4C85-A91A-5D01B4543A86}"/>
          </ac:spMkLst>
        </pc:spChg>
      </pc:sldChg>
      <pc:sldChg chg="modSp add replId">
        <pc:chgData name="Martyna Mikołajek" userId="S::247235@uwr.edu.pl::dbc4b3df-752f-4a15-b45c-f0618cd286a0" providerId="AD" clId="Web-{FAB163BD-6CBF-E12D-2955-599C926DA67A}" dt="2019-01-06T12:03:00.139" v="235" actId="20577"/>
        <pc:sldMkLst>
          <pc:docMk/>
          <pc:sldMk cId="2625996563" sldId="263"/>
        </pc:sldMkLst>
        <pc:spChg chg="mod">
          <ac:chgData name="Martyna Mikołajek" userId="S::247235@uwr.edu.pl::dbc4b3df-752f-4a15-b45c-f0618cd286a0" providerId="AD" clId="Web-{FAB163BD-6CBF-E12D-2955-599C926DA67A}" dt="2019-01-06T12:03:00.139" v="235" actId="20577"/>
          <ac:spMkLst>
            <pc:docMk/>
            <pc:sldMk cId="2625996563" sldId="263"/>
            <ac:spMk id="2" creationId="{50ED133F-EDF1-49C2-8FF0-CE46A8DB5534}"/>
          </ac:spMkLst>
        </pc:spChg>
        <pc:spChg chg="mod">
          <ac:chgData name="Martyna Mikołajek" userId="S::247235@uwr.edu.pl::dbc4b3df-752f-4a15-b45c-f0618cd286a0" providerId="AD" clId="Web-{FAB163BD-6CBF-E12D-2955-599C926DA67A}" dt="2019-01-06T12:02:57.795" v="233" actId="20577"/>
          <ac:spMkLst>
            <pc:docMk/>
            <pc:sldMk cId="2625996563" sldId="263"/>
            <ac:spMk id="3" creationId="{FB2DF72F-BFEA-4C85-A91A-5D01B4543A86}"/>
          </ac:spMkLst>
        </pc:spChg>
      </pc:sldChg>
      <pc:sldChg chg="modSp add replId">
        <pc:chgData name="Martyna Mikołajek" userId="S::247235@uwr.edu.pl::dbc4b3df-752f-4a15-b45c-f0618cd286a0" providerId="AD" clId="Web-{FAB163BD-6CBF-E12D-2955-599C926DA67A}" dt="2019-01-06T12:08:14.181" v="311" actId="20577"/>
        <pc:sldMkLst>
          <pc:docMk/>
          <pc:sldMk cId="2144241385" sldId="264"/>
        </pc:sldMkLst>
        <pc:spChg chg="mod">
          <ac:chgData name="Martyna Mikołajek" userId="S::247235@uwr.edu.pl::dbc4b3df-752f-4a15-b45c-f0618cd286a0" providerId="AD" clId="Web-{FAB163BD-6CBF-E12D-2955-599C926DA67A}" dt="2019-01-06T12:06:13.870" v="286" actId="20577"/>
          <ac:spMkLst>
            <pc:docMk/>
            <pc:sldMk cId="2144241385" sldId="264"/>
            <ac:spMk id="2" creationId="{50ED133F-EDF1-49C2-8FF0-CE46A8DB5534}"/>
          </ac:spMkLst>
        </pc:spChg>
        <pc:spChg chg="mod">
          <ac:chgData name="Martyna Mikołajek" userId="S::247235@uwr.edu.pl::dbc4b3df-752f-4a15-b45c-f0618cd286a0" providerId="AD" clId="Web-{FAB163BD-6CBF-E12D-2955-599C926DA67A}" dt="2019-01-06T12:08:14.181" v="311" actId="20577"/>
          <ac:spMkLst>
            <pc:docMk/>
            <pc:sldMk cId="2144241385" sldId="264"/>
            <ac:spMk id="3" creationId="{FB2DF72F-BFEA-4C85-A91A-5D01B4543A86}"/>
          </ac:spMkLst>
        </pc:spChg>
      </pc:sldChg>
      <pc:sldChg chg="modSp add replId">
        <pc:chgData name="Martyna Mikołajek" userId="S::247235@uwr.edu.pl::dbc4b3df-752f-4a15-b45c-f0618cd286a0" providerId="AD" clId="Web-{FAB163BD-6CBF-E12D-2955-599C926DA67A}" dt="2019-01-06T12:10:33.648" v="335" actId="20577"/>
        <pc:sldMkLst>
          <pc:docMk/>
          <pc:sldMk cId="3353901813" sldId="265"/>
        </pc:sldMkLst>
        <pc:spChg chg="mod">
          <ac:chgData name="Martyna Mikołajek" userId="S::247235@uwr.edu.pl::dbc4b3df-752f-4a15-b45c-f0618cd286a0" providerId="AD" clId="Web-{FAB163BD-6CBF-E12D-2955-599C926DA67A}" dt="2019-01-06T12:10:33.648" v="335" actId="20577"/>
          <ac:spMkLst>
            <pc:docMk/>
            <pc:sldMk cId="3353901813" sldId="265"/>
            <ac:spMk id="2" creationId="{50ED133F-EDF1-49C2-8FF0-CE46A8DB5534}"/>
          </ac:spMkLst>
        </pc:spChg>
        <pc:spChg chg="mod">
          <ac:chgData name="Martyna Mikołajek" userId="S::247235@uwr.edu.pl::dbc4b3df-752f-4a15-b45c-f0618cd286a0" providerId="AD" clId="Web-{FAB163BD-6CBF-E12D-2955-599C926DA67A}" dt="2019-01-06T12:05:51.011" v="280" actId="20577"/>
          <ac:spMkLst>
            <pc:docMk/>
            <pc:sldMk cId="3353901813" sldId="265"/>
            <ac:spMk id="3" creationId="{FB2DF72F-BFEA-4C85-A91A-5D01B4543A86}"/>
          </ac:spMkLst>
        </pc:spChg>
      </pc:sldChg>
      <pc:sldChg chg="addSp delSp modSp add replId">
        <pc:chgData name="Martyna Mikołajek" userId="S::247235@uwr.edu.pl::dbc4b3df-752f-4a15-b45c-f0618cd286a0" providerId="AD" clId="Web-{FAB163BD-6CBF-E12D-2955-599C926DA67A}" dt="2019-01-06T12:26:01.574" v="360"/>
        <pc:sldMkLst>
          <pc:docMk/>
          <pc:sldMk cId="1680116370" sldId="266"/>
        </pc:sldMkLst>
        <pc:spChg chg="mod">
          <ac:chgData name="Martyna Mikołajek" userId="S::247235@uwr.edu.pl::dbc4b3df-752f-4a15-b45c-f0618cd286a0" providerId="AD" clId="Web-{FAB163BD-6CBF-E12D-2955-599C926DA67A}" dt="2019-01-06T12:13:15.021" v="340" actId="20577"/>
          <ac:spMkLst>
            <pc:docMk/>
            <pc:sldMk cId="1680116370" sldId="266"/>
            <ac:spMk id="2" creationId="{50ED133F-EDF1-49C2-8FF0-CE46A8DB5534}"/>
          </ac:spMkLst>
        </pc:spChg>
        <pc:spChg chg="del">
          <ac:chgData name="Martyna Mikołajek" userId="S::247235@uwr.edu.pl::dbc4b3df-752f-4a15-b45c-f0618cd286a0" providerId="AD" clId="Web-{FAB163BD-6CBF-E12D-2955-599C926DA67A}" dt="2019-01-06T12:24:51.153" v="343"/>
          <ac:spMkLst>
            <pc:docMk/>
            <pc:sldMk cId="1680116370" sldId="266"/>
            <ac:spMk id="3" creationId="{FB2DF72F-BFEA-4C85-A91A-5D01B4543A86}"/>
          </ac:spMkLst>
        </pc:spChg>
        <pc:graphicFrameChg chg="add mod ord modGraphic">
          <ac:chgData name="Martyna Mikołajek" userId="S::247235@uwr.edu.pl::dbc4b3df-752f-4a15-b45c-f0618cd286a0" providerId="AD" clId="Web-{FAB163BD-6CBF-E12D-2955-599C926DA67A}" dt="2019-01-06T12:26:01.574" v="360"/>
          <ac:graphicFrameMkLst>
            <pc:docMk/>
            <pc:sldMk cId="1680116370" sldId="266"/>
            <ac:graphicFrameMk id="4" creationId="{DD72E812-C00E-4C99-8084-DA0534380C7A}"/>
          </ac:graphicFrameMkLst>
        </pc:graphicFrameChg>
      </pc:sldChg>
      <pc:sldChg chg="add replId">
        <pc:chgData name="Martyna Mikołajek" userId="S::247235@uwr.edu.pl::dbc4b3df-752f-4a15-b45c-f0618cd286a0" providerId="AD" clId="Web-{FAB163BD-6CBF-E12D-2955-599C926DA67A}" dt="2019-01-06T11:27:59.101" v="42"/>
        <pc:sldMkLst>
          <pc:docMk/>
          <pc:sldMk cId="3628997413" sldId="267"/>
        </pc:sldMkLst>
      </pc:sldChg>
      <pc:sldChg chg="add replId">
        <pc:chgData name="Martyna Mikołajek" userId="S::247235@uwr.edu.pl::dbc4b3df-752f-4a15-b45c-f0618cd286a0" providerId="AD" clId="Web-{FAB163BD-6CBF-E12D-2955-599C926DA67A}" dt="2019-01-06T11:27:59.305" v="43"/>
        <pc:sldMkLst>
          <pc:docMk/>
          <pc:sldMk cId="494852650" sldId="268"/>
        </pc:sldMkLst>
      </pc:sldChg>
      <pc:sldChg chg="add replId">
        <pc:chgData name="Martyna Mikołajek" userId="S::247235@uwr.edu.pl::dbc4b3df-752f-4a15-b45c-f0618cd286a0" providerId="AD" clId="Web-{FAB163BD-6CBF-E12D-2955-599C926DA67A}" dt="2019-01-06T11:28:00.070" v="44"/>
        <pc:sldMkLst>
          <pc:docMk/>
          <pc:sldMk cId="3978396128" sldId="269"/>
        </pc:sldMkLst>
      </pc:sldChg>
      <pc:sldChg chg="add replId">
        <pc:chgData name="Martyna Mikołajek" userId="S::247235@uwr.edu.pl::dbc4b3df-752f-4a15-b45c-f0618cd286a0" providerId="AD" clId="Web-{FAB163BD-6CBF-E12D-2955-599C926DA67A}" dt="2019-01-06T11:28:00.273" v="45"/>
        <pc:sldMkLst>
          <pc:docMk/>
          <pc:sldMk cId="1306081323" sldId="270"/>
        </pc:sldMkLst>
      </pc:sldChg>
      <pc:sldChg chg="add replId">
        <pc:chgData name="Martyna Mikołajek" userId="S::247235@uwr.edu.pl::dbc4b3df-752f-4a15-b45c-f0618cd286a0" providerId="AD" clId="Web-{FAB163BD-6CBF-E12D-2955-599C926DA67A}" dt="2019-01-06T11:28:01.023" v="46"/>
        <pc:sldMkLst>
          <pc:docMk/>
          <pc:sldMk cId="540584634" sldId="271"/>
        </pc:sldMkLst>
      </pc:sldChg>
    </pc:docChg>
  </pc:docChgLst>
  <pc:docChgLst>
    <pc:chgData name="Martyna Mikołajek" userId="S::247235@uwr.edu.pl::dbc4b3df-752f-4a15-b45c-f0618cd286a0" providerId="AD" clId="Web-{42C09EA0-79E5-4AFC-88F3-11CC8E7AB72A}"/>
    <pc:docChg chg="addSld delSld modSld">
      <pc:chgData name="Martyna Mikołajek" userId="S::247235@uwr.edu.pl::dbc4b3df-752f-4a15-b45c-f0618cd286a0" providerId="AD" clId="Web-{42C09EA0-79E5-4AFC-88F3-11CC8E7AB72A}" dt="2019-03-10T17:59:26.734" v="414" actId="20577"/>
      <pc:docMkLst>
        <pc:docMk/>
      </pc:docMkLst>
      <pc:sldChg chg="modSp">
        <pc:chgData name="Martyna Mikołajek" userId="S::247235@uwr.edu.pl::dbc4b3df-752f-4a15-b45c-f0618cd286a0" providerId="AD" clId="Web-{42C09EA0-79E5-4AFC-88F3-11CC8E7AB72A}" dt="2019-03-10T17:10:32.701" v="15" actId="20577"/>
        <pc:sldMkLst>
          <pc:docMk/>
          <pc:sldMk cId="650317164" sldId="256"/>
        </pc:sldMkLst>
        <pc:spChg chg="mod">
          <ac:chgData name="Martyna Mikołajek" userId="S::247235@uwr.edu.pl::dbc4b3df-752f-4a15-b45c-f0618cd286a0" providerId="AD" clId="Web-{42C09EA0-79E5-4AFC-88F3-11CC8E7AB72A}" dt="2019-03-10T17:10:32.701" v="15" actId="20577"/>
          <ac:spMkLst>
            <pc:docMk/>
            <pc:sldMk cId="650317164" sldId="256"/>
            <ac:spMk id="2" creationId="{00000000-0000-0000-0000-000000000000}"/>
          </ac:spMkLst>
        </pc:spChg>
      </pc:sldChg>
      <pc:sldChg chg="modSp">
        <pc:chgData name="Martyna Mikołajek" userId="S::247235@uwr.edu.pl::dbc4b3df-752f-4a15-b45c-f0618cd286a0" providerId="AD" clId="Web-{42C09EA0-79E5-4AFC-88F3-11CC8E7AB72A}" dt="2019-03-10T17:10:42.482" v="18" actId="20577"/>
        <pc:sldMkLst>
          <pc:docMk/>
          <pc:sldMk cId="482278979" sldId="257"/>
        </pc:sldMkLst>
        <pc:spChg chg="mod">
          <ac:chgData name="Martyna Mikołajek" userId="S::247235@uwr.edu.pl::dbc4b3df-752f-4a15-b45c-f0618cd286a0" providerId="AD" clId="Web-{42C09EA0-79E5-4AFC-88F3-11CC8E7AB72A}" dt="2019-03-10T17:10:42.482" v="18" actId="20577"/>
          <ac:spMkLst>
            <pc:docMk/>
            <pc:sldMk cId="482278979" sldId="257"/>
            <ac:spMk id="3" creationId="{E73A9638-0A00-4318-B719-578B5C5A1C9F}"/>
          </ac:spMkLst>
        </pc:spChg>
      </pc:sldChg>
      <pc:sldChg chg="modSp">
        <pc:chgData name="Martyna Mikołajek" userId="S::247235@uwr.edu.pl::dbc4b3df-752f-4a15-b45c-f0618cd286a0" providerId="AD" clId="Web-{42C09EA0-79E5-4AFC-88F3-11CC8E7AB72A}" dt="2019-03-10T17:12:00.185" v="57" actId="20577"/>
        <pc:sldMkLst>
          <pc:docMk/>
          <pc:sldMk cId="3487005296" sldId="258"/>
        </pc:sldMkLst>
        <pc:spChg chg="mod">
          <ac:chgData name="Martyna Mikołajek" userId="S::247235@uwr.edu.pl::dbc4b3df-752f-4a15-b45c-f0618cd286a0" providerId="AD" clId="Web-{42C09EA0-79E5-4AFC-88F3-11CC8E7AB72A}" dt="2019-03-10T17:12:00.185" v="57" actId="20577"/>
          <ac:spMkLst>
            <pc:docMk/>
            <pc:sldMk cId="3487005296" sldId="258"/>
            <ac:spMk id="3" creationId="{E8C5B805-F772-4AE7-A6CC-D511A9EC5393}"/>
          </ac:spMkLst>
        </pc:spChg>
      </pc:sldChg>
      <pc:sldChg chg="del">
        <pc:chgData name="Martyna Mikołajek" userId="S::247235@uwr.edu.pl::dbc4b3df-752f-4a15-b45c-f0618cd286a0" providerId="AD" clId="Web-{42C09EA0-79E5-4AFC-88F3-11CC8E7AB72A}" dt="2019-03-10T17:21:08.295" v="59"/>
        <pc:sldMkLst>
          <pc:docMk/>
          <pc:sldMk cId="1894335336" sldId="259"/>
        </pc:sldMkLst>
      </pc:sldChg>
      <pc:sldChg chg="addSp delSp modSp new">
        <pc:chgData name="Martyna Mikołajek" userId="S::247235@uwr.edu.pl::dbc4b3df-752f-4a15-b45c-f0618cd286a0" providerId="AD" clId="Web-{42C09EA0-79E5-4AFC-88F3-11CC8E7AB72A}" dt="2019-03-10T17:26:40.702" v="155" actId="20577"/>
        <pc:sldMkLst>
          <pc:docMk/>
          <pc:sldMk cId="2178990789" sldId="259"/>
        </pc:sldMkLst>
        <pc:spChg chg="mod">
          <ac:chgData name="Martyna Mikołajek" userId="S::247235@uwr.edu.pl::dbc4b3df-752f-4a15-b45c-f0618cd286a0" providerId="AD" clId="Web-{42C09EA0-79E5-4AFC-88F3-11CC8E7AB72A}" dt="2019-03-10T17:26:40.702" v="155" actId="20577"/>
          <ac:spMkLst>
            <pc:docMk/>
            <pc:sldMk cId="2178990789" sldId="259"/>
            <ac:spMk id="2" creationId="{6201C770-A19E-4D28-8787-3D3681FDF4B0}"/>
          </ac:spMkLst>
        </pc:spChg>
        <pc:spChg chg="add del mod">
          <ac:chgData name="Martyna Mikołajek" userId="S::247235@uwr.edu.pl::dbc4b3df-752f-4a15-b45c-f0618cd286a0" providerId="AD" clId="Web-{42C09EA0-79E5-4AFC-88F3-11CC8E7AB72A}" dt="2019-03-10T17:26:31.124" v="148" actId="14100"/>
          <ac:spMkLst>
            <pc:docMk/>
            <pc:sldMk cId="2178990789" sldId="259"/>
            <ac:spMk id="3" creationId="{A94304CF-C271-4DB6-B3B5-168736C67185}"/>
          </ac:spMkLst>
        </pc:spChg>
        <pc:graphicFrameChg chg="add del mod ord modGraphic">
          <ac:chgData name="Martyna Mikołajek" userId="S::247235@uwr.edu.pl::dbc4b3df-752f-4a15-b45c-f0618cd286a0" providerId="AD" clId="Web-{42C09EA0-79E5-4AFC-88F3-11CC8E7AB72A}" dt="2019-03-10T17:25:42.670" v="108"/>
          <ac:graphicFrameMkLst>
            <pc:docMk/>
            <pc:sldMk cId="2178990789" sldId="259"/>
            <ac:graphicFrameMk id="4" creationId="{5566CD78-523F-4044-8059-9B66290FEE10}"/>
          </ac:graphicFrameMkLst>
        </pc:graphicFrameChg>
      </pc:sldChg>
      <pc:sldChg chg="modSp add replId">
        <pc:chgData name="Martyna Mikołajek" userId="S::247235@uwr.edu.pl::dbc4b3df-752f-4a15-b45c-f0618cd286a0" providerId="AD" clId="Web-{42C09EA0-79E5-4AFC-88F3-11CC8E7AB72A}" dt="2019-03-10T17:59:26.734" v="413" actId="20577"/>
        <pc:sldMkLst>
          <pc:docMk/>
          <pc:sldMk cId="3299042373" sldId="260"/>
        </pc:sldMkLst>
        <pc:spChg chg="mod">
          <ac:chgData name="Martyna Mikołajek" userId="S::247235@uwr.edu.pl::dbc4b3df-752f-4a15-b45c-f0618cd286a0" providerId="AD" clId="Web-{42C09EA0-79E5-4AFC-88F3-11CC8E7AB72A}" dt="2019-03-10T17:59:26.734" v="413" actId="20577"/>
          <ac:spMkLst>
            <pc:docMk/>
            <pc:sldMk cId="3299042373" sldId="260"/>
            <ac:spMk id="2" creationId="{6201C770-A19E-4D28-8787-3D3681FDF4B0}"/>
          </ac:spMkLst>
        </pc:spChg>
      </pc:sldChg>
      <pc:sldChg chg="del">
        <pc:chgData name="Martyna Mikołajek" userId="S::247235@uwr.edu.pl::dbc4b3df-752f-4a15-b45c-f0618cd286a0" providerId="AD" clId="Web-{42C09EA0-79E5-4AFC-88F3-11CC8E7AB72A}" dt="2019-03-10T17:21:08.998" v="60"/>
        <pc:sldMkLst>
          <pc:docMk/>
          <pc:sldMk cId="3382096738" sldId="260"/>
        </pc:sldMkLst>
      </pc:sldChg>
      <pc:sldChg chg="modSp add replId">
        <pc:chgData name="Martyna Mikołajek" userId="S::247235@uwr.edu.pl::dbc4b3df-752f-4a15-b45c-f0618cd286a0" providerId="AD" clId="Web-{42C09EA0-79E5-4AFC-88F3-11CC8E7AB72A}" dt="2019-03-10T17:38:48.624" v="193" actId="20577"/>
        <pc:sldMkLst>
          <pc:docMk/>
          <pc:sldMk cId="1959482567" sldId="261"/>
        </pc:sldMkLst>
        <pc:spChg chg="mod">
          <ac:chgData name="Martyna Mikołajek" userId="S::247235@uwr.edu.pl::dbc4b3df-752f-4a15-b45c-f0618cd286a0" providerId="AD" clId="Web-{42C09EA0-79E5-4AFC-88F3-11CC8E7AB72A}" dt="2019-03-10T17:28:42.592" v="162" actId="20577"/>
          <ac:spMkLst>
            <pc:docMk/>
            <pc:sldMk cId="1959482567" sldId="261"/>
            <ac:spMk id="2" creationId="{6201C770-A19E-4D28-8787-3D3681FDF4B0}"/>
          </ac:spMkLst>
        </pc:spChg>
        <pc:spChg chg="mod">
          <ac:chgData name="Martyna Mikołajek" userId="S::247235@uwr.edu.pl::dbc4b3df-752f-4a15-b45c-f0618cd286a0" providerId="AD" clId="Web-{42C09EA0-79E5-4AFC-88F3-11CC8E7AB72A}" dt="2019-03-10T17:38:48.624" v="193" actId="20577"/>
          <ac:spMkLst>
            <pc:docMk/>
            <pc:sldMk cId="1959482567" sldId="261"/>
            <ac:spMk id="3" creationId="{A94304CF-C271-4DB6-B3B5-168736C67185}"/>
          </ac:spMkLst>
        </pc:spChg>
      </pc:sldChg>
      <pc:sldChg chg="del">
        <pc:chgData name="Martyna Mikołajek" userId="S::247235@uwr.edu.pl::dbc4b3df-752f-4a15-b45c-f0618cd286a0" providerId="AD" clId="Web-{42C09EA0-79E5-4AFC-88F3-11CC8E7AB72A}" dt="2019-03-10T17:21:13.170" v="61"/>
        <pc:sldMkLst>
          <pc:docMk/>
          <pc:sldMk cId="2315899223" sldId="261"/>
        </pc:sldMkLst>
      </pc:sldChg>
      <pc:sldChg chg="addSp modSp add replId">
        <pc:chgData name="Martyna Mikołajek" userId="S::247235@uwr.edu.pl::dbc4b3df-752f-4a15-b45c-f0618cd286a0" providerId="AD" clId="Web-{42C09EA0-79E5-4AFC-88F3-11CC8E7AB72A}" dt="2019-03-10T17:45:34.671" v="249" actId="20577"/>
        <pc:sldMkLst>
          <pc:docMk/>
          <pc:sldMk cId="2473768976" sldId="262"/>
        </pc:sldMkLst>
        <pc:spChg chg="mod">
          <ac:chgData name="Martyna Mikołajek" userId="S::247235@uwr.edu.pl::dbc4b3df-752f-4a15-b45c-f0618cd286a0" providerId="AD" clId="Web-{42C09EA0-79E5-4AFC-88F3-11CC8E7AB72A}" dt="2019-03-10T17:43:48.843" v="207" actId="20577"/>
          <ac:spMkLst>
            <pc:docMk/>
            <pc:sldMk cId="2473768976" sldId="262"/>
            <ac:spMk id="2" creationId="{6201C770-A19E-4D28-8787-3D3681FDF4B0}"/>
          </ac:spMkLst>
        </pc:spChg>
        <pc:spChg chg="add mod">
          <ac:chgData name="Martyna Mikołajek" userId="S::247235@uwr.edu.pl::dbc4b3df-752f-4a15-b45c-f0618cd286a0" providerId="AD" clId="Web-{42C09EA0-79E5-4AFC-88F3-11CC8E7AB72A}" dt="2019-03-10T17:45:15.984" v="238" actId="20577"/>
          <ac:spMkLst>
            <pc:docMk/>
            <pc:sldMk cId="2473768976" sldId="262"/>
            <ac:spMk id="4" creationId="{8040A30C-3972-4EC7-9381-ABDD2AFD66FE}"/>
          </ac:spMkLst>
        </pc:spChg>
        <pc:spChg chg="add mod">
          <ac:chgData name="Martyna Mikołajek" userId="S::247235@uwr.edu.pl::dbc4b3df-752f-4a15-b45c-f0618cd286a0" providerId="AD" clId="Web-{42C09EA0-79E5-4AFC-88F3-11CC8E7AB72A}" dt="2019-03-10T17:45:34.671" v="249" actId="20577"/>
          <ac:spMkLst>
            <pc:docMk/>
            <pc:sldMk cId="2473768976" sldId="262"/>
            <ac:spMk id="5" creationId="{606D4309-AF49-49B9-89CD-C89FDB12FDFD}"/>
          </ac:spMkLst>
        </pc:spChg>
        <pc:spChg chg="add mod">
          <ac:chgData name="Martyna Mikołajek" userId="S::247235@uwr.edu.pl::dbc4b3df-752f-4a15-b45c-f0618cd286a0" providerId="AD" clId="Web-{42C09EA0-79E5-4AFC-88F3-11CC8E7AB72A}" dt="2019-03-10T17:45:19.515" v="240" actId="20577"/>
          <ac:spMkLst>
            <pc:docMk/>
            <pc:sldMk cId="2473768976" sldId="262"/>
            <ac:spMk id="6" creationId="{EE474E56-1B13-4BA2-8833-E3551B8BD5CA}"/>
          </ac:spMkLst>
        </pc:spChg>
        <pc:spChg chg="add mod">
          <ac:chgData name="Martyna Mikołajek" userId="S::247235@uwr.edu.pl::dbc4b3df-752f-4a15-b45c-f0618cd286a0" providerId="AD" clId="Web-{42C09EA0-79E5-4AFC-88F3-11CC8E7AB72A}" dt="2019-03-10T17:45:23.468" v="242" actId="20577"/>
          <ac:spMkLst>
            <pc:docMk/>
            <pc:sldMk cId="2473768976" sldId="262"/>
            <ac:spMk id="7" creationId="{F8BA15A2-1D60-4837-882B-96DB640F48B6}"/>
          </ac:spMkLst>
        </pc:spChg>
      </pc:sldChg>
      <pc:sldChg chg="del">
        <pc:chgData name="Martyna Mikołajek" userId="S::247235@uwr.edu.pl::dbc4b3df-752f-4a15-b45c-f0618cd286a0" providerId="AD" clId="Web-{42C09EA0-79E5-4AFC-88F3-11CC8E7AB72A}" dt="2019-03-10T17:21:13.498" v="62"/>
        <pc:sldMkLst>
          <pc:docMk/>
          <pc:sldMk cId="3461896198" sldId="262"/>
        </pc:sldMkLst>
      </pc:sldChg>
      <pc:sldChg chg="modSp add replId">
        <pc:chgData name="Martyna Mikołajek" userId="S::247235@uwr.edu.pl::dbc4b3df-752f-4a15-b45c-f0618cd286a0" providerId="AD" clId="Web-{42C09EA0-79E5-4AFC-88F3-11CC8E7AB72A}" dt="2019-03-10T17:58:57.578" v="399" actId="20577"/>
        <pc:sldMkLst>
          <pc:docMk/>
          <pc:sldMk cId="898351895" sldId="263"/>
        </pc:sldMkLst>
        <pc:spChg chg="mod">
          <ac:chgData name="Martyna Mikołajek" userId="S::247235@uwr.edu.pl::dbc4b3df-752f-4a15-b45c-f0618cd286a0" providerId="AD" clId="Web-{42C09EA0-79E5-4AFC-88F3-11CC8E7AB72A}" dt="2019-03-10T17:55:03.703" v="279" actId="20577"/>
          <ac:spMkLst>
            <pc:docMk/>
            <pc:sldMk cId="898351895" sldId="263"/>
            <ac:spMk id="2" creationId="{6201C770-A19E-4D28-8787-3D3681FDF4B0}"/>
          </ac:spMkLst>
        </pc:spChg>
        <pc:spChg chg="mod">
          <ac:chgData name="Martyna Mikołajek" userId="S::247235@uwr.edu.pl::dbc4b3df-752f-4a15-b45c-f0618cd286a0" providerId="AD" clId="Web-{42C09EA0-79E5-4AFC-88F3-11CC8E7AB72A}" dt="2019-03-10T17:58:57.578" v="399" actId="20577"/>
          <ac:spMkLst>
            <pc:docMk/>
            <pc:sldMk cId="898351895" sldId="263"/>
            <ac:spMk id="3" creationId="{A94304CF-C271-4DB6-B3B5-168736C67185}"/>
          </ac:spMkLst>
        </pc:spChg>
      </pc:sldChg>
      <pc:sldChg chg="del">
        <pc:chgData name="Martyna Mikołajek" userId="S::247235@uwr.edu.pl::dbc4b3df-752f-4a15-b45c-f0618cd286a0" providerId="AD" clId="Web-{42C09EA0-79E5-4AFC-88F3-11CC8E7AB72A}" dt="2019-03-10T17:21:13.749" v="63"/>
        <pc:sldMkLst>
          <pc:docMk/>
          <pc:sldMk cId="2625996563" sldId="263"/>
        </pc:sldMkLst>
      </pc:sldChg>
      <pc:sldChg chg="del">
        <pc:chgData name="Martyna Mikołajek" userId="S::247235@uwr.edu.pl::dbc4b3df-752f-4a15-b45c-f0618cd286a0" providerId="AD" clId="Web-{42C09EA0-79E5-4AFC-88F3-11CC8E7AB72A}" dt="2019-03-10T17:21:14.155" v="64"/>
        <pc:sldMkLst>
          <pc:docMk/>
          <pc:sldMk cId="2144241385" sldId="264"/>
        </pc:sldMkLst>
      </pc:sldChg>
      <pc:sldChg chg="modSp add replId">
        <pc:chgData name="Martyna Mikołajek" userId="S::247235@uwr.edu.pl::dbc4b3df-752f-4a15-b45c-f0618cd286a0" providerId="AD" clId="Web-{42C09EA0-79E5-4AFC-88F3-11CC8E7AB72A}" dt="2019-03-10T17:58:47.469" v="392" actId="20577"/>
        <pc:sldMkLst>
          <pc:docMk/>
          <pc:sldMk cId="2251478643" sldId="264"/>
        </pc:sldMkLst>
        <pc:spChg chg="mod">
          <ac:chgData name="Martyna Mikołajek" userId="S::247235@uwr.edu.pl::dbc4b3df-752f-4a15-b45c-f0618cd286a0" providerId="AD" clId="Web-{42C09EA0-79E5-4AFC-88F3-11CC8E7AB72A}" dt="2019-03-10T17:55:28.859" v="298" actId="20577"/>
          <ac:spMkLst>
            <pc:docMk/>
            <pc:sldMk cId="2251478643" sldId="264"/>
            <ac:spMk id="2" creationId="{6201C770-A19E-4D28-8787-3D3681FDF4B0}"/>
          </ac:spMkLst>
        </pc:spChg>
        <pc:spChg chg="mod">
          <ac:chgData name="Martyna Mikołajek" userId="S::247235@uwr.edu.pl::dbc4b3df-752f-4a15-b45c-f0618cd286a0" providerId="AD" clId="Web-{42C09EA0-79E5-4AFC-88F3-11CC8E7AB72A}" dt="2019-03-10T17:58:47.469" v="392" actId="20577"/>
          <ac:spMkLst>
            <pc:docMk/>
            <pc:sldMk cId="2251478643" sldId="264"/>
            <ac:spMk id="3" creationId="{A94304CF-C271-4DB6-B3B5-168736C67185}"/>
          </ac:spMkLst>
        </pc:spChg>
      </pc:sldChg>
      <pc:sldChg chg="modSp add replId">
        <pc:chgData name="Martyna Mikołajek" userId="S::247235@uwr.edu.pl::dbc4b3df-752f-4a15-b45c-f0618cd286a0" providerId="AD" clId="Web-{42C09EA0-79E5-4AFC-88F3-11CC8E7AB72A}" dt="2019-03-10T17:59:03.219" v="406" actId="20577"/>
        <pc:sldMkLst>
          <pc:docMk/>
          <pc:sldMk cId="2127773039" sldId="265"/>
        </pc:sldMkLst>
        <pc:spChg chg="mod">
          <ac:chgData name="Martyna Mikołajek" userId="S::247235@uwr.edu.pl::dbc4b3df-752f-4a15-b45c-f0618cd286a0" providerId="AD" clId="Web-{42C09EA0-79E5-4AFC-88F3-11CC8E7AB72A}" dt="2019-03-10T17:57:46.422" v="359" actId="20577"/>
          <ac:spMkLst>
            <pc:docMk/>
            <pc:sldMk cId="2127773039" sldId="265"/>
            <ac:spMk id="2" creationId="{6201C770-A19E-4D28-8787-3D3681FDF4B0}"/>
          </ac:spMkLst>
        </pc:spChg>
        <pc:spChg chg="mod">
          <ac:chgData name="Martyna Mikołajek" userId="S::247235@uwr.edu.pl::dbc4b3df-752f-4a15-b45c-f0618cd286a0" providerId="AD" clId="Web-{42C09EA0-79E5-4AFC-88F3-11CC8E7AB72A}" dt="2019-03-10T17:59:03.219" v="406" actId="20577"/>
          <ac:spMkLst>
            <pc:docMk/>
            <pc:sldMk cId="2127773039" sldId="265"/>
            <ac:spMk id="3" creationId="{A94304CF-C271-4DB6-B3B5-168736C67185}"/>
          </ac:spMkLst>
        </pc:spChg>
      </pc:sldChg>
      <pc:sldChg chg="del">
        <pc:chgData name="Martyna Mikołajek" userId="S::247235@uwr.edu.pl::dbc4b3df-752f-4a15-b45c-f0618cd286a0" providerId="AD" clId="Web-{42C09EA0-79E5-4AFC-88F3-11CC8E7AB72A}" dt="2019-03-10T17:21:14.248" v="65"/>
        <pc:sldMkLst>
          <pc:docMk/>
          <pc:sldMk cId="3353901813" sldId="265"/>
        </pc:sldMkLst>
      </pc:sldChg>
      <pc:sldChg chg="del">
        <pc:chgData name="Martyna Mikołajek" userId="S::247235@uwr.edu.pl::dbc4b3df-752f-4a15-b45c-f0618cd286a0" providerId="AD" clId="Web-{42C09EA0-79E5-4AFC-88F3-11CC8E7AB72A}" dt="2019-03-10T17:21:14.670" v="66"/>
        <pc:sldMkLst>
          <pc:docMk/>
          <pc:sldMk cId="1680116370" sldId="266"/>
        </pc:sldMkLst>
      </pc:sldChg>
      <pc:sldChg chg="del">
        <pc:chgData name="Martyna Mikołajek" userId="S::247235@uwr.edu.pl::dbc4b3df-752f-4a15-b45c-f0618cd286a0" providerId="AD" clId="Web-{42C09EA0-79E5-4AFC-88F3-11CC8E7AB72A}" dt="2019-03-10T17:21:15.936" v="73"/>
        <pc:sldMkLst>
          <pc:docMk/>
          <pc:sldMk cId="1306081323" sldId="270"/>
        </pc:sldMkLst>
      </pc:sldChg>
      <pc:sldChg chg="del">
        <pc:chgData name="Martyna Mikołajek" userId="S::247235@uwr.edu.pl::dbc4b3df-752f-4a15-b45c-f0618cd286a0" providerId="AD" clId="Web-{42C09EA0-79E5-4AFC-88F3-11CC8E7AB72A}" dt="2019-03-10T17:21:16.123" v="74"/>
        <pc:sldMkLst>
          <pc:docMk/>
          <pc:sldMk cId="540584634" sldId="271"/>
        </pc:sldMkLst>
      </pc:sldChg>
      <pc:sldChg chg="del">
        <pc:chgData name="Martyna Mikołajek" userId="S::247235@uwr.edu.pl::dbc4b3df-752f-4a15-b45c-f0618cd286a0" providerId="AD" clId="Web-{42C09EA0-79E5-4AFC-88F3-11CC8E7AB72A}" dt="2019-03-10T17:21:14.686" v="67"/>
        <pc:sldMkLst>
          <pc:docMk/>
          <pc:sldMk cId="1035288809" sldId="272"/>
        </pc:sldMkLst>
      </pc:sldChg>
      <pc:sldChg chg="del">
        <pc:chgData name="Martyna Mikołajek" userId="S::247235@uwr.edu.pl::dbc4b3df-752f-4a15-b45c-f0618cd286a0" providerId="AD" clId="Web-{42C09EA0-79E5-4AFC-88F3-11CC8E7AB72A}" dt="2019-03-10T17:21:14.873" v="68"/>
        <pc:sldMkLst>
          <pc:docMk/>
          <pc:sldMk cId="3573872783" sldId="273"/>
        </pc:sldMkLst>
      </pc:sldChg>
      <pc:sldChg chg="del">
        <pc:chgData name="Martyna Mikołajek" userId="S::247235@uwr.edu.pl::dbc4b3df-752f-4a15-b45c-f0618cd286a0" providerId="AD" clId="Web-{42C09EA0-79E5-4AFC-88F3-11CC8E7AB72A}" dt="2019-03-10T17:21:15.076" v="69"/>
        <pc:sldMkLst>
          <pc:docMk/>
          <pc:sldMk cId="1486979553" sldId="274"/>
        </pc:sldMkLst>
      </pc:sldChg>
      <pc:sldChg chg="del">
        <pc:chgData name="Martyna Mikołajek" userId="S::247235@uwr.edu.pl::dbc4b3df-752f-4a15-b45c-f0618cd286a0" providerId="AD" clId="Web-{42C09EA0-79E5-4AFC-88F3-11CC8E7AB72A}" dt="2019-03-10T17:21:15.280" v="70"/>
        <pc:sldMkLst>
          <pc:docMk/>
          <pc:sldMk cId="656038302" sldId="275"/>
        </pc:sldMkLst>
      </pc:sldChg>
      <pc:sldChg chg="del">
        <pc:chgData name="Martyna Mikołajek" userId="S::247235@uwr.edu.pl::dbc4b3df-752f-4a15-b45c-f0618cd286a0" providerId="AD" clId="Web-{42C09EA0-79E5-4AFC-88F3-11CC8E7AB72A}" dt="2019-03-10T17:21:15.670" v="71"/>
        <pc:sldMkLst>
          <pc:docMk/>
          <pc:sldMk cId="2751165275" sldId="276"/>
        </pc:sldMkLst>
      </pc:sldChg>
      <pc:sldChg chg="del">
        <pc:chgData name="Martyna Mikołajek" userId="S::247235@uwr.edu.pl::dbc4b3df-752f-4a15-b45c-f0618cd286a0" providerId="AD" clId="Web-{42C09EA0-79E5-4AFC-88F3-11CC8E7AB72A}" dt="2019-03-10T17:21:15.795" v="72"/>
        <pc:sldMkLst>
          <pc:docMk/>
          <pc:sldMk cId="2837630510" sldId="277"/>
        </pc:sldMkLst>
      </pc:sldChg>
      <pc:sldChg chg="del">
        <pc:chgData name="Martyna Mikołajek" userId="S::247235@uwr.edu.pl::dbc4b3df-752f-4a15-b45c-f0618cd286a0" providerId="AD" clId="Web-{42C09EA0-79E5-4AFC-88F3-11CC8E7AB72A}" dt="2019-03-10T17:21:16.405" v="75"/>
        <pc:sldMkLst>
          <pc:docMk/>
          <pc:sldMk cId="1365886650" sldId="278"/>
        </pc:sldMkLst>
      </pc:sldChg>
      <pc:sldChg chg="del">
        <pc:chgData name="Martyna Mikołajek" userId="S::247235@uwr.edu.pl::dbc4b3df-752f-4a15-b45c-f0618cd286a0" providerId="AD" clId="Web-{42C09EA0-79E5-4AFC-88F3-11CC8E7AB72A}" dt="2019-03-10T17:21:16.561" v="76"/>
        <pc:sldMkLst>
          <pc:docMk/>
          <pc:sldMk cId="3483595214" sldId="279"/>
        </pc:sldMkLst>
      </pc:sldChg>
      <pc:sldChg chg="del">
        <pc:chgData name="Martyna Mikołajek" userId="S::247235@uwr.edu.pl::dbc4b3df-752f-4a15-b45c-f0618cd286a0" providerId="AD" clId="Web-{42C09EA0-79E5-4AFC-88F3-11CC8E7AB72A}" dt="2019-03-10T17:21:16.795" v="77"/>
        <pc:sldMkLst>
          <pc:docMk/>
          <pc:sldMk cId="2988947486" sldId="280"/>
        </pc:sldMkLst>
      </pc:sldChg>
      <pc:sldChg chg="del">
        <pc:chgData name="Martyna Mikołajek" userId="S::247235@uwr.edu.pl::dbc4b3df-752f-4a15-b45c-f0618cd286a0" providerId="AD" clId="Web-{42C09EA0-79E5-4AFC-88F3-11CC8E7AB72A}" dt="2019-03-10T17:21:17.280" v="79"/>
        <pc:sldMkLst>
          <pc:docMk/>
          <pc:sldMk cId="4183738664" sldId="281"/>
        </pc:sldMkLst>
      </pc:sldChg>
      <pc:sldChg chg="del">
        <pc:chgData name="Martyna Mikołajek" userId="S::247235@uwr.edu.pl::dbc4b3df-752f-4a15-b45c-f0618cd286a0" providerId="AD" clId="Web-{42C09EA0-79E5-4AFC-88F3-11CC8E7AB72A}" dt="2019-03-10T17:21:17.373" v="80"/>
        <pc:sldMkLst>
          <pc:docMk/>
          <pc:sldMk cId="3322136866" sldId="282"/>
        </pc:sldMkLst>
      </pc:sldChg>
      <pc:sldChg chg="del">
        <pc:chgData name="Martyna Mikołajek" userId="S::247235@uwr.edu.pl::dbc4b3df-752f-4a15-b45c-f0618cd286a0" providerId="AD" clId="Web-{42C09EA0-79E5-4AFC-88F3-11CC8E7AB72A}" dt="2019-03-10T17:21:17.498" v="81"/>
        <pc:sldMkLst>
          <pc:docMk/>
          <pc:sldMk cId="861794706" sldId="283"/>
        </pc:sldMkLst>
      </pc:sldChg>
      <pc:sldChg chg="del">
        <pc:chgData name="Martyna Mikołajek" userId="S::247235@uwr.edu.pl::dbc4b3df-752f-4a15-b45c-f0618cd286a0" providerId="AD" clId="Web-{42C09EA0-79E5-4AFC-88F3-11CC8E7AB72A}" dt="2019-03-10T17:21:17.748" v="82"/>
        <pc:sldMkLst>
          <pc:docMk/>
          <pc:sldMk cId="3895922577" sldId="284"/>
        </pc:sldMkLst>
      </pc:sldChg>
      <pc:sldChg chg="del">
        <pc:chgData name="Martyna Mikołajek" userId="S::247235@uwr.edu.pl::dbc4b3df-752f-4a15-b45c-f0618cd286a0" providerId="AD" clId="Web-{42C09EA0-79E5-4AFC-88F3-11CC8E7AB72A}" dt="2019-03-10T17:21:17.968" v="83"/>
        <pc:sldMkLst>
          <pc:docMk/>
          <pc:sldMk cId="789357998" sldId="285"/>
        </pc:sldMkLst>
      </pc:sldChg>
      <pc:sldChg chg="del">
        <pc:chgData name="Martyna Mikołajek" userId="S::247235@uwr.edu.pl::dbc4b3df-752f-4a15-b45c-f0618cd286a0" providerId="AD" clId="Web-{42C09EA0-79E5-4AFC-88F3-11CC8E7AB72A}" dt="2019-03-10T17:21:18.373" v="85"/>
        <pc:sldMkLst>
          <pc:docMk/>
          <pc:sldMk cId="281082875" sldId="286"/>
        </pc:sldMkLst>
      </pc:sldChg>
      <pc:sldChg chg="del">
        <pc:chgData name="Martyna Mikołajek" userId="S::247235@uwr.edu.pl::dbc4b3df-752f-4a15-b45c-f0618cd286a0" providerId="AD" clId="Web-{42C09EA0-79E5-4AFC-88F3-11CC8E7AB72A}" dt="2019-03-10T17:21:16.936" v="78"/>
        <pc:sldMkLst>
          <pc:docMk/>
          <pc:sldMk cId="1435901337" sldId="287"/>
        </pc:sldMkLst>
      </pc:sldChg>
      <pc:sldChg chg="del">
        <pc:chgData name="Martyna Mikołajek" userId="S::247235@uwr.edu.pl::dbc4b3df-752f-4a15-b45c-f0618cd286a0" providerId="AD" clId="Web-{42C09EA0-79E5-4AFC-88F3-11CC8E7AB72A}" dt="2019-03-10T17:21:18.123" v="84"/>
        <pc:sldMkLst>
          <pc:docMk/>
          <pc:sldMk cId="1069408260" sldId="288"/>
        </pc:sldMkLst>
      </pc:sldChg>
      <pc:sldChg chg="del">
        <pc:chgData name="Martyna Mikołajek" userId="S::247235@uwr.edu.pl::dbc4b3df-752f-4a15-b45c-f0618cd286a0" providerId="AD" clId="Web-{42C09EA0-79E5-4AFC-88F3-11CC8E7AB72A}" dt="2019-03-10T17:21:18.514" v="86"/>
        <pc:sldMkLst>
          <pc:docMk/>
          <pc:sldMk cId="1926489452" sldId="289"/>
        </pc:sldMkLst>
      </pc:sldChg>
      <pc:sldChg chg="del">
        <pc:chgData name="Martyna Mikołajek" userId="S::247235@uwr.edu.pl::dbc4b3df-752f-4a15-b45c-f0618cd286a0" providerId="AD" clId="Web-{42C09EA0-79E5-4AFC-88F3-11CC8E7AB72A}" dt="2019-03-10T17:21:18.764" v="87"/>
        <pc:sldMkLst>
          <pc:docMk/>
          <pc:sldMk cId="1607356449" sldId="290"/>
        </pc:sldMkLst>
      </pc:sldChg>
      <pc:sldChg chg="del">
        <pc:chgData name="Martyna Mikołajek" userId="S::247235@uwr.edu.pl::dbc4b3df-752f-4a15-b45c-f0618cd286a0" providerId="AD" clId="Web-{42C09EA0-79E5-4AFC-88F3-11CC8E7AB72A}" dt="2019-03-10T17:21:18.967" v="88"/>
        <pc:sldMkLst>
          <pc:docMk/>
          <pc:sldMk cId="1378797437" sldId="291"/>
        </pc:sldMkLst>
      </pc:sldChg>
      <pc:sldChg chg="del">
        <pc:chgData name="Martyna Mikołajek" userId="S::247235@uwr.edu.pl::dbc4b3df-752f-4a15-b45c-f0618cd286a0" providerId="AD" clId="Web-{42C09EA0-79E5-4AFC-88F3-11CC8E7AB72A}" dt="2019-03-10T17:21:19.139" v="89"/>
        <pc:sldMkLst>
          <pc:docMk/>
          <pc:sldMk cId="2419615982" sldId="292"/>
        </pc:sldMkLst>
      </pc:sldChg>
      <pc:sldChg chg="del">
        <pc:chgData name="Martyna Mikołajek" userId="S::247235@uwr.edu.pl::dbc4b3df-752f-4a15-b45c-f0618cd286a0" providerId="AD" clId="Web-{42C09EA0-79E5-4AFC-88F3-11CC8E7AB72A}" dt="2019-03-10T17:21:20.123" v="90"/>
        <pc:sldMkLst>
          <pc:docMk/>
          <pc:sldMk cId="3561904890" sldId="293"/>
        </pc:sldMkLst>
      </pc:sldChg>
      <pc:sldChg chg="del">
        <pc:chgData name="Martyna Mikołajek" userId="S::247235@uwr.edu.pl::dbc4b3df-752f-4a15-b45c-f0618cd286a0" providerId="AD" clId="Web-{42C09EA0-79E5-4AFC-88F3-11CC8E7AB72A}" dt="2019-03-10T17:21:20.608" v="91"/>
        <pc:sldMkLst>
          <pc:docMk/>
          <pc:sldMk cId="791190069" sldId="294"/>
        </pc:sldMkLst>
      </pc:sldChg>
    </pc:docChg>
  </pc:docChgLst>
  <pc:docChgLst>
    <pc:chgData name="Martyna Mikołajek" userId="S::247235@uwr.edu.pl::dbc4b3df-752f-4a15-b45c-f0618cd286a0" providerId="AD" clId="Web-{57DFBAC5-DCCA-B716-BB36-0A42CEE33540}"/>
    <pc:docChg chg="addSld delSld modSld sldOrd">
      <pc:chgData name="Martyna Mikołajek" userId="S::247235@uwr.edu.pl::dbc4b3df-752f-4a15-b45c-f0618cd286a0" providerId="AD" clId="Web-{57DFBAC5-DCCA-B716-BB36-0A42CEE33540}" dt="2019-01-06T18:00:04.744" v="1180" actId="20577"/>
      <pc:docMkLst>
        <pc:docMk/>
      </pc:docMkLst>
      <pc:sldChg chg="addSp modSp mod modClrScheme chgLayout">
        <pc:chgData name="Martyna Mikołajek" userId="S::247235@uwr.edu.pl::dbc4b3df-752f-4a15-b45c-f0618cd286a0" providerId="AD" clId="Web-{57DFBAC5-DCCA-B716-BB36-0A42CEE33540}" dt="2019-01-06T12:46:30.236" v="116" actId="20577"/>
        <pc:sldMkLst>
          <pc:docMk/>
          <pc:sldMk cId="1680116370" sldId="266"/>
        </pc:sldMkLst>
        <pc:spChg chg="mod ord">
          <ac:chgData name="Martyna Mikołajek" userId="S::247235@uwr.edu.pl::dbc4b3df-752f-4a15-b45c-f0618cd286a0" providerId="AD" clId="Web-{57DFBAC5-DCCA-B716-BB36-0A42CEE33540}" dt="2019-01-06T12:37:22.779" v="51" actId="1076"/>
          <ac:spMkLst>
            <pc:docMk/>
            <pc:sldMk cId="1680116370" sldId="266"/>
            <ac:spMk id="2" creationId="{50ED133F-EDF1-49C2-8FF0-CE46A8DB5534}"/>
          </ac:spMkLst>
        </pc:spChg>
        <pc:spChg chg="add mod ord">
          <ac:chgData name="Martyna Mikołajek" userId="S::247235@uwr.edu.pl::dbc4b3df-752f-4a15-b45c-f0618cd286a0" providerId="AD" clId="Web-{57DFBAC5-DCCA-B716-BB36-0A42CEE33540}" dt="2019-01-06T12:46:30.236" v="116" actId="20577"/>
          <ac:spMkLst>
            <pc:docMk/>
            <pc:sldMk cId="1680116370" sldId="266"/>
            <ac:spMk id="3" creationId="{03B58E44-38F5-482D-A72E-F713229898A9}"/>
          </ac:spMkLst>
        </pc:spChg>
        <pc:graphicFrameChg chg="mod ord modGraphic">
          <ac:chgData name="Martyna Mikołajek" userId="S::247235@uwr.edu.pl::dbc4b3df-752f-4a15-b45c-f0618cd286a0" providerId="AD" clId="Web-{57DFBAC5-DCCA-B716-BB36-0A42CEE33540}" dt="2019-01-06T12:43:59.184" v="103"/>
          <ac:graphicFrameMkLst>
            <pc:docMk/>
            <pc:sldMk cId="1680116370" sldId="266"/>
            <ac:graphicFrameMk id="4" creationId="{DD72E812-C00E-4C99-8084-DA0534380C7A}"/>
          </ac:graphicFrameMkLst>
        </pc:graphicFrameChg>
      </pc:sldChg>
      <pc:sldChg chg="del">
        <pc:chgData name="Martyna Mikołajek" userId="S::247235@uwr.edu.pl::dbc4b3df-752f-4a15-b45c-f0618cd286a0" providerId="AD" clId="Web-{57DFBAC5-DCCA-B716-BB36-0A42CEE33540}" dt="2019-01-06T13:01:07.596" v="297"/>
        <pc:sldMkLst>
          <pc:docMk/>
          <pc:sldMk cId="3628997413" sldId="267"/>
        </pc:sldMkLst>
      </pc:sldChg>
      <pc:sldChg chg="del">
        <pc:chgData name="Martyna Mikołajek" userId="S::247235@uwr.edu.pl::dbc4b3df-752f-4a15-b45c-f0618cd286a0" providerId="AD" clId="Web-{57DFBAC5-DCCA-B716-BB36-0A42CEE33540}" dt="2019-01-06T13:01:08.268" v="298"/>
        <pc:sldMkLst>
          <pc:docMk/>
          <pc:sldMk cId="494852650" sldId="268"/>
        </pc:sldMkLst>
      </pc:sldChg>
      <pc:sldChg chg="del">
        <pc:chgData name="Martyna Mikołajek" userId="S::247235@uwr.edu.pl::dbc4b3df-752f-4a15-b45c-f0618cd286a0" providerId="AD" clId="Web-{57DFBAC5-DCCA-B716-BB36-0A42CEE33540}" dt="2019-01-06T13:01:08.878" v="299"/>
        <pc:sldMkLst>
          <pc:docMk/>
          <pc:sldMk cId="3978396128" sldId="269"/>
        </pc:sldMkLst>
      </pc:sldChg>
      <pc:sldChg chg="modSp">
        <pc:chgData name="Martyna Mikołajek" userId="S::247235@uwr.edu.pl::dbc4b3df-752f-4a15-b45c-f0618cd286a0" providerId="AD" clId="Web-{57DFBAC5-DCCA-B716-BB36-0A42CEE33540}" dt="2019-01-06T13:09:46.240" v="319" actId="20577"/>
        <pc:sldMkLst>
          <pc:docMk/>
          <pc:sldMk cId="1306081323" sldId="270"/>
        </pc:sldMkLst>
        <pc:spChg chg="mod">
          <ac:chgData name="Martyna Mikołajek" userId="S::247235@uwr.edu.pl::dbc4b3df-752f-4a15-b45c-f0618cd286a0" providerId="AD" clId="Web-{57DFBAC5-DCCA-B716-BB36-0A42CEE33540}" dt="2019-01-06T13:03:17.851" v="304" actId="20577"/>
          <ac:spMkLst>
            <pc:docMk/>
            <pc:sldMk cId="1306081323" sldId="270"/>
            <ac:spMk id="2" creationId="{50ED133F-EDF1-49C2-8FF0-CE46A8DB5534}"/>
          </ac:spMkLst>
        </pc:spChg>
        <pc:spChg chg="mod">
          <ac:chgData name="Martyna Mikołajek" userId="S::247235@uwr.edu.pl::dbc4b3df-752f-4a15-b45c-f0618cd286a0" providerId="AD" clId="Web-{57DFBAC5-DCCA-B716-BB36-0A42CEE33540}" dt="2019-01-06T13:09:46.240" v="319" actId="20577"/>
          <ac:spMkLst>
            <pc:docMk/>
            <pc:sldMk cId="1306081323" sldId="270"/>
            <ac:spMk id="3" creationId="{FB2DF72F-BFEA-4C85-A91A-5D01B4543A86}"/>
          </ac:spMkLst>
        </pc:spChg>
      </pc:sldChg>
      <pc:sldChg chg="addSp modSp">
        <pc:chgData name="Martyna Mikołajek" userId="S::247235@uwr.edu.pl::dbc4b3df-752f-4a15-b45c-f0618cd286a0" providerId="AD" clId="Web-{57DFBAC5-DCCA-B716-BB36-0A42CEE33540}" dt="2019-01-06T16:49:24.608" v="508" actId="1076"/>
        <pc:sldMkLst>
          <pc:docMk/>
          <pc:sldMk cId="540584634" sldId="271"/>
        </pc:sldMkLst>
        <pc:spChg chg="mod">
          <ac:chgData name="Martyna Mikołajek" userId="S::247235@uwr.edu.pl::dbc4b3df-752f-4a15-b45c-f0618cd286a0" providerId="AD" clId="Web-{57DFBAC5-DCCA-B716-BB36-0A42CEE33540}" dt="2019-01-06T16:47:07.889" v="447" actId="1076"/>
          <ac:spMkLst>
            <pc:docMk/>
            <pc:sldMk cId="540584634" sldId="271"/>
            <ac:spMk id="2" creationId="{50ED133F-EDF1-49C2-8FF0-CE46A8DB5534}"/>
          </ac:spMkLst>
        </pc:spChg>
        <pc:spChg chg="mod">
          <ac:chgData name="Martyna Mikołajek" userId="S::247235@uwr.edu.pl::dbc4b3df-752f-4a15-b45c-f0618cd286a0" providerId="AD" clId="Web-{57DFBAC5-DCCA-B716-BB36-0A42CEE33540}" dt="2019-01-06T16:49:15.061" v="506" actId="14100"/>
          <ac:spMkLst>
            <pc:docMk/>
            <pc:sldMk cId="540584634" sldId="271"/>
            <ac:spMk id="3" creationId="{FB2DF72F-BFEA-4C85-A91A-5D01B4543A86}"/>
          </ac:spMkLst>
        </pc:spChg>
        <pc:graphicFrameChg chg="add mod modGraphic">
          <ac:chgData name="Martyna Mikołajek" userId="S::247235@uwr.edu.pl::dbc4b3df-752f-4a15-b45c-f0618cd286a0" providerId="AD" clId="Web-{57DFBAC5-DCCA-B716-BB36-0A42CEE33540}" dt="2019-01-06T16:49:24.608" v="508" actId="1076"/>
          <ac:graphicFrameMkLst>
            <pc:docMk/>
            <pc:sldMk cId="540584634" sldId="271"/>
            <ac:graphicFrameMk id="4" creationId="{B125BA9E-668B-43E8-BFEC-40772167C80E}"/>
          </ac:graphicFrameMkLst>
        </pc:graphicFrameChg>
      </pc:sldChg>
      <pc:sldChg chg="modSp add replId">
        <pc:chgData name="Martyna Mikołajek" userId="S::247235@uwr.edu.pl::dbc4b3df-752f-4a15-b45c-f0618cd286a0" providerId="AD" clId="Web-{57DFBAC5-DCCA-B716-BB36-0A42CEE33540}" dt="2019-01-06T12:50:34.698" v="139" actId="20577"/>
        <pc:sldMkLst>
          <pc:docMk/>
          <pc:sldMk cId="1035288809" sldId="272"/>
        </pc:sldMkLst>
        <pc:spChg chg="mod">
          <ac:chgData name="Martyna Mikołajek" userId="S::247235@uwr.edu.pl::dbc4b3df-752f-4a15-b45c-f0618cd286a0" providerId="AD" clId="Web-{57DFBAC5-DCCA-B716-BB36-0A42CEE33540}" dt="2019-01-06T12:50:34.698" v="139" actId="20577"/>
          <ac:spMkLst>
            <pc:docMk/>
            <pc:sldMk cId="1035288809" sldId="272"/>
            <ac:spMk id="3" creationId="{03B58E44-38F5-482D-A72E-F713229898A9}"/>
          </ac:spMkLst>
        </pc:spChg>
        <pc:graphicFrameChg chg="mod modGraphic">
          <ac:chgData name="Martyna Mikołajek" userId="S::247235@uwr.edu.pl::dbc4b3df-752f-4a15-b45c-f0618cd286a0" providerId="AD" clId="Web-{57DFBAC5-DCCA-B716-BB36-0A42CEE33540}" dt="2019-01-06T12:48:30.772" v="130"/>
          <ac:graphicFrameMkLst>
            <pc:docMk/>
            <pc:sldMk cId="1035288809" sldId="272"/>
            <ac:graphicFrameMk id="4" creationId="{DD72E812-C00E-4C99-8084-DA0534380C7A}"/>
          </ac:graphicFrameMkLst>
        </pc:graphicFrameChg>
      </pc:sldChg>
      <pc:sldChg chg="modSp add replId">
        <pc:chgData name="Martyna Mikołajek" userId="S::247235@uwr.edu.pl::dbc4b3df-752f-4a15-b45c-f0618cd286a0" providerId="AD" clId="Web-{57DFBAC5-DCCA-B716-BB36-0A42CEE33540}" dt="2019-01-06T12:52:30.859" v="168" actId="20577"/>
        <pc:sldMkLst>
          <pc:docMk/>
          <pc:sldMk cId="3573872783" sldId="273"/>
        </pc:sldMkLst>
        <pc:spChg chg="mod">
          <ac:chgData name="Martyna Mikołajek" userId="S::247235@uwr.edu.pl::dbc4b3df-752f-4a15-b45c-f0618cd286a0" providerId="AD" clId="Web-{57DFBAC5-DCCA-B716-BB36-0A42CEE33540}" dt="2019-01-06T12:52:30.859" v="168" actId="20577"/>
          <ac:spMkLst>
            <pc:docMk/>
            <pc:sldMk cId="3573872783" sldId="273"/>
            <ac:spMk id="3" creationId="{03B58E44-38F5-482D-A72E-F713229898A9}"/>
          </ac:spMkLst>
        </pc:spChg>
        <pc:graphicFrameChg chg="mod modGraphic">
          <ac:chgData name="Martyna Mikołajek" userId="S::247235@uwr.edu.pl::dbc4b3df-752f-4a15-b45c-f0618cd286a0" providerId="AD" clId="Web-{57DFBAC5-DCCA-B716-BB36-0A42CEE33540}" dt="2019-01-06T12:51:40.920" v="151"/>
          <ac:graphicFrameMkLst>
            <pc:docMk/>
            <pc:sldMk cId="3573872783" sldId="273"/>
            <ac:graphicFrameMk id="4" creationId="{DD72E812-C00E-4C99-8084-DA0534380C7A}"/>
          </ac:graphicFrameMkLst>
        </pc:graphicFrameChg>
      </pc:sldChg>
      <pc:sldChg chg="modSp add replId">
        <pc:chgData name="Martyna Mikołajek" userId="S::247235@uwr.edu.pl::dbc4b3df-752f-4a15-b45c-f0618cd286a0" providerId="AD" clId="Web-{57DFBAC5-DCCA-B716-BB36-0A42CEE33540}" dt="2019-01-06T12:54:12.644" v="197" actId="20577"/>
        <pc:sldMkLst>
          <pc:docMk/>
          <pc:sldMk cId="1486979553" sldId="274"/>
        </pc:sldMkLst>
        <pc:spChg chg="mod">
          <ac:chgData name="Martyna Mikołajek" userId="S::247235@uwr.edu.pl::dbc4b3df-752f-4a15-b45c-f0618cd286a0" providerId="AD" clId="Web-{57DFBAC5-DCCA-B716-BB36-0A42CEE33540}" dt="2019-01-06T12:54:12.644" v="197" actId="20577"/>
          <ac:spMkLst>
            <pc:docMk/>
            <pc:sldMk cId="1486979553" sldId="274"/>
            <ac:spMk id="3" creationId="{03B58E44-38F5-482D-A72E-F713229898A9}"/>
          </ac:spMkLst>
        </pc:spChg>
        <pc:graphicFrameChg chg="mod modGraphic">
          <ac:chgData name="Martyna Mikołajek" userId="S::247235@uwr.edu.pl::dbc4b3df-752f-4a15-b45c-f0618cd286a0" providerId="AD" clId="Web-{57DFBAC5-DCCA-B716-BB36-0A42CEE33540}" dt="2019-01-06T12:53:24.798" v="186"/>
          <ac:graphicFrameMkLst>
            <pc:docMk/>
            <pc:sldMk cId="1486979553" sldId="274"/>
            <ac:graphicFrameMk id="4" creationId="{DD72E812-C00E-4C99-8084-DA0534380C7A}"/>
          </ac:graphicFrameMkLst>
        </pc:graphicFrameChg>
      </pc:sldChg>
      <pc:sldChg chg="modSp add replId">
        <pc:chgData name="Martyna Mikołajek" userId="S::247235@uwr.edu.pl::dbc4b3df-752f-4a15-b45c-f0618cd286a0" providerId="AD" clId="Web-{57DFBAC5-DCCA-B716-BB36-0A42CEE33540}" dt="2019-01-06T12:55:56.554" v="231" actId="20577"/>
        <pc:sldMkLst>
          <pc:docMk/>
          <pc:sldMk cId="656038302" sldId="275"/>
        </pc:sldMkLst>
        <pc:spChg chg="mod">
          <ac:chgData name="Martyna Mikołajek" userId="S::247235@uwr.edu.pl::dbc4b3df-752f-4a15-b45c-f0618cd286a0" providerId="AD" clId="Web-{57DFBAC5-DCCA-B716-BB36-0A42CEE33540}" dt="2019-01-06T12:55:56.554" v="231" actId="20577"/>
          <ac:spMkLst>
            <pc:docMk/>
            <pc:sldMk cId="656038302" sldId="275"/>
            <ac:spMk id="3" creationId="{03B58E44-38F5-482D-A72E-F713229898A9}"/>
          </ac:spMkLst>
        </pc:spChg>
        <pc:graphicFrameChg chg="mod modGraphic">
          <ac:chgData name="Martyna Mikołajek" userId="S::247235@uwr.edu.pl::dbc4b3df-752f-4a15-b45c-f0618cd286a0" providerId="AD" clId="Web-{57DFBAC5-DCCA-B716-BB36-0A42CEE33540}" dt="2019-01-06T12:55:06.427" v="220"/>
          <ac:graphicFrameMkLst>
            <pc:docMk/>
            <pc:sldMk cId="656038302" sldId="275"/>
            <ac:graphicFrameMk id="4" creationId="{DD72E812-C00E-4C99-8084-DA0534380C7A}"/>
          </ac:graphicFrameMkLst>
        </pc:graphicFrameChg>
      </pc:sldChg>
      <pc:sldChg chg="modSp add replId">
        <pc:chgData name="Martyna Mikołajek" userId="S::247235@uwr.edu.pl::dbc4b3df-752f-4a15-b45c-f0618cd286a0" providerId="AD" clId="Web-{57DFBAC5-DCCA-B716-BB36-0A42CEE33540}" dt="2019-01-06T12:59:49.656" v="265" actId="20577"/>
        <pc:sldMkLst>
          <pc:docMk/>
          <pc:sldMk cId="2751165275" sldId="276"/>
        </pc:sldMkLst>
        <pc:spChg chg="mod">
          <ac:chgData name="Martyna Mikołajek" userId="S::247235@uwr.edu.pl::dbc4b3df-752f-4a15-b45c-f0618cd286a0" providerId="AD" clId="Web-{57DFBAC5-DCCA-B716-BB36-0A42CEE33540}" dt="2019-01-06T12:59:49.656" v="265" actId="20577"/>
          <ac:spMkLst>
            <pc:docMk/>
            <pc:sldMk cId="2751165275" sldId="276"/>
            <ac:spMk id="3" creationId="{03B58E44-38F5-482D-A72E-F713229898A9}"/>
          </ac:spMkLst>
        </pc:spChg>
        <pc:graphicFrameChg chg="mod modGraphic">
          <ac:chgData name="Martyna Mikołajek" userId="S::247235@uwr.edu.pl::dbc4b3df-752f-4a15-b45c-f0618cd286a0" providerId="AD" clId="Web-{57DFBAC5-DCCA-B716-BB36-0A42CEE33540}" dt="2019-01-06T12:58:07.402" v="248"/>
          <ac:graphicFrameMkLst>
            <pc:docMk/>
            <pc:sldMk cId="2751165275" sldId="276"/>
            <ac:graphicFrameMk id="4" creationId="{DD72E812-C00E-4C99-8084-DA0534380C7A}"/>
          </ac:graphicFrameMkLst>
        </pc:graphicFrameChg>
      </pc:sldChg>
      <pc:sldChg chg="modSp add replId">
        <pc:chgData name="Martyna Mikołajek" userId="S::247235@uwr.edu.pl::dbc4b3df-752f-4a15-b45c-f0618cd286a0" providerId="AD" clId="Web-{57DFBAC5-DCCA-B716-BB36-0A42CEE33540}" dt="2019-01-06T13:01:01.643" v="296"/>
        <pc:sldMkLst>
          <pc:docMk/>
          <pc:sldMk cId="2837630510" sldId="277"/>
        </pc:sldMkLst>
        <pc:spChg chg="mod">
          <ac:chgData name="Martyna Mikołajek" userId="S::247235@uwr.edu.pl::dbc4b3df-752f-4a15-b45c-f0618cd286a0" providerId="AD" clId="Web-{57DFBAC5-DCCA-B716-BB36-0A42CEE33540}" dt="2019-01-06T13:00:43.236" v="280" actId="20577"/>
          <ac:spMkLst>
            <pc:docMk/>
            <pc:sldMk cId="2837630510" sldId="277"/>
            <ac:spMk id="3" creationId="{03B58E44-38F5-482D-A72E-F713229898A9}"/>
          </ac:spMkLst>
        </pc:spChg>
        <pc:graphicFrameChg chg="mod modGraphic">
          <ac:chgData name="Martyna Mikołajek" userId="S::247235@uwr.edu.pl::dbc4b3df-752f-4a15-b45c-f0618cd286a0" providerId="AD" clId="Web-{57DFBAC5-DCCA-B716-BB36-0A42CEE33540}" dt="2019-01-06T13:01:01.643" v="296"/>
          <ac:graphicFrameMkLst>
            <pc:docMk/>
            <pc:sldMk cId="2837630510" sldId="277"/>
            <ac:graphicFrameMk id="4" creationId="{DD72E812-C00E-4C99-8084-DA0534380C7A}"/>
          </ac:graphicFrameMkLst>
        </pc:graphicFrameChg>
      </pc:sldChg>
      <pc:sldChg chg="addSp delSp modSp add replId">
        <pc:chgData name="Martyna Mikołajek" userId="S::247235@uwr.edu.pl::dbc4b3df-752f-4a15-b45c-f0618cd286a0" providerId="AD" clId="Web-{57DFBAC5-DCCA-B716-BB36-0A42CEE33540}" dt="2019-01-06T16:53:38.952" v="695"/>
        <pc:sldMkLst>
          <pc:docMk/>
          <pc:sldMk cId="1365886650" sldId="278"/>
        </pc:sldMkLst>
        <pc:spChg chg="mod">
          <ac:chgData name="Martyna Mikołajek" userId="S::247235@uwr.edu.pl::dbc4b3df-752f-4a15-b45c-f0618cd286a0" providerId="AD" clId="Web-{57DFBAC5-DCCA-B716-BB36-0A42CEE33540}" dt="2019-01-06T16:50:24.764" v="521" actId="20577"/>
          <ac:spMkLst>
            <pc:docMk/>
            <pc:sldMk cId="1365886650" sldId="278"/>
            <ac:spMk id="3" creationId="{FB2DF72F-BFEA-4C85-A91A-5D01B4543A86}"/>
          </ac:spMkLst>
        </pc:spChg>
        <pc:graphicFrameChg chg="add del mod">
          <ac:chgData name="Martyna Mikołajek" userId="S::247235@uwr.edu.pl::dbc4b3df-752f-4a15-b45c-f0618cd286a0" providerId="AD" clId="Web-{57DFBAC5-DCCA-B716-BB36-0A42CEE33540}" dt="2019-01-06T16:51:00.873" v="527"/>
          <ac:graphicFrameMkLst>
            <pc:docMk/>
            <pc:sldMk cId="1365886650" sldId="278"/>
            <ac:graphicFrameMk id="4" creationId="{0F7BC8AA-21F4-4C03-87C2-8A9674210EE6}"/>
          </ac:graphicFrameMkLst>
        </pc:graphicFrameChg>
        <pc:graphicFrameChg chg="add mod modGraphic">
          <ac:chgData name="Martyna Mikołajek" userId="S::247235@uwr.edu.pl::dbc4b3df-752f-4a15-b45c-f0618cd286a0" providerId="AD" clId="Web-{57DFBAC5-DCCA-B716-BB36-0A42CEE33540}" dt="2019-01-06T16:53:38.952" v="695"/>
          <ac:graphicFrameMkLst>
            <pc:docMk/>
            <pc:sldMk cId="1365886650" sldId="278"/>
            <ac:graphicFrameMk id="7" creationId="{FB3DB9FA-380C-4662-A35D-FAD22BFF79AB}"/>
          </ac:graphicFrameMkLst>
        </pc:graphicFrameChg>
      </pc:sldChg>
      <pc:sldChg chg="delSp modSp add replId">
        <pc:chgData name="Martyna Mikołajek" userId="S::247235@uwr.edu.pl::dbc4b3df-752f-4a15-b45c-f0618cd286a0" providerId="AD" clId="Web-{57DFBAC5-DCCA-B716-BB36-0A42CEE33540}" dt="2019-01-06T16:55:23.874" v="716" actId="20577"/>
        <pc:sldMkLst>
          <pc:docMk/>
          <pc:sldMk cId="3483595214" sldId="279"/>
        </pc:sldMkLst>
        <pc:spChg chg="mod">
          <ac:chgData name="Martyna Mikołajek" userId="S::247235@uwr.edu.pl::dbc4b3df-752f-4a15-b45c-f0618cd286a0" providerId="AD" clId="Web-{57DFBAC5-DCCA-B716-BB36-0A42CEE33540}" dt="2019-01-06T16:55:23.874" v="716" actId="20577"/>
          <ac:spMkLst>
            <pc:docMk/>
            <pc:sldMk cId="3483595214" sldId="279"/>
            <ac:spMk id="3" creationId="{FB2DF72F-BFEA-4C85-A91A-5D01B4543A86}"/>
          </ac:spMkLst>
        </pc:spChg>
        <pc:graphicFrameChg chg="del">
          <ac:chgData name="Martyna Mikołajek" userId="S::247235@uwr.edu.pl::dbc4b3df-752f-4a15-b45c-f0618cd286a0" providerId="AD" clId="Web-{57DFBAC5-DCCA-B716-BB36-0A42CEE33540}" dt="2019-01-06T16:54:04.780" v="697"/>
          <ac:graphicFrameMkLst>
            <pc:docMk/>
            <pc:sldMk cId="3483595214" sldId="279"/>
            <ac:graphicFrameMk id="7" creationId="{FB3DB9FA-380C-4662-A35D-FAD22BFF79AB}"/>
          </ac:graphicFrameMkLst>
        </pc:graphicFrameChg>
      </pc:sldChg>
      <pc:sldChg chg="modSp new">
        <pc:chgData name="Martyna Mikołajek" userId="S::247235@uwr.edu.pl::dbc4b3df-752f-4a15-b45c-f0618cd286a0" providerId="AD" clId="Web-{57DFBAC5-DCCA-B716-BB36-0A42CEE33540}" dt="2019-01-06T16:59:07.593" v="738" actId="20577"/>
        <pc:sldMkLst>
          <pc:docMk/>
          <pc:sldMk cId="2988947486" sldId="280"/>
        </pc:sldMkLst>
        <pc:spChg chg="mod">
          <ac:chgData name="Martyna Mikołajek" userId="S::247235@uwr.edu.pl::dbc4b3df-752f-4a15-b45c-f0618cd286a0" providerId="AD" clId="Web-{57DFBAC5-DCCA-B716-BB36-0A42CEE33540}" dt="2019-01-06T16:58:43.093" v="727" actId="20577"/>
          <ac:spMkLst>
            <pc:docMk/>
            <pc:sldMk cId="2988947486" sldId="280"/>
            <ac:spMk id="2" creationId="{93D9D814-6B8D-4AC5-97AB-AD08B14926B8}"/>
          </ac:spMkLst>
        </pc:spChg>
        <pc:spChg chg="mod">
          <ac:chgData name="Martyna Mikołajek" userId="S::247235@uwr.edu.pl::dbc4b3df-752f-4a15-b45c-f0618cd286a0" providerId="AD" clId="Web-{57DFBAC5-DCCA-B716-BB36-0A42CEE33540}" dt="2019-01-06T16:59:07.593" v="738" actId="20577"/>
          <ac:spMkLst>
            <pc:docMk/>
            <pc:sldMk cId="2988947486" sldId="280"/>
            <ac:spMk id="3" creationId="{CC447BFC-3B80-47D0-8898-757530A4F0AB}"/>
          </ac:spMkLst>
        </pc:spChg>
      </pc:sldChg>
      <pc:sldChg chg="addSp modSp add replId">
        <pc:chgData name="Martyna Mikołajek" userId="S::247235@uwr.edu.pl::dbc4b3df-752f-4a15-b45c-f0618cd286a0" providerId="AD" clId="Web-{57DFBAC5-DCCA-B716-BB36-0A42CEE33540}" dt="2019-01-06T17:23:14.423" v="807" actId="1076"/>
        <pc:sldMkLst>
          <pc:docMk/>
          <pc:sldMk cId="4183738664" sldId="281"/>
        </pc:sldMkLst>
        <pc:spChg chg="mod">
          <ac:chgData name="Martyna Mikołajek" userId="S::247235@uwr.edu.pl::dbc4b3df-752f-4a15-b45c-f0618cd286a0" providerId="AD" clId="Web-{57DFBAC5-DCCA-B716-BB36-0A42CEE33540}" dt="2019-01-06T17:19:28.079" v="743" actId="20577"/>
          <ac:spMkLst>
            <pc:docMk/>
            <pc:sldMk cId="4183738664" sldId="281"/>
            <ac:spMk id="2" creationId="{93D9D814-6B8D-4AC5-97AB-AD08B14926B8}"/>
          </ac:spMkLst>
        </pc:spChg>
        <pc:spChg chg="mod">
          <ac:chgData name="Martyna Mikołajek" userId="S::247235@uwr.edu.pl::dbc4b3df-752f-4a15-b45c-f0618cd286a0" providerId="AD" clId="Web-{57DFBAC5-DCCA-B716-BB36-0A42CEE33540}" dt="2019-01-06T17:23:05.955" v="804" actId="20577"/>
          <ac:spMkLst>
            <pc:docMk/>
            <pc:sldMk cId="4183738664" sldId="281"/>
            <ac:spMk id="3" creationId="{CC447BFC-3B80-47D0-8898-757530A4F0AB}"/>
          </ac:spMkLst>
        </pc:spChg>
        <pc:cxnChg chg="add mod">
          <ac:chgData name="Martyna Mikołajek" userId="S::247235@uwr.edu.pl::dbc4b3df-752f-4a15-b45c-f0618cd286a0" providerId="AD" clId="Web-{57DFBAC5-DCCA-B716-BB36-0A42CEE33540}" dt="2019-01-06T17:23:14.423" v="807" actId="1076"/>
          <ac:cxnSpMkLst>
            <pc:docMk/>
            <pc:sldMk cId="4183738664" sldId="281"/>
            <ac:cxnSpMk id="4" creationId="{B8A77142-46DB-46C5-BBBA-CC6C42BEE8CD}"/>
          </ac:cxnSpMkLst>
        </pc:cxnChg>
      </pc:sldChg>
      <pc:sldChg chg="modSp add replId">
        <pc:chgData name="Martyna Mikołajek" userId="S::247235@uwr.edu.pl::dbc4b3df-752f-4a15-b45c-f0618cd286a0" providerId="AD" clId="Web-{57DFBAC5-DCCA-B716-BB36-0A42CEE33540}" dt="2019-01-06T17:28:25.409" v="828" actId="1076"/>
        <pc:sldMkLst>
          <pc:docMk/>
          <pc:sldMk cId="3322136866" sldId="282"/>
        </pc:sldMkLst>
        <pc:spChg chg="mod">
          <ac:chgData name="Martyna Mikołajek" userId="S::247235@uwr.edu.pl::dbc4b3df-752f-4a15-b45c-f0618cd286a0" providerId="AD" clId="Web-{57DFBAC5-DCCA-B716-BB36-0A42CEE33540}" dt="2019-01-06T17:28:20.409" v="825" actId="20577"/>
          <ac:spMkLst>
            <pc:docMk/>
            <pc:sldMk cId="3322136866" sldId="282"/>
            <ac:spMk id="3" creationId="{CC447BFC-3B80-47D0-8898-757530A4F0AB}"/>
          </ac:spMkLst>
        </pc:spChg>
        <pc:cxnChg chg="mod">
          <ac:chgData name="Martyna Mikołajek" userId="S::247235@uwr.edu.pl::dbc4b3df-752f-4a15-b45c-f0618cd286a0" providerId="AD" clId="Web-{57DFBAC5-DCCA-B716-BB36-0A42CEE33540}" dt="2019-01-06T17:28:25.409" v="828" actId="1076"/>
          <ac:cxnSpMkLst>
            <pc:docMk/>
            <pc:sldMk cId="3322136866" sldId="282"/>
            <ac:cxnSpMk id="4" creationId="{B8A77142-46DB-46C5-BBBA-CC6C42BEE8CD}"/>
          </ac:cxnSpMkLst>
        </pc:cxnChg>
      </pc:sldChg>
      <pc:sldChg chg="modSp add replId">
        <pc:chgData name="Martyna Mikołajek" userId="S::247235@uwr.edu.pl::dbc4b3df-752f-4a15-b45c-f0618cd286a0" providerId="AD" clId="Web-{57DFBAC5-DCCA-B716-BB36-0A42CEE33540}" dt="2019-01-06T17:31:10.691" v="851" actId="20577"/>
        <pc:sldMkLst>
          <pc:docMk/>
          <pc:sldMk cId="861794706" sldId="283"/>
        </pc:sldMkLst>
        <pc:spChg chg="mod">
          <ac:chgData name="Martyna Mikołajek" userId="S::247235@uwr.edu.pl::dbc4b3df-752f-4a15-b45c-f0618cd286a0" providerId="AD" clId="Web-{57DFBAC5-DCCA-B716-BB36-0A42CEE33540}" dt="2019-01-06T17:31:10.691" v="851" actId="20577"/>
          <ac:spMkLst>
            <pc:docMk/>
            <pc:sldMk cId="861794706" sldId="283"/>
            <ac:spMk id="3" creationId="{CC447BFC-3B80-47D0-8898-757530A4F0AB}"/>
          </ac:spMkLst>
        </pc:spChg>
      </pc:sldChg>
      <pc:sldChg chg="modSp add replId">
        <pc:chgData name="Martyna Mikołajek" userId="S::247235@uwr.edu.pl::dbc4b3df-752f-4a15-b45c-f0618cd286a0" providerId="AD" clId="Web-{57DFBAC5-DCCA-B716-BB36-0A42CEE33540}" dt="2019-01-06T17:32:39.316" v="865" actId="1076"/>
        <pc:sldMkLst>
          <pc:docMk/>
          <pc:sldMk cId="3895922577" sldId="284"/>
        </pc:sldMkLst>
        <pc:spChg chg="mod">
          <ac:chgData name="Martyna Mikołajek" userId="S::247235@uwr.edu.pl::dbc4b3df-752f-4a15-b45c-f0618cd286a0" providerId="AD" clId="Web-{57DFBAC5-DCCA-B716-BB36-0A42CEE33540}" dt="2019-01-06T17:32:34.613" v="862" actId="20577"/>
          <ac:spMkLst>
            <pc:docMk/>
            <pc:sldMk cId="3895922577" sldId="284"/>
            <ac:spMk id="3" creationId="{CC447BFC-3B80-47D0-8898-757530A4F0AB}"/>
          </ac:spMkLst>
        </pc:spChg>
        <pc:cxnChg chg="mod">
          <ac:chgData name="Martyna Mikołajek" userId="S::247235@uwr.edu.pl::dbc4b3df-752f-4a15-b45c-f0618cd286a0" providerId="AD" clId="Web-{57DFBAC5-DCCA-B716-BB36-0A42CEE33540}" dt="2019-01-06T17:32:39.316" v="865" actId="1076"/>
          <ac:cxnSpMkLst>
            <pc:docMk/>
            <pc:sldMk cId="3895922577" sldId="284"/>
            <ac:cxnSpMk id="4" creationId="{B8A77142-46DB-46C5-BBBA-CC6C42BEE8CD}"/>
          </ac:cxnSpMkLst>
        </pc:cxnChg>
      </pc:sldChg>
      <pc:sldChg chg="modSp add replId">
        <pc:chgData name="Martyna Mikołajek" userId="S::247235@uwr.edu.pl::dbc4b3df-752f-4a15-b45c-f0618cd286a0" providerId="AD" clId="Web-{57DFBAC5-DCCA-B716-BB36-0A42CEE33540}" dt="2019-01-06T17:41:00.802" v="912" actId="1076"/>
        <pc:sldMkLst>
          <pc:docMk/>
          <pc:sldMk cId="789357998" sldId="285"/>
        </pc:sldMkLst>
        <pc:spChg chg="mod">
          <ac:chgData name="Martyna Mikołajek" userId="S::247235@uwr.edu.pl::dbc4b3df-752f-4a15-b45c-f0618cd286a0" providerId="AD" clId="Web-{57DFBAC5-DCCA-B716-BB36-0A42CEE33540}" dt="2019-01-06T17:40:57.240" v="910" actId="20577"/>
          <ac:spMkLst>
            <pc:docMk/>
            <pc:sldMk cId="789357998" sldId="285"/>
            <ac:spMk id="3" creationId="{CC447BFC-3B80-47D0-8898-757530A4F0AB}"/>
          </ac:spMkLst>
        </pc:spChg>
        <pc:cxnChg chg="mod">
          <ac:chgData name="Martyna Mikołajek" userId="S::247235@uwr.edu.pl::dbc4b3df-752f-4a15-b45c-f0618cd286a0" providerId="AD" clId="Web-{57DFBAC5-DCCA-B716-BB36-0A42CEE33540}" dt="2019-01-06T17:41:00.802" v="912" actId="1076"/>
          <ac:cxnSpMkLst>
            <pc:docMk/>
            <pc:sldMk cId="789357998" sldId="285"/>
            <ac:cxnSpMk id="4" creationId="{B8A77142-46DB-46C5-BBBA-CC6C42BEE8CD}"/>
          </ac:cxnSpMkLst>
        </pc:cxnChg>
      </pc:sldChg>
      <pc:sldChg chg="modSp add replId">
        <pc:chgData name="Martyna Mikołajek" userId="S::247235@uwr.edu.pl::dbc4b3df-752f-4a15-b45c-f0618cd286a0" providerId="AD" clId="Web-{57DFBAC5-DCCA-B716-BB36-0A42CEE33540}" dt="2019-01-06T17:47:34.444" v="960" actId="20577"/>
        <pc:sldMkLst>
          <pc:docMk/>
          <pc:sldMk cId="281082875" sldId="286"/>
        </pc:sldMkLst>
        <pc:spChg chg="mod">
          <ac:chgData name="Martyna Mikołajek" userId="S::247235@uwr.edu.pl::dbc4b3df-752f-4a15-b45c-f0618cd286a0" providerId="AD" clId="Web-{57DFBAC5-DCCA-B716-BB36-0A42CEE33540}" dt="2019-01-06T17:44:54.959" v="926" actId="20577"/>
          <ac:spMkLst>
            <pc:docMk/>
            <pc:sldMk cId="281082875" sldId="286"/>
            <ac:spMk id="2" creationId="{93D9D814-6B8D-4AC5-97AB-AD08B14926B8}"/>
          </ac:spMkLst>
        </pc:spChg>
        <pc:spChg chg="mod">
          <ac:chgData name="Martyna Mikołajek" userId="S::247235@uwr.edu.pl::dbc4b3df-752f-4a15-b45c-f0618cd286a0" providerId="AD" clId="Web-{57DFBAC5-DCCA-B716-BB36-0A42CEE33540}" dt="2019-01-06T17:47:34.444" v="960" actId="20577"/>
          <ac:spMkLst>
            <pc:docMk/>
            <pc:sldMk cId="281082875" sldId="286"/>
            <ac:spMk id="3" creationId="{CC447BFC-3B80-47D0-8898-757530A4F0AB}"/>
          </ac:spMkLst>
        </pc:spChg>
        <pc:cxnChg chg="mod">
          <ac:chgData name="Martyna Mikołajek" userId="S::247235@uwr.edu.pl::dbc4b3df-752f-4a15-b45c-f0618cd286a0" providerId="AD" clId="Web-{57DFBAC5-DCCA-B716-BB36-0A42CEE33540}" dt="2019-01-06T17:47:16.226" v="955" actId="1076"/>
          <ac:cxnSpMkLst>
            <pc:docMk/>
            <pc:sldMk cId="281082875" sldId="286"/>
            <ac:cxnSpMk id="4" creationId="{B8A77142-46DB-46C5-BBBA-CC6C42BEE8CD}"/>
          </ac:cxnSpMkLst>
        </pc:cxnChg>
      </pc:sldChg>
      <pc:sldChg chg="modSp new">
        <pc:chgData name="Martyna Mikołajek" userId="S::247235@uwr.edu.pl::dbc4b3df-752f-4a15-b45c-f0618cd286a0" providerId="AD" clId="Web-{57DFBAC5-DCCA-B716-BB36-0A42CEE33540}" dt="2019-01-06T17:48:38.179" v="967" actId="14100"/>
        <pc:sldMkLst>
          <pc:docMk/>
          <pc:sldMk cId="1435901337" sldId="287"/>
        </pc:sldMkLst>
        <pc:spChg chg="mod">
          <ac:chgData name="Martyna Mikołajek" userId="S::247235@uwr.edu.pl::dbc4b3df-752f-4a15-b45c-f0618cd286a0" providerId="AD" clId="Web-{57DFBAC5-DCCA-B716-BB36-0A42CEE33540}" dt="2019-01-06T17:48:38.179" v="967" actId="14100"/>
          <ac:spMkLst>
            <pc:docMk/>
            <pc:sldMk cId="1435901337" sldId="287"/>
            <ac:spMk id="2" creationId="{76728290-FAC2-4AC2-A473-D9ACFCA146CA}"/>
          </ac:spMkLst>
        </pc:spChg>
      </pc:sldChg>
      <pc:sldChg chg="modSp new">
        <pc:chgData name="Martyna Mikołajek" userId="S::247235@uwr.edu.pl::dbc4b3df-752f-4a15-b45c-f0618cd286a0" providerId="AD" clId="Web-{57DFBAC5-DCCA-B716-BB36-0A42CEE33540}" dt="2019-01-06T17:53:40.399" v="1079" actId="14100"/>
        <pc:sldMkLst>
          <pc:docMk/>
          <pc:sldMk cId="1069408260" sldId="288"/>
        </pc:sldMkLst>
        <pc:spChg chg="mod">
          <ac:chgData name="Martyna Mikołajek" userId="S::247235@uwr.edu.pl::dbc4b3df-752f-4a15-b45c-f0618cd286a0" providerId="AD" clId="Web-{57DFBAC5-DCCA-B716-BB36-0A42CEE33540}" dt="2019-01-06T17:53:32.399" v="1077" actId="1076"/>
          <ac:spMkLst>
            <pc:docMk/>
            <pc:sldMk cId="1069408260" sldId="288"/>
            <ac:spMk id="2" creationId="{C7D3671E-EF8F-4B38-96DE-F090CFEC1BCB}"/>
          </ac:spMkLst>
        </pc:spChg>
        <pc:spChg chg="mod">
          <ac:chgData name="Martyna Mikołajek" userId="S::247235@uwr.edu.pl::dbc4b3df-752f-4a15-b45c-f0618cd286a0" providerId="AD" clId="Web-{57DFBAC5-DCCA-B716-BB36-0A42CEE33540}" dt="2019-01-06T17:53:40.399" v="1079" actId="14100"/>
          <ac:spMkLst>
            <pc:docMk/>
            <pc:sldMk cId="1069408260" sldId="288"/>
            <ac:spMk id="3" creationId="{91D2111B-2A3F-497C-A857-14A98AF007E0}"/>
          </ac:spMkLst>
        </pc:spChg>
      </pc:sldChg>
      <pc:sldChg chg="modSp add replId">
        <pc:chgData name="Martyna Mikołajek" userId="S::247235@uwr.edu.pl::dbc4b3df-752f-4a15-b45c-f0618cd286a0" providerId="AD" clId="Web-{57DFBAC5-DCCA-B716-BB36-0A42CEE33540}" dt="2019-01-06T17:56:43.259" v="1109" actId="20577"/>
        <pc:sldMkLst>
          <pc:docMk/>
          <pc:sldMk cId="1926489452" sldId="289"/>
        </pc:sldMkLst>
        <pc:spChg chg="mod">
          <ac:chgData name="Martyna Mikołajek" userId="S::247235@uwr.edu.pl::dbc4b3df-752f-4a15-b45c-f0618cd286a0" providerId="AD" clId="Web-{57DFBAC5-DCCA-B716-BB36-0A42CEE33540}" dt="2019-01-06T17:56:43.259" v="1109" actId="20577"/>
          <ac:spMkLst>
            <pc:docMk/>
            <pc:sldMk cId="1926489452" sldId="289"/>
            <ac:spMk id="3" creationId="{CC447BFC-3B80-47D0-8898-757530A4F0AB}"/>
          </ac:spMkLst>
        </pc:spChg>
      </pc:sldChg>
      <pc:sldChg chg="modSp add replId">
        <pc:chgData name="Martyna Mikołajek" userId="S::247235@uwr.edu.pl::dbc4b3df-752f-4a15-b45c-f0618cd286a0" providerId="AD" clId="Web-{57DFBAC5-DCCA-B716-BB36-0A42CEE33540}" dt="2019-01-06T17:56:48.743" v="1116" actId="20577"/>
        <pc:sldMkLst>
          <pc:docMk/>
          <pc:sldMk cId="1607356449" sldId="290"/>
        </pc:sldMkLst>
        <pc:spChg chg="mod">
          <ac:chgData name="Martyna Mikołajek" userId="S::247235@uwr.edu.pl::dbc4b3df-752f-4a15-b45c-f0618cd286a0" providerId="AD" clId="Web-{57DFBAC5-DCCA-B716-BB36-0A42CEE33540}" dt="2019-01-06T17:56:48.743" v="1116" actId="20577"/>
          <ac:spMkLst>
            <pc:docMk/>
            <pc:sldMk cId="1607356449" sldId="290"/>
            <ac:spMk id="3" creationId="{CC447BFC-3B80-47D0-8898-757530A4F0AB}"/>
          </ac:spMkLst>
        </pc:spChg>
      </pc:sldChg>
      <pc:sldChg chg="modSp add replId">
        <pc:chgData name="Martyna Mikołajek" userId="S::247235@uwr.edu.pl::dbc4b3df-752f-4a15-b45c-f0618cd286a0" providerId="AD" clId="Web-{57DFBAC5-DCCA-B716-BB36-0A42CEE33540}" dt="2019-01-06T17:56:53.087" v="1123" actId="20577"/>
        <pc:sldMkLst>
          <pc:docMk/>
          <pc:sldMk cId="1378797437" sldId="291"/>
        </pc:sldMkLst>
        <pc:spChg chg="mod">
          <ac:chgData name="Martyna Mikołajek" userId="S::247235@uwr.edu.pl::dbc4b3df-752f-4a15-b45c-f0618cd286a0" providerId="AD" clId="Web-{57DFBAC5-DCCA-B716-BB36-0A42CEE33540}" dt="2019-01-06T17:56:53.087" v="1123" actId="20577"/>
          <ac:spMkLst>
            <pc:docMk/>
            <pc:sldMk cId="1378797437" sldId="291"/>
            <ac:spMk id="3" creationId="{CC447BFC-3B80-47D0-8898-757530A4F0AB}"/>
          </ac:spMkLst>
        </pc:spChg>
      </pc:sldChg>
      <pc:sldChg chg="modSp new">
        <pc:chgData name="Martyna Mikołajek" userId="S::247235@uwr.edu.pl::dbc4b3df-752f-4a15-b45c-f0618cd286a0" providerId="AD" clId="Web-{57DFBAC5-DCCA-B716-BB36-0A42CEE33540}" dt="2019-01-06T17:54:59.962" v="1085" actId="14100"/>
        <pc:sldMkLst>
          <pc:docMk/>
          <pc:sldMk cId="2419615982" sldId="292"/>
        </pc:sldMkLst>
        <pc:spChg chg="mod">
          <ac:chgData name="Martyna Mikołajek" userId="S::247235@uwr.edu.pl::dbc4b3df-752f-4a15-b45c-f0618cd286a0" providerId="AD" clId="Web-{57DFBAC5-DCCA-B716-BB36-0A42CEE33540}" dt="2019-01-06T17:54:59.962" v="1085" actId="14100"/>
          <ac:spMkLst>
            <pc:docMk/>
            <pc:sldMk cId="2419615982" sldId="292"/>
            <ac:spMk id="2" creationId="{B6025F17-74A8-45EE-A849-AC6021147A52}"/>
          </ac:spMkLst>
        </pc:spChg>
      </pc:sldChg>
      <pc:sldChg chg="modSp add ord replId">
        <pc:chgData name="Martyna Mikołajek" userId="S::247235@uwr.edu.pl::dbc4b3df-752f-4a15-b45c-f0618cd286a0" providerId="AD" clId="Web-{57DFBAC5-DCCA-B716-BB36-0A42CEE33540}" dt="2019-01-06T17:57:55.743" v="1156" actId="20577"/>
        <pc:sldMkLst>
          <pc:docMk/>
          <pc:sldMk cId="3561904890" sldId="293"/>
        </pc:sldMkLst>
        <pc:spChg chg="mod">
          <ac:chgData name="Martyna Mikołajek" userId="S::247235@uwr.edu.pl::dbc4b3df-752f-4a15-b45c-f0618cd286a0" providerId="AD" clId="Web-{57DFBAC5-DCCA-B716-BB36-0A42CEE33540}" dt="2019-01-06T17:55:41.399" v="1094" actId="20577"/>
          <ac:spMkLst>
            <pc:docMk/>
            <pc:sldMk cId="3561904890" sldId="293"/>
            <ac:spMk id="2" creationId="{93D9D814-6B8D-4AC5-97AB-AD08B14926B8}"/>
          </ac:spMkLst>
        </pc:spChg>
        <pc:spChg chg="mod">
          <ac:chgData name="Martyna Mikołajek" userId="S::247235@uwr.edu.pl::dbc4b3df-752f-4a15-b45c-f0618cd286a0" providerId="AD" clId="Web-{57DFBAC5-DCCA-B716-BB36-0A42CEE33540}" dt="2019-01-06T17:57:55.743" v="1156" actId="20577"/>
          <ac:spMkLst>
            <pc:docMk/>
            <pc:sldMk cId="3561904890" sldId="293"/>
            <ac:spMk id="3" creationId="{CC447BFC-3B80-47D0-8898-757530A4F0AB}"/>
          </ac:spMkLst>
        </pc:spChg>
      </pc:sldChg>
      <pc:sldChg chg="modSp add replId">
        <pc:chgData name="Martyna Mikołajek" userId="S::247235@uwr.edu.pl::dbc4b3df-752f-4a15-b45c-f0618cd286a0" providerId="AD" clId="Web-{57DFBAC5-DCCA-B716-BB36-0A42CEE33540}" dt="2019-01-06T17:59:32.744" v="1178" actId="20577"/>
        <pc:sldMkLst>
          <pc:docMk/>
          <pc:sldMk cId="791190069" sldId="294"/>
        </pc:sldMkLst>
        <pc:spChg chg="mod">
          <ac:chgData name="Martyna Mikołajek" userId="S::247235@uwr.edu.pl::dbc4b3df-752f-4a15-b45c-f0618cd286a0" providerId="AD" clId="Web-{57DFBAC5-DCCA-B716-BB36-0A42CEE33540}" dt="2019-01-06T17:59:32.744" v="1178" actId="20577"/>
          <ac:spMkLst>
            <pc:docMk/>
            <pc:sldMk cId="791190069" sldId="294"/>
            <ac:spMk id="3" creationId="{CC447BFC-3B80-47D0-8898-757530A4F0AB}"/>
          </ac:spMkLst>
        </pc:spChg>
      </pc:sldChg>
    </pc:docChg>
  </pc:docChgLst>
  <pc:docChgLst>
    <pc:chgData name="Martyna Mikołajek" userId="S::247235@uwr.edu.pl::dbc4b3df-752f-4a15-b45c-f0618cd286a0" providerId="AD" clId="Web-{06402305-CB5A-169F-0147-8A846461741D}"/>
    <pc:docChg chg="addSld delSld modSld sldOrd">
      <pc:chgData name="Martyna Mikołajek" userId="S::247235@uwr.edu.pl::dbc4b3df-752f-4a15-b45c-f0618cd286a0" providerId="AD" clId="Web-{06402305-CB5A-169F-0147-8A846461741D}" dt="2019-03-10T21:58:56.798" v="1051" actId="20577"/>
      <pc:docMkLst>
        <pc:docMk/>
      </pc:docMkLst>
      <pc:sldChg chg="modSp">
        <pc:chgData name="Martyna Mikołajek" userId="S::247235@uwr.edu.pl::dbc4b3df-752f-4a15-b45c-f0618cd286a0" providerId="AD" clId="Web-{06402305-CB5A-169F-0147-8A846461741D}" dt="2019-03-10T18:01:15.042" v="30" actId="20577"/>
        <pc:sldMkLst>
          <pc:docMk/>
          <pc:sldMk cId="3299042373" sldId="260"/>
        </pc:sldMkLst>
        <pc:spChg chg="mod">
          <ac:chgData name="Martyna Mikołajek" userId="S::247235@uwr.edu.pl::dbc4b3df-752f-4a15-b45c-f0618cd286a0" providerId="AD" clId="Web-{06402305-CB5A-169F-0147-8A846461741D}" dt="2019-03-10T18:01:15.042" v="30" actId="20577"/>
          <ac:spMkLst>
            <pc:docMk/>
            <pc:sldMk cId="3299042373" sldId="260"/>
            <ac:spMk id="3" creationId="{A94304CF-C271-4DB6-B3B5-168736C67185}"/>
          </ac:spMkLst>
        </pc:spChg>
      </pc:sldChg>
      <pc:sldChg chg="modSp new">
        <pc:chgData name="Martyna Mikołajek" userId="S::247235@uwr.edu.pl::dbc4b3df-752f-4a15-b45c-f0618cd286a0" providerId="AD" clId="Web-{06402305-CB5A-169F-0147-8A846461741D}" dt="2019-03-10T18:35:57.625" v="69" actId="20577"/>
        <pc:sldMkLst>
          <pc:docMk/>
          <pc:sldMk cId="3048643295" sldId="266"/>
        </pc:sldMkLst>
        <pc:spChg chg="mod">
          <ac:chgData name="Martyna Mikołajek" userId="S::247235@uwr.edu.pl::dbc4b3df-752f-4a15-b45c-f0618cd286a0" providerId="AD" clId="Web-{06402305-CB5A-169F-0147-8A846461741D}" dt="2019-03-10T18:35:07.671" v="68" actId="1076"/>
          <ac:spMkLst>
            <pc:docMk/>
            <pc:sldMk cId="3048643295" sldId="266"/>
            <ac:spMk id="2" creationId="{CC5E64FC-FC92-499C-9F0E-E769FD64FE54}"/>
          </ac:spMkLst>
        </pc:spChg>
        <pc:spChg chg="mod">
          <ac:chgData name="Martyna Mikołajek" userId="S::247235@uwr.edu.pl::dbc4b3df-752f-4a15-b45c-f0618cd286a0" providerId="AD" clId="Web-{06402305-CB5A-169F-0147-8A846461741D}" dt="2019-03-10T18:35:57.625" v="69" actId="20577"/>
          <ac:spMkLst>
            <pc:docMk/>
            <pc:sldMk cId="3048643295" sldId="266"/>
            <ac:spMk id="3" creationId="{8487F640-584B-4B93-9B63-EE55DDBACBD8}"/>
          </ac:spMkLst>
        </pc:spChg>
      </pc:sldChg>
      <pc:sldChg chg="modSp add replId">
        <pc:chgData name="Martyna Mikołajek" userId="S::247235@uwr.edu.pl::dbc4b3df-752f-4a15-b45c-f0618cd286a0" providerId="AD" clId="Web-{06402305-CB5A-169F-0147-8A846461741D}" dt="2019-03-10T18:50:31.747" v="85" actId="20577"/>
        <pc:sldMkLst>
          <pc:docMk/>
          <pc:sldMk cId="280170189" sldId="267"/>
        </pc:sldMkLst>
        <pc:spChg chg="mod">
          <ac:chgData name="Martyna Mikołajek" userId="S::247235@uwr.edu.pl::dbc4b3df-752f-4a15-b45c-f0618cd286a0" providerId="AD" clId="Web-{06402305-CB5A-169F-0147-8A846461741D}" dt="2019-03-10T18:38:18.437" v="74" actId="20577"/>
          <ac:spMkLst>
            <pc:docMk/>
            <pc:sldMk cId="280170189" sldId="267"/>
            <ac:spMk id="2" creationId="{CC5E64FC-FC92-499C-9F0E-E769FD64FE54}"/>
          </ac:spMkLst>
        </pc:spChg>
        <pc:spChg chg="mod">
          <ac:chgData name="Martyna Mikołajek" userId="S::247235@uwr.edu.pl::dbc4b3df-752f-4a15-b45c-f0618cd286a0" providerId="AD" clId="Web-{06402305-CB5A-169F-0147-8A846461741D}" dt="2019-03-10T18:50:31.747" v="85" actId="20577"/>
          <ac:spMkLst>
            <pc:docMk/>
            <pc:sldMk cId="280170189" sldId="267"/>
            <ac:spMk id="3" creationId="{8487F640-584B-4B93-9B63-EE55DDBACBD8}"/>
          </ac:spMkLst>
        </pc:spChg>
      </pc:sldChg>
      <pc:sldChg chg="modSp add replId">
        <pc:chgData name="Martyna Mikołajek" userId="S::247235@uwr.edu.pl::dbc4b3df-752f-4a15-b45c-f0618cd286a0" providerId="AD" clId="Web-{06402305-CB5A-169F-0147-8A846461741D}" dt="2019-03-10T18:53:28.278" v="108" actId="20577"/>
        <pc:sldMkLst>
          <pc:docMk/>
          <pc:sldMk cId="185861400" sldId="268"/>
        </pc:sldMkLst>
        <pc:spChg chg="mod">
          <ac:chgData name="Martyna Mikołajek" userId="S::247235@uwr.edu.pl::dbc4b3df-752f-4a15-b45c-f0618cd286a0" providerId="AD" clId="Web-{06402305-CB5A-169F-0147-8A846461741D}" dt="2019-03-10T18:53:28.278" v="108" actId="20577"/>
          <ac:spMkLst>
            <pc:docMk/>
            <pc:sldMk cId="185861400" sldId="268"/>
            <ac:spMk id="2" creationId="{CC5E64FC-FC92-499C-9F0E-E769FD64FE54}"/>
          </ac:spMkLst>
        </pc:spChg>
        <pc:spChg chg="mod">
          <ac:chgData name="Martyna Mikołajek" userId="S::247235@uwr.edu.pl::dbc4b3df-752f-4a15-b45c-f0618cd286a0" providerId="AD" clId="Web-{06402305-CB5A-169F-0147-8A846461741D}" dt="2019-03-10T18:51:58.482" v="96" actId="20577"/>
          <ac:spMkLst>
            <pc:docMk/>
            <pc:sldMk cId="185861400" sldId="268"/>
            <ac:spMk id="3" creationId="{8487F640-584B-4B93-9B63-EE55DDBACBD8}"/>
          </ac:spMkLst>
        </pc:spChg>
      </pc:sldChg>
      <pc:sldChg chg="modSp add replId">
        <pc:chgData name="Martyna Mikołajek" userId="S::247235@uwr.edu.pl::dbc4b3df-752f-4a15-b45c-f0618cd286a0" providerId="AD" clId="Web-{06402305-CB5A-169F-0147-8A846461741D}" dt="2019-03-10T18:55:14.950" v="156" actId="1076"/>
        <pc:sldMkLst>
          <pc:docMk/>
          <pc:sldMk cId="3903271068" sldId="269"/>
        </pc:sldMkLst>
        <pc:spChg chg="mod">
          <ac:chgData name="Martyna Mikołajek" userId="S::247235@uwr.edu.pl::dbc4b3df-752f-4a15-b45c-f0618cd286a0" providerId="AD" clId="Web-{06402305-CB5A-169F-0147-8A846461741D}" dt="2019-03-10T18:55:14.950" v="156" actId="1076"/>
          <ac:spMkLst>
            <pc:docMk/>
            <pc:sldMk cId="3903271068" sldId="269"/>
            <ac:spMk id="2" creationId="{CC5E64FC-FC92-499C-9F0E-E769FD64FE54}"/>
          </ac:spMkLst>
        </pc:spChg>
        <pc:spChg chg="mod">
          <ac:chgData name="Martyna Mikołajek" userId="S::247235@uwr.edu.pl::dbc4b3df-752f-4a15-b45c-f0618cd286a0" providerId="AD" clId="Web-{06402305-CB5A-169F-0147-8A846461741D}" dt="2019-03-10T18:55:10.794" v="155" actId="20577"/>
          <ac:spMkLst>
            <pc:docMk/>
            <pc:sldMk cId="3903271068" sldId="269"/>
            <ac:spMk id="3" creationId="{8487F640-584B-4B93-9B63-EE55DDBACBD8}"/>
          </ac:spMkLst>
        </pc:spChg>
      </pc:sldChg>
      <pc:sldChg chg="add del replId">
        <pc:chgData name="Martyna Mikołajek" userId="S::247235@uwr.edu.pl::dbc4b3df-752f-4a15-b45c-f0618cd286a0" providerId="AD" clId="Web-{06402305-CB5A-169F-0147-8A846461741D}" dt="2019-03-10T21:18:37.557" v="581"/>
        <pc:sldMkLst>
          <pc:docMk/>
          <pc:sldMk cId="2266668130" sldId="270"/>
        </pc:sldMkLst>
      </pc:sldChg>
      <pc:sldChg chg="modSp add replId">
        <pc:chgData name="Martyna Mikołajek" userId="S::247235@uwr.edu.pl::dbc4b3df-752f-4a15-b45c-f0618cd286a0" providerId="AD" clId="Web-{06402305-CB5A-169F-0147-8A846461741D}" dt="2019-03-10T19:14:47.939" v="168" actId="20577"/>
        <pc:sldMkLst>
          <pc:docMk/>
          <pc:sldMk cId="2521691170" sldId="271"/>
        </pc:sldMkLst>
        <pc:spChg chg="mod">
          <ac:chgData name="Martyna Mikołajek" userId="S::247235@uwr.edu.pl::dbc4b3df-752f-4a15-b45c-f0618cd286a0" providerId="AD" clId="Web-{06402305-CB5A-169F-0147-8A846461741D}" dt="2019-03-10T19:14:47.939" v="168" actId="20577"/>
          <ac:spMkLst>
            <pc:docMk/>
            <pc:sldMk cId="2521691170" sldId="271"/>
            <ac:spMk id="2" creationId="{CC5E64FC-FC92-499C-9F0E-E769FD64FE54}"/>
          </ac:spMkLst>
        </pc:spChg>
        <pc:spChg chg="mod">
          <ac:chgData name="Martyna Mikołajek" userId="S::247235@uwr.edu.pl::dbc4b3df-752f-4a15-b45c-f0618cd286a0" providerId="AD" clId="Web-{06402305-CB5A-169F-0147-8A846461741D}" dt="2019-03-10T19:14:27.298" v="163" actId="20577"/>
          <ac:spMkLst>
            <pc:docMk/>
            <pc:sldMk cId="2521691170" sldId="271"/>
            <ac:spMk id="3" creationId="{8487F640-584B-4B93-9B63-EE55DDBACBD8}"/>
          </ac:spMkLst>
        </pc:spChg>
      </pc:sldChg>
      <pc:sldChg chg="modSp add ord replId">
        <pc:chgData name="Martyna Mikołajek" userId="S::247235@uwr.edu.pl::dbc4b3df-752f-4a15-b45c-f0618cd286a0" providerId="AD" clId="Web-{06402305-CB5A-169F-0147-8A846461741D}" dt="2019-03-10T21:23:19.352" v="628"/>
        <pc:sldMkLst>
          <pc:docMk/>
          <pc:sldMk cId="1332239583" sldId="272"/>
        </pc:sldMkLst>
        <pc:spChg chg="mod">
          <ac:chgData name="Martyna Mikołajek" userId="S::247235@uwr.edu.pl::dbc4b3df-752f-4a15-b45c-f0618cd286a0" providerId="AD" clId="Web-{06402305-CB5A-169F-0147-8A846461741D}" dt="2019-03-10T19:33:54.666" v="190" actId="1076"/>
          <ac:spMkLst>
            <pc:docMk/>
            <pc:sldMk cId="1332239583" sldId="272"/>
            <ac:spMk id="2" creationId="{CC5E64FC-FC92-499C-9F0E-E769FD64FE54}"/>
          </ac:spMkLst>
        </pc:spChg>
        <pc:spChg chg="mod">
          <ac:chgData name="Martyna Mikołajek" userId="S::247235@uwr.edu.pl::dbc4b3df-752f-4a15-b45c-f0618cd286a0" providerId="AD" clId="Web-{06402305-CB5A-169F-0147-8A846461741D}" dt="2019-03-10T19:33:49.791" v="189" actId="20577"/>
          <ac:spMkLst>
            <pc:docMk/>
            <pc:sldMk cId="1332239583" sldId="272"/>
            <ac:spMk id="3" creationId="{8487F640-584B-4B93-9B63-EE55DDBACBD8}"/>
          </ac:spMkLst>
        </pc:spChg>
      </pc:sldChg>
      <pc:sldChg chg="modSp add replId">
        <pc:chgData name="Martyna Mikołajek" userId="S::247235@uwr.edu.pl::dbc4b3df-752f-4a15-b45c-f0618cd286a0" providerId="AD" clId="Web-{06402305-CB5A-169F-0147-8A846461741D}" dt="2019-03-10T19:49:02.637" v="239" actId="14100"/>
        <pc:sldMkLst>
          <pc:docMk/>
          <pc:sldMk cId="4235102143" sldId="273"/>
        </pc:sldMkLst>
        <pc:spChg chg="mod">
          <ac:chgData name="Martyna Mikołajek" userId="S::247235@uwr.edu.pl::dbc4b3df-752f-4a15-b45c-f0618cd286a0" providerId="AD" clId="Web-{06402305-CB5A-169F-0147-8A846461741D}" dt="2019-03-10T19:48:57.168" v="238" actId="14100"/>
          <ac:spMkLst>
            <pc:docMk/>
            <pc:sldMk cId="4235102143" sldId="273"/>
            <ac:spMk id="2" creationId="{CC5E64FC-FC92-499C-9F0E-E769FD64FE54}"/>
          </ac:spMkLst>
        </pc:spChg>
        <pc:spChg chg="mod">
          <ac:chgData name="Martyna Mikołajek" userId="S::247235@uwr.edu.pl::dbc4b3df-752f-4a15-b45c-f0618cd286a0" providerId="AD" clId="Web-{06402305-CB5A-169F-0147-8A846461741D}" dt="2019-03-10T19:49:02.637" v="239" actId="14100"/>
          <ac:spMkLst>
            <pc:docMk/>
            <pc:sldMk cId="4235102143" sldId="273"/>
            <ac:spMk id="3" creationId="{8487F640-584B-4B93-9B63-EE55DDBACBD8}"/>
          </ac:spMkLst>
        </pc:spChg>
      </pc:sldChg>
      <pc:sldChg chg="modSp add replId">
        <pc:chgData name="Martyna Mikołajek" userId="S::247235@uwr.edu.pl::dbc4b3df-752f-4a15-b45c-f0618cd286a0" providerId="AD" clId="Web-{06402305-CB5A-169F-0147-8A846461741D}" dt="2019-03-10T19:53:39.997" v="251" actId="20577"/>
        <pc:sldMkLst>
          <pc:docMk/>
          <pc:sldMk cId="1240059136" sldId="274"/>
        </pc:sldMkLst>
        <pc:spChg chg="mod">
          <ac:chgData name="Martyna Mikołajek" userId="S::247235@uwr.edu.pl::dbc4b3df-752f-4a15-b45c-f0618cd286a0" providerId="AD" clId="Web-{06402305-CB5A-169F-0147-8A846461741D}" dt="2019-03-10T19:53:39.997" v="251" actId="20577"/>
          <ac:spMkLst>
            <pc:docMk/>
            <pc:sldMk cId="1240059136" sldId="274"/>
            <ac:spMk id="2" creationId="{CC5E64FC-FC92-499C-9F0E-E769FD64FE54}"/>
          </ac:spMkLst>
        </pc:spChg>
        <pc:spChg chg="mod">
          <ac:chgData name="Martyna Mikołajek" userId="S::247235@uwr.edu.pl::dbc4b3df-752f-4a15-b45c-f0618cd286a0" providerId="AD" clId="Web-{06402305-CB5A-169F-0147-8A846461741D}" dt="2019-03-10T19:53:32.215" v="248" actId="20577"/>
          <ac:spMkLst>
            <pc:docMk/>
            <pc:sldMk cId="1240059136" sldId="274"/>
            <ac:spMk id="3" creationId="{8487F640-584B-4B93-9B63-EE55DDBACBD8}"/>
          </ac:spMkLst>
        </pc:spChg>
      </pc:sldChg>
      <pc:sldChg chg="modSp add replId">
        <pc:chgData name="Martyna Mikołajek" userId="S::247235@uwr.edu.pl::dbc4b3df-752f-4a15-b45c-f0618cd286a0" providerId="AD" clId="Web-{06402305-CB5A-169F-0147-8A846461741D}" dt="2019-03-10T21:15:30.151" v="569" actId="20577"/>
        <pc:sldMkLst>
          <pc:docMk/>
          <pc:sldMk cId="4158348929" sldId="275"/>
        </pc:sldMkLst>
        <pc:spChg chg="mod">
          <ac:chgData name="Martyna Mikołajek" userId="S::247235@uwr.edu.pl::dbc4b3df-752f-4a15-b45c-f0618cd286a0" providerId="AD" clId="Web-{06402305-CB5A-169F-0147-8A846461741D}" dt="2019-03-10T21:07:46.059" v="501" actId="1076"/>
          <ac:spMkLst>
            <pc:docMk/>
            <pc:sldMk cId="4158348929" sldId="275"/>
            <ac:spMk id="2" creationId="{CC5E64FC-FC92-499C-9F0E-E769FD64FE54}"/>
          </ac:spMkLst>
        </pc:spChg>
        <pc:spChg chg="mod">
          <ac:chgData name="Martyna Mikołajek" userId="S::247235@uwr.edu.pl::dbc4b3df-752f-4a15-b45c-f0618cd286a0" providerId="AD" clId="Web-{06402305-CB5A-169F-0147-8A846461741D}" dt="2019-03-10T21:15:30.151" v="569" actId="20577"/>
          <ac:spMkLst>
            <pc:docMk/>
            <pc:sldMk cId="4158348929" sldId="275"/>
            <ac:spMk id="3" creationId="{8487F640-584B-4B93-9B63-EE55DDBACBD8}"/>
          </ac:spMkLst>
        </pc:spChg>
      </pc:sldChg>
      <pc:sldChg chg="modSp add replId">
        <pc:chgData name="Martyna Mikołajek" userId="S::247235@uwr.edu.pl::dbc4b3df-752f-4a15-b45c-f0618cd286a0" providerId="AD" clId="Web-{06402305-CB5A-169F-0147-8A846461741D}" dt="2019-03-10T21:14:14.058" v="534" actId="20577"/>
        <pc:sldMkLst>
          <pc:docMk/>
          <pc:sldMk cId="3595153780" sldId="276"/>
        </pc:sldMkLst>
        <pc:spChg chg="mod">
          <ac:chgData name="Martyna Mikołajek" userId="S::247235@uwr.edu.pl::dbc4b3df-752f-4a15-b45c-f0618cd286a0" providerId="AD" clId="Web-{06402305-CB5A-169F-0147-8A846461741D}" dt="2019-03-10T21:12:42.402" v="522" actId="1076"/>
          <ac:spMkLst>
            <pc:docMk/>
            <pc:sldMk cId="3595153780" sldId="276"/>
            <ac:spMk id="2" creationId="{CC5E64FC-FC92-499C-9F0E-E769FD64FE54}"/>
          </ac:spMkLst>
        </pc:spChg>
        <pc:spChg chg="mod">
          <ac:chgData name="Martyna Mikołajek" userId="S::247235@uwr.edu.pl::dbc4b3df-752f-4a15-b45c-f0618cd286a0" providerId="AD" clId="Web-{06402305-CB5A-169F-0147-8A846461741D}" dt="2019-03-10T21:14:14.058" v="534" actId="20577"/>
          <ac:spMkLst>
            <pc:docMk/>
            <pc:sldMk cId="3595153780" sldId="276"/>
            <ac:spMk id="3" creationId="{8487F640-584B-4B93-9B63-EE55DDBACBD8}"/>
          </ac:spMkLst>
        </pc:spChg>
      </pc:sldChg>
      <pc:sldChg chg="modSp add replId">
        <pc:chgData name="Martyna Mikołajek" userId="S::247235@uwr.edu.pl::dbc4b3df-752f-4a15-b45c-f0618cd286a0" providerId="AD" clId="Web-{06402305-CB5A-169F-0147-8A846461741D}" dt="2019-03-10T21:14:57.885" v="548" actId="20577"/>
        <pc:sldMkLst>
          <pc:docMk/>
          <pc:sldMk cId="2914011706" sldId="277"/>
        </pc:sldMkLst>
        <pc:spChg chg="mod">
          <ac:chgData name="Martyna Mikołajek" userId="S::247235@uwr.edu.pl::dbc4b3df-752f-4a15-b45c-f0618cd286a0" providerId="AD" clId="Web-{06402305-CB5A-169F-0147-8A846461741D}" dt="2019-03-10T21:14:49.042" v="543" actId="1076"/>
          <ac:spMkLst>
            <pc:docMk/>
            <pc:sldMk cId="2914011706" sldId="277"/>
            <ac:spMk id="2" creationId="{CC5E64FC-FC92-499C-9F0E-E769FD64FE54}"/>
          </ac:spMkLst>
        </pc:spChg>
        <pc:spChg chg="mod">
          <ac:chgData name="Martyna Mikołajek" userId="S::247235@uwr.edu.pl::dbc4b3df-752f-4a15-b45c-f0618cd286a0" providerId="AD" clId="Web-{06402305-CB5A-169F-0147-8A846461741D}" dt="2019-03-10T21:14:57.885" v="548" actId="20577"/>
          <ac:spMkLst>
            <pc:docMk/>
            <pc:sldMk cId="2914011706" sldId="277"/>
            <ac:spMk id="3" creationId="{8487F640-584B-4B93-9B63-EE55DDBACBD8}"/>
          </ac:spMkLst>
        </pc:spChg>
      </pc:sldChg>
      <pc:sldChg chg="modSp add del replId">
        <pc:chgData name="Martyna Mikołajek" userId="S::247235@uwr.edu.pl::dbc4b3df-752f-4a15-b45c-f0618cd286a0" providerId="AD" clId="Web-{06402305-CB5A-169F-0147-8A846461741D}" dt="2019-03-10T21:58:52.611" v="1049" actId="20577"/>
        <pc:sldMkLst>
          <pc:docMk/>
          <pc:sldMk cId="1740797619" sldId="278"/>
        </pc:sldMkLst>
        <pc:spChg chg="mod">
          <ac:chgData name="Martyna Mikołajek" userId="S::247235@uwr.edu.pl::dbc4b3df-752f-4a15-b45c-f0618cd286a0" providerId="AD" clId="Web-{06402305-CB5A-169F-0147-8A846461741D}" dt="2019-03-10T21:58:52.611" v="1049" actId="20577"/>
          <ac:spMkLst>
            <pc:docMk/>
            <pc:sldMk cId="1740797619" sldId="278"/>
            <ac:spMk id="3" creationId="{8487F640-584B-4B93-9B63-EE55DDBACBD8}"/>
          </ac:spMkLst>
        </pc:spChg>
      </pc:sldChg>
      <pc:sldChg chg="add del replId">
        <pc:chgData name="Martyna Mikołajek" userId="S::247235@uwr.edu.pl::dbc4b3df-752f-4a15-b45c-f0618cd286a0" providerId="AD" clId="Web-{06402305-CB5A-169F-0147-8A846461741D}" dt="2019-03-10T21:18:29.416" v="580"/>
        <pc:sldMkLst>
          <pc:docMk/>
          <pc:sldMk cId="1157474011" sldId="279"/>
        </pc:sldMkLst>
      </pc:sldChg>
      <pc:sldChg chg="add del replId">
        <pc:chgData name="Martyna Mikołajek" userId="S::247235@uwr.edu.pl::dbc4b3df-752f-4a15-b45c-f0618cd286a0" providerId="AD" clId="Web-{06402305-CB5A-169F-0147-8A846461741D}" dt="2019-03-10T21:18:28.838" v="579"/>
        <pc:sldMkLst>
          <pc:docMk/>
          <pc:sldMk cId="3109335171" sldId="280"/>
        </pc:sldMkLst>
      </pc:sldChg>
      <pc:sldChg chg="add del replId">
        <pc:chgData name="Martyna Mikołajek" userId="S::247235@uwr.edu.pl::dbc4b3df-752f-4a15-b45c-f0618cd286a0" providerId="AD" clId="Web-{06402305-CB5A-169F-0147-8A846461741D}" dt="2019-03-10T21:18:28.666" v="578"/>
        <pc:sldMkLst>
          <pc:docMk/>
          <pc:sldMk cId="776719583" sldId="281"/>
        </pc:sldMkLst>
      </pc:sldChg>
      <pc:sldChg chg="add del replId">
        <pc:chgData name="Martyna Mikołajek" userId="S::247235@uwr.edu.pl::dbc4b3df-752f-4a15-b45c-f0618cd286a0" providerId="AD" clId="Web-{06402305-CB5A-169F-0147-8A846461741D}" dt="2019-03-10T21:18:27.822" v="577"/>
        <pc:sldMkLst>
          <pc:docMk/>
          <pc:sldMk cId="2317757411" sldId="282"/>
        </pc:sldMkLst>
      </pc:sldChg>
      <pc:sldChg chg="add del replId">
        <pc:chgData name="Martyna Mikołajek" userId="S::247235@uwr.edu.pl::dbc4b3df-752f-4a15-b45c-f0618cd286a0" providerId="AD" clId="Web-{06402305-CB5A-169F-0147-8A846461741D}" dt="2019-03-10T21:18:27.463" v="576"/>
        <pc:sldMkLst>
          <pc:docMk/>
          <pc:sldMk cId="697376179" sldId="283"/>
        </pc:sldMkLst>
      </pc:sldChg>
      <pc:sldChg chg="add del replId">
        <pc:chgData name="Martyna Mikołajek" userId="S::247235@uwr.edu.pl::dbc4b3df-752f-4a15-b45c-f0618cd286a0" providerId="AD" clId="Web-{06402305-CB5A-169F-0147-8A846461741D}" dt="2019-03-10T21:18:27.447" v="575"/>
        <pc:sldMkLst>
          <pc:docMk/>
          <pc:sldMk cId="1197353908" sldId="284"/>
        </pc:sldMkLst>
      </pc:sldChg>
      <pc:sldChg chg="add del replId">
        <pc:chgData name="Martyna Mikołajek" userId="S::247235@uwr.edu.pl::dbc4b3df-752f-4a15-b45c-f0618cd286a0" providerId="AD" clId="Web-{06402305-CB5A-169F-0147-8A846461741D}" dt="2019-03-10T21:18:26.150" v="574"/>
        <pc:sldMkLst>
          <pc:docMk/>
          <pc:sldMk cId="1577801786" sldId="285"/>
        </pc:sldMkLst>
      </pc:sldChg>
      <pc:sldChg chg="add del replId">
        <pc:chgData name="Martyna Mikołajek" userId="S::247235@uwr.edu.pl::dbc4b3df-752f-4a15-b45c-f0618cd286a0" providerId="AD" clId="Web-{06402305-CB5A-169F-0147-8A846461741D}" dt="2019-03-10T21:18:25.369" v="573"/>
        <pc:sldMkLst>
          <pc:docMk/>
          <pc:sldMk cId="2430597546" sldId="286"/>
        </pc:sldMkLst>
      </pc:sldChg>
      <pc:sldChg chg="add del replId">
        <pc:chgData name="Martyna Mikołajek" userId="S::247235@uwr.edu.pl::dbc4b3df-752f-4a15-b45c-f0618cd286a0" providerId="AD" clId="Web-{06402305-CB5A-169F-0147-8A846461741D}" dt="2019-03-10T21:18:23.400" v="572"/>
        <pc:sldMkLst>
          <pc:docMk/>
          <pc:sldMk cId="1656363289" sldId="287"/>
        </pc:sldMkLst>
      </pc:sldChg>
      <pc:sldChg chg="add del replId">
        <pc:chgData name="Martyna Mikołajek" userId="S::247235@uwr.edu.pl::dbc4b3df-752f-4a15-b45c-f0618cd286a0" providerId="AD" clId="Web-{06402305-CB5A-169F-0147-8A846461741D}" dt="2019-03-10T21:18:38.463" v="582"/>
        <pc:sldMkLst>
          <pc:docMk/>
          <pc:sldMk cId="1817628427" sldId="288"/>
        </pc:sldMkLst>
      </pc:sldChg>
      <pc:sldChg chg="modSp new">
        <pc:chgData name="Martyna Mikołajek" userId="S::247235@uwr.edu.pl::dbc4b3df-752f-4a15-b45c-f0618cd286a0" providerId="AD" clId="Web-{06402305-CB5A-169F-0147-8A846461741D}" dt="2019-03-10T20:33:44.129" v="318" actId="20577"/>
        <pc:sldMkLst>
          <pc:docMk/>
          <pc:sldMk cId="2070609931" sldId="289"/>
        </pc:sldMkLst>
        <pc:spChg chg="mod">
          <ac:chgData name="Martyna Mikołajek" userId="S::247235@uwr.edu.pl::dbc4b3df-752f-4a15-b45c-f0618cd286a0" providerId="AD" clId="Web-{06402305-CB5A-169F-0147-8A846461741D}" dt="2019-03-10T20:33:11.692" v="309" actId="14100"/>
          <ac:spMkLst>
            <pc:docMk/>
            <pc:sldMk cId="2070609931" sldId="289"/>
            <ac:spMk id="2" creationId="{D603BBAE-8AC5-4BBB-ABF5-81D19D4FD0FD}"/>
          </ac:spMkLst>
        </pc:spChg>
        <pc:spChg chg="mod">
          <ac:chgData name="Martyna Mikołajek" userId="S::247235@uwr.edu.pl::dbc4b3df-752f-4a15-b45c-f0618cd286a0" providerId="AD" clId="Web-{06402305-CB5A-169F-0147-8A846461741D}" dt="2019-03-10T20:33:44.129" v="318" actId="20577"/>
          <ac:spMkLst>
            <pc:docMk/>
            <pc:sldMk cId="2070609931" sldId="289"/>
            <ac:spMk id="3" creationId="{D14B7C33-7B8A-4725-B8AE-BE16C5318290}"/>
          </ac:spMkLst>
        </pc:spChg>
      </pc:sldChg>
      <pc:sldChg chg="modSp new">
        <pc:chgData name="Martyna Mikołajek" userId="S::247235@uwr.edu.pl::dbc4b3df-752f-4a15-b45c-f0618cd286a0" providerId="AD" clId="Web-{06402305-CB5A-169F-0147-8A846461741D}" dt="2019-03-10T20:34:03.379" v="323" actId="20577"/>
        <pc:sldMkLst>
          <pc:docMk/>
          <pc:sldMk cId="2242032685" sldId="290"/>
        </pc:sldMkLst>
        <pc:spChg chg="mod">
          <ac:chgData name="Martyna Mikołajek" userId="S::247235@uwr.edu.pl::dbc4b3df-752f-4a15-b45c-f0618cd286a0" providerId="AD" clId="Web-{06402305-CB5A-169F-0147-8A846461741D}" dt="2019-03-10T20:34:03.379" v="323" actId="20577"/>
          <ac:spMkLst>
            <pc:docMk/>
            <pc:sldMk cId="2242032685" sldId="290"/>
            <ac:spMk id="2" creationId="{B0DFA7F9-6C70-421E-B073-4D33B9ADA127}"/>
          </ac:spMkLst>
        </pc:spChg>
        <pc:spChg chg="mod">
          <ac:chgData name="Martyna Mikołajek" userId="S::247235@uwr.edu.pl::dbc4b3df-752f-4a15-b45c-f0618cd286a0" providerId="AD" clId="Web-{06402305-CB5A-169F-0147-8A846461741D}" dt="2019-03-10T20:33:53.801" v="320" actId="20577"/>
          <ac:spMkLst>
            <pc:docMk/>
            <pc:sldMk cId="2242032685" sldId="290"/>
            <ac:spMk id="3" creationId="{AE7DFCC8-5CC8-4954-91D0-E2A00A7632F2}"/>
          </ac:spMkLst>
        </pc:spChg>
      </pc:sldChg>
      <pc:sldChg chg="modSp new">
        <pc:chgData name="Martyna Mikołajek" userId="S::247235@uwr.edu.pl::dbc4b3df-752f-4a15-b45c-f0618cd286a0" providerId="AD" clId="Web-{06402305-CB5A-169F-0147-8A846461741D}" dt="2019-03-10T20:48:07.313" v="370" actId="20577"/>
        <pc:sldMkLst>
          <pc:docMk/>
          <pc:sldMk cId="310903432" sldId="291"/>
        </pc:sldMkLst>
        <pc:spChg chg="mod">
          <ac:chgData name="Martyna Mikołajek" userId="S::247235@uwr.edu.pl::dbc4b3df-752f-4a15-b45c-f0618cd286a0" providerId="AD" clId="Web-{06402305-CB5A-169F-0147-8A846461741D}" dt="2019-03-10T20:48:07.313" v="370" actId="20577"/>
          <ac:spMkLst>
            <pc:docMk/>
            <pc:sldMk cId="310903432" sldId="291"/>
            <ac:spMk id="2" creationId="{538B4356-CB0C-4147-A422-AABE1B4534D0}"/>
          </ac:spMkLst>
        </pc:spChg>
        <pc:spChg chg="mod">
          <ac:chgData name="Martyna Mikołajek" userId="S::247235@uwr.edu.pl::dbc4b3df-752f-4a15-b45c-f0618cd286a0" providerId="AD" clId="Web-{06402305-CB5A-169F-0147-8A846461741D}" dt="2019-03-10T20:47:59.501" v="367" actId="20577"/>
          <ac:spMkLst>
            <pc:docMk/>
            <pc:sldMk cId="310903432" sldId="291"/>
            <ac:spMk id="3" creationId="{3473855D-431C-476A-A002-C3AB76C1721C}"/>
          </ac:spMkLst>
        </pc:spChg>
      </pc:sldChg>
      <pc:sldChg chg="modSp add replId">
        <pc:chgData name="Martyna Mikołajek" userId="S::247235@uwr.edu.pl::dbc4b3df-752f-4a15-b45c-f0618cd286a0" providerId="AD" clId="Web-{06402305-CB5A-169F-0147-8A846461741D}" dt="2019-03-10T20:49:15.313" v="400" actId="20577"/>
        <pc:sldMkLst>
          <pc:docMk/>
          <pc:sldMk cId="1473120991" sldId="292"/>
        </pc:sldMkLst>
        <pc:spChg chg="mod">
          <ac:chgData name="Martyna Mikołajek" userId="S::247235@uwr.edu.pl::dbc4b3df-752f-4a15-b45c-f0618cd286a0" providerId="AD" clId="Web-{06402305-CB5A-169F-0147-8A846461741D}" dt="2019-03-10T20:48:59.141" v="395" actId="14100"/>
          <ac:spMkLst>
            <pc:docMk/>
            <pc:sldMk cId="1473120991" sldId="292"/>
            <ac:spMk id="2" creationId="{538B4356-CB0C-4147-A422-AABE1B4534D0}"/>
          </ac:spMkLst>
        </pc:spChg>
        <pc:spChg chg="mod">
          <ac:chgData name="Martyna Mikołajek" userId="S::247235@uwr.edu.pl::dbc4b3df-752f-4a15-b45c-f0618cd286a0" providerId="AD" clId="Web-{06402305-CB5A-169F-0147-8A846461741D}" dt="2019-03-10T20:49:15.313" v="400" actId="20577"/>
          <ac:spMkLst>
            <pc:docMk/>
            <pc:sldMk cId="1473120991" sldId="292"/>
            <ac:spMk id="3" creationId="{3473855D-431C-476A-A002-C3AB76C1721C}"/>
          </ac:spMkLst>
        </pc:spChg>
      </pc:sldChg>
      <pc:sldChg chg="modSp add replId">
        <pc:chgData name="Martyna Mikołajek" userId="S::247235@uwr.edu.pl::dbc4b3df-752f-4a15-b45c-f0618cd286a0" providerId="AD" clId="Web-{06402305-CB5A-169F-0147-8A846461741D}" dt="2019-03-10T20:49:31.922" v="403" actId="1076"/>
        <pc:sldMkLst>
          <pc:docMk/>
          <pc:sldMk cId="1307154431" sldId="293"/>
        </pc:sldMkLst>
        <pc:spChg chg="mod">
          <ac:chgData name="Martyna Mikołajek" userId="S::247235@uwr.edu.pl::dbc4b3df-752f-4a15-b45c-f0618cd286a0" providerId="AD" clId="Web-{06402305-CB5A-169F-0147-8A846461741D}" dt="2019-03-10T20:49:31.922" v="403" actId="1076"/>
          <ac:spMkLst>
            <pc:docMk/>
            <pc:sldMk cId="1307154431" sldId="293"/>
            <ac:spMk id="3" creationId="{3473855D-431C-476A-A002-C3AB76C1721C}"/>
          </ac:spMkLst>
        </pc:spChg>
      </pc:sldChg>
      <pc:sldChg chg="modSp add replId">
        <pc:chgData name="Martyna Mikołajek" userId="S::247235@uwr.edu.pl::dbc4b3df-752f-4a15-b45c-f0618cd286a0" providerId="AD" clId="Web-{06402305-CB5A-169F-0147-8A846461741D}" dt="2019-03-10T20:52:20.531" v="469" actId="14100"/>
        <pc:sldMkLst>
          <pc:docMk/>
          <pc:sldMk cId="3481496114" sldId="294"/>
        </pc:sldMkLst>
        <pc:spChg chg="mod">
          <ac:chgData name="Martyna Mikołajek" userId="S::247235@uwr.edu.pl::dbc4b3df-752f-4a15-b45c-f0618cd286a0" providerId="AD" clId="Web-{06402305-CB5A-169F-0147-8A846461741D}" dt="2019-03-10T20:52:17.047" v="468" actId="1076"/>
          <ac:spMkLst>
            <pc:docMk/>
            <pc:sldMk cId="3481496114" sldId="294"/>
            <ac:spMk id="2" creationId="{6201C770-A19E-4D28-8787-3D3681FDF4B0}"/>
          </ac:spMkLst>
        </pc:spChg>
        <pc:spChg chg="mod">
          <ac:chgData name="Martyna Mikołajek" userId="S::247235@uwr.edu.pl::dbc4b3df-752f-4a15-b45c-f0618cd286a0" providerId="AD" clId="Web-{06402305-CB5A-169F-0147-8A846461741D}" dt="2019-03-10T20:52:20.531" v="469" actId="14100"/>
          <ac:spMkLst>
            <pc:docMk/>
            <pc:sldMk cId="3481496114" sldId="294"/>
            <ac:spMk id="3" creationId="{A94304CF-C271-4DB6-B3B5-168736C67185}"/>
          </ac:spMkLst>
        </pc:spChg>
      </pc:sldChg>
      <pc:sldChg chg="modSp add replId">
        <pc:chgData name="Martyna Mikołajek" userId="S::247235@uwr.edu.pl::dbc4b3df-752f-4a15-b45c-f0618cd286a0" providerId="AD" clId="Web-{06402305-CB5A-169F-0147-8A846461741D}" dt="2019-03-10T20:52:46.062" v="471" actId="20577"/>
        <pc:sldMkLst>
          <pc:docMk/>
          <pc:sldMk cId="3662974499" sldId="295"/>
        </pc:sldMkLst>
        <pc:spChg chg="mod">
          <ac:chgData name="Martyna Mikołajek" userId="S::247235@uwr.edu.pl::dbc4b3df-752f-4a15-b45c-f0618cd286a0" providerId="AD" clId="Web-{06402305-CB5A-169F-0147-8A846461741D}" dt="2019-03-10T20:52:46.062" v="471" actId="20577"/>
          <ac:spMkLst>
            <pc:docMk/>
            <pc:sldMk cId="3662974499" sldId="295"/>
            <ac:spMk id="3" creationId="{A94304CF-C271-4DB6-B3B5-168736C67185}"/>
          </ac:spMkLst>
        </pc:spChg>
      </pc:sldChg>
      <pc:sldChg chg="modSp add replId">
        <pc:chgData name="Martyna Mikołajek" userId="S::247235@uwr.edu.pl::dbc4b3df-752f-4a15-b45c-f0618cd286a0" providerId="AD" clId="Web-{06402305-CB5A-169F-0147-8A846461741D}" dt="2019-03-10T20:57:58.186" v="486" actId="14100"/>
        <pc:sldMkLst>
          <pc:docMk/>
          <pc:sldMk cId="2436664894" sldId="296"/>
        </pc:sldMkLst>
        <pc:spChg chg="mod">
          <ac:chgData name="Martyna Mikołajek" userId="S::247235@uwr.edu.pl::dbc4b3df-752f-4a15-b45c-f0618cd286a0" providerId="AD" clId="Web-{06402305-CB5A-169F-0147-8A846461741D}" dt="2019-03-10T20:56:09.718" v="477" actId="1076"/>
          <ac:spMkLst>
            <pc:docMk/>
            <pc:sldMk cId="2436664894" sldId="296"/>
            <ac:spMk id="2" creationId="{6201C770-A19E-4D28-8787-3D3681FDF4B0}"/>
          </ac:spMkLst>
        </pc:spChg>
        <pc:spChg chg="mod">
          <ac:chgData name="Martyna Mikołajek" userId="S::247235@uwr.edu.pl::dbc4b3df-752f-4a15-b45c-f0618cd286a0" providerId="AD" clId="Web-{06402305-CB5A-169F-0147-8A846461741D}" dt="2019-03-10T20:57:58.186" v="486" actId="14100"/>
          <ac:spMkLst>
            <pc:docMk/>
            <pc:sldMk cId="2436664894" sldId="296"/>
            <ac:spMk id="3" creationId="{A94304CF-C271-4DB6-B3B5-168736C67185}"/>
          </ac:spMkLst>
        </pc:spChg>
      </pc:sldChg>
      <pc:sldChg chg="modSp add replId">
        <pc:chgData name="Martyna Mikołajek" userId="S::247235@uwr.edu.pl::dbc4b3df-752f-4a15-b45c-f0618cd286a0" providerId="AD" clId="Web-{06402305-CB5A-169F-0147-8A846461741D}" dt="2019-03-10T21:15:19.604" v="562" actId="20577"/>
        <pc:sldMkLst>
          <pc:docMk/>
          <pc:sldMk cId="3857886302" sldId="297"/>
        </pc:sldMkLst>
        <pc:spChg chg="mod">
          <ac:chgData name="Martyna Mikołajek" userId="S::247235@uwr.edu.pl::dbc4b3df-752f-4a15-b45c-f0618cd286a0" providerId="AD" clId="Web-{06402305-CB5A-169F-0147-8A846461741D}" dt="2019-03-10T21:15:19.604" v="562" actId="20577"/>
          <ac:spMkLst>
            <pc:docMk/>
            <pc:sldMk cId="3857886302" sldId="297"/>
            <ac:spMk id="3" creationId="{8487F640-584B-4B93-9B63-EE55DDBACBD8}"/>
          </ac:spMkLst>
        </pc:spChg>
      </pc:sldChg>
      <pc:sldChg chg="addSp modSp new">
        <pc:chgData name="Martyna Mikołajek" userId="S::247235@uwr.edu.pl::dbc4b3df-752f-4a15-b45c-f0618cd286a0" providerId="AD" clId="Web-{06402305-CB5A-169F-0147-8A846461741D}" dt="2019-03-10T21:22:27.368" v="608" actId="20577"/>
        <pc:sldMkLst>
          <pc:docMk/>
          <pc:sldMk cId="1218331310" sldId="298"/>
        </pc:sldMkLst>
        <pc:spChg chg="mod">
          <ac:chgData name="Martyna Mikołajek" userId="S::247235@uwr.edu.pl::dbc4b3df-752f-4a15-b45c-f0618cd286a0" providerId="AD" clId="Web-{06402305-CB5A-169F-0147-8A846461741D}" dt="2019-03-10T21:19:06.369" v="589" actId="1076"/>
          <ac:spMkLst>
            <pc:docMk/>
            <pc:sldMk cId="1218331310" sldId="298"/>
            <ac:spMk id="2" creationId="{62571B69-D30B-4356-AF51-50BC8CB65915}"/>
          </ac:spMkLst>
        </pc:spChg>
        <pc:spChg chg="mod">
          <ac:chgData name="Martyna Mikołajek" userId="S::247235@uwr.edu.pl::dbc4b3df-752f-4a15-b45c-f0618cd286a0" providerId="AD" clId="Web-{06402305-CB5A-169F-0147-8A846461741D}" dt="2019-03-10T21:19:09.228" v="590" actId="14100"/>
          <ac:spMkLst>
            <pc:docMk/>
            <pc:sldMk cId="1218331310" sldId="298"/>
            <ac:spMk id="3" creationId="{7A9709D2-3DBE-48A9-9304-D78AF6C43D58}"/>
          </ac:spMkLst>
        </pc:spChg>
        <pc:spChg chg="add mod">
          <ac:chgData name="Martyna Mikołajek" userId="S::247235@uwr.edu.pl::dbc4b3df-752f-4a15-b45c-f0618cd286a0" providerId="AD" clId="Web-{06402305-CB5A-169F-0147-8A846461741D}" dt="2019-03-10T21:21:18.478" v="604" actId="20577"/>
          <ac:spMkLst>
            <pc:docMk/>
            <pc:sldMk cId="1218331310" sldId="298"/>
            <ac:spMk id="4" creationId="{B5B77396-8ED0-410F-A9B1-6F00E379721E}"/>
          </ac:spMkLst>
        </pc:spChg>
        <pc:spChg chg="add mod">
          <ac:chgData name="Martyna Mikołajek" userId="S::247235@uwr.edu.pl::dbc4b3df-752f-4a15-b45c-f0618cd286a0" providerId="AD" clId="Web-{06402305-CB5A-169F-0147-8A846461741D}" dt="2019-03-10T21:22:27.368" v="608" actId="20577"/>
          <ac:spMkLst>
            <pc:docMk/>
            <pc:sldMk cId="1218331310" sldId="298"/>
            <ac:spMk id="5" creationId="{4226F245-68EC-479A-93A5-B8B3DD742202}"/>
          </ac:spMkLst>
        </pc:spChg>
        <pc:spChg chg="add mod">
          <ac:chgData name="Martyna Mikołajek" userId="S::247235@uwr.edu.pl::dbc4b3df-752f-4a15-b45c-f0618cd286a0" providerId="AD" clId="Web-{06402305-CB5A-169F-0147-8A846461741D}" dt="2019-03-10T21:21:33.571" v="606" actId="20577"/>
          <ac:spMkLst>
            <pc:docMk/>
            <pc:sldMk cId="1218331310" sldId="298"/>
            <ac:spMk id="6" creationId="{B0A32FBC-C2BA-41AC-AB8E-B8A71B575036}"/>
          </ac:spMkLst>
        </pc:spChg>
      </pc:sldChg>
      <pc:sldChg chg="delSp modSp add replId">
        <pc:chgData name="Martyna Mikołajek" userId="S::247235@uwr.edu.pl::dbc4b3df-752f-4a15-b45c-f0618cd286a0" providerId="AD" clId="Web-{06402305-CB5A-169F-0147-8A846461741D}" dt="2019-03-10T21:23:40.915" v="636" actId="20577"/>
        <pc:sldMkLst>
          <pc:docMk/>
          <pc:sldMk cId="3466347874" sldId="299"/>
        </pc:sldMkLst>
        <pc:spChg chg="mod">
          <ac:chgData name="Martyna Mikołajek" userId="S::247235@uwr.edu.pl::dbc4b3df-752f-4a15-b45c-f0618cd286a0" providerId="AD" clId="Web-{06402305-CB5A-169F-0147-8A846461741D}" dt="2019-03-10T21:23:40.915" v="636" actId="20577"/>
          <ac:spMkLst>
            <pc:docMk/>
            <pc:sldMk cId="3466347874" sldId="299"/>
            <ac:spMk id="3" creationId="{7A9709D2-3DBE-48A9-9304-D78AF6C43D58}"/>
          </ac:spMkLst>
        </pc:spChg>
        <pc:spChg chg="del">
          <ac:chgData name="Martyna Mikołajek" userId="S::247235@uwr.edu.pl::dbc4b3df-752f-4a15-b45c-f0618cd286a0" providerId="AD" clId="Web-{06402305-CB5A-169F-0147-8A846461741D}" dt="2019-03-10T21:22:33.837" v="610"/>
          <ac:spMkLst>
            <pc:docMk/>
            <pc:sldMk cId="3466347874" sldId="299"/>
            <ac:spMk id="4" creationId="{B5B77396-8ED0-410F-A9B1-6F00E379721E}"/>
          </ac:spMkLst>
        </pc:spChg>
        <pc:spChg chg="del mod">
          <ac:chgData name="Martyna Mikołajek" userId="S::247235@uwr.edu.pl::dbc4b3df-752f-4a15-b45c-f0618cd286a0" providerId="AD" clId="Web-{06402305-CB5A-169F-0147-8A846461741D}" dt="2019-03-10T21:22:39.478" v="613"/>
          <ac:spMkLst>
            <pc:docMk/>
            <pc:sldMk cId="3466347874" sldId="299"/>
            <ac:spMk id="5" creationId="{4226F245-68EC-479A-93A5-B8B3DD742202}"/>
          </ac:spMkLst>
        </pc:spChg>
        <pc:spChg chg="del">
          <ac:chgData name="Martyna Mikołajek" userId="S::247235@uwr.edu.pl::dbc4b3df-752f-4a15-b45c-f0618cd286a0" providerId="AD" clId="Web-{06402305-CB5A-169F-0147-8A846461741D}" dt="2019-03-10T21:22:36.806" v="611"/>
          <ac:spMkLst>
            <pc:docMk/>
            <pc:sldMk cId="3466347874" sldId="299"/>
            <ac:spMk id="6" creationId="{B0A32FBC-C2BA-41AC-AB8E-B8A71B575036}"/>
          </ac:spMkLst>
        </pc:spChg>
      </pc:sldChg>
      <pc:sldChg chg="modSp add replId">
        <pc:chgData name="Martyna Mikołajek" userId="S::247235@uwr.edu.pl::dbc4b3df-752f-4a15-b45c-f0618cd286a0" providerId="AD" clId="Web-{06402305-CB5A-169F-0147-8A846461741D}" dt="2019-03-10T21:25:13.555" v="666" actId="20577"/>
        <pc:sldMkLst>
          <pc:docMk/>
          <pc:sldMk cId="1092830326" sldId="300"/>
        </pc:sldMkLst>
        <pc:spChg chg="mod">
          <ac:chgData name="Martyna Mikołajek" userId="S::247235@uwr.edu.pl::dbc4b3df-752f-4a15-b45c-f0618cd286a0" providerId="AD" clId="Web-{06402305-CB5A-169F-0147-8A846461741D}" dt="2019-03-10T21:25:13.555" v="666" actId="20577"/>
          <ac:spMkLst>
            <pc:docMk/>
            <pc:sldMk cId="1092830326" sldId="300"/>
            <ac:spMk id="3" creationId="{7A9709D2-3DBE-48A9-9304-D78AF6C43D58}"/>
          </ac:spMkLst>
        </pc:spChg>
      </pc:sldChg>
      <pc:sldChg chg="modSp add replId">
        <pc:chgData name="Martyna Mikołajek" userId="S::247235@uwr.edu.pl::dbc4b3df-752f-4a15-b45c-f0618cd286a0" providerId="AD" clId="Web-{06402305-CB5A-169F-0147-8A846461741D}" dt="2019-03-10T21:25:37.352" v="677" actId="20577"/>
        <pc:sldMkLst>
          <pc:docMk/>
          <pc:sldMk cId="3086815391" sldId="301"/>
        </pc:sldMkLst>
        <pc:spChg chg="mod">
          <ac:chgData name="Martyna Mikołajek" userId="S::247235@uwr.edu.pl::dbc4b3df-752f-4a15-b45c-f0618cd286a0" providerId="AD" clId="Web-{06402305-CB5A-169F-0147-8A846461741D}" dt="2019-03-10T21:25:37.352" v="677" actId="20577"/>
          <ac:spMkLst>
            <pc:docMk/>
            <pc:sldMk cId="3086815391" sldId="301"/>
            <ac:spMk id="3" creationId="{7A9709D2-3DBE-48A9-9304-D78AF6C43D58}"/>
          </ac:spMkLst>
        </pc:spChg>
      </pc:sldChg>
      <pc:sldChg chg="modSp add replId">
        <pc:chgData name="Martyna Mikołajek" userId="S::247235@uwr.edu.pl::dbc4b3df-752f-4a15-b45c-f0618cd286a0" providerId="AD" clId="Web-{06402305-CB5A-169F-0147-8A846461741D}" dt="2019-03-10T21:23:10.321" v="625" actId="20577"/>
        <pc:sldMkLst>
          <pc:docMk/>
          <pc:sldMk cId="1102546362" sldId="302"/>
        </pc:sldMkLst>
        <pc:spChg chg="mod">
          <ac:chgData name="Martyna Mikołajek" userId="S::247235@uwr.edu.pl::dbc4b3df-752f-4a15-b45c-f0618cd286a0" providerId="AD" clId="Web-{06402305-CB5A-169F-0147-8A846461741D}" dt="2019-03-10T21:23:10.321" v="625" actId="20577"/>
          <ac:spMkLst>
            <pc:docMk/>
            <pc:sldMk cId="1102546362" sldId="302"/>
            <ac:spMk id="3" creationId="{7A9709D2-3DBE-48A9-9304-D78AF6C43D58}"/>
          </ac:spMkLst>
        </pc:spChg>
      </pc:sldChg>
      <pc:sldChg chg="addSp modSp new">
        <pc:chgData name="Martyna Mikołajek" userId="S::247235@uwr.edu.pl::dbc4b3df-752f-4a15-b45c-f0618cd286a0" providerId="AD" clId="Web-{06402305-CB5A-169F-0147-8A846461741D}" dt="2019-03-10T21:31:49.320" v="739" actId="1076"/>
        <pc:sldMkLst>
          <pc:docMk/>
          <pc:sldMk cId="3018954974" sldId="303"/>
        </pc:sldMkLst>
        <pc:spChg chg="mod">
          <ac:chgData name="Martyna Mikołajek" userId="S::247235@uwr.edu.pl::dbc4b3df-752f-4a15-b45c-f0618cd286a0" providerId="AD" clId="Web-{06402305-CB5A-169F-0147-8A846461741D}" dt="2019-03-10T21:30:28.617" v="693" actId="1076"/>
          <ac:spMkLst>
            <pc:docMk/>
            <pc:sldMk cId="3018954974" sldId="303"/>
            <ac:spMk id="2" creationId="{7DC0E558-CB77-4480-ABA1-69F948FE7B4B}"/>
          </ac:spMkLst>
        </pc:spChg>
        <pc:spChg chg="mod">
          <ac:chgData name="Martyna Mikołajek" userId="S::247235@uwr.edu.pl::dbc4b3df-752f-4a15-b45c-f0618cd286a0" providerId="AD" clId="Web-{06402305-CB5A-169F-0147-8A846461741D}" dt="2019-03-10T21:31:40.164" v="737" actId="1076"/>
          <ac:spMkLst>
            <pc:docMk/>
            <pc:sldMk cId="3018954974" sldId="303"/>
            <ac:spMk id="3" creationId="{ECCA1FB6-CE82-4DDF-AFCE-998B2B3591C1}"/>
          </ac:spMkLst>
        </pc:spChg>
        <pc:spChg chg="add mod">
          <ac:chgData name="Martyna Mikołajek" userId="S::247235@uwr.edu.pl::dbc4b3df-752f-4a15-b45c-f0618cd286a0" providerId="AD" clId="Web-{06402305-CB5A-169F-0147-8A846461741D}" dt="2019-03-10T21:31:44.492" v="738" actId="1076"/>
          <ac:spMkLst>
            <pc:docMk/>
            <pc:sldMk cId="3018954974" sldId="303"/>
            <ac:spMk id="4" creationId="{C5DC72AC-E61B-436C-BDFC-82EA2A13F270}"/>
          </ac:spMkLst>
        </pc:spChg>
        <pc:spChg chg="add mod">
          <ac:chgData name="Martyna Mikołajek" userId="S::247235@uwr.edu.pl::dbc4b3df-752f-4a15-b45c-f0618cd286a0" providerId="AD" clId="Web-{06402305-CB5A-169F-0147-8A846461741D}" dt="2019-03-10T21:31:49.320" v="739" actId="1076"/>
          <ac:spMkLst>
            <pc:docMk/>
            <pc:sldMk cId="3018954974" sldId="303"/>
            <ac:spMk id="5" creationId="{9221B87C-B876-4F46-BFA6-F60FDCC2441A}"/>
          </ac:spMkLst>
        </pc:spChg>
      </pc:sldChg>
      <pc:sldChg chg="modSp add replId">
        <pc:chgData name="Martyna Mikołajek" userId="S::247235@uwr.edu.pl::dbc4b3df-752f-4a15-b45c-f0618cd286a0" providerId="AD" clId="Web-{06402305-CB5A-169F-0147-8A846461741D}" dt="2019-03-10T21:35:28.632" v="772" actId="20577"/>
        <pc:sldMkLst>
          <pc:docMk/>
          <pc:sldMk cId="1883985644" sldId="304"/>
        </pc:sldMkLst>
        <pc:spChg chg="mod">
          <ac:chgData name="Martyna Mikołajek" userId="S::247235@uwr.edu.pl::dbc4b3df-752f-4a15-b45c-f0618cd286a0" providerId="AD" clId="Web-{06402305-CB5A-169F-0147-8A846461741D}" dt="2019-03-10T21:35:17.444" v="766" actId="14100"/>
          <ac:spMkLst>
            <pc:docMk/>
            <pc:sldMk cId="1883985644" sldId="304"/>
            <ac:spMk id="2" creationId="{7DC0E558-CB77-4480-ABA1-69F948FE7B4B}"/>
          </ac:spMkLst>
        </pc:spChg>
        <pc:spChg chg="mod">
          <ac:chgData name="Martyna Mikołajek" userId="S::247235@uwr.edu.pl::dbc4b3df-752f-4a15-b45c-f0618cd286a0" providerId="AD" clId="Web-{06402305-CB5A-169F-0147-8A846461741D}" dt="2019-03-10T21:35:28.632" v="772" actId="20577"/>
          <ac:spMkLst>
            <pc:docMk/>
            <pc:sldMk cId="1883985644" sldId="304"/>
            <ac:spMk id="3" creationId="{ECCA1FB6-CE82-4DDF-AFCE-998B2B3591C1}"/>
          </ac:spMkLst>
        </pc:spChg>
      </pc:sldChg>
      <pc:sldChg chg="modSp add replId">
        <pc:chgData name="Martyna Mikołajek" userId="S::247235@uwr.edu.pl::dbc4b3df-752f-4a15-b45c-f0618cd286a0" providerId="AD" clId="Web-{06402305-CB5A-169F-0147-8A846461741D}" dt="2019-03-10T21:36:00.319" v="799" actId="1076"/>
        <pc:sldMkLst>
          <pc:docMk/>
          <pc:sldMk cId="1032016111" sldId="305"/>
        </pc:sldMkLst>
        <pc:spChg chg="mod">
          <ac:chgData name="Martyna Mikołajek" userId="S::247235@uwr.edu.pl::dbc4b3df-752f-4a15-b45c-f0618cd286a0" providerId="AD" clId="Web-{06402305-CB5A-169F-0147-8A846461741D}" dt="2019-03-10T21:36:00.319" v="799" actId="1076"/>
          <ac:spMkLst>
            <pc:docMk/>
            <pc:sldMk cId="1032016111" sldId="305"/>
            <ac:spMk id="2" creationId="{7DC0E558-CB77-4480-ABA1-69F948FE7B4B}"/>
          </ac:spMkLst>
        </pc:spChg>
        <pc:spChg chg="mod">
          <ac:chgData name="Martyna Mikołajek" userId="S::247235@uwr.edu.pl::dbc4b3df-752f-4a15-b45c-f0618cd286a0" providerId="AD" clId="Web-{06402305-CB5A-169F-0147-8A846461741D}" dt="2019-03-10T21:35:56.069" v="797" actId="20577"/>
          <ac:spMkLst>
            <pc:docMk/>
            <pc:sldMk cId="1032016111" sldId="305"/>
            <ac:spMk id="3" creationId="{ECCA1FB6-CE82-4DDF-AFCE-998B2B3591C1}"/>
          </ac:spMkLst>
        </pc:spChg>
      </pc:sldChg>
      <pc:sldChg chg="modSp new">
        <pc:chgData name="Martyna Mikołajek" userId="S::247235@uwr.edu.pl::dbc4b3df-752f-4a15-b45c-f0618cd286a0" providerId="AD" clId="Web-{06402305-CB5A-169F-0147-8A846461741D}" dt="2019-03-10T21:42:31.849" v="867" actId="20577"/>
        <pc:sldMkLst>
          <pc:docMk/>
          <pc:sldMk cId="4004970576" sldId="306"/>
        </pc:sldMkLst>
        <pc:spChg chg="mod">
          <ac:chgData name="Martyna Mikołajek" userId="S::247235@uwr.edu.pl::dbc4b3df-752f-4a15-b45c-f0618cd286a0" providerId="AD" clId="Web-{06402305-CB5A-169F-0147-8A846461741D}" dt="2019-03-10T21:39:02.506" v="814" actId="1076"/>
          <ac:spMkLst>
            <pc:docMk/>
            <pc:sldMk cId="4004970576" sldId="306"/>
            <ac:spMk id="2" creationId="{AF822649-1E96-410B-BCB6-59816E8F50AD}"/>
          </ac:spMkLst>
        </pc:spChg>
        <pc:spChg chg="mod">
          <ac:chgData name="Martyna Mikołajek" userId="S::247235@uwr.edu.pl::dbc4b3df-752f-4a15-b45c-f0618cd286a0" providerId="AD" clId="Web-{06402305-CB5A-169F-0147-8A846461741D}" dt="2019-03-10T21:42:31.849" v="867" actId="20577"/>
          <ac:spMkLst>
            <pc:docMk/>
            <pc:sldMk cId="4004970576" sldId="306"/>
            <ac:spMk id="3" creationId="{09AB1518-B092-4A58-9D2B-BF6B95FB95CE}"/>
          </ac:spMkLst>
        </pc:spChg>
      </pc:sldChg>
      <pc:sldChg chg="modSp new">
        <pc:chgData name="Martyna Mikołajek" userId="S::247235@uwr.edu.pl::dbc4b3df-752f-4a15-b45c-f0618cd286a0" providerId="AD" clId="Web-{06402305-CB5A-169F-0147-8A846461741D}" dt="2019-03-10T21:40:49.131" v="847" actId="14100"/>
        <pc:sldMkLst>
          <pc:docMk/>
          <pc:sldMk cId="3220431419" sldId="307"/>
        </pc:sldMkLst>
        <pc:spChg chg="mod">
          <ac:chgData name="Martyna Mikołajek" userId="S::247235@uwr.edu.pl::dbc4b3df-752f-4a15-b45c-f0618cd286a0" providerId="AD" clId="Web-{06402305-CB5A-169F-0147-8A846461741D}" dt="2019-03-10T21:40:34.021" v="837" actId="1076"/>
          <ac:spMkLst>
            <pc:docMk/>
            <pc:sldMk cId="3220431419" sldId="307"/>
            <ac:spMk id="2" creationId="{B1A7A3CC-DD8D-443A-A8EC-6335E38D6885}"/>
          </ac:spMkLst>
        </pc:spChg>
        <pc:spChg chg="mod">
          <ac:chgData name="Martyna Mikołajek" userId="S::247235@uwr.edu.pl::dbc4b3df-752f-4a15-b45c-f0618cd286a0" providerId="AD" clId="Web-{06402305-CB5A-169F-0147-8A846461741D}" dt="2019-03-10T21:40:49.131" v="847" actId="14100"/>
          <ac:spMkLst>
            <pc:docMk/>
            <pc:sldMk cId="3220431419" sldId="307"/>
            <ac:spMk id="3" creationId="{FDEEB1EF-FFBF-41E9-859D-6FC049C3A7DC}"/>
          </ac:spMkLst>
        </pc:spChg>
      </pc:sldChg>
      <pc:sldChg chg="modSp add replId">
        <pc:chgData name="Martyna Mikołajek" userId="S::247235@uwr.edu.pl::dbc4b3df-752f-4a15-b45c-f0618cd286a0" providerId="AD" clId="Web-{06402305-CB5A-169F-0147-8A846461741D}" dt="2019-03-10T21:44:38.724" v="881" actId="20577"/>
        <pc:sldMkLst>
          <pc:docMk/>
          <pc:sldMk cId="4217941745" sldId="308"/>
        </pc:sldMkLst>
        <pc:spChg chg="mod">
          <ac:chgData name="Martyna Mikołajek" userId="S::247235@uwr.edu.pl::dbc4b3df-752f-4a15-b45c-f0618cd286a0" providerId="AD" clId="Web-{06402305-CB5A-169F-0147-8A846461741D}" dt="2019-03-10T21:44:38.724" v="881" actId="20577"/>
          <ac:spMkLst>
            <pc:docMk/>
            <pc:sldMk cId="4217941745" sldId="308"/>
            <ac:spMk id="2" creationId="{B1A7A3CC-DD8D-443A-A8EC-6335E38D6885}"/>
          </ac:spMkLst>
        </pc:spChg>
        <pc:spChg chg="mod">
          <ac:chgData name="Martyna Mikołajek" userId="S::247235@uwr.edu.pl::dbc4b3df-752f-4a15-b45c-f0618cd286a0" providerId="AD" clId="Web-{06402305-CB5A-169F-0147-8A846461741D}" dt="2019-03-10T21:42:09.396" v="864" actId="20577"/>
          <ac:spMkLst>
            <pc:docMk/>
            <pc:sldMk cId="4217941745" sldId="308"/>
            <ac:spMk id="3" creationId="{FDEEB1EF-FFBF-41E9-859D-6FC049C3A7DC}"/>
          </ac:spMkLst>
        </pc:spChg>
      </pc:sldChg>
      <pc:sldChg chg="modSp add replId">
        <pc:chgData name="Martyna Mikołajek" userId="S::247235@uwr.edu.pl::dbc4b3df-752f-4a15-b45c-f0618cd286a0" providerId="AD" clId="Web-{06402305-CB5A-169F-0147-8A846461741D}" dt="2019-03-10T21:44:55.645" v="890" actId="20577"/>
        <pc:sldMkLst>
          <pc:docMk/>
          <pc:sldMk cId="2821349686" sldId="309"/>
        </pc:sldMkLst>
        <pc:spChg chg="mod">
          <ac:chgData name="Martyna Mikołajek" userId="S::247235@uwr.edu.pl::dbc4b3df-752f-4a15-b45c-f0618cd286a0" providerId="AD" clId="Web-{06402305-CB5A-169F-0147-8A846461741D}" dt="2019-03-10T21:44:55.645" v="890" actId="20577"/>
          <ac:spMkLst>
            <pc:docMk/>
            <pc:sldMk cId="2821349686" sldId="309"/>
            <ac:spMk id="2" creationId="{B1A7A3CC-DD8D-443A-A8EC-6335E38D6885}"/>
          </ac:spMkLst>
        </pc:spChg>
        <pc:spChg chg="mod">
          <ac:chgData name="Martyna Mikołajek" userId="S::247235@uwr.edu.pl::dbc4b3df-752f-4a15-b45c-f0618cd286a0" providerId="AD" clId="Web-{06402305-CB5A-169F-0147-8A846461741D}" dt="2019-03-10T21:44:31.473" v="878" actId="20577"/>
          <ac:spMkLst>
            <pc:docMk/>
            <pc:sldMk cId="2821349686" sldId="309"/>
            <ac:spMk id="3" creationId="{FDEEB1EF-FFBF-41E9-859D-6FC049C3A7DC}"/>
          </ac:spMkLst>
        </pc:spChg>
      </pc:sldChg>
      <pc:sldChg chg="modSp add replId">
        <pc:chgData name="Martyna Mikołajek" userId="S::247235@uwr.edu.pl::dbc4b3df-752f-4a15-b45c-f0618cd286a0" providerId="AD" clId="Web-{06402305-CB5A-169F-0147-8A846461741D}" dt="2019-03-10T21:45:15.255" v="894" actId="20577"/>
        <pc:sldMkLst>
          <pc:docMk/>
          <pc:sldMk cId="3608876944" sldId="310"/>
        </pc:sldMkLst>
        <pc:spChg chg="mod">
          <ac:chgData name="Martyna Mikołajek" userId="S::247235@uwr.edu.pl::dbc4b3df-752f-4a15-b45c-f0618cd286a0" providerId="AD" clId="Web-{06402305-CB5A-169F-0147-8A846461741D}" dt="2019-03-10T21:45:15.255" v="894" actId="20577"/>
          <ac:spMkLst>
            <pc:docMk/>
            <pc:sldMk cId="3608876944" sldId="310"/>
            <ac:spMk id="3" creationId="{FDEEB1EF-FFBF-41E9-859D-6FC049C3A7DC}"/>
          </ac:spMkLst>
        </pc:spChg>
      </pc:sldChg>
      <pc:sldChg chg="addSp modSp new">
        <pc:chgData name="Martyna Mikołajek" userId="S::247235@uwr.edu.pl::dbc4b3df-752f-4a15-b45c-f0618cd286a0" providerId="AD" clId="Web-{06402305-CB5A-169F-0147-8A846461741D}" dt="2019-03-10T21:54:11.018" v="950"/>
        <pc:sldMkLst>
          <pc:docMk/>
          <pc:sldMk cId="4239633490" sldId="311"/>
        </pc:sldMkLst>
        <pc:spChg chg="mod">
          <ac:chgData name="Martyna Mikołajek" userId="S::247235@uwr.edu.pl::dbc4b3df-752f-4a15-b45c-f0618cd286a0" providerId="AD" clId="Web-{06402305-CB5A-169F-0147-8A846461741D}" dt="2019-03-10T21:54:11.018" v="950"/>
          <ac:spMkLst>
            <pc:docMk/>
            <pc:sldMk cId="4239633490" sldId="311"/>
            <ac:spMk id="2" creationId="{F2F7EF6C-8DA0-406F-90CB-E8C8428A8394}"/>
          </ac:spMkLst>
        </pc:spChg>
        <pc:spChg chg="add mod">
          <ac:chgData name="Martyna Mikołajek" userId="S::247235@uwr.edu.pl::dbc4b3df-752f-4a15-b45c-f0618cd286a0" providerId="AD" clId="Web-{06402305-CB5A-169F-0147-8A846461741D}" dt="2019-03-10T21:48:15.176" v="909" actId="20577"/>
          <ac:spMkLst>
            <pc:docMk/>
            <pc:sldMk cId="4239633490" sldId="311"/>
            <ac:spMk id="4" creationId="{DD5CE621-764F-42A1-84EB-3252C1965994}"/>
          </ac:spMkLst>
        </pc:spChg>
        <pc:spChg chg="add mod">
          <ac:chgData name="Martyna Mikołajek" userId="S::247235@uwr.edu.pl::dbc4b3df-752f-4a15-b45c-f0618cd286a0" providerId="AD" clId="Web-{06402305-CB5A-169F-0147-8A846461741D}" dt="2019-03-10T21:48:09.223" v="907" actId="1076"/>
          <ac:spMkLst>
            <pc:docMk/>
            <pc:sldMk cId="4239633490" sldId="311"/>
            <ac:spMk id="5" creationId="{A6B11F13-F264-4A5C-BD9D-340AFA177C1E}"/>
          </ac:spMkLst>
        </pc:spChg>
        <pc:spChg chg="add mod">
          <ac:chgData name="Martyna Mikołajek" userId="S::247235@uwr.edu.pl::dbc4b3df-752f-4a15-b45c-f0618cd286a0" providerId="AD" clId="Web-{06402305-CB5A-169F-0147-8A846461741D}" dt="2019-03-10T21:51:27.847" v="938" actId="20577"/>
          <ac:spMkLst>
            <pc:docMk/>
            <pc:sldMk cId="4239633490" sldId="311"/>
            <ac:spMk id="6" creationId="{69BA561D-C642-4C79-9699-0B20A91DC161}"/>
          </ac:spMkLst>
        </pc:spChg>
      </pc:sldChg>
      <pc:sldChg chg="delSp modSp add replId">
        <pc:chgData name="Martyna Mikołajek" userId="S::247235@uwr.edu.pl::dbc4b3df-752f-4a15-b45c-f0618cd286a0" providerId="AD" clId="Web-{06402305-CB5A-169F-0147-8A846461741D}" dt="2019-03-10T21:54:15.065" v="951"/>
        <pc:sldMkLst>
          <pc:docMk/>
          <pc:sldMk cId="1538010284" sldId="312"/>
        </pc:sldMkLst>
        <pc:spChg chg="mod">
          <ac:chgData name="Martyna Mikołajek" userId="S::247235@uwr.edu.pl::dbc4b3df-752f-4a15-b45c-f0618cd286a0" providerId="AD" clId="Web-{06402305-CB5A-169F-0147-8A846461741D}" dt="2019-03-10T21:54:15.065" v="951"/>
          <ac:spMkLst>
            <pc:docMk/>
            <pc:sldMk cId="1538010284" sldId="312"/>
            <ac:spMk id="2" creationId="{F2F7EF6C-8DA0-406F-90CB-E8C8428A8394}"/>
          </ac:spMkLst>
        </pc:spChg>
        <pc:spChg chg="mod">
          <ac:chgData name="Martyna Mikołajek" userId="S::247235@uwr.edu.pl::dbc4b3df-752f-4a15-b45c-f0618cd286a0" providerId="AD" clId="Web-{06402305-CB5A-169F-0147-8A846461741D}" dt="2019-03-10T21:50:06.207" v="929" actId="20577"/>
          <ac:spMkLst>
            <pc:docMk/>
            <pc:sldMk cId="1538010284" sldId="312"/>
            <ac:spMk id="3" creationId="{B2EF52DA-967A-4A7B-8B41-E904740CD567}"/>
          </ac:spMkLst>
        </pc:spChg>
        <pc:spChg chg="del">
          <ac:chgData name="Martyna Mikołajek" userId="S::247235@uwr.edu.pl::dbc4b3df-752f-4a15-b45c-f0618cd286a0" providerId="AD" clId="Web-{06402305-CB5A-169F-0147-8A846461741D}" dt="2019-03-10T21:48:23.254" v="912"/>
          <ac:spMkLst>
            <pc:docMk/>
            <pc:sldMk cId="1538010284" sldId="312"/>
            <ac:spMk id="4" creationId="{DD5CE621-764F-42A1-84EB-3252C1965994}"/>
          </ac:spMkLst>
        </pc:spChg>
        <pc:spChg chg="del">
          <ac:chgData name="Martyna Mikołajek" userId="S::247235@uwr.edu.pl::dbc4b3df-752f-4a15-b45c-f0618cd286a0" providerId="AD" clId="Web-{06402305-CB5A-169F-0147-8A846461741D}" dt="2019-03-10T21:48:25.816" v="913"/>
          <ac:spMkLst>
            <pc:docMk/>
            <pc:sldMk cId="1538010284" sldId="312"/>
            <ac:spMk id="5" creationId="{A6B11F13-F264-4A5C-BD9D-340AFA177C1E}"/>
          </ac:spMkLst>
        </pc:spChg>
      </pc:sldChg>
      <pc:sldChg chg="delSp modSp add replId">
        <pc:chgData name="Martyna Mikołajek" userId="S::247235@uwr.edu.pl::dbc4b3df-752f-4a15-b45c-f0618cd286a0" providerId="AD" clId="Web-{06402305-CB5A-169F-0147-8A846461741D}" dt="2019-03-10T21:55:00.127" v="964" actId="20577"/>
        <pc:sldMkLst>
          <pc:docMk/>
          <pc:sldMk cId="1568732716" sldId="313"/>
        </pc:sldMkLst>
        <pc:spChg chg="mod">
          <ac:chgData name="Martyna Mikołajek" userId="S::247235@uwr.edu.pl::dbc4b3df-752f-4a15-b45c-f0618cd286a0" providerId="AD" clId="Web-{06402305-CB5A-169F-0147-8A846461741D}" dt="2019-03-10T21:55:00.127" v="964" actId="20577"/>
          <ac:spMkLst>
            <pc:docMk/>
            <pc:sldMk cId="1568732716" sldId="313"/>
            <ac:spMk id="2" creationId="{F2F7EF6C-8DA0-406F-90CB-E8C8428A8394}"/>
          </ac:spMkLst>
        </pc:spChg>
        <pc:spChg chg="mod">
          <ac:chgData name="Martyna Mikołajek" userId="S::247235@uwr.edu.pl::dbc4b3df-752f-4a15-b45c-f0618cd286a0" providerId="AD" clId="Web-{06402305-CB5A-169F-0147-8A846461741D}" dt="2019-03-10T21:52:22.222" v="949" actId="20577"/>
          <ac:spMkLst>
            <pc:docMk/>
            <pc:sldMk cId="1568732716" sldId="313"/>
            <ac:spMk id="3" creationId="{B2EF52DA-967A-4A7B-8B41-E904740CD567}"/>
          </ac:spMkLst>
        </pc:spChg>
        <pc:spChg chg="del">
          <ac:chgData name="Martyna Mikołajek" userId="S::247235@uwr.edu.pl::dbc4b3df-752f-4a15-b45c-f0618cd286a0" providerId="AD" clId="Web-{06402305-CB5A-169F-0147-8A846461741D}" dt="2019-03-10T21:48:28.723" v="914"/>
          <ac:spMkLst>
            <pc:docMk/>
            <pc:sldMk cId="1568732716" sldId="313"/>
            <ac:spMk id="4" creationId="{DD5CE621-764F-42A1-84EB-3252C1965994}"/>
          </ac:spMkLst>
        </pc:spChg>
        <pc:spChg chg="del">
          <ac:chgData name="Martyna Mikołajek" userId="S::247235@uwr.edu.pl::dbc4b3df-752f-4a15-b45c-f0618cd286a0" providerId="AD" clId="Web-{06402305-CB5A-169F-0147-8A846461741D}" dt="2019-03-10T21:48:31.551" v="915"/>
          <ac:spMkLst>
            <pc:docMk/>
            <pc:sldMk cId="1568732716" sldId="313"/>
            <ac:spMk id="5" creationId="{A6B11F13-F264-4A5C-BD9D-340AFA177C1E}"/>
          </ac:spMkLst>
        </pc:spChg>
      </pc:sldChg>
      <pc:sldChg chg="modSp add replId">
        <pc:chgData name="Martyna Mikołajek" userId="S::247235@uwr.edu.pl::dbc4b3df-752f-4a15-b45c-f0618cd286a0" providerId="AD" clId="Web-{06402305-CB5A-169F-0147-8A846461741D}" dt="2019-03-10T21:54:31.049" v="956" actId="20577"/>
        <pc:sldMkLst>
          <pc:docMk/>
          <pc:sldMk cId="2958131563" sldId="314"/>
        </pc:sldMkLst>
        <pc:spChg chg="mod">
          <ac:chgData name="Martyna Mikołajek" userId="S::247235@uwr.edu.pl::dbc4b3df-752f-4a15-b45c-f0618cd286a0" providerId="AD" clId="Web-{06402305-CB5A-169F-0147-8A846461741D}" dt="2019-03-10T21:54:31.049" v="956" actId="20577"/>
          <ac:spMkLst>
            <pc:docMk/>
            <pc:sldMk cId="2958131563" sldId="314"/>
            <ac:spMk id="2" creationId="{F2F7EF6C-8DA0-406F-90CB-E8C8428A8394}"/>
          </ac:spMkLst>
        </pc:spChg>
        <pc:spChg chg="mod">
          <ac:chgData name="Martyna Mikołajek" userId="S::247235@uwr.edu.pl::dbc4b3df-752f-4a15-b45c-f0618cd286a0" providerId="AD" clId="Web-{06402305-CB5A-169F-0147-8A846461741D}" dt="2019-03-10T21:49:57.504" v="928" actId="20577"/>
          <ac:spMkLst>
            <pc:docMk/>
            <pc:sldMk cId="2958131563" sldId="314"/>
            <ac:spMk id="3" creationId="{B2EF52DA-967A-4A7B-8B41-E904740CD567}"/>
          </ac:spMkLst>
        </pc:spChg>
      </pc:sldChg>
      <pc:sldChg chg="modSp add replId">
        <pc:chgData name="Martyna Mikołajek" userId="S::247235@uwr.edu.pl::dbc4b3df-752f-4a15-b45c-f0618cd286a0" providerId="AD" clId="Web-{06402305-CB5A-169F-0147-8A846461741D}" dt="2019-03-10T21:54:44.159" v="960" actId="20577"/>
        <pc:sldMkLst>
          <pc:docMk/>
          <pc:sldMk cId="2192643606" sldId="315"/>
        </pc:sldMkLst>
        <pc:spChg chg="mod">
          <ac:chgData name="Martyna Mikołajek" userId="S::247235@uwr.edu.pl::dbc4b3df-752f-4a15-b45c-f0618cd286a0" providerId="AD" clId="Web-{06402305-CB5A-169F-0147-8A846461741D}" dt="2019-03-10T21:54:44.159" v="960" actId="20577"/>
          <ac:spMkLst>
            <pc:docMk/>
            <pc:sldMk cId="2192643606" sldId="315"/>
            <ac:spMk id="2" creationId="{F2F7EF6C-8DA0-406F-90CB-E8C8428A8394}"/>
          </ac:spMkLst>
        </pc:spChg>
        <pc:spChg chg="mod">
          <ac:chgData name="Martyna Mikołajek" userId="S::247235@uwr.edu.pl::dbc4b3df-752f-4a15-b45c-f0618cd286a0" providerId="AD" clId="Web-{06402305-CB5A-169F-0147-8A846461741D}" dt="2019-03-10T21:50:45.191" v="932" actId="20577"/>
          <ac:spMkLst>
            <pc:docMk/>
            <pc:sldMk cId="2192643606" sldId="315"/>
            <ac:spMk id="3" creationId="{B2EF52DA-967A-4A7B-8B41-E904740CD567}"/>
          </ac:spMkLst>
        </pc:spChg>
      </pc:sldChg>
      <pc:sldChg chg="modSp add replId">
        <pc:chgData name="Martyna Mikołajek" userId="S::247235@uwr.edu.pl::dbc4b3df-752f-4a15-b45c-f0618cd286a0" providerId="AD" clId="Web-{06402305-CB5A-169F-0147-8A846461741D}" dt="2019-03-10T21:54:50.127" v="963"/>
        <pc:sldMkLst>
          <pc:docMk/>
          <pc:sldMk cId="448697105" sldId="316"/>
        </pc:sldMkLst>
        <pc:spChg chg="mod">
          <ac:chgData name="Martyna Mikołajek" userId="S::247235@uwr.edu.pl::dbc4b3df-752f-4a15-b45c-f0618cd286a0" providerId="AD" clId="Web-{06402305-CB5A-169F-0147-8A846461741D}" dt="2019-03-10T21:54:50.127" v="963"/>
          <ac:spMkLst>
            <pc:docMk/>
            <pc:sldMk cId="448697105" sldId="316"/>
            <ac:spMk id="2" creationId="{F2F7EF6C-8DA0-406F-90CB-E8C8428A8394}"/>
          </ac:spMkLst>
        </pc:spChg>
      </pc:sldChg>
      <pc:sldChg chg="modSp new">
        <pc:chgData name="Martyna Mikołajek" userId="S::247235@uwr.edu.pl::dbc4b3df-752f-4a15-b45c-f0618cd286a0" providerId="AD" clId="Web-{06402305-CB5A-169F-0147-8A846461741D}" dt="2019-03-10T21:58:16.845" v="1000" actId="1076"/>
        <pc:sldMkLst>
          <pc:docMk/>
          <pc:sldMk cId="4101446749" sldId="317"/>
        </pc:sldMkLst>
        <pc:spChg chg="mod">
          <ac:chgData name="Martyna Mikołajek" userId="S::247235@uwr.edu.pl::dbc4b3df-752f-4a15-b45c-f0618cd286a0" providerId="AD" clId="Web-{06402305-CB5A-169F-0147-8A846461741D}" dt="2019-03-10T21:55:54.783" v="973" actId="1076"/>
          <ac:spMkLst>
            <pc:docMk/>
            <pc:sldMk cId="4101446749" sldId="317"/>
            <ac:spMk id="2" creationId="{34F996D2-E4B9-4527-BBC7-F509F569BF30}"/>
          </ac:spMkLst>
        </pc:spChg>
        <pc:spChg chg="mod">
          <ac:chgData name="Martyna Mikołajek" userId="S::247235@uwr.edu.pl::dbc4b3df-752f-4a15-b45c-f0618cd286a0" providerId="AD" clId="Web-{06402305-CB5A-169F-0147-8A846461741D}" dt="2019-03-10T21:58:16.845" v="1000" actId="1076"/>
          <ac:spMkLst>
            <pc:docMk/>
            <pc:sldMk cId="4101446749" sldId="317"/>
            <ac:spMk id="3" creationId="{BCBBED7B-DA74-473E-9261-37B627B1274C}"/>
          </ac:spMkLst>
        </pc:spChg>
      </pc:sldChg>
      <pc:sldChg chg="modSp add replId">
        <pc:chgData name="Martyna Mikołajek" userId="S::247235@uwr.edu.pl::dbc4b3df-752f-4a15-b45c-f0618cd286a0" providerId="AD" clId="Web-{06402305-CB5A-169F-0147-8A846461741D}" dt="2019-03-10T21:58:07.127" v="996" actId="1076"/>
        <pc:sldMkLst>
          <pc:docMk/>
          <pc:sldMk cId="2204119838" sldId="318"/>
        </pc:sldMkLst>
        <pc:spChg chg="mod">
          <ac:chgData name="Martyna Mikołajek" userId="S::247235@uwr.edu.pl::dbc4b3df-752f-4a15-b45c-f0618cd286a0" providerId="AD" clId="Web-{06402305-CB5A-169F-0147-8A846461741D}" dt="2019-03-10T21:58:07.127" v="996" actId="1076"/>
          <ac:spMkLst>
            <pc:docMk/>
            <pc:sldMk cId="2204119838" sldId="318"/>
            <ac:spMk id="3" creationId="{BCBBED7B-DA74-473E-9261-37B627B1274C}"/>
          </ac:spMkLst>
        </pc:spChg>
      </pc:sldChg>
    </pc:docChg>
  </pc:docChgLst>
  <pc:docChgLst>
    <pc:chgData name="Martyna Mikołajek" userId="S::247235@uwr.edu.pl::dbc4b3df-752f-4a15-b45c-f0618cd286a0" providerId="AD" clId="Web-{33ADD7C5-870D-4CAB-90F8-9B712E0B20F7}"/>
    <pc:docChg chg="addSld delSld modSld">
      <pc:chgData name="Martyna Mikołajek" userId="S::247235@uwr.edu.pl::dbc4b3df-752f-4a15-b45c-f0618cd286a0" providerId="AD" clId="Web-{33ADD7C5-870D-4CAB-90F8-9B712E0B20F7}" dt="2019-03-24T17:07:13.947" v="1351" actId="20577"/>
      <pc:docMkLst>
        <pc:docMk/>
      </pc:docMkLst>
      <pc:sldChg chg="modSp">
        <pc:chgData name="Martyna Mikołajek" userId="S::247235@uwr.edu.pl::dbc4b3df-752f-4a15-b45c-f0618cd286a0" providerId="AD" clId="Web-{33ADD7C5-870D-4CAB-90F8-9B712E0B20F7}" dt="2019-03-24T09:30:23.242" v="2" actId="20577"/>
        <pc:sldMkLst>
          <pc:docMk/>
          <pc:sldMk cId="482278979" sldId="257"/>
        </pc:sldMkLst>
        <pc:spChg chg="mod">
          <ac:chgData name="Martyna Mikołajek" userId="S::247235@uwr.edu.pl::dbc4b3df-752f-4a15-b45c-f0618cd286a0" providerId="AD" clId="Web-{33ADD7C5-870D-4CAB-90F8-9B712E0B20F7}" dt="2019-03-24T09:30:23.242" v="2" actId="20577"/>
          <ac:spMkLst>
            <pc:docMk/>
            <pc:sldMk cId="482278979" sldId="257"/>
            <ac:spMk id="3" creationId="{E73A9638-0A00-4318-B719-578B5C5A1C9F}"/>
          </ac:spMkLst>
        </pc:spChg>
      </pc:sldChg>
      <pc:sldChg chg="modSp new">
        <pc:chgData name="Martyna Mikołajek" userId="S::247235@uwr.edu.pl::dbc4b3df-752f-4a15-b45c-f0618cd286a0" providerId="AD" clId="Web-{33ADD7C5-870D-4CAB-90F8-9B712E0B20F7}" dt="2019-03-24T09:45:41.337" v="114" actId="20577"/>
        <pc:sldMkLst>
          <pc:docMk/>
          <pc:sldMk cId="230777036" sldId="259"/>
        </pc:sldMkLst>
        <pc:spChg chg="mod">
          <ac:chgData name="Martyna Mikołajek" userId="S::247235@uwr.edu.pl::dbc4b3df-752f-4a15-b45c-f0618cd286a0" providerId="AD" clId="Web-{33ADD7C5-870D-4CAB-90F8-9B712E0B20F7}" dt="2019-03-24T09:45:41.337" v="114" actId="20577"/>
          <ac:spMkLst>
            <pc:docMk/>
            <pc:sldMk cId="230777036" sldId="259"/>
            <ac:spMk id="2" creationId="{E506D417-8817-42AD-890C-A8E2CE1A773A}"/>
          </ac:spMkLst>
        </pc:spChg>
        <pc:spChg chg="mod">
          <ac:chgData name="Martyna Mikołajek" userId="S::247235@uwr.edu.pl::dbc4b3df-752f-4a15-b45c-f0618cd286a0" providerId="AD" clId="Web-{33ADD7C5-870D-4CAB-90F8-9B712E0B20F7}" dt="2019-03-24T09:45:19.227" v="103" actId="20577"/>
          <ac:spMkLst>
            <pc:docMk/>
            <pc:sldMk cId="230777036" sldId="259"/>
            <ac:spMk id="3" creationId="{DDA5B79E-1FC7-439D-BF3F-BD18517C1845}"/>
          </ac:spMkLst>
        </pc:spChg>
      </pc:sldChg>
      <pc:sldChg chg="del">
        <pc:chgData name="Martyna Mikołajek" userId="S::247235@uwr.edu.pl::dbc4b3df-752f-4a15-b45c-f0618cd286a0" providerId="AD" clId="Web-{33ADD7C5-870D-4CAB-90F8-9B712E0B20F7}" dt="2019-03-24T09:30:28.368" v="5"/>
        <pc:sldMkLst>
          <pc:docMk/>
          <pc:sldMk cId="2178990789" sldId="259"/>
        </pc:sldMkLst>
      </pc:sldChg>
      <pc:sldChg chg="modSp add del replId">
        <pc:chgData name="Martyna Mikołajek" userId="S::247235@uwr.edu.pl::dbc4b3df-752f-4a15-b45c-f0618cd286a0" providerId="AD" clId="Web-{33ADD7C5-870D-4CAB-90F8-9B712E0B20F7}" dt="2019-03-24T09:43:45.384" v="69"/>
        <pc:sldMkLst>
          <pc:docMk/>
          <pc:sldMk cId="3874694472" sldId="259"/>
        </pc:sldMkLst>
        <pc:spChg chg="mod">
          <ac:chgData name="Martyna Mikołajek" userId="S::247235@uwr.edu.pl::dbc4b3df-752f-4a15-b45c-f0618cd286a0" providerId="AD" clId="Web-{33ADD7C5-870D-4CAB-90F8-9B712E0B20F7}" dt="2019-03-24T09:41:29.821" v="58" actId="20577"/>
          <ac:spMkLst>
            <pc:docMk/>
            <pc:sldMk cId="3874694472" sldId="259"/>
            <ac:spMk id="2" creationId="{30621CAF-F3EB-4E35-A175-B5E30C926C08}"/>
          </ac:spMkLst>
        </pc:spChg>
        <pc:spChg chg="mod">
          <ac:chgData name="Martyna Mikołajek" userId="S::247235@uwr.edu.pl::dbc4b3df-752f-4a15-b45c-f0618cd286a0" providerId="AD" clId="Web-{33ADD7C5-870D-4CAB-90F8-9B712E0B20F7}" dt="2019-03-24T09:41:26.837" v="55" actId="20577"/>
          <ac:spMkLst>
            <pc:docMk/>
            <pc:sldMk cId="3874694472" sldId="259"/>
            <ac:spMk id="3" creationId="{E8C5B805-F772-4AE7-A6CC-D511A9EC5393}"/>
          </ac:spMkLst>
        </pc:spChg>
      </pc:sldChg>
      <pc:sldChg chg="add del replId">
        <pc:chgData name="Martyna Mikołajek" userId="S::247235@uwr.edu.pl::dbc4b3df-752f-4a15-b45c-f0618cd286a0" providerId="AD" clId="Web-{33ADD7C5-870D-4CAB-90F8-9B712E0B20F7}" dt="2019-03-24T09:43:45.993" v="70"/>
        <pc:sldMkLst>
          <pc:docMk/>
          <pc:sldMk cId="2032483635" sldId="260"/>
        </pc:sldMkLst>
      </pc:sldChg>
      <pc:sldChg chg="addSp delSp modSp add del replId">
        <pc:chgData name="Martyna Mikołajek" userId="S::247235@uwr.edu.pl::dbc4b3df-752f-4a15-b45c-f0618cd286a0" providerId="AD" clId="Web-{33ADD7C5-870D-4CAB-90F8-9B712E0B20F7}" dt="2019-03-24T09:47:36.946" v="128"/>
        <pc:sldMkLst>
          <pc:docMk/>
          <pc:sldMk cId="2356199984" sldId="260"/>
        </pc:sldMkLst>
        <pc:spChg chg="mod">
          <ac:chgData name="Martyna Mikołajek" userId="S::247235@uwr.edu.pl::dbc4b3df-752f-4a15-b45c-f0618cd286a0" providerId="AD" clId="Web-{33ADD7C5-870D-4CAB-90F8-9B712E0B20F7}" dt="2019-03-24T09:45:59.649" v="118" actId="20577"/>
          <ac:spMkLst>
            <pc:docMk/>
            <pc:sldMk cId="2356199984" sldId="260"/>
            <ac:spMk id="3" creationId="{DDA5B79E-1FC7-439D-BF3F-BD18517C1845}"/>
          </ac:spMkLst>
        </pc:spChg>
        <pc:spChg chg="add del mod">
          <ac:chgData name="Martyna Mikołajek" userId="S::247235@uwr.edu.pl::dbc4b3df-752f-4a15-b45c-f0618cd286a0" providerId="AD" clId="Web-{33ADD7C5-870D-4CAB-90F8-9B712E0B20F7}" dt="2019-03-24T09:47:34.931" v="127"/>
          <ac:spMkLst>
            <pc:docMk/>
            <pc:sldMk cId="2356199984" sldId="260"/>
            <ac:spMk id="4" creationId="{5AFA368C-2250-49B5-8EF6-F2FA7BAE3B5F}"/>
          </ac:spMkLst>
        </pc:spChg>
      </pc:sldChg>
      <pc:sldChg chg="modSp new">
        <pc:chgData name="Martyna Mikołajek" userId="S::247235@uwr.edu.pl::dbc4b3df-752f-4a15-b45c-f0618cd286a0" providerId="AD" clId="Web-{33ADD7C5-870D-4CAB-90F8-9B712E0B20F7}" dt="2019-03-24T09:54:01.071" v="187" actId="20577"/>
        <pc:sldMkLst>
          <pc:docMk/>
          <pc:sldMk cId="3113680214" sldId="260"/>
        </pc:sldMkLst>
        <pc:spChg chg="mod">
          <ac:chgData name="Martyna Mikołajek" userId="S::247235@uwr.edu.pl::dbc4b3df-752f-4a15-b45c-f0618cd286a0" providerId="AD" clId="Web-{33ADD7C5-870D-4CAB-90F8-9B712E0B20F7}" dt="2019-03-24T09:54:01.071" v="187" actId="20577"/>
          <ac:spMkLst>
            <pc:docMk/>
            <pc:sldMk cId="3113680214" sldId="260"/>
            <ac:spMk id="2" creationId="{5B7FB6FC-2C7A-49EA-8C5B-5790C938B815}"/>
          </ac:spMkLst>
        </pc:spChg>
        <pc:spChg chg="mod">
          <ac:chgData name="Martyna Mikołajek" userId="S::247235@uwr.edu.pl::dbc4b3df-752f-4a15-b45c-f0618cd286a0" providerId="AD" clId="Web-{33ADD7C5-870D-4CAB-90F8-9B712E0B20F7}" dt="2019-03-24T09:49:26.962" v="177" actId="20577"/>
          <ac:spMkLst>
            <pc:docMk/>
            <pc:sldMk cId="3113680214" sldId="260"/>
            <ac:spMk id="3" creationId="{79FFF20E-0309-4F67-B478-AE5A9C59C12A}"/>
          </ac:spMkLst>
        </pc:spChg>
      </pc:sldChg>
      <pc:sldChg chg="del">
        <pc:chgData name="Martyna Mikołajek" userId="S::247235@uwr.edu.pl::dbc4b3df-752f-4a15-b45c-f0618cd286a0" providerId="AD" clId="Web-{33ADD7C5-870D-4CAB-90F8-9B712E0B20F7}" dt="2019-03-24T09:40:36.743" v="35"/>
        <pc:sldMkLst>
          <pc:docMk/>
          <pc:sldMk cId="3299042373" sldId="260"/>
        </pc:sldMkLst>
      </pc:sldChg>
      <pc:sldChg chg="add del replId">
        <pc:chgData name="Martyna Mikołajek" userId="S::247235@uwr.edu.pl::dbc4b3df-752f-4a15-b45c-f0618cd286a0" providerId="AD" clId="Web-{33ADD7C5-870D-4CAB-90F8-9B712E0B20F7}" dt="2019-03-24T09:43:46.415" v="71"/>
        <pc:sldMkLst>
          <pc:docMk/>
          <pc:sldMk cId="958860834" sldId="261"/>
        </pc:sldMkLst>
      </pc:sldChg>
      <pc:sldChg chg="add del replId">
        <pc:chgData name="Martyna Mikołajek" userId="S::247235@uwr.edu.pl::dbc4b3df-752f-4a15-b45c-f0618cd286a0" providerId="AD" clId="Web-{33ADD7C5-870D-4CAB-90F8-9B712E0B20F7}" dt="2019-03-24T09:47:41.743" v="131"/>
        <pc:sldMkLst>
          <pc:docMk/>
          <pc:sldMk cId="1017079899" sldId="261"/>
        </pc:sldMkLst>
      </pc:sldChg>
      <pc:sldChg chg="del">
        <pc:chgData name="Martyna Mikołajek" userId="S::247235@uwr.edu.pl::dbc4b3df-752f-4a15-b45c-f0618cd286a0" providerId="AD" clId="Web-{33ADD7C5-870D-4CAB-90F8-9B712E0B20F7}" dt="2019-03-24T09:32:33.133" v="6"/>
        <pc:sldMkLst>
          <pc:docMk/>
          <pc:sldMk cId="1959482567" sldId="261"/>
        </pc:sldMkLst>
      </pc:sldChg>
      <pc:sldChg chg="modSp new">
        <pc:chgData name="Martyna Mikołajek" userId="S::247235@uwr.edu.pl::dbc4b3df-752f-4a15-b45c-f0618cd286a0" providerId="AD" clId="Web-{33ADD7C5-870D-4CAB-90F8-9B712E0B20F7}" dt="2019-03-24T09:54:35.275" v="199" actId="14100"/>
        <pc:sldMkLst>
          <pc:docMk/>
          <pc:sldMk cId="2603825444" sldId="261"/>
        </pc:sldMkLst>
        <pc:spChg chg="mod">
          <ac:chgData name="Martyna Mikołajek" userId="S::247235@uwr.edu.pl::dbc4b3df-752f-4a15-b45c-f0618cd286a0" providerId="AD" clId="Web-{33ADD7C5-870D-4CAB-90F8-9B712E0B20F7}" dt="2019-03-24T09:54:31.478" v="198" actId="14100"/>
          <ac:spMkLst>
            <pc:docMk/>
            <pc:sldMk cId="2603825444" sldId="261"/>
            <ac:spMk id="2" creationId="{DFE12188-1BF8-44B9-B4DF-EBD1165B0303}"/>
          </ac:spMkLst>
        </pc:spChg>
        <pc:spChg chg="mod">
          <ac:chgData name="Martyna Mikołajek" userId="S::247235@uwr.edu.pl::dbc4b3df-752f-4a15-b45c-f0618cd286a0" providerId="AD" clId="Web-{33ADD7C5-870D-4CAB-90F8-9B712E0B20F7}" dt="2019-03-24T09:54:35.275" v="199" actId="14100"/>
          <ac:spMkLst>
            <pc:docMk/>
            <pc:sldMk cId="2603825444" sldId="261"/>
            <ac:spMk id="3" creationId="{7C5861E2-0D9D-488F-A616-B35616E6E609}"/>
          </ac:spMkLst>
        </pc:spChg>
      </pc:sldChg>
      <pc:sldChg chg="add del replId">
        <pc:chgData name="Martyna Mikołajek" userId="S::247235@uwr.edu.pl::dbc4b3df-752f-4a15-b45c-f0618cd286a0" providerId="AD" clId="Web-{33ADD7C5-870D-4CAB-90F8-9B712E0B20F7}" dt="2019-03-24T09:47:38.571" v="129"/>
        <pc:sldMkLst>
          <pc:docMk/>
          <pc:sldMk cId="212603575" sldId="262"/>
        </pc:sldMkLst>
      </pc:sldChg>
      <pc:sldChg chg="add del replId">
        <pc:chgData name="Martyna Mikołajek" userId="S::247235@uwr.edu.pl::dbc4b3df-752f-4a15-b45c-f0618cd286a0" providerId="AD" clId="Web-{33ADD7C5-870D-4CAB-90F8-9B712E0B20F7}" dt="2019-03-24T09:43:46.868" v="72"/>
        <pc:sldMkLst>
          <pc:docMk/>
          <pc:sldMk cId="592747961" sldId="262"/>
        </pc:sldMkLst>
      </pc:sldChg>
      <pc:sldChg chg="modSp add replId">
        <pc:chgData name="Martyna Mikołajek" userId="S::247235@uwr.edu.pl::dbc4b3df-752f-4a15-b45c-f0618cd286a0" providerId="AD" clId="Web-{33ADD7C5-870D-4CAB-90F8-9B712E0B20F7}" dt="2019-03-24T09:56:40.493" v="240" actId="1076"/>
        <pc:sldMkLst>
          <pc:docMk/>
          <pc:sldMk cId="619740454" sldId="262"/>
        </pc:sldMkLst>
        <pc:spChg chg="mod">
          <ac:chgData name="Martyna Mikołajek" userId="S::247235@uwr.edu.pl::dbc4b3df-752f-4a15-b45c-f0618cd286a0" providerId="AD" clId="Web-{33ADD7C5-870D-4CAB-90F8-9B712E0B20F7}" dt="2019-03-24T09:55:10.790" v="210" actId="1076"/>
          <ac:spMkLst>
            <pc:docMk/>
            <pc:sldMk cId="619740454" sldId="262"/>
            <ac:spMk id="2" creationId="{DFE12188-1BF8-44B9-B4DF-EBD1165B0303}"/>
          </ac:spMkLst>
        </pc:spChg>
        <pc:spChg chg="mod">
          <ac:chgData name="Martyna Mikołajek" userId="S::247235@uwr.edu.pl::dbc4b3df-752f-4a15-b45c-f0618cd286a0" providerId="AD" clId="Web-{33ADD7C5-870D-4CAB-90F8-9B712E0B20F7}" dt="2019-03-24T09:56:40.493" v="240" actId="1076"/>
          <ac:spMkLst>
            <pc:docMk/>
            <pc:sldMk cId="619740454" sldId="262"/>
            <ac:spMk id="3" creationId="{7C5861E2-0D9D-488F-A616-B35616E6E609}"/>
          </ac:spMkLst>
        </pc:spChg>
      </pc:sldChg>
      <pc:sldChg chg="del">
        <pc:chgData name="Martyna Mikołajek" userId="S::247235@uwr.edu.pl::dbc4b3df-752f-4a15-b45c-f0618cd286a0" providerId="AD" clId="Web-{33ADD7C5-870D-4CAB-90F8-9B712E0B20F7}" dt="2019-03-24T09:32:34.055" v="7"/>
        <pc:sldMkLst>
          <pc:docMk/>
          <pc:sldMk cId="2473768976" sldId="262"/>
        </pc:sldMkLst>
      </pc:sldChg>
      <pc:sldChg chg="modSp add replId">
        <pc:chgData name="Martyna Mikołajek" userId="S::247235@uwr.edu.pl::dbc4b3df-752f-4a15-b45c-f0618cd286a0" providerId="AD" clId="Web-{33ADD7C5-870D-4CAB-90F8-9B712E0B20F7}" dt="2019-03-24T10:29:31.889" v="253" actId="20577"/>
        <pc:sldMkLst>
          <pc:docMk/>
          <pc:sldMk cId="84356330" sldId="263"/>
        </pc:sldMkLst>
        <pc:spChg chg="mod">
          <ac:chgData name="Martyna Mikołajek" userId="S::247235@uwr.edu.pl::dbc4b3df-752f-4a15-b45c-f0618cd286a0" providerId="AD" clId="Web-{33ADD7C5-870D-4CAB-90F8-9B712E0B20F7}" dt="2019-03-24T10:29:31.889" v="253" actId="20577"/>
          <ac:spMkLst>
            <pc:docMk/>
            <pc:sldMk cId="84356330" sldId="263"/>
            <ac:spMk id="2" creationId="{DFE12188-1BF8-44B9-B4DF-EBD1165B0303}"/>
          </ac:spMkLst>
        </pc:spChg>
        <pc:spChg chg="mod">
          <ac:chgData name="Martyna Mikołajek" userId="S::247235@uwr.edu.pl::dbc4b3df-752f-4a15-b45c-f0618cd286a0" providerId="AD" clId="Web-{33ADD7C5-870D-4CAB-90F8-9B712E0B20F7}" dt="2019-03-24T09:57:05.884" v="250" actId="20577"/>
          <ac:spMkLst>
            <pc:docMk/>
            <pc:sldMk cId="84356330" sldId="263"/>
            <ac:spMk id="3" creationId="{7C5861E2-0D9D-488F-A616-B35616E6E609}"/>
          </ac:spMkLst>
        </pc:spChg>
      </pc:sldChg>
      <pc:sldChg chg="add del replId">
        <pc:chgData name="Martyna Mikołajek" userId="S::247235@uwr.edu.pl::dbc4b3df-752f-4a15-b45c-f0618cd286a0" providerId="AD" clId="Web-{33ADD7C5-870D-4CAB-90F8-9B712E0B20F7}" dt="2019-03-24T09:47:40.478" v="130"/>
        <pc:sldMkLst>
          <pc:docMk/>
          <pc:sldMk cId="384859134" sldId="263"/>
        </pc:sldMkLst>
      </pc:sldChg>
      <pc:sldChg chg="del">
        <pc:chgData name="Martyna Mikołajek" userId="S::247235@uwr.edu.pl::dbc4b3df-752f-4a15-b45c-f0618cd286a0" providerId="AD" clId="Web-{33ADD7C5-870D-4CAB-90F8-9B712E0B20F7}" dt="2019-03-24T09:32:34.633" v="8"/>
        <pc:sldMkLst>
          <pc:docMk/>
          <pc:sldMk cId="898351895" sldId="263"/>
        </pc:sldMkLst>
      </pc:sldChg>
      <pc:sldChg chg="add del replId">
        <pc:chgData name="Martyna Mikołajek" userId="S::247235@uwr.edu.pl::dbc4b3df-752f-4a15-b45c-f0618cd286a0" providerId="AD" clId="Web-{33ADD7C5-870D-4CAB-90F8-9B712E0B20F7}" dt="2019-03-24T09:43:48.712" v="73"/>
        <pc:sldMkLst>
          <pc:docMk/>
          <pc:sldMk cId="4205794618" sldId="263"/>
        </pc:sldMkLst>
      </pc:sldChg>
      <pc:sldChg chg="add del replId">
        <pc:chgData name="Martyna Mikołajek" userId="S::247235@uwr.edu.pl::dbc4b3df-752f-4a15-b45c-f0618cd286a0" providerId="AD" clId="Web-{33ADD7C5-870D-4CAB-90F8-9B712E0B20F7}" dt="2019-03-24T09:43:49.977" v="74"/>
        <pc:sldMkLst>
          <pc:docMk/>
          <pc:sldMk cId="951665593" sldId="264"/>
        </pc:sldMkLst>
      </pc:sldChg>
      <pc:sldChg chg="del">
        <pc:chgData name="Martyna Mikołajek" userId="S::247235@uwr.edu.pl::dbc4b3df-752f-4a15-b45c-f0618cd286a0" providerId="AD" clId="Web-{33ADD7C5-870D-4CAB-90F8-9B712E0B20F7}" dt="2019-03-24T09:40:50.462" v="53"/>
        <pc:sldMkLst>
          <pc:docMk/>
          <pc:sldMk cId="2251478643" sldId="264"/>
        </pc:sldMkLst>
      </pc:sldChg>
      <pc:sldChg chg="modSp add replId">
        <pc:chgData name="Martyna Mikołajek" userId="S::247235@uwr.edu.pl::dbc4b3df-752f-4a15-b45c-f0618cd286a0" providerId="AD" clId="Web-{33ADD7C5-870D-4CAB-90F8-9B712E0B20F7}" dt="2019-03-24T10:31:52.031" v="285" actId="20577"/>
        <pc:sldMkLst>
          <pc:docMk/>
          <pc:sldMk cId="3682069868" sldId="264"/>
        </pc:sldMkLst>
        <pc:spChg chg="mod">
          <ac:chgData name="Martyna Mikołajek" userId="S::247235@uwr.edu.pl::dbc4b3df-752f-4a15-b45c-f0618cd286a0" providerId="AD" clId="Web-{33ADD7C5-870D-4CAB-90F8-9B712E0B20F7}" dt="2019-03-24T10:31:18.140" v="268" actId="20577"/>
          <ac:spMkLst>
            <pc:docMk/>
            <pc:sldMk cId="3682069868" sldId="264"/>
            <ac:spMk id="2" creationId="{DFE12188-1BF8-44B9-B4DF-EBD1165B0303}"/>
          </ac:spMkLst>
        </pc:spChg>
        <pc:spChg chg="mod">
          <ac:chgData name="Martyna Mikołajek" userId="S::247235@uwr.edu.pl::dbc4b3df-752f-4a15-b45c-f0618cd286a0" providerId="AD" clId="Web-{33ADD7C5-870D-4CAB-90F8-9B712E0B20F7}" dt="2019-03-24T10:31:52.031" v="285" actId="20577"/>
          <ac:spMkLst>
            <pc:docMk/>
            <pc:sldMk cId="3682069868" sldId="264"/>
            <ac:spMk id="3" creationId="{7C5861E2-0D9D-488F-A616-B35616E6E609}"/>
          </ac:spMkLst>
        </pc:spChg>
      </pc:sldChg>
      <pc:sldChg chg="add del replId">
        <pc:chgData name="Martyna Mikołajek" userId="S::247235@uwr.edu.pl::dbc4b3df-752f-4a15-b45c-f0618cd286a0" providerId="AD" clId="Web-{33ADD7C5-870D-4CAB-90F8-9B712E0B20F7}" dt="2019-03-24T09:43:51.165" v="75"/>
        <pc:sldMkLst>
          <pc:docMk/>
          <pc:sldMk cId="1016038030" sldId="265"/>
        </pc:sldMkLst>
      </pc:sldChg>
      <pc:sldChg chg="del">
        <pc:chgData name="Martyna Mikołajek" userId="S::247235@uwr.edu.pl::dbc4b3df-752f-4a15-b45c-f0618cd286a0" providerId="AD" clId="Web-{33ADD7C5-870D-4CAB-90F8-9B712E0B20F7}" dt="2019-03-24T09:40:38.368" v="38"/>
        <pc:sldMkLst>
          <pc:docMk/>
          <pc:sldMk cId="2127773039" sldId="265"/>
        </pc:sldMkLst>
      </pc:sldChg>
      <pc:sldChg chg="modSp add replId">
        <pc:chgData name="Martyna Mikołajek" userId="S::247235@uwr.edu.pl::dbc4b3df-752f-4a15-b45c-f0618cd286a0" providerId="AD" clId="Web-{33ADD7C5-870D-4CAB-90F8-9B712E0B20F7}" dt="2019-03-24T10:33:13.911" v="312" actId="1076"/>
        <pc:sldMkLst>
          <pc:docMk/>
          <pc:sldMk cId="2647229816" sldId="265"/>
        </pc:sldMkLst>
        <pc:spChg chg="mod">
          <ac:chgData name="Martyna Mikołajek" userId="S::247235@uwr.edu.pl::dbc4b3df-752f-4a15-b45c-f0618cd286a0" providerId="AD" clId="Web-{33ADD7C5-870D-4CAB-90F8-9B712E0B20F7}" dt="2019-03-24T10:33:10.927" v="311" actId="1076"/>
          <ac:spMkLst>
            <pc:docMk/>
            <pc:sldMk cId="2647229816" sldId="265"/>
            <ac:spMk id="2" creationId="{DFE12188-1BF8-44B9-B4DF-EBD1165B0303}"/>
          </ac:spMkLst>
        </pc:spChg>
        <pc:spChg chg="mod">
          <ac:chgData name="Martyna Mikołajek" userId="S::247235@uwr.edu.pl::dbc4b3df-752f-4a15-b45c-f0618cd286a0" providerId="AD" clId="Web-{33ADD7C5-870D-4CAB-90F8-9B712E0B20F7}" dt="2019-03-24T10:33:13.911" v="312" actId="1076"/>
          <ac:spMkLst>
            <pc:docMk/>
            <pc:sldMk cId="2647229816" sldId="265"/>
            <ac:spMk id="3" creationId="{7C5861E2-0D9D-488F-A616-B35616E6E609}"/>
          </ac:spMkLst>
        </pc:spChg>
      </pc:sldChg>
      <pc:sldChg chg="modSp new">
        <pc:chgData name="Martyna Mikołajek" userId="S::247235@uwr.edu.pl::dbc4b3df-752f-4a15-b45c-f0618cd286a0" providerId="AD" clId="Web-{33ADD7C5-870D-4CAB-90F8-9B712E0B20F7}" dt="2019-03-24T11:04:08.198" v="342" actId="20577"/>
        <pc:sldMkLst>
          <pc:docMk/>
          <pc:sldMk cId="669888642" sldId="266"/>
        </pc:sldMkLst>
        <pc:spChg chg="mod">
          <ac:chgData name="Martyna Mikołajek" userId="S::247235@uwr.edu.pl::dbc4b3df-752f-4a15-b45c-f0618cd286a0" providerId="AD" clId="Web-{33ADD7C5-870D-4CAB-90F8-9B712E0B20F7}" dt="2019-03-24T11:03:49.338" v="335" actId="14100"/>
          <ac:spMkLst>
            <pc:docMk/>
            <pc:sldMk cId="669888642" sldId="266"/>
            <ac:spMk id="2" creationId="{7E8AF8AC-6D54-41EB-B8CE-D45CDD2C5BEF}"/>
          </ac:spMkLst>
        </pc:spChg>
        <pc:spChg chg="mod">
          <ac:chgData name="Martyna Mikołajek" userId="S::247235@uwr.edu.pl::dbc4b3df-752f-4a15-b45c-f0618cd286a0" providerId="AD" clId="Web-{33ADD7C5-870D-4CAB-90F8-9B712E0B20F7}" dt="2019-03-24T11:04:08.198" v="342" actId="20577"/>
          <ac:spMkLst>
            <pc:docMk/>
            <pc:sldMk cId="669888642" sldId="266"/>
            <ac:spMk id="3" creationId="{D7665988-1220-4CF1-B791-6B8B3D05718A}"/>
          </ac:spMkLst>
        </pc:spChg>
      </pc:sldChg>
      <pc:sldChg chg="add del replId">
        <pc:chgData name="Martyna Mikołajek" userId="S::247235@uwr.edu.pl::dbc4b3df-752f-4a15-b45c-f0618cd286a0" providerId="AD" clId="Web-{33ADD7C5-870D-4CAB-90F8-9B712E0B20F7}" dt="2019-03-24T09:43:53.212" v="76"/>
        <pc:sldMkLst>
          <pc:docMk/>
          <pc:sldMk cId="2712661219" sldId="266"/>
        </pc:sldMkLst>
      </pc:sldChg>
      <pc:sldChg chg="del">
        <pc:chgData name="Martyna Mikołajek" userId="S::247235@uwr.edu.pl::dbc4b3df-752f-4a15-b45c-f0618cd286a0" providerId="AD" clId="Web-{33ADD7C5-870D-4CAB-90F8-9B712E0B20F7}" dt="2019-03-24T09:40:35.962" v="33"/>
        <pc:sldMkLst>
          <pc:docMk/>
          <pc:sldMk cId="3048643295" sldId="266"/>
        </pc:sldMkLst>
      </pc:sldChg>
      <pc:sldChg chg="modSp add replId">
        <pc:chgData name="Martyna Mikołajek" userId="S::247235@uwr.edu.pl::dbc4b3df-752f-4a15-b45c-f0618cd286a0" providerId="AD" clId="Web-{33ADD7C5-870D-4CAB-90F8-9B712E0B20F7}" dt="2019-03-24T11:06:57.151" v="374" actId="1076"/>
        <pc:sldMkLst>
          <pc:docMk/>
          <pc:sldMk cId="80130837" sldId="267"/>
        </pc:sldMkLst>
        <pc:spChg chg="mod">
          <ac:chgData name="Martyna Mikołajek" userId="S::247235@uwr.edu.pl::dbc4b3df-752f-4a15-b45c-f0618cd286a0" providerId="AD" clId="Web-{33ADD7C5-870D-4CAB-90F8-9B712E0B20F7}" dt="2019-03-24T11:06:57.151" v="374" actId="1076"/>
          <ac:spMkLst>
            <pc:docMk/>
            <pc:sldMk cId="80130837" sldId="267"/>
            <ac:spMk id="2" creationId="{7E8AF8AC-6D54-41EB-B8CE-D45CDD2C5BEF}"/>
          </ac:spMkLst>
        </pc:spChg>
        <pc:spChg chg="mod">
          <ac:chgData name="Martyna Mikołajek" userId="S::247235@uwr.edu.pl::dbc4b3df-752f-4a15-b45c-f0618cd286a0" providerId="AD" clId="Web-{33ADD7C5-870D-4CAB-90F8-9B712E0B20F7}" dt="2019-03-24T11:06:47.182" v="373" actId="14100"/>
          <ac:spMkLst>
            <pc:docMk/>
            <pc:sldMk cId="80130837" sldId="267"/>
            <ac:spMk id="3" creationId="{D7665988-1220-4CF1-B791-6B8B3D05718A}"/>
          </ac:spMkLst>
        </pc:spChg>
      </pc:sldChg>
      <pc:sldChg chg="del">
        <pc:chgData name="Martyna Mikołajek" userId="S::247235@uwr.edu.pl::dbc4b3df-752f-4a15-b45c-f0618cd286a0" providerId="AD" clId="Web-{33ADD7C5-870D-4CAB-90F8-9B712E0B20F7}" dt="2019-03-24T09:40:35.524" v="32"/>
        <pc:sldMkLst>
          <pc:docMk/>
          <pc:sldMk cId="280170189" sldId="267"/>
        </pc:sldMkLst>
      </pc:sldChg>
      <pc:sldChg chg="add del replId">
        <pc:chgData name="Martyna Mikołajek" userId="S::247235@uwr.edu.pl::dbc4b3df-752f-4a15-b45c-f0618cd286a0" providerId="AD" clId="Web-{33ADD7C5-870D-4CAB-90F8-9B712E0B20F7}" dt="2019-03-24T09:43:55.102" v="77"/>
        <pc:sldMkLst>
          <pc:docMk/>
          <pc:sldMk cId="1858359134" sldId="267"/>
        </pc:sldMkLst>
      </pc:sldChg>
      <pc:sldChg chg="del">
        <pc:chgData name="Martyna Mikołajek" userId="S::247235@uwr.edu.pl::dbc4b3df-752f-4a15-b45c-f0618cd286a0" providerId="AD" clId="Web-{33ADD7C5-870D-4CAB-90F8-9B712E0B20F7}" dt="2019-03-24T09:40:35.118" v="31"/>
        <pc:sldMkLst>
          <pc:docMk/>
          <pc:sldMk cId="185861400" sldId="268"/>
        </pc:sldMkLst>
      </pc:sldChg>
      <pc:sldChg chg="modSp add replId">
        <pc:chgData name="Martyna Mikołajek" userId="S::247235@uwr.edu.pl::dbc4b3df-752f-4a15-b45c-f0618cd286a0" providerId="AD" clId="Web-{33ADD7C5-870D-4CAB-90F8-9B712E0B20F7}" dt="2019-03-24T11:13:06.151" v="434" actId="20577"/>
        <pc:sldMkLst>
          <pc:docMk/>
          <pc:sldMk cId="2520591883" sldId="268"/>
        </pc:sldMkLst>
        <pc:spChg chg="mod">
          <ac:chgData name="Martyna Mikołajek" userId="S::247235@uwr.edu.pl::dbc4b3df-752f-4a15-b45c-f0618cd286a0" providerId="AD" clId="Web-{33ADD7C5-870D-4CAB-90F8-9B712E0B20F7}" dt="2019-03-24T11:13:06.151" v="434" actId="20577"/>
          <ac:spMkLst>
            <pc:docMk/>
            <pc:sldMk cId="2520591883" sldId="268"/>
            <ac:spMk id="2" creationId="{7E8AF8AC-6D54-41EB-B8CE-D45CDD2C5BEF}"/>
          </ac:spMkLst>
        </pc:spChg>
        <pc:spChg chg="mod">
          <ac:chgData name="Martyna Mikołajek" userId="S::247235@uwr.edu.pl::dbc4b3df-752f-4a15-b45c-f0618cd286a0" providerId="AD" clId="Web-{33ADD7C5-870D-4CAB-90F8-9B712E0B20F7}" dt="2019-03-24T11:11:45.870" v="410" actId="20577"/>
          <ac:spMkLst>
            <pc:docMk/>
            <pc:sldMk cId="2520591883" sldId="268"/>
            <ac:spMk id="3" creationId="{D7665988-1220-4CF1-B791-6B8B3D05718A}"/>
          </ac:spMkLst>
        </pc:spChg>
      </pc:sldChg>
      <pc:sldChg chg="modSp add replId">
        <pc:chgData name="Martyna Mikołajek" userId="S::247235@uwr.edu.pl::dbc4b3df-752f-4a15-b45c-f0618cd286a0" providerId="AD" clId="Web-{33ADD7C5-870D-4CAB-90F8-9B712E0B20F7}" dt="2019-03-24T11:14:20.401" v="451" actId="20577"/>
        <pc:sldMkLst>
          <pc:docMk/>
          <pc:sldMk cId="3399031434" sldId="269"/>
        </pc:sldMkLst>
        <pc:spChg chg="mod">
          <ac:chgData name="Martyna Mikołajek" userId="S::247235@uwr.edu.pl::dbc4b3df-752f-4a15-b45c-f0618cd286a0" providerId="AD" clId="Web-{33ADD7C5-870D-4CAB-90F8-9B712E0B20F7}" dt="2019-03-24T11:14:20.401" v="451" actId="20577"/>
          <ac:spMkLst>
            <pc:docMk/>
            <pc:sldMk cId="3399031434" sldId="269"/>
            <ac:spMk id="2" creationId="{7E8AF8AC-6D54-41EB-B8CE-D45CDD2C5BEF}"/>
          </ac:spMkLst>
        </pc:spChg>
        <pc:spChg chg="mod">
          <ac:chgData name="Martyna Mikołajek" userId="S::247235@uwr.edu.pl::dbc4b3df-752f-4a15-b45c-f0618cd286a0" providerId="AD" clId="Web-{33ADD7C5-870D-4CAB-90F8-9B712E0B20F7}" dt="2019-03-24T11:13:47.433" v="446" actId="1076"/>
          <ac:spMkLst>
            <pc:docMk/>
            <pc:sldMk cId="3399031434" sldId="269"/>
            <ac:spMk id="3" creationId="{D7665988-1220-4CF1-B791-6B8B3D05718A}"/>
          </ac:spMkLst>
        </pc:spChg>
      </pc:sldChg>
      <pc:sldChg chg="del">
        <pc:chgData name="Martyna Mikołajek" userId="S::247235@uwr.edu.pl::dbc4b3df-752f-4a15-b45c-f0618cd286a0" providerId="AD" clId="Web-{33ADD7C5-870D-4CAB-90F8-9B712E0B20F7}" dt="2019-03-24T09:40:33.993" v="30"/>
        <pc:sldMkLst>
          <pc:docMk/>
          <pc:sldMk cId="3903271068" sldId="269"/>
        </pc:sldMkLst>
      </pc:sldChg>
      <pc:sldChg chg="modSp add replId">
        <pc:chgData name="Martyna Mikołajek" userId="S::247235@uwr.edu.pl::dbc4b3df-752f-4a15-b45c-f0618cd286a0" providerId="AD" clId="Web-{33ADD7C5-870D-4CAB-90F8-9B712E0B20F7}" dt="2019-03-24T14:30:18.135" v="470" actId="20577"/>
        <pc:sldMkLst>
          <pc:docMk/>
          <pc:sldMk cId="1778055685" sldId="270"/>
        </pc:sldMkLst>
        <pc:spChg chg="mod">
          <ac:chgData name="Martyna Mikołajek" userId="S::247235@uwr.edu.pl::dbc4b3df-752f-4a15-b45c-f0618cd286a0" providerId="AD" clId="Web-{33ADD7C5-870D-4CAB-90F8-9B712E0B20F7}" dt="2019-03-24T12:08:30.394" v="463" actId="20577"/>
          <ac:spMkLst>
            <pc:docMk/>
            <pc:sldMk cId="1778055685" sldId="270"/>
            <ac:spMk id="2" creationId="{7E8AF8AC-6D54-41EB-B8CE-D45CDD2C5BEF}"/>
          </ac:spMkLst>
        </pc:spChg>
        <pc:spChg chg="mod">
          <ac:chgData name="Martyna Mikołajek" userId="S::247235@uwr.edu.pl::dbc4b3df-752f-4a15-b45c-f0618cd286a0" providerId="AD" clId="Web-{33ADD7C5-870D-4CAB-90F8-9B712E0B20F7}" dt="2019-03-24T14:30:18.135" v="470" actId="20577"/>
          <ac:spMkLst>
            <pc:docMk/>
            <pc:sldMk cId="1778055685" sldId="270"/>
            <ac:spMk id="3" creationId="{D7665988-1220-4CF1-B791-6B8B3D05718A}"/>
          </ac:spMkLst>
        </pc:spChg>
      </pc:sldChg>
      <pc:sldChg chg="addSp modSp add replId">
        <pc:chgData name="Martyna Mikołajek" userId="S::247235@uwr.edu.pl::dbc4b3df-752f-4a15-b45c-f0618cd286a0" providerId="AD" clId="Web-{33ADD7C5-870D-4CAB-90F8-9B712E0B20F7}" dt="2019-03-24T14:43:22.828" v="617" actId="1076"/>
        <pc:sldMkLst>
          <pc:docMk/>
          <pc:sldMk cId="2013194144" sldId="271"/>
        </pc:sldMkLst>
        <pc:spChg chg="mod">
          <ac:chgData name="Martyna Mikołajek" userId="S::247235@uwr.edu.pl::dbc4b3df-752f-4a15-b45c-f0618cd286a0" providerId="AD" clId="Web-{33ADD7C5-870D-4CAB-90F8-9B712E0B20F7}" dt="2019-03-24T14:43:22.828" v="617" actId="1076"/>
          <ac:spMkLst>
            <pc:docMk/>
            <pc:sldMk cId="2013194144" sldId="271"/>
            <ac:spMk id="2" creationId="{7E8AF8AC-6D54-41EB-B8CE-D45CDD2C5BEF}"/>
          </ac:spMkLst>
        </pc:spChg>
        <pc:spChg chg="mod">
          <ac:chgData name="Martyna Mikołajek" userId="S::247235@uwr.edu.pl::dbc4b3df-752f-4a15-b45c-f0618cd286a0" providerId="AD" clId="Web-{33ADD7C5-870D-4CAB-90F8-9B712E0B20F7}" dt="2019-03-24T14:42:16.780" v="613" actId="20577"/>
          <ac:spMkLst>
            <pc:docMk/>
            <pc:sldMk cId="2013194144" sldId="271"/>
            <ac:spMk id="3" creationId="{D7665988-1220-4CF1-B791-6B8B3D05718A}"/>
          </ac:spMkLst>
        </pc:spChg>
        <pc:spChg chg="add mod">
          <ac:chgData name="Martyna Mikołajek" userId="S::247235@uwr.edu.pl::dbc4b3df-752f-4a15-b45c-f0618cd286a0" providerId="AD" clId="Web-{33ADD7C5-870D-4CAB-90F8-9B712E0B20F7}" dt="2019-03-24T14:42:31.233" v="616" actId="14100"/>
          <ac:spMkLst>
            <pc:docMk/>
            <pc:sldMk cId="2013194144" sldId="271"/>
            <ac:spMk id="5" creationId="{7FDCBAEC-34E5-47FF-A8FE-713632BF327D}"/>
          </ac:spMkLst>
        </pc:spChg>
      </pc:sldChg>
      <pc:sldChg chg="del">
        <pc:chgData name="Martyna Mikołajek" userId="S::247235@uwr.edu.pl::dbc4b3df-752f-4a15-b45c-f0618cd286a0" providerId="AD" clId="Web-{33ADD7C5-870D-4CAB-90F8-9B712E0B20F7}" dt="2019-03-24T09:40:33.493" v="29"/>
        <pc:sldMkLst>
          <pc:docMk/>
          <pc:sldMk cId="2521691170" sldId="271"/>
        </pc:sldMkLst>
      </pc:sldChg>
      <pc:sldChg chg="del">
        <pc:chgData name="Martyna Mikołajek" userId="S::247235@uwr.edu.pl::dbc4b3df-752f-4a15-b45c-f0618cd286a0" providerId="AD" clId="Web-{33ADD7C5-870D-4CAB-90F8-9B712E0B20F7}" dt="2019-03-24T09:40:25.665" v="17"/>
        <pc:sldMkLst>
          <pc:docMk/>
          <pc:sldMk cId="1332239583" sldId="272"/>
        </pc:sldMkLst>
      </pc:sldChg>
      <pc:sldChg chg="modSp add replId">
        <pc:chgData name="Martyna Mikołajek" userId="S::247235@uwr.edu.pl::dbc4b3df-752f-4a15-b45c-f0618cd286a0" providerId="AD" clId="Web-{33ADD7C5-870D-4CAB-90F8-9B712E0B20F7}" dt="2019-03-24T14:44:17.392" v="644" actId="20577"/>
        <pc:sldMkLst>
          <pc:docMk/>
          <pc:sldMk cId="1806519540" sldId="272"/>
        </pc:sldMkLst>
        <pc:spChg chg="mod">
          <ac:chgData name="Martyna Mikołajek" userId="S::247235@uwr.edu.pl::dbc4b3df-752f-4a15-b45c-f0618cd286a0" providerId="AD" clId="Web-{33ADD7C5-870D-4CAB-90F8-9B712E0B20F7}" dt="2019-03-24T14:44:17.392" v="644" actId="20577"/>
          <ac:spMkLst>
            <pc:docMk/>
            <pc:sldMk cId="1806519540" sldId="272"/>
            <ac:spMk id="2" creationId="{7E8AF8AC-6D54-41EB-B8CE-D45CDD2C5BEF}"/>
          </ac:spMkLst>
        </pc:spChg>
        <pc:spChg chg="mod">
          <ac:chgData name="Martyna Mikołajek" userId="S::247235@uwr.edu.pl::dbc4b3df-752f-4a15-b45c-f0618cd286a0" providerId="AD" clId="Web-{33ADD7C5-870D-4CAB-90F8-9B712E0B20F7}" dt="2019-03-24T14:44:06.033" v="635" actId="14100"/>
          <ac:spMkLst>
            <pc:docMk/>
            <pc:sldMk cId="1806519540" sldId="272"/>
            <ac:spMk id="3" creationId="{D7665988-1220-4CF1-B791-6B8B3D05718A}"/>
          </ac:spMkLst>
        </pc:spChg>
      </pc:sldChg>
      <pc:sldChg chg="modSp add replId">
        <pc:chgData name="Martyna Mikołajek" userId="S::247235@uwr.edu.pl::dbc4b3df-752f-4a15-b45c-f0618cd286a0" providerId="AD" clId="Web-{33ADD7C5-870D-4CAB-90F8-9B712E0B20F7}" dt="2019-03-24T14:45:56.895" v="687" actId="14100"/>
        <pc:sldMkLst>
          <pc:docMk/>
          <pc:sldMk cId="1282138522" sldId="273"/>
        </pc:sldMkLst>
        <pc:spChg chg="mod">
          <ac:chgData name="Martyna Mikołajek" userId="S::247235@uwr.edu.pl::dbc4b3df-752f-4a15-b45c-f0618cd286a0" providerId="AD" clId="Web-{33ADD7C5-870D-4CAB-90F8-9B712E0B20F7}" dt="2019-03-24T14:45:53.645" v="686" actId="1076"/>
          <ac:spMkLst>
            <pc:docMk/>
            <pc:sldMk cId="1282138522" sldId="273"/>
            <ac:spMk id="2" creationId="{7E8AF8AC-6D54-41EB-B8CE-D45CDD2C5BEF}"/>
          </ac:spMkLst>
        </pc:spChg>
        <pc:spChg chg="mod">
          <ac:chgData name="Martyna Mikołajek" userId="S::247235@uwr.edu.pl::dbc4b3df-752f-4a15-b45c-f0618cd286a0" providerId="AD" clId="Web-{33ADD7C5-870D-4CAB-90F8-9B712E0B20F7}" dt="2019-03-24T14:45:56.895" v="687" actId="14100"/>
          <ac:spMkLst>
            <pc:docMk/>
            <pc:sldMk cId="1282138522" sldId="273"/>
            <ac:spMk id="3" creationId="{D7665988-1220-4CF1-B791-6B8B3D05718A}"/>
          </ac:spMkLst>
        </pc:spChg>
      </pc:sldChg>
      <pc:sldChg chg="del">
        <pc:chgData name="Martyna Mikołajek" userId="S::247235@uwr.edu.pl::dbc4b3df-752f-4a15-b45c-f0618cd286a0" providerId="AD" clId="Web-{33ADD7C5-870D-4CAB-90F8-9B712E0B20F7}" dt="2019-03-24T09:40:33.008" v="28"/>
        <pc:sldMkLst>
          <pc:docMk/>
          <pc:sldMk cId="4235102143" sldId="273"/>
        </pc:sldMkLst>
      </pc:sldChg>
      <pc:sldChg chg="modSp add replId">
        <pc:chgData name="Martyna Mikołajek" userId="S::247235@uwr.edu.pl::dbc4b3df-752f-4a15-b45c-f0618cd286a0" providerId="AD" clId="Web-{33ADD7C5-870D-4CAB-90F8-9B712E0B20F7}" dt="2019-03-24T14:52:32.859" v="716" actId="20577"/>
        <pc:sldMkLst>
          <pc:docMk/>
          <pc:sldMk cId="1161487272" sldId="274"/>
        </pc:sldMkLst>
        <pc:spChg chg="mod">
          <ac:chgData name="Martyna Mikołajek" userId="S::247235@uwr.edu.pl::dbc4b3df-752f-4a15-b45c-f0618cd286a0" providerId="AD" clId="Web-{33ADD7C5-870D-4CAB-90F8-9B712E0B20F7}" dt="2019-03-24T14:52:01.811" v="694" actId="1076"/>
          <ac:spMkLst>
            <pc:docMk/>
            <pc:sldMk cId="1161487272" sldId="274"/>
            <ac:spMk id="2" creationId="{7E8AF8AC-6D54-41EB-B8CE-D45CDD2C5BEF}"/>
          </ac:spMkLst>
        </pc:spChg>
        <pc:spChg chg="mod">
          <ac:chgData name="Martyna Mikołajek" userId="S::247235@uwr.edu.pl::dbc4b3df-752f-4a15-b45c-f0618cd286a0" providerId="AD" clId="Web-{33ADD7C5-870D-4CAB-90F8-9B712E0B20F7}" dt="2019-03-24T14:52:32.859" v="716" actId="20577"/>
          <ac:spMkLst>
            <pc:docMk/>
            <pc:sldMk cId="1161487272" sldId="274"/>
            <ac:spMk id="3" creationId="{D7665988-1220-4CF1-B791-6B8B3D05718A}"/>
          </ac:spMkLst>
        </pc:spChg>
      </pc:sldChg>
      <pc:sldChg chg="del">
        <pc:chgData name="Martyna Mikołajek" userId="S::247235@uwr.edu.pl::dbc4b3df-752f-4a15-b45c-f0618cd286a0" providerId="AD" clId="Web-{33ADD7C5-870D-4CAB-90F8-9B712E0B20F7}" dt="2019-03-24T09:40:32.243" v="27"/>
        <pc:sldMkLst>
          <pc:docMk/>
          <pc:sldMk cId="1240059136" sldId="274"/>
        </pc:sldMkLst>
      </pc:sldChg>
      <pc:sldChg chg="addSp modSp add replId">
        <pc:chgData name="Martyna Mikołajek" userId="S::247235@uwr.edu.pl::dbc4b3df-752f-4a15-b45c-f0618cd286a0" providerId="AD" clId="Web-{33ADD7C5-870D-4CAB-90F8-9B712E0B20F7}" dt="2019-03-24T14:55:38.364" v="836" actId="20577"/>
        <pc:sldMkLst>
          <pc:docMk/>
          <pc:sldMk cId="585229387" sldId="275"/>
        </pc:sldMkLst>
        <pc:spChg chg="mod">
          <ac:chgData name="Martyna Mikołajek" userId="S::247235@uwr.edu.pl::dbc4b3df-752f-4a15-b45c-f0618cd286a0" providerId="AD" clId="Web-{33ADD7C5-870D-4CAB-90F8-9B712E0B20F7}" dt="2019-03-24T14:53:00.626" v="724" actId="20577"/>
          <ac:spMkLst>
            <pc:docMk/>
            <pc:sldMk cId="585229387" sldId="275"/>
            <ac:spMk id="2" creationId="{7E8AF8AC-6D54-41EB-B8CE-D45CDD2C5BEF}"/>
          </ac:spMkLst>
        </pc:spChg>
        <pc:spChg chg="mod">
          <ac:chgData name="Martyna Mikołajek" userId="S::247235@uwr.edu.pl::dbc4b3df-752f-4a15-b45c-f0618cd286a0" providerId="AD" clId="Web-{33ADD7C5-870D-4CAB-90F8-9B712E0B20F7}" dt="2019-03-24T14:54:18.737" v="776" actId="20577"/>
          <ac:spMkLst>
            <pc:docMk/>
            <pc:sldMk cId="585229387" sldId="275"/>
            <ac:spMk id="3" creationId="{D7665988-1220-4CF1-B791-6B8B3D05718A}"/>
          </ac:spMkLst>
        </pc:spChg>
        <pc:spChg chg="add mod">
          <ac:chgData name="Martyna Mikołajek" userId="S::247235@uwr.edu.pl::dbc4b3df-752f-4a15-b45c-f0618cd286a0" providerId="AD" clId="Web-{33ADD7C5-870D-4CAB-90F8-9B712E0B20F7}" dt="2019-03-24T14:55:04.926" v="786" actId="20577"/>
          <ac:spMkLst>
            <pc:docMk/>
            <pc:sldMk cId="585229387" sldId="275"/>
            <ac:spMk id="4" creationId="{3E2A1430-C91F-4DE1-ADD0-EFBC8ACAAB8A}"/>
          </ac:spMkLst>
        </pc:spChg>
        <pc:spChg chg="add mod">
          <ac:chgData name="Martyna Mikołajek" userId="S::247235@uwr.edu.pl::dbc4b3df-752f-4a15-b45c-f0618cd286a0" providerId="AD" clId="Web-{33ADD7C5-870D-4CAB-90F8-9B712E0B20F7}" dt="2019-03-24T14:55:38.364" v="836" actId="20577"/>
          <ac:spMkLst>
            <pc:docMk/>
            <pc:sldMk cId="585229387" sldId="275"/>
            <ac:spMk id="6" creationId="{613A24DF-0117-4E54-B897-1E7886D7925A}"/>
          </ac:spMkLst>
        </pc:spChg>
      </pc:sldChg>
      <pc:sldChg chg="del">
        <pc:chgData name="Martyna Mikołajek" userId="S::247235@uwr.edu.pl::dbc4b3df-752f-4a15-b45c-f0618cd286a0" providerId="AD" clId="Web-{33ADD7C5-870D-4CAB-90F8-9B712E0B20F7}" dt="2019-03-24T09:40:28.930" v="22"/>
        <pc:sldMkLst>
          <pc:docMk/>
          <pc:sldMk cId="4158348929" sldId="275"/>
        </pc:sldMkLst>
      </pc:sldChg>
      <pc:sldChg chg="modSp add del replId">
        <pc:chgData name="Martyna Mikołajek" userId="S::247235@uwr.edu.pl::dbc4b3df-752f-4a15-b45c-f0618cd286a0" providerId="AD" clId="Web-{33ADD7C5-870D-4CAB-90F8-9B712E0B20F7}" dt="2019-03-24T14:56:19.757" v="852"/>
        <pc:sldMkLst>
          <pc:docMk/>
          <pc:sldMk cId="2144625676" sldId="276"/>
        </pc:sldMkLst>
        <pc:spChg chg="mod">
          <ac:chgData name="Martyna Mikołajek" userId="S::247235@uwr.edu.pl::dbc4b3df-752f-4a15-b45c-f0618cd286a0" providerId="AD" clId="Web-{33ADD7C5-870D-4CAB-90F8-9B712E0B20F7}" dt="2019-03-24T14:56:12.944" v="849" actId="20577"/>
          <ac:spMkLst>
            <pc:docMk/>
            <pc:sldMk cId="2144625676" sldId="276"/>
            <ac:spMk id="2" creationId="{7E8AF8AC-6D54-41EB-B8CE-D45CDD2C5BEF}"/>
          </ac:spMkLst>
        </pc:spChg>
        <pc:spChg chg="mod">
          <ac:chgData name="Martyna Mikołajek" userId="S::247235@uwr.edu.pl::dbc4b3df-752f-4a15-b45c-f0618cd286a0" providerId="AD" clId="Web-{33ADD7C5-870D-4CAB-90F8-9B712E0B20F7}" dt="2019-03-24T14:55:48.099" v="839" actId="20577"/>
          <ac:spMkLst>
            <pc:docMk/>
            <pc:sldMk cId="2144625676" sldId="276"/>
            <ac:spMk id="3" creationId="{D7665988-1220-4CF1-B791-6B8B3D05718A}"/>
          </ac:spMkLst>
        </pc:spChg>
      </pc:sldChg>
      <pc:sldChg chg="del">
        <pc:chgData name="Martyna Mikołajek" userId="S::247235@uwr.edu.pl::dbc4b3df-752f-4a15-b45c-f0618cd286a0" providerId="AD" clId="Web-{33ADD7C5-870D-4CAB-90F8-9B712E0B20F7}" dt="2019-03-24T09:40:30.212" v="24"/>
        <pc:sldMkLst>
          <pc:docMk/>
          <pc:sldMk cId="3595153780" sldId="276"/>
        </pc:sldMkLst>
      </pc:sldChg>
      <pc:sldChg chg="modSp add replId">
        <pc:chgData name="Martyna Mikołajek" userId="S::247235@uwr.edu.pl::dbc4b3df-752f-4a15-b45c-f0618cd286a0" providerId="AD" clId="Web-{33ADD7C5-870D-4CAB-90F8-9B712E0B20F7}" dt="2019-03-24T14:57:42.102" v="895" actId="20577"/>
        <pc:sldMkLst>
          <pc:docMk/>
          <pc:sldMk cId="1041353300" sldId="277"/>
        </pc:sldMkLst>
        <pc:spChg chg="mod">
          <ac:chgData name="Martyna Mikołajek" userId="S::247235@uwr.edu.pl::dbc4b3df-752f-4a15-b45c-f0618cd286a0" providerId="AD" clId="Web-{33ADD7C5-870D-4CAB-90F8-9B712E0B20F7}" dt="2019-03-24T14:57:42.102" v="895" actId="20577"/>
          <ac:spMkLst>
            <pc:docMk/>
            <pc:sldMk cId="1041353300" sldId="277"/>
            <ac:spMk id="2" creationId="{7E8AF8AC-6D54-41EB-B8CE-D45CDD2C5BEF}"/>
          </ac:spMkLst>
        </pc:spChg>
        <pc:spChg chg="mod">
          <ac:chgData name="Martyna Mikołajek" userId="S::247235@uwr.edu.pl::dbc4b3df-752f-4a15-b45c-f0618cd286a0" providerId="AD" clId="Web-{33ADD7C5-870D-4CAB-90F8-9B712E0B20F7}" dt="2019-03-24T14:57:18.867" v="884" actId="20577"/>
          <ac:spMkLst>
            <pc:docMk/>
            <pc:sldMk cId="1041353300" sldId="277"/>
            <ac:spMk id="3" creationId="{D7665988-1220-4CF1-B791-6B8B3D05718A}"/>
          </ac:spMkLst>
        </pc:spChg>
      </pc:sldChg>
      <pc:sldChg chg="del">
        <pc:chgData name="Martyna Mikołajek" userId="S::247235@uwr.edu.pl::dbc4b3df-752f-4a15-b45c-f0618cd286a0" providerId="AD" clId="Web-{33ADD7C5-870D-4CAB-90F8-9B712E0B20F7}" dt="2019-03-24T09:40:30.977" v="25"/>
        <pc:sldMkLst>
          <pc:docMk/>
          <pc:sldMk cId="2914011706" sldId="277"/>
        </pc:sldMkLst>
      </pc:sldChg>
      <pc:sldChg chg="addSp modSp add replId">
        <pc:chgData name="Martyna Mikołajek" userId="S::247235@uwr.edu.pl::dbc4b3df-752f-4a15-b45c-f0618cd286a0" providerId="AD" clId="Web-{33ADD7C5-870D-4CAB-90F8-9B712E0B20F7}" dt="2019-03-24T15:00:24.872" v="967" actId="20577"/>
        <pc:sldMkLst>
          <pc:docMk/>
          <pc:sldMk cId="1144864146" sldId="278"/>
        </pc:sldMkLst>
        <pc:spChg chg="mod">
          <ac:chgData name="Martyna Mikołajek" userId="S::247235@uwr.edu.pl::dbc4b3df-752f-4a15-b45c-f0618cd286a0" providerId="AD" clId="Web-{33ADD7C5-870D-4CAB-90F8-9B712E0B20F7}" dt="2019-03-24T15:00:24.872" v="967" actId="20577"/>
          <ac:spMkLst>
            <pc:docMk/>
            <pc:sldMk cId="1144864146" sldId="278"/>
            <ac:spMk id="2" creationId="{7E8AF8AC-6D54-41EB-B8CE-D45CDD2C5BEF}"/>
          </ac:spMkLst>
        </pc:spChg>
        <pc:spChg chg="mod">
          <ac:chgData name="Martyna Mikołajek" userId="S::247235@uwr.edu.pl::dbc4b3df-752f-4a15-b45c-f0618cd286a0" providerId="AD" clId="Web-{33ADD7C5-870D-4CAB-90F8-9B712E0B20F7}" dt="2019-03-24T14:59:14.792" v="918" actId="14100"/>
          <ac:spMkLst>
            <pc:docMk/>
            <pc:sldMk cId="1144864146" sldId="278"/>
            <ac:spMk id="3" creationId="{D7665988-1220-4CF1-B791-6B8B3D05718A}"/>
          </ac:spMkLst>
        </pc:spChg>
        <pc:spChg chg="add mod">
          <ac:chgData name="Martyna Mikołajek" userId="S::247235@uwr.edu.pl::dbc4b3df-752f-4a15-b45c-f0618cd286a0" providerId="AD" clId="Web-{33ADD7C5-870D-4CAB-90F8-9B712E0B20F7}" dt="2019-03-24T15:00:03.481" v="960" actId="1076"/>
          <ac:spMkLst>
            <pc:docMk/>
            <pc:sldMk cId="1144864146" sldId="278"/>
            <ac:spMk id="5" creationId="{8D4017C5-D6FA-4438-B85B-6323DED31A5C}"/>
          </ac:spMkLst>
        </pc:spChg>
      </pc:sldChg>
      <pc:sldChg chg="del">
        <pc:chgData name="Martyna Mikołajek" userId="S::247235@uwr.edu.pl::dbc4b3df-752f-4a15-b45c-f0618cd286a0" providerId="AD" clId="Web-{33ADD7C5-870D-4CAB-90F8-9B712E0B20F7}" dt="2019-03-24T09:40:31.727" v="26"/>
        <pc:sldMkLst>
          <pc:docMk/>
          <pc:sldMk cId="1740797619" sldId="278"/>
        </pc:sldMkLst>
      </pc:sldChg>
      <pc:sldChg chg="modSp add replId">
        <pc:chgData name="Martyna Mikołajek" userId="S::247235@uwr.edu.pl::dbc4b3df-752f-4a15-b45c-f0618cd286a0" providerId="AD" clId="Web-{33ADD7C5-870D-4CAB-90F8-9B712E0B20F7}" dt="2019-03-24T16:54:19.962" v="1028" actId="20577"/>
        <pc:sldMkLst>
          <pc:docMk/>
          <pc:sldMk cId="3346225053" sldId="279"/>
        </pc:sldMkLst>
        <pc:spChg chg="mod">
          <ac:chgData name="Martyna Mikołajek" userId="S::247235@uwr.edu.pl::dbc4b3df-752f-4a15-b45c-f0618cd286a0" providerId="AD" clId="Web-{33ADD7C5-870D-4CAB-90F8-9B712E0B20F7}" dt="2019-03-24T16:54:19.962" v="1028" actId="20577"/>
          <ac:spMkLst>
            <pc:docMk/>
            <pc:sldMk cId="3346225053" sldId="279"/>
            <ac:spMk id="2" creationId="{7E8AF8AC-6D54-41EB-B8CE-D45CDD2C5BEF}"/>
          </ac:spMkLst>
        </pc:spChg>
        <pc:spChg chg="mod">
          <ac:chgData name="Martyna Mikołajek" userId="S::247235@uwr.edu.pl::dbc4b3df-752f-4a15-b45c-f0618cd286a0" providerId="AD" clId="Web-{33ADD7C5-870D-4CAB-90F8-9B712E0B20F7}" dt="2019-03-24T16:53:56.821" v="1017" actId="20577"/>
          <ac:spMkLst>
            <pc:docMk/>
            <pc:sldMk cId="3346225053" sldId="279"/>
            <ac:spMk id="3" creationId="{D7665988-1220-4CF1-B791-6B8B3D05718A}"/>
          </ac:spMkLst>
        </pc:spChg>
      </pc:sldChg>
      <pc:sldChg chg="modSp add replId">
        <pc:chgData name="Martyna Mikołajek" userId="S::247235@uwr.edu.pl::dbc4b3df-752f-4a15-b45c-f0618cd286a0" providerId="AD" clId="Web-{33ADD7C5-870D-4CAB-90F8-9B712E0B20F7}" dt="2019-03-24T16:55:41.587" v="1048" actId="20577"/>
        <pc:sldMkLst>
          <pc:docMk/>
          <pc:sldMk cId="442865938" sldId="280"/>
        </pc:sldMkLst>
        <pc:spChg chg="mod">
          <ac:chgData name="Martyna Mikołajek" userId="S::247235@uwr.edu.pl::dbc4b3df-752f-4a15-b45c-f0618cd286a0" providerId="AD" clId="Web-{33ADD7C5-870D-4CAB-90F8-9B712E0B20F7}" dt="2019-03-24T16:55:41.587" v="1048" actId="20577"/>
          <ac:spMkLst>
            <pc:docMk/>
            <pc:sldMk cId="442865938" sldId="280"/>
            <ac:spMk id="2" creationId="{7E8AF8AC-6D54-41EB-B8CE-D45CDD2C5BEF}"/>
          </ac:spMkLst>
        </pc:spChg>
        <pc:spChg chg="mod">
          <ac:chgData name="Martyna Mikołajek" userId="S::247235@uwr.edu.pl::dbc4b3df-752f-4a15-b45c-f0618cd286a0" providerId="AD" clId="Web-{33ADD7C5-870D-4CAB-90F8-9B712E0B20F7}" dt="2019-03-24T16:55:30.259" v="1045" actId="1076"/>
          <ac:spMkLst>
            <pc:docMk/>
            <pc:sldMk cId="442865938" sldId="280"/>
            <ac:spMk id="3" creationId="{D7665988-1220-4CF1-B791-6B8B3D05718A}"/>
          </ac:spMkLst>
        </pc:spChg>
      </pc:sldChg>
      <pc:sldChg chg="addSp modSp add replId">
        <pc:chgData name="Martyna Mikołajek" userId="S::247235@uwr.edu.pl::dbc4b3df-752f-4a15-b45c-f0618cd286a0" providerId="AD" clId="Web-{33ADD7C5-870D-4CAB-90F8-9B712E0B20F7}" dt="2019-03-24T16:57:56.243" v="1115" actId="1076"/>
        <pc:sldMkLst>
          <pc:docMk/>
          <pc:sldMk cId="888431563" sldId="281"/>
        </pc:sldMkLst>
        <pc:spChg chg="mod">
          <ac:chgData name="Martyna Mikołajek" userId="S::247235@uwr.edu.pl::dbc4b3df-752f-4a15-b45c-f0618cd286a0" providerId="AD" clId="Web-{33ADD7C5-870D-4CAB-90F8-9B712E0B20F7}" dt="2019-03-24T16:57:49.556" v="1114" actId="14100"/>
          <ac:spMkLst>
            <pc:docMk/>
            <pc:sldMk cId="888431563" sldId="281"/>
            <ac:spMk id="2" creationId="{7E8AF8AC-6D54-41EB-B8CE-D45CDD2C5BEF}"/>
          </ac:spMkLst>
        </pc:spChg>
        <pc:spChg chg="mod">
          <ac:chgData name="Martyna Mikołajek" userId="S::247235@uwr.edu.pl::dbc4b3df-752f-4a15-b45c-f0618cd286a0" providerId="AD" clId="Web-{33ADD7C5-870D-4CAB-90F8-9B712E0B20F7}" dt="2019-03-24T16:56:48.384" v="1076" actId="14100"/>
          <ac:spMkLst>
            <pc:docMk/>
            <pc:sldMk cId="888431563" sldId="281"/>
            <ac:spMk id="3" creationId="{D7665988-1220-4CF1-B791-6B8B3D05718A}"/>
          </ac:spMkLst>
        </pc:spChg>
        <pc:spChg chg="add mod">
          <ac:chgData name="Martyna Mikołajek" userId="S::247235@uwr.edu.pl::dbc4b3df-752f-4a15-b45c-f0618cd286a0" providerId="AD" clId="Web-{33ADD7C5-870D-4CAB-90F8-9B712E0B20F7}" dt="2019-03-24T16:57:56.243" v="1115" actId="1076"/>
          <ac:spMkLst>
            <pc:docMk/>
            <pc:sldMk cId="888431563" sldId="281"/>
            <ac:spMk id="5" creationId="{881D55E8-AF24-43D1-9D18-1FAD4C551A65}"/>
          </ac:spMkLst>
        </pc:spChg>
      </pc:sldChg>
      <pc:sldChg chg="addSp modSp add replId">
        <pc:chgData name="Martyna Mikołajek" userId="S::247235@uwr.edu.pl::dbc4b3df-752f-4a15-b45c-f0618cd286a0" providerId="AD" clId="Web-{33ADD7C5-870D-4CAB-90F8-9B712E0B20F7}" dt="2019-03-24T17:01:13.150" v="1171" actId="20577"/>
        <pc:sldMkLst>
          <pc:docMk/>
          <pc:sldMk cId="4192076561" sldId="282"/>
        </pc:sldMkLst>
        <pc:spChg chg="mod">
          <ac:chgData name="Martyna Mikołajek" userId="S::247235@uwr.edu.pl::dbc4b3df-752f-4a15-b45c-f0618cd286a0" providerId="AD" clId="Web-{33ADD7C5-870D-4CAB-90F8-9B712E0B20F7}" dt="2019-03-24T17:01:13.150" v="1171" actId="20577"/>
          <ac:spMkLst>
            <pc:docMk/>
            <pc:sldMk cId="4192076561" sldId="282"/>
            <ac:spMk id="2" creationId="{7E8AF8AC-6D54-41EB-B8CE-D45CDD2C5BEF}"/>
          </ac:spMkLst>
        </pc:spChg>
        <pc:spChg chg="mod">
          <ac:chgData name="Martyna Mikołajek" userId="S::247235@uwr.edu.pl::dbc4b3df-752f-4a15-b45c-f0618cd286a0" providerId="AD" clId="Web-{33ADD7C5-870D-4CAB-90F8-9B712E0B20F7}" dt="2019-03-24T17:00:06.165" v="1138" actId="20577"/>
          <ac:spMkLst>
            <pc:docMk/>
            <pc:sldMk cId="4192076561" sldId="282"/>
            <ac:spMk id="3" creationId="{D7665988-1220-4CF1-B791-6B8B3D05718A}"/>
          </ac:spMkLst>
        </pc:spChg>
        <pc:spChg chg="add mod">
          <ac:chgData name="Martyna Mikołajek" userId="S::247235@uwr.edu.pl::dbc4b3df-752f-4a15-b45c-f0618cd286a0" providerId="AD" clId="Web-{33ADD7C5-870D-4CAB-90F8-9B712E0B20F7}" dt="2019-03-24T17:00:48.150" v="1160" actId="20577"/>
          <ac:spMkLst>
            <pc:docMk/>
            <pc:sldMk cId="4192076561" sldId="282"/>
            <ac:spMk id="5" creationId="{469DAA52-4766-4D75-BEFD-D7D0FFFC02EA}"/>
          </ac:spMkLst>
        </pc:spChg>
      </pc:sldChg>
      <pc:sldChg chg="modSp add replId">
        <pc:chgData name="Martyna Mikołajek" userId="S::247235@uwr.edu.pl::dbc4b3df-752f-4a15-b45c-f0618cd286a0" providerId="AD" clId="Web-{33ADD7C5-870D-4CAB-90F8-9B712E0B20F7}" dt="2019-03-24T17:02:36.134" v="1202" actId="20577"/>
        <pc:sldMkLst>
          <pc:docMk/>
          <pc:sldMk cId="44210134" sldId="283"/>
        </pc:sldMkLst>
        <pc:spChg chg="mod">
          <ac:chgData name="Martyna Mikołajek" userId="S::247235@uwr.edu.pl::dbc4b3df-752f-4a15-b45c-f0618cd286a0" providerId="AD" clId="Web-{33ADD7C5-870D-4CAB-90F8-9B712E0B20F7}" dt="2019-03-24T17:02:36.134" v="1202" actId="20577"/>
          <ac:spMkLst>
            <pc:docMk/>
            <pc:sldMk cId="44210134" sldId="283"/>
            <ac:spMk id="2" creationId="{7E8AF8AC-6D54-41EB-B8CE-D45CDD2C5BEF}"/>
          </ac:spMkLst>
        </pc:spChg>
        <pc:spChg chg="mod">
          <ac:chgData name="Martyna Mikołajek" userId="S::247235@uwr.edu.pl::dbc4b3df-752f-4a15-b45c-f0618cd286a0" providerId="AD" clId="Web-{33ADD7C5-870D-4CAB-90F8-9B712E0B20F7}" dt="2019-03-24T17:02:16.056" v="1193" actId="20577"/>
          <ac:spMkLst>
            <pc:docMk/>
            <pc:sldMk cId="44210134" sldId="283"/>
            <ac:spMk id="3" creationId="{D7665988-1220-4CF1-B791-6B8B3D05718A}"/>
          </ac:spMkLst>
        </pc:spChg>
      </pc:sldChg>
      <pc:sldChg chg="modSp add replId">
        <pc:chgData name="Martyna Mikołajek" userId="S::247235@uwr.edu.pl::dbc4b3df-752f-4a15-b45c-f0618cd286a0" providerId="AD" clId="Web-{33ADD7C5-870D-4CAB-90F8-9B712E0B20F7}" dt="2019-03-24T17:03:36.994" v="1237" actId="20577"/>
        <pc:sldMkLst>
          <pc:docMk/>
          <pc:sldMk cId="1097675366" sldId="284"/>
        </pc:sldMkLst>
        <pc:spChg chg="mod">
          <ac:chgData name="Martyna Mikołajek" userId="S::247235@uwr.edu.pl::dbc4b3df-752f-4a15-b45c-f0618cd286a0" providerId="AD" clId="Web-{33ADD7C5-870D-4CAB-90F8-9B712E0B20F7}" dt="2019-03-24T17:03:36.994" v="1237" actId="20577"/>
          <ac:spMkLst>
            <pc:docMk/>
            <pc:sldMk cId="1097675366" sldId="284"/>
            <ac:spMk id="2" creationId="{7E8AF8AC-6D54-41EB-B8CE-D45CDD2C5BEF}"/>
          </ac:spMkLst>
        </pc:spChg>
        <pc:spChg chg="mod">
          <ac:chgData name="Martyna Mikołajek" userId="S::247235@uwr.edu.pl::dbc4b3df-752f-4a15-b45c-f0618cd286a0" providerId="AD" clId="Web-{33ADD7C5-870D-4CAB-90F8-9B712E0B20F7}" dt="2019-03-24T17:03:21.588" v="1228" actId="20577"/>
          <ac:spMkLst>
            <pc:docMk/>
            <pc:sldMk cId="1097675366" sldId="284"/>
            <ac:spMk id="3" creationId="{D7665988-1220-4CF1-B791-6B8B3D05718A}"/>
          </ac:spMkLst>
        </pc:spChg>
      </pc:sldChg>
      <pc:sldChg chg="modSp add replId">
        <pc:chgData name="Martyna Mikołajek" userId="S::247235@uwr.edu.pl::dbc4b3df-752f-4a15-b45c-f0618cd286a0" providerId="AD" clId="Web-{33ADD7C5-870D-4CAB-90F8-9B712E0B20F7}" dt="2019-03-24T17:04:50.557" v="1282" actId="20577"/>
        <pc:sldMkLst>
          <pc:docMk/>
          <pc:sldMk cId="2552595287" sldId="285"/>
        </pc:sldMkLst>
        <pc:spChg chg="mod">
          <ac:chgData name="Martyna Mikołajek" userId="S::247235@uwr.edu.pl::dbc4b3df-752f-4a15-b45c-f0618cd286a0" providerId="AD" clId="Web-{33ADD7C5-870D-4CAB-90F8-9B712E0B20F7}" dt="2019-03-24T17:04:50.557" v="1282" actId="20577"/>
          <ac:spMkLst>
            <pc:docMk/>
            <pc:sldMk cId="2552595287" sldId="285"/>
            <ac:spMk id="2" creationId="{7E8AF8AC-6D54-41EB-B8CE-D45CDD2C5BEF}"/>
          </ac:spMkLst>
        </pc:spChg>
        <pc:spChg chg="mod">
          <ac:chgData name="Martyna Mikołajek" userId="S::247235@uwr.edu.pl::dbc4b3df-752f-4a15-b45c-f0618cd286a0" providerId="AD" clId="Web-{33ADD7C5-870D-4CAB-90F8-9B712E0B20F7}" dt="2019-03-24T17:04:36.463" v="1275" actId="1076"/>
          <ac:spMkLst>
            <pc:docMk/>
            <pc:sldMk cId="2552595287" sldId="285"/>
            <ac:spMk id="3" creationId="{D7665988-1220-4CF1-B791-6B8B3D05718A}"/>
          </ac:spMkLst>
        </pc:spChg>
      </pc:sldChg>
      <pc:sldChg chg="modSp add replId">
        <pc:chgData name="Martyna Mikołajek" userId="S::247235@uwr.edu.pl::dbc4b3df-752f-4a15-b45c-f0618cd286a0" providerId="AD" clId="Web-{33ADD7C5-870D-4CAB-90F8-9B712E0B20F7}" dt="2019-03-24T17:06:23.025" v="1349" actId="20577"/>
        <pc:sldMkLst>
          <pc:docMk/>
          <pc:sldMk cId="3570669565" sldId="286"/>
        </pc:sldMkLst>
        <pc:spChg chg="mod">
          <ac:chgData name="Martyna Mikołajek" userId="S::247235@uwr.edu.pl::dbc4b3df-752f-4a15-b45c-f0618cd286a0" providerId="AD" clId="Web-{33ADD7C5-870D-4CAB-90F8-9B712E0B20F7}" dt="2019-03-24T17:06:23.025" v="1349" actId="20577"/>
          <ac:spMkLst>
            <pc:docMk/>
            <pc:sldMk cId="3570669565" sldId="286"/>
            <ac:spMk id="2" creationId="{7E8AF8AC-6D54-41EB-B8CE-D45CDD2C5BEF}"/>
          </ac:spMkLst>
        </pc:spChg>
        <pc:spChg chg="mod">
          <ac:chgData name="Martyna Mikołajek" userId="S::247235@uwr.edu.pl::dbc4b3df-752f-4a15-b45c-f0618cd286a0" providerId="AD" clId="Web-{33ADD7C5-870D-4CAB-90F8-9B712E0B20F7}" dt="2019-03-24T17:05:54.166" v="1324" actId="20577"/>
          <ac:spMkLst>
            <pc:docMk/>
            <pc:sldMk cId="3570669565" sldId="286"/>
            <ac:spMk id="3" creationId="{D7665988-1220-4CF1-B791-6B8B3D05718A}"/>
          </ac:spMkLst>
        </pc:spChg>
      </pc:sldChg>
      <pc:sldChg chg="del">
        <pc:chgData name="Martyna Mikołajek" userId="S::247235@uwr.edu.pl::dbc4b3df-752f-4a15-b45c-f0618cd286a0" providerId="AD" clId="Web-{33ADD7C5-870D-4CAB-90F8-9B712E0B20F7}" dt="2019-03-24T09:32:36.602" v="9"/>
        <pc:sldMkLst>
          <pc:docMk/>
          <pc:sldMk cId="2070609931" sldId="289"/>
        </pc:sldMkLst>
      </pc:sldChg>
      <pc:sldChg chg="del">
        <pc:chgData name="Martyna Mikołajek" userId="S::247235@uwr.edu.pl::dbc4b3df-752f-4a15-b45c-f0618cd286a0" providerId="AD" clId="Web-{33ADD7C5-870D-4CAB-90F8-9B712E0B20F7}" dt="2019-03-24T09:40:06.196" v="10"/>
        <pc:sldMkLst>
          <pc:docMk/>
          <pc:sldMk cId="2242032685" sldId="290"/>
        </pc:sldMkLst>
      </pc:sldChg>
      <pc:sldChg chg="del">
        <pc:chgData name="Martyna Mikołajek" userId="S::247235@uwr.edu.pl::dbc4b3df-752f-4a15-b45c-f0618cd286a0" providerId="AD" clId="Web-{33ADD7C5-870D-4CAB-90F8-9B712E0B20F7}" dt="2019-03-24T09:40:40.524" v="41"/>
        <pc:sldMkLst>
          <pc:docMk/>
          <pc:sldMk cId="310903432" sldId="291"/>
        </pc:sldMkLst>
      </pc:sldChg>
      <pc:sldChg chg="del">
        <pc:chgData name="Martyna Mikołajek" userId="S::247235@uwr.edu.pl::dbc4b3df-752f-4a15-b45c-f0618cd286a0" providerId="AD" clId="Web-{33ADD7C5-870D-4CAB-90F8-9B712E0B20F7}" dt="2019-03-24T09:40:39.821" v="40"/>
        <pc:sldMkLst>
          <pc:docMk/>
          <pc:sldMk cId="1473120991" sldId="292"/>
        </pc:sldMkLst>
      </pc:sldChg>
      <pc:sldChg chg="del">
        <pc:chgData name="Martyna Mikołajek" userId="S::247235@uwr.edu.pl::dbc4b3df-752f-4a15-b45c-f0618cd286a0" providerId="AD" clId="Web-{33ADD7C5-870D-4CAB-90F8-9B712E0B20F7}" dt="2019-03-24T09:40:39.055" v="39"/>
        <pc:sldMkLst>
          <pc:docMk/>
          <pc:sldMk cId="1307154431" sldId="293"/>
        </pc:sldMkLst>
      </pc:sldChg>
      <pc:sldChg chg="del">
        <pc:chgData name="Martyna Mikołajek" userId="S::247235@uwr.edu.pl::dbc4b3df-752f-4a15-b45c-f0618cd286a0" providerId="AD" clId="Web-{33ADD7C5-870D-4CAB-90F8-9B712E0B20F7}" dt="2019-03-24T09:40:37.837" v="37"/>
        <pc:sldMkLst>
          <pc:docMk/>
          <pc:sldMk cId="3481496114" sldId="294"/>
        </pc:sldMkLst>
      </pc:sldChg>
      <pc:sldChg chg="del">
        <pc:chgData name="Martyna Mikołajek" userId="S::247235@uwr.edu.pl::dbc4b3df-752f-4a15-b45c-f0618cd286a0" providerId="AD" clId="Web-{33ADD7C5-870D-4CAB-90F8-9B712E0B20F7}" dt="2019-03-24T09:40:37.180" v="36"/>
        <pc:sldMkLst>
          <pc:docMk/>
          <pc:sldMk cId="3662974499" sldId="295"/>
        </pc:sldMkLst>
      </pc:sldChg>
      <pc:sldChg chg="del">
        <pc:chgData name="Martyna Mikołajek" userId="S::247235@uwr.edu.pl::dbc4b3df-752f-4a15-b45c-f0618cd286a0" providerId="AD" clId="Web-{33ADD7C5-870D-4CAB-90F8-9B712E0B20F7}" dt="2019-03-24T09:40:36.430" v="34"/>
        <pc:sldMkLst>
          <pc:docMk/>
          <pc:sldMk cId="2436664894" sldId="296"/>
        </pc:sldMkLst>
      </pc:sldChg>
      <pc:sldChg chg="del">
        <pc:chgData name="Martyna Mikołajek" userId="S::247235@uwr.edu.pl::dbc4b3df-752f-4a15-b45c-f0618cd286a0" providerId="AD" clId="Web-{33ADD7C5-870D-4CAB-90F8-9B712E0B20F7}" dt="2019-03-24T09:40:29.508" v="23"/>
        <pc:sldMkLst>
          <pc:docMk/>
          <pc:sldMk cId="3857886302" sldId="297"/>
        </pc:sldMkLst>
      </pc:sldChg>
      <pc:sldChg chg="del">
        <pc:chgData name="Martyna Mikołajek" userId="S::247235@uwr.edu.pl::dbc4b3df-752f-4a15-b45c-f0618cd286a0" providerId="AD" clId="Web-{33ADD7C5-870D-4CAB-90F8-9B712E0B20F7}" dt="2019-03-24T09:40:19.915" v="16"/>
        <pc:sldMkLst>
          <pc:docMk/>
          <pc:sldMk cId="1218331310" sldId="298"/>
        </pc:sldMkLst>
      </pc:sldChg>
      <pc:sldChg chg="del">
        <pc:chgData name="Martyna Mikołajek" userId="S::247235@uwr.edu.pl::dbc4b3df-752f-4a15-b45c-f0618cd286a0" providerId="AD" clId="Web-{33ADD7C5-870D-4CAB-90F8-9B712E0B20F7}" dt="2019-03-24T09:40:26.180" v="18"/>
        <pc:sldMkLst>
          <pc:docMk/>
          <pc:sldMk cId="3466347874" sldId="299"/>
        </pc:sldMkLst>
      </pc:sldChg>
      <pc:sldChg chg="del">
        <pc:chgData name="Martyna Mikołajek" userId="S::247235@uwr.edu.pl::dbc4b3df-752f-4a15-b45c-f0618cd286a0" providerId="AD" clId="Web-{33ADD7C5-870D-4CAB-90F8-9B712E0B20F7}" dt="2019-03-24T09:40:27.321" v="19"/>
        <pc:sldMkLst>
          <pc:docMk/>
          <pc:sldMk cId="1092830326" sldId="300"/>
        </pc:sldMkLst>
      </pc:sldChg>
      <pc:sldChg chg="del">
        <pc:chgData name="Martyna Mikołajek" userId="S::247235@uwr.edu.pl::dbc4b3df-752f-4a15-b45c-f0618cd286a0" providerId="AD" clId="Web-{33ADD7C5-870D-4CAB-90F8-9B712E0B20F7}" dt="2019-03-24T09:40:28.071" v="20"/>
        <pc:sldMkLst>
          <pc:docMk/>
          <pc:sldMk cId="3086815391" sldId="301"/>
        </pc:sldMkLst>
      </pc:sldChg>
      <pc:sldChg chg="del">
        <pc:chgData name="Martyna Mikołajek" userId="S::247235@uwr.edu.pl::dbc4b3df-752f-4a15-b45c-f0618cd286a0" providerId="AD" clId="Web-{33ADD7C5-870D-4CAB-90F8-9B712E0B20F7}" dt="2019-03-24T09:40:28.493" v="21"/>
        <pc:sldMkLst>
          <pc:docMk/>
          <pc:sldMk cId="1102546362" sldId="302"/>
        </pc:sldMkLst>
      </pc:sldChg>
      <pc:sldChg chg="del">
        <pc:chgData name="Martyna Mikołajek" userId="S::247235@uwr.edu.pl::dbc4b3df-752f-4a15-b45c-f0618cd286a0" providerId="AD" clId="Web-{33ADD7C5-870D-4CAB-90F8-9B712E0B20F7}" dt="2019-03-24T09:40:06.977" v="11"/>
        <pc:sldMkLst>
          <pc:docMk/>
          <pc:sldMk cId="3018954974" sldId="303"/>
        </pc:sldMkLst>
      </pc:sldChg>
      <pc:sldChg chg="del">
        <pc:chgData name="Martyna Mikołajek" userId="S::247235@uwr.edu.pl::dbc4b3df-752f-4a15-b45c-f0618cd286a0" providerId="AD" clId="Web-{33ADD7C5-870D-4CAB-90F8-9B712E0B20F7}" dt="2019-03-24T09:40:07.758" v="12"/>
        <pc:sldMkLst>
          <pc:docMk/>
          <pc:sldMk cId="1883985644" sldId="304"/>
        </pc:sldMkLst>
      </pc:sldChg>
      <pc:sldChg chg="del">
        <pc:chgData name="Martyna Mikołajek" userId="S::247235@uwr.edu.pl::dbc4b3df-752f-4a15-b45c-f0618cd286a0" providerId="AD" clId="Web-{33ADD7C5-870D-4CAB-90F8-9B712E0B20F7}" dt="2019-03-24T09:40:09.008" v="13"/>
        <pc:sldMkLst>
          <pc:docMk/>
          <pc:sldMk cId="1032016111" sldId="305"/>
        </pc:sldMkLst>
      </pc:sldChg>
      <pc:sldChg chg="del">
        <pc:chgData name="Martyna Mikołajek" userId="S::247235@uwr.edu.pl::dbc4b3df-752f-4a15-b45c-f0618cd286a0" providerId="AD" clId="Web-{33ADD7C5-870D-4CAB-90F8-9B712E0B20F7}" dt="2019-03-24T09:40:45.337" v="42"/>
        <pc:sldMkLst>
          <pc:docMk/>
          <pc:sldMk cId="4004970576" sldId="306"/>
        </pc:sldMkLst>
      </pc:sldChg>
      <pc:sldChg chg="del">
        <pc:chgData name="Martyna Mikołajek" userId="S::247235@uwr.edu.pl::dbc4b3df-752f-4a15-b45c-f0618cd286a0" providerId="AD" clId="Web-{33ADD7C5-870D-4CAB-90F8-9B712E0B20F7}" dt="2019-03-24T09:40:13.508" v="14"/>
        <pc:sldMkLst>
          <pc:docMk/>
          <pc:sldMk cId="3220431419" sldId="307"/>
        </pc:sldMkLst>
      </pc:sldChg>
      <pc:sldChg chg="del">
        <pc:chgData name="Martyna Mikołajek" userId="S::247235@uwr.edu.pl::dbc4b3df-752f-4a15-b45c-f0618cd286a0" providerId="AD" clId="Web-{33ADD7C5-870D-4CAB-90F8-9B712E0B20F7}" dt="2019-03-24T09:40:13.993" v="15"/>
        <pc:sldMkLst>
          <pc:docMk/>
          <pc:sldMk cId="4217941745" sldId="308"/>
        </pc:sldMkLst>
      </pc:sldChg>
      <pc:sldChg chg="del">
        <pc:chgData name="Martyna Mikołajek" userId="S::247235@uwr.edu.pl::dbc4b3df-752f-4a15-b45c-f0618cd286a0" providerId="AD" clId="Web-{33ADD7C5-870D-4CAB-90F8-9B712E0B20F7}" dt="2019-03-24T09:40:46.040" v="43"/>
        <pc:sldMkLst>
          <pc:docMk/>
          <pc:sldMk cId="2821349686" sldId="309"/>
        </pc:sldMkLst>
      </pc:sldChg>
      <pc:sldChg chg="del">
        <pc:chgData name="Martyna Mikołajek" userId="S::247235@uwr.edu.pl::dbc4b3df-752f-4a15-b45c-f0618cd286a0" providerId="AD" clId="Web-{33ADD7C5-870D-4CAB-90F8-9B712E0B20F7}" dt="2019-03-24T09:40:46.587" v="44"/>
        <pc:sldMkLst>
          <pc:docMk/>
          <pc:sldMk cId="3608876944" sldId="310"/>
        </pc:sldMkLst>
      </pc:sldChg>
      <pc:sldChg chg="del">
        <pc:chgData name="Martyna Mikołajek" userId="S::247235@uwr.edu.pl::dbc4b3df-752f-4a15-b45c-f0618cd286a0" providerId="AD" clId="Web-{33ADD7C5-870D-4CAB-90F8-9B712E0B20F7}" dt="2019-03-24T09:40:47.071" v="45"/>
        <pc:sldMkLst>
          <pc:docMk/>
          <pc:sldMk cId="4239633490" sldId="311"/>
        </pc:sldMkLst>
      </pc:sldChg>
      <pc:sldChg chg="del">
        <pc:chgData name="Martyna Mikołajek" userId="S::247235@uwr.edu.pl::dbc4b3df-752f-4a15-b45c-f0618cd286a0" providerId="AD" clId="Web-{33ADD7C5-870D-4CAB-90F8-9B712E0B20F7}" dt="2019-03-24T09:40:47.524" v="46"/>
        <pc:sldMkLst>
          <pc:docMk/>
          <pc:sldMk cId="1538010284" sldId="312"/>
        </pc:sldMkLst>
      </pc:sldChg>
      <pc:sldChg chg="del">
        <pc:chgData name="Martyna Mikołajek" userId="S::247235@uwr.edu.pl::dbc4b3df-752f-4a15-b45c-f0618cd286a0" providerId="AD" clId="Web-{33ADD7C5-870D-4CAB-90F8-9B712E0B20F7}" dt="2019-03-24T09:40:49.102" v="50"/>
        <pc:sldMkLst>
          <pc:docMk/>
          <pc:sldMk cId="1568732716" sldId="313"/>
        </pc:sldMkLst>
      </pc:sldChg>
      <pc:sldChg chg="del">
        <pc:chgData name="Martyna Mikołajek" userId="S::247235@uwr.edu.pl::dbc4b3df-752f-4a15-b45c-f0618cd286a0" providerId="AD" clId="Web-{33ADD7C5-870D-4CAB-90F8-9B712E0B20F7}" dt="2019-03-24T09:40:47.930" v="47"/>
        <pc:sldMkLst>
          <pc:docMk/>
          <pc:sldMk cId="2958131563" sldId="314"/>
        </pc:sldMkLst>
      </pc:sldChg>
      <pc:sldChg chg="del">
        <pc:chgData name="Martyna Mikołajek" userId="S::247235@uwr.edu.pl::dbc4b3df-752f-4a15-b45c-f0618cd286a0" providerId="AD" clId="Web-{33ADD7C5-870D-4CAB-90F8-9B712E0B20F7}" dt="2019-03-24T09:40:48.352" v="48"/>
        <pc:sldMkLst>
          <pc:docMk/>
          <pc:sldMk cId="2192643606" sldId="315"/>
        </pc:sldMkLst>
      </pc:sldChg>
      <pc:sldChg chg="del">
        <pc:chgData name="Martyna Mikołajek" userId="S::247235@uwr.edu.pl::dbc4b3df-752f-4a15-b45c-f0618cd286a0" providerId="AD" clId="Web-{33ADD7C5-870D-4CAB-90F8-9B712E0B20F7}" dt="2019-03-24T09:40:48.727" v="49"/>
        <pc:sldMkLst>
          <pc:docMk/>
          <pc:sldMk cId="448697105" sldId="316"/>
        </pc:sldMkLst>
      </pc:sldChg>
      <pc:sldChg chg="del">
        <pc:chgData name="Martyna Mikołajek" userId="S::247235@uwr.edu.pl::dbc4b3df-752f-4a15-b45c-f0618cd286a0" providerId="AD" clId="Web-{33ADD7C5-870D-4CAB-90F8-9B712E0B20F7}" dt="2019-03-24T09:40:49.477" v="51"/>
        <pc:sldMkLst>
          <pc:docMk/>
          <pc:sldMk cId="4101446749" sldId="317"/>
        </pc:sldMkLst>
      </pc:sldChg>
      <pc:sldChg chg="del">
        <pc:chgData name="Martyna Mikołajek" userId="S::247235@uwr.edu.pl::dbc4b3df-752f-4a15-b45c-f0618cd286a0" providerId="AD" clId="Web-{33ADD7C5-870D-4CAB-90F8-9B712E0B20F7}" dt="2019-03-24T09:40:49.962" v="52"/>
        <pc:sldMkLst>
          <pc:docMk/>
          <pc:sldMk cId="2204119838" sldId="318"/>
        </pc:sldMkLst>
      </pc:sldChg>
    </pc:docChg>
  </pc:docChgLst>
  <pc:docChgLst>
    <pc:chgData name="Martyna Mikołajek" userId="S::247235@uwr.edu.pl::dbc4b3df-752f-4a15-b45c-f0618cd286a0" providerId="AD" clId="Web-{5983AAB4-8A67-CD16-CF29-0505AB3B8632}"/>
    <pc:docChg chg="modSld">
      <pc:chgData name="Martyna Mikołajek" userId="S::247235@uwr.edu.pl::dbc4b3df-752f-4a15-b45c-f0618cd286a0" providerId="AD" clId="Web-{5983AAB4-8A67-CD16-CF29-0505AB3B8632}" dt="2019-03-25T08:39:51.992" v="16" actId="20577"/>
      <pc:docMkLst>
        <pc:docMk/>
      </pc:docMkLst>
      <pc:sldChg chg="modSp">
        <pc:chgData name="Martyna Mikołajek" userId="S::247235@uwr.edu.pl::dbc4b3df-752f-4a15-b45c-f0618cd286a0" providerId="AD" clId="Web-{5983AAB4-8A67-CD16-CF29-0505AB3B8632}" dt="2019-03-25T08:22:56.039" v="12" actId="20577"/>
        <pc:sldMkLst>
          <pc:docMk/>
          <pc:sldMk cId="84356330" sldId="263"/>
        </pc:sldMkLst>
        <pc:spChg chg="mod">
          <ac:chgData name="Martyna Mikołajek" userId="S::247235@uwr.edu.pl::dbc4b3df-752f-4a15-b45c-f0618cd286a0" providerId="AD" clId="Web-{5983AAB4-8A67-CD16-CF29-0505AB3B8632}" dt="2019-03-25T08:22:56.039" v="12" actId="20577"/>
          <ac:spMkLst>
            <pc:docMk/>
            <pc:sldMk cId="84356330" sldId="263"/>
            <ac:spMk id="3" creationId="{7C5861E2-0D9D-488F-A616-B35616E6E609}"/>
          </ac:spMkLst>
        </pc:spChg>
      </pc:sldChg>
      <pc:sldChg chg="modSp">
        <pc:chgData name="Martyna Mikołajek" userId="S::247235@uwr.edu.pl::dbc4b3df-752f-4a15-b45c-f0618cd286a0" providerId="AD" clId="Web-{5983AAB4-8A67-CD16-CF29-0505AB3B8632}" dt="2019-03-25T08:39:51.976" v="15" actId="20577"/>
        <pc:sldMkLst>
          <pc:docMk/>
          <pc:sldMk cId="80130837" sldId="267"/>
        </pc:sldMkLst>
        <pc:spChg chg="mod">
          <ac:chgData name="Martyna Mikołajek" userId="S::247235@uwr.edu.pl::dbc4b3df-752f-4a15-b45c-f0618cd286a0" providerId="AD" clId="Web-{5983AAB4-8A67-CD16-CF29-0505AB3B8632}" dt="2019-03-25T08:39:51.976" v="15" actId="20577"/>
          <ac:spMkLst>
            <pc:docMk/>
            <pc:sldMk cId="80130837" sldId="267"/>
            <ac:spMk id="3" creationId="{D7665988-1220-4CF1-B791-6B8B3D05718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pl-PL" dirty="0"/>
              <a:t>Kliknij, aby edytować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dirty="0"/>
              <a:t>Kliknij, aby edytować styl wzorca podtytułu</a:t>
            </a:r>
            <a:endParaRPr lang="en-US" dirty="0"/>
          </a:p>
        </p:txBody>
      </p:sp>
      <p:sp>
        <p:nvSpPr>
          <p:cNvPr id="4" name="Date Placeholder 3"/>
          <p:cNvSpPr>
            <a:spLocks noGrp="1"/>
          </p:cNvSpPr>
          <p:nvPr>
            <p:ph type="dt" sz="half" idx="10"/>
          </p:nvPr>
        </p:nvSpPr>
        <p:spPr/>
        <p:txBody>
          <a:bodyPr/>
          <a:lstStyle/>
          <a:p>
            <a:fld id="{F98AA868-8872-43E4-8C98-D34DABD1FD38}" type="datetimeFigureOut">
              <a:rPr lang="pl-PL" smtClean="0"/>
              <a:t>25.03.2019</a:t>
            </a:fld>
            <a:endParaRPr lang="pl-PL"/>
          </a:p>
        </p:txBody>
      </p:sp>
      <p:sp>
        <p:nvSpPr>
          <p:cNvPr id="5" name="Footer Placeholder 4"/>
          <p:cNvSpPr>
            <a:spLocks noGrp="1"/>
          </p:cNvSpPr>
          <p:nvPr>
            <p:ph type="ftr" sz="quarter" idx="11"/>
          </p:nvPr>
        </p:nvSpPr>
        <p:spPr>
          <a:xfrm>
            <a:off x="5332412" y="5883275"/>
            <a:ext cx="4324044" cy="365125"/>
          </a:xfrm>
        </p:spPr>
        <p:txBody>
          <a:bodyPr/>
          <a:lstStyle/>
          <a:p>
            <a:endParaRPr lang="pl-PL"/>
          </a:p>
        </p:txBody>
      </p:sp>
      <p:sp>
        <p:nvSpPr>
          <p:cNvPr id="6" name="Slide Number Placeholder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4164440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pl-PL" dirty="0"/>
              <a:t>Kliknij, aby edytować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dirty="0"/>
              <a:t>Kliknij ikonę, aby dodać obraz</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dirty="0"/>
              <a:t>Edytuj style wzorca tekstu</a:t>
            </a:r>
          </a:p>
        </p:txBody>
      </p:sp>
      <p:sp>
        <p:nvSpPr>
          <p:cNvPr id="5" name="Date Placeholder 4"/>
          <p:cNvSpPr>
            <a:spLocks noGrp="1"/>
          </p:cNvSpPr>
          <p:nvPr>
            <p:ph type="dt" sz="half" idx="10"/>
          </p:nvPr>
        </p:nvSpPr>
        <p:spPr/>
        <p:txBody>
          <a:bodyPr/>
          <a:lstStyle/>
          <a:p>
            <a:fld id="{F98AA868-8872-43E4-8C98-D34DABD1FD38}" type="datetimeFigureOut">
              <a:rPr lang="pl-PL" smtClean="0"/>
              <a:t>25.03.2019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839234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pl-PL" dirty="0"/>
              <a:t>Kliknij, aby edytować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dirty="0"/>
              <a:t>Edytuj style wzorca tekstu</a:t>
            </a:r>
          </a:p>
        </p:txBody>
      </p:sp>
      <p:sp>
        <p:nvSpPr>
          <p:cNvPr id="4" name="Date Placeholder 3"/>
          <p:cNvSpPr>
            <a:spLocks noGrp="1"/>
          </p:cNvSpPr>
          <p:nvPr>
            <p:ph type="dt" sz="half" idx="10"/>
          </p:nvPr>
        </p:nvSpPr>
        <p:spPr/>
        <p:txBody>
          <a:bodyPr/>
          <a:lstStyle/>
          <a:p>
            <a:fld id="{F98AA868-8872-43E4-8C98-D34DABD1FD38}" type="datetimeFigureOut">
              <a:rPr lang="pl-PL" smtClean="0"/>
              <a:t>25.03.2019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3378642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pl-PL" dirty="0"/>
              <a:t>Kliknij, aby edytować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dirty="0"/>
              <a:t>Edytuj style wzorca tekstu</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dirty="0"/>
              <a:t>Edytuj style wzorca tekstu</a:t>
            </a:r>
          </a:p>
        </p:txBody>
      </p:sp>
      <p:sp>
        <p:nvSpPr>
          <p:cNvPr id="4" name="Date Placeholder 3"/>
          <p:cNvSpPr>
            <a:spLocks noGrp="1"/>
          </p:cNvSpPr>
          <p:nvPr>
            <p:ph type="dt" sz="half" idx="10"/>
          </p:nvPr>
        </p:nvSpPr>
        <p:spPr/>
        <p:txBody>
          <a:bodyPr/>
          <a:lstStyle/>
          <a:p>
            <a:fld id="{F98AA868-8872-43E4-8C98-D34DABD1FD38}" type="datetimeFigureOut">
              <a:rPr lang="pl-PL" smtClean="0"/>
              <a:t>25.03.2019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41743828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pl-PL" dirty="0"/>
              <a:t>Kliknij, aby edytować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dirty="0"/>
              <a:t>Edytuj style wzorca tekstu</a:t>
            </a:r>
          </a:p>
        </p:txBody>
      </p:sp>
      <p:sp>
        <p:nvSpPr>
          <p:cNvPr id="4" name="Date Placeholder 3"/>
          <p:cNvSpPr>
            <a:spLocks noGrp="1"/>
          </p:cNvSpPr>
          <p:nvPr>
            <p:ph type="dt" sz="half" idx="10"/>
          </p:nvPr>
        </p:nvSpPr>
        <p:spPr/>
        <p:txBody>
          <a:bodyPr/>
          <a:lstStyle/>
          <a:p>
            <a:fld id="{F98AA868-8872-43E4-8C98-D34DABD1FD38}" type="datetimeFigureOut">
              <a:rPr lang="pl-PL" smtClean="0"/>
              <a:t>25.03.2019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2326618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pl-PL" dirty="0"/>
              <a:t>Kliknij, aby edytować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pl-PL" dirty="0"/>
              <a:t>Edytuj style wzorca tekstu</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dirty="0"/>
              <a:t>Edytuj style wzorca tekstu</a:t>
            </a:r>
          </a:p>
        </p:txBody>
      </p:sp>
      <p:sp>
        <p:nvSpPr>
          <p:cNvPr id="4" name="Date Placeholder 3"/>
          <p:cNvSpPr>
            <a:spLocks noGrp="1"/>
          </p:cNvSpPr>
          <p:nvPr>
            <p:ph type="dt" sz="half" idx="10"/>
          </p:nvPr>
        </p:nvSpPr>
        <p:spPr/>
        <p:txBody>
          <a:bodyPr/>
          <a:lstStyle/>
          <a:p>
            <a:fld id="{F98AA868-8872-43E4-8C98-D34DABD1FD38}" type="datetimeFigureOut">
              <a:rPr lang="pl-PL" smtClean="0"/>
              <a:t>25.03.2019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2081619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pl-PL" dirty="0"/>
              <a:t>Kliknij, aby edytować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pl-PL" dirty="0"/>
              <a:t>Edytuj style wzorca tekstu</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dirty="0"/>
              <a:t>Edytuj style wzorca tekstu</a:t>
            </a:r>
          </a:p>
        </p:txBody>
      </p:sp>
      <p:sp>
        <p:nvSpPr>
          <p:cNvPr id="4" name="Date Placeholder 3"/>
          <p:cNvSpPr>
            <a:spLocks noGrp="1"/>
          </p:cNvSpPr>
          <p:nvPr>
            <p:ph type="dt" sz="half" idx="10"/>
          </p:nvPr>
        </p:nvSpPr>
        <p:spPr/>
        <p:txBody>
          <a:bodyPr/>
          <a:lstStyle/>
          <a:p>
            <a:fld id="{F98AA868-8872-43E4-8C98-D34DABD1FD38}" type="datetimeFigureOut">
              <a:rPr lang="pl-PL" smtClean="0"/>
              <a:t>25.03.2019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1050148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pl-PL" dirty="0"/>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4" name="Date Placeholder 3"/>
          <p:cNvSpPr>
            <a:spLocks noGrp="1"/>
          </p:cNvSpPr>
          <p:nvPr>
            <p:ph type="dt" sz="half" idx="10"/>
          </p:nvPr>
        </p:nvSpPr>
        <p:spPr/>
        <p:txBody>
          <a:bodyPr/>
          <a:lstStyle/>
          <a:p>
            <a:fld id="{F98AA868-8872-43E4-8C98-D34DABD1FD38}" type="datetimeFigureOut">
              <a:rPr lang="pl-PL" smtClean="0"/>
              <a:t>25.03.2019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595160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pl-PL" dirty="0"/>
              <a:t>Kliknij, aby edytować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4" name="Date Placeholder 3"/>
          <p:cNvSpPr>
            <a:spLocks noGrp="1"/>
          </p:cNvSpPr>
          <p:nvPr>
            <p:ph type="dt" sz="half" idx="10"/>
          </p:nvPr>
        </p:nvSpPr>
        <p:spPr/>
        <p:txBody>
          <a:bodyPr/>
          <a:lstStyle/>
          <a:p>
            <a:fld id="{F98AA868-8872-43E4-8C98-D34DABD1FD38}" type="datetimeFigureOut">
              <a:rPr lang="pl-PL" smtClean="0"/>
              <a:t>25.03.2019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1934990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Kliknij, aby edytować styl</a:t>
            </a:r>
            <a:endParaRPr lang="en-US" dirty="0"/>
          </a:p>
        </p:txBody>
      </p:sp>
      <p:sp>
        <p:nvSpPr>
          <p:cNvPr id="3" name="Content Placeholder 2"/>
          <p:cNvSpPr>
            <a:spLocks noGrp="1"/>
          </p:cNvSpPr>
          <p:nvPr>
            <p:ph idx="1"/>
          </p:nvPr>
        </p:nvSpPr>
        <p:spPr/>
        <p:txBody>
          <a:bodyPr anchor="ct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4" name="Date Placeholder 3"/>
          <p:cNvSpPr>
            <a:spLocks noGrp="1"/>
          </p:cNvSpPr>
          <p:nvPr>
            <p:ph type="dt" sz="half" idx="10"/>
          </p:nvPr>
        </p:nvSpPr>
        <p:spPr/>
        <p:txBody>
          <a:bodyPr/>
          <a:lstStyle/>
          <a:p>
            <a:fld id="{F98AA868-8872-43E4-8C98-D34DABD1FD38}" type="datetimeFigureOut">
              <a:rPr lang="pl-PL" smtClean="0"/>
              <a:t>25.03.2019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10951856" y="5867131"/>
            <a:ext cx="551167" cy="365125"/>
          </a:xfrm>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321676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pl-PL" dirty="0"/>
              <a:t>Kliknij, aby edytować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dirty="0"/>
              <a:t>Edytuj style wzorca tekstu</a:t>
            </a:r>
          </a:p>
        </p:txBody>
      </p:sp>
      <p:sp>
        <p:nvSpPr>
          <p:cNvPr id="4" name="Date Placeholder 3"/>
          <p:cNvSpPr>
            <a:spLocks noGrp="1"/>
          </p:cNvSpPr>
          <p:nvPr>
            <p:ph type="dt" sz="half" idx="10"/>
          </p:nvPr>
        </p:nvSpPr>
        <p:spPr/>
        <p:txBody>
          <a:bodyPr/>
          <a:lstStyle/>
          <a:p>
            <a:fld id="{F98AA868-8872-43E4-8C98-D34DABD1FD38}" type="datetimeFigureOut">
              <a:rPr lang="pl-PL" smtClean="0"/>
              <a:t>25.03.2019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3048982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pl-PL" dirty="0"/>
              <a:t>Kliknij, aby edytować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5" name="Date Placeholder 4"/>
          <p:cNvSpPr>
            <a:spLocks noGrp="1"/>
          </p:cNvSpPr>
          <p:nvPr>
            <p:ph type="dt" sz="half" idx="10"/>
          </p:nvPr>
        </p:nvSpPr>
        <p:spPr/>
        <p:txBody>
          <a:bodyPr/>
          <a:lstStyle/>
          <a:p>
            <a:fld id="{F98AA868-8872-43E4-8C98-D34DABD1FD38}" type="datetimeFigureOut">
              <a:rPr lang="pl-PL" smtClean="0"/>
              <a:t>25.03.2019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699849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dirty="0"/>
              <a:t>Kliknij, aby edytować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a:t>Edytuj style wzorca tekstu</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a:t>Edytuj style wzorca tekstu</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7" name="Date Placeholder 6"/>
          <p:cNvSpPr>
            <a:spLocks noGrp="1"/>
          </p:cNvSpPr>
          <p:nvPr>
            <p:ph type="dt" sz="half" idx="10"/>
          </p:nvPr>
        </p:nvSpPr>
        <p:spPr/>
        <p:txBody>
          <a:bodyPr/>
          <a:lstStyle/>
          <a:p>
            <a:fld id="{F98AA868-8872-43E4-8C98-D34DABD1FD38}" type="datetimeFigureOut">
              <a:rPr lang="pl-PL" smtClean="0"/>
              <a:t>25.03.2019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252532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Kliknij, aby edytować styl</a:t>
            </a:r>
            <a:endParaRPr lang="en-US" dirty="0"/>
          </a:p>
        </p:txBody>
      </p:sp>
      <p:sp>
        <p:nvSpPr>
          <p:cNvPr id="3" name="Date Placeholder 2"/>
          <p:cNvSpPr>
            <a:spLocks noGrp="1"/>
          </p:cNvSpPr>
          <p:nvPr>
            <p:ph type="dt" sz="half" idx="10"/>
          </p:nvPr>
        </p:nvSpPr>
        <p:spPr/>
        <p:txBody>
          <a:bodyPr/>
          <a:lstStyle/>
          <a:p>
            <a:fld id="{F98AA868-8872-43E4-8C98-D34DABD1FD38}" type="datetimeFigureOut">
              <a:rPr lang="pl-PL" smtClean="0"/>
              <a:t>25.03.2019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2192283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8AA868-8872-43E4-8C98-D34DABD1FD38}" type="datetimeFigureOut">
              <a:rPr lang="pl-PL" smtClean="0"/>
              <a:t>25.03.2019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3635548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pl-PL" dirty="0"/>
              <a:t>Kliknij, aby edytować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dirty="0"/>
              <a:t>Edytuj style wzorca tekstu</a:t>
            </a:r>
          </a:p>
        </p:txBody>
      </p:sp>
      <p:sp>
        <p:nvSpPr>
          <p:cNvPr id="5" name="Date Placeholder 4"/>
          <p:cNvSpPr>
            <a:spLocks noGrp="1"/>
          </p:cNvSpPr>
          <p:nvPr>
            <p:ph type="dt" sz="half" idx="10"/>
          </p:nvPr>
        </p:nvSpPr>
        <p:spPr/>
        <p:txBody>
          <a:bodyPr/>
          <a:lstStyle/>
          <a:p>
            <a:fld id="{F98AA868-8872-43E4-8C98-D34DABD1FD38}" type="datetimeFigureOut">
              <a:rPr lang="pl-PL" smtClean="0"/>
              <a:t>25.03.2019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170271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pl-PL" dirty="0"/>
              <a:t>Kliknij, aby edytować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dirty="0"/>
              <a:t>Kliknij ikonę, aby dodać obraz</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dirty="0"/>
              <a:t>Edytuj style wzorca tekstu</a:t>
            </a:r>
          </a:p>
        </p:txBody>
      </p:sp>
      <p:sp>
        <p:nvSpPr>
          <p:cNvPr id="5" name="Date Placeholder 4"/>
          <p:cNvSpPr>
            <a:spLocks noGrp="1"/>
          </p:cNvSpPr>
          <p:nvPr>
            <p:ph type="dt" sz="half" idx="10"/>
          </p:nvPr>
        </p:nvSpPr>
        <p:spPr/>
        <p:txBody>
          <a:bodyPr/>
          <a:lstStyle/>
          <a:p>
            <a:fld id="{F98AA868-8872-43E4-8C98-D34DABD1FD38}" type="datetimeFigureOut">
              <a:rPr lang="pl-PL" smtClean="0"/>
              <a:t>25.03.2019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496785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pl-PL" dirty="0"/>
              <a:t>Kliknij, aby edytować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98AA868-8872-43E4-8C98-D34DABD1FD38}" type="datetimeFigureOut">
              <a:rPr lang="pl-PL" smtClean="0"/>
              <a:t>25.03.2019</a:t>
            </a:fld>
            <a:endParaRPr lang="pl-PL"/>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pl-PL"/>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77C6C3F-668B-4AF5-BFA9-0F657EB068D6}" type="slidenum">
              <a:rPr lang="pl-PL" smtClean="0"/>
              <a:t>‹#›</a:t>
            </a:fld>
            <a:endParaRPr lang="pl-PL"/>
          </a:p>
        </p:txBody>
      </p:sp>
    </p:spTree>
    <p:extLst>
      <p:ext uri="{BB962C8B-B14F-4D97-AF65-F5344CB8AC3E}">
        <p14:creationId xmlns:p14="http://schemas.microsoft.com/office/powerpoint/2010/main" val="1323134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martyna.mikolajek@uwr.edu.p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pPr algn="l"/>
            <a:r>
              <a:rPr lang="pl-PL" b="1" u="sng" dirty="0"/>
              <a:t>Business Planning</a:t>
            </a:r>
          </a:p>
          <a:p>
            <a:endParaRPr lang="pl-PL" dirty="0"/>
          </a:p>
        </p:txBody>
      </p:sp>
      <p:sp>
        <p:nvSpPr>
          <p:cNvPr id="3" name="Podtytuł 2"/>
          <p:cNvSpPr>
            <a:spLocks noGrp="1"/>
          </p:cNvSpPr>
          <p:nvPr>
            <p:ph type="subTitle" idx="1"/>
          </p:nvPr>
        </p:nvSpPr>
        <p:spPr/>
        <p:txBody>
          <a:bodyPr/>
          <a:lstStyle/>
          <a:p>
            <a:r>
              <a:rPr lang="pl-PL" dirty="0"/>
              <a:t>Martyna Mikołajek </a:t>
            </a:r>
            <a:r>
              <a:rPr lang="pl-PL" dirty="0" err="1"/>
              <a:t>M.Sc</a:t>
            </a:r>
            <a:r>
              <a:rPr lang="pl-PL" dirty="0"/>
              <a:t>.</a:t>
            </a:r>
            <a:br>
              <a:rPr lang="pl-PL" dirty="0"/>
            </a:br>
            <a:r>
              <a:rPr lang="pl-PL" dirty="0"/>
              <a:t>Management Financial </a:t>
            </a:r>
            <a:r>
              <a:rPr lang="pl-PL" dirty="0" err="1"/>
              <a:t>Facility</a:t>
            </a:r>
            <a:r>
              <a:rPr lang="pl-PL" dirty="0"/>
              <a:t> </a:t>
            </a:r>
            <a:br>
              <a:rPr lang="pl-PL" dirty="0"/>
            </a:br>
            <a:r>
              <a:rPr lang="pl-PL" dirty="0" err="1"/>
              <a:t>Institute</a:t>
            </a:r>
            <a:r>
              <a:rPr lang="pl-PL" dirty="0"/>
              <a:t> of </a:t>
            </a:r>
            <a:r>
              <a:rPr lang="pl-PL" dirty="0" err="1"/>
              <a:t>Economic</a:t>
            </a:r>
            <a:r>
              <a:rPr lang="pl-PL" dirty="0"/>
              <a:t> </a:t>
            </a:r>
            <a:r>
              <a:rPr lang="pl-PL" dirty="0" err="1"/>
              <a:t>Sciences</a:t>
            </a:r>
          </a:p>
        </p:txBody>
      </p:sp>
    </p:spTree>
    <p:extLst>
      <p:ext uri="{BB962C8B-B14F-4D97-AF65-F5344CB8AC3E}">
        <p14:creationId xmlns:p14="http://schemas.microsoft.com/office/powerpoint/2010/main" val="650317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E12188-1BF8-44B9-B4DF-EBD1165B0303}"/>
              </a:ext>
            </a:extLst>
          </p:cNvPr>
          <p:cNvSpPr>
            <a:spLocks noGrp="1"/>
          </p:cNvSpPr>
          <p:nvPr>
            <p:ph type="title"/>
          </p:nvPr>
        </p:nvSpPr>
        <p:spPr>
          <a:xfrm>
            <a:off x="1441179" y="700178"/>
            <a:ext cx="10018713" cy="933090"/>
          </a:xfrm>
        </p:spPr>
        <p:txBody>
          <a:bodyPr>
            <a:noAutofit/>
          </a:bodyPr>
          <a:lstStyle/>
          <a:p>
            <a:r>
              <a:rPr lang="pl-PL" sz="4400" b="1"/>
              <a:t>Operational management and budgeting</a:t>
            </a:r>
            <a:endParaRPr lang="pl-PL" sz="4400"/>
          </a:p>
        </p:txBody>
      </p:sp>
      <p:sp>
        <p:nvSpPr>
          <p:cNvPr id="3" name="Symbol zastępczy zawartości 2">
            <a:extLst>
              <a:ext uri="{FF2B5EF4-FFF2-40B4-BE49-F238E27FC236}">
                <a16:creationId xmlns:a16="http://schemas.microsoft.com/office/drawing/2014/main" id="{7C5861E2-0D9D-488F-A616-B35616E6E609}"/>
              </a:ext>
            </a:extLst>
          </p:cNvPr>
          <p:cNvSpPr>
            <a:spLocks noGrp="1"/>
          </p:cNvSpPr>
          <p:nvPr>
            <p:ph idx="1"/>
          </p:nvPr>
        </p:nvSpPr>
        <p:spPr>
          <a:xfrm>
            <a:off x="1513065" y="2365074"/>
            <a:ext cx="10018713" cy="3138579"/>
          </a:xfrm>
        </p:spPr>
        <p:txBody>
          <a:bodyPr/>
          <a:lstStyle/>
          <a:p>
            <a:pPr marL="0" indent="0">
              <a:buNone/>
            </a:pPr>
            <a:r>
              <a:rPr lang="pl-PL"/>
              <a:t>The business plan can also provide the basis for the creation of business processes, job descriptions and operational budgets. It can also provide the basis for monitoring and analysing performance. In this instance, the business plan will say little about strategic and tactical considerations and will focus on technical details, process descriptions and product specifications.</a:t>
            </a:r>
          </a:p>
          <a:p>
            <a:endParaRPr lang="pl-PL" dirty="0"/>
          </a:p>
        </p:txBody>
      </p:sp>
    </p:spTree>
    <p:extLst>
      <p:ext uri="{BB962C8B-B14F-4D97-AF65-F5344CB8AC3E}">
        <p14:creationId xmlns:p14="http://schemas.microsoft.com/office/powerpoint/2010/main" val="2647229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AF8AC-6D54-41EB-B8CE-D45CDD2C5BEF}"/>
              </a:ext>
            </a:extLst>
          </p:cNvPr>
          <p:cNvSpPr>
            <a:spLocks noGrp="1"/>
          </p:cNvSpPr>
          <p:nvPr>
            <p:ph type="title"/>
          </p:nvPr>
        </p:nvSpPr>
        <p:spPr>
          <a:xfrm>
            <a:off x="1484311" y="139460"/>
            <a:ext cx="10018713" cy="1522562"/>
          </a:xfrm>
        </p:spPr>
        <p:txBody>
          <a:bodyPr>
            <a:normAutofit/>
          </a:bodyPr>
          <a:lstStyle/>
          <a:p>
            <a:r>
              <a:rPr lang="pl-PL" sz="4400" b="1"/>
              <a:t>Bankers and others providing debt financing</a:t>
            </a:r>
            <a:endParaRPr lang="pl-PL" sz="4400"/>
          </a:p>
        </p:txBody>
      </p:sp>
      <p:sp>
        <p:nvSpPr>
          <p:cNvPr id="3" name="Symbol zastępczy zawartości 2">
            <a:extLst>
              <a:ext uri="{FF2B5EF4-FFF2-40B4-BE49-F238E27FC236}">
                <a16:creationId xmlns:a16="http://schemas.microsoft.com/office/drawing/2014/main" id="{D7665988-1220-4CF1-B791-6B8B3D05718A}"/>
              </a:ext>
            </a:extLst>
          </p:cNvPr>
          <p:cNvSpPr>
            <a:spLocks noGrp="1"/>
          </p:cNvSpPr>
          <p:nvPr>
            <p:ph idx="1"/>
          </p:nvPr>
        </p:nvSpPr>
        <p:spPr>
          <a:xfrm>
            <a:off x="1484310" y="1660584"/>
            <a:ext cx="10018713" cy="4705710"/>
          </a:xfrm>
        </p:spPr>
        <p:txBody>
          <a:bodyPr/>
          <a:lstStyle/>
          <a:p>
            <a:r>
              <a:rPr lang="pl-PL" dirty="0"/>
              <a:t> </a:t>
            </a:r>
            <a:r>
              <a:rPr lang="pl-PL"/>
              <a:t>If the loan is only one element of the financing necessary to fund the business plan fully, are the other sources of finance in place and secure?</a:t>
            </a:r>
          </a:p>
          <a:p>
            <a:r>
              <a:rPr lang="pl-PL"/>
              <a:t> Will sufficient cash be generated by the business to meet interest payments on the loan and to repay the principal?</a:t>
            </a:r>
          </a:p>
          <a:p>
            <a:r>
              <a:rPr lang="pl-PL"/>
              <a:t> Are there physical assets, or other forms of collateral, within the business against which a loan can be secured so that, were the business to fail, the lender would be able to get all or some of its money back?</a:t>
            </a:r>
          </a:p>
        </p:txBody>
      </p:sp>
    </p:spTree>
    <p:extLst>
      <p:ext uri="{BB962C8B-B14F-4D97-AF65-F5344CB8AC3E}">
        <p14:creationId xmlns:p14="http://schemas.microsoft.com/office/powerpoint/2010/main" val="669888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AF8AC-6D54-41EB-B8CE-D45CDD2C5BEF}"/>
              </a:ext>
            </a:extLst>
          </p:cNvPr>
          <p:cNvSpPr>
            <a:spLocks noGrp="1"/>
          </p:cNvSpPr>
          <p:nvPr>
            <p:ph type="title"/>
          </p:nvPr>
        </p:nvSpPr>
        <p:spPr>
          <a:xfrm>
            <a:off x="1484311" y="168215"/>
            <a:ext cx="10018713" cy="1752599"/>
          </a:xfrm>
        </p:spPr>
        <p:txBody>
          <a:bodyPr>
            <a:normAutofit/>
          </a:bodyPr>
          <a:lstStyle/>
          <a:p>
            <a:r>
              <a:rPr lang="pl-PL" sz="4400" b="1"/>
              <a:t>The management team of a large, existing business</a:t>
            </a:r>
            <a:endParaRPr lang="pl-PL" sz="4400"/>
          </a:p>
        </p:txBody>
      </p:sp>
      <p:sp>
        <p:nvSpPr>
          <p:cNvPr id="3" name="Symbol zastępczy zawartości 2">
            <a:extLst>
              <a:ext uri="{FF2B5EF4-FFF2-40B4-BE49-F238E27FC236}">
                <a16:creationId xmlns:a16="http://schemas.microsoft.com/office/drawing/2014/main" id="{D7665988-1220-4CF1-B791-6B8B3D05718A}"/>
              </a:ext>
            </a:extLst>
          </p:cNvPr>
          <p:cNvSpPr>
            <a:spLocks noGrp="1"/>
          </p:cNvSpPr>
          <p:nvPr>
            <p:ph idx="1"/>
          </p:nvPr>
        </p:nvSpPr>
        <p:spPr>
          <a:xfrm>
            <a:off x="1484310" y="2264433"/>
            <a:ext cx="10018713" cy="4288767"/>
          </a:xfrm>
        </p:spPr>
        <p:txBody>
          <a:bodyPr/>
          <a:lstStyle/>
          <a:p>
            <a:r>
              <a:rPr lang="pl-PL" dirty="0"/>
              <a:t>It </a:t>
            </a:r>
            <a:r>
              <a:rPr lang="pl-PL" dirty="0" err="1"/>
              <a:t>is</a:t>
            </a:r>
            <a:r>
              <a:rPr lang="pl-PL" dirty="0"/>
              <a:t> </a:t>
            </a:r>
            <a:r>
              <a:rPr lang="pl-PL" dirty="0" err="1"/>
              <a:t>usual</a:t>
            </a:r>
            <a:r>
              <a:rPr lang="pl-PL" dirty="0"/>
              <a:t> for business </a:t>
            </a:r>
            <a:r>
              <a:rPr lang="pl-PL" dirty="0" err="1"/>
              <a:t>units</a:t>
            </a:r>
            <a:r>
              <a:rPr lang="pl-PL" dirty="0"/>
              <a:t> in </a:t>
            </a:r>
            <a:r>
              <a:rPr lang="pl-PL" dirty="0" err="1"/>
              <a:t>large</a:t>
            </a:r>
            <a:r>
              <a:rPr lang="pl-PL" dirty="0"/>
              <a:t> </a:t>
            </a:r>
            <a:r>
              <a:rPr lang="pl-PL" dirty="0" err="1"/>
              <a:t>organisations</a:t>
            </a:r>
            <a:r>
              <a:rPr lang="pl-PL" dirty="0"/>
              <a:t> to </a:t>
            </a:r>
            <a:r>
              <a:rPr lang="pl-PL" dirty="0" err="1"/>
              <a:t>prepare</a:t>
            </a:r>
            <a:r>
              <a:rPr lang="pl-PL" dirty="0"/>
              <a:t> business </a:t>
            </a:r>
            <a:r>
              <a:rPr lang="pl-PL" dirty="0" err="1"/>
              <a:t>plans</a:t>
            </a:r>
            <a:r>
              <a:rPr lang="pl-PL" dirty="0"/>
              <a:t> in order to </a:t>
            </a:r>
            <a:r>
              <a:rPr lang="pl-PL" dirty="0" err="1"/>
              <a:t>gain</a:t>
            </a:r>
            <a:r>
              <a:rPr lang="pl-PL" dirty="0"/>
              <a:t> </a:t>
            </a:r>
            <a:r>
              <a:rPr lang="pl-PL" dirty="0" err="1"/>
              <a:t>approval</a:t>
            </a:r>
            <a:r>
              <a:rPr lang="pl-PL" dirty="0"/>
              <a:t> (and </a:t>
            </a:r>
            <a:r>
              <a:rPr lang="pl-PL" dirty="0" err="1"/>
              <a:t>resources</a:t>
            </a:r>
            <a:r>
              <a:rPr lang="pl-PL" dirty="0"/>
              <a:t>) for </a:t>
            </a:r>
            <a:r>
              <a:rPr lang="pl-PL" dirty="0" err="1"/>
              <a:t>new</a:t>
            </a:r>
            <a:r>
              <a:rPr lang="pl-PL" dirty="0"/>
              <a:t> business </a:t>
            </a:r>
            <a:r>
              <a:rPr lang="pl-PL" dirty="0" err="1"/>
              <a:t>initiatives</a:t>
            </a:r>
            <a:r>
              <a:rPr lang="pl-PL" dirty="0"/>
              <a:t> from senior management and the </a:t>
            </a:r>
            <a:r>
              <a:rPr lang="pl-PL" dirty="0" err="1"/>
              <a:t>board</a:t>
            </a:r>
            <a:r>
              <a:rPr lang="pl-PL" dirty="0"/>
              <a:t>. The </a:t>
            </a:r>
            <a:r>
              <a:rPr lang="pl-PL" dirty="0" err="1"/>
              <a:t>issues</a:t>
            </a:r>
            <a:r>
              <a:rPr lang="pl-PL" dirty="0"/>
              <a:t> </a:t>
            </a:r>
            <a:r>
              <a:rPr lang="pl-PL" dirty="0" err="1"/>
              <a:t>that</a:t>
            </a:r>
            <a:r>
              <a:rPr lang="pl-PL" dirty="0"/>
              <a:t> </a:t>
            </a:r>
            <a:r>
              <a:rPr lang="pl-PL" dirty="0" err="1"/>
              <a:t>they</a:t>
            </a:r>
            <a:r>
              <a:rPr lang="pl-PL" dirty="0"/>
              <a:t> </a:t>
            </a:r>
            <a:r>
              <a:rPr lang="pl-PL" dirty="0" err="1"/>
              <a:t>will</a:t>
            </a:r>
            <a:r>
              <a:rPr lang="pl-PL" dirty="0"/>
              <a:t> </a:t>
            </a:r>
            <a:r>
              <a:rPr lang="pl-PL" dirty="0" err="1"/>
              <a:t>wish</a:t>
            </a:r>
            <a:r>
              <a:rPr lang="pl-PL" dirty="0"/>
              <a:t> to </a:t>
            </a:r>
            <a:r>
              <a:rPr lang="pl-PL" dirty="0" err="1"/>
              <a:t>see</a:t>
            </a:r>
            <a:r>
              <a:rPr lang="pl-PL" dirty="0"/>
              <a:t> </a:t>
            </a:r>
            <a:r>
              <a:rPr lang="pl-PL" dirty="0" err="1"/>
              <a:t>addressed</a:t>
            </a:r>
            <a:r>
              <a:rPr lang="pl-PL" dirty="0"/>
              <a:t> </a:t>
            </a:r>
            <a:r>
              <a:rPr lang="pl-PL" dirty="0" err="1"/>
              <a:t>vary</a:t>
            </a:r>
            <a:r>
              <a:rPr lang="pl-PL" dirty="0"/>
              <a:t> from </a:t>
            </a:r>
            <a:r>
              <a:rPr lang="pl-PL" dirty="0" err="1"/>
              <a:t>organisation</a:t>
            </a:r>
            <a:r>
              <a:rPr lang="pl-PL" dirty="0"/>
              <a:t> to </a:t>
            </a:r>
            <a:r>
              <a:rPr lang="pl-PL" dirty="0" err="1"/>
              <a:t>organisation</a:t>
            </a:r>
            <a:r>
              <a:rPr lang="pl-PL" dirty="0"/>
              <a:t> and </a:t>
            </a:r>
            <a:r>
              <a:rPr lang="pl-PL" dirty="0" err="1"/>
              <a:t>according</a:t>
            </a:r>
            <a:r>
              <a:rPr lang="pl-PL" dirty="0"/>
              <a:t> to the </a:t>
            </a:r>
            <a:r>
              <a:rPr lang="pl-PL" dirty="0" err="1"/>
              <a:t>strategic</a:t>
            </a:r>
            <a:r>
              <a:rPr lang="pl-PL" dirty="0"/>
              <a:t>, </a:t>
            </a:r>
            <a:r>
              <a:rPr lang="pl-PL" dirty="0" err="1"/>
              <a:t>tactical</a:t>
            </a:r>
            <a:r>
              <a:rPr lang="pl-PL" dirty="0"/>
              <a:t> </a:t>
            </a:r>
            <a:r>
              <a:rPr lang="pl-PL" dirty="0" err="1"/>
              <a:t>or</a:t>
            </a:r>
            <a:r>
              <a:rPr lang="pl-PL" dirty="0"/>
              <a:t> </a:t>
            </a:r>
            <a:r>
              <a:rPr lang="pl-PL" dirty="0" err="1"/>
              <a:t>financial</a:t>
            </a:r>
            <a:r>
              <a:rPr lang="pl-PL" dirty="0"/>
              <a:t> </a:t>
            </a:r>
            <a:r>
              <a:rPr lang="pl-PL" dirty="0" err="1"/>
              <a:t>challenges</a:t>
            </a:r>
            <a:r>
              <a:rPr lang="pl-PL" dirty="0"/>
              <a:t> </a:t>
            </a:r>
            <a:r>
              <a:rPr lang="pl-PL" dirty="0" err="1"/>
              <a:t>facing</a:t>
            </a:r>
            <a:r>
              <a:rPr lang="pl-PL" dirty="0"/>
              <a:t> the business </a:t>
            </a:r>
            <a:r>
              <a:rPr lang="pl-PL" dirty="0" err="1"/>
              <a:t>at</a:t>
            </a:r>
            <a:r>
              <a:rPr lang="pl-PL" dirty="0"/>
              <a:t> the </a:t>
            </a:r>
            <a:r>
              <a:rPr lang="pl-PL" dirty="0" err="1"/>
              <a:t>time</a:t>
            </a:r>
            <a:r>
              <a:rPr lang="pl-PL" dirty="0"/>
              <a:t>. </a:t>
            </a:r>
            <a:r>
              <a:rPr lang="pl-PL" dirty="0" err="1"/>
              <a:t>However</a:t>
            </a:r>
            <a:r>
              <a:rPr lang="pl-PL" dirty="0"/>
              <a:t>, </a:t>
            </a:r>
            <a:r>
              <a:rPr lang="pl-PL" dirty="0" err="1"/>
              <a:t>it</a:t>
            </a:r>
            <a:r>
              <a:rPr lang="pl-PL" dirty="0"/>
              <a:t> </a:t>
            </a:r>
            <a:r>
              <a:rPr lang="pl-PL" dirty="0" err="1"/>
              <a:t>is</a:t>
            </a:r>
            <a:r>
              <a:rPr lang="pl-PL" dirty="0"/>
              <a:t> </a:t>
            </a:r>
            <a:r>
              <a:rPr lang="pl-PL" dirty="0" err="1"/>
              <a:t>possible</a:t>
            </a:r>
            <a:r>
              <a:rPr lang="pl-PL" dirty="0"/>
              <a:t> to </a:t>
            </a:r>
            <a:r>
              <a:rPr lang="pl-PL" dirty="0" err="1"/>
              <a:t>say</a:t>
            </a:r>
            <a:r>
              <a:rPr lang="pl-PL" dirty="0"/>
              <a:t> </a:t>
            </a:r>
            <a:r>
              <a:rPr lang="pl-PL" dirty="0" err="1"/>
              <a:t>that</a:t>
            </a:r>
            <a:r>
              <a:rPr lang="pl-PL" dirty="0"/>
              <a:t> </a:t>
            </a:r>
            <a:r>
              <a:rPr lang="pl-PL" dirty="0" err="1"/>
              <a:t>they</a:t>
            </a:r>
            <a:r>
              <a:rPr lang="pl-PL" dirty="0"/>
              <a:t> </a:t>
            </a:r>
            <a:r>
              <a:rPr lang="pl-PL" dirty="0" err="1"/>
              <a:t>will</a:t>
            </a:r>
            <a:r>
              <a:rPr lang="pl-PL" dirty="0"/>
              <a:t> </a:t>
            </a:r>
            <a:r>
              <a:rPr lang="pl-PL" dirty="0" err="1"/>
              <a:t>wish</a:t>
            </a:r>
            <a:r>
              <a:rPr lang="pl-PL" dirty="0"/>
              <a:t> to be </a:t>
            </a:r>
            <a:r>
              <a:rPr lang="pl-PL" dirty="0" err="1"/>
              <a:t>presented</a:t>
            </a:r>
            <a:r>
              <a:rPr lang="pl-PL" dirty="0"/>
              <a:t> with a business plan </a:t>
            </a:r>
            <a:r>
              <a:rPr lang="pl-PL" dirty="0" err="1"/>
              <a:t>that</a:t>
            </a:r>
            <a:r>
              <a:rPr lang="pl-PL" dirty="0"/>
              <a:t> </a:t>
            </a:r>
            <a:r>
              <a:rPr lang="pl-PL" dirty="0" err="1"/>
              <a:t>is</a:t>
            </a:r>
            <a:r>
              <a:rPr lang="pl-PL" dirty="0"/>
              <a:t> </a:t>
            </a:r>
            <a:r>
              <a:rPr lang="pl-PL" dirty="0" err="1"/>
              <a:t>consistent</a:t>
            </a:r>
            <a:r>
              <a:rPr lang="pl-PL" dirty="0"/>
              <a:t> with </a:t>
            </a:r>
            <a:r>
              <a:rPr lang="pl-PL" dirty="0" err="1"/>
              <a:t>their</a:t>
            </a:r>
            <a:r>
              <a:rPr lang="pl-PL" dirty="0"/>
              <a:t> </a:t>
            </a:r>
            <a:r>
              <a:rPr lang="pl-PL" dirty="0" err="1"/>
              <a:t>stated</a:t>
            </a:r>
            <a:r>
              <a:rPr lang="pl-PL" dirty="0"/>
              <a:t> </a:t>
            </a:r>
            <a:r>
              <a:rPr lang="pl-PL" dirty="0" err="1"/>
              <a:t>objectives</a:t>
            </a:r>
            <a:r>
              <a:rPr lang="pl-PL" dirty="0"/>
              <a:t>, </a:t>
            </a:r>
            <a:r>
              <a:rPr lang="pl-PL" dirty="0" err="1"/>
              <a:t>strategic</a:t>
            </a:r>
            <a:r>
              <a:rPr lang="pl-PL" dirty="0"/>
              <a:t> </a:t>
            </a:r>
            <a:r>
              <a:rPr lang="pl-PL" dirty="0" err="1"/>
              <a:t>imperatives</a:t>
            </a:r>
            <a:r>
              <a:rPr lang="pl-PL" dirty="0"/>
              <a:t> and </a:t>
            </a:r>
            <a:r>
              <a:rPr lang="pl-PL" dirty="0" err="1"/>
              <a:t>financial</a:t>
            </a:r>
            <a:r>
              <a:rPr lang="pl-PL" dirty="0"/>
              <a:t> </a:t>
            </a:r>
            <a:r>
              <a:rPr lang="pl-PL" dirty="0" err="1"/>
              <a:t>constraints</a:t>
            </a:r>
            <a:r>
              <a:rPr lang="pl-PL" dirty="0"/>
              <a:t>.</a:t>
            </a:r>
          </a:p>
        </p:txBody>
      </p:sp>
    </p:spTree>
    <p:extLst>
      <p:ext uri="{BB962C8B-B14F-4D97-AF65-F5344CB8AC3E}">
        <p14:creationId xmlns:p14="http://schemas.microsoft.com/office/powerpoint/2010/main" val="80130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AF8AC-6D54-41EB-B8CE-D45CDD2C5BEF}"/>
              </a:ext>
            </a:extLst>
          </p:cNvPr>
          <p:cNvSpPr>
            <a:spLocks noGrp="1"/>
          </p:cNvSpPr>
          <p:nvPr>
            <p:ph type="title"/>
          </p:nvPr>
        </p:nvSpPr>
        <p:spPr>
          <a:xfrm>
            <a:off x="1469933" y="196970"/>
            <a:ext cx="10018713" cy="2155165"/>
          </a:xfrm>
        </p:spPr>
        <p:txBody>
          <a:bodyPr>
            <a:noAutofit/>
          </a:bodyPr>
          <a:lstStyle/>
          <a:p>
            <a:r>
              <a:rPr lang="pl-PL" b="1" dirty="0"/>
              <a:t>The management team of a large, existing </a:t>
            </a:r>
            <a:r>
              <a:rPr lang="pl-PL" b="1"/>
              <a:t>business (the list of potential questions)</a:t>
            </a:r>
            <a:endParaRPr lang="pl-PL"/>
          </a:p>
        </p:txBody>
      </p:sp>
      <p:sp>
        <p:nvSpPr>
          <p:cNvPr id="3" name="Symbol zastępczy zawartości 2">
            <a:extLst>
              <a:ext uri="{FF2B5EF4-FFF2-40B4-BE49-F238E27FC236}">
                <a16:creationId xmlns:a16="http://schemas.microsoft.com/office/drawing/2014/main" id="{D7665988-1220-4CF1-B791-6B8B3D05718A}"/>
              </a:ext>
            </a:extLst>
          </p:cNvPr>
          <p:cNvSpPr>
            <a:spLocks noGrp="1"/>
          </p:cNvSpPr>
          <p:nvPr>
            <p:ph idx="1"/>
          </p:nvPr>
        </p:nvSpPr>
        <p:spPr>
          <a:xfrm>
            <a:off x="1469933" y="1516811"/>
            <a:ext cx="10018713" cy="4763219"/>
          </a:xfrm>
        </p:spPr>
        <p:txBody>
          <a:bodyPr>
            <a:normAutofit/>
          </a:bodyPr>
          <a:lstStyle/>
          <a:p>
            <a:r>
              <a:rPr lang="pl-PL" dirty="0"/>
              <a:t> </a:t>
            </a:r>
            <a:r>
              <a:rPr lang="pl-PL"/>
              <a:t>Is the plan consistent and supportive of the business’s overall strategy?</a:t>
            </a:r>
          </a:p>
          <a:p>
            <a:r>
              <a:rPr lang="pl-PL"/>
              <a:t> What is the likely impact on the overall financial performance of the business in</a:t>
            </a:r>
          </a:p>
          <a:p>
            <a:r>
              <a:rPr lang="pl-PL"/>
              <a:t>terms of revenue growth, profitability and gearing?</a:t>
            </a:r>
          </a:p>
          <a:p>
            <a:r>
              <a:rPr lang="pl-PL"/>
              <a:t> Will adopting the business plan require the raising of additional financing?</a:t>
            </a:r>
          </a:p>
          <a:p>
            <a:r>
              <a:rPr lang="pl-PL"/>
              <a:t> Does the business plan reinforce the position of the business’s brand?</a:t>
            </a:r>
          </a:p>
        </p:txBody>
      </p:sp>
    </p:spTree>
    <p:extLst>
      <p:ext uri="{BB962C8B-B14F-4D97-AF65-F5344CB8AC3E}">
        <p14:creationId xmlns:p14="http://schemas.microsoft.com/office/powerpoint/2010/main" val="2520591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AF8AC-6D54-41EB-B8CE-D45CDD2C5BEF}"/>
              </a:ext>
            </a:extLst>
          </p:cNvPr>
          <p:cNvSpPr>
            <a:spLocks noGrp="1"/>
          </p:cNvSpPr>
          <p:nvPr>
            <p:ph type="title"/>
          </p:nvPr>
        </p:nvSpPr>
        <p:spPr>
          <a:xfrm>
            <a:off x="1484309" y="81951"/>
            <a:ext cx="10335015" cy="2097655"/>
          </a:xfrm>
        </p:spPr>
        <p:txBody>
          <a:bodyPr>
            <a:noAutofit/>
          </a:bodyPr>
          <a:lstStyle/>
          <a:p>
            <a:r>
              <a:rPr lang="pl-PL" b="1"/>
              <a:t>The management team of a large, existing business (the list of potential questions)</a:t>
            </a:r>
          </a:p>
        </p:txBody>
      </p:sp>
      <p:sp>
        <p:nvSpPr>
          <p:cNvPr id="3" name="Symbol zastępczy zawartości 2">
            <a:extLst>
              <a:ext uri="{FF2B5EF4-FFF2-40B4-BE49-F238E27FC236}">
                <a16:creationId xmlns:a16="http://schemas.microsoft.com/office/drawing/2014/main" id="{D7665988-1220-4CF1-B791-6B8B3D05718A}"/>
              </a:ext>
            </a:extLst>
          </p:cNvPr>
          <p:cNvSpPr>
            <a:spLocks noGrp="1"/>
          </p:cNvSpPr>
          <p:nvPr>
            <p:ph idx="1"/>
          </p:nvPr>
        </p:nvSpPr>
        <p:spPr>
          <a:xfrm>
            <a:off x="1426801" y="2178170"/>
            <a:ext cx="10018713" cy="3958087"/>
          </a:xfrm>
        </p:spPr>
        <p:txBody>
          <a:bodyPr>
            <a:normAutofit/>
          </a:bodyPr>
          <a:lstStyle/>
          <a:p>
            <a:r>
              <a:rPr lang="pl-PL"/>
              <a:t> Is the business plan feasible and within the scope of the organisation’s capabilities?</a:t>
            </a:r>
            <a:endParaRPr lang="en-US"/>
          </a:p>
          <a:p>
            <a:r>
              <a:rPr lang="pl-PL"/>
              <a:t> How will the press and the financial markets react to the adoption of the business plan?</a:t>
            </a:r>
            <a:endParaRPr lang="en-US"/>
          </a:p>
          <a:p>
            <a:r>
              <a:rPr lang="pl-PL"/>
              <a:t> Will the adoption of this business plan have an impact on other areas of the business?</a:t>
            </a:r>
            <a:endParaRPr lang="en-US"/>
          </a:p>
          <a:p>
            <a:r>
              <a:rPr lang="pl-PL"/>
              <a:t> What alternative opportunities could be pursued?</a:t>
            </a:r>
          </a:p>
        </p:txBody>
      </p:sp>
    </p:spTree>
    <p:extLst>
      <p:ext uri="{BB962C8B-B14F-4D97-AF65-F5344CB8AC3E}">
        <p14:creationId xmlns:p14="http://schemas.microsoft.com/office/powerpoint/2010/main" val="3399031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AF8AC-6D54-41EB-B8CE-D45CDD2C5BEF}"/>
              </a:ext>
            </a:extLst>
          </p:cNvPr>
          <p:cNvSpPr>
            <a:spLocks noGrp="1"/>
          </p:cNvSpPr>
          <p:nvPr>
            <p:ph type="title"/>
          </p:nvPr>
        </p:nvSpPr>
        <p:spPr>
          <a:xfrm>
            <a:off x="1484311" y="-4313"/>
            <a:ext cx="10018713" cy="1076864"/>
          </a:xfrm>
        </p:spPr>
        <p:txBody>
          <a:bodyPr>
            <a:normAutofit/>
          </a:bodyPr>
          <a:lstStyle/>
          <a:p>
            <a:r>
              <a:rPr lang="pl-PL" sz="4400" b="1"/>
              <a:t>A BUSINESS PLAN TEMPLATE</a:t>
            </a:r>
            <a:endParaRPr lang="pl-PL" sz="4400"/>
          </a:p>
        </p:txBody>
      </p:sp>
      <p:sp>
        <p:nvSpPr>
          <p:cNvPr id="3" name="Symbol zastępczy zawartości 2">
            <a:extLst>
              <a:ext uri="{FF2B5EF4-FFF2-40B4-BE49-F238E27FC236}">
                <a16:creationId xmlns:a16="http://schemas.microsoft.com/office/drawing/2014/main" id="{D7665988-1220-4CF1-B791-6B8B3D05718A}"/>
              </a:ext>
            </a:extLst>
          </p:cNvPr>
          <p:cNvSpPr>
            <a:spLocks noGrp="1"/>
          </p:cNvSpPr>
          <p:nvPr>
            <p:ph idx="1"/>
          </p:nvPr>
        </p:nvSpPr>
        <p:spPr>
          <a:xfrm>
            <a:off x="1484310" y="1430547"/>
            <a:ext cx="10018713" cy="4921370"/>
          </a:xfrm>
        </p:spPr>
        <p:txBody>
          <a:bodyPr/>
          <a:lstStyle/>
          <a:p>
            <a:r>
              <a:rPr lang="pl-PL"/>
              <a:t>The style, length and content of a business plan will depend on the business decision or activities the plan is designed to support and the audience for whom the plan is to be prepared. There are no hard and fast rules as to length, but a business plan should be as short as possible while meeting all the needs of those who will read it. </a:t>
            </a:r>
          </a:p>
          <a:p>
            <a:endParaRPr lang="pl-PL" dirty="0"/>
          </a:p>
        </p:txBody>
      </p:sp>
    </p:spTree>
    <p:extLst>
      <p:ext uri="{BB962C8B-B14F-4D97-AF65-F5344CB8AC3E}">
        <p14:creationId xmlns:p14="http://schemas.microsoft.com/office/powerpoint/2010/main" val="1778055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AF8AC-6D54-41EB-B8CE-D45CDD2C5BEF}"/>
              </a:ext>
            </a:extLst>
          </p:cNvPr>
          <p:cNvSpPr>
            <a:spLocks noGrp="1"/>
          </p:cNvSpPr>
          <p:nvPr>
            <p:ph type="title"/>
          </p:nvPr>
        </p:nvSpPr>
        <p:spPr>
          <a:xfrm>
            <a:off x="1297405" y="240102"/>
            <a:ext cx="10018713" cy="818071"/>
          </a:xfrm>
        </p:spPr>
        <p:txBody>
          <a:bodyPr>
            <a:normAutofit/>
          </a:bodyPr>
          <a:lstStyle/>
          <a:p>
            <a:r>
              <a:rPr lang="pl-PL" sz="4400" b="1"/>
              <a:t>A business plan template</a:t>
            </a:r>
            <a:endParaRPr lang="pl-PL" sz="4400"/>
          </a:p>
        </p:txBody>
      </p:sp>
      <p:sp>
        <p:nvSpPr>
          <p:cNvPr id="3" name="Symbol zastępczy zawartości 2">
            <a:extLst>
              <a:ext uri="{FF2B5EF4-FFF2-40B4-BE49-F238E27FC236}">
                <a16:creationId xmlns:a16="http://schemas.microsoft.com/office/drawing/2014/main" id="{D7665988-1220-4CF1-B791-6B8B3D05718A}"/>
              </a:ext>
            </a:extLst>
          </p:cNvPr>
          <p:cNvSpPr>
            <a:spLocks noGrp="1"/>
          </p:cNvSpPr>
          <p:nvPr>
            <p:ph idx="1"/>
          </p:nvPr>
        </p:nvSpPr>
        <p:spPr>
          <a:xfrm>
            <a:off x="1484310" y="1099867"/>
            <a:ext cx="4655959" cy="5266427"/>
          </a:xfrm>
        </p:spPr>
        <p:txBody>
          <a:bodyPr/>
          <a:lstStyle/>
          <a:p>
            <a:r>
              <a:rPr lang="pl-PL" b="1" i="1"/>
              <a:t>Executive summary</a:t>
            </a:r>
            <a:endParaRPr lang="pl-PL"/>
          </a:p>
          <a:p>
            <a:r>
              <a:rPr lang="pl-PL" b="1" i="1"/>
              <a:t>Basic business information</a:t>
            </a:r>
            <a:endParaRPr lang="pl-PL" dirty="0"/>
          </a:p>
          <a:p>
            <a:r>
              <a:rPr lang="pl-PL" b="1" i="1"/>
              <a:t>Current business situation</a:t>
            </a:r>
            <a:endParaRPr lang="pl-PL" dirty="0"/>
          </a:p>
          <a:p>
            <a:r>
              <a:rPr lang="pl-PL" b="1" i="1"/>
              <a:t>Strategic analysis</a:t>
            </a:r>
            <a:endParaRPr lang="pl-PL" dirty="0"/>
          </a:p>
          <a:p>
            <a:r>
              <a:rPr lang="pl-PL" b="1" i="1"/>
              <a:t>Strategic plan</a:t>
            </a:r>
            <a:endParaRPr lang="pl-PL" dirty="0"/>
          </a:p>
          <a:p>
            <a:r>
              <a:rPr lang="pl-PL" b="1" i="1"/>
              <a:t>Operations/production</a:t>
            </a:r>
            <a:endParaRPr lang="pl-PL"/>
          </a:p>
          <a:p>
            <a:r>
              <a:rPr lang="pl-PL" b="1" i="1"/>
              <a:t>Forecasts and financial data</a:t>
            </a:r>
            <a:endParaRPr lang="pl-PL" b="1" i="1" dirty="0"/>
          </a:p>
          <a:p>
            <a:endParaRPr lang="pl-PL" b="1" i="1" dirty="0"/>
          </a:p>
          <a:p>
            <a:endParaRPr lang="pl-PL" dirty="0"/>
          </a:p>
        </p:txBody>
      </p:sp>
      <p:sp>
        <p:nvSpPr>
          <p:cNvPr id="5" name="Symbol zastępczy zawartości 2">
            <a:extLst>
              <a:ext uri="{FF2B5EF4-FFF2-40B4-BE49-F238E27FC236}">
                <a16:creationId xmlns:a16="http://schemas.microsoft.com/office/drawing/2014/main" id="{7FDCBAEC-34E5-47FF-A8FE-713632BF327D}"/>
              </a:ext>
            </a:extLst>
          </p:cNvPr>
          <p:cNvSpPr txBox="1">
            <a:spLocks/>
          </p:cNvSpPr>
          <p:nvPr/>
        </p:nvSpPr>
        <p:spPr>
          <a:xfrm>
            <a:off x="6726295" y="1841738"/>
            <a:ext cx="4655959" cy="4317522"/>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pl-PL" b="1" i="1"/>
              <a:t>Marketing plan</a:t>
            </a:r>
            <a:endParaRPr lang="pl-PL"/>
          </a:p>
          <a:p>
            <a:r>
              <a:rPr lang="pl-PL" b="1" i="1"/>
              <a:t>Risk analysis</a:t>
            </a:r>
            <a:endParaRPr lang="pl-PL" b="1" i="1" dirty="0"/>
          </a:p>
          <a:p>
            <a:r>
              <a:rPr lang="pl-PL" b="1" i="1"/>
              <a:t>Business controls</a:t>
            </a:r>
            <a:endParaRPr lang="pl-PL" b="1" i="1" dirty="0"/>
          </a:p>
          <a:p>
            <a:r>
              <a:rPr lang="pl-PL" b="1" i="1"/>
              <a:t>Appendices</a:t>
            </a:r>
            <a:endParaRPr lang="pl-PL" b="1" i="1" dirty="0"/>
          </a:p>
          <a:p>
            <a:r>
              <a:rPr lang="pl-PL" b="1" i="1"/>
              <a:t>Research and development</a:t>
            </a:r>
            <a:endParaRPr lang="pl-PL"/>
          </a:p>
          <a:p>
            <a:r>
              <a:rPr lang="pl-PL" b="1" i="1"/>
              <a:t>Management and organisation</a:t>
            </a:r>
            <a:endParaRPr lang="pl-PL"/>
          </a:p>
          <a:p>
            <a:endParaRPr lang="pl-PL" b="1" i="1" dirty="0"/>
          </a:p>
          <a:p>
            <a:endParaRPr lang="pl-PL" b="1" i="1" dirty="0"/>
          </a:p>
          <a:p>
            <a:endParaRPr lang="pl-PL" dirty="0"/>
          </a:p>
        </p:txBody>
      </p:sp>
    </p:spTree>
    <p:extLst>
      <p:ext uri="{BB962C8B-B14F-4D97-AF65-F5344CB8AC3E}">
        <p14:creationId xmlns:p14="http://schemas.microsoft.com/office/powerpoint/2010/main" val="2013194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AF8AC-6D54-41EB-B8CE-D45CDD2C5BEF}"/>
              </a:ext>
            </a:extLst>
          </p:cNvPr>
          <p:cNvSpPr>
            <a:spLocks noGrp="1"/>
          </p:cNvSpPr>
          <p:nvPr>
            <p:ph type="title"/>
          </p:nvPr>
        </p:nvSpPr>
        <p:spPr/>
        <p:txBody>
          <a:bodyPr>
            <a:normAutofit/>
          </a:bodyPr>
          <a:lstStyle/>
          <a:p>
            <a:r>
              <a:rPr lang="pl-PL" sz="4400" b="1"/>
              <a:t>Executive summary</a:t>
            </a:r>
            <a:endParaRPr lang="pl-PL" sz="4400"/>
          </a:p>
        </p:txBody>
      </p:sp>
      <p:sp>
        <p:nvSpPr>
          <p:cNvPr id="3" name="Symbol zastępczy zawartości 2">
            <a:extLst>
              <a:ext uri="{FF2B5EF4-FFF2-40B4-BE49-F238E27FC236}">
                <a16:creationId xmlns:a16="http://schemas.microsoft.com/office/drawing/2014/main" id="{D7665988-1220-4CF1-B791-6B8B3D05718A}"/>
              </a:ext>
            </a:extLst>
          </p:cNvPr>
          <p:cNvSpPr>
            <a:spLocks noGrp="1"/>
          </p:cNvSpPr>
          <p:nvPr>
            <p:ph idx="1"/>
          </p:nvPr>
        </p:nvSpPr>
        <p:spPr>
          <a:xfrm>
            <a:off x="1484310" y="2666999"/>
            <a:ext cx="10018713" cy="3670540"/>
          </a:xfrm>
        </p:spPr>
        <p:txBody>
          <a:bodyPr/>
          <a:lstStyle/>
          <a:p>
            <a:r>
              <a:rPr lang="pl-PL"/>
              <a:t>Vision, mission, objectives</a:t>
            </a:r>
          </a:p>
          <a:p>
            <a:r>
              <a:rPr lang="pl-PL"/>
              <a:t>Current state of the business </a:t>
            </a:r>
          </a:p>
          <a:p>
            <a:r>
              <a:rPr lang="pl-PL"/>
              <a:t>Products and services</a:t>
            </a:r>
          </a:p>
          <a:p>
            <a:r>
              <a:rPr lang="pl-PL"/>
              <a:t>Strategy and sources of sustainable competitive advantage</a:t>
            </a:r>
          </a:p>
          <a:p>
            <a:r>
              <a:rPr lang="pl-PL"/>
              <a:t>Customer acceptance</a:t>
            </a:r>
          </a:p>
          <a:p>
            <a:r>
              <a:rPr lang="pl-PL"/>
              <a:t>Summary financial forecasts Money required, timing and deal on offer</a:t>
            </a:r>
          </a:p>
          <a:p>
            <a:endParaRPr lang="pl-PL" dirty="0"/>
          </a:p>
        </p:txBody>
      </p:sp>
    </p:spTree>
    <p:extLst>
      <p:ext uri="{BB962C8B-B14F-4D97-AF65-F5344CB8AC3E}">
        <p14:creationId xmlns:p14="http://schemas.microsoft.com/office/powerpoint/2010/main" val="1806519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AF8AC-6D54-41EB-B8CE-D45CDD2C5BEF}"/>
              </a:ext>
            </a:extLst>
          </p:cNvPr>
          <p:cNvSpPr>
            <a:spLocks noGrp="1"/>
          </p:cNvSpPr>
          <p:nvPr>
            <p:ph type="title"/>
          </p:nvPr>
        </p:nvSpPr>
        <p:spPr>
          <a:xfrm>
            <a:off x="1441179" y="38819"/>
            <a:ext cx="10018713" cy="1752599"/>
          </a:xfrm>
        </p:spPr>
        <p:txBody>
          <a:bodyPr>
            <a:normAutofit/>
          </a:bodyPr>
          <a:lstStyle/>
          <a:p>
            <a:r>
              <a:rPr lang="pl-PL" sz="4400" b="1"/>
              <a:t>Basic business information</a:t>
            </a:r>
            <a:endParaRPr lang="pl-PL" sz="4400"/>
          </a:p>
        </p:txBody>
      </p:sp>
      <p:sp>
        <p:nvSpPr>
          <p:cNvPr id="3" name="Symbol zastępczy zawartości 2">
            <a:extLst>
              <a:ext uri="{FF2B5EF4-FFF2-40B4-BE49-F238E27FC236}">
                <a16:creationId xmlns:a16="http://schemas.microsoft.com/office/drawing/2014/main" id="{D7665988-1220-4CF1-B791-6B8B3D05718A}"/>
              </a:ext>
            </a:extLst>
          </p:cNvPr>
          <p:cNvSpPr>
            <a:spLocks noGrp="1"/>
          </p:cNvSpPr>
          <p:nvPr>
            <p:ph idx="1"/>
          </p:nvPr>
        </p:nvSpPr>
        <p:spPr>
          <a:xfrm>
            <a:off x="1484310" y="1516811"/>
            <a:ext cx="10018713" cy="4274389"/>
          </a:xfrm>
        </p:spPr>
        <p:txBody>
          <a:bodyPr>
            <a:normAutofit/>
          </a:bodyPr>
          <a:lstStyle/>
          <a:p>
            <a:r>
              <a:rPr lang="pl-PL"/>
              <a:t>Title</a:t>
            </a:r>
          </a:p>
          <a:p>
            <a:r>
              <a:rPr lang="pl-PL"/>
              <a:t>Contents</a:t>
            </a:r>
          </a:p>
          <a:p>
            <a:r>
              <a:rPr lang="pl-PL"/>
              <a:t>Contact information</a:t>
            </a:r>
          </a:p>
          <a:p>
            <a:r>
              <a:rPr lang="pl-PL"/>
              <a:t>Document control</a:t>
            </a:r>
          </a:p>
          <a:p>
            <a:r>
              <a:rPr lang="pl-PL"/>
              <a:t>Professional advisers</a:t>
            </a:r>
          </a:p>
          <a:p>
            <a:r>
              <a:rPr lang="pl-PL"/>
              <a:t>Definitions</a:t>
            </a:r>
          </a:p>
          <a:p>
            <a:r>
              <a:rPr lang="pl-PL"/>
              <a:t>Legal structure and corporate data</a:t>
            </a:r>
          </a:p>
          <a:p>
            <a:endParaRPr lang="pl-PL" dirty="0"/>
          </a:p>
        </p:txBody>
      </p:sp>
    </p:spTree>
    <p:extLst>
      <p:ext uri="{BB962C8B-B14F-4D97-AF65-F5344CB8AC3E}">
        <p14:creationId xmlns:p14="http://schemas.microsoft.com/office/powerpoint/2010/main" val="12821385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AF8AC-6D54-41EB-B8CE-D45CDD2C5BEF}"/>
              </a:ext>
            </a:extLst>
          </p:cNvPr>
          <p:cNvSpPr>
            <a:spLocks noGrp="1"/>
          </p:cNvSpPr>
          <p:nvPr>
            <p:ph type="title"/>
          </p:nvPr>
        </p:nvSpPr>
        <p:spPr>
          <a:xfrm>
            <a:off x="1484311" y="153838"/>
            <a:ext cx="10018713" cy="717430"/>
          </a:xfrm>
        </p:spPr>
        <p:txBody>
          <a:bodyPr/>
          <a:lstStyle/>
          <a:p>
            <a:r>
              <a:rPr lang="pl-PL" b="1" i="1"/>
              <a:t>Current business situation</a:t>
            </a:r>
            <a:endParaRPr lang="pl-PL"/>
          </a:p>
        </p:txBody>
      </p:sp>
      <p:sp>
        <p:nvSpPr>
          <p:cNvPr id="3" name="Symbol zastępczy zawartości 2">
            <a:extLst>
              <a:ext uri="{FF2B5EF4-FFF2-40B4-BE49-F238E27FC236}">
                <a16:creationId xmlns:a16="http://schemas.microsoft.com/office/drawing/2014/main" id="{D7665988-1220-4CF1-B791-6B8B3D05718A}"/>
              </a:ext>
            </a:extLst>
          </p:cNvPr>
          <p:cNvSpPr>
            <a:spLocks noGrp="1"/>
          </p:cNvSpPr>
          <p:nvPr>
            <p:ph idx="1"/>
          </p:nvPr>
        </p:nvSpPr>
        <p:spPr>
          <a:xfrm>
            <a:off x="1484310" y="869830"/>
            <a:ext cx="10018713" cy="4921370"/>
          </a:xfrm>
        </p:spPr>
        <p:txBody>
          <a:bodyPr/>
          <a:lstStyle/>
          <a:p>
            <a:r>
              <a:rPr lang="pl-PL"/>
              <a:t>Definition of the current business and its market</a:t>
            </a:r>
          </a:p>
          <a:p>
            <a:r>
              <a:rPr lang="pl-PL"/>
              <a:t>Corporate history, major events and past financial performance </a:t>
            </a:r>
          </a:p>
          <a:p>
            <a:r>
              <a:rPr lang="pl-PL"/>
              <a:t>Current business and market position</a:t>
            </a:r>
          </a:p>
          <a:p>
            <a:r>
              <a:rPr lang="pl-PL"/>
              <a:t>Core competencies</a:t>
            </a:r>
          </a:p>
          <a:p>
            <a:r>
              <a:rPr lang="pl-PL"/>
              <a:t>Current business organisation and outline business infrastructure</a:t>
            </a:r>
          </a:p>
          <a:p>
            <a:endParaRPr lang="pl-PL" dirty="0"/>
          </a:p>
        </p:txBody>
      </p:sp>
    </p:spTree>
    <p:extLst>
      <p:ext uri="{BB962C8B-B14F-4D97-AF65-F5344CB8AC3E}">
        <p14:creationId xmlns:p14="http://schemas.microsoft.com/office/powerpoint/2010/main" val="1161487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5B32DD-87CF-4294-B61F-486A5F6EBF18}"/>
              </a:ext>
            </a:extLst>
          </p:cNvPr>
          <p:cNvSpPr>
            <a:spLocks noGrp="1"/>
          </p:cNvSpPr>
          <p:nvPr>
            <p:ph type="title"/>
          </p:nvPr>
        </p:nvSpPr>
        <p:spPr/>
        <p:txBody>
          <a:bodyPr/>
          <a:lstStyle/>
          <a:p>
            <a:r>
              <a:rPr lang="pl-PL" b="1" dirty="0"/>
              <a:t>Office </a:t>
            </a:r>
            <a:r>
              <a:rPr lang="pl-PL" b="1" dirty="0" err="1"/>
              <a:t>hours</a:t>
            </a:r>
          </a:p>
        </p:txBody>
      </p:sp>
      <p:sp>
        <p:nvSpPr>
          <p:cNvPr id="3" name="Symbol zastępczy zawartości 2">
            <a:extLst>
              <a:ext uri="{FF2B5EF4-FFF2-40B4-BE49-F238E27FC236}">
                <a16:creationId xmlns:a16="http://schemas.microsoft.com/office/drawing/2014/main" id="{E73A9638-0A00-4318-B719-578B5C5A1C9F}"/>
              </a:ext>
            </a:extLst>
          </p:cNvPr>
          <p:cNvSpPr>
            <a:spLocks noGrp="1"/>
          </p:cNvSpPr>
          <p:nvPr>
            <p:ph idx="1"/>
          </p:nvPr>
        </p:nvSpPr>
        <p:spPr/>
        <p:txBody>
          <a:bodyPr/>
          <a:lstStyle/>
          <a:p>
            <a:r>
              <a:rPr lang="pl-PL" dirty="0"/>
              <a:t>E-mail:</a:t>
            </a:r>
            <a:r>
              <a:rPr lang="pl-PL" dirty="0">
                <a:hlinkClick r:id="rId2"/>
              </a:rPr>
              <a:t>martyna.mikolajek@uwr.edu.pl</a:t>
            </a:r>
            <a:endParaRPr lang="pl-PL" dirty="0"/>
          </a:p>
          <a:p>
            <a:pPr marL="0" indent="0">
              <a:buNone/>
            </a:pPr>
            <a:endParaRPr lang="pl-PL" dirty="0"/>
          </a:p>
          <a:p>
            <a:r>
              <a:rPr lang="pl-PL" dirty="0"/>
              <a:t>Room:106C</a:t>
            </a:r>
          </a:p>
          <a:p>
            <a:endParaRPr lang="pl-PL" dirty="0"/>
          </a:p>
          <a:p>
            <a:endParaRPr lang="pl-PL" dirty="0"/>
          </a:p>
        </p:txBody>
      </p:sp>
    </p:spTree>
    <p:extLst>
      <p:ext uri="{BB962C8B-B14F-4D97-AF65-F5344CB8AC3E}">
        <p14:creationId xmlns:p14="http://schemas.microsoft.com/office/powerpoint/2010/main" val="482278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AF8AC-6D54-41EB-B8CE-D45CDD2C5BEF}"/>
              </a:ext>
            </a:extLst>
          </p:cNvPr>
          <p:cNvSpPr>
            <a:spLocks noGrp="1"/>
          </p:cNvSpPr>
          <p:nvPr>
            <p:ph type="title"/>
          </p:nvPr>
        </p:nvSpPr>
        <p:spPr/>
        <p:txBody>
          <a:bodyPr/>
          <a:lstStyle/>
          <a:p>
            <a:r>
              <a:rPr lang="pl-PL" b="1" i="1"/>
              <a:t>Strategic analysis</a:t>
            </a:r>
            <a:endParaRPr lang="pl-PL"/>
          </a:p>
        </p:txBody>
      </p:sp>
      <p:sp>
        <p:nvSpPr>
          <p:cNvPr id="3" name="Symbol zastępczy zawartości 2">
            <a:extLst>
              <a:ext uri="{FF2B5EF4-FFF2-40B4-BE49-F238E27FC236}">
                <a16:creationId xmlns:a16="http://schemas.microsoft.com/office/drawing/2014/main" id="{D7665988-1220-4CF1-B791-6B8B3D05718A}"/>
              </a:ext>
            </a:extLst>
          </p:cNvPr>
          <p:cNvSpPr>
            <a:spLocks noGrp="1"/>
          </p:cNvSpPr>
          <p:nvPr>
            <p:ph idx="1"/>
          </p:nvPr>
        </p:nvSpPr>
        <p:spPr>
          <a:xfrm>
            <a:off x="1484310" y="1890622"/>
            <a:ext cx="5245430" cy="4748842"/>
          </a:xfrm>
        </p:spPr>
        <p:txBody>
          <a:bodyPr>
            <a:normAutofit fontScale="92500" lnSpcReduction="20000"/>
          </a:bodyPr>
          <a:lstStyle/>
          <a:p>
            <a:endParaRPr lang="pl-PL" b="1" i="1" dirty="0"/>
          </a:p>
          <a:p>
            <a:r>
              <a:rPr lang="pl-PL"/>
              <a:t>Political, economic, social and technological analysis and impacts</a:t>
            </a:r>
          </a:p>
          <a:p>
            <a:r>
              <a:rPr lang="pl-PL"/>
              <a:t>Key differentiators and unique selling points</a:t>
            </a:r>
          </a:p>
          <a:p>
            <a:r>
              <a:rPr lang="pl-PL"/>
              <a:t>Core competencies</a:t>
            </a:r>
          </a:p>
          <a:p>
            <a:r>
              <a:rPr lang="pl-PL"/>
              <a:t>Configuration of resources</a:t>
            </a:r>
          </a:p>
          <a:p>
            <a:r>
              <a:rPr lang="pl-PL"/>
              <a:t>Value add analysis</a:t>
            </a:r>
          </a:p>
          <a:p>
            <a:r>
              <a:rPr lang="pl-PL"/>
              <a:t>Value chain analysis</a:t>
            </a:r>
          </a:p>
          <a:p>
            <a:r>
              <a:rPr lang="pl-PL"/>
              <a:t>Value system</a:t>
            </a:r>
          </a:p>
          <a:p>
            <a:r>
              <a:rPr lang="pl-PL"/>
              <a:t>Resource audit</a:t>
            </a:r>
            <a:br>
              <a:rPr lang="pl-PL" dirty="0"/>
            </a:br>
            <a:endParaRPr lang="pl-PL"/>
          </a:p>
        </p:txBody>
      </p:sp>
      <p:sp>
        <p:nvSpPr>
          <p:cNvPr id="4" name="pole tekstowe 3">
            <a:extLst>
              <a:ext uri="{FF2B5EF4-FFF2-40B4-BE49-F238E27FC236}">
                <a16:creationId xmlns:a16="http://schemas.microsoft.com/office/drawing/2014/main" id="{3E2A1430-C91F-4DE1-ADD0-EFBC8ACAAB8A}"/>
              </a:ext>
            </a:extLst>
          </p:cNvPr>
          <p:cNvSpPr txBox="1"/>
          <p:nvPr/>
        </p:nvSpPr>
        <p:spPr>
          <a:xfrm>
            <a:off x="6003985" y="4796287"/>
            <a:ext cx="4396596"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pl-PL" dirty="0"/>
          </a:p>
        </p:txBody>
      </p:sp>
      <p:sp>
        <p:nvSpPr>
          <p:cNvPr id="6" name="Symbol zastępczy zawartości 2">
            <a:extLst>
              <a:ext uri="{FF2B5EF4-FFF2-40B4-BE49-F238E27FC236}">
                <a16:creationId xmlns:a16="http://schemas.microsoft.com/office/drawing/2014/main" id="{613A24DF-0117-4E54-B897-1E7886D7925A}"/>
              </a:ext>
            </a:extLst>
          </p:cNvPr>
          <p:cNvSpPr txBox="1">
            <a:spLocks/>
          </p:cNvSpPr>
          <p:nvPr/>
        </p:nvSpPr>
        <p:spPr>
          <a:xfrm>
            <a:off x="6050559" y="1784230"/>
            <a:ext cx="5245430" cy="4748842"/>
          </a:xfrm>
          <a:prstGeom prst="rect">
            <a:avLst/>
          </a:prstGeom>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endParaRPr lang="pl-PL" b="1" i="1" dirty="0"/>
          </a:p>
          <a:p>
            <a:r>
              <a:rPr lang="pl-PL"/>
              <a:t>Operations resources</a:t>
            </a:r>
          </a:p>
          <a:p>
            <a:r>
              <a:rPr lang="pl-PL"/>
              <a:t>Human resources </a:t>
            </a:r>
          </a:p>
          <a:p>
            <a:r>
              <a:rPr lang="pl-PL"/>
              <a:t>Organisational resources </a:t>
            </a:r>
          </a:p>
          <a:p>
            <a:r>
              <a:rPr lang="pl-PL"/>
              <a:t>Financial resources </a:t>
            </a:r>
          </a:p>
          <a:p>
            <a:r>
              <a:rPr lang="pl-PL"/>
              <a:t>Industry life cycle </a:t>
            </a:r>
          </a:p>
          <a:p>
            <a:r>
              <a:rPr lang="pl-PL"/>
              <a:t>Industry structure </a:t>
            </a:r>
          </a:p>
          <a:p>
            <a:r>
              <a:rPr lang="pl-PL"/>
              <a:t>Competitor analysis </a:t>
            </a:r>
          </a:p>
          <a:p>
            <a:r>
              <a:rPr lang="pl-PL"/>
              <a:t>SWOT analysis </a:t>
            </a:r>
            <a:br>
              <a:rPr lang="pl-PL" dirty="0"/>
            </a:br>
            <a:endParaRPr lang="pl-PL"/>
          </a:p>
        </p:txBody>
      </p:sp>
    </p:spTree>
    <p:extLst>
      <p:ext uri="{BB962C8B-B14F-4D97-AF65-F5344CB8AC3E}">
        <p14:creationId xmlns:p14="http://schemas.microsoft.com/office/powerpoint/2010/main" val="585229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AF8AC-6D54-41EB-B8CE-D45CDD2C5BEF}"/>
              </a:ext>
            </a:extLst>
          </p:cNvPr>
          <p:cNvSpPr>
            <a:spLocks noGrp="1"/>
          </p:cNvSpPr>
          <p:nvPr>
            <p:ph type="title"/>
          </p:nvPr>
        </p:nvSpPr>
        <p:spPr>
          <a:xfrm>
            <a:off x="1484311" y="53196"/>
            <a:ext cx="10018713" cy="1752599"/>
          </a:xfrm>
        </p:spPr>
        <p:txBody>
          <a:bodyPr>
            <a:normAutofit/>
          </a:bodyPr>
          <a:lstStyle/>
          <a:p>
            <a:r>
              <a:rPr lang="pl-PL" sz="4400" b="1"/>
              <a:t>Strategic plan</a:t>
            </a:r>
            <a:endParaRPr lang="pl-PL" sz="4400"/>
          </a:p>
        </p:txBody>
      </p:sp>
      <p:sp>
        <p:nvSpPr>
          <p:cNvPr id="3" name="Symbol zastępczy zawartości 2">
            <a:extLst>
              <a:ext uri="{FF2B5EF4-FFF2-40B4-BE49-F238E27FC236}">
                <a16:creationId xmlns:a16="http://schemas.microsoft.com/office/drawing/2014/main" id="{D7665988-1220-4CF1-B791-6B8B3D05718A}"/>
              </a:ext>
            </a:extLst>
          </p:cNvPr>
          <p:cNvSpPr>
            <a:spLocks noGrp="1"/>
          </p:cNvSpPr>
          <p:nvPr>
            <p:ph idx="1"/>
          </p:nvPr>
        </p:nvSpPr>
        <p:spPr>
          <a:xfrm>
            <a:off x="1484310" y="1703716"/>
            <a:ext cx="10018713" cy="5093899"/>
          </a:xfrm>
        </p:spPr>
        <p:txBody>
          <a:bodyPr>
            <a:normAutofit/>
          </a:bodyPr>
          <a:lstStyle/>
          <a:p>
            <a:r>
              <a:rPr lang="pl-PL"/>
              <a:t>Vision, mission and objectives </a:t>
            </a:r>
          </a:p>
          <a:p>
            <a:r>
              <a:rPr lang="pl-PL"/>
              <a:t>Sources of sustainable competitive advantage</a:t>
            </a:r>
          </a:p>
          <a:p>
            <a:r>
              <a:rPr lang="pl-PL"/>
              <a:t>Competitive position </a:t>
            </a:r>
          </a:p>
          <a:p>
            <a:r>
              <a:rPr lang="pl-PL"/>
              <a:t>Market positioning </a:t>
            </a:r>
          </a:p>
          <a:p>
            <a:r>
              <a:rPr lang="pl-PL"/>
              <a:t>Brand strategy </a:t>
            </a:r>
          </a:p>
          <a:p>
            <a:r>
              <a:rPr lang="pl-PL"/>
              <a:t>Portfolio strategy </a:t>
            </a:r>
          </a:p>
          <a:p>
            <a:r>
              <a:rPr lang="pl-PL"/>
              <a:t>Business design</a:t>
            </a:r>
          </a:p>
        </p:txBody>
      </p:sp>
    </p:spTree>
    <p:extLst>
      <p:ext uri="{BB962C8B-B14F-4D97-AF65-F5344CB8AC3E}">
        <p14:creationId xmlns:p14="http://schemas.microsoft.com/office/powerpoint/2010/main" val="10413533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AF8AC-6D54-41EB-B8CE-D45CDD2C5BEF}"/>
              </a:ext>
            </a:extLst>
          </p:cNvPr>
          <p:cNvSpPr>
            <a:spLocks noGrp="1"/>
          </p:cNvSpPr>
          <p:nvPr>
            <p:ph type="title"/>
          </p:nvPr>
        </p:nvSpPr>
        <p:spPr>
          <a:xfrm>
            <a:off x="1484311" y="240102"/>
            <a:ext cx="10018713" cy="947467"/>
          </a:xfrm>
        </p:spPr>
        <p:txBody>
          <a:bodyPr>
            <a:normAutofit/>
          </a:bodyPr>
          <a:lstStyle/>
          <a:p>
            <a:r>
              <a:rPr lang="pl-PL" sz="4400" b="1"/>
              <a:t>Marketing plan</a:t>
            </a:r>
            <a:endParaRPr lang="pl-PL" sz="4400"/>
          </a:p>
        </p:txBody>
      </p:sp>
      <p:sp>
        <p:nvSpPr>
          <p:cNvPr id="3" name="Symbol zastępczy zawartości 2">
            <a:extLst>
              <a:ext uri="{FF2B5EF4-FFF2-40B4-BE49-F238E27FC236}">
                <a16:creationId xmlns:a16="http://schemas.microsoft.com/office/drawing/2014/main" id="{D7665988-1220-4CF1-B791-6B8B3D05718A}"/>
              </a:ext>
            </a:extLst>
          </p:cNvPr>
          <p:cNvSpPr>
            <a:spLocks noGrp="1"/>
          </p:cNvSpPr>
          <p:nvPr>
            <p:ph idx="1"/>
          </p:nvPr>
        </p:nvSpPr>
        <p:spPr>
          <a:xfrm>
            <a:off x="1211140" y="1574320"/>
            <a:ext cx="5346072" cy="3972465"/>
          </a:xfrm>
        </p:spPr>
        <p:txBody>
          <a:bodyPr/>
          <a:lstStyle/>
          <a:p>
            <a:r>
              <a:rPr lang="pl-PL"/>
              <a:t>Market segments, size and growth </a:t>
            </a:r>
          </a:p>
          <a:p>
            <a:r>
              <a:rPr lang="pl-PL"/>
              <a:t>Description of customers and customer needs</a:t>
            </a:r>
          </a:p>
          <a:p>
            <a:r>
              <a:rPr lang="pl-PL"/>
              <a:t>Target market segment</a:t>
            </a:r>
          </a:p>
          <a:p>
            <a:r>
              <a:rPr lang="pl-PL"/>
              <a:t>Product positioning and value proposition</a:t>
            </a:r>
          </a:p>
          <a:p>
            <a:r>
              <a:rPr lang="pl-PL"/>
              <a:t>Marketing mix</a:t>
            </a:r>
          </a:p>
          <a:p>
            <a:r>
              <a:rPr lang="pl-PL"/>
              <a:t>Description of products and services</a:t>
            </a:r>
          </a:p>
          <a:p>
            <a:endParaRPr lang="pl-PL" dirty="0"/>
          </a:p>
        </p:txBody>
      </p:sp>
      <p:sp>
        <p:nvSpPr>
          <p:cNvPr id="5" name="Symbol zastępczy zawartości 2">
            <a:extLst>
              <a:ext uri="{FF2B5EF4-FFF2-40B4-BE49-F238E27FC236}">
                <a16:creationId xmlns:a16="http://schemas.microsoft.com/office/drawing/2014/main" id="{8D4017C5-D6FA-4438-B85B-6323DED31A5C}"/>
              </a:ext>
            </a:extLst>
          </p:cNvPr>
          <p:cNvSpPr txBox="1">
            <a:spLocks/>
          </p:cNvSpPr>
          <p:nvPr/>
        </p:nvSpPr>
        <p:spPr>
          <a:xfrm>
            <a:off x="6323729" y="1381664"/>
            <a:ext cx="5346072" cy="3972465"/>
          </a:xfrm>
          <a:prstGeom prst="rect">
            <a:avLst/>
          </a:prstGeom>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pl-PL"/>
              <a:t>Pricing and discounting </a:t>
            </a:r>
          </a:p>
          <a:p>
            <a:r>
              <a:rPr lang="pl-PL"/>
              <a:t>Advertising and promotional plans</a:t>
            </a:r>
          </a:p>
          <a:p>
            <a:r>
              <a:rPr lang="pl-PL"/>
              <a:t>Channel and distribution strategy</a:t>
            </a:r>
          </a:p>
          <a:p>
            <a:r>
              <a:rPr lang="pl-PL"/>
              <a:t>Guarantees and warranties </a:t>
            </a:r>
          </a:p>
          <a:p>
            <a:r>
              <a:rPr lang="pl-PL"/>
              <a:t>After-sales service and customer care</a:t>
            </a:r>
          </a:p>
          <a:p>
            <a:r>
              <a:rPr lang="pl-PL"/>
              <a:t>Comparison with competition</a:t>
            </a:r>
          </a:p>
          <a:p>
            <a:r>
              <a:rPr lang="pl-PL"/>
              <a:t>Performance and economics</a:t>
            </a:r>
          </a:p>
          <a:p>
            <a:r>
              <a:rPr lang="pl-PL"/>
              <a:t>Marketing forecasts</a:t>
            </a:r>
          </a:p>
        </p:txBody>
      </p:sp>
    </p:spTree>
    <p:extLst>
      <p:ext uri="{BB962C8B-B14F-4D97-AF65-F5344CB8AC3E}">
        <p14:creationId xmlns:p14="http://schemas.microsoft.com/office/powerpoint/2010/main" val="11448641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AF8AC-6D54-41EB-B8CE-D45CDD2C5BEF}"/>
              </a:ext>
            </a:extLst>
          </p:cNvPr>
          <p:cNvSpPr>
            <a:spLocks noGrp="1"/>
          </p:cNvSpPr>
          <p:nvPr>
            <p:ph type="title"/>
          </p:nvPr>
        </p:nvSpPr>
        <p:spPr>
          <a:xfrm>
            <a:off x="1484311" y="110706"/>
            <a:ext cx="10018713" cy="774939"/>
          </a:xfrm>
        </p:spPr>
        <p:txBody>
          <a:bodyPr>
            <a:normAutofit/>
          </a:bodyPr>
          <a:lstStyle/>
          <a:p>
            <a:r>
              <a:rPr lang="pl-PL" sz="4400" b="1"/>
              <a:t>Operations/production</a:t>
            </a:r>
            <a:endParaRPr lang="pl-PL"/>
          </a:p>
        </p:txBody>
      </p:sp>
      <p:sp>
        <p:nvSpPr>
          <p:cNvPr id="3" name="Symbol zastępczy zawartości 2">
            <a:extLst>
              <a:ext uri="{FF2B5EF4-FFF2-40B4-BE49-F238E27FC236}">
                <a16:creationId xmlns:a16="http://schemas.microsoft.com/office/drawing/2014/main" id="{D7665988-1220-4CF1-B791-6B8B3D05718A}"/>
              </a:ext>
            </a:extLst>
          </p:cNvPr>
          <p:cNvSpPr>
            <a:spLocks noGrp="1"/>
          </p:cNvSpPr>
          <p:nvPr>
            <p:ph idx="1"/>
          </p:nvPr>
        </p:nvSpPr>
        <p:spPr>
          <a:xfrm>
            <a:off x="1484310" y="1128622"/>
            <a:ext cx="10018713" cy="5266427"/>
          </a:xfrm>
        </p:spPr>
        <p:txBody>
          <a:bodyPr>
            <a:normAutofit/>
          </a:bodyPr>
          <a:lstStyle/>
          <a:p>
            <a:r>
              <a:rPr lang="pl-PL"/>
              <a:t>Physical location</a:t>
            </a:r>
          </a:p>
          <a:p>
            <a:r>
              <a:rPr lang="pl-PL"/>
              <a:t>Make or buy considerations</a:t>
            </a:r>
          </a:p>
          <a:p>
            <a:r>
              <a:rPr lang="pl-PL"/>
              <a:t>The production process</a:t>
            </a:r>
          </a:p>
          <a:p>
            <a:r>
              <a:rPr lang="pl-PL"/>
              <a:t>Facilities, equipment and machinery</a:t>
            </a:r>
          </a:p>
          <a:p>
            <a:r>
              <a:rPr lang="pl-PL"/>
              <a:t>Scalability of operations </a:t>
            </a:r>
          </a:p>
          <a:p>
            <a:r>
              <a:rPr lang="pl-PL"/>
              <a:t>Engineering and design support </a:t>
            </a:r>
          </a:p>
          <a:p>
            <a:r>
              <a:rPr lang="pl-PL"/>
              <a:t>Quality control plans</a:t>
            </a:r>
          </a:p>
          <a:p>
            <a:r>
              <a:rPr lang="pl-PL"/>
              <a:t>Staffing requirements</a:t>
            </a:r>
          </a:p>
          <a:p>
            <a:r>
              <a:rPr lang="pl-PL"/>
              <a:t>Sources of supply of key material</a:t>
            </a:r>
          </a:p>
        </p:txBody>
      </p:sp>
    </p:spTree>
    <p:extLst>
      <p:ext uri="{BB962C8B-B14F-4D97-AF65-F5344CB8AC3E}">
        <p14:creationId xmlns:p14="http://schemas.microsoft.com/office/powerpoint/2010/main" val="33462250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AF8AC-6D54-41EB-B8CE-D45CDD2C5BEF}"/>
              </a:ext>
            </a:extLst>
          </p:cNvPr>
          <p:cNvSpPr>
            <a:spLocks noGrp="1"/>
          </p:cNvSpPr>
          <p:nvPr>
            <p:ph type="title"/>
          </p:nvPr>
        </p:nvSpPr>
        <p:spPr>
          <a:xfrm>
            <a:off x="1484311" y="685800"/>
            <a:ext cx="10018713" cy="889958"/>
          </a:xfrm>
        </p:spPr>
        <p:txBody>
          <a:bodyPr>
            <a:normAutofit/>
          </a:bodyPr>
          <a:lstStyle/>
          <a:p>
            <a:r>
              <a:rPr lang="pl-PL" sz="4400" b="1"/>
              <a:t>Research and development</a:t>
            </a:r>
            <a:endParaRPr lang="pl-PL" sz="4400"/>
          </a:p>
        </p:txBody>
      </p:sp>
      <p:sp>
        <p:nvSpPr>
          <p:cNvPr id="3" name="Symbol zastępczy zawartości 2">
            <a:extLst>
              <a:ext uri="{FF2B5EF4-FFF2-40B4-BE49-F238E27FC236}">
                <a16:creationId xmlns:a16="http://schemas.microsoft.com/office/drawing/2014/main" id="{D7665988-1220-4CF1-B791-6B8B3D05718A}"/>
              </a:ext>
            </a:extLst>
          </p:cNvPr>
          <p:cNvSpPr>
            <a:spLocks noGrp="1"/>
          </p:cNvSpPr>
          <p:nvPr>
            <p:ph idx="1"/>
          </p:nvPr>
        </p:nvSpPr>
        <p:spPr>
          <a:xfrm>
            <a:off x="1484310" y="1689339"/>
            <a:ext cx="10018713" cy="3124201"/>
          </a:xfrm>
        </p:spPr>
        <p:txBody>
          <a:bodyPr/>
          <a:lstStyle/>
          <a:p>
            <a:r>
              <a:rPr lang="pl-PL"/>
              <a:t>Objectives </a:t>
            </a:r>
          </a:p>
          <a:p>
            <a:r>
              <a:rPr lang="pl-PL"/>
              <a:t>Organisation </a:t>
            </a:r>
          </a:p>
          <a:p>
            <a:r>
              <a:rPr lang="pl-PL"/>
              <a:t>Plans </a:t>
            </a:r>
          </a:p>
          <a:p>
            <a:r>
              <a:rPr lang="pl-PL"/>
              <a:t>Resources</a:t>
            </a:r>
          </a:p>
          <a:p>
            <a:endParaRPr lang="pl-PL" dirty="0"/>
          </a:p>
        </p:txBody>
      </p:sp>
    </p:spTree>
    <p:extLst>
      <p:ext uri="{BB962C8B-B14F-4D97-AF65-F5344CB8AC3E}">
        <p14:creationId xmlns:p14="http://schemas.microsoft.com/office/powerpoint/2010/main" val="4428659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AF8AC-6D54-41EB-B8CE-D45CDD2C5BEF}"/>
              </a:ext>
            </a:extLst>
          </p:cNvPr>
          <p:cNvSpPr>
            <a:spLocks noGrp="1"/>
          </p:cNvSpPr>
          <p:nvPr>
            <p:ph type="title"/>
          </p:nvPr>
        </p:nvSpPr>
        <p:spPr>
          <a:xfrm>
            <a:off x="1484311" y="685800"/>
            <a:ext cx="10018713" cy="947467"/>
          </a:xfrm>
        </p:spPr>
        <p:txBody>
          <a:bodyPr>
            <a:normAutofit/>
          </a:bodyPr>
          <a:lstStyle/>
          <a:p>
            <a:r>
              <a:rPr lang="pl-PL" sz="4400" b="1"/>
              <a:t>Management and organisation</a:t>
            </a:r>
            <a:endParaRPr lang="pl-PL"/>
          </a:p>
        </p:txBody>
      </p:sp>
      <p:sp>
        <p:nvSpPr>
          <p:cNvPr id="3" name="Symbol zastępczy zawartości 2">
            <a:extLst>
              <a:ext uri="{FF2B5EF4-FFF2-40B4-BE49-F238E27FC236}">
                <a16:creationId xmlns:a16="http://schemas.microsoft.com/office/drawing/2014/main" id="{D7665988-1220-4CF1-B791-6B8B3D05718A}"/>
              </a:ext>
            </a:extLst>
          </p:cNvPr>
          <p:cNvSpPr>
            <a:spLocks noGrp="1"/>
          </p:cNvSpPr>
          <p:nvPr>
            <p:ph idx="1"/>
          </p:nvPr>
        </p:nvSpPr>
        <p:spPr>
          <a:xfrm>
            <a:off x="1484310" y="2666999"/>
            <a:ext cx="5245430" cy="3124201"/>
          </a:xfrm>
        </p:spPr>
        <p:txBody>
          <a:bodyPr>
            <a:normAutofit lnSpcReduction="10000"/>
          </a:bodyPr>
          <a:lstStyle/>
          <a:p>
            <a:r>
              <a:rPr lang="pl-PL"/>
              <a:t>Organisation chart</a:t>
            </a:r>
            <a:endParaRPr lang="pl-PL" dirty="0"/>
          </a:p>
          <a:p>
            <a:r>
              <a:rPr lang="pl-PL"/>
              <a:t>Top management</a:t>
            </a:r>
          </a:p>
          <a:p>
            <a:r>
              <a:rPr lang="pl-PL"/>
              <a:t>Management’s ability to deliver the plan</a:t>
            </a:r>
          </a:p>
          <a:p>
            <a:r>
              <a:rPr lang="pl-PL"/>
              <a:t>Corporate governance and shareholder control</a:t>
            </a:r>
          </a:p>
          <a:p>
            <a:r>
              <a:rPr lang="pl-PL"/>
              <a:t>Staffing</a:t>
            </a:r>
          </a:p>
        </p:txBody>
      </p:sp>
      <p:sp>
        <p:nvSpPr>
          <p:cNvPr id="5" name="Symbol zastępczy zawartości 2">
            <a:extLst>
              <a:ext uri="{FF2B5EF4-FFF2-40B4-BE49-F238E27FC236}">
                <a16:creationId xmlns:a16="http://schemas.microsoft.com/office/drawing/2014/main" id="{881D55E8-AF24-43D1-9D18-1FAD4C551A65}"/>
              </a:ext>
            </a:extLst>
          </p:cNvPr>
          <p:cNvSpPr txBox="1">
            <a:spLocks/>
          </p:cNvSpPr>
          <p:nvPr/>
        </p:nvSpPr>
        <p:spPr>
          <a:xfrm>
            <a:off x="6496257" y="2574984"/>
            <a:ext cx="5245430" cy="3124201"/>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pl-PL"/>
              <a:t>Recruitment</a:t>
            </a:r>
            <a:endParaRPr lang="pl-PL" dirty="0"/>
          </a:p>
          <a:p>
            <a:r>
              <a:rPr lang="pl-PL"/>
              <a:t>Training</a:t>
            </a:r>
          </a:p>
          <a:p>
            <a:r>
              <a:rPr lang="pl-PL"/>
              <a:t>Labour relations</a:t>
            </a:r>
          </a:p>
          <a:p>
            <a:r>
              <a:rPr lang="pl-PL"/>
              <a:t>Office space and amenities</a:t>
            </a:r>
          </a:p>
          <a:p>
            <a:r>
              <a:rPr lang="pl-PL"/>
              <a:t>Employment and related costs</a:t>
            </a:r>
          </a:p>
          <a:p>
            <a:endParaRPr lang="pl-PL" dirty="0"/>
          </a:p>
        </p:txBody>
      </p:sp>
    </p:spTree>
    <p:extLst>
      <p:ext uri="{BB962C8B-B14F-4D97-AF65-F5344CB8AC3E}">
        <p14:creationId xmlns:p14="http://schemas.microsoft.com/office/powerpoint/2010/main" val="8884315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AF8AC-6D54-41EB-B8CE-D45CDD2C5BEF}"/>
              </a:ext>
            </a:extLst>
          </p:cNvPr>
          <p:cNvSpPr>
            <a:spLocks noGrp="1"/>
          </p:cNvSpPr>
          <p:nvPr>
            <p:ph type="title"/>
          </p:nvPr>
        </p:nvSpPr>
        <p:spPr>
          <a:xfrm>
            <a:off x="1484311" y="369498"/>
            <a:ext cx="10018713" cy="789316"/>
          </a:xfrm>
        </p:spPr>
        <p:txBody>
          <a:bodyPr>
            <a:normAutofit/>
          </a:bodyPr>
          <a:lstStyle/>
          <a:p>
            <a:r>
              <a:rPr lang="pl-PL" sz="4400" b="1"/>
              <a:t>Forecasts and financial data</a:t>
            </a:r>
            <a:endParaRPr lang="pl-PL" sz="4400"/>
          </a:p>
        </p:txBody>
      </p:sp>
      <p:sp>
        <p:nvSpPr>
          <p:cNvPr id="3" name="Symbol zastępczy zawartości 2">
            <a:extLst>
              <a:ext uri="{FF2B5EF4-FFF2-40B4-BE49-F238E27FC236}">
                <a16:creationId xmlns:a16="http://schemas.microsoft.com/office/drawing/2014/main" id="{D7665988-1220-4CF1-B791-6B8B3D05718A}"/>
              </a:ext>
            </a:extLst>
          </p:cNvPr>
          <p:cNvSpPr>
            <a:spLocks noGrp="1"/>
          </p:cNvSpPr>
          <p:nvPr>
            <p:ph idx="1"/>
          </p:nvPr>
        </p:nvSpPr>
        <p:spPr>
          <a:xfrm>
            <a:off x="1484310" y="1703716"/>
            <a:ext cx="5518600" cy="4087484"/>
          </a:xfrm>
        </p:spPr>
        <p:txBody>
          <a:bodyPr>
            <a:normAutofit/>
          </a:bodyPr>
          <a:lstStyle/>
          <a:p>
            <a:r>
              <a:rPr lang="pl-PL"/>
              <a:t>Summary of performance ratios </a:t>
            </a:r>
          </a:p>
          <a:p>
            <a:r>
              <a:rPr lang="pl-PL"/>
              <a:t>Sales forecast</a:t>
            </a:r>
          </a:p>
          <a:p>
            <a:r>
              <a:rPr lang="pl-PL"/>
              <a:t>Assumptions underpinning financial forecasts</a:t>
            </a:r>
          </a:p>
          <a:p>
            <a:r>
              <a:rPr lang="pl-PL"/>
              <a:t>Profit and loss account (income statement)</a:t>
            </a:r>
          </a:p>
          <a:p>
            <a:r>
              <a:rPr lang="pl-PL"/>
              <a:t>Balance sheet</a:t>
            </a:r>
          </a:p>
          <a:p>
            <a:r>
              <a:rPr lang="pl-PL"/>
              <a:t>Cash flow statement</a:t>
            </a:r>
          </a:p>
        </p:txBody>
      </p:sp>
      <p:sp>
        <p:nvSpPr>
          <p:cNvPr id="5" name="Symbol zastępczy zawartości 2">
            <a:extLst>
              <a:ext uri="{FF2B5EF4-FFF2-40B4-BE49-F238E27FC236}">
                <a16:creationId xmlns:a16="http://schemas.microsoft.com/office/drawing/2014/main" id="{469DAA52-4766-4D75-BEFD-D7D0FFFC02EA}"/>
              </a:ext>
            </a:extLst>
          </p:cNvPr>
          <p:cNvSpPr txBox="1">
            <a:spLocks/>
          </p:cNvSpPr>
          <p:nvPr/>
        </p:nvSpPr>
        <p:spPr>
          <a:xfrm>
            <a:off x="6582521" y="1597324"/>
            <a:ext cx="5518600" cy="4087484"/>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pl-PL"/>
              <a:t>Evaluation criteria and valuation</a:t>
            </a:r>
            <a:endParaRPr lang="pl-PL" dirty="0"/>
          </a:p>
          <a:p>
            <a:r>
              <a:rPr lang="pl-PL"/>
              <a:t>Discounted cash flow</a:t>
            </a:r>
          </a:p>
          <a:p>
            <a:r>
              <a:rPr lang="pl-PL"/>
              <a:t>Payback</a:t>
            </a:r>
          </a:p>
          <a:p>
            <a:r>
              <a:rPr lang="pl-PL"/>
              <a:t>Breakeven</a:t>
            </a:r>
          </a:p>
          <a:p>
            <a:r>
              <a:rPr lang="pl-PL"/>
              <a:t>Benchmarks </a:t>
            </a:r>
          </a:p>
          <a:p>
            <a:r>
              <a:rPr lang="pl-PL"/>
              <a:t>Sensitivity analysis</a:t>
            </a:r>
          </a:p>
          <a:p>
            <a:endParaRPr lang="pl-PL" dirty="0"/>
          </a:p>
        </p:txBody>
      </p:sp>
    </p:spTree>
    <p:extLst>
      <p:ext uri="{BB962C8B-B14F-4D97-AF65-F5344CB8AC3E}">
        <p14:creationId xmlns:p14="http://schemas.microsoft.com/office/powerpoint/2010/main" val="41920765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AF8AC-6D54-41EB-B8CE-D45CDD2C5BEF}"/>
              </a:ext>
            </a:extLst>
          </p:cNvPr>
          <p:cNvSpPr>
            <a:spLocks noGrp="1"/>
          </p:cNvSpPr>
          <p:nvPr>
            <p:ph type="title"/>
          </p:nvPr>
        </p:nvSpPr>
        <p:spPr>
          <a:xfrm>
            <a:off x="1484311" y="168215"/>
            <a:ext cx="10018713" cy="832449"/>
          </a:xfrm>
        </p:spPr>
        <p:txBody>
          <a:bodyPr>
            <a:normAutofit/>
          </a:bodyPr>
          <a:lstStyle/>
          <a:p>
            <a:r>
              <a:rPr lang="pl-PL" sz="4400" b="1"/>
              <a:t>Financing</a:t>
            </a:r>
            <a:endParaRPr lang="pl-PL" sz="4400"/>
          </a:p>
        </p:txBody>
      </p:sp>
      <p:sp>
        <p:nvSpPr>
          <p:cNvPr id="3" name="Symbol zastępczy zawartości 2">
            <a:extLst>
              <a:ext uri="{FF2B5EF4-FFF2-40B4-BE49-F238E27FC236}">
                <a16:creationId xmlns:a16="http://schemas.microsoft.com/office/drawing/2014/main" id="{D7665988-1220-4CF1-B791-6B8B3D05718A}"/>
              </a:ext>
            </a:extLst>
          </p:cNvPr>
          <p:cNvSpPr>
            <a:spLocks noGrp="1"/>
          </p:cNvSpPr>
          <p:nvPr>
            <p:ph idx="1"/>
          </p:nvPr>
        </p:nvSpPr>
        <p:spPr>
          <a:xfrm>
            <a:off x="1484310" y="1157377"/>
            <a:ext cx="10018713" cy="4633823"/>
          </a:xfrm>
        </p:spPr>
        <p:txBody>
          <a:bodyPr/>
          <a:lstStyle/>
          <a:p>
            <a:r>
              <a:rPr lang="pl-PL"/>
              <a:t>Summary of operations prior to financing</a:t>
            </a:r>
          </a:p>
          <a:p>
            <a:r>
              <a:rPr lang="pl-PL"/>
              <a:t>Current shareholder loans outstanding</a:t>
            </a:r>
          </a:p>
          <a:p>
            <a:r>
              <a:rPr lang="pl-PL"/>
              <a:t>Funds required and timing</a:t>
            </a:r>
          </a:p>
          <a:p>
            <a:r>
              <a:rPr lang="pl-PL"/>
              <a:t>Use of proceeds</a:t>
            </a:r>
          </a:p>
          <a:p>
            <a:r>
              <a:rPr lang="pl-PL"/>
              <a:t>The deal on offer</a:t>
            </a:r>
          </a:p>
          <a:p>
            <a:r>
              <a:rPr lang="pl-PL"/>
              <a:t>Anticipated gearing and interest cover</a:t>
            </a:r>
          </a:p>
          <a:p>
            <a:r>
              <a:rPr lang="pl-PL"/>
              <a:t>Exit routes for investors</a:t>
            </a:r>
          </a:p>
          <a:p>
            <a:endParaRPr lang="pl-PL" dirty="0"/>
          </a:p>
        </p:txBody>
      </p:sp>
    </p:spTree>
    <p:extLst>
      <p:ext uri="{BB962C8B-B14F-4D97-AF65-F5344CB8AC3E}">
        <p14:creationId xmlns:p14="http://schemas.microsoft.com/office/powerpoint/2010/main" val="442101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AF8AC-6D54-41EB-B8CE-D45CDD2C5BEF}"/>
              </a:ext>
            </a:extLst>
          </p:cNvPr>
          <p:cNvSpPr>
            <a:spLocks noGrp="1"/>
          </p:cNvSpPr>
          <p:nvPr>
            <p:ph type="title"/>
          </p:nvPr>
        </p:nvSpPr>
        <p:spPr>
          <a:xfrm>
            <a:off x="1484311" y="240102"/>
            <a:ext cx="10018713" cy="918713"/>
          </a:xfrm>
        </p:spPr>
        <p:txBody>
          <a:bodyPr>
            <a:normAutofit/>
          </a:bodyPr>
          <a:lstStyle/>
          <a:p>
            <a:r>
              <a:rPr lang="pl-PL" sz="4400" b="1"/>
              <a:t>Risk analysis</a:t>
            </a:r>
            <a:endParaRPr lang="pl-PL" sz="4400"/>
          </a:p>
        </p:txBody>
      </p:sp>
      <p:sp>
        <p:nvSpPr>
          <p:cNvPr id="3" name="Symbol zastępczy zawartości 2">
            <a:extLst>
              <a:ext uri="{FF2B5EF4-FFF2-40B4-BE49-F238E27FC236}">
                <a16:creationId xmlns:a16="http://schemas.microsoft.com/office/drawing/2014/main" id="{D7665988-1220-4CF1-B791-6B8B3D05718A}"/>
              </a:ext>
            </a:extLst>
          </p:cNvPr>
          <p:cNvSpPr>
            <a:spLocks noGrp="1"/>
          </p:cNvSpPr>
          <p:nvPr>
            <p:ph idx="1"/>
          </p:nvPr>
        </p:nvSpPr>
        <p:spPr>
          <a:xfrm>
            <a:off x="1484310" y="1631830"/>
            <a:ext cx="10018713" cy="4159370"/>
          </a:xfrm>
        </p:spPr>
        <p:txBody>
          <a:bodyPr/>
          <a:lstStyle/>
          <a:p>
            <a:r>
              <a:rPr lang="pl-PL"/>
              <a:t>Risk overview</a:t>
            </a:r>
          </a:p>
          <a:p>
            <a:r>
              <a:rPr lang="pl-PL"/>
              <a:t>Limiting factors</a:t>
            </a:r>
          </a:p>
          <a:p>
            <a:r>
              <a:rPr lang="pl-PL"/>
              <a:t>Critical success factors</a:t>
            </a:r>
          </a:p>
          <a:p>
            <a:r>
              <a:rPr lang="pl-PL"/>
              <a:t>Alternative scenarios and strategic responses</a:t>
            </a:r>
          </a:p>
          <a:p>
            <a:r>
              <a:rPr lang="pl-PL"/>
              <a:t>Specific risks and risk-reduction strategies</a:t>
            </a:r>
          </a:p>
        </p:txBody>
      </p:sp>
    </p:spTree>
    <p:extLst>
      <p:ext uri="{BB962C8B-B14F-4D97-AF65-F5344CB8AC3E}">
        <p14:creationId xmlns:p14="http://schemas.microsoft.com/office/powerpoint/2010/main" val="10976753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AF8AC-6D54-41EB-B8CE-D45CDD2C5BEF}"/>
              </a:ext>
            </a:extLst>
          </p:cNvPr>
          <p:cNvSpPr>
            <a:spLocks noGrp="1"/>
          </p:cNvSpPr>
          <p:nvPr>
            <p:ph type="title"/>
          </p:nvPr>
        </p:nvSpPr>
        <p:spPr>
          <a:xfrm>
            <a:off x="1484311" y="196970"/>
            <a:ext cx="10018713" cy="875581"/>
          </a:xfrm>
        </p:spPr>
        <p:txBody>
          <a:bodyPr>
            <a:normAutofit/>
          </a:bodyPr>
          <a:lstStyle/>
          <a:p>
            <a:r>
              <a:rPr lang="pl-PL" sz="4400" b="1"/>
              <a:t>Business controls</a:t>
            </a:r>
            <a:endParaRPr lang="pl-PL" sz="4400"/>
          </a:p>
        </p:txBody>
      </p:sp>
      <p:sp>
        <p:nvSpPr>
          <p:cNvPr id="3" name="Symbol zastępczy zawartości 2">
            <a:extLst>
              <a:ext uri="{FF2B5EF4-FFF2-40B4-BE49-F238E27FC236}">
                <a16:creationId xmlns:a16="http://schemas.microsoft.com/office/drawing/2014/main" id="{D7665988-1220-4CF1-B791-6B8B3D05718A}"/>
              </a:ext>
            </a:extLst>
          </p:cNvPr>
          <p:cNvSpPr>
            <a:spLocks noGrp="1"/>
          </p:cNvSpPr>
          <p:nvPr>
            <p:ph idx="1"/>
          </p:nvPr>
        </p:nvSpPr>
        <p:spPr>
          <a:xfrm>
            <a:off x="1484310" y="1861867"/>
            <a:ext cx="10018713" cy="3124201"/>
          </a:xfrm>
        </p:spPr>
        <p:txBody>
          <a:bodyPr/>
          <a:lstStyle/>
          <a:p>
            <a:r>
              <a:rPr lang="pl-PL"/>
              <a:t>Information technology </a:t>
            </a:r>
          </a:p>
          <a:p>
            <a:r>
              <a:rPr lang="pl-PL"/>
              <a:t>Financial</a:t>
            </a:r>
          </a:p>
          <a:p>
            <a:r>
              <a:rPr lang="pl-PL"/>
              <a:t>Sales and marketing </a:t>
            </a:r>
          </a:p>
          <a:p>
            <a:r>
              <a:rPr lang="pl-PL"/>
              <a:t>Operations</a:t>
            </a:r>
          </a:p>
          <a:p>
            <a:r>
              <a:rPr lang="pl-PL"/>
              <a:t>Other controls</a:t>
            </a:r>
          </a:p>
        </p:txBody>
      </p:sp>
    </p:spTree>
    <p:extLst>
      <p:ext uri="{BB962C8B-B14F-4D97-AF65-F5344CB8AC3E}">
        <p14:creationId xmlns:p14="http://schemas.microsoft.com/office/powerpoint/2010/main" val="2552595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621CAF-F3EB-4E35-A175-B5E30C926C08}"/>
              </a:ext>
            </a:extLst>
          </p:cNvPr>
          <p:cNvSpPr>
            <a:spLocks noGrp="1"/>
          </p:cNvSpPr>
          <p:nvPr>
            <p:ph type="title"/>
          </p:nvPr>
        </p:nvSpPr>
        <p:spPr/>
        <p:txBody>
          <a:bodyPr/>
          <a:lstStyle/>
          <a:p>
            <a:r>
              <a:rPr lang="pl-PL" b="1" dirty="0" err="1"/>
              <a:t>Recommended</a:t>
            </a:r>
            <a:r>
              <a:rPr lang="pl-PL" b="1" dirty="0"/>
              <a:t> </a:t>
            </a:r>
            <a:r>
              <a:rPr lang="pl-PL" b="1" dirty="0" err="1"/>
              <a:t>reading</a:t>
            </a:r>
            <a:endParaRPr lang="pl-PL" dirty="0" err="1"/>
          </a:p>
        </p:txBody>
      </p:sp>
      <p:sp>
        <p:nvSpPr>
          <p:cNvPr id="3" name="Symbol zastępczy zawartości 2">
            <a:extLst>
              <a:ext uri="{FF2B5EF4-FFF2-40B4-BE49-F238E27FC236}">
                <a16:creationId xmlns:a16="http://schemas.microsoft.com/office/drawing/2014/main" id="{E8C5B805-F772-4AE7-A6CC-D511A9EC5393}"/>
              </a:ext>
            </a:extLst>
          </p:cNvPr>
          <p:cNvSpPr>
            <a:spLocks noGrp="1"/>
          </p:cNvSpPr>
          <p:nvPr>
            <p:ph idx="1"/>
          </p:nvPr>
        </p:nvSpPr>
        <p:spPr/>
        <p:txBody>
          <a:bodyPr>
            <a:normAutofit/>
          </a:bodyPr>
          <a:lstStyle/>
          <a:p>
            <a:r>
              <a:rPr lang="pl-PL" dirty="0"/>
              <a:t>Graham </a:t>
            </a:r>
            <a:r>
              <a:rPr lang="pl-PL" dirty="0" err="1"/>
              <a:t>Friend</a:t>
            </a:r>
            <a:r>
              <a:rPr lang="pl-PL" dirty="0"/>
              <a:t>, Stefan </a:t>
            </a:r>
            <a:r>
              <a:rPr lang="pl-PL" dirty="0" err="1"/>
              <a:t>Zehle</a:t>
            </a:r>
            <a:r>
              <a:rPr lang="pl-PL" dirty="0"/>
              <a:t>, </a:t>
            </a:r>
            <a:r>
              <a:rPr lang="pl-PL" b="1" i="1" dirty="0"/>
              <a:t>Guide to Business Planning</a:t>
            </a:r>
            <a:r>
              <a:rPr lang="pl-PL" dirty="0"/>
              <a:t>, The </a:t>
            </a:r>
            <a:r>
              <a:rPr lang="pl-PL" dirty="0" err="1"/>
              <a:t>Economist</a:t>
            </a:r>
            <a:r>
              <a:rPr lang="pl-PL" dirty="0"/>
              <a:t> </a:t>
            </a:r>
            <a:r>
              <a:rPr lang="pl-PL" dirty="0" err="1"/>
              <a:t>Newspaper</a:t>
            </a:r>
            <a:r>
              <a:rPr lang="pl-PL" dirty="0"/>
              <a:t> </a:t>
            </a:r>
            <a:r>
              <a:rPr lang="pl-PL" dirty="0" err="1"/>
              <a:t>Ltd</a:t>
            </a:r>
            <a:r>
              <a:rPr lang="pl-PL" dirty="0"/>
              <a:t>, UK 2004.</a:t>
            </a:r>
            <a:endParaRPr lang="pl-PL" b="1" i="1" dirty="0"/>
          </a:p>
          <a:p>
            <a:endParaRPr lang="pl-PL" dirty="0"/>
          </a:p>
          <a:p>
            <a:r>
              <a:rPr lang="pl-PL" dirty="0" err="1"/>
              <a:t>Lecture’s</a:t>
            </a:r>
            <a:r>
              <a:rPr lang="pl-PL" dirty="0"/>
              <a:t> </a:t>
            </a:r>
            <a:r>
              <a:rPr lang="pl-PL" dirty="0" err="1"/>
              <a:t>presentations</a:t>
            </a:r>
          </a:p>
          <a:p>
            <a:endParaRPr lang="pl-PL" dirty="0"/>
          </a:p>
        </p:txBody>
      </p:sp>
    </p:spTree>
    <p:extLst>
      <p:ext uri="{BB962C8B-B14F-4D97-AF65-F5344CB8AC3E}">
        <p14:creationId xmlns:p14="http://schemas.microsoft.com/office/powerpoint/2010/main" val="34870052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AF8AC-6D54-41EB-B8CE-D45CDD2C5BEF}"/>
              </a:ext>
            </a:extLst>
          </p:cNvPr>
          <p:cNvSpPr>
            <a:spLocks noGrp="1"/>
          </p:cNvSpPr>
          <p:nvPr>
            <p:ph type="title"/>
          </p:nvPr>
        </p:nvSpPr>
        <p:spPr>
          <a:xfrm>
            <a:off x="1484311" y="96328"/>
            <a:ext cx="10018713" cy="1076864"/>
          </a:xfrm>
        </p:spPr>
        <p:txBody>
          <a:bodyPr>
            <a:normAutofit/>
          </a:bodyPr>
          <a:lstStyle/>
          <a:p>
            <a:r>
              <a:rPr lang="pl-PL" sz="4400" b="1"/>
              <a:t>Attachments</a:t>
            </a:r>
            <a:endParaRPr lang="pl-PL" sz="4400"/>
          </a:p>
        </p:txBody>
      </p:sp>
      <p:sp>
        <p:nvSpPr>
          <p:cNvPr id="3" name="Symbol zastępczy zawartości 2">
            <a:extLst>
              <a:ext uri="{FF2B5EF4-FFF2-40B4-BE49-F238E27FC236}">
                <a16:creationId xmlns:a16="http://schemas.microsoft.com/office/drawing/2014/main" id="{D7665988-1220-4CF1-B791-6B8B3D05718A}"/>
              </a:ext>
            </a:extLst>
          </p:cNvPr>
          <p:cNvSpPr>
            <a:spLocks noGrp="1"/>
          </p:cNvSpPr>
          <p:nvPr>
            <p:ph idx="1"/>
          </p:nvPr>
        </p:nvSpPr>
        <p:spPr>
          <a:xfrm>
            <a:off x="1484310" y="1272396"/>
            <a:ext cx="10018713" cy="5338313"/>
          </a:xfrm>
        </p:spPr>
        <p:txBody>
          <a:bodyPr>
            <a:normAutofit lnSpcReduction="10000"/>
          </a:bodyPr>
          <a:lstStyle/>
          <a:p>
            <a:r>
              <a:rPr lang="pl-PL"/>
              <a:t>Glossary of terms</a:t>
            </a:r>
          </a:p>
          <a:p>
            <a:r>
              <a:rPr lang="pl-PL"/>
              <a:t>Details of market research </a:t>
            </a:r>
          </a:p>
          <a:p>
            <a:r>
              <a:rPr lang="pl-PL"/>
              <a:t>Consultants’ reports </a:t>
            </a:r>
          </a:p>
          <a:p>
            <a:r>
              <a:rPr lang="pl-PL"/>
              <a:t>Product specifications </a:t>
            </a:r>
          </a:p>
          <a:p>
            <a:r>
              <a:rPr lang="pl-PL"/>
              <a:t>Marketing collateral</a:t>
            </a:r>
          </a:p>
          <a:p>
            <a:r>
              <a:rPr lang="pl-PL"/>
              <a:t>Orders in hand</a:t>
            </a:r>
          </a:p>
          <a:p>
            <a:r>
              <a:rPr lang="pl-PL"/>
              <a:t>Organisation charts </a:t>
            </a:r>
          </a:p>
          <a:p>
            <a:r>
              <a:rPr lang="pl-PL"/>
              <a:t>Curricula vitae</a:t>
            </a:r>
          </a:p>
          <a:p>
            <a:r>
              <a:rPr lang="pl-PL"/>
              <a:t>Detailed financial forecasts </a:t>
            </a:r>
          </a:p>
          <a:p>
            <a:r>
              <a:rPr lang="pl-PL"/>
              <a:t>Technical data</a:t>
            </a:r>
          </a:p>
          <a:p>
            <a:r>
              <a:rPr lang="pl-PL"/>
              <a:t>Details of patents, copyrigh</a:t>
            </a:r>
          </a:p>
        </p:txBody>
      </p:sp>
    </p:spTree>
    <p:extLst>
      <p:ext uri="{BB962C8B-B14F-4D97-AF65-F5344CB8AC3E}">
        <p14:creationId xmlns:p14="http://schemas.microsoft.com/office/powerpoint/2010/main" val="3570669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06D417-8817-42AD-890C-A8E2CE1A773A}"/>
              </a:ext>
            </a:extLst>
          </p:cNvPr>
          <p:cNvSpPr>
            <a:spLocks noGrp="1"/>
          </p:cNvSpPr>
          <p:nvPr>
            <p:ph type="title"/>
          </p:nvPr>
        </p:nvSpPr>
        <p:spPr>
          <a:xfrm>
            <a:off x="1484311" y="67574"/>
            <a:ext cx="10018713" cy="947467"/>
          </a:xfrm>
        </p:spPr>
        <p:txBody>
          <a:bodyPr>
            <a:normAutofit/>
          </a:bodyPr>
          <a:lstStyle/>
          <a:p>
            <a:r>
              <a:rPr lang="pl-PL" sz="4400" b="1" dirty="0"/>
              <a:t>The business plan</a:t>
            </a:r>
            <a:endParaRPr lang="pl-PL" sz="4400" dirty="0"/>
          </a:p>
        </p:txBody>
      </p:sp>
      <p:sp>
        <p:nvSpPr>
          <p:cNvPr id="3" name="Symbol zastępczy zawartości 2">
            <a:extLst>
              <a:ext uri="{FF2B5EF4-FFF2-40B4-BE49-F238E27FC236}">
                <a16:creationId xmlns:a16="http://schemas.microsoft.com/office/drawing/2014/main" id="{DDA5B79E-1FC7-439D-BF3F-BD18517C1845}"/>
              </a:ext>
            </a:extLst>
          </p:cNvPr>
          <p:cNvSpPr>
            <a:spLocks noGrp="1"/>
          </p:cNvSpPr>
          <p:nvPr>
            <p:ph idx="1"/>
          </p:nvPr>
        </p:nvSpPr>
        <p:spPr>
          <a:xfrm>
            <a:off x="1484310" y="1459301"/>
            <a:ext cx="10018713" cy="4791974"/>
          </a:xfrm>
        </p:spPr>
        <p:txBody>
          <a:bodyPr/>
          <a:lstStyle/>
          <a:p>
            <a:r>
              <a:rPr lang="pl-PL" sz="2800" dirty="0"/>
              <a:t>Business </a:t>
            </a:r>
            <a:r>
              <a:rPr lang="pl-PL" sz="2800" dirty="0" err="1"/>
              <a:t>decisions</a:t>
            </a:r>
            <a:r>
              <a:rPr lang="pl-PL" sz="2800" dirty="0"/>
              <a:t> </a:t>
            </a:r>
            <a:r>
              <a:rPr lang="pl-PL" sz="2800" dirty="0" err="1"/>
              <a:t>should</a:t>
            </a:r>
            <a:r>
              <a:rPr lang="pl-PL" sz="2800" dirty="0"/>
              <a:t> </a:t>
            </a:r>
            <a:r>
              <a:rPr lang="pl-PL" sz="2800" dirty="0" err="1"/>
              <a:t>always</a:t>
            </a:r>
            <a:r>
              <a:rPr lang="pl-PL" sz="2800" dirty="0"/>
              <a:t> be </a:t>
            </a:r>
            <a:r>
              <a:rPr lang="pl-PL" sz="2800" dirty="0" err="1"/>
              <a:t>made</a:t>
            </a:r>
            <a:r>
              <a:rPr lang="pl-PL" sz="2800" dirty="0"/>
              <a:t> on the </a:t>
            </a:r>
            <a:r>
              <a:rPr lang="pl-PL" sz="2800" dirty="0" err="1"/>
              <a:t>strength</a:t>
            </a:r>
            <a:r>
              <a:rPr lang="pl-PL" sz="2800" dirty="0"/>
              <a:t> of the </a:t>
            </a:r>
            <a:r>
              <a:rPr lang="pl-PL" sz="2800" dirty="0" err="1"/>
              <a:t>underlying</a:t>
            </a:r>
            <a:r>
              <a:rPr lang="pl-PL" sz="2800" dirty="0"/>
              <a:t> business idea, but </a:t>
            </a:r>
            <a:r>
              <a:rPr lang="pl-PL" sz="2800" dirty="0" err="1"/>
              <a:t>it</a:t>
            </a:r>
            <a:r>
              <a:rPr lang="pl-PL" sz="2800" dirty="0"/>
              <a:t> </a:t>
            </a:r>
            <a:r>
              <a:rPr lang="pl-PL" sz="2800" dirty="0" err="1"/>
              <a:t>is</a:t>
            </a:r>
            <a:r>
              <a:rPr lang="pl-PL" sz="2800" dirty="0"/>
              <a:t> much </a:t>
            </a:r>
            <a:r>
              <a:rPr lang="pl-PL" sz="2800" dirty="0" err="1"/>
              <a:t>easier</a:t>
            </a:r>
            <a:r>
              <a:rPr lang="pl-PL" sz="2800" dirty="0"/>
              <a:t> to </a:t>
            </a:r>
            <a:r>
              <a:rPr lang="pl-PL" sz="2800" dirty="0" err="1"/>
              <a:t>come</a:t>
            </a:r>
            <a:r>
              <a:rPr lang="pl-PL" sz="2800" dirty="0"/>
              <a:t> to a </a:t>
            </a:r>
            <a:r>
              <a:rPr lang="pl-PL" sz="2800" dirty="0" err="1"/>
              <a:t>decision</a:t>
            </a:r>
            <a:r>
              <a:rPr lang="pl-PL" sz="2800" dirty="0"/>
              <a:t> </a:t>
            </a:r>
            <a:r>
              <a:rPr lang="pl-PL" sz="2800" dirty="0" err="1"/>
              <a:t>if</a:t>
            </a:r>
            <a:r>
              <a:rPr lang="pl-PL" sz="2800" dirty="0"/>
              <a:t> the idea </a:t>
            </a:r>
            <a:r>
              <a:rPr lang="pl-PL" sz="2800" dirty="0" err="1"/>
              <a:t>is</a:t>
            </a:r>
            <a:r>
              <a:rPr lang="pl-PL" sz="2800" dirty="0"/>
              <a:t> </a:t>
            </a:r>
            <a:r>
              <a:rPr lang="pl-PL" sz="2800" dirty="0" err="1"/>
              <a:t>communicated</a:t>
            </a:r>
            <a:r>
              <a:rPr lang="pl-PL" sz="2800" dirty="0"/>
              <a:t> </a:t>
            </a:r>
            <a:r>
              <a:rPr lang="pl-PL" sz="2800" dirty="0" err="1"/>
              <a:t>simply</a:t>
            </a:r>
            <a:r>
              <a:rPr lang="pl-PL" sz="2800" dirty="0"/>
              <a:t> and </a:t>
            </a:r>
            <a:r>
              <a:rPr lang="pl-PL" sz="2800" dirty="0" err="1"/>
              <a:t>clearly</a:t>
            </a:r>
            <a:r>
              <a:rPr lang="pl-PL" sz="2800" dirty="0"/>
              <a:t> in a </a:t>
            </a:r>
            <a:r>
              <a:rPr lang="pl-PL" sz="2800" dirty="0" err="1"/>
              <a:t>well-written</a:t>
            </a:r>
            <a:r>
              <a:rPr lang="pl-PL" sz="2800" dirty="0"/>
              <a:t> business plan.</a:t>
            </a:r>
          </a:p>
          <a:p>
            <a:endParaRPr lang="pl-PL" sz="2800" dirty="0"/>
          </a:p>
          <a:p>
            <a:r>
              <a:rPr lang="pl-PL" sz="2800" dirty="0"/>
              <a:t>No </a:t>
            </a:r>
            <a:r>
              <a:rPr lang="pl-PL" sz="2800" dirty="0" err="1"/>
              <a:t>two</a:t>
            </a:r>
            <a:r>
              <a:rPr lang="pl-PL" sz="2800" dirty="0"/>
              <a:t> </a:t>
            </a:r>
            <a:r>
              <a:rPr lang="pl-PL" sz="2800" dirty="0" err="1"/>
              <a:t>businesses</a:t>
            </a:r>
            <a:r>
              <a:rPr lang="pl-PL" sz="2800" dirty="0"/>
              <a:t> </a:t>
            </a:r>
            <a:r>
              <a:rPr lang="pl-PL" sz="2800" dirty="0" err="1"/>
              <a:t>are</a:t>
            </a:r>
            <a:r>
              <a:rPr lang="pl-PL" sz="2800" dirty="0"/>
              <a:t> </a:t>
            </a:r>
            <a:r>
              <a:rPr lang="pl-PL" sz="2800" dirty="0" err="1"/>
              <a:t>ever</a:t>
            </a:r>
            <a:r>
              <a:rPr lang="pl-PL" sz="2800" dirty="0"/>
              <a:t> </a:t>
            </a:r>
            <a:r>
              <a:rPr lang="pl-PL" sz="2800" dirty="0" err="1"/>
              <a:t>identical</a:t>
            </a:r>
            <a:r>
              <a:rPr lang="pl-PL" sz="2800" dirty="0"/>
              <a:t> and no </a:t>
            </a:r>
            <a:r>
              <a:rPr lang="pl-PL" sz="2800" dirty="0" err="1"/>
              <a:t>two</a:t>
            </a:r>
            <a:r>
              <a:rPr lang="pl-PL" sz="2800" dirty="0"/>
              <a:t> business </a:t>
            </a:r>
            <a:r>
              <a:rPr lang="pl-PL" sz="2800" dirty="0" err="1"/>
              <a:t>plans</a:t>
            </a:r>
            <a:r>
              <a:rPr lang="pl-PL" sz="2800" dirty="0"/>
              <a:t> </a:t>
            </a:r>
            <a:r>
              <a:rPr lang="pl-PL" sz="2800" dirty="0" err="1"/>
              <a:t>are</a:t>
            </a:r>
            <a:r>
              <a:rPr lang="pl-PL" sz="2800" dirty="0"/>
              <a:t> </a:t>
            </a:r>
            <a:r>
              <a:rPr lang="pl-PL" sz="2800" dirty="0" err="1"/>
              <a:t>ever</a:t>
            </a:r>
            <a:r>
              <a:rPr lang="pl-PL" sz="2800" dirty="0"/>
              <a:t> </a:t>
            </a:r>
            <a:r>
              <a:rPr lang="pl-PL" sz="2800" dirty="0" err="1"/>
              <a:t>alike</a:t>
            </a:r>
            <a:r>
              <a:rPr lang="pl-PL" sz="2800" dirty="0"/>
              <a:t>, but </a:t>
            </a:r>
            <a:r>
              <a:rPr lang="pl-PL" sz="2800" dirty="0" err="1"/>
              <a:t>good</a:t>
            </a:r>
            <a:r>
              <a:rPr lang="pl-PL" sz="2800" dirty="0"/>
              <a:t> business </a:t>
            </a:r>
            <a:r>
              <a:rPr lang="pl-PL" sz="2800" dirty="0" err="1"/>
              <a:t>plans</a:t>
            </a:r>
            <a:r>
              <a:rPr lang="pl-PL" sz="2800" dirty="0"/>
              <a:t> </a:t>
            </a:r>
            <a:r>
              <a:rPr lang="pl-PL" sz="2800" dirty="0" err="1"/>
              <a:t>always</a:t>
            </a:r>
            <a:r>
              <a:rPr lang="pl-PL" sz="2800" dirty="0"/>
              <a:t> </a:t>
            </a:r>
            <a:r>
              <a:rPr lang="pl-PL" sz="2800" dirty="0" err="1"/>
              <a:t>contain</a:t>
            </a:r>
            <a:r>
              <a:rPr lang="pl-PL" sz="2800" dirty="0"/>
              <a:t> a </a:t>
            </a:r>
            <a:r>
              <a:rPr lang="pl-PL" sz="2800" dirty="0" err="1"/>
              <a:t>number</a:t>
            </a:r>
            <a:r>
              <a:rPr lang="pl-PL" sz="2800" dirty="0"/>
              <a:t> of </a:t>
            </a:r>
            <a:r>
              <a:rPr lang="pl-PL" sz="2800" dirty="0" err="1"/>
              <a:t>common</a:t>
            </a:r>
            <a:r>
              <a:rPr lang="pl-PL" sz="2800" dirty="0"/>
              <a:t> </a:t>
            </a:r>
            <a:r>
              <a:rPr lang="pl-PL" sz="2800" dirty="0" err="1"/>
              <a:t>themes</a:t>
            </a:r>
            <a:r>
              <a:rPr lang="pl-PL" sz="2800" dirty="0"/>
              <a:t>.</a:t>
            </a:r>
          </a:p>
          <a:p>
            <a:endParaRPr lang="pl-PL" dirty="0"/>
          </a:p>
        </p:txBody>
      </p:sp>
    </p:spTree>
    <p:extLst>
      <p:ext uri="{BB962C8B-B14F-4D97-AF65-F5344CB8AC3E}">
        <p14:creationId xmlns:p14="http://schemas.microsoft.com/office/powerpoint/2010/main" val="230777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7FB6FC-2C7A-49EA-8C5B-5790C938B815}"/>
              </a:ext>
            </a:extLst>
          </p:cNvPr>
          <p:cNvSpPr>
            <a:spLocks noGrp="1"/>
          </p:cNvSpPr>
          <p:nvPr>
            <p:ph type="title"/>
          </p:nvPr>
        </p:nvSpPr>
        <p:spPr>
          <a:xfrm>
            <a:off x="1484311" y="125083"/>
            <a:ext cx="10018713" cy="1163128"/>
          </a:xfrm>
        </p:spPr>
        <p:txBody>
          <a:bodyPr>
            <a:normAutofit/>
          </a:bodyPr>
          <a:lstStyle/>
          <a:p>
            <a:r>
              <a:rPr lang="pl-PL" sz="4400" b="1" dirty="0"/>
              <a:t>The business plan</a:t>
            </a:r>
            <a:endParaRPr lang="pl-PL" sz="4400" dirty="0"/>
          </a:p>
        </p:txBody>
      </p:sp>
      <p:sp>
        <p:nvSpPr>
          <p:cNvPr id="3" name="Symbol zastępczy zawartości 2">
            <a:extLst>
              <a:ext uri="{FF2B5EF4-FFF2-40B4-BE49-F238E27FC236}">
                <a16:creationId xmlns:a16="http://schemas.microsoft.com/office/drawing/2014/main" id="{79FFF20E-0309-4F67-B478-AE5A9C59C12A}"/>
              </a:ext>
            </a:extLst>
          </p:cNvPr>
          <p:cNvSpPr>
            <a:spLocks noGrp="1"/>
          </p:cNvSpPr>
          <p:nvPr>
            <p:ph idx="1"/>
          </p:nvPr>
        </p:nvSpPr>
        <p:spPr>
          <a:xfrm>
            <a:off x="1484310" y="1243641"/>
            <a:ext cx="10018713" cy="5093898"/>
          </a:xfrm>
        </p:spPr>
        <p:txBody>
          <a:bodyPr vert="horz" lIns="91440" tIns="45720" rIns="91440" bIns="45720" rtlCol="0" anchor="ctr">
            <a:noAutofit/>
          </a:bodyPr>
          <a:lstStyle/>
          <a:p>
            <a:r>
              <a:rPr lang="pl-PL" dirty="0" err="1"/>
              <a:t>Busniess</a:t>
            </a:r>
            <a:r>
              <a:rPr lang="pl-PL" dirty="0"/>
              <a:t> </a:t>
            </a:r>
            <a:r>
              <a:rPr lang="pl-PL" dirty="0" err="1"/>
              <a:t>plans</a:t>
            </a:r>
            <a:r>
              <a:rPr lang="pl-PL" dirty="0"/>
              <a:t> “</a:t>
            </a:r>
            <a:r>
              <a:rPr lang="pl-PL" dirty="0" err="1"/>
              <a:t>tell</a:t>
            </a:r>
            <a:r>
              <a:rPr lang="pl-PL" dirty="0"/>
              <a:t> a story” and </a:t>
            </a:r>
            <a:r>
              <a:rPr lang="pl-PL" dirty="0" err="1"/>
              <a:t>explain</a:t>
            </a:r>
            <a:r>
              <a:rPr lang="pl-PL" dirty="0"/>
              <a:t> </a:t>
            </a:r>
            <a:r>
              <a:rPr lang="pl-PL" dirty="0" err="1"/>
              <a:t>how</a:t>
            </a:r>
            <a:r>
              <a:rPr lang="pl-PL" dirty="0"/>
              <a:t> the business </a:t>
            </a:r>
            <a:r>
              <a:rPr lang="pl-PL" dirty="0" err="1"/>
              <a:t>will</a:t>
            </a:r>
            <a:r>
              <a:rPr lang="pl-PL" dirty="0"/>
              <a:t> </a:t>
            </a:r>
            <a:r>
              <a:rPr lang="pl-PL" dirty="0" err="1"/>
              <a:t>achieve</a:t>
            </a:r>
            <a:r>
              <a:rPr lang="pl-PL" dirty="0"/>
              <a:t> </a:t>
            </a:r>
            <a:r>
              <a:rPr lang="pl-PL" dirty="0" err="1"/>
              <a:t>its</a:t>
            </a:r>
            <a:r>
              <a:rPr lang="pl-PL" dirty="0"/>
              <a:t> </a:t>
            </a:r>
            <a:r>
              <a:rPr lang="pl-PL" dirty="0" err="1"/>
              <a:t>objectives</a:t>
            </a:r>
            <a:r>
              <a:rPr lang="pl-PL" dirty="0"/>
              <a:t> in a </a:t>
            </a:r>
            <a:r>
              <a:rPr lang="pl-PL" dirty="0" err="1"/>
              <a:t>coherent</a:t>
            </a:r>
            <a:r>
              <a:rPr lang="pl-PL" dirty="0"/>
              <a:t>, </a:t>
            </a:r>
            <a:r>
              <a:rPr lang="pl-PL" dirty="0" err="1"/>
              <a:t>consistent</a:t>
            </a:r>
            <a:r>
              <a:rPr lang="pl-PL" dirty="0"/>
              <a:t> and </a:t>
            </a:r>
            <a:r>
              <a:rPr lang="pl-PL" dirty="0" err="1"/>
              <a:t>cohesive</a:t>
            </a:r>
            <a:r>
              <a:rPr lang="pl-PL" dirty="0"/>
              <a:t> </a:t>
            </a:r>
            <a:r>
              <a:rPr lang="pl-PL" dirty="0" err="1"/>
              <a:t>manner</a:t>
            </a:r>
            <a:r>
              <a:rPr lang="pl-PL" dirty="0"/>
              <a:t>. The “story” </a:t>
            </a:r>
            <a:r>
              <a:rPr lang="pl-PL" dirty="0" err="1"/>
              <a:t>will</a:t>
            </a:r>
            <a:r>
              <a:rPr lang="pl-PL" dirty="0"/>
              <a:t> be </a:t>
            </a:r>
            <a:r>
              <a:rPr lang="pl-PL" dirty="0" err="1"/>
              <a:t>focused</a:t>
            </a:r>
            <a:r>
              <a:rPr lang="pl-PL" dirty="0"/>
              <a:t> on the </a:t>
            </a:r>
            <a:r>
              <a:rPr lang="pl-PL" dirty="0" err="1"/>
              <a:t>needs</a:t>
            </a:r>
            <a:r>
              <a:rPr lang="pl-PL" dirty="0"/>
              <a:t> of the </a:t>
            </a:r>
            <a:r>
              <a:rPr lang="pl-PL" dirty="0" err="1"/>
              <a:t>customer</a:t>
            </a:r>
            <a:r>
              <a:rPr lang="pl-PL" dirty="0"/>
              <a:t>.</a:t>
            </a:r>
          </a:p>
          <a:p>
            <a:endParaRPr lang="pl-PL" dirty="0"/>
          </a:p>
          <a:p>
            <a:r>
              <a:rPr lang="pl-PL" dirty="0"/>
              <a:t>The plan </a:t>
            </a:r>
            <a:r>
              <a:rPr lang="pl-PL" dirty="0" err="1"/>
              <a:t>will</a:t>
            </a:r>
            <a:r>
              <a:rPr lang="pl-PL" dirty="0"/>
              <a:t> </a:t>
            </a:r>
            <a:r>
              <a:rPr lang="pl-PL" dirty="0" err="1"/>
              <a:t>identify</a:t>
            </a:r>
            <a:r>
              <a:rPr lang="pl-PL" dirty="0"/>
              <a:t> the market, </a:t>
            </a:r>
            <a:r>
              <a:rPr lang="pl-PL" dirty="0" err="1"/>
              <a:t>its</a:t>
            </a:r>
            <a:r>
              <a:rPr lang="pl-PL" dirty="0"/>
              <a:t> </a:t>
            </a:r>
            <a:r>
              <a:rPr lang="pl-PL" dirty="0" err="1"/>
              <a:t>growth</a:t>
            </a:r>
            <a:r>
              <a:rPr lang="pl-PL" dirty="0"/>
              <a:t> </a:t>
            </a:r>
            <a:r>
              <a:rPr lang="pl-PL" dirty="0" err="1"/>
              <a:t>prospects</a:t>
            </a:r>
            <a:r>
              <a:rPr lang="pl-PL" dirty="0"/>
              <a:t>, the target </a:t>
            </a:r>
            <a:r>
              <a:rPr lang="pl-PL" dirty="0" err="1"/>
              <a:t>customers</a:t>
            </a:r>
            <a:r>
              <a:rPr lang="pl-PL" dirty="0"/>
              <a:t> and the </a:t>
            </a:r>
            <a:r>
              <a:rPr lang="pl-PL" dirty="0" err="1"/>
              <a:t>main</a:t>
            </a:r>
            <a:r>
              <a:rPr lang="pl-PL" dirty="0"/>
              <a:t> </a:t>
            </a:r>
            <a:r>
              <a:rPr lang="pl-PL" dirty="0" err="1"/>
              <a:t>competitors</a:t>
            </a:r>
            <a:r>
              <a:rPr lang="pl-PL" dirty="0"/>
              <a:t>. It </a:t>
            </a:r>
            <a:r>
              <a:rPr lang="pl-PL" dirty="0" err="1"/>
              <a:t>must</a:t>
            </a:r>
            <a:r>
              <a:rPr lang="pl-PL" dirty="0"/>
              <a:t> be </a:t>
            </a:r>
            <a:r>
              <a:rPr lang="pl-PL" dirty="0" err="1"/>
              <a:t>based</a:t>
            </a:r>
            <a:r>
              <a:rPr lang="pl-PL" dirty="0"/>
              <a:t> upon a </a:t>
            </a:r>
            <a:r>
              <a:rPr lang="pl-PL" dirty="0" err="1"/>
              <a:t>credible</a:t>
            </a:r>
            <a:r>
              <a:rPr lang="pl-PL" dirty="0"/>
              <a:t> set of </a:t>
            </a:r>
            <a:r>
              <a:rPr lang="pl-PL" dirty="0" err="1"/>
              <a:t>assumptions</a:t>
            </a:r>
            <a:r>
              <a:rPr lang="pl-PL" dirty="0"/>
              <a:t> and </a:t>
            </a:r>
            <a:r>
              <a:rPr lang="pl-PL" dirty="0" err="1"/>
              <a:t>should</a:t>
            </a:r>
            <a:r>
              <a:rPr lang="pl-PL" dirty="0"/>
              <a:t> </a:t>
            </a:r>
            <a:r>
              <a:rPr lang="pl-PL" dirty="0" err="1"/>
              <a:t>identify</a:t>
            </a:r>
            <a:r>
              <a:rPr lang="pl-PL" dirty="0"/>
              <a:t> the </a:t>
            </a:r>
            <a:r>
              <a:rPr lang="pl-PL" dirty="0" err="1"/>
              <a:t>assumptions</a:t>
            </a:r>
            <a:r>
              <a:rPr lang="pl-PL" dirty="0"/>
              <a:t> to </a:t>
            </a:r>
            <a:r>
              <a:rPr lang="pl-PL" dirty="0" err="1"/>
              <a:t>which</a:t>
            </a:r>
            <a:r>
              <a:rPr lang="pl-PL" dirty="0"/>
              <a:t> the </a:t>
            </a:r>
            <a:r>
              <a:rPr lang="pl-PL" dirty="0" err="1"/>
              <a:t>success</a:t>
            </a:r>
            <a:r>
              <a:rPr lang="pl-PL" dirty="0"/>
              <a:t> of the business </a:t>
            </a:r>
            <a:r>
              <a:rPr lang="pl-PL" dirty="0" err="1"/>
              <a:t>is</a:t>
            </a:r>
            <a:r>
              <a:rPr lang="pl-PL" dirty="0"/>
              <a:t> most </a:t>
            </a:r>
            <a:r>
              <a:rPr lang="pl-PL" dirty="0" err="1"/>
              <a:t>sensitive</a:t>
            </a:r>
            <a:r>
              <a:rPr lang="pl-PL" dirty="0"/>
              <a:t>. It </a:t>
            </a:r>
            <a:r>
              <a:rPr lang="pl-PL" dirty="0" err="1"/>
              <a:t>should</a:t>
            </a:r>
            <a:r>
              <a:rPr lang="pl-PL" dirty="0"/>
              <a:t> </a:t>
            </a:r>
            <a:r>
              <a:rPr lang="pl-PL" dirty="0" err="1"/>
              <a:t>also</a:t>
            </a:r>
            <a:r>
              <a:rPr lang="pl-PL" dirty="0"/>
              <a:t> </a:t>
            </a:r>
            <a:r>
              <a:rPr lang="pl-PL" dirty="0" err="1"/>
              <a:t>identify</a:t>
            </a:r>
            <a:r>
              <a:rPr lang="pl-PL" dirty="0"/>
              <a:t> the </a:t>
            </a:r>
            <a:r>
              <a:rPr lang="pl-PL" dirty="0" err="1"/>
              <a:t>risks</a:t>
            </a:r>
            <a:r>
              <a:rPr lang="pl-PL" dirty="0"/>
              <a:t> </a:t>
            </a:r>
            <a:r>
              <a:rPr lang="pl-PL" dirty="0" err="1"/>
              <a:t>facing</a:t>
            </a:r>
            <a:r>
              <a:rPr lang="pl-PL" dirty="0"/>
              <a:t> the business, the </a:t>
            </a:r>
            <a:r>
              <a:rPr lang="pl-PL" dirty="0" err="1"/>
              <a:t>potential</a:t>
            </a:r>
            <a:r>
              <a:rPr lang="pl-PL" dirty="0"/>
              <a:t> </a:t>
            </a:r>
            <a:r>
              <a:rPr lang="pl-PL" dirty="0" err="1"/>
              <a:t>downsides</a:t>
            </a:r>
            <a:r>
              <a:rPr lang="pl-PL" dirty="0"/>
              <a:t> and the </a:t>
            </a:r>
            <a:r>
              <a:rPr lang="pl-PL" dirty="0" err="1"/>
              <a:t>actions</a:t>
            </a:r>
            <a:r>
              <a:rPr lang="pl-PL" dirty="0"/>
              <a:t> </a:t>
            </a:r>
            <a:r>
              <a:rPr lang="pl-PL" dirty="0" err="1"/>
              <a:t>that</a:t>
            </a:r>
            <a:r>
              <a:rPr lang="pl-PL" dirty="0"/>
              <a:t> </a:t>
            </a:r>
            <a:r>
              <a:rPr lang="pl-PL" dirty="0" err="1"/>
              <a:t>will</a:t>
            </a:r>
            <a:r>
              <a:rPr lang="pl-PL" dirty="0"/>
              <a:t> be </a:t>
            </a:r>
            <a:r>
              <a:rPr lang="pl-PL" dirty="0" err="1"/>
              <a:t>taken</a:t>
            </a:r>
            <a:r>
              <a:rPr lang="pl-PL" dirty="0"/>
              <a:t> to </a:t>
            </a:r>
            <a:r>
              <a:rPr lang="pl-PL" dirty="0" err="1"/>
              <a:t>mitigate</a:t>
            </a:r>
            <a:r>
              <a:rPr lang="pl-PL" dirty="0"/>
              <a:t> the </a:t>
            </a:r>
            <a:r>
              <a:rPr lang="pl-PL" dirty="0" err="1"/>
              <a:t>risks</a:t>
            </a:r>
            <a:r>
              <a:rPr lang="pl-PL" dirty="0"/>
              <a:t>.</a:t>
            </a:r>
          </a:p>
          <a:p>
            <a:endParaRPr lang="pl-PL" dirty="0"/>
          </a:p>
        </p:txBody>
      </p:sp>
    </p:spTree>
    <p:extLst>
      <p:ext uri="{BB962C8B-B14F-4D97-AF65-F5344CB8AC3E}">
        <p14:creationId xmlns:p14="http://schemas.microsoft.com/office/powerpoint/2010/main" val="3113680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E12188-1BF8-44B9-B4DF-EBD1165B0303}"/>
              </a:ext>
            </a:extLst>
          </p:cNvPr>
          <p:cNvSpPr>
            <a:spLocks noGrp="1"/>
          </p:cNvSpPr>
          <p:nvPr>
            <p:ph type="title"/>
          </p:nvPr>
        </p:nvSpPr>
        <p:spPr>
          <a:xfrm>
            <a:off x="1484311" y="139460"/>
            <a:ext cx="10018713" cy="1076864"/>
          </a:xfrm>
        </p:spPr>
        <p:txBody>
          <a:bodyPr/>
          <a:lstStyle/>
          <a:p>
            <a:r>
              <a:rPr lang="pl-PL" b="1" dirty="0"/>
              <a:t>The business plan</a:t>
            </a:r>
          </a:p>
          <a:p>
            <a:endParaRPr lang="pl-PL"/>
          </a:p>
        </p:txBody>
      </p:sp>
      <p:sp>
        <p:nvSpPr>
          <p:cNvPr id="3" name="Symbol zastępczy zawartości 2">
            <a:extLst>
              <a:ext uri="{FF2B5EF4-FFF2-40B4-BE49-F238E27FC236}">
                <a16:creationId xmlns:a16="http://schemas.microsoft.com/office/drawing/2014/main" id="{7C5861E2-0D9D-488F-A616-B35616E6E609}"/>
              </a:ext>
            </a:extLst>
          </p:cNvPr>
          <p:cNvSpPr>
            <a:spLocks noGrp="1"/>
          </p:cNvSpPr>
          <p:nvPr>
            <p:ph idx="1"/>
          </p:nvPr>
        </p:nvSpPr>
        <p:spPr>
          <a:xfrm>
            <a:off x="1484310" y="1718094"/>
            <a:ext cx="10018713" cy="4073106"/>
          </a:xfrm>
        </p:spPr>
        <p:txBody>
          <a:bodyPr/>
          <a:lstStyle/>
          <a:p>
            <a:r>
              <a:rPr lang="pl-PL" dirty="0"/>
              <a:t>As the </a:t>
            </a:r>
            <a:r>
              <a:rPr lang="pl-PL" dirty="0" err="1"/>
              <a:t>blueprint</a:t>
            </a:r>
            <a:r>
              <a:rPr lang="pl-PL" dirty="0"/>
              <a:t> for the business, </a:t>
            </a:r>
            <a:r>
              <a:rPr lang="pl-PL" dirty="0" err="1"/>
              <a:t>it</a:t>
            </a:r>
            <a:r>
              <a:rPr lang="pl-PL" dirty="0"/>
              <a:t> </a:t>
            </a:r>
            <a:r>
              <a:rPr lang="pl-PL" dirty="0" err="1"/>
              <a:t>should</a:t>
            </a:r>
            <a:r>
              <a:rPr lang="pl-PL" dirty="0"/>
              <a:t> </a:t>
            </a:r>
            <a:r>
              <a:rPr lang="pl-PL" dirty="0" err="1"/>
              <a:t>describe</a:t>
            </a:r>
            <a:r>
              <a:rPr lang="pl-PL" dirty="0"/>
              <a:t> </a:t>
            </a:r>
            <a:r>
              <a:rPr lang="pl-PL" dirty="0" err="1"/>
              <a:t>what</a:t>
            </a:r>
            <a:r>
              <a:rPr lang="pl-PL" dirty="0"/>
              <a:t> </a:t>
            </a:r>
            <a:r>
              <a:rPr lang="pl-PL" dirty="0" err="1"/>
              <a:t>makes</a:t>
            </a:r>
            <a:r>
              <a:rPr lang="pl-PL" dirty="0"/>
              <a:t> the business </a:t>
            </a:r>
            <a:r>
              <a:rPr lang="pl-PL" dirty="0" err="1"/>
              <a:t>different</a:t>
            </a:r>
            <a:r>
              <a:rPr lang="pl-PL" dirty="0"/>
              <a:t> from </a:t>
            </a:r>
            <a:r>
              <a:rPr lang="pl-PL" dirty="0" err="1"/>
              <a:t>its</a:t>
            </a:r>
            <a:r>
              <a:rPr lang="pl-PL" dirty="0"/>
              <a:t> </a:t>
            </a:r>
            <a:r>
              <a:rPr lang="pl-PL" dirty="0" err="1"/>
              <a:t>competitors</a:t>
            </a:r>
            <a:r>
              <a:rPr lang="pl-PL" dirty="0"/>
              <a:t>: </a:t>
            </a:r>
            <a:r>
              <a:rPr lang="pl-PL" dirty="0" err="1"/>
              <a:t>its</a:t>
            </a:r>
            <a:r>
              <a:rPr lang="pl-PL" dirty="0"/>
              <a:t> </a:t>
            </a:r>
            <a:r>
              <a:rPr lang="pl-PL" dirty="0" err="1"/>
              <a:t>source</a:t>
            </a:r>
            <a:r>
              <a:rPr lang="pl-PL" dirty="0"/>
              <a:t> of </a:t>
            </a:r>
            <a:r>
              <a:rPr lang="pl-PL" dirty="0" err="1"/>
              <a:t>competitive</a:t>
            </a:r>
            <a:r>
              <a:rPr lang="pl-PL" dirty="0"/>
              <a:t> </a:t>
            </a:r>
            <a:r>
              <a:rPr lang="pl-PL" dirty="0" err="1"/>
              <a:t>advantage</a:t>
            </a:r>
            <a:r>
              <a:rPr lang="pl-PL" dirty="0"/>
              <a:t> and </a:t>
            </a:r>
            <a:r>
              <a:rPr lang="pl-PL" dirty="0" err="1"/>
              <a:t>how</a:t>
            </a:r>
            <a:r>
              <a:rPr lang="pl-PL" dirty="0"/>
              <a:t> </a:t>
            </a:r>
            <a:r>
              <a:rPr lang="pl-PL" dirty="0" err="1"/>
              <a:t>it</a:t>
            </a:r>
            <a:r>
              <a:rPr lang="pl-PL" dirty="0"/>
              <a:t> </a:t>
            </a:r>
            <a:r>
              <a:rPr lang="pl-PL" dirty="0" err="1"/>
              <a:t>will</a:t>
            </a:r>
            <a:r>
              <a:rPr lang="pl-PL" dirty="0"/>
              <a:t> be </a:t>
            </a:r>
            <a:r>
              <a:rPr lang="pl-PL" dirty="0" err="1"/>
              <a:t>sustained</a:t>
            </a:r>
            <a:r>
              <a:rPr lang="pl-PL" dirty="0"/>
              <a:t> in the </a:t>
            </a:r>
            <a:r>
              <a:rPr lang="pl-PL" dirty="0" err="1"/>
              <a:t>longer</a:t>
            </a:r>
            <a:r>
              <a:rPr lang="pl-PL" dirty="0"/>
              <a:t> term. It </a:t>
            </a:r>
            <a:r>
              <a:rPr lang="pl-PL" dirty="0" err="1"/>
              <a:t>should</a:t>
            </a:r>
            <a:r>
              <a:rPr lang="pl-PL" dirty="0"/>
              <a:t> </a:t>
            </a:r>
            <a:r>
              <a:rPr lang="pl-PL" dirty="0" err="1"/>
              <a:t>describe</a:t>
            </a:r>
            <a:r>
              <a:rPr lang="pl-PL" dirty="0"/>
              <a:t> the </a:t>
            </a:r>
            <a:r>
              <a:rPr lang="pl-PL" dirty="0" err="1"/>
              <a:t>experience</a:t>
            </a:r>
            <a:r>
              <a:rPr lang="pl-PL" dirty="0"/>
              <a:t> and </a:t>
            </a:r>
            <a:r>
              <a:rPr lang="pl-PL" dirty="0" err="1"/>
              <a:t>track</a:t>
            </a:r>
            <a:r>
              <a:rPr lang="pl-PL" dirty="0"/>
              <a:t> </a:t>
            </a:r>
            <a:r>
              <a:rPr lang="pl-PL" dirty="0" err="1"/>
              <a:t>record</a:t>
            </a:r>
            <a:r>
              <a:rPr lang="pl-PL" dirty="0"/>
              <a:t> of the management team, and, </a:t>
            </a:r>
            <a:r>
              <a:rPr lang="pl-PL" dirty="0" err="1"/>
              <a:t>within</a:t>
            </a:r>
            <a:r>
              <a:rPr lang="pl-PL" dirty="0"/>
              <a:t> </a:t>
            </a:r>
            <a:r>
              <a:rPr lang="pl-PL" dirty="0" err="1"/>
              <a:t>larger</a:t>
            </a:r>
            <a:r>
              <a:rPr lang="pl-PL" dirty="0"/>
              <a:t> </a:t>
            </a:r>
            <a:r>
              <a:rPr lang="pl-PL" dirty="0" err="1"/>
              <a:t>organisations</a:t>
            </a:r>
            <a:r>
              <a:rPr lang="pl-PL" dirty="0"/>
              <a:t>, the plan </a:t>
            </a:r>
            <a:r>
              <a:rPr lang="pl-PL" dirty="0" err="1"/>
              <a:t>should</a:t>
            </a:r>
            <a:r>
              <a:rPr lang="pl-PL" dirty="0"/>
              <a:t> </a:t>
            </a:r>
            <a:r>
              <a:rPr lang="pl-PL" dirty="0" err="1"/>
              <a:t>have</a:t>
            </a:r>
            <a:r>
              <a:rPr lang="pl-PL" dirty="0"/>
              <a:t> the </a:t>
            </a:r>
            <a:r>
              <a:rPr lang="pl-PL" dirty="0" err="1"/>
              <a:t>support</a:t>
            </a:r>
            <a:r>
              <a:rPr lang="pl-PL" dirty="0"/>
              <a:t> of </a:t>
            </a:r>
            <a:r>
              <a:rPr lang="pl-PL" dirty="0" err="1"/>
              <a:t>those</a:t>
            </a:r>
            <a:r>
              <a:rPr lang="pl-PL" dirty="0"/>
              <a:t> in the </a:t>
            </a:r>
            <a:r>
              <a:rPr lang="pl-PL" dirty="0" err="1"/>
              <a:t>different</a:t>
            </a:r>
            <a:r>
              <a:rPr lang="pl-PL" dirty="0"/>
              <a:t> </a:t>
            </a:r>
            <a:r>
              <a:rPr lang="pl-PL" dirty="0" err="1"/>
              <a:t>functions</a:t>
            </a:r>
            <a:r>
              <a:rPr lang="pl-PL" dirty="0"/>
              <a:t> </a:t>
            </a:r>
            <a:r>
              <a:rPr lang="pl-PL" dirty="0" err="1"/>
              <a:t>who</a:t>
            </a:r>
            <a:r>
              <a:rPr lang="pl-PL" dirty="0"/>
              <a:t> </a:t>
            </a:r>
            <a:r>
              <a:rPr lang="pl-PL" dirty="0" err="1"/>
              <a:t>will</a:t>
            </a:r>
            <a:r>
              <a:rPr lang="pl-PL" dirty="0"/>
              <a:t> be </a:t>
            </a:r>
            <a:r>
              <a:rPr lang="pl-PL" dirty="0" err="1"/>
              <a:t>involved</a:t>
            </a:r>
            <a:r>
              <a:rPr lang="pl-PL" dirty="0"/>
              <a:t> in </a:t>
            </a:r>
            <a:r>
              <a:rPr lang="pl-PL" dirty="0" err="1"/>
              <a:t>implementing</a:t>
            </a:r>
            <a:r>
              <a:rPr lang="pl-PL" dirty="0"/>
              <a:t> </a:t>
            </a:r>
            <a:r>
              <a:rPr lang="pl-PL" dirty="0" err="1"/>
              <a:t>it</a:t>
            </a:r>
            <a:r>
              <a:rPr lang="pl-PL" dirty="0"/>
              <a:t>. </a:t>
            </a:r>
            <a:r>
              <a:rPr lang="pl-PL" dirty="0" err="1"/>
              <a:t>Lastly</a:t>
            </a:r>
            <a:r>
              <a:rPr lang="pl-PL" dirty="0"/>
              <a:t>, </a:t>
            </a:r>
            <a:r>
              <a:rPr lang="pl-PL" dirty="0" err="1"/>
              <a:t>it</a:t>
            </a:r>
            <a:r>
              <a:rPr lang="pl-PL" dirty="0"/>
              <a:t> </a:t>
            </a:r>
            <a:r>
              <a:rPr lang="pl-PL" dirty="0" err="1"/>
              <a:t>should</a:t>
            </a:r>
            <a:r>
              <a:rPr lang="pl-PL" dirty="0"/>
              <a:t> </a:t>
            </a:r>
            <a:r>
              <a:rPr lang="pl-PL" dirty="0" err="1"/>
              <a:t>identify</a:t>
            </a:r>
            <a:r>
              <a:rPr lang="pl-PL" dirty="0"/>
              <a:t> the </a:t>
            </a:r>
            <a:r>
              <a:rPr lang="pl-PL" dirty="0" err="1"/>
              <a:t>funding</a:t>
            </a:r>
            <a:r>
              <a:rPr lang="pl-PL" dirty="0"/>
              <a:t> </a:t>
            </a:r>
            <a:r>
              <a:rPr lang="pl-PL" dirty="0" err="1"/>
              <a:t>being</a:t>
            </a:r>
            <a:r>
              <a:rPr lang="pl-PL" dirty="0"/>
              <a:t> </a:t>
            </a:r>
            <a:r>
              <a:rPr lang="pl-PL" dirty="0" err="1"/>
              <a:t>sought</a:t>
            </a:r>
            <a:r>
              <a:rPr lang="pl-PL" dirty="0"/>
              <a:t> from </a:t>
            </a:r>
            <a:r>
              <a:rPr lang="pl-PL" dirty="0" err="1"/>
              <a:t>potential</a:t>
            </a:r>
            <a:r>
              <a:rPr lang="pl-PL" dirty="0"/>
              <a:t> </a:t>
            </a:r>
            <a:r>
              <a:rPr lang="pl-PL" dirty="0" err="1"/>
              <a:t>investors</a:t>
            </a:r>
            <a:r>
              <a:rPr lang="pl-PL" dirty="0"/>
              <a:t>.</a:t>
            </a:r>
          </a:p>
          <a:p>
            <a:endParaRPr lang="pl-PL" dirty="0"/>
          </a:p>
        </p:txBody>
      </p:sp>
    </p:spTree>
    <p:extLst>
      <p:ext uri="{BB962C8B-B14F-4D97-AF65-F5344CB8AC3E}">
        <p14:creationId xmlns:p14="http://schemas.microsoft.com/office/powerpoint/2010/main" val="2603825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E12188-1BF8-44B9-B4DF-EBD1165B0303}"/>
              </a:ext>
            </a:extLst>
          </p:cNvPr>
          <p:cNvSpPr>
            <a:spLocks noGrp="1"/>
          </p:cNvSpPr>
          <p:nvPr>
            <p:ph type="title"/>
          </p:nvPr>
        </p:nvSpPr>
        <p:spPr>
          <a:xfrm>
            <a:off x="1484311" y="225725"/>
            <a:ext cx="10018713" cy="1033732"/>
          </a:xfrm>
        </p:spPr>
        <p:txBody>
          <a:bodyPr/>
          <a:lstStyle/>
          <a:p>
            <a:r>
              <a:rPr lang="pl-PL" sz="4400" b="1" dirty="0"/>
              <a:t>A </a:t>
            </a:r>
            <a:r>
              <a:rPr lang="pl-PL" sz="4400" b="1" dirty="0" err="1"/>
              <a:t>good</a:t>
            </a:r>
            <a:r>
              <a:rPr lang="pl-PL" sz="4400" b="1" dirty="0"/>
              <a:t> business plan </a:t>
            </a:r>
            <a:r>
              <a:rPr lang="pl-PL" sz="4400" b="1" dirty="0" err="1"/>
              <a:t>checklist</a:t>
            </a:r>
            <a:r>
              <a:rPr lang="pl-PL" sz="4400" b="1" dirty="0"/>
              <a:t>:</a:t>
            </a:r>
          </a:p>
        </p:txBody>
      </p:sp>
      <p:sp>
        <p:nvSpPr>
          <p:cNvPr id="3" name="Symbol zastępczy zawartości 2">
            <a:extLst>
              <a:ext uri="{FF2B5EF4-FFF2-40B4-BE49-F238E27FC236}">
                <a16:creationId xmlns:a16="http://schemas.microsoft.com/office/drawing/2014/main" id="{7C5861E2-0D9D-488F-A616-B35616E6E609}"/>
              </a:ext>
            </a:extLst>
          </p:cNvPr>
          <p:cNvSpPr>
            <a:spLocks noGrp="1"/>
          </p:cNvSpPr>
          <p:nvPr>
            <p:ph idx="1"/>
          </p:nvPr>
        </p:nvSpPr>
        <p:spPr>
          <a:xfrm>
            <a:off x="1527442" y="2077528"/>
            <a:ext cx="10018713" cy="4446917"/>
          </a:xfrm>
        </p:spPr>
        <p:txBody>
          <a:bodyPr>
            <a:normAutofit/>
          </a:bodyPr>
          <a:lstStyle/>
          <a:p>
            <a:r>
              <a:rPr lang="pl-PL" sz="2800" dirty="0" err="1"/>
              <a:t>tells</a:t>
            </a:r>
            <a:r>
              <a:rPr lang="pl-PL" sz="2800" dirty="0"/>
              <a:t> a </a:t>
            </a:r>
            <a:r>
              <a:rPr lang="pl-PL" sz="2800" dirty="0" err="1"/>
              <a:t>coherent</a:t>
            </a:r>
            <a:r>
              <a:rPr lang="pl-PL" sz="2800" dirty="0"/>
              <a:t>, </a:t>
            </a:r>
            <a:r>
              <a:rPr lang="pl-PL" sz="2800" dirty="0" err="1"/>
              <a:t>consistent</a:t>
            </a:r>
            <a:r>
              <a:rPr lang="pl-PL" sz="2800" dirty="0"/>
              <a:t> and </a:t>
            </a:r>
            <a:r>
              <a:rPr lang="pl-PL" sz="2800" dirty="0" err="1"/>
              <a:t>cohesive</a:t>
            </a:r>
            <a:r>
              <a:rPr lang="pl-PL" sz="2800" dirty="0"/>
              <a:t>, </a:t>
            </a:r>
            <a:r>
              <a:rPr lang="pl-PL" sz="2800" dirty="0" err="1"/>
              <a:t>customer</a:t>
            </a:r>
            <a:r>
              <a:rPr lang="pl-PL" sz="2800" dirty="0"/>
              <a:t> </a:t>
            </a:r>
            <a:r>
              <a:rPr lang="pl-PL" sz="2800" dirty="0" err="1"/>
              <a:t>focused</a:t>
            </a:r>
            <a:r>
              <a:rPr lang="pl-PL" sz="2800" dirty="0"/>
              <a:t> story;</a:t>
            </a:r>
          </a:p>
          <a:p>
            <a:r>
              <a:rPr lang="pl-PL" sz="2800" dirty="0" err="1"/>
              <a:t>clearly</a:t>
            </a:r>
            <a:r>
              <a:rPr lang="pl-PL" sz="2800" dirty="0"/>
              <a:t> </a:t>
            </a:r>
            <a:r>
              <a:rPr lang="pl-PL" sz="2800" dirty="0" err="1"/>
              <a:t>defines</a:t>
            </a:r>
            <a:r>
              <a:rPr lang="pl-PL" sz="2800" dirty="0"/>
              <a:t> the market, </a:t>
            </a:r>
            <a:r>
              <a:rPr lang="pl-PL" sz="2800" dirty="0" err="1"/>
              <a:t>its</a:t>
            </a:r>
            <a:r>
              <a:rPr lang="pl-PL" sz="2800" dirty="0"/>
              <a:t> </a:t>
            </a:r>
            <a:r>
              <a:rPr lang="pl-PL" sz="2800" dirty="0" err="1"/>
              <a:t>prospects</a:t>
            </a:r>
            <a:r>
              <a:rPr lang="pl-PL" sz="2800" dirty="0"/>
              <a:t>, the </a:t>
            </a:r>
            <a:r>
              <a:rPr lang="pl-PL" sz="2800" dirty="0" err="1"/>
              <a:t>customers</a:t>
            </a:r>
            <a:r>
              <a:rPr lang="pl-PL" sz="2800" dirty="0"/>
              <a:t>, </a:t>
            </a:r>
            <a:r>
              <a:rPr lang="pl-PL" sz="2800" dirty="0" err="1"/>
              <a:t>suppliers</a:t>
            </a:r>
            <a:r>
              <a:rPr lang="pl-PL" sz="2800" dirty="0"/>
              <a:t> and </a:t>
            </a:r>
            <a:r>
              <a:rPr lang="pl-PL" sz="2800" dirty="0" err="1"/>
              <a:t>competitors</a:t>
            </a:r>
            <a:endParaRPr lang="pl-PL" sz="2800" dirty="0"/>
          </a:p>
          <a:p>
            <a:r>
              <a:rPr lang="pl-PL" sz="2800" dirty="0" err="1"/>
              <a:t>contains</a:t>
            </a:r>
            <a:r>
              <a:rPr lang="pl-PL" sz="2800" dirty="0"/>
              <a:t> </a:t>
            </a:r>
            <a:r>
              <a:rPr lang="pl-PL" sz="2800" dirty="0" err="1"/>
              <a:t>credible</a:t>
            </a:r>
            <a:r>
              <a:rPr lang="pl-PL" sz="2800" dirty="0"/>
              <a:t> business </a:t>
            </a:r>
            <a:r>
              <a:rPr lang="pl-PL" sz="2800" dirty="0" err="1"/>
              <a:t>planning</a:t>
            </a:r>
            <a:r>
              <a:rPr lang="pl-PL" sz="2800" dirty="0"/>
              <a:t> </a:t>
            </a:r>
            <a:r>
              <a:rPr lang="pl-PL" sz="2800" dirty="0" err="1"/>
              <a:t>assumptions</a:t>
            </a:r>
            <a:r>
              <a:rPr lang="pl-PL" sz="2800" dirty="0"/>
              <a:t> and </a:t>
            </a:r>
            <a:r>
              <a:rPr lang="pl-PL" sz="2800" dirty="0" err="1"/>
              <a:t>forecasts</a:t>
            </a:r>
            <a:r>
              <a:rPr lang="pl-PL" sz="2800" dirty="0"/>
              <a:t>;</a:t>
            </a:r>
          </a:p>
          <a:p>
            <a:r>
              <a:rPr lang="pl-PL" sz="2800" dirty="0"/>
              <a:t> </a:t>
            </a:r>
            <a:r>
              <a:rPr lang="pl-PL" sz="2800" dirty="0" err="1"/>
              <a:t>describes</a:t>
            </a:r>
            <a:r>
              <a:rPr lang="pl-PL" sz="2800" dirty="0"/>
              <a:t> </a:t>
            </a:r>
            <a:r>
              <a:rPr lang="pl-PL" sz="2800" dirty="0" err="1"/>
              <a:t>how</a:t>
            </a:r>
            <a:r>
              <a:rPr lang="pl-PL" sz="2800" dirty="0"/>
              <a:t> the business </a:t>
            </a:r>
            <a:r>
              <a:rPr lang="pl-PL" sz="2800" dirty="0" err="1"/>
              <a:t>will</a:t>
            </a:r>
            <a:r>
              <a:rPr lang="pl-PL" sz="2800" dirty="0"/>
              <a:t> </a:t>
            </a:r>
            <a:r>
              <a:rPr lang="pl-PL" sz="2800" dirty="0" err="1"/>
              <a:t>achieve</a:t>
            </a:r>
            <a:r>
              <a:rPr lang="pl-PL" sz="2800" dirty="0"/>
              <a:t> </a:t>
            </a:r>
            <a:r>
              <a:rPr lang="pl-PL" sz="2800" dirty="0" err="1"/>
              <a:t>sustainable</a:t>
            </a:r>
            <a:r>
              <a:rPr lang="pl-PL" sz="2800" dirty="0"/>
              <a:t> </a:t>
            </a:r>
            <a:r>
              <a:rPr lang="pl-PL" sz="2800" dirty="0" err="1"/>
              <a:t>competitive</a:t>
            </a:r>
            <a:r>
              <a:rPr lang="pl-PL" sz="2800" dirty="0"/>
              <a:t> </a:t>
            </a:r>
            <a:r>
              <a:rPr lang="pl-PL" sz="2800" dirty="0" err="1"/>
              <a:t>advantage</a:t>
            </a:r>
            <a:r>
              <a:rPr lang="pl-PL" sz="2800" dirty="0"/>
              <a:t>;</a:t>
            </a:r>
          </a:p>
          <a:p>
            <a:pPr marL="0" indent="0">
              <a:buNone/>
            </a:pPr>
            <a:endParaRPr lang="pl-PL" dirty="0"/>
          </a:p>
          <a:p>
            <a:endParaRPr lang="pl-PL" dirty="0"/>
          </a:p>
        </p:txBody>
      </p:sp>
    </p:spTree>
    <p:extLst>
      <p:ext uri="{BB962C8B-B14F-4D97-AF65-F5344CB8AC3E}">
        <p14:creationId xmlns:p14="http://schemas.microsoft.com/office/powerpoint/2010/main" val="619740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E12188-1BF8-44B9-B4DF-EBD1165B0303}"/>
              </a:ext>
            </a:extLst>
          </p:cNvPr>
          <p:cNvSpPr>
            <a:spLocks noGrp="1"/>
          </p:cNvSpPr>
          <p:nvPr>
            <p:ph type="title"/>
          </p:nvPr>
        </p:nvSpPr>
        <p:spPr>
          <a:xfrm>
            <a:off x="1541820" y="53196"/>
            <a:ext cx="10018713" cy="1163128"/>
          </a:xfrm>
        </p:spPr>
        <p:txBody>
          <a:bodyPr/>
          <a:lstStyle/>
          <a:p>
            <a:r>
              <a:rPr lang="pl-PL" sz="4400" b="1" dirty="0"/>
              <a:t>A </a:t>
            </a:r>
            <a:r>
              <a:rPr lang="pl-PL" sz="4400" b="1" dirty="0" err="1"/>
              <a:t>good</a:t>
            </a:r>
            <a:r>
              <a:rPr lang="pl-PL" sz="4400" b="1" dirty="0"/>
              <a:t> business plan </a:t>
            </a:r>
            <a:r>
              <a:rPr lang="pl-PL" sz="4400" b="1" dirty="0" err="1"/>
              <a:t>checklist</a:t>
            </a:r>
            <a:r>
              <a:rPr lang="pl-PL" sz="4400" b="1" dirty="0"/>
              <a:t>:</a:t>
            </a:r>
            <a:endParaRPr lang="pl-PL" sz="4400"/>
          </a:p>
        </p:txBody>
      </p:sp>
      <p:sp>
        <p:nvSpPr>
          <p:cNvPr id="3" name="Symbol zastępczy zawartości 2">
            <a:extLst>
              <a:ext uri="{FF2B5EF4-FFF2-40B4-BE49-F238E27FC236}">
                <a16:creationId xmlns:a16="http://schemas.microsoft.com/office/drawing/2014/main" id="{7C5861E2-0D9D-488F-A616-B35616E6E609}"/>
              </a:ext>
            </a:extLst>
          </p:cNvPr>
          <p:cNvSpPr>
            <a:spLocks noGrp="1"/>
          </p:cNvSpPr>
          <p:nvPr>
            <p:ph idx="1"/>
          </p:nvPr>
        </p:nvSpPr>
        <p:spPr>
          <a:xfrm>
            <a:off x="1484310" y="1272396"/>
            <a:ext cx="10018713" cy="4518804"/>
          </a:xfrm>
        </p:spPr>
        <p:txBody>
          <a:bodyPr>
            <a:normAutofit/>
          </a:bodyPr>
          <a:lstStyle/>
          <a:p>
            <a:endParaRPr lang="pl-PL" dirty="0"/>
          </a:p>
          <a:p>
            <a:r>
              <a:rPr lang="pl-PL" sz="2800" dirty="0"/>
              <a:t> </a:t>
            </a:r>
            <a:r>
              <a:rPr lang="pl-PL" sz="2800" dirty="0" err="1"/>
              <a:t>identifies</a:t>
            </a:r>
            <a:r>
              <a:rPr lang="pl-PL" sz="2800" dirty="0"/>
              <a:t> the </a:t>
            </a:r>
            <a:r>
              <a:rPr lang="pl-PL" sz="2800" dirty="0" err="1"/>
              <a:t>assumptions</a:t>
            </a:r>
            <a:r>
              <a:rPr lang="pl-PL" sz="2800" dirty="0"/>
              <a:t> to </a:t>
            </a:r>
            <a:r>
              <a:rPr lang="pl-PL" sz="2800" dirty="0" err="1"/>
              <a:t>which</a:t>
            </a:r>
            <a:r>
              <a:rPr lang="pl-PL" sz="2800" dirty="0"/>
              <a:t> the business </a:t>
            </a:r>
            <a:r>
              <a:rPr lang="pl-PL" sz="2800" dirty="0" err="1"/>
              <a:t>is</a:t>
            </a:r>
            <a:r>
              <a:rPr lang="pl-PL" sz="2800" dirty="0"/>
              <a:t> most </a:t>
            </a:r>
            <a:r>
              <a:rPr lang="pl-PL" sz="2800" dirty="0" err="1"/>
              <a:t>sensitive</a:t>
            </a:r>
            <a:r>
              <a:rPr lang="pl-PL" sz="2800" dirty="0"/>
              <a:t>, </a:t>
            </a:r>
          </a:p>
          <a:p>
            <a:r>
              <a:rPr lang="pl-PL" sz="2800" dirty="0"/>
              <a:t>the </a:t>
            </a:r>
            <a:r>
              <a:rPr lang="pl-PL" sz="2800" dirty="0" err="1"/>
              <a:t>potential</a:t>
            </a:r>
            <a:r>
              <a:rPr lang="pl-PL" sz="2800" dirty="0"/>
              <a:t> </a:t>
            </a:r>
            <a:r>
              <a:rPr lang="pl-PL" sz="2800" dirty="0" err="1"/>
              <a:t>risks</a:t>
            </a:r>
            <a:r>
              <a:rPr lang="pl-PL" sz="2800" dirty="0"/>
              <a:t> and </a:t>
            </a:r>
            <a:r>
              <a:rPr lang="pl-PL" sz="2800" dirty="0" err="1"/>
              <a:t>any</a:t>
            </a:r>
            <a:r>
              <a:rPr lang="pl-PL" sz="2800" dirty="0"/>
              <a:t> </a:t>
            </a:r>
            <a:r>
              <a:rPr lang="pl-PL" sz="2800" dirty="0" err="1"/>
              <a:t>mitigating</a:t>
            </a:r>
            <a:r>
              <a:rPr lang="pl-PL" sz="2800" dirty="0"/>
              <a:t> </a:t>
            </a:r>
            <a:r>
              <a:rPr lang="pl-PL" sz="2800" dirty="0" err="1"/>
              <a:t>actions</a:t>
            </a:r>
            <a:r>
              <a:rPr lang="pl-PL" sz="2800" dirty="0"/>
              <a:t>;</a:t>
            </a:r>
          </a:p>
          <a:p>
            <a:r>
              <a:rPr lang="pl-PL" sz="2800" dirty="0"/>
              <a:t> </a:t>
            </a:r>
            <a:r>
              <a:rPr lang="pl-PL" sz="2800" dirty="0" err="1"/>
              <a:t>is</a:t>
            </a:r>
            <a:r>
              <a:rPr lang="pl-PL" sz="2800" dirty="0"/>
              <a:t> </a:t>
            </a:r>
            <a:r>
              <a:rPr lang="pl-PL" sz="2800" dirty="0" err="1"/>
              <a:t>supported</a:t>
            </a:r>
            <a:r>
              <a:rPr lang="pl-PL" sz="2800" dirty="0"/>
              <a:t> by </a:t>
            </a:r>
            <a:r>
              <a:rPr lang="pl-PL" sz="2800" dirty="0" err="1"/>
              <a:t>those</a:t>
            </a:r>
            <a:r>
              <a:rPr lang="pl-PL" sz="2800" dirty="0"/>
              <a:t> </a:t>
            </a:r>
            <a:r>
              <a:rPr lang="pl-PL" sz="2800" dirty="0" err="1"/>
              <a:t>that</a:t>
            </a:r>
            <a:r>
              <a:rPr lang="pl-PL" sz="2800" dirty="0"/>
              <a:t> </a:t>
            </a:r>
            <a:r>
              <a:rPr lang="pl-PL" sz="2800" dirty="0" err="1"/>
              <a:t>must</a:t>
            </a:r>
            <a:r>
              <a:rPr lang="pl-PL" sz="2800" dirty="0"/>
              <a:t> </a:t>
            </a:r>
            <a:r>
              <a:rPr lang="pl-PL" sz="2800" dirty="0" err="1"/>
              <a:t>implement</a:t>
            </a:r>
            <a:r>
              <a:rPr lang="pl-PL" sz="2800" dirty="0"/>
              <a:t> </a:t>
            </a:r>
            <a:r>
              <a:rPr lang="pl-PL" sz="2800" dirty="0" err="1"/>
              <a:t>it</a:t>
            </a:r>
            <a:r>
              <a:rPr lang="pl-PL" sz="2800" dirty="0"/>
              <a:t>;</a:t>
            </a:r>
          </a:p>
          <a:p>
            <a:r>
              <a:rPr lang="pl-PL" sz="2800" dirty="0"/>
              <a:t> </a:t>
            </a:r>
            <a:r>
              <a:rPr lang="pl-PL" sz="2800" dirty="0" err="1"/>
              <a:t>contains</a:t>
            </a:r>
            <a:r>
              <a:rPr lang="pl-PL" sz="2800" dirty="0"/>
              <a:t> a </a:t>
            </a:r>
            <a:r>
              <a:rPr lang="pl-PL" sz="2800" dirty="0" err="1"/>
              <a:t>description</a:t>
            </a:r>
            <a:r>
              <a:rPr lang="pl-PL" sz="2800" dirty="0"/>
              <a:t> of the </a:t>
            </a:r>
            <a:r>
              <a:rPr lang="pl-PL" sz="2800" dirty="0" err="1"/>
              <a:t>individuals</a:t>
            </a:r>
            <a:r>
              <a:rPr lang="pl-PL" sz="2800" dirty="0"/>
              <a:t> </a:t>
            </a:r>
            <a:r>
              <a:rPr lang="pl-PL" sz="2800" dirty="0" err="1"/>
              <a:t>involved</a:t>
            </a:r>
            <a:r>
              <a:rPr lang="pl-PL" sz="2800" dirty="0"/>
              <a:t> in </a:t>
            </a:r>
            <a:r>
              <a:rPr lang="pl-PL" sz="2800" dirty="0" err="1"/>
              <a:t>managing</a:t>
            </a:r>
            <a:r>
              <a:rPr lang="pl-PL" sz="2800" dirty="0"/>
              <a:t> the business;</a:t>
            </a:r>
          </a:p>
          <a:p>
            <a:r>
              <a:rPr lang="pl-PL" sz="2800" dirty="0"/>
              <a:t> </a:t>
            </a:r>
            <a:r>
              <a:rPr lang="pl-PL" sz="2800" dirty="0" err="1"/>
              <a:t>identifies</a:t>
            </a:r>
            <a:r>
              <a:rPr lang="pl-PL" sz="2800" dirty="0"/>
              <a:t> the </a:t>
            </a:r>
            <a:r>
              <a:rPr lang="pl-PL" sz="2800" dirty="0" err="1"/>
              <a:t>funding</a:t>
            </a:r>
            <a:r>
              <a:rPr lang="pl-PL" sz="2800" dirty="0"/>
              <a:t> </a:t>
            </a:r>
            <a:r>
              <a:rPr lang="pl-PL" sz="2800" dirty="0" err="1"/>
              <a:t>requirement</a:t>
            </a:r>
            <a:r>
              <a:rPr lang="pl-PL" sz="2800" dirty="0"/>
              <a:t> for the business.</a:t>
            </a:r>
          </a:p>
          <a:p>
            <a:endParaRPr lang="pl-PL" dirty="0"/>
          </a:p>
        </p:txBody>
      </p:sp>
    </p:spTree>
    <p:extLst>
      <p:ext uri="{BB962C8B-B14F-4D97-AF65-F5344CB8AC3E}">
        <p14:creationId xmlns:p14="http://schemas.microsoft.com/office/powerpoint/2010/main" val="84356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E12188-1BF8-44B9-B4DF-EBD1165B0303}"/>
              </a:ext>
            </a:extLst>
          </p:cNvPr>
          <p:cNvSpPr>
            <a:spLocks noGrp="1"/>
          </p:cNvSpPr>
          <p:nvPr>
            <p:ph type="title"/>
          </p:nvPr>
        </p:nvSpPr>
        <p:spPr>
          <a:xfrm>
            <a:off x="1484311" y="283234"/>
            <a:ext cx="10018713" cy="904335"/>
          </a:xfrm>
        </p:spPr>
        <p:txBody>
          <a:bodyPr/>
          <a:lstStyle/>
          <a:p>
            <a:r>
              <a:rPr lang="pl-PL" sz="4800" b="1"/>
              <a:t>Securing finance</a:t>
            </a:r>
            <a:endParaRPr lang="pl-PL"/>
          </a:p>
        </p:txBody>
      </p:sp>
      <p:sp>
        <p:nvSpPr>
          <p:cNvPr id="3" name="Symbol zastępczy zawartości 2">
            <a:extLst>
              <a:ext uri="{FF2B5EF4-FFF2-40B4-BE49-F238E27FC236}">
                <a16:creationId xmlns:a16="http://schemas.microsoft.com/office/drawing/2014/main" id="{7C5861E2-0D9D-488F-A616-B35616E6E609}"/>
              </a:ext>
            </a:extLst>
          </p:cNvPr>
          <p:cNvSpPr>
            <a:spLocks noGrp="1"/>
          </p:cNvSpPr>
          <p:nvPr>
            <p:ph idx="1"/>
          </p:nvPr>
        </p:nvSpPr>
        <p:spPr>
          <a:xfrm>
            <a:off x="1484310" y="1286773"/>
            <a:ext cx="10018713" cy="4835106"/>
          </a:xfrm>
        </p:spPr>
        <p:txBody>
          <a:bodyPr/>
          <a:lstStyle/>
          <a:p>
            <a:pPr marL="0" indent="0" algn="just">
              <a:buNone/>
            </a:pPr>
            <a:r>
              <a:rPr lang="pl-PL"/>
              <a:t>Most business plans are prepared in order to secure some form of funding. In the case of new business ideas, banks, venture capitalists and other providers of capital place great emphasis on the business plan, as this is often all they have to rely upon. The business plan will generally focus on the growth prospects for the market and the sources of sustainable competitive advantage for the business. The emphasis will be more on strategic and tactical considerations, as well as the financial projections, rather than on operational detail.</a:t>
            </a:r>
          </a:p>
          <a:p>
            <a:endParaRPr lang="pl-PL" dirty="0"/>
          </a:p>
        </p:txBody>
      </p:sp>
    </p:spTree>
    <p:extLst>
      <p:ext uri="{BB962C8B-B14F-4D97-AF65-F5344CB8AC3E}">
        <p14:creationId xmlns:p14="http://schemas.microsoft.com/office/powerpoint/2010/main" val="36820698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a">
  <a:themeElements>
    <a:clrScheme name="Paralaksa">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aksa">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a">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0</TotalTime>
  <Words>0</Words>
  <Application>Microsoft Office PowerPoint</Application>
  <PresentationFormat>Panoramiczny</PresentationFormat>
  <Paragraphs>0</Paragraphs>
  <Slides>30</Slides>
  <Notes>0</Notes>
  <HiddenSlides>0</HiddenSlides>
  <MMClips>0</MMClips>
  <ScaleCrop>false</ScaleCrop>
  <HeadingPairs>
    <vt:vector size="4" baseType="variant">
      <vt:variant>
        <vt:lpstr>Motyw</vt:lpstr>
      </vt:variant>
      <vt:variant>
        <vt:i4>1</vt:i4>
      </vt:variant>
      <vt:variant>
        <vt:lpstr>Tytuły slajdów</vt:lpstr>
      </vt:variant>
      <vt:variant>
        <vt:i4>30</vt:i4>
      </vt:variant>
    </vt:vector>
  </HeadingPairs>
  <TitlesOfParts>
    <vt:vector size="31" baseType="lpstr">
      <vt:lpstr>Paralaksa</vt:lpstr>
      <vt:lpstr>Business Planning </vt:lpstr>
      <vt:lpstr>Office hours</vt:lpstr>
      <vt:lpstr>Recommended reading</vt:lpstr>
      <vt:lpstr>The business plan</vt:lpstr>
      <vt:lpstr>The business plan</vt:lpstr>
      <vt:lpstr>The business plan </vt:lpstr>
      <vt:lpstr>A good business plan checklist:</vt:lpstr>
      <vt:lpstr>A good business plan checklist:</vt:lpstr>
      <vt:lpstr>Securing finance</vt:lpstr>
      <vt:lpstr>Operational management and budgeting</vt:lpstr>
      <vt:lpstr>Bankers and others providing debt financing</vt:lpstr>
      <vt:lpstr>The management team of a large, existing business</vt:lpstr>
      <vt:lpstr>The management team of a large, existing business (the list of potential questions)</vt:lpstr>
      <vt:lpstr>The management team of a large, existing business (the list of potential questions)</vt:lpstr>
      <vt:lpstr>A BUSINESS PLAN TEMPLATE</vt:lpstr>
      <vt:lpstr>A business plan template</vt:lpstr>
      <vt:lpstr>Executive summary</vt:lpstr>
      <vt:lpstr>Basic business information</vt:lpstr>
      <vt:lpstr>Current business situation</vt:lpstr>
      <vt:lpstr>Strategic analysis</vt:lpstr>
      <vt:lpstr>Strategic plan</vt:lpstr>
      <vt:lpstr>Marketing plan</vt:lpstr>
      <vt:lpstr>Operations/production</vt:lpstr>
      <vt:lpstr>Research and development</vt:lpstr>
      <vt:lpstr>Management and organisation</vt:lpstr>
      <vt:lpstr>Forecasts and financial data</vt:lpstr>
      <vt:lpstr>Financing</vt:lpstr>
      <vt:lpstr>Risk analysis</vt:lpstr>
      <vt:lpstr>Business controls</vt:lpstr>
      <vt:lpstr>Attachments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
  <cp:lastModifiedBy/>
  <cp:revision>1505</cp:revision>
  <dcterms:created xsi:type="dcterms:W3CDTF">2012-08-15T16:54:36Z</dcterms:created>
  <dcterms:modified xsi:type="dcterms:W3CDTF">2019-03-25T08:39:52Z</dcterms:modified>
</cp:coreProperties>
</file>