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5" r:id="rId4"/>
    <p:sldId id="266" r:id="rId5"/>
    <p:sldId id="263" r:id="rId6"/>
    <p:sldId id="258" r:id="rId7"/>
    <p:sldId id="259" r:id="rId8"/>
    <p:sldId id="260" r:id="rId9"/>
    <p:sldId id="261" r:id="rId10"/>
    <p:sldId id="262" r:id="rId11"/>
    <p:sldId id="264" r:id="rId12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67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rójkąt prostokątny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Tytuł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17" name="Podtytuł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pl-PL" smtClean="0"/>
              <a:t>Kliknij, aby edytować styl wzorca podtytułu</a:t>
            </a:r>
            <a:endParaRPr kumimoji="0" lang="en-US"/>
          </a:p>
        </p:txBody>
      </p:sp>
      <p:grpSp>
        <p:nvGrpSpPr>
          <p:cNvPr id="2" name="Grupa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Dowolny kształt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8" name="Dowolny kształt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1" name="Dowolny kształt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Łącznik prosty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Symbol zastępczy daty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AAE07D24-9E61-4F99-8619-C98F30F7F1A7}" type="datetimeFigureOut">
              <a:rPr lang="pl-PL" smtClean="0"/>
              <a:pPr/>
              <a:t>02.03.2020</a:t>
            </a:fld>
            <a:endParaRPr lang="pl-PL"/>
          </a:p>
        </p:txBody>
      </p:sp>
      <p:sp>
        <p:nvSpPr>
          <p:cNvPr id="19" name="Symbol zastępczy stopki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pl-PL"/>
          </a:p>
        </p:txBody>
      </p:sp>
      <p:sp>
        <p:nvSpPr>
          <p:cNvPr id="27" name="Symbol zastępczy numeru slajdu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9270930-7662-4336-B0E1-81B071375C1F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E07D24-9E61-4F99-8619-C98F30F7F1A7}" type="datetimeFigureOut">
              <a:rPr lang="pl-PL" smtClean="0"/>
              <a:pPr/>
              <a:t>02.03.2020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270930-7662-4336-B0E1-81B071375C1F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E07D24-9E61-4F99-8619-C98F30F7F1A7}" type="datetimeFigureOut">
              <a:rPr lang="pl-PL" smtClean="0"/>
              <a:pPr/>
              <a:t>02.03.2020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270930-7662-4336-B0E1-81B071375C1F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E07D24-9E61-4F99-8619-C98F30F7F1A7}" type="datetimeFigureOut">
              <a:rPr lang="pl-PL" smtClean="0"/>
              <a:pPr/>
              <a:t>02.03.2020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270930-7662-4336-B0E1-81B071375C1F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7" name="Tytuł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E07D24-9E61-4F99-8619-C98F30F7F1A7}" type="datetimeFigureOut">
              <a:rPr lang="pl-PL" smtClean="0"/>
              <a:pPr/>
              <a:t>02.03.2020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270930-7662-4336-B0E1-81B071375C1F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7" name="Pag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8" name="Pag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E07D24-9E61-4F99-8619-C98F30F7F1A7}" type="datetimeFigureOut">
              <a:rPr lang="pl-PL" smtClean="0"/>
              <a:pPr/>
              <a:t>02.03.2020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270930-7662-4336-B0E1-81B071375C1F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8" name="Tytuł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ównani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5" name="Symbol zastępczy zawartości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E07D24-9E61-4F99-8619-C98F30F7F1A7}" type="datetimeFigureOut">
              <a:rPr lang="pl-PL" smtClean="0"/>
              <a:pPr/>
              <a:t>02.03.2020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270930-7662-4336-B0E1-81B071375C1F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E07D24-9E61-4F99-8619-C98F30F7F1A7}" type="datetimeFigureOut">
              <a:rPr lang="pl-PL" smtClean="0"/>
              <a:pPr/>
              <a:t>02.03.2020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270930-7662-4336-B0E1-81B071375C1F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6" name="Tytuł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E07D24-9E61-4F99-8619-C98F30F7F1A7}" type="datetimeFigureOut">
              <a:rPr lang="pl-PL" smtClean="0"/>
              <a:pPr/>
              <a:t>02.03.2020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270930-7662-4336-B0E1-81B071375C1F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Zawartość z podpisem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AAE07D24-9E61-4F99-8619-C98F30F7F1A7}" type="datetimeFigureOut">
              <a:rPr lang="pl-PL" smtClean="0"/>
              <a:pPr/>
              <a:t>02.03.2020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270930-7662-4336-B0E1-81B071375C1F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az z podpisem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pl-PL" smtClean="0"/>
              <a:t>Kliknij ikonę, aby dodać obraz</a:t>
            </a:r>
            <a:endParaRPr kumimoji="0" lang="en-US" dirty="0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AAE07D24-9E61-4F99-8619-C98F30F7F1A7}" type="datetimeFigureOut">
              <a:rPr lang="pl-PL" smtClean="0"/>
              <a:pPr/>
              <a:t>02.03.2020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9270930-7662-4336-B0E1-81B071375C1F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8" name="Dowolny kształt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Dowolny kształt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Trójkąt prostokątny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1" name="Łącznik prosty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Pag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13" name="Pag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owolny kształt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Dowolny kształt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Trójkąt prostokątny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5" name="Łącznik prosty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Symbol zastępczy tytułu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0" name="Symbol zastępczy tekstu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  <a:p>
            <a:pPr lvl="1" eaLnBrk="1" latinLnBrk="0" hangingPunct="1"/>
            <a:r>
              <a:rPr kumimoji="0" lang="pl-PL" smtClean="0"/>
              <a:t>Drugi poziom</a:t>
            </a:r>
          </a:p>
          <a:p>
            <a:pPr lvl="2" eaLnBrk="1" latinLnBrk="0" hangingPunct="1"/>
            <a:r>
              <a:rPr kumimoji="0" lang="pl-PL" smtClean="0"/>
              <a:t>Trzeci poziom</a:t>
            </a:r>
          </a:p>
          <a:p>
            <a:pPr lvl="3" eaLnBrk="1" latinLnBrk="0" hangingPunct="1"/>
            <a:r>
              <a:rPr kumimoji="0" lang="pl-PL" smtClean="0"/>
              <a:t>Czwarty poziom</a:t>
            </a:r>
          </a:p>
          <a:p>
            <a:pPr lvl="4" eaLnBrk="1" latinLnBrk="0" hangingPunct="1"/>
            <a:r>
              <a:rPr kumimoji="0" lang="pl-PL" smtClean="0"/>
              <a:t>Piąty poziom</a:t>
            </a:r>
            <a:endParaRPr kumimoji="0" lang="en-US"/>
          </a:p>
        </p:txBody>
      </p:sp>
      <p:sp>
        <p:nvSpPr>
          <p:cNvPr id="10" name="Symbol zastępczy daty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AAE07D24-9E61-4F99-8619-C98F30F7F1A7}" type="datetimeFigureOut">
              <a:rPr lang="pl-PL" smtClean="0"/>
              <a:pPr/>
              <a:t>02.03.2020</a:t>
            </a:fld>
            <a:endParaRPr lang="pl-PL"/>
          </a:p>
        </p:txBody>
      </p:sp>
      <p:sp>
        <p:nvSpPr>
          <p:cNvPr id="22" name="Symbol zastępczy stopki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pl-PL"/>
          </a:p>
        </p:txBody>
      </p:sp>
      <p:sp>
        <p:nvSpPr>
          <p:cNvPr id="18" name="Symbol zastępczy numeru slajdu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79270930-7662-4336-B0E1-81B071375C1F}" type="slidenum">
              <a:rPr lang="pl-PL" smtClean="0"/>
              <a:pPr/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pl-PL" dirty="0" smtClean="0"/>
              <a:t>Podstawy Prawa Pracy – ćwiczenia</a:t>
            </a:r>
            <a:br>
              <a:rPr lang="pl-PL" dirty="0" smtClean="0"/>
            </a:br>
            <a:r>
              <a:rPr lang="pl-PL" dirty="0" smtClean="0"/>
              <a:t>dr Jacek Borowicz</a:t>
            </a:r>
            <a:endParaRPr lang="pl-PL" dirty="0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l-PL" dirty="0" smtClean="0"/>
              <a:t>Organizacja i zawartość ćwiczeń</a:t>
            </a:r>
            <a:endParaRPr lang="pl-PL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endParaRPr lang="pl-PL" dirty="0" smtClean="0"/>
          </a:p>
          <a:p>
            <a:pPr algn="ctr">
              <a:buNone/>
            </a:pPr>
            <a:r>
              <a:rPr lang="pl-PL" dirty="0" smtClean="0"/>
              <a:t>Ustawa z dnia 13 marca 2003 r.</a:t>
            </a:r>
          </a:p>
          <a:p>
            <a:pPr algn="ctr">
              <a:buNone/>
            </a:pPr>
            <a:r>
              <a:rPr lang="pl-PL" i="1" dirty="0" smtClean="0"/>
              <a:t>o szczególnych zasadach rozwiązywania z pracownikami stosunków pracy z przyczyn niedotyczących pracowników</a:t>
            </a:r>
          </a:p>
          <a:p>
            <a:pPr algn="ctr">
              <a:buNone/>
            </a:pPr>
            <a:r>
              <a:rPr lang="pl-PL" dirty="0" smtClean="0"/>
              <a:t>Najnowszy tekst ze zmianami</a:t>
            </a:r>
          </a:p>
          <a:p>
            <a:pPr algn="ctr">
              <a:buNone/>
            </a:pPr>
            <a:endParaRPr lang="pl-PL" dirty="0"/>
          </a:p>
          <a:p>
            <a:pPr algn="r">
              <a:buNone/>
            </a:pPr>
            <a:endParaRPr lang="pl-PL" sz="1800" dirty="0" smtClean="0"/>
          </a:p>
          <a:p>
            <a:pPr algn="ctr">
              <a:buNone/>
            </a:pPr>
            <a:endParaRPr lang="pl-PL" i="1" dirty="0" smtClean="0"/>
          </a:p>
          <a:p>
            <a:pPr>
              <a:buNone/>
            </a:pPr>
            <a:endParaRPr lang="pl-PL" i="1" dirty="0" smtClean="0"/>
          </a:p>
          <a:p>
            <a:pPr algn="ctr">
              <a:buNone/>
            </a:pPr>
            <a:endParaRPr lang="pl-PL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Materiały do ćwiczeń</a:t>
            </a:r>
            <a:endParaRPr lang="pl-PL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endParaRPr lang="pl-PL" i="1" dirty="0" smtClean="0"/>
          </a:p>
          <a:p>
            <a:pPr algn="ctr">
              <a:buNone/>
            </a:pPr>
            <a:r>
              <a:rPr lang="pl-PL" dirty="0" smtClean="0"/>
              <a:t>Inne pomocnicze materiały dydaktyczne będą zamieszczane w razie potrzeby na bieżąco na stronie wydziałowej.</a:t>
            </a:r>
          </a:p>
          <a:p>
            <a:pPr algn="ctr">
              <a:buNone/>
            </a:pPr>
            <a:endParaRPr lang="pl-PL" dirty="0" smtClean="0"/>
          </a:p>
          <a:p>
            <a:pPr algn="ctr">
              <a:buNone/>
            </a:pPr>
            <a:r>
              <a:rPr lang="pl-PL" dirty="0" smtClean="0"/>
              <a:t>Materiały te są obowiązujące i wchodzą w </a:t>
            </a:r>
            <a:r>
              <a:rPr lang="pl-PL" smtClean="0"/>
              <a:t>zakres kolokwium/egzaminu</a:t>
            </a:r>
            <a:r>
              <a:rPr lang="pl-PL" dirty="0" smtClean="0"/>
              <a:t>!!!</a:t>
            </a:r>
          </a:p>
          <a:p>
            <a:pPr>
              <a:buNone/>
            </a:pPr>
            <a:endParaRPr lang="pl-PL" i="1" dirty="0" smtClean="0"/>
          </a:p>
          <a:p>
            <a:pPr algn="ctr">
              <a:buNone/>
            </a:pPr>
            <a:endParaRPr lang="pl-PL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Materiały do ćwiczeń</a:t>
            </a:r>
            <a:endParaRPr lang="pl-PL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pl-PL" b="1" dirty="0" smtClean="0"/>
              <a:t>Dr Jacek Borowicz</a:t>
            </a:r>
          </a:p>
          <a:p>
            <a:pPr algn="ctr">
              <a:buNone/>
            </a:pPr>
            <a:endParaRPr lang="pl-PL" dirty="0" smtClean="0"/>
          </a:p>
          <a:p>
            <a:r>
              <a:rPr lang="pl-PL" dirty="0" err="1" smtClean="0"/>
              <a:t>borowicz@prawo.uni.wroc.pl</a:t>
            </a:r>
            <a:endParaRPr lang="pl-PL" dirty="0" smtClean="0"/>
          </a:p>
          <a:p>
            <a:r>
              <a:rPr lang="pl-PL" dirty="0" smtClean="0"/>
              <a:t>Pok.121, budynek A</a:t>
            </a:r>
          </a:p>
          <a:p>
            <a:r>
              <a:rPr lang="pl-PL" dirty="0" smtClean="0"/>
              <a:t>Informacje o kontakcie, dyżurach, ogłoszenia bieżące na stronie wydziałowej</a:t>
            </a:r>
          </a:p>
          <a:p>
            <a:pPr>
              <a:buNone/>
            </a:pPr>
            <a:endParaRPr lang="pl-PL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Prowadzący ćwiczenia</a:t>
            </a:r>
            <a:endParaRPr lang="pl-PL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endParaRPr lang="pl-PL" dirty="0" smtClean="0"/>
          </a:p>
          <a:p>
            <a:r>
              <a:rPr lang="pl-PL" dirty="0" smtClean="0"/>
              <a:t>Forma zajęć: obowiązkowa</a:t>
            </a:r>
          </a:p>
          <a:p>
            <a:r>
              <a:rPr lang="pl-PL" dirty="0" smtClean="0"/>
              <a:t>Nieobecności: usprawiedliwianie lub zaliczanie, uprzedzanie o nieobecnościach planowanych</a:t>
            </a:r>
          </a:p>
          <a:p>
            <a:r>
              <a:rPr lang="pl-PL" dirty="0" smtClean="0"/>
              <a:t>Podstawa zaliczenia: uregulowana kwestia obecności na wszystkich zajęciach w semestrze, zaliczone kolokwium w zakresie całości materiału</a:t>
            </a:r>
            <a:endParaRPr lang="pl-PL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Ćwiczenia</a:t>
            </a:r>
            <a:endParaRPr lang="pl-PL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endParaRPr lang="pl-PL" dirty="0" smtClean="0"/>
          </a:p>
          <a:p>
            <a:pPr algn="ctr">
              <a:buNone/>
            </a:pPr>
            <a:endParaRPr lang="pl-PL" dirty="0" smtClean="0"/>
          </a:p>
          <a:p>
            <a:r>
              <a:rPr lang="pl-PL" dirty="0" smtClean="0"/>
              <a:t>Forma: obowiązkowa, pisemna</a:t>
            </a:r>
          </a:p>
          <a:p>
            <a:r>
              <a:rPr lang="pl-PL" dirty="0" smtClean="0"/>
              <a:t>3 części: test, przypadki praktyczne, pytania opisowe</a:t>
            </a:r>
          </a:p>
          <a:p>
            <a:pPr marL="109728" indent="0">
              <a:buNone/>
            </a:pPr>
            <a:endParaRPr lang="pl-PL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dirty="0" smtClean="0"/>
              <a:t>Kolokwium zaliczeniowe</a:t>
            </a:r>
            <a:endParaRPr lang="pl-PL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 smtClean="0"/>
              <a:t>Nawiązanie stosunku pracy na podstawie umowy o </a:t>
            </a:r>
            <a:r>
              <a:rPr lang="pl-PL" dirty="0" smtClean="0"/>
              <a:t>pracę, pojęcie stosunku pracy</a:t>
            </a:r>
            <a:endParaRPr lang="pl-PL" dirty="0" smtClean="0"/>
          </a:p>
          <a:p>
            <a:r>
              <a:rPr lang="pl-PL" dirty="0" smtClean="0"/>
              <a:t>Umowa o prace: rodzaje ( na okres próbny, na czas określony, na czas nieokreślony), klasyfikacja, tryb zawierania, forma i treść</a:t>
            </a:r>
          </a:p>
          <a:p>
            <a:r>
              <a:rPr lang="pl-PL" dirty="0" smtClean="0"/>
              <a:t>Konsekwencje błędów i braków w treści umowy o pracę</a:t>
            </a:r>
          </a:p>
          <a:p>
            <a:r>
              <a:rPr lang="pl-PL" dirty="0" smtClean="0"/>
              <a:t>Umowy o pracę – sporządzanie standardowych umów o pracę</a:t>
            </a:r>
            <a:endParaRPr lang="pl-PL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Tematyka ćwiczeń</a:t>
            </a:r>
            <a:endParaRPr lang="pl-PL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pl-PL" dirty="0" smtClean="0"/>
              <a:t>Ustanie stosunku pracy</a:t>
            </a:r>
          </a:p>
          <a:p>
            <a:r>
              <a:rPr lang="pl-PL" dirty="0" smtClean="0"/>
              <a:t>Rozwiązanie umowy  pracę za porozumieniem stron</a:t>
            </a:r>
          </a:p>
          <a:p>
            <a:r>
              <a:rPr lang="pl-PL" dirty="0" smtClean="0"/>
              <a:t>Wypowiedzenie umowy o pracę – procedura, forma, treść ( na okres próbny , na czas określony, na czas nieokreślony)</a:t>
            </a:r>
          </a:p>
          <a:p>
            <a:r>
              <a:rPr lang="pl-PL" dirty="0" smtClean="0"/>
              <a:t>Rozwiązanie umowy o pracę bez wypowiedzenia - procedura</a:t>
            </a:r>
            <a:r>
              <a:rPr lang="pl-PL" dirty="0"/>
              <a:t>, forma, </a:t>
            </a:r>
            <a:r>
              <a:rPr lang="pl-PL" dirty="0" smtClean="0"/>
              <a:t>treść ( </a:t>
            </a:r>
            <a:r>
              <a:rPr lang="pl-PL" dirty="0"/>
              <a:t>na okres próbny , na czas określony, na czas nieokreślony</a:t>
            </a:r>
            <a:r>
              <a:rPr lang="pl-PL" dirty="0" smtClean="0"/>
              <a:t>)</a:t>
            </a:r>
          </a:p>
          <a:p>
            <a:r>
              <a:rPr lang="pl-PL" dirty="0" smtClean="0"/>
              <a:t>Sporządzanie standardowych czynności prawnych  zakresu rozwiązania umów o pracę. Konsekwencja braków i błędów w treści czynności.</a:t>
            </a:r>
          </a:p>
          <a:p>
            <a:r>
              <a:rPr lang="pl-PL" dirty="0" smtClean="0"/>
              <a:t>Wygaśniecie stosunku pracy</a:t>
            </a:r>
            <a:endParaRPr lang="pl-PL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Tematyka ćwiczeń</a:t>
            </a:r>
            <a:endParaRPr lang="pl-PL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 smtClean="0"/>
              <a:t>Zmiana treści umowy o pracę</a:t>
            </a:r>
          </a:p>
          <a:p>
            <a:r>
              <a:rPr lang="pl-PL" dirty="0" smtClean="0"/>
              <a:t>Porozumienie zmieniające – procedura, forma, </a:t>
            </a:r>
            <a:r>
              <a:rPr lang="pl-PL" dirty="0"/>
              <a:t>treść. Konsekwencja braków i błędów w treści czynności.</a:t>
            </a:r>
            <a:endParaRPr lang="pl-PL" dirty="0" smtClean="0"/>
          </a:p>
          <a:p>
            <a:r>
              <a:rPr lang="pl-PL" dirty="0" smtClean="0"/>
              <a:t>Wypowiedzenie </a:t>
            </a:r>
            <a:r>
              <a:rPr lang="pl-PL" dirty="0"/>
              <a:t>zmieniające - procedura, forma, treść</a:t>
            </a:r>
            <a:r>
              <a:rPr lang="pl-PL" dirty="0" smtClean="0"/>
              <a:t>.</a:t>
            </a:r>
            <a:r>
              <a:rPr lang="pl-PL" dirty="0"/>
              <a:t> Konsekwencja braków i błędów w treści czynności.</a:t>
            </a:r>
            <a:endParaRPr lang="pl-PL" dirty="0" smtClean="0"/>
          </a:p>
          <a:p>
            <a:r>
              <a:rPr lang="pl-PL" dirty="0" smtClean="0"/>
              <a:t>Czasowa zmiana treści umowy o pracę</a:t>
            </a:r>
          </a:p>
          <a:p>
            <a:r>
              <a:rPr lang="pl-PL" dirty="0" smtClean="0"/>
              <a:t>Zwolnienia grupowe ( samodzielnie wg. podręcznika)</a:t>
            </a:r>
            <a:endParaRPr lang="pl-PL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Tematyka ćwiczeń</a:t>
            </a:r>
            <a:endParaRPr lang="pl-PL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 smtClean="0"/>
              <a:t>Podręcznik podstawowy:</a:t>
            </a:r>
          </a:p>
          <a:p>
            <a:pPr algn="r">
              <a:buNone/>
            </a:pPr>
            <a:r>
              <a:rPr lang="pl-PL" dirty="0" smtClean="0"/>
              <a:t>Prawo pracy. Zarys wykładu.</a:t>
            </a:r>
          </a:p>
          <a:p>
            <a:pPr algn="r">
              <a:buNone/>
            </a:pPr>
            <a:r>
              <a:rPr lang="pl-PL" dirty="0" err="1" smtClean="0"/>
              <a:t>Z.Kubot,T.Kuczyński,A.Tomanek,H.Szurgacz</a:t>
            </a:r>
            <a:endParaRPr lang="pl-PL" dirty="0" smtClean="0"/>
          </a:p>
          <a:p>
            <a:pPr algn="r">
              <a:buNone/>
            </a:pPr>
            <a:r>
              <a:rPr lang="pl-PL" dirty="0" err="1" smtClean="0"/>
              <a:t>Difin</a:t>
            </a:r>
            <a:r>
              <a:rPr lang="pl-PL" dirty="0" smtClean="0"/>
              <a:t>, wyd. 5, Warszawa 2017 albo aktualniejsze jeśli będzie</a:t>
            </a:r>
          </a:p>
          <a:p>
            <a:pPr algn="r">
              <a:buNone/>
            </a:pPr>
            <a:endParaRPr lang="pl-PL" dirty="0"/>
          </a:p>
          <a:p>
            <a:r>
              <a:rPr lang="pl-PL" dirty="0" smtClean="0"/>
              <a:t>Inne podręczniki dopuszczalne</a:t>
            </a:r>
            <a:endParaRPr lang="pl-PL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Materiały do ćwiczeń</a:t>
            </a:r>
            <a:endParaRPr lang="pl-PL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endParaRPr lang="pl-PL" dirty="0" smtClean="0"/>
          </a:p>
          <a:p>
            <a:pPr algn="ctr">
              <a:buNone/>
            </a:pPr>
            <a:endParaRPr lang="pl-PL" dirty="0"/>
          </a:p>
          <a:p>
            <a:pPr algn="ctr">
              <a:buNone/>
            </a:pPr>
            <a:r>
              <a:rPr lang="pl-PL" dirty="0" smtClean="0"/>
              <a:t>Ustawa z dnia 26 czerwca 1974 r. </a:t>
            </a:r>
            <a:r>
              <a:rPr lang="pl-PL" i="1" dirty="0" smtClean="0"/>
              <a:t>Kodeks pracy</a:t>
            </a:r>
          </a:p>
          <a:p>
            <a:pPr algn="ctr">
              <a:buNone/>
            </a:pPr>
            <a:r>
              <a:rPr lang="pl-PL" dirty="0" smtClean="0"/>
              <a:t>Najnowszy tekst jednolity ze ewentualnymi zmianami.</a:t>
            </a:r>
          </a:p>
          <a:p>
            <a:pPr>
              <a:buNone/>
            </a:pPr>
            <a:endParaRPr lang="pl-PL" dirty="0" smtClean="0"/>
          </a:p>
          <a:p>
            <a:pPr algn="r">
              <a:buNone/>
            </a:pPr>
            <a:r>
              <a:rPr lang="pl-PL" dirty="0"/>
              <a:t>	</a:t>
            </a:r>
            <a:endParaRPr lang="pl-PL" i="1" dirty="0" smtClean="0"/>
          </a:p>
          <a:p>
            <a:pPr algn="ctr">
              <a:buNone/>
            </a:pPr>
            <a:endParaRPr lang="pl-PL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Materiały do ćwiczeń</a:t>
            </a:r>
            <a:endParaRPr lang="pl-PL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Hol">
  <a:themeElements>
    <a:clrScheme name="Hol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Hol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Hol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50</TotalTime>
  <Words>381</Words>
  <Application>Microsoft Office PowerPoint</Application>
  <PresentationFormat>Pokaz na ekranie (4:3)</PresentationFormat>
  <Paragraphs>63</Paragraphs>
  <Slides>11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11</vt:i4>
      </vt:variant>
    </vt:vector>
  </HeadingPairs>
  <TitlesOfParts>
    <vt:vector size="16" baseType="lpstr">
      <vt:lpstr>Lucida Sans Unicode</vt:lpstr>
      <vt:lpstr>Verdana</vt:lpstr>
      <vt:lpstr>Wingdings 2</vt:lpstr>
      <vt:lpstr>Wingdings 3</vt:lpstr>
      <vt:lpstr>Hol</vt:lpstr>
      <vt:lpstr>Podstawy Prawa Pracy – ćwiczenia dr Jacek Borowicz</vt:lpstr>
      <vt:lpstr>Prowadzący ćwiczenia</vt:lpstr>
      <vt:lpstr>Ćwiczenia</vt:lpstr>
      <vt:lpstr>Kolokwium zaliczeniowe</vt:lpstr>
      <vt:lpstr>Tematyka ćwiczeń</vt:lpstr>
      <vt:lpstr>Tematyka ćwiczeń</vt:lpstr>
      <vt:lpstr>Tematyka ćwiczeń</vt:lpstr>
      <vt:lpstr>Materiały do ćwiczeń</vt:lpstr>
      <vt:lpstr>Materiały do ćwiczeń</vt:lpstr>
      <vt:lpstr>Materiały do ćwiczeń</vt:lpstr>
      <vt:lpstr>Materiały do ćwiczeń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Prawo pracy – ćwiczenia dr Jacek Borowicz</dc:title>
  <dc:creator>borowicz</dc:creator>
  <cp:lastModifiedBy>Jacek Borowicz</cp:lastModifiedBy>
  <cp:revision>10</cp:revision>
  <dcterms:created xsi:type="dcterms:W3CDTF">2014-10-03T10:21:39Z</dcterms:created>
  <dcterms:modified xsi:type="dcterms:W3CDTF">2020-03-02T13:55:34Z</dcterms:modified>
</cp:coreProperties>
</file>