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3" r:id="rId6"/>
    <p:sldId id="258" r:id="rId7"/>
    <p:sldId id="259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E07D24-9E61-4F99-8619-C98F30F7F1A7}" type="datetimeFigureOut">
              <a:rPr lang="pl-PL" smtClean="0"/>
              <a:pPr/>
              <a:t>2020-03-16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270930-7662-4336-B0E1-81B071375C1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Podstawy Prawa Pracy – ćwiczenia</a:t>
            </a:r>
            <a:br>
              <a:rPr lang="pl-PL" dirty="0" smtClean="0"/>
            </a:br>
            <a:r>
              <a:rPr lang="pl-PL" dirty="0" smtClean="0"/>
              <a:t>dr Jacek Borowicz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Organizacja i zawartość ćwiczeń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Ustawa z dnia 13 marca 2003 r.</a:t>
            </a:r>
          </a:p>
          <a:p>
            <a:pPr algn="ctr">
              <a:buNone/>
            </a:pPr>
            <a:r>
              <a:rPr lang="pl-PL" i="1" dirty="0" smtClean="0"/>
              <a:t>o szczególnych zasadach rozwiązywania z pracownikami stosunków pracy z przyczyn niedotyczących pracowników</a:t>
            </a:r>
          </a:p>
          <a:p>
            <a:pPr algn="ctr">
              <a:buNone/>
            </a:pPr>
            <a:r>
              <a:rPr lang="pl-PL" dirty="0" smtClean="0"/>
              <a:t>Najnowszy tekst ze zmianami</a:t>
            </a:r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endParaRPr lang="pl-PL" sz="1800" dirty="0" smtClean="0"/>
          </a:p>
          <a:p>
            <a:pPr algn="ctr">
              <a:buNone/>
            </a:pPr>
            <a:endParaRPr lang="pl-PL" i="1" dirty="0" smtClean="0"/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i="1" dirty="0" smtClean="0"/>
          </a:p>
          <a:p>
            <a:pPr algn="ctr">
              <a:buNone/>
            </a:pPr>
            <a:r>
              <a:rPr lang="pl-PL" dirty="0" smtClean="0"/>
              <a:t>Inne pomocnicze materiały dydaktyczne będą zamieszczane w razie potrzeby na bieżąco na stronie wydziałowej.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Materiały te są obowiązujące i wchodzą w </a:t>
            </a:r>
            <a:r>
              <a:rPr lang="pl-PL" smtClean="0"/>
              <a:t>zakres kolokwium/egzaminu</a:t>
            </a:r>
            <a:r>
              <a:rPr lang="pl-PL" dirty="0" smtClean="0"/>
              <a:t>!!!</a:t>
            </a:r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Dr Jacek Borowicz</a:t>
            </a:r>
          </a:p>
          <a:p>
            <a:pPr algn="ctr">
              <a:buNone/>
            </a:pPr>
            <a:endParaRPr lang="pl-PL" dirty="0" smtClean="0"/>
          </a:p>
          <a:p>
            <a:r>
              <a:rPr lang="pl-PL" dirty="0" err="1" smtClean="0"/>
              <a:t>borowicz@prawo.uni.wroc.pl</a:t>
            </a:r>
            <a:endParaRPr lang="pl-PL" dirty="0" smtClean="0"/>
          </a:p>
          <a:p>
            <a:r>
              <a:rPr lang="pl-PL" dirty="0" smtClean="0"/>
              <a:t>Pok.121, budynek A</a:t>
            </a:r>
          </a:p>
          <a:p>
            <a:r>
              <a:rPr lang="pl-PL" dirty="0" smtClean="0"/>
              <a:t>Informacje o kontakcie, dyżurach, ogłoszenia bieżące na stronie wydziałowej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Prowadzący ćwiczenia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Forma zajęć: obowiązkowa</a:t>
            </a:r>
          </a:p>
          <a:p>
            <a:r>
              <a:rPr lang="pl-PL" dirty="0" smtClean="0"/>
              <a:t>Nieobecności: usprawiedliwianie lub zaliczanie, uprzedzanie o nieobecnościach planowanych</a:t>
            </a:r>
          </a:p>
          <a:p>
            <a:r>
              <a:rPr lang="pl-PL" dirty="0" smtClean="0"/>
              <a:t>Podstawa zaliczenia: uregulowana kwestia obecności na wszystkich zajęciach w semestrze, zaliczone kolokwium w zakresie całości materiału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Ćwiczenia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Forma: obowiązkowa, pisemna</a:t>
            </a:r>
          </a:p>
          <a:p>
            <a:r>
              <a:rPr lang="pl-PL" dirty="0" smtClean="0"/>
              <a:t>3 części: test, przypadki </a:t>
            </a:r>
            <a:r>
              <a:rPr lang="pl-PL" dirty="0" smtClean="0"/>
              <a:t>praktyczne (umiejętność sporządzania czynności prawnych z zakresu nawiązania, zmiany i rozwiązania stosunku pracy), krótkie pytania </a:t>
            </a:r>
            <a:r>
              <a:rPr lang="pl-PL" dirty="0" smtClean="0"/>
              <a:t>opisowe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Kolokwium zaliczeniowe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Nawiązanie stosunku pracy na podstawie umowy o pracę, pojęcie stosunku pracy</a:t>
            </a:r>
          </a:p>
          <a:p>
            <a:r>
              <a:rPr lang="pl-PL" dirty="0" smtClean="0"/>
              <a:t>Umowa o prace: rodzaje ( na okres próbny, na czas określony, na czas nieokreślony), klasyfikacja, tryb zawierania, forma i treść</a:t>
            </a:r>
          </a:p>
          <a:p>
            <a:r>
              <a:rPr lang="pl-PL" dirty="0" smtClean="0"/>
              <a:t>Konsekwencje błędów i braków w treści umowy o pracę</a:t>
            </a:r>
          </a:p>
          <a:p>
            <a:r>
              <a:rPr lang="pl-PL" dirty="0" smtClean="0"/>
              <a:t>Umowy o pracę – sporządzanie standardowych umów o pracę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Ustanie stosunku pracy</a:t>
            </a:r>
          </a:p>
          <a:p>
            <a:r>
              <a:rPr lang="pl-PL" dirty="0" smtClean="0"/>
              <a:t>Rozwiązanie umowy  pracę za porozumieniem stron</a:t>
            </a:r>
          </a:p>
          <a:p>
            <a:r>
              <a:rPr lang="pl-PL" dirty="0" smtClean="0"/>
              <a:t>Wypowiedzenie umowy o pracę – procedura, forma, treść ( na okres próbny , na czas określony, na czas nieokreślony)</a:t>
            </a:r>
          </a:p>
          <a:p>
            <a:r>
              <a:rPr lang="pl-PL" dirty="0" smtClean="0"/>
              <a:t>Rozwiązanie umowy o pracę bez wypowiedzenia - procedura</a:t>
            </a:r>
            <a:r>
              <a:rPr lang="pl-PL" dirty="0"/>
              <a:t>, forma, </a:t>
            </a:r>
            <a:r>
              <a:rPr lang="pl-PL" dirty="0" smtClean="0"/>
              <a:t>treść ( </a:t>
            </a:r>
            <a:r>
              <a:rPr lang="pl-PL" dirty="0"/>
              <a:t>na okres próbny , na czas określony, na czas nieokreślony</a:t>
            </a:r>
            <a:r>
              <a:rPr lang="pl-PL" dirty="0" smtClean="0"/>
              <a:t>)</a:t>
            </a:r>
          </a:p>
          <a:p>
            <a:r>
              <a:rPr lang="pl-PL" dirty="0" smtClean="0"/>
              <a:t>Sporządzanie standardowych czynności prawnych  zakresu rozwiązania umów o pracę. Konsekwencja braków i błędów w treści czynności.</a:t>
            </a:r>
          </a:p>
          <a:p>
            <a:r>
              <a:rPr lang="pl-PL" dirty="0" smtClean="0"/>
              <a:t>Wygaśniecie stosunku pracy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Zmiana treści umowy o pracę</a:t>
            </a:r>
          </a:p>
          <a:p>
            <a:r>
              <a:rPr lang="pl-PL" dirty="0" smtClean="0"/>
              <a:t>Porozumienie zmieniające – procedura, forma, </a:t>
            </a:r>
            <a:r>
              <a:rPr lang="pl-PL" dirty="0"/>
              <a:t>treść. Konsekwencja braków i błędów w treści czynności.</a:t>
            </a:r>
            <a:endParaRPr lang="pl-PL" dirty="0" smtClean="0"/>
          </a:p>
          <a:p>
            <a:r>
              <a:rPr lang="pl-PL" dirty="0" smtClean="0"/>
              <a:t>Wypowiedzenie </a:t>
            </a:r>
            <a:r>
              <a:rPr lang="pl-PL" dirty="0"/>
              <a:t>zmieniające - procedura, forma, treść</a:t>
            </a:r>
            <a:r>
              <a:rPr lang="pl-PL" dirty="0" smtClean="0"/>
              <a:t>.</a:t>
            </a:r>
            <a:r>
              <a:rPr lang="pl-PL" dirty="0"/>
              <a:t> Konsekwencja braków i błędów w treści czynności.</a:t>
            </a:r>
            <a:endParaRPr lang="pl-PL" dirty="0" smtClean="0"/>
          </a:p>
          <a:p>
            <a:r>
              <a:rPr lang="pl-PL" dirty="0" smtClean="0"/>
              <a:t>Czasowa zmiana treści umowy o pracę</a:t>
            </a:r>
          </a:p>
          <a:p>
            <a:r>
              <a:rPr lang="pl-PL" dirty="0" smtClean="0"/>
              <a:t>Zwolnienia grupowe ( samodzielnie wg. podręcznika)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Tematyka ćwiczeń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Podręcznik podstawowy:</a:t>
            </a:r>
          </a:p>
          <a:p>
            <a:pPr algn="r">
              <a:buNone/>
            </a:pPr>
            <a:r>
              <a:rPr lang="pl-PL" dirty="0" smtClean="0"/>
              <a:t>Prawo pracy. Zarys wykładu.</a:t>
            </a:r>
          </a:p>
          <a:p>
            <a:pPr algn="r">
              <a:buNone/>
            </a:pPr>
            <a:r>
              <a:rPr lang="pl-PL" dirty="0" err="1" smtClean="0"/>
              <a:t>Z.Kubot,T.Kuczyński,A.Tomanek,H.Szurgacz</a:t>
            </a:r>
            <a:endParaRPr lang="pl-PL" dirty="0" smtClean="0"/>
          </a:p>
          <a:p>
            <a:pPr algn="r">
              <a:buNone/>
            </a:pPr>
            <a:r>
              <a:rPr lang="pl-PL" dirty="0" err="1" smtClean="0"/>
              <a:t>Difin</a:t>
            </a:r>
            <a:r>
              <a:rPr lang="pl-PL" dirty="0" smtClean="0"/>
              <a:t>, wyd. 5, Warszawa 2017 albo aktualniejsze jeśli będzie</a:t>
            </a:r>
          </a:p>
          <a:p>
            <a:pPr algn="r">
              <a:buNone/>
            </a:pPr>
            <a:endParaRPr lang="pl-PL" dirty="0"/>
          </a:p>
          <a:p>
            <a:r>
              <a:rPr lang="pl-PL" dirty="0" smtClean="0"/>
              <a:t>Inne podręczniki </a:t>
            </a:r>
            <a:r>
              <a:rPr lang="pl-PL" dirty="0" smtClean="0"/>
              <a:t>dopuszczalne – w szczególności te aktualniejsze!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Ustawa z dnia 26 czerwca 1974 r. </a:t>
            </a:r>
            <a:r>
              <a:rPr lang="pl-PL" i="1" dirty="0" smtClean="0"/>
              <a:t>Kodeks pracy</a:t>
            </a:r>
          </a:p>
          <a:p>
            <a:pPr algn="ctr">
              <a:buNone/>
            </a:pPr>
            <a:r>
              <a:rPr lang="pl-PL" dirty="0" smtClean="0"/>
              <a:t>Najnowszy tekst jednolity ze ewentualnymi zmianami.</a:t>
            </a:r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/>
              <a:t>	</a:t>
            </a:r>
            <a:endParaRPr lang="pl-PL" i="1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ćwiczeń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397</Words>
  <Application>Microsoft Office PowerPoint</Application>
  <PresentationFormat>Pokaz na ekranie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Hol</vt:lpstr>
      <vt:lpstr>Podstawy Prawa Pracy – ćwiczenia dr Jacek Borowicz</vt:lpstr>
      <vt:lpstr>Prowadzący ćwiczenia</vt:lpstr>
      <vt:lpstr>Ćwiczenia</vt:lpstr>
      <vt:lpstr>Kolokwium zaliczeniowe</vt:lpstr>
      <vt:lpstr>Tematyka ćwiczeń</vt:lpstr>
      <vt:lpstr>Tematyka ćwiczeń</vt:lpstr>
      <vt:lpstr>Tematyka ćwiczeń</vt:lpstr>
      <vt:lpstr>Materiały do ćwiczeń</vt:lpstr>
      <vt:lpstr>Materiały do ćwiczeń</vt:lpstr>
      <vt:lpstr>Materiały do ćwiczeń</vt:lpstr>
      <vt:lpstr>Materiały do ćwiczeń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pracy – ćwiczenia dr Jacek Borowicz</dc:title>
  <dc:creator>borowicz</dc:creator>
  <cp:lastModifiedBy>Jacek</cp:lastModifiedBy>
  <cp:revision>11</cp:revision>
  <dcterms:created xsi:type="dcterms:W3CDTF">2014-10-03T10:21:39Z</dcterms:created>
  <dcterms:modified xsi:type="dcterms:W3CDTF">2020-03-16T13:13:36Z</dcterms:modified>
</cp:coreProperties>
</file>