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3" r:id="rId17"/>
    <p:sldId id="271"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0"/>
    <p:restoredTop sz="94632"/>
  </p:normalViewPr>
  <p:slideViewPr>
    <p:cSldViewPr snapToGrid="0" snapToObjects="1">
      <p:cViewPr varScale="1">
        <p:scale>
          <a:sx n="88" d="100"/>
          <a:sy n="88" d="100"/>
        </p:scale>
        <p:origin x="208" y="7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5F25BC-8DAC-6F45-9257-A75659C9A833}"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en-US"/>
        </a:p>
      </dgm:t>
    </dgm:pt>
    <dgm:pt modelId="{93DA0623-B378-CB4C-A8E8-A5D89DE7EE45}">
      <dgm:prSet phldrT="[Text]"/>
      <dgm:spPr/>
      <dgm:t>
        <a:bodyPr/>
        <a:lstStyle/>
        <a:p>
          <a:r>
            <a:rPr lang="en-US" dirty="0" err="1"/>
            <a:t>zasady</a:t>
          </a:r>
          <a:r>
            <a:rPr lang="en-US" dirty="0"/>
            <a:t> </a:t>
          </a:r>
          <a:r>
            <a:rPr lang="en-US" dirty="0" err="1"/>
            <a:t>wymiaru</a:t>
          </a:r>
          <a:r>
            <a:rPr lang="en-US" dirty="0"/>
            <a:t> </a:t>
          </a:r>
          <a:r>
            <a:rPr lang="en-US" dirty="0" err="1"/>
            <a:t>kary</a:t>
          </a:r>
          <a:endParaRPr lang="en-US" dirty="0"/>
        </a:p>
      </dgm:t>
    </dgm:pt>
    <dgm:pt modelId="{9D59FB9F-89EB-C84D-A85D-CEF81A9EABC4}" type="parTrans" cxnId="{1301A529-29D0-034C-B13B-D7A964CF8C73}">
      <dgm:prSet/>
      <dgm:spPr/>
      <dgm:t>
        <a:bodyPr/>
        <a:lstStyle/>
        <a:p>
          <a:endParaRPr lang="en-US"/>
        </a:p>
      </dgm:t>
    </dgm:pt>
    <dgm:pt modelId="{6D0C8BDD-69C8-A44E-9E2B-F72349574C8B}" type="sibTrans" cxnId="{1301A529-29D0-034C-B13B-D7A964CF8C73}">
      <dgm:prSet/>
      <dgm:spPr/>
      <dgm:t>
        <a:bodyPr/>
        <a:lstStyle/>
        <a:p>
          <a:endParaRPr lang="en-US"/>
        </a:p>
      </dgm:t>
    </dgm:pt>
    <dgm:pt modelId="{638C2C68-ABC7-644A-82D3-6EFF19AEC9B7}">
      <dgm:prSet phldrT="[Text]"/>
      <dgm:spPr/>
      <dgm:t>
        <a:bodyPr/>
        <a:lstStyle/>
        <a:p>
          <a:r>
            <a:rPr lang="en-US" dirty="0" err="1"/>
            <a:t>zasada</a:t>
          </a:r>
          <a:r>
            <a:rPr lang="en-US" dirty="0"/>
            <a:t> </a:t>
          </a:r>
          <a:r>
            <a:rPr lang="en-US" dirty="0" err="1"/>
            <a:t>względnej</a:t>
          </a:r>
          <a:r>
            <a:rPr lang="en-US" dirty="0"/>
            <a:t> </a:t>
          </a:r>
          <a:r>
            <a:rPr lang="en-US" dirty="0" err="1"/>
            <a:t>swobody</a:t>
          </a:r>
          <a:r>
            <a:rPr lang="en-US" dirty="0"/>
            <a:t> </a:t>
          </a:r>
          <a:r>
            <a:rPr lang="en-US" dirty="0" err="1"/>
            <a:t>sądu</a:t>
          </a:r>
          <a:endParaRPr lang="en-US" dirty="0"/>
        </a:p>
      </dgm:t>
    </dgm:pt>
    <dgm:pt modelId="{40A51BF0-807F-A842-874D-87EC93FD501F}" type="parTrans" cxnId="{058886FA-5221-444E-B167-DEA605B9ED50}">
      <dgm:prSet/>
      <dgm:spPr/>
      <dgm:t>
        <a:bodyPr/>
        <a:lstStyle/>
        <a:p>
          <a:endParaRPr lang="en-US"/>
        </a:p>
      </dgm:t>
    </dgm:pt>
    <dgm:pt modelId="{03D05282-BFCF-954F-A350-3E56C41FAD6F}" type="sibTrans" cxnId="{058886FA-5221-444E-B167-DEA605B9ED50}">
      <dgm:prSet/>
      <dgm:spPr/>
      <dgm:t>
        <a:bodyPr/>
        <a:lstStyle/>
        <a:p>
          <a:endParaRPr lang="en-US"/>
        </a:p>
      </dgm:t>
    </dgm:pt>
    <dgm:pt modelId="{CA0B9F63-5F58-0846-8FF0-E7898466FF49}">
      <dgm:prSet phldrT="[Text]"/>
      <dgm:spPr/>
      <dgm:t>
        <a:bodyPr/>
        <a:lstStyle/>
        <a:p>
          <a:r>
            <a:rPr lang="en-US" dirty="0" err="1"/>
            <a:t>zasada</a:t>
          </a:r>
          <a:r>
            <a:rPr lang="en-US" dirty="0"/>
            <a:t> </a:t>
          </a:r>
          <a:r>
            <a:rPr lang="en-US" dirty="0" err="1"/>
            <a:t>humanitaryzmu</a:t>
          </a:r>
          <a:r>
            <a:rPr lang="en-US" dirty="0"/>
            <a:t> </a:t>
          </a:r>
          <a:r>
            <a:rPr lang="en-US" dirty="0" err="1"/>
            <a:t>i</a:t>
          </a:r>
          <a:r>
            <a:rPr lang="en-US" dirty="0"/>
            <a:t> </a:t>
          </a:r>
          <a:r>
            <a:rPr lang="en-US" dirty="0" err="1"/>
            <a:t>indywidualizacji</a:t>
          </a:r>
          <a:r>
            <a:rPr lang="en-US" dirty="0"/>
            <a:t> </a:t>
          </a:r>
          <a:r>
            <a:rPr lang="en-US" dirty="0" err="1"/>
            <a:t>kary</a:t>
          </a:r>
          <a:endParaRPr lang="en-US" dirty="0"/>
        </a:p>
      </dgm:t>
    </dgm:pt>
    <dgm:pt modelId="{4E2042D1-2828-BE43-A02C-6DA4600B9DE5}" type="parTrans" cxnId="{F081B79A-0A1D-4343-9393-B83D418E2B18}">
      <dgm:prSet/>
      <dgm:spPr/>
      <dgm:t>
        <a:bodyPr/>
        <a:lstStyle/>
        <a:p>
          <a:endParaRPr lang="en-US"/>
        </a:p>
      </dgm:t>
    </dgm:pt>
    <dgm:pt modelId="{18DAC668-B8D3-1C49-8EA5-24D6686535DB}" type="sibTrans" cxnId="{F081B79A-0A1D-4343-9393-B83D418E2B18}">
      <dgm:prSet/>
      <dgm:spPr/>
      <dgm:t>
        <a:bodyPr/>
        <a:lstStyle/>
        <a:p>
          <a:endParaRPr lang="en-US"/>
        </a:p>
      </dgm:t>
    </dgm:pt>
    <dgm:pt modelId="{357B5D0B-85BC-804C-A3AE-674D8F112513}">
      <dgm:prSet phldrT="[Text]"/>
      <dgm:spPr/>
      <dgm:t>
        <a:bodyPr/>
        <a:lstStyle/>
        <a:p>
          <a:r>
            <a:rPr lang="en-US" dirty="0" err="1"/>
            <a:t>zasada</a:t>
          </a:r>
          <a:r>
            <a:rPr lang="en-US" dirty="0"/>
            <a:t> </a:t>
          </a:r>
          <a:r>
            <a:rPr lang="en-US" dirty="0" err="1"/>
            <a:t>zaliczania</a:t>
          </a:r>
          <a:r>
            <a:rPr lang="en-US" dirty="0"/>
            <a:t> </a:t>
          </a:r>
          <a:r>
            <a:rPr lang="en-US" dirty="0" err="1"/>
            <a:t>rzeczywistego</a:t>
          </a:r>
          <a:r>
            <a:rPr lang="en-US" dirty="0"/>
            <a:t> </a:t>
          </a:r>
          <a:r>
            <a:rPr lang="en-US" dirty="0" err="1"/>
            <a:t>pozbawienia</a:t>
          </a:r>
          <a:r>
            <a:rPr lang="en-US" dirty="0"/>
            <a:t> </a:t>
          </a:r>
          <a:r>
            <a:rPr lang="en-US" dirty="0" err="1"/>
            <a:t>wolności</a:t>
          </a:r>
          <a:r>
            <a:rPr lang="en-US" dirty="0"/>
            <a:t> </a:t>
          </a:r>
          <a:r>
            <a:rPr lang="en-US" dirty="0" err="1"/>
            <a:t>na</a:t>
          </a:r>
          <a:r>
            <a:rPr lang="en-US" dirty="0"/>
            <a:t> </a:t>
          </a:r>
          <a:r>
            <a:rPr lang="en-US" dirty="0" err="1"/>
            <a:t>poczet</a:t>
          </a:r>
          <a:r>
            <a:rPr lang="en-US" dirty="0"/>
            <a:t> </a:t>
          </a:r>
          <a:r>
            <a:rPr lang="en-US" dirty="0" err="1"/>
            <a:t>orzeczonych</a:t>
          </a:r>
          <a:r>
            <a:rPr lang="en-US" dirty="0"/>
            <a:t> </a:t>
          </a:r>
          <a:r>
            <a:rPr lang="en-US" dirty="0" err="1"/>
            <a:t>kar</a:t>
          </a:r>
          <a:endParaRPr lang="en-US" dirty="0"/>
        </a:p>
      </dgm:t>
    </dgm:pt>
    <dgm:pt modelId="{94CC506E-363F-984D-BEE3-16387BE311B4}" type="parTrans" cxnId="{0C768DA3-40DA-A64B-A8E0-1C3856C39561}">
      <dgm:prSet/>
      <dgm:spPr/>
      <dgm:t>
        <a:bodyPr/>
        <a:lstStyle/>
        <a:p>
          <a:endParaRPr lang="en-US"/>
        </a:p>
      </dgm:t>
    </dgm:pt>
    <dgm:pt modelId="{7F2AE2C4-0293-0346-B5D3-596702F48037}" type="sibTrans" cxnId="{0C768DA3-40DA-A64B-A8E0-1C3856C39561}">
      <dgm:prSet/>
      <dgm:spPr/>
      <dgm:t>
        <a:bodyPr/>
        <a:lstStyle/>
        <a:p>
          <a:endParaRPr lang="en-US"/>
        </a:p>
      </dgm:t>
    </dgm:pt>
    <dgm:pt modelId="{B5679BB2-F34D-5C47-80B7-0595DC5A3A01}">
      <dgm:prSet phldrT="[Text]"/>
      <dgm:spPr/>
      <dgm:t>
        <a:bodyPr/>
        <a:lstStyle/>
        <a:p>
          <a:r>
            <a:rPr lang="en-US" dirty="0" err="1"/>
            <a:t>zasada</a:t>
          </a:r>
          <a:r>
            <a:rPr lang="en-US" dirty="0"/>
            <a:t> </a:t>
          </a:r>
          <a:r>
            <a:rPr lang="en-US" dirty="0" err="1"/>
            <a:t>oznaczoności</a:t>
          </a:r>
          <a:r>
            <a:rPr lang="en-US" dirty="0"/>
            <a:t> </a:t>
          </a:r>
          <a:r>
            <a:rPr lang="en-US" dirty="0" err="1"/>
            <a:t>kar</a:t>
          </a:r>
          <a:r>
            <a:rPr lang="en-US" dirty="0"/>
            <a:t> </a:t>
          </a:r>
          <a:r>
            <a:rPr lang="en-US" dirty="0" err="1"/>
            <a:t>i</a:t>
          </a:r>
          <a:r>
            <a:rPr lang="en-US" dirty="0"/>
            <a:t> </a:t>
          </a:r>
          <a:r>
            <a:rPr lang="en-US" dirty="0" err="1"/>
            <a:t>środków</a:t>
          </a:r>
          <a:r>
            <a:rPr lang="en-US" dirty="0"/>
            <a:t> </a:t>
          </a:r>
          <a:r>
            <a:rPr lang="en-US" dirty="0" err="1"/>
            <a:t>karnych</a:t>
          </a:r>
          <a:r>
            <a:rPr lang="en-US" dirty="0"/>
            <a:t> </a:t>
          </a:r>
        </a:p>
      </dgm:t>
    </dgm:pt>
    <dgm:pt modelId="{58739F9F-8F43-784B-81A3-100A177BD779}" type="parTrans" cxnId="{38753776-115A-D447-99FD-811F01206A66}">
      <dgm:prSet/>
      <dgm:spPr/>
      <dgm:t>
        <a:bodyPr/>
        <a:lstStyle/>
        <a:p>
          <a:endParaRPr lang="en-US"/>
        </a:p>
      </dgm:t>
    </dgm:pt>
    <dgm:pt modelId="{FDCEC1F7-3FC8-C34B-8D8E-989BDC696170}" type="sibTrans" cxnId="{38753776-115A-D447-99FD-811F01206A66}">
      <dgm:prSet/>
      <dgm:spPr/>
      <dgm:t>
        <a:bodyPr/>
        <a:lstStyle/>
        <a:p>
          <a:endParaRPr lang="en-US"/>
        </a:p>
      </dgm:t>
    </dgm:pt>
    <dgm:pt modelId="{6E8803A3-E9AC-7040-871F-B25D45D1FA8C}" type="pres">
      <dgm:prSet presAssocID="{E95F25BC-8DAC-6F45-9257-A75659C9A833}" presName="hierChild1" presStyleCnt="0">
        <dgm:presLayoutVars>
          <dgm:orgChart val="1"/>
          <dgm:chPref val="1"/>
          <dgm:dir/>
          <dgm:animOne val="branch"/>
          <dgm:animLvl val="lvl"/>
          <dgm:resizeHandles/>
        </dgm:presLayoutVars>
      </dgm:prSet>
      <dgm:spPr/>
    </dgm:pt>
    <dgm:pt modelId="{22D506D3-9ECA-414F-B31E-EF698837EEBD}" type="pres">
      <dgm:prSet presAssocID="{93DA0623-B378-CB4C-A8E8-A5D89DE7EE45}" presName="hierRoot1" presStyleCnt="0">
        <dgm:presLayoutVars>
          <dgm:hierBranch val="init"/>
        </dgm:presLayoutVars>
      </dgm:prSet>
      <dgm:spPr/>
    </dgm:pt>
    <dgm:pt modelId="{B45A61DA-EE8B-E94D-BC99-1E8E98523960}" type="pres">
      <dgm:prSet presAssocID="{93DA0623-B378-CB4C-A8E8-A5D89DE7EE45}" presName="rootComposite1" presStyleCnt="0"/>
      <dgm:spPr/>
    </dgm:pt>
    <dgm:pt modelId="{1B34D972-8C09-824D-A245-6BE4F7D867CF}" type="pres">
      <dgm:prSet presAssocID="{93DA0623-B378-CB4C-A8E8-A5D89DE7EE45}" presName="rootText1" presStyleLbl="node0" presStyleIdx="0" presStyleCnt="1">
        <dgm:presLayoutVars>
          <dgm:chPref val="3"/>
        </dgm:presLayoutVars>
      </dgm:prSet>
      <dgm:spPr/>
    </dgm:pt>
    <dgm:pt modelId="{9E97CE2F-82D6-9246-BB37-1906B3E5D1C1}" type="pres">
      <dgm:prSet presAssocID="{93DA0623-B378-CB4C-A8E8-A5D89DE7EE45}" presName="rootConnector1" presStyleLbl="node1" presStyleIdx="0" presStyleCnt="0"/>
      <dgm:spPr/>
    </dgm:pt>
    <dgm:pt modelId="{FE8A2994-CC13-CC45-B7D5-43AE38475C55}" type="pres">
      <dgm:prSet presAssocID="{93DA0623-B378-CB4C-A8E8-A5D89DE7EE45}" presName="hierChild2" presStyleCnt="0"/>
      <dgm:spPr/>
    </dgm:pt>
    <dgm:pt modelId="{21771CB3-4CE7-DD4A-AA7C-85CE98514C14}" type="pres">
      <dgm:prSet presAssocID="{40A51BF0-807F-A842-874D-87EC93FD501F}" presName="Name37" presStyleLbl="parChTrans1D2" presStyleIdx="0" presStyleCnt="4"/>
      <dgm:spPr/>
    </dgm:pt>
    <dgm:pt modelId="{77BBE64B-703B-B24B-A05E-5ADC57518DE1}" type="pres">
      <dgm:prSet presAssocID="{638C2C68-ABC7-644A-82D3-6EFF19AEC9B7}" presName="hierRoot2" presStyleCnt="0">
        <dgm:presLayoutVars>
          <dgm:hierBranch val="init"/>
        </dgm:presLayoutVars>
      </dgm:prSet>
      <dgm:spPr/>
    </dgm:pt>
    <dgm:pt modelId="{22F39036-59DB-EC4A-8357-A276D8F25D60}" type="pres">
      <dgm:prSet presAssocID="{638C2C68-ABC7-644A-82D3-6EFF19AEC9B7}" presName="rootComposite" presStyleCnt="0"/>
      <dgm:spPr/>
    </dgm:pt>
    <dgm:pt modelId="{F017274D-7B2F-4745-BD15-2EAC4786A4BC}" type="pres">
      <dgm:prSet presAssocID="{638C2C68-ABC7-644A-82D3-6EFF19AEC9B7}" presName="rootText" presStyleLbl="node2" presStyleIdx="0" presStyleCnt="4">
        <dgm:presLayoutVars>
          <dgm:chPref val="3"/>
        </dgm:presLayoutVars>
      </dgm:prSet>
      <dgm:spPr/>
    </dgm:pt>
    <dgm:pt modelId="{18D5D758-E056-0348-A50C-497A59376692}" type="pres">
      <dgm:prSet presAssocID="{638C2C68-ABC7-644A-82D3-6EFF19AEC9B7}" presName="rootConnector" presStyleLbl="node2" presStyleIdx="0" presStyleCnt="4"/>
      <dgm:spPr/>
    </dgm:pt>
    <dgm:pt modelId="{640C34CF-59FD-964E-A0E0-78F23286897F}" type="pres">
      <dgm:prSet presAssocID="{638C2C68-ABC7-644A-82D3-6EFF19AEC9B7}" presName="hierChild4" presStyleCnt="0"/>
      <dgm:spPr/>
    </dgm:pt>
    <dgm:pt modelId="{2E9C127A-D70D-BD4A-A115-24C87923787C}" type="pres">
      <dgm:prSet presAssocID="{638C2C68-ABC7-644A-82D3-6EFF19AEC9B7}" presName="hierChild5" presStyleCnt="0"/>
      <dgm:spPr/>
    </dgm:pt>
    <dgm:pt modelId="{46367114-718C-5C43-84B2-48D4A75709FC}" type="pres">
      <dgm:prSet presAssocID="{4E2042D1-2828-BE43-A02C-6DA4600B9DE5}" presName="Name37" presStyleLbl="parChTrans1D2" presStyleIdx="1" presStyleCnt="4"/>
      <dgm:spPr/>
    </dgm:pt>
    <dgm:pt modelId="{D374ED5C-88A0-7C4D-BD4B-370A69C1272F}" type="pres">
      <dgm:prSet presAssocID="{CA0B9F63-5F58-0846-8FF0-E7898466FF49}" presName="hierRoot2" presStyleCnt="0">
        <dgm:presLayoutVars>
          <dgm:hierBranch val="init"/>
        </dgm:presLayoutVars>
      </dgm:prSet>
      <dgm:spPr/>
    </dgm:pt>
    <dgm:pt modelId="{27E8567D-C062-9E4A-A9F3-0A58795003F7}" type="pres">
      <dgm:prSet presAssocID="{CA0B9F63-5F58-0846-8FF0-E7898466FF49}" presName="rootComposite" presStyleCnt="0"/>
      <dgm:spPr/>
    </dgm:pt>
    <dgm:pt modelId="{5D13F492-DA67-4D4E-9AC2-CB5C6AA42D30}" type="pres">
      <dgm:prSet presAssocID="{CA0B9F63-5F58-0846-8FF0-E7898466FF49}" presName="rootText" presStyleLbl="node2" presStyleIdx="1" presStyleCnt="4">
        <dgm:presLayoutVars>
          <dgm:chPref val="3"/>
        </dgm:presLayoutVars>
      </dgm:prSet>
      <dgm:spPr/>
    </dgm:pt>
    <dgm:pt modelId="{EDB4078C-BF72-FA43-9682-4615B5A4B63D}" type="pres">
      <dgm:prSet presAssocID="{CA0B9F63-5F58-0846-8FF0-E7898466FF49}" presName="rootConnector" presStyleLbl="node2" presStyleIdx="1" presStyleCnt="4"/>
      <dgm:spPr/>
    </dgm:pt>
    <dgm:pt modelId="{54BCFD53-9D3F-B44A-A670-8E4E070F9694}" type="pres">
      <dgm:prSet presAssocID="{CA0B9F63-5F58-0846-8FF0-E7898466FF49}" presName="hierChild4" presStyleCnt="0"/>
      <dgm:spPr/>
    </dgm:pt>
    <dgm:pt modelId="{A207413B-CF74-1D4B-8A1C-D4A51C4298FF}" type="pres">
      <dgm:prSet presAssocID="{CA0B9F63-5F58-0846-8FF0-E7898466FF49}" presName="hierChild5" presStyleCnt="0"/>
      <dgm:spPr/>
    </dgm:pt>
    <dgm:pt modelId="{E478FBE3-BFE7-5A4A-82B9-A5877B5D8D07}" type="pres">
      <dgm:prSet presAssocID="{94CC506E-363F-984D-BEE3-16387BE311B4}" presName="Name37" presStyleLbl="parChTrans1D2" presStyleIdx="2" presStyleCnt="4"/>
      <dgm:spPr/>
    </dgm:pt>
    <dgm:pt modelId="{BDF1DD85-92AB-7344-B052-41BB735201B0}" type="pres">
      <dgm:prSet presAssocID="{357B5D0B-85BC-804C-A3AE-674D8F112513}" presName="hierRoot2" presStyleCnt="0">
        <dgm:presLayoutVars>
          <dgm:hierBranch val="init"/>
        </dgm:presLayoutVars>
      </dgm:prSet>
      <dgm:spPr/>
    </dgm:pt>
    <dgm:pt modelId="{4B7F8890-E059-0C44-A623-AC28628B6964}" type="pres">
      <dgm:prSet presAssocID="{357B5D0B-85BC-804C-A3AE-674D8F112513}" presName="rootComposite" presStyleCnt="0"/>
      <dgm:spPr/>
    </dgm:pt>
    <dgm:pt modelId="{44D83D4A-539B-9147-9309-D47CE83645E2}" type="pres">
      <dgm:prSet presAssocID="{357B5D0B-85BC-804C-A3AE-674D8F112513}" presName="rootText" presStyleLbl="node2" presStyleIdx="2" presStyleCnt="4">
        <dgm:presLayoutVars>
          <dgm:chPref val="3"/>
        </dgm:presLayoutVars>
      </dgm:prSet>
      <dgm:spPr/>
    </dgm:pt>
    <dgm:pt modelId="{A5728AF5-3AF7-4943-924E-999271164D1D}" type="pres">
      <dgm:prSet presAssocID="{357B5D0B-85BC-804C-A3AE-674D8F112513}" presName="rootConnector" presStyleLbl="node2" presStyleIdx="2" presStyleCnt="4"/>
      <dgm:spPr/>
    </dgm:pt>
    <dgm:pt modelId="{E825E008-A452-5C4A-A01D-40729818A0B6}" type="pres">
      <dgm:prSet presAssocID="{357B5D0B-85BC-804C-A3AE-674D8F112513}" presName="hierChild4" presStyleCnt="0"/>
      <dgm:spPr/>
    </dgm:pt>
    <dgm:pt modelId="{339B56B0-4323-8549-8226-AEC015DEF67B}" type="pres">
      <dgm:prSet presAssocID="{357B5D0B-85BC-804C-A3AE-674D8F112513}" presName="hierChild5" presStyleCnt="0"/>
      <dgm:spPr/>
    </dgm:pt>
    <dgm:pt modelId="{21E51C01-648D-0848-89E6-8EEBFD8A73D8}" type="pres">
      <dgm:prSet presAssocID="{58739F9F-8F43-784B-81A3-100A177BD779}" presName="Name37" presStyleLbl="parChTrans1D2" presStyleIdx="3" presStyleCnt="4"/>
      <dgm:spPr/>
    </dgm:pt>
    <dgm:pt modelId="{637F8F34-0DC3-3E4E-A5AE-B7D8888FBC50}" type="pres">
      <dgm:prSet presAssocID="{B5679BB2-F34D-5C47-80B7-0595DC5A3A01}" presName="hierRoot2" presStyleCnt="0">
        <dgm:presLayoutVars>
          <dgm:hierBranch val="init"/>
        </dgm:presLayoutVars>
      </dgm:prSet>
      <dgm:spPr/>
    </dgm:pt>
    <dgm:pt modelId="{BF82D98E-31D8-3845-80DF-D42691D954B7}" type="pres">
      <dgm:prSet presAssocID="{B5679BB2-F34D-5C47-80B7-0595DC5A3A01}" presName="rootComposite" presStyleCnt="0"/>
      <dgm:spPr/>
    </dgm:pt>
    <dgm:pt modelId="{A8211C2C-CC34-8346-9016-0DF1365D3074}" type="pres">
      <dgm:prSet presAssocID="{B5679BB2-F34D-5C47-80B7-0595DC5A3A01}" presName="rootText" presStyleLbl="node2" presStyleIdx="3" presStyleCnt="4">
        <dgm:presLayoutVars>
          <dgm:chPref val="3"/>
        </dgm:presLayoutVars>
      </dgm:prSet>
      <dgm:spPr/>
    </dgm:pt>
    <dgm:pt modelId="{27319428-9A86-8649-B0AA-4874FD353DEB}" type="pres">
      <dgm:prSet presAssocID="{B5679BB2-F34D-5C47-80B7-0595DC5A3A01}" presName="rootConnector" presStyleLbl="node2" presStyleIdx="3" presStyleCnt="4"/>
      <dgm:spPr/>
    </dgm:pt>
    <dgm:pt modelId="{288A46BA-E259-E744-AD85-E8F0F3B44F9C}" type="pres">
      <dgm:prSet presAssocID="{B5679BB2-F34D-5C47-80B7-0595DC5A3A01}" presName="hierChild4" presStyleCnt="0"/>
      <dgm:spPr/>
    </dgm:pt>
    <dgm:pt modelId="{ABBA0E7B-4D5E-7D41-99DE-D144F9C2056F}" type="pres">
      <dgm:prSet presAssocID="{B5679BB2-F34D-5C47-80B7-0595DC5A3A01}" presName="hierChild5" presStyleCnt="0"/>
      <dgm:spPr/>
    </dgm:pt>
    <dgm:pt modelId="{612D6E21-3DF4-0C41-97E1-0B51FF27ECBD}" type="pres">
      <dgm:prSet presAssocID="{93DA0623-B378-CB4C-A8E8-A5D89DE7EE45}" presName="hierChild3" presStyleCnt="0"/>
      <dgm:spPr/>
    </dgm:pt>
  </dgm:ptLst>
  <dgm:cxnLst>
    <dgm:cxn modelId="{417BFE08-A6D7-3E47-9C76-6B97515E06DE}" type="presOf" srcId="{E95F25BC-8DAC-6F45-9257-A75659C9A833}" destId="{6E8803A3-E9AC-7040-871F-B25D45D1FA8C}" srcOrd="0" destOrd="0" presId="urn:microsoft.com/office/officeart/2005/8/layout/orgChart1"/>
    <dgm:cxn modelId="{97DF7615-5127-104B-950B-678137124164}" type="presOf" srcId="{638C2C68-ABC7-644A-82D3-6EFF19AEC9B7}" destId="{18D5D758-E056-0348-A50C-497A59376692}" srcOrd="1" destOrd="0" presId="urn:microsoft.com/office/officeart/2005/8/layout/orgChart1"/>
    <dgm:cxn modelId="{E7EA0F27-52C9-3D49-8D5F-FB89B4C45CE5}" type="presOf" srcId="{4E2042D1-2828-BE43-A02C-6DA4600B9DE5}" destId="{46367114-718C-5C43-84B2-48D4A75709FC}" srcOrd="0" destOrd="0" presId="urn:microsoft.com/office/officeart/2005/8/layout/orgChart1"/>
    <dgm:cxn modelId="{1301A529-29D0-034C-B13B-D7A964CF8C73}" srcId="{E95F25BC-8DAC-6F45-9257-A75659C9A833}" destId="{93DA0623-B378-CB4C-A8E8-A5D89DE7EE45}" srcOrd="0" destOrd="0" parTransId="{9D59FB9F-89EB-C84D-A85D-CEF81A9EABC4}" sibTransId="{6D0C8BDD-69C8-A44E-9E2B-F72349574C8B}"/>
    <dgm:cxn modelId="{DD80BB41-A082-304F-8523-F96D450BEA67}" type="presOf" srcId="{94CC506E-363F-984D-BEE3-16387BE311B4}" destId="{E478FBE3-BFE7-5A4A-82B9-A5877B5D8D07}" srcOrd="0" destOrd="0" presId="urn:microsoft.com/office/officeart/2005/8/layout/orgChart1"/>
    <dgm:cxn modelId="{49C0C470-B922-754E-BDA1-2A3CA83B3994}" type="presOf" srcId="{CA0B9F63-5F58-0846-8FF0-E7898466FF49}" destId="{5D13F492-DA67-4D4E-9AC2-CB5C6AA42D30}" srcOrd="0" destOrd="0" presId="urn:microsoft.com/office/officeart/2005/8/layout/orgChart1"/>
    <dgm:cxn modelId="{78748071-C0BF-D64E-9185-3A04BD730B43}" type="presOf" srcId="{638C2C68-ABC7-644A-82D3-6EFF19AEC9B7}" destId="{F017274D-7B2F-4745-BD15-2EAC4786A4BC}" srcOrd="0" destOrd="0" presId="urn:microsoft.com/office/officeart/2005/8/layout/orgChart1"/>
    <dgm:cxn modelId="{38753776-115A-D447-99FD-811F01206A66}" srcId="{93DA0623-B378-CB4C-A8E8-A5D89DE7EE45}" destId="{B5679BB2-F34D-5C47-80B7-0595DC5A3A01}" srcOrd="3" destOrd="0" parTransId="{58739F9F-8F43-784B-81A3-100A177BD779}" sibTransId="{FDCEC1F7-3FC8-C34B-8D8E-989BDC696170}"/>
    <dgm:cxn modelId="{24A64E7E-9D3D-4B48-BAC6-072622203F3E}" type="presOf" srcId="{357B5D0B-85BC-804C-A3AE-674D8F112513}" destId="{44D83D4A-539B-9147-9309-D47CE83645E2}" srcOrd="0" destOrd="0" presId="urn:microsoft.com/office/officeart/2005/8/layout/orgChart1"/>
    <dgm:cxn modelId="{D84A028F-803D-1B42-B13B-160A99B69D0F}" type="presOf" srcId="{B5679BB2-F34D-5C47-80B7-0595DC5A3A01}" destId="{27319428-9A86-8649-B0AA-4874FD353DEB}" srcOrd="1" destOrd="0" presId="urn:microsoft.com/office/officeart/2005/8/layout/orgChart1"/>
    <dgm:cxn modelId="{23C13696-9B17-284C-8F3E-5A92E735AE9A}" type="presOf" srcId="{93DA0623-B378-CB4C-A8E8-A5D89DE7EE45}" destId="{9E97CE2F-82D6-9246-BB37-1906B3E5D1C1}" srcOrd="1" destOrd="0" presId="urn:microsoft.com/office/officeart/2005/8/layout/orgChart1"/>
    <dgm:cxn modelId="{F081B79A-0A1D-4343-9393-B83D418E2B18}" srcId="{93DA0623-B378-CB4C-A8E8-A5D89DE7EE45}" destId="{CA0B9F63-5F58-0846-8FF0-E7898466FF49}" srcOrd="1" destOrd="0" parTransId="{4E2042D1-2828-BE43-A02C-6DA4600B9DE5}" sibTransId="{18DAC668-B8D3-1C49-8EA5-24D6686535DB}"/>
    <dgm:cxn modelId="{0C768DA3-40DA-A64B-A8E0-1C3856C39561}" srcId="{93DA0623-B378-CB4C-A8E8-A5D89DE7EE45}" destId="{357B5D0B-85BC-804C-A3AE-674D8F112513}" srcOrd="2" destOrd="0" parTransId="{94CC506E-363F-984D-BEE3-16387BE311B4}" sibTransId="{7F2AE2C4-0293-0346-B5D3-596702F48037}"/>
    <dgm:cxn modelId="{B71C47A7-A4AF-BC45-BEA1-680E3AC6C3B7}" type="presOf" srcId="{357B5D0B-85BC-804C-A3AE-674D8F112513}" destId="{A5728AF5-3AF7-4943-924E-999271164D1D}" srcOrd="1" destOrd="0" presId="urn:microsoft.com/office/officeart/2005/8/layout/orgChart1"/>
    <dgm:cxn modelId="{6649EBB3-C565-3847-9C16-5B7899A360E1}" type="presOf" srcId="{93DA0623-B378-CB4C-A8E8-A5D89DE7EE45}" destId="{1B34D972-8C09-824D-A245-6BE4F7D867CF}" srcOrd="0" destOrd="0" presId="urn:microsoft.com/office/officeart/2005/8/layout/orgChart1"/>
    <dgm:cxn modelId="{FC850CC1-3D05-004F-BF31-4560E8355895}" type="presOf" srcId="{40A51BF0-807F-A842-874D-87EC93FD501F}" destId="{21771CB3-4CE7-DD4A-AA7C-85CE98514C14}" srcOrd="0" destOrd="0" presId="urn:microsoft.com/office/officeart/2005/8/layout/orgChart1"/>
    <dgm:cxn modelId="{7B9A69C3-B64A-4F45-BE8B-D6C7EB731271}" type="presOf" srcId="{B5679BB2-F34D-5C47-80B7-0595DC5A3A01}" destId="{A8211C2C-CC34-8346-9016-0DF1365D3074}" srcOrd="0" destOrd="0" presId="urn:microsoft.com/office/officeart/2005/8/layout/orgChart1"/>
    <dgm:cxn modelId="{213522C6-44DF-644D-A56D-E89FDA501219}" type="presOf" srcId="{CA0B9F63-5F58-0846-8FF0-E7898466FF49}" destId="{EDB4078C-BF72-FA43-9682-4615B5A4B63D}" srcOrd="1" destOrd="0" presId="urn:microsoft.com/office/officeart/2005/8/layout/orgChart1"/>
    <dgm:cxn modelId="{C79111C8-AB3C-8448-816C-094165D03293}" type="presOf" srcId="{58739F9F-8F43-784B-81A3-100A177BD779}" destId="{21E51C01-648D-0848-89E6-8EEBFD8A73D8}" srcOrd="0" destOrd="0" presId="urn:microsoft.com/office/officeart/2005/8/layout/orgChart1"/>
    <dgm:cxn modelId="{058886FA-5221-444E-B167-DEA605B9ED50}" srcId="{93DA0623-B378-CB4C-A8E8-A5D89DE7EE45}" destId="{638C2C68-ABC7-644A-82D3-6EFF19AEC9B7}" srcOrd="0" destOrd="0" parTransId="{40A51BF0-807F-A842-874D-87EC93FD501F}" sibTransId="{03D05282-BFCF-954F-A350-3E56C41FAD6F}"/>
    <dgm:cxn modelId="{EB50206F-3B9B-6F4F-BBC3-FBAE24A768B5}" type="presParOf" srcId="{6E8803A3-E9AC-7040-871F-B25D45D1FA8C}" destId="{22D506D3-9ECA-414F-B31E-EF698837EEBD}" srcOrd="0" destOrd="0" presId="urn:microsoft.com/office/officeart/2005/8/layout/orgChart1"/>
    <dgm:cxn modelId="{0003C8EB-6C1C-6C44-8419-152A7186ABB9}" type="presParOf" srcId="{22D506D3-9ECA-414F-B31E-EF698837EEBD}" destId="{B45A61DA-EE8B-E94D-BC99-1E8E98523960}" srcOrd="0" destOrd="0" presId="urn:microsoft.com/office/officeart/2005/8/layout/orgChart1"/>
    <dgm:cxn modelId="{D05D1629-4FFC-7341-A155-4E2155F7E23A}" type="presParOf" srcId="{B45A61DA-EE8B-E94D-BC99-1E8E98523960}" destId="{1B34D972-8C09-824D-A245-6BE4F7D867CF}" srcOrd="0" destOrd="0" presId="urn:microsoft.com/office/officeart/2005/8/layout/orgChart1"/>
    <dgm:cxn modelId="{EF17D441-918C-934D-B8EE-D076A39C6A90}" type="presParOf" srcId="{B45A61DA-EE8B-E94D-BC99-1E8E98523960}" destId="{9E97CE2F-82D6-9246-BB37-1906B3E5D1C1}" srcOrd="1" destOrd="0" presId="urn:microsoft.com/office/officeart/2005/8/layout/orgChart1"/>
    <dgm:cxn modelId="{1538B29F-4E87-1E46-A18B-252B1FD014F4}" type="presParOf" srcId="{22D506D3-9ECA-414F-B31E-EF698837EEBD}" destId="{FE8A2994-CC13-CC45-B7D5-43AE38475C55}" srcOrd="1" destOrd="0" presId="urn:microsoft.com/office/officeart/2005/8/layout/orgChart1"/>
    <dgm:cxn modelId="{4A7DF741-B52A-D847-835D-68FAE2F582B1}" type="presParOf" srcId="{FE8A2994-CC13-CC45-B7D5-43AE38475C55}" destId="{21771CB3-4CE7-DD4A-AA7C-85CE98514C14}" srcOrd="0" destOrd="0" presId="urn:microsoft.com/office/officeart/2005/8/layout/orgChart1"/>
    <dgm:cxn modelId="{9C9A24FA-6808-5B49-BC1B-F6A37AE9592E}" type="presParOf" srcId="{FE8A2994-CC13-CC45-B7D5-43AE38475C55}" destId="{77BBE64B-703B-B24B-A05E-5ADC57518DE1}" srcOrd="1" destOrd="0" presId="urn:microsoft.com/office/officeart/2005/8/layout/orgChart1"/>
    <dgm:cxn modelId="{139E0EAD-E681-7341-8AA2-1A97807F3551}" type="presParOf" srcId="{77BBE64B-703B-B24B-A05E-5ADC57518DE1}" destId="{22F39036-59DB-EC4A-8357-A276D8F25D60}" srcOrd="0" destOrd="0" presId="urn:microsoft.com/office/officeart/2005/8/layout/orgChart1"/>
    <dgm:cxn modelId="{4B05B0EC-2138-3942-8308-D7AA91011223}" type="presParOf" srcId="{22F39036-59DB-EC4A-8357-A276D8F25D60}" destId="{F017274D-7B2F-4745-BD15-2EAC4786A4BC}" srcOrd="0" destOrd="0" presId="urn:microsoft.com/office/officeart/2005/8/layout/orgChart1"/>
    <dgm:cxn modelId="{54DD1098-4793-764C-A190-75F3E615AE06}" type="presParOf" srcId="{22F39036-59DB-EC4A-8357-A276D8F25D60}" destId="{18D5D758-E056-0348-A50C-497A59376692}" srcOrd="1" destOrd="0" presId="urn:microsoft.com/office/officeart/2005/8/layout/orgChart1"/>
    <dgm:cxn modelId="{C035BBBC-877C-2B43-BE80-7B867AB9E782}" type="presParOf" srcId="{77BBE64B-703B-B24B-A05E-5ADC57518DE1}" destId="{640C34CF-59FD-964E-A0E0-78F23286897F}" srcOrd="1" destOrd="0" presId="urn:microsoft.com/office/officeart/2005/8/layout/orgChart1"/>
    <dgm:cxn modelId="{3171F5A1-837E-9D45-92B1-150777905382}" type="presParOf" srcId="{77BBE64B-703B-B24B-A05E-5ADC57518DE1}" destId="{2E9C127A-D70D-BD4A-A115-24C87923787C}" srcOrd="2" destOrd="0" presId="urn:microsoft.com/office/officeart/2005/8/layout/orgChart1"/>
    <dgm:cxn modelId="{09359AAF-4E7A-7042-972D-F19725D61F52}" type="presParOf" srcId="{FE8A2994-CC13-CC45-B7D5-43AE38475C55}" destId="{46367114-718C-5C43-84B2-48D4A75709FC}" srcOrd="2" destOrd="0" presId="urn:microsoft.com/office/officeart/2005/8/layout/orgChart1"/>
    <dgm:cxn modelId="{7632AA1C-6A86-CF4F-92D8-1F6244349EE2}" type="presParOf" srcId="{FE8A2994-CC13-CC45-B7D5-43AE38475C55}" destId="{D374ED5C-88A0-7C4D-BD4B-370A69C1272F}" srcOrd="3" destOrd="0" presId="urn:microsoft.com/office/officeart/2005/8/layout/orgChart1"/>
    <dgm:cxn modelId="{0FC8E83F-5A7E-454B-8C13-6C48E3A92AF2}" type="presParOf" srcId="{D374ED5C-88A0-7C4D-BD4B-370A69C1272F}" destId="{27E8567D-C062-9E4A-A9F3-0A58795003F7}" srcOrd="0" destOrd="0" presId="urn:microsoft.com/office/officeart/2005/8/layout/orgChart1"/>
    <dgm:cxn modelId="{A1FFE3A4-A995-0243-BBCF-311A6EC403A7}" type="presParOf" srcId="{27E8567D-C062-9E4A-A9F3-0A58795003F7}" destId="{5D13F492-DA67-4D4E-9AC2-CB5C6AA42D30}" srcOrd="0" destOrd="0" presId="urn:microsoft.com/office/officeart/2005/8/layout/orgChart1"/>
    <dgm:cxn modelId="{A69402FD-AFFD-864A-BE1D-EFF50FFBE1F0}" type="presParOf" srcId="{27E8567D-C062-9E4A-A9F3-0A58795003F7}" destId="{EDB4078C-BF72-FA43-9682-4615B5A4B63D}" srcOrd="1" destOrd="0" presId="urn:microsoft.com/office/officeart/2005/8/layout/orgChart1"/>
    <dgm:cxn modelId="{24863B34-B500-7C46-A6E4-CE02CECF3E14}" type="presParOf" srcId="{D374ED5C-88A0-7C4D-BD4B-370A69C1272F}" destId="{54BCFD53-9D3F-B44A-A670-8E4E070F9694}" srcOrd="1" destOrd="0" presId="urn:microsoft.com/office/officeart/2005/8/layout/orgChart1"/>
    <dgm:cxn modelId="{56BB917C-32E5-114F-A3E2-18DD39532187}" type="presParOf" srcId="{D374ED5C-88A0-7C4D-BD4B-370A69C1272F}" destId="{A207413B-CF74-1D4B-8A1C-D4A51C4298FF}" srcOrd="2" destOrd="0" presId="urn:microsoft.com/office/officeart/2005/8/layout/orgChart1"/>
    <dgm:cxn modelId="{E10FEA1D-6B43-F542-B8F7-E0BA70220B80}" type="presParOf" srcId="{FE8A2994-CC13-CC45-B7D5-43AE38475C55}" destId="{E478FBE3-BFE7-5A4A-82B9-A5877B5D8D07}" srcOrd="4" destOrd="0" presId="urn:microsoft.com/office/officeart/2005/8/layout/orgChart1"/>
    <dgm:cxn modelId="{F96D08B5-CAD3-1E41-96C3-1B82B7AF5CA9}" type="presParOf" srcId="{FE8A2994-CC13-CC45-B7D5-43AE38475C55}" destId="{BDF1DD85-92AB-7344-B052-41BB735201B0}" srcOrd="5" destOrd="0" presId="urn:microsoft.com/office/officeart/2005/8/layout/orgChart1"/>
    <dgm:cxn modelId="{61E4802D-4D5F-984F-BD61-DE6676EC5548}" type="presParOf" srcId="{BDF1DD85-92AB-7344-B052-41BB735201B0}" destId="{4B7F8890-E059-0C44-A623-AC28628B6964}" srcOrd="0" destOrd="0" presId="urn:microsoft.com/office/officeart/2005/8/layout/orgChart1"/>
    <dgm:cxn modelId="{D0298430-2D3E-0643-8120-4592B6FE9BFE}" type="presParOf" srcId="{4B7F8890-E059-0C44-A623-AC28628B6964}" destId="{44D83D4A-539B-9147-9309-D47CE83645E2}" srcOrd="0" destOrd="0" presId="urn:microsoft.com/office/officeart/2005/8/layout/orgChart1"/>
    <dgm:cxn modelId="{DE3CCE65-8312-F34F-8340-FDE9D87F0F2A}" type="presParOf" srcId="{4B7F8890-E059-0C44-A623-AC28628B6964}" destId="{A5728AF5-3AF7-4943-924E-999271164D1D}" srcOrd="1" destOrd="0" presId="urn:microsoft.com/office/officeart/2005/8/layout/orgChart1"/>
    <dgm:cxn modelId="{E6BAC683-C884-254E-B425-3235E8ABE22A}" type="presParOf" srcId="{BDF1DD85-92AB-7344-B052-41BB735201B0}" destId="{E825E008-A452-5C4A-A01D-40729818A0B6}" srcOrd="1" destOrd="0" presId="urn:microsoft.com/office/officeart/2005/8/layout/orgChart1"/>
    <dgm:cxn modelId="{75EEECEA-7C5C-B04C-945F-A3EA874DFA78}" type="presParOf" srcId="{BDF1DD85-92AB-7344-B052-41BB735201B0}" destId="{339B56B0-4323-8549-8226-AEC015DEF67B}" srcOrd="2" destOrd="0" presId="urn:microsoft.com/office/officeart/2005/8/layout/orgChart1"/>
    <dgm:cxn modelId="{4FD0CE91-825C-9A4C-A557-C1B88912DAC1}" type="presParOf" srcId="{FE8A2994-CC13-CC45-B7D5-43AE38475C55}" destId="{21E51C01-648D-0848-89E6-8EEBFD8A73D8}" srcOrd="6" destOrd="0" presId="urn:microsoft.com/office/officeart/2005/8/layout/orgChart1"/>
    <dgm:cxn modelId="{E3C51836-92EB-9A40-81E5-FE9BCE1092F8}" type="presParOf" srcId="{FE8A2994-CC13-CC45-B7D5-43AE38475C55}" destId="{637F8F34-0DC3-3E4E-A5AE-B7D8888FBC50}" srcOrd="7" destOrd="0" presId="urn:microsoft.com/office/officeart/2005/8/layout/orgChart1"/>
    <dgm:cxn modelId="{82DC2638-7009-D045-A26F-80AC17A5F1F1}" type="presParOf" srcId="{637F8F34-0DC3-3E4E-A5AE-B7D8888FBC50}" destId="{BF82D98E-31D8-3845-80DF-D42691D954B7}" srcOrd="0" destOrd="0" presId="urn:microsoft.com/office/officeart/2005/8/layout/orgChart1"/>
    <dgm:cxn modelId="{A38857F5-7A51-CB44-87A4-4C482C72C098}" type="presParOf" srcId="{BF82D98E-31D8-3845-80DF-D42691D954B7}" destId="{A8211C2C-CC34-8346-9016-0DF1365D3074}" srcOrd="0" destOrd="0" presId="urn:microsoft.com/office/officeart/2005/8/layout/orgChart1"/>
    <dgm:cxn modelId="{CDA6C097-2319-494A-8F53-FA2C298CA5E6}" type="presParOf" srcId="{BF82D98E-31D8-3845-80DF-D42691D954B7}" destId="{27319428-9A86-8649-B0AA-4874FD353DEB}" srcOrd="1" destOrd="0" presId="urn:microsoft.com/office/officeart/2005/8/layout/orgChart1"/>
    <dgm:cxn modelId="{2C4E4A61-AD5B-1943-97B3-14202F51A51C}" type="presParOf" srcId="{637F8F34-0DC3-3E4E-A5AE-B7D8888FBC50}" destId="{288A46BA-E259-E744-AD85-E8F0F3B44F9C}" srcOrd="1" destOrd="0" presId="urn:microsoft.com/office/officeart/2005/8/layout/orgChart1"/>
    <dgm:cxn modelId="{CCEF22F0-4383-F747-ACA6-DBB3AEC1DC84}" type="presParOf" srcId="{637F8F34-0DC3-3E4E-A5AE-B7D8888FBC50}" destId="{ABBA0E7B-4D5E-7D41-99DE-D144F9C2056F}" srcOrd="2" destOrd="0" presId="urn:microsoft.com/office/officeart/2005/8/layout/orgChart1"/>
    <dgm:cxn modelId="{5ABE8AC7-6F4C-B54E-91B8-5877BACFD12D}" type="presParOf" srcId="{22D506D3-9ECA-414F-B31E-EF698837EEBD}" destId="{612D6E21-3DF4-0C41-97E1-0B51FF27ECB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BE1716A-74E6-5449-BAD6-241072DD7A06}"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en-US"/>
        </a:p>
      </dgm:t>
    </dgm:pt>
    <dgm:pt modelId="{A565B3B1-54C4-2C4D-A5C2-02519363BDBA}">
      <dgm:prSet phldrT="[Text]"/>
      <dgm:spPr/>
      <dgm:t>
        <a:bodyPr/>
        <a:lstStyle/>
        <a:p>
          <a:r>
            <a:rPr lang="en-US" dirty="0" err="1"/>
            <a:t>Ogólne</a:t>
          </a:r>
          <a:r>
            <a:rPr lang="en-US" dirty="0"/>
            <a:t> </a:t>
          </a:r>
          <a:r>
            <a:rPr lang="en-US" dirty="0" err="1"/>
            <a:t>dyrektywy</a:t>
          </a:r>
          <a:r>
            <a:rPr lang="en-US" dirty="0"/>
            <a:t> </a:t>
          </a:r>
          <a:r>
            <a:rPr lang="en-US" dirty="0" err="1"/>
            <a:t>wymiaru</a:t>
          </a:r>
          <a:r>
            <a:rPr lang="en-US" dirty="0"/>
            <a:t> </a:t>
          </a:r>
          <a:r>
            <a:rPr lang="en-US" dirty="0" err="1"/>
            <a:t>kary</a:t>
          </a:r>
          <a:endParaRPr lang="en-US" dirty="0"/>
        </a:p>
      </dgm:t>
    </dgm:pt>
    <dgm:pt modelId="{D098685A-8DEF-E349-90D3-03068D9D40B1}" type="parTrans" cxnId="{9CA54D09-E820-7442-83DD-0491919ACEAF}">
      <dgm:prSet/>
      <dgm:spPr/>
      <dgm:t>
        <a:bodyPr/>
        <a:lstStyle/>
        <a:p>
          <a:endParaRPr lang="en-US"/>
        </a:p>
      </dgm:t>
    </dgm:pt>
    <dgm:pt modelId="{C9F7CEAE-F29D-B04B-AB96-9A8D129A254E}" type="sibTrans" cxnId="{9CA54D09-E820-7442-83DD-0491919ACEAF}">
      <dgm:prSet/>
      <dgm:spPr/>
      <dgm:t>
        <a:bodyPr/>
        <a:lstStyle/>
        <a:p>
          <a:endParaRPr lang="en-US"/>
        </a:p>
      </dgm:t>
    </dgm:pt>
    <dgm:pt modelId="{F4807D9D-26AB-3547-BF78-DFC62532E3C9}">
      <dgm:prSet phldrT="[Text]"/>
      <dgm:spPr/>
      <dgm:t>
        <a:bodyPr/>
        <a:lstStyle/>
        <a:p>
          <a:r>
            <a:rPr lang="en-US" dirty="0" err="1"/>
            <a:t>dyrektywa</a:t>
          </a:r>
          <a:r>
            <a:rPr lang="en-US" dirty="0"/>
            <a:t> </a:t>
          </a:r>
          <a:r>
            <a:rPr lang="en-US" dirty="0" err="1"/>
            <a:t>stopnia</a:t>
          </a:r>
          <a:r>
            <a:rPr lang="en-US" dirty="0"/>
            <a:t> winy</a:t>
          </a:r>
        </a:p>
      </dgm:t>
    </dgm:pt>
    <dgm:pt modelId="{F3ACA9CE-BFD3-7A4F-824D-38635DFEE5EC}" type="parTrans" cxnId="{E849341C-7882-EB4D-A68C-012469785C88}">
      <dgm:prSet/>
      <dgm:spPr/>
      <dgm:t>
        <a:bodyPr/>
        <a:lstStyle/>
        <a:p>
          <a:endParaRPr lang="en-US"/>
        </a:p>
      </dgm:t>
    </dgm:pt>
    <dgm:pt modelId="{93A8A08E-98EB-614F-86AF-203E60418C9D}" type="sibTrans" cxnId="{E849341C-7882-EB4D-A68C-012469785C88}">
      <dgm:prSet/>
      <dgm:spPr/>
      <dgm:t>
        <a:bodyPr/>
        <a:lstStyle/>
        <a:p>
          <a:endParaRPr lang="en-US"/>
        </a:p>
      </dgm:t>
    </dgm:pt>
    <dgm:pt modelId="{4EF598B0-D4C3-C849-AB7C-D272FABFF0DA}">
      <dgm:prSet phldrT="[Text]"/>
      <dgm:spPr/>
      <dgm:t>
        <a:bodyPr/>
        <a:lstStyle/>
        <a:p>
          <a:r>
            <a:rPr lang="en-US" dirty="0" err="1"/>
            <a:t>dyrektywa</a:t>
          </a:r>
          <a:r>
            <a:rPr lang="en-US" dirty="0"/>
            <a:t> </a:t>
          </a:r>
          <a:r>
            <a:rPr lang="en-US" dirty="0" err="1"/>
            <a:t>stopnia</a:t>
          </a:r>
          <a:r>
            <a:rPr lang="en-US" dirty="0"/>
            <a:t> </a:t>
          </a:r>
          <a:r>
            <a:rPr lang="en-US" dirty="0" err="1"/>
            <a:t>społecznej</a:t>
          </a:r>
          <a:r>
            <a:rPr lang="en-US" dirty="0"/>
            <a:t> </a:t>
          </a:r>
          <a:r>
            <a:rPr lang="en-US" dirty="0" err="1"/>
            <a:t>szkodliwości</a:t>
          </a:r>
          <a:r>
            <a:rPr lang="en-US" dirty="0"/>
            <a:t> </a:t>
          </a:r>
          <a:r>
            <a:rPr lang="en-US" dirty="0" err="1"/>
            <a:t>czynu</a:t>
          </a:r>
          <a:endParaRPr lang="en-US" dirty="0"/>
        </a:p>
      </dgm:t>
    </dgm:pt>
    <dgm:pt modelId="{D15D2776-E47F-C644-AF0E-8F04E8172F97}" type="parTrans" cxnId="{E8575BBF-0029-9640-8648-4463B8CD8F36}">
      <dgm:prSet/>
      <dgm:spPr/>
      <dgm:t>
        <a:bodyPr/>
        <a:lstStyle/>
        <a:p>
          <a:endParaRPr lang="en-US"/>
        </a:p>
      </dgm:t>
    </dgm:pt>
    <dgm:pt modelId="{A9408153-43AF-054E-B878-90F246948859}" type="sibTrans" cxnId="{E8575BBF-0029-9640-8648-4463B8CD8F36}">
      <dgm:prSet/>
      <dgm:spPr/>
      <dgm:t>
        <a:bodyPr/>
        <a:lstStyle/>
        <a:p>
          <a:endParaRPr lang="en-US"/>
        </a:p>
      </dgm:t>
    </dgm:pt>
    <dgm:pt modelId="{B1C0B89B-718B-594E-A6D3-294814A5BDFA}">
      <dgm:prSet phldrT="[Text]"/>
      <dgm:spPr/>
      <dgm:t>
        <a:bodyPr/>
        <a:lstStyle/>
        <a:p>
          <a:r>
            <a:rPr lang="en-US" dirty="0" err="1"/>
            <a:t>dyrektywa</a:t>
          </a:r>
          <a:r>
            <a:rPr lang="en-US" dirty="0"/>
            <a:t> </a:t>
          </a:r>
          <a:r>
            <a:rPr lang="en-US" dirty="0" err="1"/>
            <a:t>prewencji</a:t>
          </a:r>
          <a:r>
            <a:rPr lang="en-US" dirty="0"/>
            <a:t> </a:t>
          </a:r>
          <a:r>
            <a:rPr lang="en-US" dirty="0" err="1"/>
            <a:t>szczególnej</a:t>
          </a:r>
          <a:endParaRPr lang="en-US" dirty="0"/>
        </a:p>
      </dgm:t>
    </dgm:pt>
    <dgm:pt modelId="{C17AC838-F47D-644F-BBEB-F3F0537423B3}" type="parTrans" cxnId="{190E140A-7480-2D4F-BD85-3174FFAB4305}">
      <dgm:prSet/>
      <dgm:spPr/>
      <dgm:t>
        <a:bodyPr/>
        <a:lstStyle/>
        <a:p>
          <a:endParaRPr lang="en-US"/>
        </a:p>
      </dgm:t>
    </dgm:pt>
    <dgm:pt modelId="{1FCFCF82-A0DA-F94A-9A10-C5B025CCE043}" type="sibTrans" cxnId="{190E140A-7480-2D4F-BD85-3174FFAB4305}">
      <dgm:prSet/>
      <dgm:spPr/>
      <dgm:t>
        <a:bodyPr/>
        <a:lstStyle/>
        <a:p>
          <a:endParaRPr lang="en-US"/>
        </a:p>
      </dgm:t>
    </dgm:pt>
    <dgm:pt modelId="{D6261EA1-3ECB-E14A-8D7C-D9FFCADEBEC6}">
      <dgm:prSet phldrT="[Text]"/>
      <dgm:spPr/>
      <dgm:t>
        <a:bodyPr/>
        <a:lstStyle/>
        <a:p>
          <a:r>
            <a:rPr lang="en-US" dirty="0" err="1"/>
            <a:t>dyrektwa</a:t>
          </a:r>
          <a:r>
            <a:rPr lang="en-US" dirty="0"/>
            <a:t> </a:t>
          </a:r>
          <a:r>
            <a:rPr lang="en-US" dirty="0" err="1"/>
            <a:t>prewencji</a:t>
          </a:r>
          <a:r>
            <a:rPr lang="en-US" dirty="0"/>
            <a:t> </a:t>
          </a:r>
          <a:r>
            <a:rPr lang="en-US" dirty="0" err="1"/>
            <a:t>ogólnej</a:t>
          </a:r>
          <a:endParaRPr lang="en-US" dirty="0"/>
        </a:p>
      </dgm:t>
    </dgm:pt>
    <dgm:pt modelId="{1FEE9228-0285-1F4A-9A0F-EEBCEFAA2566}" type="parTrans" cxnId="{6D3B3A93-D651-AF4B-AD4C-FE80D35A5525}">
      <dgm:prSet/>
      <dgm:spPr/>
      <dgm:t>
        <a:bodyPr/>
        <a:lstStyle/>
        <a:p>
          <a:endParaRPr lang="en-US"/>
        </a:p>
      </dgm:t>
    </dgm:pt>
    <dgm:pt modelId="{ADE80B4B-51D4-4F46-8FFE-6B21754AD884}" type="sibTrans" cxnId="{6D3B3A93-D651-AF4B-AD4C-FE80D35A5525}">
      <dgm:prSet/>
      <dgm:spPr/>
      <dgm:t>
        <a:bodyPr/>
        <a:lstStyle/>
        <a:p>
          <a:endParaRPr lang="en-US"/>
        </a:p>
      </dgm:t>
    </dgm:pt>
    <dgm:pt modelId="{D6E62C82-467B-F542-AF81-29A2EB0A8C52}" type="pres">
      <dgm:prSet presAssocID="{ABE1716A-74E6-5449-BAD6-241072DD7A06}" presName="hierChild1" presStyleCnt="0">
        <dgm:presLayoutVars>
          <dgm:orgChart val="1"/>
          <dgm:chPref val="1"/>
          <dgm:dir/>
          <dgm:animOne val="branch"/>
          <dgm:animLvl val="lvl"/>
          <dgm:resizeHandles/>
        </dgm:presLayoutVars>
      </dgm:prSet>
      <dgm:spPr/>
    </dgm:pt>
    <dgm:pt modelId="{41744948-47F2-304A-B163-DEA8B214FA17}" type="pres">
      <dgm:prSet presAssocID="{A565B3B1-54C4-2C4D-A5C2-02519363BDBA}" presName="hierRoot1" presStyleCnt="0">
        <dgm:presLayoutVars>
          <dgm:hierBranch val="init"/>
        </dgm:presLayoutVars>
      </dgm:prSet>
      <dgm:spPr/>
    </dgm:pt>
    <dgm:pt modelId="{A5968234-D352-3042-B234-22601F4E7E44}" type="pres">
      <dgm:prSet presAssocID="{A565B3B1-54C4-2C4D-A5C2-02519363BDBA}" presName="rootComposite1" presStyleCnt="0"/>
      <dgm:spPr/>
    </dgm:pt>
    <dgm:pt modelId="{41075988-2D47-6046-9C5A-659035BE7D30}" type="pres">
      <dgm:prSet presAssocID="{A565B3B1-54C4-2C4D-A5C2-02519363BDBA}" presName="rootText1" presStyleLbl="node0" presStyleIdx="0" presStyleCnt="1">
        <dgm:presLayoutVars>
          <dgm:chPref val="3"/>
        </dgm:presLayoutVars>
      </dgm:prSet>
      <dgm:spPr/>
    </dgm:pt>
    <dgm:pt modelId="{652B037C-BBD2-F241-BF98-4B8EA6603D59}" type="pres">
      <dgm:prSet presAssocID="{A565B3B1-54C4-2C4D-A5C2-02519363BDBA}" presName="rootConnector1" presStyleLbl="node1" presStyleIdx="0" presStyleCnt="0"/>
      <dgm:spPr/>
    </dgm:pt>
    <dgm:pt modelId="{F0F539AC-4AD9-9E48-9C35-59704DE29172}" type="pres">
      <dgm:prSet presAssocID="{A565B3B1-54C4-2C4D-A5C2-02519363BDBA}" presName="hierChild2" presStyleCnt="0"/>
      <dgm:spPr/>
    </dgm:pt>
    <dgm:pt modelId="{BCFA7496-A2E0-C440-89C5-8CBD7BCC6080}" type="pres">
      <dgm:prSet presAssocID="{F3ACA9CE-BFD3-7A4F-824D-38635DFEE5EC}" presName="Name37" presStyleLbl="parChTrans1D2" presStyleIdx="0" presStyleCnt="4"/>
      <dgm:spPr/>
    </dgm:pt>
    <dgm:pt modelId="{A23E0CE1-0592-B347-B79B-B73B03097621}" type="pres">
      <dgm:prSet presAssocID="{F4807D9D-26AB-3547-BF78-DFC62532E3C9}" presName="hierRoot2" presStyleCnt="0">
        <dgm:presLayoutVars>
          <dgm:hierBranch val="init"/>
        </dgm:presLayoutVars>
      </dgm:prSet>
      <dgm:spPr/>
    </dgm:pt>
    <dgm:pt modelId="{575E9F35-AC1F-1E49-8EDD-6EBE195E34F1}" type="pres">
      <dgm:prSet presAssocID="{F4807D9D-26AB-3547-BF78-DFC62532E3C9}" presName="rootComposite" presStyleCnt="0"/>
      <dgm:spPr/>
    </dgm:pt>
    <dgm:pt modelId="{1F243657-4EF5-6344-B080-4C9DEC04CFBA}" type="pres">
      <dgm:prSet presAssocID="{F4807D9D-26AB-3547-BF78-DFC62532E3C9}" presName="rootText" presStyleLbl="node2" presStyleIdx="0" presStyleCnt="4">
        <dgm:presLayoutVars>
          <dgm:chPref val="3"/>
        </dgm:presLayoutVars>
      </dgm:prSet>
      <dgm:spPr/>
    </dgm:pt>
    <dgm:pt modelId="{8289F3FF-0E07-B341-AEEB-2F2717C2B179}" type="pres">
      <dgm:prSet presAssocID="{F4807D9D-26AB-3547-BF78-DFC62532E3C9}" presName="rootConnector" presStyleLbl="node2" presStyleIdx="0" presStyleCnt="4"/>
      <dgm:spPr/>
    </dgm:pt>
    <dgm:pt modelId="{9CFF7804-FB7C-6548-8608-36B4D471DA79}" type="pres">
      <dgm:prSet presAssocID="{F4807D9D-26AB-3547-BF78-DFC62532E3C9}" presName="hierChild4" presStyleCnt="0"/>
      <dgm:spPr/>
    </dgm:pt>
    <dgm:pt modelId="{22BE4728-608B-2140-A738-47F6F441068D}" type="pres">
      <dgm:prSet presAssocID="{F4807D9D-26AB-3547-BF78-DFC62532E3C9}" presName="hierChild5" presStyleCnt="0"/>
      <dgm:spPr/>
    </dgm:pt>
    <dgm:pt modelId="{0958AD9B-98A0-1A44-9163-D5D716746C56}" type="pres">
      <dgm:prSet presAssocID="{D15D2776-E47F-C644-AF0E-8F04E8172F97}" presName="Name37" presStyleLbl="parChTrans1D2" presStyleIdx="1" presStyleCnt="4"/>
      <dgm:spPr/>
    </dgm:pt>
    <dgm:pt modelId="{2B9B0A5E-3C6B-C542-9311-2DBB38C375E1}" type="pres">
      <dgm:prSet presAssocID="{4EF598B0-D4C3-C849-AB7C-D272FABFF0DA}" presName="hierRoot2" presStyleCnt="0">
        <dgm:presLayoutVars>
          <dgm:hierBranch val="init"/>
        </dgm:presLayoutVars>
      </dgm:prSet>
      <dgm:spPr/>
    </dgm:pt>
    <dgm:pt modelId="{0990D955-4570-C44F-A7F1-B4DE0FEB95EB}" type="pres">
      <dgm:prSet presAssocID="{4EF598B0-D4C3-C849-AB7C-D272FABFF0DA}" presName="rootComposite" presStyleCnt="0"/>
      <dgm:spPr/>
    </dgm:pt>
    <dgm:pt modelId="{7D004CC8-F918-9B47-AEC2-EA82B9D0948F}" type="pres">
      <dgm:prSet presAssocID="{4EF598B0-D4C3-C849-AB7C-D272FABFF0DA}" presName="rootText" presStyleLbl="node2" presStyleIdx="1" presStyleCnt="4">
        <dgm:presLayoutVars>
          <dgm:chPref val="3"/>
        </dgm:presLayoutVars>
      </dgm:prSet>
      <dgm:spPr/>
    </dgm:pt>
    <dgm:pt modelId="{AFECBC1C-63F2-5842-A32C-C921D8A4F352}" type="pres">
      <dgm:prSet presAssocID="{4EF598B0-D4C3-C849-AB7C-D272FABFF0DA}" presName="rootConnector" presStyleLbl="node2" presStyleIdx="1" presStyleCnt="4"/>
      <dgm:spPr/>
    </dgm:pt>
    <dgm:pt modelId="{234766C2-F99C-4147-BBD8-F76B217B8DED}" type="pres">
      <dgm:prSet presAssocID="{4EF598B0-D4C3-C849-AB7C-D272FABFF0DA}" presName="hierChild4" presStyleCnt="0"/>
      <dgm:spPr/>
    </dgm:pt>
    <dgm:pt modelId="{E706D98E-5671-CF43-AF08-476C34EE5BE6}" type="pres">
      <dgm:prSet presAssocID="{4EF598B0-D4C3-C849-AB7C-D272FABFF0DA}" presName="hierChild5" presStyleCnt="0"/>
      <dgm:spPr/>
    </dgm:pt>
    <dgm:pt modelId="{DC67FC89-700A-404B-A18B-6BCDA736F04F}" type="pres">
      <dgm:prSet presAssocID="{C17AC838-F47D-644F-BBEB-F3F0537423B3}" presName="Name37" presStyleLbl="parChTrans1D2" presStyleIdx="2" presStyleCnt="4"/>
      <dgm:spPr/>
    </dgm:pt>
    <dgm:pt modelId="{A3BE8ADA-CF79-C645-BF46-451A51CDD39C}" type="pres">
      <dgm:prSet presAssocID="{B1C0B89B-718B-594E-A6D3-294814A5BDFA}" presName="hierRoot2" presStyleCnt="0">
        <dgm:presLayoutVars>
          <dgm:hierBranch val="init"/>
        </dgm:presLayoutVars>
      </dgm:prSet>
      <dgm:spPr/>
    </dgm:pt>
    <dgm:pt modelId="{8FED864E-DF97-4242-BC9D-7FFF772920DF}" type="pres">
      <dgm:prSet presAssocID="{B1C0B89B-718B-594E-A6D3-294814A5BDFA}" presName="rootComposite" presStyleCnt="0"/>
      <dgm:spPr/>
    </dgm:pt>
    <dgm:pt modelId="{2E61B5D7-C7A4-DA44-9E07-AD531D1AE463}" type="pres">
      <dgm:prSet presAssocID="{B1C0B89B-718B-594E-A6D3-294814A5BDFA}" presName="rootText" presStyleLbl="node2" presStyleIdx="2" presStyleCnt="4">
        <dgm:presLayoutVars>
          <dgm:chPref val="3"/>
        </dgm:presLayoutVars>
      </dgm:prSet>
      <dgm:spPr/>
    </dgm:pt>
    <dgm:pt modelId="{4DB2710A-9BDC-314E-9C59-0518EA505017}" type="pres">
      <dgm:prSet presAssocID="{B1C0B89B-718B-594E-A6D3-294814A5BDFA}" presName="rootConnector" presStyleLbl="node2" presStyleIdx="2" presStyleCnt="4"/>
      <dgm:spPr/>
    </dgm:pt>
    <dgm:pt modelId="{BB573D54-EE48-AF49-88F5-81D24ED1CD43}" type="pres">
      <dgm:prSet presAssocID="{B1C0B89B-718B-594E-A6D3-294814A5BDFA}" presName="hierChild4" presStyleCnt="0"/>
      <dgm:spPr/>
    </dgm:pt>
    <dgm:pt modelId="{6078457F-7652-4844-AEF0-63F5D9DA9575}" type="pres">
      <dgm:prSet presAssocID="{B1C0B89B-718B-594E-A6D3-294814A5BDFA}" presName="hierChild5" presStyleCnt="0"/>
      <dgm:spPr/>
    </dgm:pt>
    <dgm:pt modelId="{58D53F9C-B13C-7348-883E-6D98FED09BE2}" type="pres">
      <dgm:prSet presAssocID="{1FEE9228-0285-1F4A-9A0F-EEBCEFAA2566}" presName="Name37" presStyleLbl="parChTrans1D2" presStyleIdx="3" presStyleCnt="4"/>
      <dgm:spPr/>
    </dgm:pt>
    <dgm:pt modelId="{FF403188-3CD3-8141-89DD-141B64274ECC}" type="pres">
      <dgm:prSet presAssocID="{D6261EA1-3ECB-E14A-8D7C-D9FFCADEBEC6}" presName="hierRoot2" presStyleCnt="0">
        <dgm:presLayoutVars>
          <dgm:hierBranch val="init"/>
        </dgm:presLayoutVars>
      </dgm:prSet>
      <dgm:spPr/>
    </dgm:pt>
    <dgm:pt modelId="{74980679-2DBD-6944-A7DE-FD8F84EAE03D}" type="pres">
      <dgm:prSet presAssocID="{D6261EA1-3ECB-E14A-8D7C-D9FFCADEBEC6}" presName="rootComposite" presStyleCnt="0"/>
      <dgm:spPr/>
    </dgm:pt>
    <dgm:pt modelId="{C75CEE27-6896-EE49-A8F1-B12B1F08B68C}" type="pres">
      <dgm:prSet presAssocID="{D6261EA1-3ECB-E14A-8D7C-D9FFCADEBEC6}" presName="rootText" presStyleLbl="node2" presStyleIdx="3" presStyleCnt="4">
        <dgm:presLayoutVars>
          <dgm:chPref val="3"/>
        </dgm:presLayoutVars>
      </dgm:prSet>
      <dgm:spPr/>
    </dgm:pt>
    <dgm:pt modelId="{927B7CA5-8E1E-8246-A87D-093B66AD0D2D}" type="pres">
      <dgm:prSet presAssocID="{D6261EA1-3ECB-E14A-8D7C-D9FFCADEBEC6}" presName="rootConnector" presStyleLbl="node2" presStyleIdx="3" presStyleCnt="4"/>
      <dgm:spPr/>
    </dgm:pt>
    <dgm:pt modelId="{EABB12C0-11CB-8142-86B1-1D2DFABEC1FE}" type="pres">
      <dgm:prSet presAssocID="{D6261EA1-3ECB-E14A-8D7C-D9FFCADEBEC6}" presName="hierChild4" presStyleCnt="0"/>
      <dgm:spPr/>
    </dgm:pt>
    <dgm:pt modelId="{3A201182-4B0D-D049-8387-2F78768FF45A}" type="pres">
      <dgm:prSet presAssocID="{D6261EA1-3ECB-E14A-8D7C-D9FFCADEBEC6}" presName="hierChild5" presStyleCnt="0"/>
      <dgm:spPr/>
    </dgm:pt>
    <dgm:pt modelId="{B6C4732D-8FCD-A04E-9125-9040137D3993}" type="pres">
      <dgm:prSet presAssocID="{A565B3B1-54C4-2C4D-A5C2-02519363BDBA}" presName="hierChild3" presStyleCnt="0"/>
      <dgm:spPr/>
    </dgm:pt>
  </dgm:ptLst>
  <dgm:cxnLst>
    <dgm:cxn modelId="{7877C506-D847-5C4A-8485-40201198FE14}" type="presOf" srcId="{B1C0B89B-718B-594E-A6D3-294814A5BDFA}" destId="{4DB2710A-9BDC-314E-9C59-0518EA505017}" srcOrd="1" destOrd="0" presId="urn:microsoft.com/office/officeart/2005/8/layout/orgChart1"/>
    <dgm:cxn modelId="{9CA54D09-E820-7442-83DD-0491919ACEAF}" srcId="{ABE1716A-74E6-5449-BAD6-241072DD7A06}" destId="{A565B3B1-54C4-2C4D-A5C2-02519363BDBA}" srcOrd="0" destOrd="0" parTransId="{D098685A-8DEF-E349-90D3-03068D9D40B1}" sibTransId="{C9F7CEAE-F29D-B04B-AB96-9A8D129A254E}"/>
    <dgm:cxn modelId="{190E140A-7480-2D4F-BD85-3174FFAB4305}" srcId="{A565B3B1-54C4-2C4D-A5C2-02519363BDBA}" destId="{B1C0B89B-718B-594E-A6D3-294814A5BDFA}" srcOrd="2" destOrd="0" parTransId="{C17AC838-F47D-644F-BBEB-F3F0537423B3}" sibTransId="{1FCFCF82-A0DA-F94A-9A10-C5B025CCE043}"/>
    <dgm:cxn modelId="{E88B8E0B-6961-6A49-82B1-DF76B7897390}" type="presOf" srcId="{1FEE9228-0285-1F4A-9A0F-EEBCEFAA2566}" destId="{58D53F9C-B13C-7348-883E-6D98FED09BE2}" srcOrd="0" destOrd="0" presId="urn:microsoft.com/office/officeart/2005/8/layout/orgChart1"/>
    <dgm:cxn modelId="{75D3AA11-7214-2B45-8126-EEE6CBCD9FCB}" type="presOf" srcId="{ABE1716A-74E6-5449-BAD6-241072DD7A06}" destId="{D6E62C82-467B-F542-AF81-29A2EB0A8C52}" srcOrd="0" destOrd="0" presId="urn:microsoft.com/office/officeart/2005/8/layout/orgChart1"/>
    <dgm:cxn modelId="{E849341C-7882-EB4D-A68C-012469785C88}" srcId="{A565B3B1-54C4-2C4D-A5C2-02519363BDBA}" destId="{F4807D9D-26AB-3547-BF78-DFC62532E3C9}" srcOrd="0" destOrd="0" parTransId="{F3ACA9CE-BFD3-7A4F-824D-38635DFEE5EC}" sibTransId="{93A8A08E-98EB-614F-86AF-203E60418C9D}"/>
    <dgm:cxn modelId="{792B5239-F73C-7B42-8BB0-1EC53CD54ACF}" type="presOf" srcId="{D15D2776-E47F-C644-AF0E-8F04E8172F97}" destId="{0958AD9B-98A0-1A44-9163-D5D716746C56}" srcOrd="0" destOrd="0" presId="urn:microsoft.com/office/officeart/2005/8/layout/orgChart1"/>
    <dgm:cxn modelId="{55DDE252-133F-3F40-919F-2A6FAF08B0A6}" type="presOf" srcId="{F4807D9D-26AB-3547-BF78-DFC62532E3C9}" destId="{8289F3FF-0E07-B341-AEEB-2F2717C2B179}" srcOrd="1" destOrd="0" presId="urn:microsoft.com/office/officeart/2005/8/layout/orgChart1"/>
    <dgm:cxn modelId="{164FE15C-4F76-3F49-91DF-AF8E6B64EC9E}" type="presOf" srcId="{4EF598B0-D4C3-C849-AB7C-D272FABFF0DA}" destId="{AFECBC1C-63F2-5842-A32C-C921D8A4F352}" srcOrd="1" destOrd="0" presId="urn:microsoft.com/office/officeart/2005/8/layout/orgChart1"/>
    <dgm:cxn modelId="{8E2FA86A-A88E-7A40-B614-785BF9E731A1}" type="presOf" srcId="{D6261EA1-3ECB-E14A-8D7C-D9FFCADEBEC6}" destId="{927B7CA5-8E1E-8246-A87D-093B66AD0D2D}" srcOrd="1" destOrd="0" presId="urn:microsoft.com/office/officeart/2005/8/layout/orgChart1"/>
    <dgm:cxn modelId="{6D3B3A93-D651-AF4B-AD4C-FE80D35A5525}" srcId="{A565B3B1-54C4-2C4D-A5C2-02519363BDBA}" destId="{D6261EA1-3ECB-E14A-8D7C-D9FFCADEBEC6}" srcOrd="3" destOrd="0" parTransId="{1FEE9228-0285-1F4A-9A0F-EEBCEFAA2566}" sibTransId="{ADE80B4B-51D4-4F46-8FFE-6B21754AD884}"/>
    <dgm:cxn modelId="{7B79B294-72ED-874E-A548-D188FEEE0FCF}" type="presOf" srcId="{A565B3B1-54C4-2C4D-A5C2-02519363BDBA}" destId="{41075988-2D47-6046-9C5A-659035BE7D30}" srcOrd="0" destOrd="0" presId="urn:microsoft.com/office/officeart/2005/8/layout/orgChart1"/>
    <dgm:cxn modelId="{C363DFAE-2A27-5543-A5EB-CF0A684FBBE1}" type="presOf" srcId="{F3ACA9CE-BFD3-7A4F-824D-38635DFEE5EC}" destId="{BCFA7496-A2E0-C440-89C5-8CBD7BCC6080}" srcOrd="0" destOrd="0" presId="urn:microsoft.com/office/officeart/2005/8/layout/orgChart1"/>
    <dgm:cxn modelId="{E8575BBF-0029-9640-8648-4463B8CD8F36}" srcId="{A565B3B1-54C4-2C4D-A5C2-02519363BDBA}" destId="{4EF598B0-D4C3-C849-AB7C-D272FABFF0DA}" srcOrd="1" destOrd="0" parTransId="{D15D2776-E47F-C644-AF0E-8F04E8172F97}" sibTransId="{A9408153-43AF-054E-B878-90F246948859}"/>
    <dgm:cxn modelId="{41E508C7-5A67-9A48-A753-0C2D056A4DDC}" type="presOf" srcId="{B1C0B89B-718B-594E-A6D3-294814A5BDFA}" destId="{2E61B5D7-C7A4-DA44-9E07-AD531D1AE463}" srcOrd="0" destOrd="0" presId="urn:microsoft.com/office/officeart/2005/8/layout/orgChart1"/>
    <dgm:cxn modelId="{7CBD87D4-3EC3-EF45-83A0-3034F87B2F59}" type="presOf" srcId="{A565B3B1-54C4-2C4D-A5C2-02519363BDBA}" destId="{652B037C-BBD2-F241-BF98-4B8EA6603D59}" srcOrd="1" destOrd="0" presId="urn:microsoft.com/office/officeart/2005/8/layout/orgChart1"/>
    <dgm:cxn modelId="{D1E9ADDA-CEE9-0141-9E4A-50DDFE675CF6}" type="presOf" srcId="{4EF598B0-D4C3-C849-AB7C-D272FABFF0DA}" destId="{7D004CC8-F918-9B47-AEC2-EA82B9D0948F}" srcOrd="0" destOrd="0" presId="urn:microsoft.com/office/officeart/2005/8/layout/orgChart1"/>
    <dgm:cxn modelId="{3F065FE9-6796-444D-8B88-51D1C5401766}" type="presOf" srcId="{C17AC838-F47D-644F-BBEB-F3F0537423B3}" destId="{DC67FC89-700A-404B-A18B-6BCDA736F04F}" srcOrd="0" destOrd="0" presId="urn:microsoft.com/office/officeart/2005/8/layout/orgChart1"/>
    <dgm:cxn modelId="{00A54AF4-27AB-7E41-8A39-46DDA94A0CD2}" type="presOf" srcId="{D6261EA1-3ECB-E14A-8D7C-D9FFCADEBEC6}" destId="{C75CEE27-6896-EE49-A8F1-B12B1F08B68C}" srcOrd="0" destOrd="0" presId="urn:microsoft.com/office/officeart/2005/8/layout/orgChart1"/>
    <dgm:cxn modelId="{81E676FF-2B4F-174E-80BB-CD65D1C637AB}" type="presOf" srcId="{F4807D9D-26AB-3547-BF78-DFC62532E3C9}" destId="{1F243657-4EF5-6344-B080-4C9DEC04CFBA}" srcOrd="0" destOrd="0" presId="urn:microsoft.com/office/officeart/2005/8/layout/orgChart1"/>
    <dgm:cxn modelId="{75789D7D-9C19-A44F-B0D1-17D67C85B5ED}" type="presParOf" srcId="{D6E62C82-467B-F542-AF81-29A2EB0A8C52}" destId="{41744948-47F2-304A-B163-DEA8B214FA17}" srcOrd="0" destOrd="0" presId="urn:microsoft.com/office/officeart/2005/8/layout/orgChart1"/>
    <dgm:cxn modelId="{13B3AE47-A91A-DF45-9455-0D3B5BC6A63C}" type="presParOf" srcId="{41744948-47F2-304A-B163-DEA8B214FA17}" destId="{A5968234-D352-3042-B234-22601F4E7E44}" srcOrd="0" destOrd="0" presId="urn:microsoft.com/office/officeart/2005/8/layout/orgChart1"/>
    <dgm:cxn modelId="{91189424-20D7-F646-9BCD-BB4A0AA70510}" type="presParOf" srcId="{A5968234-D352-3042-B234-22601F4E7E44}" destId="{41075988-2D47-6046-9C5A-659035BE7D30}" srcOrd="0" destOrd="0" presId="urn:microsoft.com/office/officeart/2005/8/layout/orgChart1"/>
    <dgm:cxn modelId="{B35F916E-447B-4D4A-994F-A680C09C1A44}" type="presParOf" srcId="{A5968234-D352-3042-B234-22601F4E7E44}" destId="{652B037C-BBD2-F241-BF98-4B8EA6603D59}" srcOrd="1" destOrd="0" presId="urn:microsoft.com/office/officeart/2005/8/layout/orgChart1"/>
    <dgm:cxn modelId="{EE027D2C-7265-DF44-BBC6-C4C8BD46F3E6}" type="presParOf" srcId="{41744948-47F2-304A-B163-DEA8B214FA17}" destId="{F0F539AC-4AD9-9E48-9C35-59704DE29172}" srcOrd="1" destOrd="0" presId="urn:microsoft.com/office/officeart/2005/8/layout/orgChart1"/>
    <dgm:cxn modelId="{6DAEC79D-00E5-704E-AB61-BAD5E0690B36}" type="presParOf" srcId="{F0F539AC-4AD9-9E48-9C35-59704DE29172}" destId="{BCFA7496-A2E0-C440-89C5-8CBD7BCC6080}" srcOrd="0" destOrd="0" presId="urn:microsoft.com/office/officeart/2005/8/layout/orgChart1"/>
    <dgm:cxn modelId="{B70C89CC-5BB1-C04C-A487-48FBF616787C}" type="presParOf" srcId="{F0F539AC-4AD9-9E48-9C35-59704DE29172}" destId="{A23E0CE1-0592-B347-B79B-B73B03097621}" srcOrd="1" destOrd="0" presId="urn:microsoft.com/office/officeart/2005/8/layout/orgChart1"/>
    <dgm:cxn modelId="{B8A0EE21-8F5F-6E4F-9AD1-47DCCC05090C}" type="presParOf" srcId="{A23E0CE1-0592-B347-B79B-B73B03097621}" destId="{575E9F35-AC1F-1E49-8EDD-6EBE195E34F1}" srcOrd="0" destOrd="0" presId="urn:microsoft.com/office/officeart/2005/8/layout/orgChart1"/>
    <dgm:cxn modelId="{2E2348A6-F461-1941-A7F3-B53BEFE246DD}" type="presParOf" srcId="{575E9F35-AC1F-1E49-8EDD-6EBE195E34F1}" destId="{1F243657-4EF5-6344-B080-4C9DEC04CFBA}" srcOrd="0" destOrd="0" presId="urn:microsoft.com/office/officeart/2005/8/layout/orgChart1"/>
    <dgm:cxn modelId="{A251B689-2628-B04F-8DCF-DA9826EAB16C}" type="presParOf" srcId="{575E9F35-AC1F-1E49-8EDD-6EBE195E34F1}" destId="{8289F3FF-0E07-B341-AEEB-2F2717C2B179}" srcOrd="1" destOrd="0" presId="urn:microsoft.com/office/officeart/2005/8/layout/orgChart1"/>
    <dgm:cxn modelId="{05840E04-8592-AE4D-A244-85FAED1A57E7}" type="presParOf" srcId="{A23E0CE1-0592-B347-B79B-B73B03097621}" destId="{9CFF7804-FB7C-6548-8608-36B4D471DA79}" srcOrd="1" destOrd="0" presId="urn:microsoft.com/office/officeart/2005/8/layout/orgChart1"/>
    <dgm:cxn modelId="{A7C10DD9-5487-AF45-83DC-68B804CF588E}" type="presParOf" srcId="{A23E0CE1-0592-B347-B79B-B73B03097621}" destId="{22BE4728-608B-2140-A738-47F6F441068D}" srcOrd="2" destOrd="0" presId="urn:microsoft.com/office/officeart/2005/8/layout/orgChart1"/>
    <dgm:cxn modelId="{E200E458-82E0-9E42-ACC3-F446CDB67934}" type="presParOf" srcId="{F0F539AC-4AD9-9E48-9C35-59704DE29172}" destId="{0958AD9B-98A0-1A44-9163-D5D716746C56}" srcOrd="2" destOrd="0" presId="urn:microsoft.com/office/officeart/2005/8/layout/orgChart1"/>
    <dgm:cxn modelId="{D0BBD452-2D8C-1F40-8AEA-5618BC547D8D}" type="presParOf" srcId="{F0F539AC-4AD9-9E48-9C35-59704DE29172}" destId="{2B9B0A5E-3C6B-C542-9311-2DBB38C375E1}" srcOrd="3" destOrd="0" presId="urn:microsoft.com/office/officeart/2005/8/layout/orgChart1"/>
    <dgm:cxn modelId="{E602C45F-4EE6-8642-943A-C47D6F46A1BE}" type="presParOf" srcId="{2B9B0A5E-3C6B-C542-9311-2DBB38C375E1}" destId="{0990D955-4570-C44F-A7F1-B4DE0FEB95EB}" srcOrd="0" destOrd="0" presId="urn:microsoft.com/office/officeart/2005/8/layout/orgChart1"/>
    <dgm:cxn modelId="{01235368-69EC-074F-88B5-10B1610C38EF}" type="presParOf" srcId="{0990D955-4570-C44F-A7F1-B4DE0FEB95EB}" destId="{7D004CC8-F918-9B47-AEC2-EA82B9D0948F}" srcOrd="0" destOrd="0" presId="urn:microsoft.com/office/officeart/2005/8/layout/orgChart1"/>
    <dgm:cxn modelId="{4D9D109C-F49F-7F41-BA1D-069335F58830}" type="presParOf" srcId="{0990D955-4570-C44F-A7F1-B4DE0FEB95EB}" destId="{AFECBC1C-63F2-5842-A32C-C921D8A4F352}" srcOrd="1" destOrd="0" presId="urn:microsoft.com/office/officeart/2005/8/layout/orgChart1"/>
    <dgm:cxn modelId="{E96D7401-4D43-6C43-A7BB-023F553A5A6A}" type="presParOf" srcId="{2B9B0A5E-3C6B-C542-9311-2DBB38C375E1}" destId="{234766C2-F99C-4147-BBD8-F76B217B8DED}" srcOrd="1" destOrd="0" presId="urn:microsoft.com/office/officeart/2005/8/layout/orgChart1"/>
    <dgm:cxn modelId="{2653CA2E-2347-864F-89C2-5DCBA6077C8E}" type="presParOf" srcId="{2B9B0A5E-3C6B-C542-9311-2DBB38C375E1}" destId="{E706D98E-5671-CF43-AF08-476C34EE5BE6}" srcOrd="2" destOrd="0" presId="urn:microsoft.com/office/officeart/2005/8/layout/orgChart1"/>
    <dgm:cxn modelId="{18E0D496-B1CD-EE41-BB4D-0B10D94D8CB4}" type="presParOf" srcId="{F0F539AC-4AD9-9E48-9C35-59704DE29172}" destId="{DC67FC89-700A-404B-A18B-6BCDA736F04F}" srcOrd="4" destOrd="0" presId="urn:microsoft.com/office/officeart/2005/8/layout/orgChart1"/>
    <dgm:cxn modelId="{D36F309F-14C1-5345-8AEF-6BE4BC2CE391}" type="presParOf" srcId="{F0F539AC-4AD9-9E48-9C35-59704DE29172}" destId="{A3BE8ADA-CF79-C645-BF46-451A51CDD39C}" srcOrd="5" destOrd="0" presId="urn:microsoft.com/office/officeart/2005/8/layout/orgChart1"/>
    <dgm:cxn modelId="{1748B99E-130E-944F-BB6D-F448A8E3765E}" type="presParOf" srcId="{A3BE8ADA-CF79-C645-BF46-451A51CDD39C}" destId="{8FED864E-DF97-4242-BC9D-7FFF772920DF}" srcOrd="0" destOrd="0" presId="urn:microsoft.com/office/officeart/2005/8/layout/orgChart1"/>
    <dgm:cxn modelId="{463F25FE-28A7-2242-85C8-427CF360F45B}" type="presParOf" srcId="{8FED864E-DF97-4242-BC9D-7FFF772920DF}" destId="{2E61B5D7-C7A4-DA44-9E07-AD531D1AE463}" srcOrd="0" destOrd="0" presId="urn:microsoft.com/office/officeart/2005/8/layout/orgChart1"/>
    <dgm:cxn modelId="{30C28080-D5D3-9D42-B2F3-9593BF72F162}" type="presParOf" srcId="{8FED864E-DF97-4242-BC9D-7FFF772920DF}" destId="{4DB2710A-9BDC-314E-9C59-0518EA505017}" srcOrd="1" destOrd="0" presId="urn:microsoft.com/office/officeart/2005/8/layout/orgChart1"/>
    <dgm:cxn modelId="{405E4CDD-2690-2342-A544-FBCF6153474B}" type="presParOf" srcId="{A3BE8ADA-CF79-C645-BF46-451A51CDD39C}" destId="{BB573D54-EE48-AF49-88F5-81D24ED1CD43}" srcOrd="1" destOrd="0" presId="urn:microsoft.com/office/officeart/2005/8/layout/orgChart1"/>
    <dgm:cxn modelId="{4B0D6455-22A4-B045-A629-C55DC46FAA4F}" type="presParOf" srcId="{A3BE8ADA-CF79-C645-BF46-451A51CDD39C}" destId="{6078457F-7652-4844-AEF0-63F5D9DA9575}" srcOrd="2" destOrd="0" presId="urn:microsoft.com/office/officeart/2005/8/layout/orgChart1"/>
    <dgm:cxn modelId="{EA0544EA-2935-2140-B9EE-7E5ACED6FE08}" type="presParOf" srcId="{F0F539AC-4AD9-9E48-9C35-59704DE29172}" destId="{58D53F9C-B13C-7348-883E-6D98FED09BE2}" srcOrd="6" destOrd="0" presId="urn:microsoft.com/office/officeart/2005/8/layout/orgChart1"/>
    <dgm:cxn modelId="{634F9282-D2BF-FB4D-A2C9-8C4378F45513}" type="presParOf" srcId="{F0F539AC-4AD9-9E48-9C35-59704DE29172}" destId="{FF403188-3CD3-8141-89DD-141B64274ECC}" srcOrd="7" destOrd="0" presId="urn:microsoft.com/office/officeart/2005/8/layout/orgChart1"/>
    <dgm:cxn modelId="{FF3A7ED1-DC18-A241-B106-BA631F38F407}" type="presParOf" srcId="{FF403188-3CD3-8141-89DD-141B64274ECC}" destId="{74980679-2DBD-6944-A7DE-FD8F84EAE03D}" srcOrd="0" destOrd="0" presId="urn:microsoft.com/office/officeart/2005/8/layout/orgChart1"/>
    <dgm:cxn modelId="{4D456747-8CD6-6A4E-A321-C95BECF7B666}" type="presParOf" srcId="{74980679-2DBD-6944-A7DE-FD8F84EAE03D}" destId="{C75CEE27-6896-EE49-A8F1-B12B1F08B68C}" srcOrd="0" destOrd="0" presId="urn:microsoft.com/office/officeart/2005/8/layout/orgChart1"/>
    <dgm:cxn modelId="{C42E9109-8B7D-8F47-AEDB-000C5C4282A2}" type="presParOf" srcId="{74980679-2DBD-6944-A7DE-FD8F84EAE03D}" destId="{927B7CA5-8E1E-8246-A87D-093B66AD0D2D}" srcOrd="1" destOrd="0" presId="urn:microsoft.com/office/officeart/2005/8/layout/orgChart1"/>
    <dgm:cxn modelId="{079663B6-EC35-2C4B-BCA2-90A1A5768694}" type="presParOf" srcId="{FF403188-3CD3-8141-89DD-141B64274ECC}" destId="{EABB12C0-11CB-8142-86B1-1D2DFABEC1FE}" srcOrd="1" destOrd="0" presId="urn:microsoft.com/office/officeart/2005/8/layout/orgChart1"/>
    <dgm:cxn modelId="{84566B73-7E38-9145-A709-4423956B92E4}" type="presParOf" srcId="{FF403188-3CD3-8141-89DD-141B64274ECC}" destId="{3A201182-4B0D-D049-8387-2F78768FF45A}" srcOrd="2" destOrd="0" presId="urn:microsoft.com/office/officeart/2005/8/layout/orgChart1"/>
    <dgm:cxn modelId="{A94759E8-3165-3448-A237-85322CCC1FCA}" type="presParOf" srcId="{41744948-47F2-304A-B163-DEA8B214FA17}" destId="{B6C4732D-8FCD-A04E-9125-9040137D399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BE1716A-74E6-5449-BAD6-241072DD7A06}"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en-US"/>
        </a:p>
      </dgm:t>
    </dgm:pt>
    <dgm:pt modelId="{A565B3B1-54C4-2C4D-A5C2-02519363BDBA}">
      <dgm:prSet phldrT="[Text]"/>
      <dgm:spPr/>
      <dgm:t>
        <a:bodyPr/>
        <a:lstStyle/>
        <a:p>
          <a:r>
            <a:rPr lang="en-US" dirty="0" err="1"/>
            <a:t>Ogólne</a:t>
          </a:r>
          <a:r>
            <a:rPr lang="en-US" dirty="0"/>
            <a:t> </a:t>
          </a:r>
          <a:r>
            <a:rPr lang="en-US" dirty="0" err="1"/>
            <a:t>dyrektywy</a:t>
          </a:r>
          <a:r>
            <a:rPr lang="en-US" dirty="0"/>
            <a:t> </a:t>
          </a:r>
          <a:r>
            <a:rPr lang="en-US" dirty="0" err="1"/>
            <a:t>wymiaru</a:t>
          </a:r>
          <a:r>
            <a:rPr lang="en-US" dirty="0"/>
            <a:t> </a:t>
          </a:r>
          <a:r>
            <a:rPr lang="en-US" dirty="0" err="1"/>
            <a:t>kary</a:t>
          </a:r>
          <a:endParaRPr lang="en-US" dirty="0"/>
        </a:p>
      </dgm:t>
    </dgm:pt>
    <dgm:pt modelId="{D098685A-8DEF-E349-90D3-03068D9D40B1}" type="parTrans" cxnId="{9CA54D09-E820-7442-83DD-0491919ACEAF}">
      <dgm:prSet/>
      <dgm:spPr/>
      <dgm:t>
        <a:bodyPr/>
        <a:lstStyle/>
        <a:p>
          <a:endParaRPr lang="en-US"/>
        </a:p>
      </dgm:t>
    </dgm:pt>
    <dgm:pt modelId="{C9F7CEAE-F29D-B04B-AB96-9A8D129A254E}" type="sibTrans" cxnId="{9CA54D09-E820-7442-83DD-0491919ACEAF}">
      <dgm:prSet/>
      <dgm:spPr/>
      <dgm:t>
        <a:bodyPr/>
        <a:lstStyle/>
        <a:p>
          <a:endParaRPr lang="en-US"/>
        </a:p>
      </dgm:t>
    </dgm:pt>
    <dgm:pt modelId="{F4807D9D-26AB-3547-BF78-DFC62532E3C9}">
      <dgm:prSet phldrT="[Text]"/>
      <dgm:spPr/>
      <dgm:t>
        <a:bodyPr/>
        <a:lstStyle/>
        <a:p>
          <a:r>
            <a:rPr lang="en-US" dirty="0" err="1"/>
            <a:t>dyrektywa</a:t>
          </a:r>
          <a:r>
            <a:rPr lang="en-US" dirty="0"/>
            <a:t> </a:t>
          </a:r>
          <a:r>
            <a:rPr lang="en-US" dirty="0" err="1"/>
            <a:t>stopnia</a:t>
          </a:r>
          <a:r>
            <a:rPr lang="en-US" dirty="0"/>
            <a:t> winy</a:t>
          </a:r>
        </a:p>
      </dgm:t>
    </dgm:pt>
    <dgm:pt modelId="{F3ACA9CE-BFD3-7A4F-824D-38635DFEE5EC}" type="parTrans" cxnId="{E849341C-7882-EB4D-A68C-012469785C88}">
      <dgm:prSet/>
      <dgm:spPr/>
      <dgm:t>
        <a:bodyPr/>
        <a:lstStyle/>
        <a:p>
          <a:endParaRPr lang="en-US"/>
        </a:p>
      </dgm:t>
    </dgm:pt>
    <dgm:pt modelId="{93A8A08E-98EB-614F-86AF-203E60418C9D}" type="sibTrans" cxnId="{E849341C-7882-EB4D-A68C-012469785C88}">
      <dgm:prSet/>
      <dgm:spPr/>
      <dgm:t>
        <a:bodyPr/>
        <a:lstStyle/>
        <a:p>
          <a:endParaRPr lang="en-US"/>
        </a:p>
      </dgm:t>
    </dgm:pt>
    <dgm:pt modelId="{4EF598B0-D4C3-C849-AB7C-D272FABFF0DA}">
      <dgm:prSet phldrT="[Text]"/>
      <dgm:spPr/>
      <dgm:t>
        <a:bodyPr/>
        <a:lstStyle/>
        <a:p>
          <a:r>
            <a:rPr lang="en-US" dirty="0" err="1"/>
            <a:t>dyrektywa</a:t>
          </a:r>
          <a:r>
            <a:rPr lang="en-US" dirty="0"/>
            <a:t> </a:t>
          </a:r>
          <a:r>
            <a:rPr lang="en-US" dirty="0" err="1"/>
            <a:t>stopnia</a:t>
          </a:r>
          <a:r>
            <a:rPr lang="en-US" dirty="0"/>
            <a:t> </a:t>
          </a:r>
          <a:r>
            <a:rPr lang="en-US" dirty="0" err="1"/>
            <a:t>społecznej</a:t>
          </a:r>
          <a:r>
            <a:rPr lang="en-US" dirty="0"/>
            <a:t> </a:t>
          </a:r>
          <a:r>
            <a:rPr lang="en-US" dirty="0" err="1"/>
            <a:t>szkodliwości</a:t>
          </a:r>
          <a:r>
            <a:rPr lang="en-US" dirty="0"/>
            <a:t> </a:t>
          </a:r>
          <a:r>
            <a:rPr lang="en-US" dirty="0" err="1"/>
            <a:t>czynu</a:t>
          </a:r>
          <a:endParaRPr lang="en-US" dirty="0"/>
        </a:p>
      </dgm:t>
    </dgm:pt>
    <dgm:pt modelId="{D15D2776-E47F-C644-AF0E-8F04E8172F97}" type="parTrans" cxnId="{E8575BBF-0029-9640-8648-4463B8CD8F36}">
      <dgm:prSet/>
      <dgm:spPr/>
      <dgm:t>
        <a:bodyPr/>
        <a:lstStyle/>
        <a:p>
          <a:endParaRPr lang="en-US"/>
        </a:p>
      </dgm:t>
    </dgm:pt>
    <dgm:pt modelId="{A9408153-43AF-054E-B878-90F246948859}" type="sibTrans" cxnId="{E8575BBF-0029-9640-8648-4463B8CD8F36}">
      <dgm:prSet/>
      <dgm:spPr/>
      <dgm:t>
        <a:bodyPr/>
        <a:lstStyle/>
        <a:p>
          <a:endParaRPr lang="en-US"/>
        </a:p>
      </dgm:t>
    </dgm:pt>
    <dgm:pt modelId="{B1C0B89B-718B-594E-A6D3-294814A5BDFA}">
      <dgm:prSet phldrT="[Text]"/>
      <dgm:spPr/>
      <dgm:t>
        <a:bodyPr/>
        <a:lstStyle/>
        <a:p>
          <a:r>
            <a:rPr lang="en-US" dirty="0" err="1"/>
            <a:t>dyrektywa</a:t>
          </a:r>
          <a:r>
            <a:rPr lang="en-US" dirty="0"/>
            <a:t> </a:t>
          </a:r>
          <a:r>
            <a:rPr lang="en-US" dirty="0" err="1"/>
            <a:t>prewencji</a:t>
          </a:r>
          <a:r>
            <a:rPr lang="en-US" dirty="0"/>
            <a:t> </a:t>
          </a:r>
          <a:r>
            <a:rPr lang="en-US" dirty="0" err="1"/>
            <a:t>szczególnej</a:t>
          </a:r>
          <a:endParaRPr lang="en-US" dirty="0"/>
        </a:p>
      </dgm:t>
    </dgm:pt>
    <dgm:pt modelId="{C17AC838-F47D-644F-BBEB-F3F0537423B3}" type="parTrans" cxnId="{190E140A-7480-2D4F-BD85-3174FFAB4305}">
      <dgm:prSet/>
      <dgm:spPr/>
      <dgm:t>
        <a:bodyPr/>
        <a:lstStyle/>
        <a:p>
          <a:endParaRPr lang="en-US"/>
        </a:p>
      </dgm:t>
    </dgm:pt>
    <dgm:pt modelId="{1FCFCF82-A0DA-F94A-9A10-C5B025CCE043}" type="sibTrans" cxnId="{190E140A-7480-2D4F-BD85-3174FFAB4305}">
      <dgm:prSet/>
      <dgm:spPr/>
      <dgm:t>
        <a:bodyPr/>
        <a:lstStyle/>
        <a:p>
          <a:endParaRPr lang="en-US"/>
        </a:p>
      </dgm:t>
    </dgm:pt>
    <dgm:pt modelId="{D6261EA1-3ECB-E14A-8D7C-D9FFCADEBEC6}">
      <dgm:prSet phldrT="[Text]"/>
      <dgm:spPr/>
      <dgm:t>
        <a:bodyPr/>
        <a:lstStyle/>
        <a:p>
          <a:r>
            <a:rPr lang="en-US" dirty="0" err="1"/>
            <a:t>dyrektwa</a:t>
          </a:r>
          <a:r>
            <a:rPr lang="en-US" dirty="0"/>
            <a:t> </a:t>
          </a:r>
          <a:r>
            <a:rPr lang="en-US" dirty="0" err="1"/>
            <a:t>prewencji</a:t>
          </a:r>
          <a:r>
            <a:rPr lang="en-US" dirty="0"/>
            <a:t> </a:t>
          </a:r>
          <a:r>
            <a:rPr lang="en-US" dirty="0" err="1"/>
            <a:t>ogólnej</a:t>
          </a:r>
          <a:endParaRPr lang="en-US" dirty="0"/>
        </a:p>
      </dgm:t>
    </dgm:pt>
    <dgm:pt modelId="{1FEE9228-0285-1F4A-9A0F-EEBCEFAA2566}" type="parTrans" cxnId="{6D3B3A93-D651-AF4B-AD4C-FE80D35A5525}">
      <dgm:prSet/>
      <dgm:spPr/>
      <dgm:t>
        <a:bodyPr/>
        <a:lstStyle/>
        <a:p>
          <a:endParaRPr lang="en-US"/>
        </a:p>
      </dgm:t>
    </dgm:pt>
    <dgm:pt modelId="{ADE80B4B-51D4-4F46-8FFE-6B21754AD884}" type="sibTrans" cxnId="{6D3B3A93-D651-AF4B-AD4C-FE80D35A5525}">
      <dgm:prSet/>
      <dgm:spPr/>
      <dgm:t>
        <a:bodyPr/>
        <a:lstStyle/>
        <a:p>
          <a:endParaRPr lang="en-US"/>
        </a:p>
      </dgm:t>
    </dgm:pt>
    <dgm:pt modelId="{D6E62C82-467B-F542-AF81-29A2EB0A8C52}" type="pres">
      <dgm:prSet presAssocID="{ABE1716A-74E6-5449-BAD6-241072DD7A06}" presName="hierChild1" presStyleCnt="0">
        <dgm:presLayoutVars>
          <dgm:orgChart val="1"/>
          <dgm:chPref val="1"/>
          <dgm:dir/>
          <dgm:animOne val="branch"/>
          <dgm:animLvl val="lvl"/>
          <dgm:resizeHandles/>
        </dgm:presLayoutVars>
      </dgm:prSet>
      <dgm:spPr/>
    </dgm:pt>
    <dgm:pt modelId="{41744948-47F2-304A-B163-DEA8B214FA17}" type="pres">
      <dgm:prSet presAssocID="{A565B3B1-54C4-2C4D-A5C2-02519363BDBA}" presName="hierRoot1" presStyleCnt="0">
        <dgm:presLayoutVars>
          <dgm:hierBranch val="init"/>
        </dgm:presLayoutVars>
      </dgm:prSet>
      <dgm:spPr/>
    </dgm:pt>
    <dgm:pt modelId="{A5968234-D352-3042-B234-22601F4E7E44}" type="pres">
      <dgm:prSet presAssocID="{A565B3B1-54C4-2C4D-A5C2-02519363BDBA}" presName="rootComposite1" presStyleCnt="0"/>
      <dgm:spPr/>
    </dgm:pt>
    <dgm:pt modelId="{41075988-2D47-6046-9C5A-659035BE7D30}" type="pres">
      <dgm:prSet presAssocID="{A565B3B1-54C4-2C4D-A5C2-02519363BDBA}" presName="rootText1" presStyleLbl="node0" presStyleIdx="0" presStyleCnt="1">
        <dgm:presLayoutVars>
          <dgm:chPref val="3"/>
        </dgm:presLayoutVars>
      </dgm:prSet>
      <dgm:spPr/>
    </dgm:pt>
    <dgm:pt modelId="{652B037C-BBD2-F241-BF98-4B8EA6603D59}" type="pres">
      <dgm:prSet presAssocID="{A565B3B1-54C4-2C4D-A5C2-02519363BDBA}" presName="rootConnector1" presStyleLbl="node1" presStyleIdx="0" presStyleCnt="0"/>
      <dgm:spPr/>
    </dgm:pt>
    <dgm:pt modelId="{F0F539AC-4AD9-9E48-9C35-59704DE29172}" type="pres">
      <dgm:prSet presAssocID="{A565B3B1-54C4-2C4D-A5C2-02519363BDBA}" presName="hierChild2" presStyleCnt="0"/>
      <dgm:spPr/>
    </dgm:pt>
    <dgm:pt modelId="{BCFA7496-A2E0-C440-89C5-8CBD7BCC6080}" type="pres">
      <dgm:prSet presAssocID="{F3ACA9CE-BFD3-7A4F-824D-38635DFEE5EC}" presName="Name37" presStyleLbl="parChTrans1D2" presStyleIdx="0" presStyleCnt="4"/>
      <dgm:spPr/>
    </dgm:pt>
    <dgm:pt modelId="{A23E0CE1-0592-B347-B79B-B73B03097621}" type="pres">
      <dgm:prSet presAssocID="{F4807D9D-26AB-3547-BF78-DFC62532E3C9}" presName="hierRoot2" presStyleCnt="0">
        <dgm:presLayoutVars>
          <dgm:hierBranch val="init"/>
        </dgm:presLayoutVars>
      </dgm:prSet>
      <dgm:spPr/>
    </dgm:pt>
    <dgm:pt modelId="{575E9F35-AC1F-1E49-8EDD-6EBE195E34F1}" type="pres">
      <dgm:prSet presAssocID="{F4807D9D-26AB-3547-BF78-DFC62532E3C9}" presName="rootComposite" presStyleCnt="0"/>
      <dgm:spPr/>
    </dgm:pt>
    <dgm:pt modelId="{1F243657-4EF5-6344-B080-4C9DEC04CFBA}" type="pres">
      <dgm:prSet presAssocID="{F4807D9D-26AB-3547-BF78-DFC62532E3C9}" presName="rootText" presStyleLbl="node2" presStyleIdx="0" presStyleCnt="4">
        <dgm:presLayoutVars>
          <dgm:chPref val="3"/>
        </dgm:presLayoutVars>
      </dgm:prSet>
      <dgm:spPr/>
    </dgm:pt>
    <dgm:pt modelId="{8289F3FF-0E07-B341-AEEB-2F2717C2B179}" type="pres">
      <dgm:prSet presAssocID="{F4807D9D-26AB-3547-BF78-DFC62532E3C9}" presName="rootConnector" presStyleLbl="node2" presStyleIdx="0" presStyleCnt="4"/>
      <dgm:spPr/>
    </dgm:pt>
    <dgm:pt modelId="{9CFF7804-FB7C-6548-8608-36B4D471DA79}" type="pres">
      <dgm:prSet presAssocID="{F4807D9D-26AB-3547-BF78-DFC62532E3C9}" presName="hierChild4" presStyleCnt="0"/>
      <dgm:spPr/>
    </dgm:pt>
    <dgm:pt modelId="{22BE4728-608B-2140-A738-47F6F441068D}" type="pres">
      <dgm:prSet presAssocID="{F4807D9D-26AB-3547-BF78-DFC62532E3C9}" presName="hierChild5" presStyleCnt="0"/>
      <dgm:spPr/>
    </dgm:pt>
    <dgm:pt modelId="{0958AD9B-98A0-1A44-9163-D5D716746C56}" type="pres">
      <dgm:prSet presAssocID="{D15D2776-E47F-C644-AF0E-8F04E8172F97}" presName="Name37" presStyleLbl="parChTrans1D2" presStyleIdx="1" presStyleCnt="4"/>
      <dgm:spPr/>
    </dgm:pt>
    <dgm:pt modelId="{2B9B0A5E-3C6B-C542-9311-2DBB38C375E1}" type="pres">
      <dgm:prSet presAssocID="{4EF598B0-D4C3-C849-AB7C-D272FABFF0DA}" presName="hierRoot2" presStyleCnt="0">
        <dgm:presLayoutVars>
          <dgm:hierBranch val="init"/>
        </dgm:presLayoutVars>
      </dgm:prSet>
      <dgm:spPr/>
    </dgm:pt>
    <dgm:pt modelId="{0990D955-4570-C44F-A7F1-B4DE0FEB95EB}" type="pres">
      <dgm:prSet presAssocID="{4EF598B0-D4C3-C849-AB7C-D272FABFF0DA}" presName="rootComposite" presStyleCnt="0"/>
      <dgm:spPr/>
    </dgm:pt>
    <dgm:pt modelId="{7D004CC8-F918-9B47-AEC2-EA82B9D0948F}" type="pres">
      <dgm:prSet presAssocID="{4EF598B0-D4C3-C849-AB7C-D272FABFF0DA}" presName="rootText" presStyleLbl="node2" presStyleIdx="1" presStyleCnt="4">
        <dgm:presLayoutVars>
          <dgm:chPref val="3"/>
        </dgm:presLayoutVars>
      </dgm:prSet>
      <dgm:spPr/>
    </dgm:pt>
    <dgm:pt modelId="{AFECBC1C-63F2-5842-A32C-C921D8A4F352}" type="pres">
      <dgm:prSet presAssocID="{4EF598B0-D4C3-C849-AB7C-D272FABFF0DA}" presName="rootConnector" presStyleLbl="node2" presStyleIdx="1" presStyleCnt="4"/>
      <dgm:spPr/>
    </dgm:pt>
    <dgm:pt modelId="{234766C2-F99C-4147-BBD8-F76B217B8DED}" type="pres">
      <dgm:prSet presAssocID="{4EF598B0-D4C3-C849-AB7C-D272FABFF0DA}" presName="hierChild4" presStyleCnt="0"/>
      <dgm:spPr/>
    </dgm:pt>
    <dgm:pt modelId="{E706D98E-5671-CF43-AF08-476C34EE5BE6}" type="pres">
      <dgm:prSet presAssocID="{4EF598B0-D4C3-C849-AB7C-D272FABFF0DA}" presName="hierChild5" presStyleCnt="0"/>
      <dgm:spPr/>
    </dgm:pt>
    <dgm:pt modelId="{DC67FC89-700A-404B-A18B-6BCDA736F04F}" type="pres">
      <dgm:prSet presAssocID="{C17AC838-F47D-644F-BBEB-F3F0537423B3}" presName="Name37" presStyleLbl="parChTrans1D2" presStyleIdx="2" presStyleCnt="4"/>
      <dgm:spPr/>
    </dgm:pt>
    <dgm:pt modelId="{A3BE8ADA-CF79-C645-BF46-451A51CDD39C}" type="pres">
      <dgm:prSet presAssocID="{B1C0B89B-718B-594E-A6D3-294814A5BDFA}" presName="hierRoot2" presStyleCnt="0">
        <dgm:presLayoutVars>
          <dgm:hierBranch val="init"/>
        </dgm:presLayoutVars>
      </dgm:prSet>
      <dgm:spPr/>
    </dgm:pt>
    <dgm:pt modelId="{8FED864E-DF97-4242-BC9D-7FFF772920DF}" type="pres">
      <dgm:prSet presAssocID="{B1C0B89B-718B-594E-A6D3-294814A5BDFA}" presName="rootComposite" presStyleCnt="0"/>
      <dgm:spPr/>
    </dgm:pt>
    <dgm:pt modelId="{2E61B5D7-C7A4-DA44-9E07-AD531D1AE463}" type="pres">
      <dgm:prSet presAssocID="{B1C0B89B-718B-594E-A6D3-294814A5BDFA}" presName="rootText" presStyleLbl="node2" presStyleIdx="2" presStyleCnt="4">
        <dgm:presLayoutVars>
          <dgm:chPref val="3"/>
        </dgm:presLayoutVars>
      </dgm:prSet>
      <dgm:spPr/>
    </dgm:pt>
    <dgm:pt modelId="{4DB2710A-9BDC-314E-9C59-0518EA505017}" type="pres">
      <dgm:prSet presAssocID="{B1C0B89B-718B-594E-A6D3-294814A5BDFA}" presName="rootConnector" presStyleLbl="node2" presStyleIdx="2" presStyleCnt="4"/>
      <dgm:spPr/>
    </dgm:pt>
    <dgm:pt modelId="{BB573D54-EE48-AF49-88F5-81D24ED1CD43}" type="pres">
      <dgm:prSet presAssocID="{B1C0B89B-718B-594E-A6D3-294814A5BDFA}" presName="hierChild4" presStyleCnt="0"/>
      <dgm:spPr/>
    </dgm:pt>
    <dgm:pt modelId="{6078457F-7652-4844-AEF0-63F5D9DA9575}" type="pres">
      <dgm:prSet presAssocID="{B1C0B89B-718B-594E-A6D3-294814A5BDFA}" presName="hierChild5" presStyleCnt="0"/>
      <dgm:spPr/>
    </dgm:pt>
    <dgm:pt modelId="{58D53F9C-B13C-7348-883E-6D98FED09BE2}" type="pres">
      <dgm:prSet presAssocID="{1FEE9228-0285-1F4A-9A0F-EEBCEFAA2566}" presName="Name37" presStyleLbl="parChTrans1D2" presStyleIdx="3" presStyleCnt="4"/>
      <dgm:spPr/>
    </dgm:pt>
    <dgm:pt modelId="{FF403188-3CD3-8141-89DD-141B64274ECC}" type="pres">
      <dgm:prSet presAssocID="{D6261EA1-3ECB-E14A-8D7C-D9FFCADEBEC6}" presName="hierRoot2" presStyleCnt="0">
        <dgm:presLayoutVars>
          <dgm:hierBranch val="init"/>
        </dgm:presLayoutVars>
      </dgm:prSet>
      <dgm:spPr/>
    </dgm:pt>
    <dgm:pt modelId="{74980679-2DBD-6944-A7DE-FD8F84EAE03D}" type="pres">
      <dgm:prSet presAssocID="{D6261EA1-3ECB-E14A-8D7C-D9FFCADEBEC6}" presName="rootComposite" presStyleCnt="0"/>
      <dgm:spPr/>
    </dgm:pt>
    <dgm:pt modelId="{C75CEE27-6896-EE49-A8F1-B12B1F08B68C}" type="pres">
      <dgm:prSet presAssocID="{D6261EA1-3ECB-E14A-8D7C-D9FFCADEBEC6}" presName="rootText" presStyleLbl="node2" presStyleIdx="3" presStyleCnt="4">
        <dgm:presLayoutVars>
          <dgm:chPref val="3"/>
        </dgm:presLayoutVars>
      </dgm:prSet>
      <dgm:spPr/>
    </dgm:pt>
    <dgm:pt modelId="{927B7CA5-8E1E-8246-A87D-093B66AD0D2D}" type="pres">
      <dgm:prSet presAssocID="{D6261EA1-3ECB-E14A-8D7C-D9FFCADEBEC6}" presName="rootConnector" presStyleLbl="node2" presStyleIdx="3" presStyleCnt="4"/>
      <dgm:spPr/>
    </dgm:pt>
    <dgm:pt modelId="{EABB12C0-11CB-8142-86B1-1D2DFABEC1FE}" type="pres">
      <dgm:prSet presAssocID="{D6261EA1-3ECB-E14A-8D7C-D9FFCADEBEC6}" presName="hierChild4" presStyleCnt="0"/>
      <dgm:spPr/>
    </dgm:pt>
    <dgm:pt modelId="{3A201182-4B0D-D049-8387-2F78768FF45A}" type="pres">
      <dgm:prSet presAssocID="{D6261EA1-3ECB-E14A-8D7C-D9FFCADEBEC6}" presName="hierChild5" presStyleCnt="0"/>
      <dgm:spPr/>
    </dgm:pt>
    <dgm:pt modelId="{B6C4732D-8FCD-A04E-9125-9040137D3993}" type="pres">
      <dgm:prSet presAssocID="{A565B3B1-54C4-2C4D-A5C2-02519363BDBA}" presName="hierChild3" presStyleCnt="0"/>
      <dgm:spPr/>
    </dgm:pt>
  </dgm:ptLst>
  <dgm:cxnLst>
    <dgm:cxn modelId="{7877C506-D847-5C4A-8485-40201198FE14}" type="presOf" srcId="{B1C0B89B-718B-594E-A6D3-294814A5BDFA}" destId="{4DB2710A-9BDC-314E-9C59-0518EA505017}" srcOrd="1" destOrd="0" presId="urn:microsoft.com/office/officeart/2005/8/layout/orgChart1"/>
    <dgm:cxn modelId="{9CA54D09-E820-7442-83DD-0491919ACEAF}" srcId="{ABE1716A-74E6-5449-BAD6-241072DD7A06}" destId="{A565B3B1-54C4-2C4D-A5C2-02519363BDBA}" srcOrd="0" destOrd="0" parTransId="{D098685A-8DEF-E349-90D3-03068D9D40B1}" sibTransId="{C9F7CEAE-F29D-B04B-AB96-9A8D129A254E}"/>
    <dgm:cxn modelId="{190E140A-7480-2D4F-BD85-3174FFAB4305}" srcId="{A565B3B1-54C4-2C4D-A5C2-02519363BDBA}" destId="{B1C0B89B-718B-594E-A6D3-294814A5BDFA}" srcOrd="2" destOrd="0" parTransId="{C17AC838-F47D-644F-BBEB-F3F0537423B3}" sibTransId="{1FCFCF82-A0DA-F94A-9A10-C5B025CCE043}"/>
    <dgm:cxn modelId="{E88B8E0B-6961-6A49-82B1-DF76B7897390}" type="presOf" srcId="{1FEE9228-0285-1F4A-9A0F-EEBCEFAA2566}" destId="{58D53F9C-B13C-7348-883E-6D98FED09BE2}" srcOrd="0" destOrd="0" presId="urn:microsoft.com/office/officeart/2005/8/layout/orgChart1"/>
    <dgm:cxn modelId="{75D3AA11-7214-2B45-8126-EEE6CBCD9FCB}" type="presOf" srcId="{ABE1716A-74E6-5449-BAD6-241072DD7A06}" destId="{D6E62C82-467B-F542-AF81-29A2EB0A8C52}" srcOrd="0" destOrd="0" presId="urn:microsoft.com/office/officeart/2005/8/layout/orgChart1"/>
    <dgm:cxn modelId="{E849341C-7882-EB4D-A68C-012469785C88}" srcId="{A565B3B1-54C4-2C4D-A5C2-02519363BDBA}" destId="{F4807D9D-26AB-3547-BF78-DFC62532E3C9}" srcOrd="0" destOrd="0" parTransId="{F3ACA9CE-BFD3-7A4F-824D-38635DFEE5EC}" sibTransId="{93A8A08E-98EB-614F-86AF-203E60418C9D}"/>
    <dgm:cxn modelId="{792B5239-F73C-7B42-8BB0-1EC53CD54ACF}" type="presOf" srcId="{D15D2776-E47F-C644-AF0E-8F04E8172F97}" destId="{0958AD9B-98A0-1A44-9163-D5D716746C56}" srcOrd="0" destOrd="0" presId="urn:microsoft.com/office/officeart/2005/8/layout/orgChart1"/>
    <dgm:cxn modelId="{55DDE252-133F-3F40-919F-2A6FAF08B0A6}" type="presOf" srcId="{F4807D9D-26AB-3547-BF78-DFC62532E3C9}" destId="{8289F3FF-0E07-B341-AEEB-2F2717C2B179}" srcOrd="1" destOrd="0" presId="urn:microsoft.com/office/officeart/2005/8/layout/orgChart1"/>
    <dgm:cxn modelId="{164FE15C-4F76-3F49-91DF-AF8E6B64EC9E}" type="presOf" srcId="{4EF598B0-D4C3-C849-AB7C-D272FABFF0DA}" destId="{AFECBC1C-63F2-5842-A32C-C921D8A4F352}" srcOrd="1" destOrd="0" presId="urn:microsoft.com/office/officeart/2005/8/layout/orgChart1"/>
    <dgm:cxn modelId="{8E2FA86A-A88E-7A40-B614-785BF9E731A1}" type="presOf" srcId="{D6261EA1-3ECB-E14A-8D7C-D9FFCADEBEC6}" destId="{927B7CA5-8E1E-8246-A87D-093B66AD0D2D}" srcOrd="1" destOrd="0" presId="urn:microsoft.com/office/officeart/2005/8/layout/orgChart1"/>
    <dgm:cxn modelId="{6D3B3A93-D651-AF4B-AD4C-FE80D35A5525}" srcId="{A565B3B1-54C4-2C4D-A5C2-02519363BDBA}" destId="{D6261EA1-3ECB-E14A-8D7C-D9FFCADEBEC6}" srcOrd="3" destOrd="0" parTransId="{1FEE9228-0285-1F4A-9A0F-EEBCEFAA2566}" sibTransId="{ADE80B4B-51D4-4F46-8FFE-6B21754AD884}"/>
    <dgm:cxn modelId="{7B79B294-72ED-874E-A548-D188FEEE0FCF}" type="presOf" srcId="{A565B3B1-54C4-2C4D-A5C2-02519363BDBA}" destId="{41075988-2D47-6046-9C5A-659035BE7D30}" srcOrd="0" destOrd="0" presId="urn:microsoft.com/office/officeart/2005/8/layout/orgChart1"/>
    <dgm:cxn modelId="{C363DFAE-2A27-5543-A5EB-CF0A684FBBE1}" type="presOf" srcId="{F3ACA9CE-BFD3-7A4F-824D-38635DFEE5EC}" destId="{BCFA7496-A2E0-C440-89C5-8CBD7BCC6080}" srcOrd="0" destOrd="0" presId="urn:microsoft.com/office/officeart/2005/8/layout/orgChart1"/>
    <dgm:cxn modelId="{E8575BBF-0029-9640-8648-4463B8CD8F36}" srcId="{A565B3B1-54C4-2C4D-A5C2-02519363BDBA}" destId="{4EF598B0-D4C3-C849-AB7C-D272FABFF0DA}" srcOrd="1" destOrd="0" parTransId="{D15D2776-E47F-C644-AF0E-8F04E8172F97}" sibTransId="{A9408153-43AF-054E-B878-90F246948859}"/>
    <dgm:cxn modelId="{41E508C7-5A67-9A48-A753-0C2D056A4DDC}" type="presOf" srcId="{B1C0B89B-718B-594E-A6D3-294814A5BDFA}" destId="{2E61B5D7-C7A4-DA44-9E07-AD531D1AE463}" srcOrd="0" destOrd="0" presId="urn:microsoft.com/office/officeart/2005/8/layout/orgChart1"/>
    <dgm:cxn modelId="{7CBD87D4-3EC3-EF45-83A0-3034F87B2F59}" type="presOf" srcId="{A565B3B1-54C4-2C4D-A5C2-02519363BDBA}" destId="{652B037C-BBD2-F241-BF98-4B8EA6603D59}" srcOrd="1" destOrd="0" presId="urn:microsoft.com/office/officeart/2005/8/layout/orgChart1"/>
    <dgm:cxn modelId="{D1E9ADDA-CEE9-0141-9E4A-50DDFE675CF6}" type="presOf" srcId="{4EF598B0-D4C3-C849-AB7C-D272FABFF0DA}" destId="{7D004CC8-F918-9B47-AEC2-EA82B9D0948F}" srcOrd="0" destOrd="0" presId="urn:microsoft.com/office/officeart/2005/8/layout/orgChart1"/>
    <dgm:cxn modelId="{3F065FE9-6796-444D-8B88-51D1C5401766}" type="presOf" srcId="{C17AC838-F47D-644F-BBEB-F3F0537423B3}" destId="{DC67FC89-700A-404B-A18B-6BCDA736F04F}" srcOrd="0" destOrd="0" presId="urn:microsoft.com/office/officeart/2005/8/layout/orgChart1"/>
    <dgm:cxn modelId="{00A54AF4-27AB-7E41-8A39-46DDA94A0CD2}" type="presOf" srcId="{D6261EA1-3ECB-E14A-8D7C-D9FFCADEBEC6}" destId="{C75CEE27-6896-EE49-A8F1-B12B1F08B68C}" srcOrd="0" destOrd="0" presId="urn:microsoft.com/office/officeart/2005/8/layout/orgChart1"/>
    <dgm:cxn modelId="{81E676FF-2B4F-174E-80BB-CD65D1C637AB}" type="presOf" srcId="{F4807D9D-26AB-3547-BF78-DFC62532E3C9}" destId="{1F243657-4EF5-6344-B080-4C9DEC04CFBA}" srcOrd="0" destOrd="0" presId="urn:microsoft.com/office/officeart/2005/8/layout/orgChart1"/>
    <dgm:cxn modelId="{75789D7D-9C19-A44F-B0D1-17D67C85B5ED}" type="presParOf" srcId="{D6E62C82-467B-F542-AF81-29A2EB0A8C52}" destId="{41744948-47F2-304A-B163-DEA8B214FA17}" srcOrd="0" destOrd="0" presId="urn:microsoft.com/office/officeart/2005/8/layout/orgChart1"/>
    <dgm:cxn modelId="{13B3AE47-A91A-DF45-9455-0D3B5BC6A63C}" type="presParOf" srcId="{41744948-47F2-304A-B163-DEA8B214FA17}" destId="{A5968234-D352-3042-B234-22601F4E7E44}" srcOrd="0" destOrd="0" presId="urn:microsoft.com/office/officeart/2005/8/layout/orgChart1"/>
    <dgm:cxn modelId="{91189424-20D7-F646-9BCD-BB4A0AA70510}" type="presParOf" srcId="{A5968234-D352-3042-B234-22601F4E7E44}" destId="{41075988-2D47-6046-9C5A-659035BE7D30}" srcOrd="0" destOrd="0" presId="urn:microsoft.com/office/officeart/2005/8/layout/orgChart1"/>
    <dgm:cxn modelId="{B35F916E-447B-4D4A-994F-A680C09C1A44}" type="presParOf" srcId="{A5968234-D352-3042-B234-22601F4E7E44}" destId="{652B037C-BBD2-F241-BF98-4B8EA6603D59}" srcOrd="1" destOrd="0" presId="urn:microsoft.com/office/officeart/2005/8/layout/orgChart1"/>
    <dgm:cxn modelId="{EE027D2C-7265-DF44-BBC6-C4C8BD46F3E6}" type="presParOf" srcId="{41744948-47F2-304A-B163-DEA8B214FA17}" destId="{F0F539AC-4AD9-9E48-9C35-59704DE29172}" srcOrd="1" destOrd="0" presId="urn:microsoft.com/office/officeart/2005/8/layout/orgChart1"/>
    <dgm:cxn modelId="{6DAEC79D-00E5-704E-AB61-BAD5E0690B36}" type="presParOf" srcId="{F0F539AC-4AD9-9E48-9C35-59704DE29172}" destId="{BCFA7496-A2E0-C440-89C5-8CBD7BCC6080}" srcOrd="0" destOrd="0" presId="urn:microsoft.com/office/officeart/2005/8/layout/orgChart1"/>
    <dgm:cxn modelId="{B70C89CC-5BB1-C04C-A487-48FBF616787C}" type="presParOf" srcId="{F0F539AC-4AD9-9E48-9C35-59704DE29172}" destId="{A23E0CE1-0592-B347-B79B-B73B03097621}" srcOrd="1" destOrd="0" presId="urn:microsoft.com/office/officeart/2005/8/layout/orgChart1"/>
    <dgm:cxn modelId="{B8A0EE21-8F5F-6E4F-9AD1-47DCCC05090C}" type="presParOf" srcId="{A23E0CE1-0592-B347-B79B-B73B03097621}" destId="{575E9F35-AC1F-1E49-8EDD-6EBE195E34F1}" srcOrd="0" destOrd="0" presId="urn:microsoft.com/office/officeart/2005/8/layout/orgChart1"/>
    <dgm:cxn modelId="{2E2348A6-F461-1941-A7F3-B53BEFE246DD}" type="presParOf" srcId="{575E9F35-AC1F-1E49-8EDD-6EBE195E34F1}" destId="{1F243657-4EF5-6344-B080-4C9DEC04CFBA}" srcOrd="0" destOrd="0" presId="urn:microsoft.com/office/officeart/2005/8/layout/orgChart1"/>
    <dgm:cxn modelId="{A251B689-2628-B04F-8DCF-DA9826EAB16C}" type="presParOf" srcId="{575E9F35-AC1F-1E49-8EDD-6EBE195E34F1}" destId="{8289F3FF-0E07-B341-AEEB-2F2717C2B179}" srcOrd="1" destOrd="0" presId="urn:microsoft.com/office/officeart/2005/8/layout/orgChart1"/>
    <dgm:cxn modelId="{05840E04-8592-AE4D-A244-85FAED1A57E7}" type="presParOf" srcId="{A23E0CE1-0592-B347-B79B-B73B03097621}" destId="{9CFF7804-FB7C-6548-8608-36B4D471DA79}" srcOrd="1" destOrd="0" presId="urn:microsoft.com/office/officeart/2005/8/layout/orgChart1"/>
    <dgm:cxn modelId="{A7C10DD9-5487-AF45-83DC-68B804CF588E}" type="presParOf" srcId="{A23E0CE1-0592-B347-B79B-B73B03097621}" destId="{22BE4728-608B-2140-A738-47F6F441068D}" srcOrd="2" destOrd="0" presId="urn:microsoft.com/office/officeart/2005/8/layout/orgChart1"/>
    <dgm:cxn modelId="{E200E458-82E0-9E42-ACC3-F446CDB67934}" type="presParOf" srcId="{F0F539AC-4AD9-9E48-9C35-59704DE29172}" destId="{0958AD9B-98A0-1A44-9163-D5D716746C56}" srcOrd="2" destOrd="0" presId="urn:microsoft.com/office/officeart/2005/8/layout/orgChart1"/>
    <dgm:cxn modelId="{D0BBD452-2D8C-1F40-8AEA-5618BC547D8D}" type="presParOf" srcId="{F0F539AC-4AD9-9E48-9C35-59704DE29172}" destId="{2B9B0A5E-3C6B-C542-9311-2DBB38C375E1}" srcOrd="3" destOrd="0" presId="urn:microsoft.com/office/officeart/2005/8/layout/orgChart1"/>
    <dgm:cxn modelId="{E602C45F-4EE6-8642-943A-C47D6F46A1BE}" type="presParOf" srcId="{2B9B0A5E-3C6B-C542-9311-2DBB38C375E1}" destId="{0990D955-4570-C44F-A7F1-B4DE0FEB95EB}" srcOrd="0" destOrd="0" presId="urn:microsoft.com/office/officeart/2005/8/layout/orgChart1"/>
    <dgm:cxn modelId="{01235368-69EC-074F-88B5-10B1610C38EF}" type="presParOf" srcId="{0990D955-4570-C44F-A7F1-B4DE0FEB95EB}" destId="{7D004CC8-F918-9B47-AEC2-EA82B9D0948F}" srcOrd="0" destOrd="0" presId="urn:microsoft.com/office/officeart/2005/8/layout/orgChart1"/>
    <dgm:cxn modelId="{4D9D109C-F49F-7F41-BA1D-069335F58830}" type="presParOf" srcId="{0990D955-4570-C44F-A7F1-B4DE0FEB95EB}" destId="{AFECBC1C-63F2-5842-A32C-C921D8A4F352}" srcOrd="1" destOrd="0" presId="urn:microsoft.com/office/officeart/2005/8/layout/orgChart1"/>
    <dgm:cxn modelId="{E96D7401-4D43-6C43-A7BB-023F553A5A6A}" type="presParOf" srcId="{2B9B0A5E-3C6B-C542-9311-2DBB38C375E1}" destId="{234766C2-F99C-4147-BBD8-F76B217B8DED}" srcOrd="1" destOrd="0" presId="urn:microsoft.com/office/officeart/2005/8/layout/orgChart1"/>
    <dgm:cxn modelId="{2653CA2E-2347-864F-89C2-5DCBA6077C8E}" type="presParOf" srcId="{2B9B0A5E-3C6B-C542-9311-2DBB38C375E1}" destId="{E706D98E-5671-CF43-AF08-476C34EE5BE6}" srcOrd="2" destOrd="0" presId="urn:microsoft.com/office/officeart/2005/8/layout/orgChart1"/>
    <dgm:cxn modelId="{18E0D496-B1CD-EE41-BB4D-0B10D94D8CB4}" type="presParOf" srcId="{F0F539AC-4AD9-9E48-9C35-59704DE29172}" destId="{DC67FC89-700A-404B-A18B-6BCDA736F04F}" srcOrd="4" destOrd="0" presId="urn:microsoft.com/office/officeart/2005/8/layout/orgChart1"/>
    <dgm:cxn modelId="{D36F309F-14C1-5345-8AEF-6BE4BC2CE391}" type="presParOf" srcId="{F0F539AC-4AD9-9E48-9C35-59704DE29172}" destId="{A3BE8ADA-CF79-C645-BF46-451A51CDD39C}" srcOrd="5" destOrd="0" presId="urn:microsoft.com/office/officeart/2005/8/layout/orgChart1"/>
    <dgm:cxn modelId="{1748B99E-130E-944F-BB6D-F448A8E3765E}" type="presParOf" srcId="{A3BE8ADA-CF79-C645-BF46-451A51CDD39C}" destId="{8FED864E-DF97-4242-BC9D-7FFF772920DF}" srcOrd="0" destOrd="0" presId="urn:microsoft.com/office/officeart/2005/8/layout/orgChart1"/>
    <dgm:cxn modelId="{463F25FE-28A7-2242-85C8-427CF360F45B}" type="presParOf" srcId="{8FED864E-DF97-4242-BC9D-7FFF772920DF}" destId="{2E61B5D7-C7A4-DA44-9E07-AD531D1AE463}" srcOrd="0" destOrd="0" presId="urn:microsoft.com/office/officeart/2005/8/layout/orgChart1"/>
    <dgm:cxn modelId="{30C28080-D5D3-9D42-B2F3-9593BF72F162}" type="presParOf" srcId="{8FED864E-DF97-4242-BC9D-7FFF772920DF}" destId="{4DB2710A-9BDC-314E-9C59-0518EA505017}" srcOrd="1" destOrd="0" presId="urn:microsoft.com/office/officeart/2005/8/layout/orgChart1"/>
    <dgm:cxn modelId="{405E4CDD-2690-2342-A544-FBCF6153474B}" type="presParOf" srcId="{A3BE8ADA-CF79-C645-BF46-451A51CDD39C}" destId="{BB573D54-EE48-AF49-88F5-81D24ED1CD43}" srcOrd="1" destOrd="0" presId="urn:microsoft.com/office/officeart/2005/8/layout/orgChart1"/>
    <dgm:cxn modelId="{4B0D6455-22A4-B045-A629-C55DC46FAA4F}" type="presParOf" srcId="{A3BE8ADA-CF79-C645-BF46-451A51CDD39C}" destId="{6078457F-7652-4844-AEF0-63F5D9DA9575}" srcOrd="2" destOrd="0" presId="urn:microsoft.com/office/officeart/2005/8/layout/orgChart1"/>
    <dgm:cxn modelId="{EA0544EA-2935-2140-B9EE-7E5ACED6FE08}" type="presParOf" srcId="{F0F539AC-4AD9-9E48-9C35-59704DE29172}" destId="{58D53F9C-B13C-7348-883E-6D98FED09BE2}" srcOrd="6" destOrd="0" presId="urn:microsoft.com/office/officeart/2005/8/layout/orgChart1"/>
    <dgm:cxn modelId="{634F9282-D2BF-FB4D-A2C9-8C4378F45513}" type="presParOf" srcId="{F0F539AC-4AD9-9E48-9C35-59704DE29172}" destId="{FF403188-3CD3-8141-89DD-141B64274ECC}" srcOrd="7" destOrd="0" presId="urn:microsoft.com/office/officeart/2005/8/layout/orgChart1"/>
    <dgm:cxn modelId="{FF3A7ED1-DC18-A241-B106-BA631F38F407}" type="presParOf" srcId="{FF403188-3CD3-8141-89DD-141B64274ECC}" destId="{74980679-2DBD-6944-A7DE-FD8F84EAE03D}" srcOrd="0" destOrd="0" presId="urn:microsoft.com/office/officeart/2005/8/layout/orgChart1"/>
    <dgm:cxn modelId="{4D456747-8CD6-6A4E-A321-C95BECF7B666}" type="presParOf" srcId="{74980679-2DBD-6944-A7DE-FD8F84EAE03D}" destId="{C75CEE27-6896-EE49-A8F1-B12B1F08B68C}" srcOrd="0" destOrd="0" presId="urn:microsoft.com/office/officeart/2005/8/layout/orgChart1"/>
    <dgm:cxn modelId="{C42E9109-8B7D-8F47-AEDB-000C5C4282A2}" type="presParOf" srcId="{74980679-2DBD-6944-A7DE-FD8F84EAE03D}" destId="{927B7CA5-8E1E-8246-A87D-093B66AD0D2D}" srcOrd="1" destOrd="0" presId="urn:microsoft.com/office/officeart/2005/8/layout/orgChart1"/>
    <dgm:cxn modelId="{079663B6-EC35-2C4B-BCA2-90A1A5768694}" type="presParOf" srcId="{FF403188-3CD3-8141-89DD-141B64274ECC}" destId="{EABB12C0-11CB-8142-86B1-1D2DFABEC1FE}" srcOrd="1" destOrd="0" presId="urn:microsoft.com/office/officeart/2005/8/layout/orgChart1"/>
    <dgm:cxn modelId="{84566B73-7E38-9145-A709-4423956B92E4}" type="presParOf" srcId="{FF403188-3CD3-8141-89DD-141B64274ECC}" destId="{3A201182-4B0D-D049-8387-2F78768FF45A}" srcOrd="2" destOrd="0" presId="urn:microsoft.com/office/officeart/2005/8/layout/orgChart1"/>
    <dgm:cxn modelId="{A94759E8-3165-3448-A237-85322CCC1FCA}" type="presParOf" srcId="{41744948-47F2-304A-B163-DEA8B214FA17}" destId="{B6C4732D-8FCD-A04E-9125-9040137D399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1D09C7D-DD83-524C-A873-3BD155441A25}"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en-US"/>
        </a:p>
      </dgm:t>
    </dgm:pt>
    <dgm:pt modelId="{9689A219-5301-FB4A-B863-DECC206FF4B4}">
      <dgm:prSet phldrT="[Text]"/>
      <dgm:spPr/>
      <dgm:t>
        <a:bodyPr/>
        <a:lstStyle/>
        <a:p>
          <a:r>
            <a:rPr lang="en-US" dirty="0" err="1"/>
            <a:t>Dyrektywy</a:t>
          </a:r>
          <a:r>
            <a:rPr lang="en-US" dirty="0"/>
            <a:t> </a:t>
          </a:r>
          <a:r>
            <a:rPr lang="en-US" dirty="0" err="1"/>
            <a:t>szczególne</a:t>
          </a:r>
          <a:endParaRPr lang="en-US" dirty="0"/>
        </a:p>
      </dgm:t>
    </dgm:pt>
    <dgm:pt modelId="{62462BC5-61FE-9341-898B-EEF86A2D56F6}" type="parTrans" cxnId="{1F3AFB04-2E89-D544-91C6-0EA8868DC206}">
      <dgm:prSet/>
      <dgm:spPr/>
      <dgm:t>
        <a:bodyPr/>
        <a:lstStyle/>
        <a:p>
          <a:endParaRPr lang="en-US"/>
        </a:p>
      </dgm:t>
    </dgm:pt>
    <dgm:pt modelId="{6023244C-89C9-7B40-B4DA-D909840EC1A4}" type="sibTrans" cxnId="{1F3AFB04-2E89-D544-91C6-0EA8868DC206}">
      <dgm:prSet/>
      <dgm:spPr/>
      <dgm:t>
        <a:bodyPr/>
        <a:lstStyle/>
        <a:p>
          <a:endParaRPr lang="en-US"/>
        </a:p>
      </dgm:t>
    </dgm:pt>
    <dgm:pt modelId="{7DCE7E7E-B20D-A042-9212-B149EFDF8A9C}">
      <dgm:prSet phldrT="[Text]"/>
      <dgm:spPr/>
      <dgm:t>
        <a:bodyPr/>
        <a:lstStyle/>
        <a:p>
          <a:r>
            <a:rPr lang="en-US" dirty="0" err="1"/>
            <a:t>dyrektywa</a:t>
          </a:r>
          <a:r>
            <a:rPr lang="en-US" dirty="0"/>
            <a:t> </a:t>
          </a:r>
          <a:r>
            <a:rPr lang="en-US" dirty="0" err="1"/>
            <a:t>wymiaru</a:t>
          </a:r>
          <a:r>
            <a:rPr lang="en-US" dirty="0"/>
            <a:t> </a:t>
          </a:r>
          <a:r>
            <a:rPr lang="en-US" dirty="0" err="1"/>
            <a:t>kary</a:t>
          </a:r>
          <a:r>
            <a:rPr lang="en-US" dirty="0"/>
            <a:t> </a:t>
          </a:r>
          <a:r>
            <a:rPr lang="en-US" dirty="0" err="1"/>
            <a:t>względem</a:t>
          </a:r>
          <a:r>
            <a:rPr lang="en-US" dirty="0"/>
            <a:t> </a:t>
          </a:r>
          <a:r>
            <a:rPr lang="en-US" dirty="0" err="1"/>
            <a:t>nieletnich</a:t>
          </a:r>
          <a:r>
            <a:rPr lang="en-US" dirty="0"/>
            <a:t> </a:t>
          </a:r>
          <a:r>
            <a:rPr lang="en-US" dirty="0" err="1"/>
            <a:t>i</a:t>
          </a:r>
          <a:r>
            <a:rPr lang="en-US" dirty="0"/>
            <a:t> </a:t>
          </a:r>
          <a:r>
            <a:rPr lang="en-US" dirty="0" err="1"/>
            <a:t>młodocianych</a:t>
          </a:r>
          <a:endParaRPr lang="en-US" dirty="0"/>
        </a:p>
      </dgm:t>
    </dgm:pt>
    <dgm:pt modelId="{821DFA1B-B462-DE4D-AD83-C3F9EBD50F15}" type="parTrans" cxnId="{F049EED2-7B6E-9E4F-AB00-83EE18901D45}">
      <dgm:prSet/>
      <dgm:spPr/>
      <dgm:t>
        <a:bodyPr/>
        <a:lstStyle/>
        <a:p>
          <a:endParaRPr lang="en-US"/>
        </a:p>
      </dgm:t>
    </dgm:pt>
    <dgm:pt modelId="{E86CC8BA-B4BD-2944-BE2C-7C426E280A83}" type="sibTrans" cxnId="{F049EED2-7B6E-9E4F-AB00-83EE18901D45}">
      <dgm:prSet/>
      <dgm:spPr/>
      <dgm:t>
        <a:bodyPr/>
        <a:lstStyle/>
        <a:p>
          <a:endParaRPr lang="en-US"/>
        </a:p>
      </dgm:t>
    </dgm:pt>
    <dgm:pt modelId="{C9AB6246-6051-A74D-9646-18C32879866C}">
      <dgm:prSet phldrT="[Text]"/>
      <dgm:spPr/>
      <dgm:t>
        <a:bodyPr/>
        <a:lstStyle/>
        <a:p>
          <a:r>
            <a:rPr lang="en-US" dirty="0" err="1"/>
            <a:t>dyrektywy</a:t>
          </a:r>
          <a:r>
            <a:rPr lang="en-US" dirty="0"/>
            <a:t> </a:t>
          </a:r>
          <a:r>
            <a:rPr lang="en-US" dirty="0" err="1"/>
            <a:t>dotyczące</a:t>
          </a:r>
          <a:r>
            <a:rPr lang="en-US" dirty="0"/>
            <a:t> </a:t>
          </a:r>
          <a:r>
            <a:rPr lang="en-US" dirty="0" err="1"/>
            <a:t>określonego</a:t>
          </a:r>
          <a:r>
            <a:rPr lang="en-US" dirty="0"/>
            <a:t> </a:t>
          </a:r>
          <a:r>
            <a:rPr lang="en-US" dirty="0" err="1"/>
            <a:t>rodzaju</a:t>
          </a:r>
          <a:r>
            <a:rPr lang="en-US" dirty="0"/>
            <a:t> </a:t>
          </a:r>
          <a:r>
            <a:rPr lang="en-US" dirty="0" err="1"/>
            <a:t>kar</a:t>
          </a:r>
          <a:r>
            <a:rPr lang="en-US" dirty="0"/>
            <a:t> </a:t>
          </a:r>
          <a:r>
            <a:rPr lang="en-US" dirty="0" err="1"/>
            <a:t>i</a:t>
          </a:r>
          <a:r>
            <a:rPr lang="en-US" dirty="0"/>
            <a:t> </a:t>
          </a:r>
          <a:r>
            <a:rPr lang="en-US" dirty="0" err="1"/>
            <a:t>środków</a:t>
          </a:r>
          <a:r>
            <a:rPr lang="en-US" dirty="0"/>
            <a:t> </a:t>
          </a:r>
          <a:r>
            <a:rPr lang="en-US" dirty="0" err="1"/>
            <a:t>karnych</a:t>
          </a:r>
          <a:endParaRPr lang="en-US" dirty="0"/>
        </a:p>
      </dgm:t>
    </dgm:pt>
    <dgm:pt modelId="{28AE5E6A-0240-194B-A075-85F9658F6620}" type="parTrans" cxnId="{03B8B5C3-4FA5-0F49-9B19-B05A618C73AD}">
      <dgm:prSet/>
      <dgm:spPr/>
      <dgm:t>
        <a:bodyPr/>
        <a:lstStyle/>
        <a:p>
          <a:endParaRPr lang="en-US"/>
        </a:p>
      </dgm:t>
    </dgm:pt>
    <dgm:pt modelId="{522E9764-BF7D-8040-A3D4-B71DB1101E72}" type="sibTrans" cxnId="{03B8B5C3-4FA5-0F49-9B19-B05A618C73AD}">
      <dgm:prSet/>
      <dgm:spPr/>
      <dgm:t>
        <a:bodyPr/>
        <a:lstStyle/>
        <a:p>
          <a:endParaRPr lang="en-US"/>
        </a:p>
      </dgm:t>
    </dgm:pt>
    <dgm:pt modelId="{799B085E-64BF-084D-BC4F-3EB8E5765DAF}">
      <dgm:prSet phldrT="[Text]"/>
      <dgm:spPr/>
      <dgm:t>
        <a:bodyPr/>
        <a:lstStyle/>
        <a:p>
          <a:r>
            <a:rPr lang="en-US" dirty="0" err="1"/>
            <a:t>dyrektywy</a:t>
          </a:r>
          <a:r>
            <a:rPr lang="en-US" dirty="0"/>
            <a:t> </a:t>
          </a:r>
          <a:r>
            <a:rPr lang="en-US" dirty="0" err="1"/>
            <a:t>preferencji</a:t>
          </a:r>
          <a:r>
            <a:rPr lang="en-US" dirty="0"/>
            <a:t> </a:t>
          </a:r>
          <a:r>
            <a:rPr lang="en-US" dirty="0" err="1"/>
            <a:t>kar</a:t>
          </a:r>
          <a:r>
            <a:rPr lang="en-US" dirty="0"/>
            <a:t> </a:t>
          </a:r>
          <a:r>
            <a:rPr lang="en-US" dirty="0" err="1"/>
            <a:t>nieizolacyjnych</a:t>
          </a:r>
          <a:r>
            <a:rPr lang="en-US" dirty="0"/>
            <a:t> </a:t>
          </a:r>
          <a:r>
            <a:rPr lang="en-US" dirty="0" err="1"/>
            <a:t>i</a:t>
          </a:r>
          <a:r>
            <a:rPr lang="en-US" dirty="0"/>
            <a:t> </a:t>
          </a:r>
          <a:r>
            <a:rPr lang="en-US" dirty="0" err="1"/>
            <a:t>środków</a:t>
          </a:r>
          <a:r>
            <a:rPr lang="en-US" dirty="0"/>
            <a:t> </a:t>
          </a:r>
          <a:r>
            <a:rPr lang="en-US" dirty="0" err="1"/>
            <a:t>karnych</a:t>
          </a:r>
          <a:endParaRPr lang="en-US" dirty="0"/>
        </a:p>
      </dgm:t>
    </dgm:pt>
    <dgm:pt modelId="{5F898F41-BE53-164B-AA38-330A57FB5ED9}" type="parTrans" cxnId="{4C89F240-654A-9D46-980C-BE12C813748E}">
      <dgm:prSet/>
      <dgm:spPr/>
      <dgm:t>
        <a:bodyPr/>
        <a:lstStyle/>
        <a:p>
          <a:endParaRPr lang="en-US"/>
        </a:p>
      </dgm:t>
    </dgm:pt>
    <dgm:pt modelId="{5C35E2DB-25F6-0947-BD08-BE20B5A68A8B}" type="sibTrans" cxnId="{4C89F240-654A-9D46-980C-BE12C813748E}">
      <dgm:prSet/>
      <dgm:spPr/>
      <dgm:t>
        <a:bodyPr/>
        <a:lstStyle/>
        <a:p>
          <a:endParaRPr lang="en-US"/>
        </a:p>
      </dgm:t>
    </dgm:pt>
    <dgm:pt modelId="{80991C8B-17F0-5846-B4C4-624C8531ABEB}" type="pres">
      <dgm:prSet presAssocID="{B1D09C7D-DD83-524C-A873-3BD155441A25}" presName="hierChild1" presStyleCnt="0">
        <dgm:presLayoutVars>
          <dgm:orgChart val="1"/>
          <dgm:chPref val="1"/>
          <dgm:dir/>
          <dgm:animOne val="branch"/>
          <dgm:animLvl val="lvl"/>
          <dgm:resizeHandles/>
        </dgm:presLayoutVars>
      </dgm:prSet>
      <dgm:spPr/>
    </dgm:pt>
    <dgm:pt modelId="{EFE755B7-A71D-F74F-8445-24AECEFBA688}" type="pres">
      <dgm:prSet presAssocID="{9689A219-5301-FB4A-B863-DECC206FF4B4}" presName="hierRoot1" presStyleCnt="0">
        <dgm:presLayoutVars>
          <dgm:hierBranch val="init"/>
        </dgm:presLayoutVars>
      </dgm:prSet>
      <dgm:spPr/>
    </dgm:pt>
    <dgm:pt modelId="{CC63AA04-B0AE-D240-AE8F-A195E5F092A4}" type="pres">
      <dgm:prSet presAssocID="{9689A219-5301-FB4A-B863-DECC206FF4B4}" presName="rootComposite1" presStyleCnt="0"/>
      <dgm:spPr/>
    </dgm:pt>
    <dgm:pt modelId="{383907CA-ADC5-2740-ACC6-88F3032DC3F1}" type="pres">
      <dgm:prSet presAssocID="{9689A219-5301-FB4A-B863-DECC206FF4B4}" presName="rootText1" presStyleLbl="node0" presStyleIdx="0" presStyleCnt="1">
        <dgm:presLayoutVars>
          <dgm:chPref val="3"/>
        </dgm:presLayoutVars>
      </dgm:prSet>
      <dgm:spPr/>
    </dgm:pt>
    <dgm:pt modelId="{C0668EDF-8796-0348-9095-4CF5C20CAA38}" type="pres">
      <dgm:prSet presAssocID="{9689A219-5301-FB4A-B863-DECC206FF4B4}" presName="rootConnector1" presStyleLbl="node1" presStyleIdx="0" presStyleCnt="0"/>
      <dgm:spPr/>
    </dgm:pt>
    <dgm:pt modelId="{EB015A14-E09E-B74B-BE0F-28E23F52175A}" type="pres">
      <dgm:prSet presAssocID="{9689A219-5301-FB4A-B863-DECC206FF4B4}" presName="hierChild2" presStyleCnt="0"/>
      <dgm:spPr/>
    </dgm:pt>
    <dgm:pt modelId="{B396F29F-169C-4249-B8BF-50A3EDABCA45}" type="pres">
      <dgm:prSet presAssocID="{821DFA1B-B462-DE4D-AD83-C3F9EBD50F15}" presName="Name37" presStyleLbl="parChTrans1D2" presStyleIdx="0" presStyleCnt="3"/>
      <dgm:spPr/>
    </dgm:pt>
    <dgm:pt modelId="{41ACF0E8-6281-BB45-9031-1217E4FE20D7}" type="pres">
      <dgm:prSet presAssocID="{7DCE7E7E-B20D-A042-9212-B149EFDF8A9C}" presName="hierRoot2" presStyleCnt="0">
        <dgm:presLayoutVars>
          <dgm:hierBranch val="init"/>
        </dgm:presLayoutVars>
      </dgm:prSet>
      <dgm:spPr/>
    </dgm:pt>
    <dgm:pt modelId="{9FE2158B-5728-294D-A418-98A576FA149C}" type="pres">
      <dgm:prSet presAssocID="{7DCE7E7E-B20D-A042-9212-B149EFDF8A9C}" presName="rootComposite" presStyleCnt="0"/>
      <dgm:spPr/>
    </dgm:pt>
    <dgm:pt modelId="{58D9FF3A-551E-6B41-8DC2-1BB5D685047F}" type="pres">
      <dgm:prSet presAssocID="{7DCE7E7E-B20D-A042-9212-B149EFDF8A9C}" presName="rootText" presStyleLbl="node2" presStyleIdx="0" presStyleCnt="3">
        <dgm:presLayoutVars>
          <dgm:chPref val="3"/>
        </dgm:presLayoutVars>
      </dgm:prSet>
      <dgm:spPr/>
    </dgm:pt>
    <dgm:pt modelId="{6927C37C-EF93-9343-8C78-D6D0AD3D7421}" type="pres">
      <dgm:prSet presAssocID="{7DCE7E7E-B20D-A042-9212-B149EFDF8A9C}" presName="rootConnector" presStyleLbl="node2" presStyleIdx="0" presStyleCnt="3"/>
      <dgm:spPr/>
    </dgm:pt>
    <dgm:pt modelId="{2B23E736-BC97-D240-9649-850B166C822E}" type="pres">
      <dgm:prSet presAssocID="{7DCE7E7E-B20D-A042-9212-B149EFDF8A9C}" presName="hierChild4" presStyleCnt="0"/>
      <dgm:spPr/>
    </dgm:pt>
    <dgm:pt modelId="{DA94647D-A3CF-4D40-AB58-DE96463CD9A1}" type="pres">
      <dgm:prSet presAssocID="{7DCE7E7E-B20D-A042-9212-B149EFDF8A9C}" presName="hierChild5" presStyleCnt="0"/>
      <dgm:spPr/>
    </dgm:pt>
    <dgm:pt modelId="{41EBB0EC-91B5-5E4E-B5B5-814AA89340E3}" type="pres">
      <dgm:prSet presAssocID="{28AE5E6A-0240-194B-A075-85F9658F6620}" presName="Name37" presStyleLbl="parChTrans1D2" presStyleIdx="1" presStyleCnt="3"/>
      <dgm:spPr/>
    </dgm:pt>
    <dgm:pt modelId="{B1A12264-2A74-D448-9A3E-AB871EFEFC7D}" type="pres">
      <dgm:prSet presAssocID="{C9AB6246-6051-A74D-9646-18C32879866C}" presName="hierRoot2" presStyleCnt="0">
        <dgm:presLayoutVars>
          <dgm:hierBranch val="init"/>
        </dgm:presLayoutVars>
      </dgm:prSet>
      <dgm:spPr/>
    </dgm:pt>
    <dgm:pt modelId="{5C5802CB-D1DC-564F-80CA-EA0425B1D5C6}" type="pres">
      <dgm:prSet presAssocID="{C9AB6246-6051-A74D-9646-18C32879866C}" presName="rootComposite" presStyleCnt="0"/>
      <dgm:spPr/>
    </dgm:pt>
    <dgm:pt modelId="{22BA3EAB-FF4B-0647-8D81-167A713A281E}" type="pres">
      <dgm:prSet presAssocID="{C9AB6246-6051-A74D-9646-18C32879866C}" presName="rootText" presStyleLbl="node2" presStyleIdx="1" presStyleCnt="3">
        <dgm:presLayoutVars>
          <dgm:chPref val="3"/>
        </dgm:presLayoutVars>
      </dgm:prSet>
      <dgm:spPr/>
    </dgm:pt>
    <dgm:pt modelId="{F966AE8E-F181-2148-A8AB-FE7B48F0BBCE}" type="pres">
      <dgm:prSet presAssocID="{C9AB6246-6051-A74D-9646-18C32879866C}" presName="rootConnector" presStyleLbl="node2" presStyleIdx="1" presStyleCnt="3"/>
      <dgm:spPr/>
    </dgm:pt>
    <dgm:pt modelId="{346B2057-6FD4-9544-941E-4495B3426A97}" type="pres">
      <dgm:prSet presAssocID="{C9AB6246-6051-A74D-9646-18C32879866C}" presName="hierChild4" presStyleCnt="0"/>
      <dgm:spPr/>
    </dgm:pt>
    <dgm:pt modelId="{99E585DD-1554-6A4F-9C8E-ADD5F1351857}" type="pres">
      <dgm:prSet presAssocID="{C9AB6246-6051-A74D-9646-18C32879866C}" presName="hierChild5" presStyleCnt="0"/>
      <dgm:spPr/>
    </dgm:pt>
    <dgm:pt modelId="{B1EE6C85-8D42-3B40-93B6-546FA708EC95}" type="pres">
      <dgm:prSet presAssocID="{5F898F41-BE53-164B-AA38-330A57FB5ED9}" presName="Name37" presStyleLbl="parChTrans1D2" presStyleIdx="2" presStyleCnt="3"/>
      <dgm:spPr/>
    </dgm:pt>
    <dgm:pt modelId="{A3C5D864-D6BF-1E46-9B3B-4D6A027FAB5A}" type="pres">
      <dgm:prSet presAssocID="{799B085E-64BF-084D-BC4F-3EB8E5765DAF}" presName="hierRoot2" presStyleCnt="0">
        <dgm:presLayoutVars>
          <dgm:hierBranch val="init"/>
        </dgm:presLayoutVars>
      </dgm:prSet>
      <dgm:spPr/>
    </dgm:pt>
    <dgm:pt modelId="{3442D9C6-0BCA-274F-A3CB-5F1C96793C73}" type="pres">
      <dgm:prSet presAssocID="{799B085E-64BF-084D-BC4F-3EB8E5765DAF}" presName="rootComposite" presStyleCnt="0"/>
      <dgm:spPr/>
    </dgm:pt>
    <dgm:pt modelId="{80ACBD00-2C71-BB4F-A017-3F5510E059AE}" type="pres">
      <dgm:prSet presAssocID="{799B085E-64BF-084D-BC4F-3EB8E5765DAF}" presName="rootText" presStyleLbl="node2" presStyleIdx="2" presStyleCnt="3">
        <dgm:presLayoutVars>
          <dgm:chPref val="3"/>
        </dgm:presLayoutVars>
      </dgm:prSet>
      <dgm:spPr/>
    </dgm:pt>
    <dgm:pt modelId="{B79F87B1-9333-004A-8DF0-4EF0411BA60D}" type="pres">
      <dgm:prSet presAssocID="{799B085E-64BF-084D-BC4F-3EB8E5765DAF}" presName="rootConnector" presStyleLbl="node2" presStyleIdx="2" presStyleCnt="3"/>
      <dgm:spPr/>
    </dgm:pt>
    <dgm:pt modelId="{3C565808-CCA8-9E43-A7A6-710299C1C8AB}" type="pres">
      <dgm:prSet presAssocID="{799B085E-64BF-084D-BC4F-3EB8E5765DAF}" presName="hierChild4" presStyleCnt="0"/>
      <dgm:spPr/>
    </dgm:pt>
    <dgm:pt modelId="{0B2F94BB-2DC2-0242-9A03-08388F0E9C08}" type="pres">
      <dgm:prSet presAssocID="{799B085E-64BF-084D-BC4F-3EB8E5765DAF}" presName="hierChild5" presStyleCnt="0"/>
      <dgm:spPr/>
    </dgm:pt>
    <dgm:pt modelId="{D8646E43-23AB-3646-A5A8-E4E4CC7BA7EE}" type="pres">
      <dgm:prSet presAssocID="{9689A219-5301-FB4A-B863-DECC206FF4B4}" presName="hierChild3" presStyleCnt="0"/>
      <dgm:spPr/>
    </dgm:pt>
  </dgm:ptLst>
  <dgm:cxnLst>
    <dgm:cxn modelId="{1F3AFB04-2E89-D544-91C6-0EA8868DC206}" srcId="{B1D09C7D-DD83-524C-A873-3BD155441A25}" destId="{9689A219-5301-FB4A-B863-DECC206FF4B4}" srcOrd="0" destOrd="0" parTransId="{62462BC5-61FE-9341-898B-EEF86A2D56F6}" sibTransId="{6023244C-89C9-7B40-B4DA-D909840EC1A4}"/>
    <dgm:cxn modelId="{318BCF07-B566-CA45-AA35-C1906C85630B}" type="presOf" srcId="{9689A219-5301-FB4A-B863-DECC206FF4B4}" destId="{383907CA-ADC5-2740-ACC6-88F3032DC3F1}" srcOrd="0" destOrd="0" presId="urn:microsoft.com/office/officeart/2005/8/layout/orgChart1"/>
    <dgm:cxn modelId="{D68FB01D-20DA-4940-9F0E-34DC24E45F0F}" type="presOf" srcId="{9689A219-5301-FB4A-B863-DECC206FF4B4}" destId="{C0668EDF-8796-0348-9095-4CF5C20CAA38}" srcOrd="1" destOrd="0" presId="urn:microsoft.com/office/officeart/2005/8/layout/orgChart1"/>
    <dgm:cxn modelId="{F9FA191F-90A0-9E4B-8352-8C9A64C8B658}" type="presOf" srcId="{C9AB6246-6051-A74D-9646-18C32879866C}" destId="{22BA3EAB-FF4B-0647-8D81-167A713A281E}" srcOrd="0" destOrd="0" presId="urn:microsoft.com/office/officeart/2005/8/layout/orgChart1"/>
    <dgm:cxn modelId="{80295E23-C32F-8840-82EB-8DF4D9DC184D}" type="presOf" srcId="{7DCE7E7E-B20D-A042-9212-B149EFDF8A9C}" destId="{58D9FF3A-551E-6B41-8DC2-1BB5D685047F}" srcOrd="0" destOrd="0" presId="urn:microsoft.com/office/officeart/2005/8/layout/orgChart1"/>
    <dgm:cxn modelId="{46FE6339-BC20-B146-A4FE-6FFC36718728}" type="presOf" srcId="{799B085E-64BF-084D-BC4F-3EB8E5765DAF}" destId="{B79F87B1-9333-004A-8DF0-4EF0411BA60D}" srcOrd="1" destOrd="0" presId="urn:microsoft.com/office/officeart/2005/8/layout/orgChart1"/>
    <dgm:cxn modelId="{4C89F240-654A-9D46-980C-BE12C813748E}" srcId="{9689A219-5301-FB4A-B863-DECC206FF4B4}" destId="{799B085E-64BF-084D-BC4F-3EB8E5765DAF}" srcOrd="2" destOrd="0" parTransId="{5F898F41-BE53-164B-AA38-330A57FB5ED9}" sibTransId="{5C35E2DB-25F6-0947-BD08-BE20B5A68A8B}"/>
    <dgm:cxn modelId="{25C6DA59-068E-F746-96FE-0DAF2D416D73}" type="presOf" srcId="{B1D09C7D-DD83-524C-A873-3BD155441A25}" destId="{80991C8B-17F0-5846-B4C4-624C8531ABEB}" srcOrd="0" destOrd="0" presId="urn:microsoft.com/office/officeart/2005/8/layout/orgChart1"/>
    <dgm:cxn modelId="{1614E479-98AE-0741-B2A0-CA90E7941F2F}" type="presOf" srcId="{799B085E-64BF-084D-BC4F-3EB8E5765DAF}" destId="{80ACBD00-2C71-BB4F-A017-3F5510E059AE}" srcOrd="0" destOrd="0" presId="urn:microsoft.com/office/officeart/2005/8/layout/orgChart1"/>
    <dgm:cxn modelId="{DFAA927D-AB27-DE4D-994C-A13E263D0FF5}" type="presOf" srcId="{5F898F41-BE53-164B-AA38-330A57FB5ED9}" destId="{B1EE6C85-8D42-3B40-93B6-546FA708EC95}" srcOrd="0" destOrd="0" presId="urn:microsoft.com/office/officeart/2005/8/layout/orgChart1"/>
    <dgm:cxn modelId="{DAE9CCA7-3F6A-2B46-B8BB-B6ADA60FC4D9}" type="presOf" srcId="{C9AB6246-6051-A74D-9646-18C32879866C}" destId="{F966AE8E-F181-2148-A8AB-FE7B48F0BBCE}" srcOrd="1" destOrd="0" presId="urn:microsoft.com/office/officeart/2005/8/layout/orgChart1"/>
    <dgm:cxn modelId="{802D20AC-4942-2248-BC0B-EB743F6159B9}" type="presOf" srcId="{28AE5E6A-0240-194B-A075-85F9658F6620}" destId="{41EBB0EC-91B5-5E4E-B5B5-814AA89340E3}" srcOrd="0" destOrd="0" presId="urn:microsoft.com/office/officeart/2005/8/layout/orgChart1"/>
    <dgm:cxn modelId="{03B8B5C3-4FA5-0F49-9B19-B05A618C73AD}" srcId="{9689A219-5301-FB4A-B863-DECC206FF4B4}" destId="{C9AB6246-6051-A74D-9646-18C32879866C}" srcOrd="1" destOrd="0" parTransId="{28AE5E6A-0240-194B-A075-85F9658F6620}" sibTransId="{522E9764-BF7D-8040-A3D4-B71DB1101E72}"/>
    <dgm:cxn modelId="{F049EED2-7B6E-9E4F-AB00-83EE18901D45}" srcId="{9689A219-5301-FB4A-B863-DECC206FF4B4}" destId="{7DCE7E7E-B20D-A042-9212-B149EFDF8A9C}" srcOrd="0" destOrd="0" parTransId="{821DFA1B-B462-DE4D-AD83-C3F9EBD50F15}" sibTransId="{E86CC8BA-B4BD-2944-BE2C-7C426E280A83}"/>
    <dgm:cxn modelId="{70969EF6-58AA-0A46-9162-6D5C98924A13}" type="presOf" srcId="{7DCE7E7E-B20D-A042-9212-B149EFDF8A9C}" destId="{6927C37C-EF93-9343-8C78-D6D0AD3D7421}" srcOrd="1" destOrd="0" presId="urn:microsoft.com/office/officeart/2005/8/layout/orgChart1"/>
    <dgm:cxn modelId="{290056F9-04E4-F548-848A-C0D3C4E9BE8F}" type="presOf" srcId="{821DFA1B-B462-DE4D-AD83-C3F9EBD50F15}" destId="{B396F29F-169C-4249-B8BF-50A3EDABCA45}" srcOrd="0" destOrd="0" presId="urn:microsoft.com/office/officeart/2005/8/layout/orgChart1"/>
    <dgm:cxn modelId="{42A874A2-4C09-8B4A-8DF9-6DE495D1CFDA}" type="presParOf" srcId="{80991C8B-17F0-5846-B4C4-624C8531ABEB}" destId="{EFE755B7-A71D-F74F-8445-24AECEFBA688}" srcOrd="0" destOrd="0" presId="urn:microsoft.com/office/officeart/2005/8/layout/orgChart1"/>
    <dgm:cxn modelId="{4C76475E-ED51-EC4A-B043-D63940645CBB}" type="presParOf" srcId="{EFE755B7-A71D-F74F-8445-24AECEFBA688}" destId="{CC63AA04-B0AE-D240-AE8F-A195E5F092A4}" srcOrd="0" destOrd="0" presId="urn:microsoft.com/office/officeart/2005/8/layout/orgChart1"/>
    <dgm:cxn modelId="{6FDDD083-83E1-A44B-8EC3-9459D0815EB0}" type="presParOf" srcId="{CC63AA04-B0AE-D240-AE8F-A195E5F092A4}" destId="{383907CA-ADC5-2740-ACC6-88F3032DC3F1}" srcOrd="0" destOrd="0" presId="urn:microsoft.com/office/officeart/2005/8/layout/orgChart1"/>
    <dgm:cxn modelId="{6FB5C4AB-671A-D24B-8A28-25B7750E2B9A}" type="presParOf" srcId="{CC63AA04-B0AE-D240-AE8F-A195E5F092A4}" destId="{C0668EDF-8796-0348-9095-4CF5C20CAA38}" srcOrd="1" destOrd="0" presId="urn:microsoft.com/office/officeart/2005/8/layout/orgChart1"/>
    <dgm:cxn modelId="{69F539C4-C81F-7242-8EB1-874ED86D6EF4}" type="presParOf" srcId="{EFE755B7-A71D-F74F-8445-24AECEFBA688}" destId="{EB015A14-E09E-B74B-BE0F-28E23F52175A}" srcOrd="1" destOrd="0" presId="urn:microsoft.com/office/officeart/2005/8/layout/orgChart1"/>
    <dgm:cxn modelId="{8141B379-21D8-2340-80FA-B8F9AAE039C3}" type="presParOf" srcId="{EB015A14-E09E-B74B-BE0F-28E23F52175A}" destId="{B396F29F-169C-4249-B8BF-50A3EDABCA45}" srcOrd="0" destOrd="0" presId="urn:microsoft.com/office/officeart/2005/8/layout/orgChart1"/>
    <dgm:cxn modelId="{0569690F-D809-8444-AF5F-D0C740E94E87}" type="presParOf" srcId="{EB015A14-E09E-B74B-BE0F-28E23F52175A}" destId="{41ACF0E8-6281-BB45-9031-1217E4FE20D7}" srcOrd="1" destOrd="0" presId="urn:microsoft.com/office/officeart/2005/8/layout/orgChart1"/>
    <dgm:cxn modelId="{8919255D-FD39-4A45-A82B-9F481D9CC3B3}" type="presParOf" srcId="{41ACF0E8-6281-BB45-9031-1217E4FE20D7}" destId="{9FE2158B-5728-294D-A418-98A576FA149C}" srcOrd="0" destOrd="0" presId="urn:microsoft.com/office/officeart/2005/8/layout/orgChart1"/>
    <dgm:cxn modelId="{14CB1C98-F85A-4147-BEE7-A30FB01E463E}" type="presParOf" srcId="{9FE2158B-5728-294D-A418-98A576FA149C}" destId="{58D9FF3A-551E-6B41-8DC2-1BB5D685047F}" srcOrd="0" destOrd="0" presId="urn:microsoft.com/office/officeart/2005/8/layout/orgChart1"/>
    <dgm:cxn modelId="{19AAE5D0-F352-D144-98F0-3778B8AEFD4E}" type="presParOf" srcId="{9FE2158B-5728-294D-A418-98A576FA149C}" destId="{6927C37C-EF93-9343-8C78-D6D0AD3D7421}" srcOrd="1" destOrd="0" presId="urn:microsoft.com/office/officeart/2005/8/layout/orgChart1"/>
    <dgm:cxn modelId="{95BBD21E-F5A6-9A49-8AB1-20089D1C3A31}" type="presParOf" srcId="{41ACF0E8-6281-BB45-9031-1217E4FE20D7}" destId="{2B23E736-BC97-D240-9649-850B166C822E}" srcOrd="1" destOrd="0" presId="urn:microsoft.com/office/officeart/2005/8/layout/orgChart1"/>
    <dgm:cxn modelId="{03F946C8-A7C3-9E48-9B5A-38B37FD7267E}" type="presParOf" srcId="{41ACF0E8-6281-BB45-9031-1217E4FE20D7}" destId="{DA94647D-A3CF-4D40-AB58-DE96463CD9A1}" srcOrd="2" destOrd="0" presId="urn:microsoft.com/office/officeart/2005/8/layout/orgChart1"/>
    <dgm:cxn modelId="{723D2517-D1F5-7441-83D9-E8BFC94B470A}" type="presParOf" srcId="{EB015A14-E09E-B74B-BE0F-28E23F52175A}" destId="{41EBB0EC-91B5-5E4E-B5B5-814AA89340E3}" srcOrd="2" destOrd="0" presId="urn:microsoft.com/office/officeart/2005/8/layout/orgChart1"/>
    <dgm:cxn modelId="{E04C0134-A628-4948-9D20-B0239CE6179F}" type="presParOf" srcId="{EB015A14-E09E-B74B-BE0F-28E23F52175A}" destId="{B1A12264-2A74-D448-9A3E-AB871EFEFC7D}" srcOrd="3" destOrd="0" presId="urn:microsoft.com/office/officeart/2005/8/layout/orgChart1"/>
    <dgm:cxn modelId="{3CA73555-4F52-D948-A906-C9DB0C3AB9E1}" type="presParOf" srcId="{B1A12264-2A74-D448-9A3E-AB871EFEFC7D}" destId="{5C5802CB-D1DC-564F-80CA-EA0425B1D5C6}" srcOrd="0" destOrd="0" presId="urn:microsoft.com/office/officeart/2005/8/layout/orgChart1"/>
    <dgm:cxn modelId="{46D93CE0-0B24-9944-97AC-DFBD5DA4335D}" type="presParOf" srcId="{5C5802CB-D1DC-564F-80CA-EA0425B1D5C6}" destId="{22BA3EAB-FF4B-0647-8D81-167A713A281E}" srcOrd="0" destOrd="0" presId="urn:microsoft.com/office/officeart/2005/8/layout/orgChart1"/>
    <dgm:cxn modelId="{6A6A4628-656D-044A-8CAF-B989AFA0F6A0}" type="presParOf" srcId="{5C5802CB-D1DC-564F-80CA-EA0425B1D5C6}" destId="{F966AE8E-F181-2148-A8AB-FE7B48F0BBCE}" srcOrd="1" destOrd="0" presId="urn:microsoft.com/office/officeart/2005/8/layout/orgChart1"/>
    <dgm:cxn modelId="{7A8A8843-D491-3F4A-B8F7-609C0127CBC4}" type="presParOf" srcId="{B1A12264-2A74-D448-9A3E-AB871EFEFC7D}" destId="{346B2057-6FD4-9544-941E-4495B3426A97}" srcOrd="1" destOrd="0" presId="urn:microsoft.com/office/officeart/2005/8/layout/orgChart1"/>
    <dgm:cxn modelId="{CFB1DCCD-D3A7-9141-AEAA-F4881500C442}" type="presParOf" srcId="{B1A12264-2A74-D448-9A3E-AB871EFEFC7D}" destId="{99E585DD-1554-6A4F-9C8E-ADD5F1351857}" srcOrd="2" destOrd="0" presId="urn:microsoft.com/office/officeart/2005/8/layout/orgChart1"/>
    <dgm:cxn modelId="{186F5BC8-4BCB-7B48-838D-412FC432D7F0}" type="presParOf" srcId="{EB015A14-E09E-B74B-BE0F-28E23F52175A}" destId="{B1EE6C85-8D42-3B40-93B6-546FA708EC95}" srcOrd="4" destOrd="0" presId="urn:microsoft.com/office/officeart/2005/8/layout/orgChart1"/>
    <dgm:cxn modelId="{403A5FA6-44A2-0C49-9FB7-F5C65FE556E0}" type="presParOf" srcId="{EB015A14-E09E-B74B-BE0F-28E23F52175A}" destId="{A3C5D864-D6BF-1E46-9B3B-4D6A027FAB5A}" srcOrd="5" destOrd="0" presId="urn:microsoft.com/office/officeart/2005/8/layout/orgChart1"/>
    <dgm:cxn modelId="{D8FF0847-D6DA-AE42-9B1C-4ED7C7202E88}" type="presParOf" srcId="{A3C5D864-D6BF-1E46-9B3B-4D6A027FAB5A}" destId="{3442D9C6-0BCA-274F-A3CB-5F1C96793C73}" srcOrd="0" destOrd="0" presId="urn:microsoft.com/office/officeart/2005/8/layout/orgChart1"/>
    <dgm:cxn modelId="{E63C0A64-2941-FF44-B1A2-E259CEFAF48C}" type="presParOf" srcId="{3442D9C6-0BCA-274F-A3CB-5F1C96793C73}" destId="{80ACBD00-2C71-BB4F-A017-3F5510E059AE}" srcOrd="0" destOrd="0" presId="urn:microsoft.com/office/officeart/2005/8/layout/orgChart1"/>
    <dgm:cxn modelId="{ADE1D56C-EF44-0D48-920B-51CF5EAD7E1B}" type="presParOf" srcId="{3442D9C6-0BCA-274F-A3CB-5F1C96793C73}" destId="{B79F87B1-9333-004A-8DF0-4EF0411BA60D}" srcOrd="1" destOrd="0" presId="urn:microsoft.com/office/officeart/2005/8/layout/orgChart1"/>
    <dgm:cxn modelId="{72D3AF02-566B-F849-B52B-7648AC34AFD0}" type="presParOf" srcId="{A3C5D864-D6BF-1E46-9B3B-4D6A027FAB5A}" destId="{3C565808-CCA8-9E43-A7A6-710299C1C8AB}" srcOrd="1" destOrd="0" presId="urn:microsoft.com/office/officeart/2005/8/layout/orgChart1"/>
    <dgm:cxn modelId="{ACE7CE01-BB67-F042-AFAD-AC5F5722E3D4}" type="presParOf" srcId="{A3C5D864-D6BF-1E46-9B3B-4D6A027FAB5A}" destId="{0B2F94BB-2DC2-0242-9A03-08388F0E9C08}" srcOrd="2" destOrd="0" presId="urn:microsoft.com/office/officeart/2005/8/layout/orgChart1"/>
    <dgm:cxn modelId="{F9C5E410-77C5-3148-95C4-5FF9AC89DF15}" type="presParOf" srcId="{EFE755B7-A71D-F74F-8445-24AECEFBA688}" destId="{D8646E43-23AB-3646-A5A8-E4E4CC7BA7E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E51C01-648D-0848-89E6-8EEBFD8A73D8}">
      <dsp:nvSpPr>
        <dsp:cNvPr id="0" name=""/>
        <dsp:cNvSpPr/>
      </dsp:nvSpPr>
      <dsp:spPr>
        <a:xfrm>
          <a:off x="5159828" y="2186468"/>
          <a:ext cx="4041209" cy="467577"/>
        </a:xfrm>
        <a:custGeom>
          <a:avLst/>
          <a:gdLst/>
          <a:ahLst/>
          <a:cxnLst/>
          <a:rect l="0" t="0" r="0" b="0"/>
          <a:pathLst>
            <a:path>
              <a:moveTo>
                <a:pt x="0" y="0"/>
              </a:moveTo>
              <a:lnTo>
                <a:pt x="0" y="233788"/>
              </a:lnTo>
              <a:lnTo>
                <a:pt x="4041209" y="233788"/>
              </a:lnTo>
              <a:lnTo>
                <a:pt x="4041209" y="46757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478FBE3-BFE7-5A4A-82B9-A5877B5D8D07}">
      <dsp:nvSpPr>
        <dsp:cNvPr id="0" name=""/>
        <dsp:cNvSpPr/>
      </dsp:nvSpPr>
      <dsp:spPr>
        <a:xfrm>
          <a:off x="5159828" y="2186468"/>
          <a:ext cx="1347069" cy="467577"/>
        </a:xfrm>
        <a:custGeom>
          <a:avLst/>
          <a:gdLst/>
          <a:ahLst/>
          <a:cxnLst/>
          <a:rect l="0" t="0" r="0" b="0"/>
          <a:pathLst>
            <a:path>
              <a:moveTo>
                <a:pt x="0" y="0"/>
              </a:moveTo>
              <a:lnTo>
                <a:pt x="0" y="233788"/>
              </a:lnTo>
              <a:lnTo>
                <a:pt x="1347069" y="233788"/>
              </a:lnTo>
              <a:lnTo>
                <a:pt x="1347069" y="46757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6367114-718C-5C43-84B2-48D4A75709FC}">
      <dsp:nvSpPr>
        <dsp:cNvPr id="0" name=""/>
        <dsp:cNvSpPr/>
      </dsp:nvSpPr>
      <dsp:spPr>
        <a:xfrm>
          <a:off x="3812758" y="2186468"/>
          <a:ext cx="1347069" cy="467577"/>
        </a:xfrm>
        <a:custGeom>
          <a:avLst/>
          <a:gdLst/>
          <a:ahLst/>
          <a:cxnLst/>
          <a:rect l="0" t="0" r="0" b="0"/>
          <a:pathLst>
            <a:path>
              <a:moveTo>
                <a:pt x="1347069" y="0"/>
              </a:moveTo>
              <a:lnTo>
                <a:pt x="1347069" y="233788"/>
              </a:lnTo>
              <a:lnTo>
                <a:pt x="0" y="233788"/>
              </a:lnTo>
              <a:lnTo>
                <a:pt x="0" y="46757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771CB3-4CE7-DD4A-AA7C-85CE98514C14}">
      <dsp:nvSpPr>
        <dsp:cNvPr id="0" name=""/>
        <dsp:cNvSpPr/>
      </dsp:nvSpPr>
      <dsp:spPr>
        <a:xfrm>
          <a:off x="1118618" y="2186468"/>
          <a:ext cx="4041209" cy="467577"/>
        </a:xfrm>
        <a:custGeom>
          <a:avLst/>
          <a:gdLst/>
          <a:ahLst/>
          <a:cxnLst/>
          <a:rect l="0" t="0" r="0" b="0"/>
          <a:pathLst>
            <a:path>
              <a:moveTo>
                <a:pt x="4041209" y="0"/>
              </a:moveTo>
              <a:lnTo>
                <a:pt x="4041209" y="233788"/>
              </a:lnTo>
              <a:lnTo>
                <a:pt x="0" y="233788"/>
              </a:lnTo>
              <a:lnTo>
                <a:pt x="0" y="46757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34D972-8C09-824D-A245-6BE4F7D867CF}">
      <dsp:nvSpPr>
        <dsp:cNvPr id="0" name=""/>
        <dsp:cNvSpPr/>
      </dsp:nvSpPr>
      <dsp:spPr>
        <a:xfrm>
          <a:off x="4046547" y="1073187"/>
          <a:ext cx="2226561" cy="111328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err="1"/>
            <a:t>zasady</a:t>
          </a:r>
          <a:r>
            <a:rPr lang="en-US" sz="1700" kern="1200" dirty="0"/>
            <a:t> </a:t>
          </a:r>
          <a:r>
            <a:rPr lang="en-US" sz="1700" kern="1200" dirty="0" err="1"/>
            <a:t>wymiaru</a:t>
          </a:r>
          <a:r>
            <a:rPr lang="en-US" sz="1700" kern="1200" dirty="0"/>
            <a:t> </a:t>
          </a:r>
          <a:r>
            <a:rPr lang="en-US" sz="1700" kern="1200" dirty="0" err="1"/>
            <a:t>kary</a:t>
          </a:r>
          <a:endParaRPr lang="en-US" sz="1700" kern="1200" dirty="0"/>
        </a:p>
      </dsp:txBody>
      <dsp:txXfrm>
        <a:off x="4046547" y="1073187"/>
        <a:ext cx="2226561" cy="1113280"/>
      </dsp:txXfrm>
    </dsp:sp>
    <dsp:sp modelId="{F017274D-7B2F-4745-BD15-2EAC4786A4BC}">
      <dsp:nvSpPr>
        <dsp:cNvPr id="0" name=""/>
        <dsp:cNvSpPr/>
      </dsp:nvSpPr>
      <dsp:spPr>
        <a:xfrm>
          <a:off x="5338" y="2654045"/>
          <a:ext cx="2226561" cy="111328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err="1"/>
            <a:t>zasada</a:t>
          </a:r>
          <a:r>
            <a:rPr lang="en-US" sz="1700" kern="1200" dirty="0"/>
            <a:t> </a:t>
          </a:r>
          <a:r>
            <a:rPr lang="en-US" sz="1700" kern="1200" dirty="0" err="1"/>
            <a:t>względnej</a:t>
          </a:r>
          <a:r>
            <a:rPr lang="en-US" sz="1700" kern="1200" dirty="0"/>
            <a:t> </a:t>
          </a:r>
          <a:r>
            <a:rPr lang="en-US" sz="1700" kern="1200" dirty="0" err="1"/>
            <a:t>swobody</a:t>
          </a:r>
          <a:r>
            <a:rPr lang="en-US" sz="1700" kern="1200" dirty="0"/>
            <a:t> </a:t>
          </a:r>
          <a:r>
            <a:rPr lang="en-US" sz="1700" kern="1200" dirty="0" err="1"/>
            <a:t>sądu</a:t>
          </a:r>
          <a:endParaRPr lang="en-US" sz="1700" kern="1200" dirty="0"/>
        </a:p>
      </dsp:txBody>
      <dsp:txXfrm>
        <a:off x="5338" y="2654045"/>
        <a:ext cx="2226561" cy="1113280"/>
      </dsp:txXfrm>
    </dsp:sp>
    <dsp:sp modelId="{5D13F492-DA67-4D4E-9AC2-CB5C6AA42D30}">
      <dsp:nvSpPr>
        <dsp:cNvPr id="0" name=""/>
        <dsp:cNvSpPr/>
      </dsp:nvSpPr>
      <dsp:spPr>
        <a:xfrm>
          <a:off x="2699477" y="2654045"/>
          <a:ext cx="2226561" cy="111328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err="1"/>
            <a:t>zasada</a:t>
          </a:r>
          <a:r>
            <a:rPr lang="en-US" sz="1700" kern="1200" dirty="0"/>
            <a:t> </a:t>
          </a:r>
          <a:r>
            <a:rPr lang="en-US" sz="1700" kern="1200" dirty="0" err="1"/>
            <a:t>humanitaryzmu</a:t>
          </a:r>
          <a:r>
            <a:rPr lang="en-US" sz="1700" kern="1200" dirty="0"/>
            <a:t> </a:t>
          </a:r>
          <a:r>
            <a:rPr lang="en-US" sz="1700" kern="1200" dirty="0" err="1"/>
            <a:t>i</a:t>
          </a:r>
          <a:r>
            <a:rPr lang="en-US" sz="1700" kern="1200" dirty="0"/>
            <a:t> </a:t>
          </a:r>
          <a:r>
            <a:rPr lang="en-US" sz="1700" kern="1200" dirty="0" err="1"/>
            <a:t>indywidualizacji</a:t>
          </a:r>
          <a:r>
            <a:rPr lang="en-US" sz="1700" kern="1200" dirty="0"/>
            <a:t> </a:t>
          </a:r>
          <a:r>
            <a:rPr lang="en-US" sz="1700" kern="1200" dirty="0" err="1"/>
            <a:t>kary</a:t>
          </a:r>
          <a:endParaRPr lang="en-US" sz="1700" kern="1200" dirty="0"/>
        </a:p>
      </dsp:txBody>
      <dsp:txXfrm>
        <a:off x="2699477" y="2654045"/>
        <a:ext cx="2226561" cy="1113280"/>
      </dsp:txXfrm>
    </dsp:sp>
    <dsp:sp modelId="{44D83D4A-539B-9147-9309-D47CE83645E2}">
      <dsp:nvSpPr>
        <dsp:cNvPr id="0" name=""/>
        <dsp:cNvSpPr/>
      </dsp:nvSpPr>
      <dsp:spPr>
        <a:xfrm>
          <a:off x="5393617" y="2654045"/>
          <a:ext cx="2226561" cy="111328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err="1"/>
            <a:t>zasada</a:t>
          </a:r>
          <a:r>
            <a:rPr lang="en-US" sz="1700" kern="1200" dirty="0"/>
            <a:t> </a:t>
          </a:r>
          <a:r>
            <a:rPr lang="en-US" sz="1700" kern="1200" dirty="0" err="1"/>
            <a:t>zaliczania</a:t>
          </a:r>
          <a:r>
            <a:rPr lang="en-US" sz="1700" kern="1200" dirty="0"/>
            <a:t> </a:t>
          </a:r>
          <a:r>
            <a:rPr lang="en-US" sz="1700" kern="1200" dirty="0" err="1"/>
            <a:t>rzeczywistego</a:t>
          </a:r>
          <a:r>
            <a:rPr lang="en-US" sz="1700" kern="1200" dirty="0"/>
            <a:t> </a:t>
          </a:r>
          <a:r>
            <a:rPr lang="en-US" sz="1700" kern="1200" dirty="0" err="1"/>
            <a:t>pozbawienia</a:t>
          </a:r>
          <a:r>
            <a:rPr lang="en-US" sz="1700" kern="1200" dirty="0"/>
            <a:t> </a:t>
          </a:r>
          <a:r>
            <a:rPr lang="en-US" sz="1700" kern="1200" dirty="0" err="1"/>
            <a:t>wolności</a:t>
          </a:r>
          <a:r>
            <a:rPr lang="en-US" sz="1700" kern="1200" dirty="0"/>
            <a:t> </a:t>
          </a:r>
          <a:r>
            <a:rPr lang="en-US" sz="1700" kern="1200" dirty="0" err="1"/>
            <a:t>na</a:t>
          </a:r>
          <a:r>
            <a:rPr lang="en-US" sz="1700" kern="1200" dirty="0"/>
            <a:t> </a:t>
          </a:r>
          <a:r>
            <a:rPr lang="en-US" sz="1700" kern="1200" dirty="0" err="1"/>
            <a:t>poczet</a:t>
          </a:r>
          <a:r>
            <a:rPr lang="en-US" sz="1700" kern="1200" dirty="0"/>
            <a:t> </a:t>
          </a:r>
          <a:r>
            <a:rPr lang="en-US" sz="1700" kern="1200" dirty="0" err="1"/>
            <a:t>orzeczonych</a:t>
          </a:r>
          <a:r>
            <a:rPr lang="en-US" sz="1700" kern="1200" dirty="0"/>
            <a:t> </a:t>
          </a:r>
          <a:r>
            <a:rPr lang="en-US" sz="1700" kern="1200" dirty="0" err="1"/>
            <a:t>kar</a:t>
          </a:r>
          <a:endParaRPr lang="en-US" sz="1700" kern="1200" dirty="0"/>
        </a:p>
      </dsp:txBody>
      <dsp:txXfrm>
        <a:off x="5393617" y="2654045"/>
        <a:ext cx="2226561" cy="1113280"/>
      </dsp:txXfrm>
    </dsp:sp>
    <dsp:sp modelId="{A8211C2C-CC34-8346-9016-0DF1365D3074}">
      <dsp:nvSpPr>
        <dsp:cNvPr id="0" name=""/>
        <dsp:cNvSpPr/>
      </dsp:nvSpPr>
      <dsp:spPr>
        <a:xfrm>
          <a:off x="8087757" y="2654045"/>
          <a:ext cx="2226561" cy="111328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err="1"/>
            <a:t>zasada</a:t>
          </a:r>
          <a:r>
            <a:rPr lang="en-US" sz="1700" kern="1200" dirty="0"/>
            <a:t> </a:t>
          </a:r>
          <a:r>
            <a:rPr lang="en-US" sz="1700" kern="1200" dirty="0" err="1"/>
            <a:t>oznaczoności</a:t>
          </a:r>
          <a:r>
            <a:rPr lang="en-US" sz="1700" kern="1200" dirty="0"/>
            <a:t> </a:t>
          </a:r>
          <a:r>
            <a:rPr lang="en-US" sz="1700" kern="1200" dirty="0" err="1"/>
            <a:t>kar</a:t>
          </a:r>
          <a:r>
            <a:rPr lang="en-US" sz="1700" kern="1200" dirty="0"/>
            <a:t> </a:t>
          </a:r>
          <a:r>
            <a:rPr lang="en-US" sz="1700" kern="1200" dirty="0" err="1"/>
            <a:t>i</a:t>
          </a:r>
          <a:r>
            <a:rPr lang="en-US" sz="1700" kern="1200" dirty="0"/>
            <a:t> </a:t>
          </a:r>
          <a:r>
            <a:rPr lang="en-US" sz="1700" kern="1200" dirty="0" err="1"/>
            <a:t>środków</a:t>
          </a:r>
          <a:r>
            <a:rPr lang="en-US" sz="1700" kern="1200" dirty="0"/>
            <a:t> </a:t>
          </a:r>
          <a:r>
            <a:rPr lang="en-US" sz="1700" kern="1200" dirty="0" err="1"/>
            <a:t>karnych</a:t>
          </a:r>
          <a:r>
            <a:rPr lang="en-US" sz="1700" kern="1200" dirty="0"/>
            <a:t> </a:t>
          </a:r>
        </a:p>
      </dsp:txBody>
      <dsp:txXfrm>
        <a:off x="8087757" y="2654045"/>
        <a:ext cx="2226561" cy="11132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D53F9C-B13C-7348-883E-6D98FED09BE2}">
      <dsp:nvSpPr>
        <dsp:cNvPr id="0" name=""/>
        <dsp:cNvSpPr/>
      </dsp:nvSpPr>
      <dsp:spPr>
        <a:xfrm>
          <a:off x="4825999" y="2274165"/>
          <a:ext cx="3779753" cy="437326"/>
        </a:xfrm>
        <a:custGeom>
          <a:avLst/>
          <a:gdLst/>
          <a:ahLst/>
          <a:cxnLst/>
          <a:rect l="0" t="0" r="0" b="0"/>
          <a:pathLst>
            <a:path>
              <a:moveTo>
                <a:pt x="0" y="0"/>
              </a:moveTo>
              <a:lnTo>
                <a:pt x="0" y="218663"/>
              </a:lnTo>
              <a:lnTo>
                <a:pt x="3779753" y="218663"/>
              </a:lnTo>
              <a:lnTo>
                <a:pt x="3779753" y="43732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67FC89-700A-404B-A18B-6BCDA736F04F}">
      <dsp:nvSpPr>
        <dsp:cNvPr id="0" name=""/>
        <dsp:cNvSpPr/>
      </dsp:nvSpPr>
      <dsp:spPr>
        <a:xfrm>
          <a:off x="4825999" y="2274165"/>
          <a:ext cx="1259917" cy="437326"/>
        </a:xfrm>
        <a:custGeom>
          <a:avLst/>
          <a:gdLst/>
          <a:ahLst/>
          <a:cxnLst/>
          <a:rect l="0" t="0" r="0" b="0"/>
          <a:pathLst>
            <a:path>
              <a:moveTo>
                <a:pt x="0" y="0"/>
              </a:moveTo>
              <a:lnTo>
                <a:pt x="0" y="218663"/>
              </a:lnTo>
              <a:lnTo>
                <a:pt x="1259917" y="218663"/>
              </a:lnTo>
              <a:lnTo>
                <a:pt x="1259917" y="43732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958AD9B-98A0-1A44-9163-D5D716746C56}">
      <dsp:nvSpPr>
        <dsp:cNvPr id="0" name=""/>
        <dsp:cNvSpPr/>
      </dsp:nvSpPr>
      <dsp:spPr>
        <a:xfrm>
          <a:off x="3566082" y="2274165"/>
          <a:ext cx="1259917" cy="437326"/>
        </a:xfrm>
        <a:custGeom>
          <a:avLst/>
          <a:gdLst/>
          <a:ahLst/>
          <a:cxnLst/>
          <a:rect l="0" t="0" r="0" b="0"/>
          <a:pathLst>
            <a:path>
              <a:moveTo>
                <a:pt x="1259917" y="0"/>
              </a:moveTo>
              <a:lnTo>
                <a:pt x="1259917" y="218663"/>
              </a:lnTo>
              <a:lnTo>
                <a:pt x="0" y="218663"/>
              </a:lnTo>
              <a:lnTo>
                <a:pt x="0" y="43732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FA7496-A2E0-C440-89C5-8CBD7BCC6080}">
      <dsp:nvSpPr>
        <dsp:cNvPr id="0" name=""/>
        <dsp:cNvSpPr/>
      </dsp:nvSpPr>
      <dsp:spPr>
        <a:xfrm>
          <a:off x="1046246" y="2274165"/>
          <a:ext cx="3779753" cy="437326"/>
        </a:xfrm>
        <a:custGeom>
          <a:avLst/>
          <a:gdLst/>
          <a:ahLst/>
          <a:cxnLst/>
          <a:rect l="0" t="0" r="0" b="0"/>
          <a:pathLst>
            <a:path>
              <a:moveTo>
                <a:pt x="3779753" y="0"/>
              </a:moveTo>
              <a:lnTo>
                <a:pt x="3779753" y="218663"/>
              </a:lnTo>
              <a:lnTo>
                <a:pt x="0" y="218663"/>
              </a:lnTo>
              <a:lnTo>
                <a:pt x="0" y="43732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1075988-2D47-6046-9C5A-659035BE7D30}">
      <dsp:nvSpPr>
        <dsp:cNvPr id="0" name=""/>
        <dsp:cNvSpPr/>
      </dsp:nvSpPr>
      <dsp:spPr>
        <a:xfrm>
          <a:off x="3784745" y="1232910"/>
          <a:ext cx="2082508" cy="10412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err="1"/>
            <a:t>Ogólne</a:t>
          </a:r>
          <a:r>
            <a:rPr lang="en-US" sz="2100" kern="1200" dirty="0"/>
            <a:t> </a:t>
          </a:r>
          <a:r>
            <a:rPr lang="en-US" sz="2100" kern="1200" dirty="0" err="1"/>
            <a:t>dyrektywy</a:t>
          </a:r>
          <a:r>
            <a:rPr lang="en-US" sz="2100" kern="1200" dirty="0"/>
            <a:t> </a:t>
          </a:r>
          <a:r>
            <a:rPr lang="en-US" sz="2100" kern="1200" dirty="0" err="1"/>
            <a:t>wymiaru</a:t>
          </a:r>
          <a:r>
            <a:rPr lang="en-US" sz="2100" kern="1200" dirty="0"/>
            <a:t> </a:t>
          </a:r>
          <a:r>
            <a:rPr lang="en-US" sz="2100" kern="1200" dirty="0" err="1"/>
            <a:t>kary</a:t>
          </a:r>
          <a:endParaRPr lang="en-US" sz="2100" kern="1200" dirty="0"/>
        </a:p>
      </dsp:txBody>
      <dsp:txXfrm>
        <a:off x="3784745" y="1232910"/>
        <a:ext cx="2082508" cy="1041254"/>
      </dsp:txXfrm>
    </dsp:sp>
    <dsp:sp modelId="{1F243657-4EF5-6344-B080-4C9DEC04CFBA}">
      <dsp:nvSpPr>
        <dsp:cNvPr id="0" name=""/>
        <dsp:cNvSpPr/>
      </dsp:nvSpPr>
      <dsp:spPr>
        <a:xfrm>
          <a:off x="4992" y="2711491"/>
          <a:ext cx="2082508" cy="10412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err="1"/>
            <a:t>dyrektywa</a:t>
          </a:r>
          <a:r>
            <a:rPr lang="en-US" sz="2100" kern="1200" dirty="0"/>
            <a:t> </a:t>
          </a:r>
          <a:r>
            <a:rPr lang="en-US" sz="2100" kern="1200" dirty="0" err="1"/>
            <a:t>stopnia</a:t>
          </a:r>
          <a:r>
            <a:rPr lang="en-US" sz="2100" kern="1200" dirty="0"/>
            <a:t> winy</a:t>
          </a:r>
        </a:p>
      </dsp:txBody>
      <dsp:txXfrm>
        <a:off x="4992" y="2711491"/>
        <a:ext cx="2082508" cy="1041254"/>
      </dsp:txXfrm>
    </dsp:sp>
    <dsp:sp modelId="{7D004CC8-F918-9B47-AEC2-EA82B9D0948F}">
      <dsp:nvSpPr>
        <dsp:cNvPr id="0" name=""/>
        <dsp:cNvSpPr/>
      </dsp:nvSpPr>
      <dsp:spPr>
        <a:xfrm>
          <a:off x="2524828" y="2711491"/>
          <a:ext cx="2082508" cy="10412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err="1"/>
            <a:t>dyrektywa</a:t>
          </a:r>
          <a:r>
            <a:rPr lang="en-US" sz="2100" kern="1200" dirty="0"/>
            <a:t> </a:t>
          </a:r>
          <a:r>
            <a:rPr lang="en-US" sz="2100" kern="1200" dirty="0" err="1"/>
            <a:t>stopnia</a:t>
          </a:r>
          <a:r>
            <a:rPr lang="en-US" sz="2100" kern="1200" dirty="0"/>
            <a:t> </a:t>
          </a:r>
          <a:r>
            <a:rPr lang="en-US" sz="2100" kern="1200" dirty="0" err="1"/>
            <a:t>społecznej</a:t>
          </a:r>
          <a:r>
            <a:rPr lang="en-US" sz="2100" kern="1200" dirty="0"/>
            <a:t> </a:t>
          </a:r>
          <a:r>
            <a:rPr lang="en-US" sz="2100" kern="1200" dirty="0" err="1"/>
            <a:t>szkodliwości</a:t>
          </a:r>
          <a:r>
            <a:rPr lang="en-US" sz="2100" kern="1200" dirty="0"/>
            <a:t> </a:t>
          </a:r>
          <a:r>
            <a:rPr lang="en-US" sz="2100" kern="1200" dirty="0" err="1"/>
            <a:t>czynu</a:t>
          </a:r>
          <a:endParaRPr lang="en-US" sz="2100" kern="1200" dirty="0"/>
        </a:p>
      </dsp:txBody>
      <dsp:txXfrm>
        <a:off x="2524828" y="2711491"/>
        <a:ext cx="2082508" cy="1041254"/>
      </dsp:txXfrm>
    </dsp:sp>
    <dsp:sp modelId="{2E61B5D7-C7A4-DA44-9E07-AD531D1AE463}">
      <dsp:nvSpPr>
        <dsp:cNvPr id="0" name=""/>
        <dsp:cNvSpPr/>
      </dsp:nvSpPr>
      <dsp:spPr>
        <a:xfrm>
          <a:off x="5044663" y="2711491"/>
          <a:ext cx="2082508" cy="10412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err="1"/>
            <a:t>dyrektywa</a:t>
          </a:r>
          <a:r>
            <a:rPr lang="en-US" sz="2100" kern="1200" dirty="0"/>
            <a:t> </a:t>
          </a:r>
          <a:r>
            <a:rPr lang="en-US" sz="2100" kern="1200" dirty="0" err="1"/>
            <a:t>prewencji</a:t>
          </a:r>
          <a:r>
            <a:rPr lang="en-US" sz="2100" kern="1200" dirty="0"/>
            <a:t> </a:t>
          </a:r>
          <a:r>
            <a:rPr lang="en-US" sz="2100" kern="1200" dirty="0" err="1"/>
            <a:t>szczególnej</a:t>
          </a:r>
          <a:endParaRPr lang="en-US" sz="2100" kern="1200" dirty="0"/>
        </a:p>
      </dsp:txBody>
      <dsp:txXfrm>
        <a:off x="5044663" y="2711491"/>
        <a:ext cx="2082508" cy="1041254"/>
      </dsp:txXfrm>
    </dsp:sp>
    <dsp:sp modelId="{C75CEE27-6896-EE49-A8F1-B12B1F08B68C}">
      <dsp:nvSpPr>
        <dsp:cNvPr id="0" name=""/>
        <dsp:cNvSpPr/>
      </dsp:nvSpPr>
      <dsp:spPr>
        <a:xfrm>
          <a:off x="7564498" y="2711491"/>
          <a:ext cx="2082508" cy="10412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err="1"/>
            <a:t>dyrektwa</a:t>
          </a:r>
          <a:r>
            <a:rPr lang="en-US" sz="2100" kern="1200" dirty="0"/>
            <a:t> </a:t>
          </a:r>
          <a:r>
            <a:rPr lang="en-US" sz="2100" kern="1200" dirty="0" err="1"/>
            <a:t>prewencji</a:t>
          </a:r>
          <a:r>
            <a:rPr lang="en-US" sz="2100" kern="1200" dirty="0"/>
            <a:t> </a:t>
          </a:r>
          <a:r>
            <a:rPr lang="en-US" sz="2100" kern="1200" dirty="0" err="1"/>
            <a:t>ogólnej</a:t>
          </a:r>
          <a:endParaRPr lang="en-US" sz="2100" kern="1200" dirty="0"/>
        </a:p>
      </dsp:txBody>
      <dsp:txXfrm>
        <a:off x="7564498" y="2711491"/>
        <a:ext cx="2082508" cy="10412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D53F9C-B13C-7348-883E-6D98FED09BE2}">
      <dsp:nvSpPr>
        <dsp:cNvPr id="0" name=""/>
        <dsp:cNvSpPr/>
      </dsp:nvSpPr>
      <dsp:spPr>
        <a:xfrm>
          <a:off x="4825999" y="2274165"/>
          <a:ext cx="3779753" cy="437326"/>
        </a:xfrm>
        <a:custGeom>
          <a:avLst/>
          <a:gdLst/>
          <a:ahLst/>
          <a:cxnLst/>
          <a:rect l="0" t="0" r="0" b="0"/>
          <a:pathLst>
            <a:path>
              <a:moveTo>
                <a:pt x="0" y="0"/>
              </a:moveTo>
              <a:lnTo>
                <a:pt x="0" y="218663"/>
              </a:lnTo>
              <a:lnTo>
                <a:pt x="3779753" y="218663"/>
              </a:lnTo>
              <a:lnTo>
                <a:pt x="3779753" y="43732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67FC89-700A-404B-A18B-6BCDA736F04F}">
      <dsp:nvSpPr>
        <dsp:cNvPr id="0" name=""/>
        <dsp:cNvSpPr/>
      </dsp:nvSpPr>
      <dsp:spPr>
        <a:xfrm>
          <a:off x="4825999" y="2274165"/>
          <a:ext cx="1259917" cy="437326"/>
        </a:xfrm>
        <a:custGeom>
          <a:avLst/>
          <a:gdLst/>
          <a:ahLst/>
          <a:cxnLst/>
          <a:rect l="0" t="0" r="0" b="0"/>
          <a:pathLst>
            <a:path>
              <a:moveTo>
                <a:pt x="0" y="0"/>
              </a:moveTo>
              <a:lnTo>
                <a:pt x="0" y="218663"/>
              </a:lnTo>
              <a:lnTo>
                <a:pt x="1259917" y="218663"/>
              </a:lnTo>
              <a:lnTo>
                <a:pt x="1259917" y="43732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958AD9B-98A0-1A44-9163-D5D716746C56}">
      <dsp:nvSpPr>
        <dsp:cNvPr id="0" name=""/>
        <dsp:cNvSpPr/>
      </dsp:nvSpPr>
      <dsp:spPr>
        <a:xfrm>
          <a:off x="3566082" y="2274165"/>
          <a:ext cx="1259917" cy="437326"/>
        </a:xfrm>
        <a:custGeom>
          <a:avLst/>
          <a:gdLst/>
          <a:ahLst/>
          <a:cxnLst/>
          <a:rect l="0" t="0" r="0" b="0"/>
          <a:pathLst>
            <a:path>
              <a:moveTo>
                <a:pt x="1259917" y="0"/>
              </a:moveTo>
              <a:lnTo>
                <a:pt x="1259917" y="218663"/>
              </a:lnTo>
              <a:lnTo>
                <a:pt x="0" y="218663"/>
              </a:lnTo>
              <a:lnTo>
                <a:pt x="0" y="43732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FA7496-A2E0-C440-89C5-8CBD7BCC6080}">
      <dsp:nvSpPr>
        <dsp:cNvPr id="0" name=""/>
        <dsp:cNvSpPr/>
      </dsp:nvSpPr>
      <dsp:spPr>
        <a:xfrm>
          <a:off x="1046246" y="2274165"/>
          <a:ext cx="3779753" cy="437326"/>
        </a:xfrm>
        <a:custGeom>
          <a:avLst/>
          <a:gdLst/>
          <a:ahLst/>
          <a:cxnLst/>
          <a:rect l="0" t="0" r="0" b="0"/>
          <a:pathLst>
            <a:path>
              <a:moveTo>
                <a:pt x="3779753" y="0"/>
              </a:moveTo>
              <a:lnTo>
                <a:pt x="3779753" y="218663"/>
              </a:lnTo>
              <a:lnTo>
                <a:pt x="0" y="218663"/>
              </a:lnTo>
              <a:lnTo>
                <a:pt x="0" y="43732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1075988-2D47-6046-9C5A-659035BE7D30}">
      <dsp:nvSpPr>
        <dsp:cNvPr id="0" name=""/>
        <dsp:cNvSpPr/>
      </dsp:nvSpPr>
      <dsp:spPr>
        <a:xfrm>
          <a:off x="3784745" y="1232910"/>
          <a:ext cx="2082508" cy="10412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err="1"/>
            <a:t>Ogólne</a:t>
          </a:r>
          <a:r>
            <a:rPr lang="en-US" sz="2100" kern="1200" dirty="0"/>
            <a:t> </a:t>
          </a:r>
          <a:r>
            <a:rPr lang="en-US" sz="2100" kern="1200" dirty="0" err="1"/>
            <a:t>dyrektywy</a:t>
          </a:r>
          <a:r>
            <a:rPr lang="en-US" sz="2100" kern="1200" dirty="0"/>
            <a:t> </a:t>
          </a:r>
          <a:r>
            <a:rPr lang="en-US" sz="2100" kern="1200" dirty="0" err="1"/>
            <a:t>wymiaru</a:t>
          </a:r>
          <a:r>
            <a:rPr lang="en-US" sz="2100" kern="1200" dirty="0"/>
            <a:t> </a:t>
          </a:r>
          <a:r>
            <a:rPr lang="en-US" sz="2100" kern="1200" dirty="0" err="1"/>
            <a:t>kary</a:t>
          </a:r>
          <a:endParaRPr lang="en-US" sz="2100" kern="1200" dirty="0"/>
        </a:p>
      </dsp:txBody>
      <dsp:txXfrm>
        <a:off x="3784745" y="1232910"/>
        <a:ext cx="2082508" cy="1041254"/>
      </dsp:txXfrm>
    </dsp:sp>
    <dsp:sp modelId="{1F243657-4EF5-6344-B080-4C9DEC04CFBA}">
      <dsp:nvSpPr>
        <dsp:cNvPr id="0" name=""/>
        <dsp:cNvSpPr/>
      </dsp:nvSpPr>
      <dsp:spPr>
        <a:xfrm>
          <a:off x="4992" y="2711491"/>
          <a:ext cx="2082508" cy="10412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err="1"/>
            <a:t>dyrektywa</a:t>
          </a:r>
          <a:r>
            <a:rPr lang="en-US" sz="2100" kern="1200" dirty="0"/>
            <a:t> </a:t>
          </a:r>
          <a:r>
            <a:rPr lang="en-US" sz="2100" kern="1200" dirty="0" err="1"/>
            <a:t>stopnia</a:t>
          </a:r>
          <a:r>
            <a:rPr lang="en-US" sz="2100" kern="1200" dirty="0"/>
            <a:t> winy</a:t>
          </a:r>
        </a:p>
      </dsp:txBody>
      <dsp:txXfrm>
        <a:off x="4992" y="2711491"/>
        <a:ext cx="2082508" cy="1041254"/>
      </dsp:txXfrm>
    </dsp:sp>
    <dsp:sp modelId="{7D004CC8-F918-9B47-AEC2-EA82B9D0948F}">
      <dsp:nvSpPr>
        <dsp:cNvPr id="0" name=""/>
        <dsp:cNvSpPr/>
      </dsp:nvSpPr>
      <dsp:spPr>
        <a:xfrm>
          <a:off x="2524828" y="2711491"/>
          <a:ext cx="2082508" cy="10412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err="1"/>
            <a:t>dyrektywa</a:t>
          </a:r>
          <a:r>
            <a:rPr lang="en-US" sz="2100" kern="1200" dirty="0"/>
            <a:t> </a:t>
          </a:r>
          <a:r>
            <a:rPr lang="en-US" sz="2100" kern="1200" dirty="0" err="1"/>
            <a:t>stopnia</a:t>
          </a:r>
          <a:r>
            <a:rPr lang="en-US" sz="2100" kern="1200" dirty="0"/>
            <a:t> </a:t>
          </a:r>
          <a:r>
            <a:rPr lang="en-US" sz="2100" kern="1200" dirty="0" err="1"/>
            <a:t>społecznej</a:t>
          </a:r>
          <a:r>
            <a:rPr lang="en-US" sz="2100" kern="1200" dirty="0"/>
            <a:t> </a:t>
          </a:r>
          <a:r>
            <a:rPr lang="en-US" sz="2100" kern="1200" dirty="0" err="1"/>
            <a:t>szkodliwości</a:t>
          </a:r>
          <a:r>
            <a:rPr lang="en-US" sz="2100" kern="1200" dirty="0"/>
            <a:t> </a:t>
          </a:r>
          <a:r>
            <a:rPr lang="en-US" sz="2100" kern="1200" dirty="0" err="1"/>
            <a:t>czynu</a:t>
          </a:r>
          <a:endParaRPr lang="en-US" sz="2100" kern="1200" dirty="0"/>
        </a:p>
      </dsp:txBody>
      <dsp:txXfrm>
        <a:off x="2524828" y="2711491"/>
        <a:ext cx="2082508" cy="1041254"/>
      </dsp:txXfrm>
    </dsp:sp>
    <dsp:sp modelId="{2E61B5D7-C7A4-DA44-9E07-AD531D1AE463}">
      <dsp:nvSpPr>
        <dsp:cNvPr id="0" name=""/>
        <dsp:cNvSpPr/>
      </dsp:nvSpPr>
      <dsp:spPr>
        <a:xfrm>
          <a:off x="5044663" y="2711491"/>
          <a:ext cx="2082508" cy="10412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err="1"/>
            <a:t>dyrektywa</a:t>
          </a:r>
          <a:r>
            <a:rPr lang="en-US" sz="2100" kern="1200" dirty="0"/>
            <a:t> </a:t>
          </a:r>
          <a:r>
            <a:rPr lang="en-US" sz="2100" kern="1200" dirty="0" err="1"/>
            <a:t>prewencji</a:t>
          </a:r>
          <a:r>
            <a:rPr lang="en-US" sz="2100" kern="1200" dirty="0"/>
            <a:t> </a:t>
          </a:r>
          <a:r>
            <a:rPr lang="en-US" sz="2100" kern="1200" dirty="0" err="1"/>
            <a:t>szczególnej</a:t>
          </a:r>
          <a:endParaRPr lang="en-US" sz="2100" kern="1200" dirty="0"/>
        </a:p>
      </dsp:txBody>
      <dsp:txXfrm>
        <a:off x="5044663" y="2711491"/>
        <a:ext cx="2082508" cy="1041254"/>
      </dsp:txXfrm>
    </dsp:sp>
    <dsp:sp modelId="{C75CEE27-6896-EE49-A8F1-B12B1F08B68C}">
      <dsp:nvSpPr>
        <dsp:cNvPr id="0" name=""/>
        <dsp:cNvSpPr/>
      </dsp:nvSpPr>
      <dsp:spPr>
        <a:xfrm>
          <a:off x="7564498" y="2711491"/>
          <a:ext cx="2082508" cy="10412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err="1"/>
            <a:t>dyrektwa</a:t>
          </a:r>
          <a:r>
            <a:rPr lang="en-US" sz="2100" kern="1200" dirty="0"/>
            <a:t> </a:t>
          </a:r>
          <a:r>
            <a:rPr lang="en-US" sz="2100" kern="1200" dirty="0" err="1"/>
            <a:t>prewencji</a:t>
          </a:r>
          <a:r>
            <a:rPr lang="en-US" sz="2100" kern="1200" dirty="0"/>
            <a:t> </a:t>
          </a:r>
          <a:r>
            <a:rPr lang="en-US" sz="2100" kern="1200" dirty="0" err="1"/>
            <a:t>ogólnej</a:t>
          </a:r>
          <a:endParaRPr lang="en-US" sz="2100" kern="1200" dirty="0"/>
        </a:p>
      </dsp:txBody>
      <dsp:txXfrm>
        <a:off x="7564498" y="2711491"/>
        <a:ext cx="2082508" cy="10412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EE6C85-8D42-3B40-93B6-546FA708EC95}">
      <dsp:nvSpPr>
        <dsp:cNvPr id="0" name=""/>
        <dsp:cNvSpPr/>
      </dsp:nvSpPr>
      <dsp:spPr>
        <a:xfrm>
          <a:off x="5188857" y="2254086"/>
          <a:ext cx="3671154" cy="637142"/>
        </a:xfrm>
        <a:custGeom>
          <a:avLst/>
          <a:gdLst/>
          <a:ahLst/>
          <a:cxnLst/>
          <a:rect l="0" t="0" r="0" b="0"/>
          <a:pathLst>
            <a:path>
              <a:moveTo>
                <a:pt x="0" y="0"/>
              </a:moveTo>
              <a:lnTo>
                <a:pt x="0" y="318571"/>
              </a:lnTo>
              <a:lnTo>
                <a:pt x="3671154" y="318571"/>
              </a:lnTo>
              <a:lnTo>
                <a:pt x="3671154" y="63714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1EBB0EC-91B5-5E4E-B5B5-814AA89340E3}">
      <dsp:nvSpPr>
        <dsp:cNvPr id="0" name=""/>
        <dsp:cNvSpPr/>
      </dsp:nvSpPr>
      <dsp:spPr>
        <a:xfrm>
          <a:off x="5143137" y="2254086"/>
          <a:ext cx="91440" cy="637142"/>
        </a:xfrm>
        <a:custGeom>
          <a:avLst/>
          <a:gdLst/>
          <a:ahLst/>
          <a:cxnLst/>
          <a:rect l="0" t="0" r="0" b="0"/>
          <a:pathLst>
            <a:path>
              <a:moveTo>
                <a:pt x="45720" y="0"/>
              </a:moveTo>
              <a:lnTo>
                <a:pt x="45720" y="63714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96F29F-169C-4249-B8BF-50A3EDABCA45}">
      <dsp:nvSpPr>
        <dsp:cNvPr id="0" name=""/>
        <dsp:cNvSpPr/>
      </dsp:nvSpPr>
      <dsp:spPr>
        <a:xfrm>
          <a:off x="1517702" y="2254086"/>
          <a:ext cx="3671154" cy="637142"/>
        </a:xfrm>
        <a:custGeom>
          <a:avLst/>
          <a:gdLst/>
          <a:ahLst/>
          <a:cxnLst/>
          <a:rect l="0" t="0" r="0" b="0"/>
          <a:pathLst>
            <a:path>
              <a:moveTo>
                <a:pt x="3671154" y="0"/>
              </a:moveTo>
              <a:lnTo>
                <a:pt x="3671154" y="318571"/>
              </a:lnTo>
              <a:lnTo>
                <a:pt x="0" y="318571"/>
              </a:lnTo>
              <a:lnTo>
                <a:pt x="0" y="63714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3907CA-ADC5-2740-ACC6-88F3032DC3F1}">
      <dsp:nvSpPr>
        <dsp:cNvPr id="0" name=""/>
        <dsp:cNvSpPr/>
      </dsp:nvSpPr>
      <dsp:spPr>
        <a:xfrm>
          <a:off x="3671851" y="737080"/>
          <a:ext cx="3034011" cy="15170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en-US" sz="2700" kern="1200" dirty="0" err="1"/>
            <a:t>Dyrektywy</a:t>
          </a:r>
          <a:r>
            <a:rPr lang="en-US" sz="2700" kern="1200" dirty="0"/>
            <a:t> </a:t>
          </a:r>
          <a:r>
            <a:rPr lang="en-US" sz="2700" kern="1200" dirty="0" err="1"/>
            <a:t>szczególne</a:t>
          </a:r>
          <a:endParaRPr lang="en-US" sz="2700" kern="1200" dirty="0"/>
        </a:p>
      </dsp:txBody>
      <dsp:txXfrm>
        <a:off x="3671851" y="737080"/>
        <a:ext cx="3034011" cy="1517005"/>
      </dsp:txXfrm>
    </dsp:sp>
    <dsp:sp modelId="{58D9FF3A-551E-6B41-8DC2-1BB5D685047F}">
      <dsp:nvSpPr>
        <dsp:cNvPr id="0" name=""/>
        <dsp:cNvSpPr/>
      </dsp:nvSpPr>
      <dsp:spPr>
        <a:xfrm>
          <a:off x="696" y="2891228"/>
          <a:ext cx="3034011" cy="15170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en-US" sz="2700" kern="1200" dirty="0" err="1"/>
            <a:t>dyrektywa</a:t>
          </a:r>
          <a:r>
            <a:rPr lang="en-US" sz="2700" kern="1200" dirty="0"/>
            <a:t> </a:t>
          </a:r>
          <a:r>
            <a:rPr lang="en-US" sz="2700" kern="1200" dirty="0" err="1"/>
            <a:t>wymiaru</a:t>
          </a:r>
          <a:r>
            <a:rPr lang="en-US" sz="2700" kern="1200" dirty="0"/>
            <a:t> </a:t>
          </a:r>
          <a:r>
            <a:rPr lang="en-US" sz="2700" kern="1200" dirty="0" err="1"/>
            <a:t>kary</a:t>
          </a:r>
          <a:r>
            <a:rPr lang="en-US" sz="2700" kern="1200" dirty="0"/>
            <a:t> </a:t>
          </a:r>
          <a:r>
            <a:rPr lang="en-US" sz="2700" kern="1200" dirty="0" err="1"/>
            <a:t>względem</a:t>
          </a:r>
          <a:r>
            <a:rPr lang="en-US" sz="2700" kern="1200" dirty="0"/>
            <a:t> </a:t>
          </a:r>
          <a:r>
            <a:rPr lang="en-US" sz="2700" kern="1200" dirty="0" err="1"/>
            <a:t>nieletnich</a:t>
          </a:r>
          <a:r>
            <a:rPr lang="en-US" sz="2700" kern="1200" dirty="0"/>
            <a:t> </a:t>
          </a:r>
          <a:r>
            <a:rPr lang="en-US" sz="2700" kern="1200" dirty="0" err="1"/>
            <a:t>i</a:t>
          </a:r>
          <a:r>
            <a:rPr lang="en-US" sz="2700" kern="1200" dirty="0"/>
            <a:t> </a:t>
          </a:r>
          <a:r>
            <a:rPr lang="en-US" sz="2700" kern="1200" dirty="0" err="1"/>
            <a:t>młodocianych</a:t>
          </a:r>
          <a:endParaRPr lang="en-US" sz="2700" kern="1200" dirty="0"/>
        </a:p>
      </dsp:txBody>
      <dsp:txXfrm>
        <a:off x="696" y="2891228"/>
        <a:ext cx="3034011" cy="1517005"/>
      </dsp:txXfrm>
    </dsp:sp>
    <dsp:sp modelId="{22BA3EAB-FF4B-0647-8D81-167A713A281E}">
      <dsp:nvSpPr>
        <dsp:cNvPr id="0" name=""/>
        <dsp:cNvSpPr/>
      </dsp:nvSpPr>
      <dsp:spPr>
        <a:xfrm>
          <a:off x="3671851" y="2891228"/>
          <a:ext cx="3034011" cy="15170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en-US" sz="2700" kern="1200" dirty="0" err="1"/>
            <a:t>dyrektywy</a:t>
          </a:r>
          <a:r>
            <a:rPr lang="en-US" sz="2700" kern="1200" dirty="0"/>
            <a:t> </a:t>
          </a:r>
          <a:r>
            <a:rPr lang="en-US" sz="2700" kern="1200" dirty="0" err="1"/>
            <a:t>dotyczące</a:t>
          </a:r>
          <a:r>
            <a:rPr lang="en-US" sz="2700" kern="1200" dirty="0"/>
            <a:t> </a:t>
          </a:r>
          <a:r>
            <a:rPr lang="en-US" sz="2700" kern="1200" dirty="0" err="1"/>
            <a:t>określonego</a:t>
          </a:r>
          <a:r>
            <a:rPr lang="en-US" sz="2700" kern="1200" dirty="0"/>
            <a:t> </a:t>
          </a:r>
          <a:r>
            <a:rPr lang="en-US" sz="2700" kern="1200" dirty="0" err="1"/>
            <a:t>rodzaju</a:t>
          </a:r>
          <a:r>
            <a:rPr lang="en-US" sz="2700" kern="1200" dirty="0"/>
            <a:t> </a:t>
          </a:r>
          <a:r>
            <a:rPr lang="en-US" sz="2700" kern="1200" dirty="0" err="1"/>
            <a:t>kar</a:t>
          </a:r>
          <a:r>
            <a:rPr lang="en-US" sz="2700" kern="1200" dirty="0"/>
            <a:t> </a:t>
          </a:r>
          <a:r>
            <a:rPr lang="en-US" sz="2700" kern="1200" dirty="0" err="1"/>
            <a:t>i</a:t>
          </a:r>
          <a:r>
            <a:rPr lang="en-US" sz="2700" kern="1200" dirty="0"/>
            <a:t> </a:t>
          </a:r>
          <a:r>
            <a:rPr lang="en-US" sz="2700" kern="1200" dirty="0" err="1"/>
            <a:t>środków</a:t>
          </a:r>
          <a:r>
            <a:rPr lang="en-US" sz="2700" kern="1200" dirty="0"/>
            <a:t> </a:t>
          </a:r>
          <a:r>
            <a:rPr lang="en-US" sz="2700" kern="1200" dirty="0" err="1"/>
            <a:t>karnych</a:t>
          </a:r>
          <a:endParaRPr lang="en-US" sz="2700" kern="1200" dirty="0"/>
        </a:p>
      </dsp:txBody>
      <dsp:txXfrm>
        <a:off x="3671851" y="2891228"/>
        <a:ext cx="3034011" cy="1517005"/>
      </dsp:txXfrm>
    </dsp:sp>
    <dsp:sp modelId="{80ACBD00-2C71-BB4F-A017-3F5510E059AE}">
      <dsp:nvSpPr>
        <dsp:cNvPr id="0" name=""/>
        <dsp:cNvSpPr/>
      </dsp:nvSpPr>
      <dsp:spPr>
        <a:xfrm>
          <a:off x="7343005" y="2891228"/>
          <a:ext cx="3034011" cy="15170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en-US" sz="2700" kern="1200" dirty="0" err="1"/>
            <a:t>dyrektywy</a:t>
          </a:r>
          <a:r>
            <a:rPr lang="en-US" sz="2700" kern="1200" dirty="0"/>
            <a:t> </a:t>
          </a:r>
          <a:r>
            <a:rPr lang="en-US" sz="2700" kern="1200" dirty="0" err="1"/>
            <a:t>preferencji</a:t>
          </a:r>
          <a:r>
            <a:rPr lang="en-US" sz="2700" kern="1200" dirty="0"/>
            <a:t> </a:t>
          </a:r>
          <a:r>
            <a:rPr lang="en-US" sz="2700" kern="1200" dirty="0" err="1"/>
            <a:t>kar</a:t>
          </a:r>
          <a:r>
            <a:rPr lang="en-US" sz="2700" kern="1200" dirty="0"/>
            <a:t> </a:t>
          </a:r>
          <a:r>
            <a:rPr lang="en-US" sz="2700" kern="1200" dirty="0" err="1"/>
            <a:t>nieizolacyjnych</a:t>
          </a:r>
          <a:r>
            <a:rPr lang="en-US" sz="2700" kern="1200" dirty="0"/>
            <a:t> </a:t>
          </a:r>
          <a:r>
            <a:rPr lang="en-US" sz="2700" kern="1200" dirty="0" err="1"/>
            <a:t>i</a:t>
          </a:r>
          <a:r>
            <a:rPr lang="en-US" sz="2700" kern="1200" dirty="0"/>
            <a:t> </a:t>
          </a:r>
          <a:r>
            <a:rPr lang="en-US" sz="2700" kern="1200" dirty="0" err="1"/>
            <a:t>środków</a:t>
          </a:r>
          <a:r>
            <a:rPr lang="en-US" sz="2700" kern="1200" dirty="0"/>
            <a:t> </a:t>
          </a:r>
          <a:r>
            <a:rPr lang="en-US" sz="2700" kern="1200" dirty="0" err="1"/>
            <a:t>karnych</a:t>
          </a:r>
          <a:endParaRPr lang="en-US" sz="2700" kern="1200" dirty="0"/>
        </a:p>
      </dsp:txBody>
      <dsp:txXfrm>
        <a:off x="7343005" y="2891228"/>
        <a:ext cx="3034011" cy="151700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AB3A99DF-BAFC-0842-9F29-D9DD36458927}" type="datetimeFigureOut">
              <a:rPr lang="pl-PL" smtClean="0"/>
              <a:t>24.11.2019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9E024FB2-05FE-EA4B-AB73-07E49DE38F4D}" type="slidenum">
              <a:rPr lang="pl-PL" smtClean="0"/>
              <a:t>‹#›</a:t>
            </a:fld>
            <a:endParaRPr lang="pl-PL"/>
          </a:p>
        </p:txBody>
      </p:sp>
    </p:spTree>
    <p:extLst>
      <p:ext uri="{BB962C8B-B14F-4D97-AF65-F5344CB8AC3E}">
        <p14:creationId xmlns:p14="http://schemas.microsoft.com/office/powerpoint/2010/main" val="356348556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3A99DF-BAFC-0842-9F29-D9DD36458927}" type="datetimeFigureOut">
              <a:rPr lang="pl-PL" smtClean="0"/>
              <a:t>24.11.2019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E024FB2-05FE-EA4B-AB73-07E49DE38F4D}" type="slidenum">
              <a:rPr lang="pl-PL" smtClean="0"/>
              <a:t>‹#›</a:t>
            </a:fld>
            <a:endParaRPr lang="pl-PL"/>
          </a:p>
        </p:txBody>
      </p:sp>
    </p:spTree>
    <p:extLst>
      <p:ext uri="{BB962C8B-B14F-4D97-AF65-F5344CB8AC3E}">
        <p14:creationId xmlns:p14="http://schemas.microsoft.com/office/powerpoint/2010/main" val="4066201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3A99DF-BAFC-0842-9F29-D9DD36458927}" type="datetimeFigureOut">
              <a:rPr lang="pl-PL" smtClean="0"/>
              <a:t>24.11.2019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E024FB2-05FE-EA4B-AB73-07E49DE38F4D}" type="slidenum">
              <a:rPr lang="pl-PL" smtClean="0"/>
              <a:t>‹#›</a:t>
            </a:fld>
            <a:endParaRPr lang="pl-PL"/>
          </a:p>
        </p:txBody>
      </p:sp>
    </p:spTree>
    <p:extLst>
      <p:ext uri="{BB962C8B-B14F-4D97-AF65-F5344CB8AC3E}">
        <p14:creationId xmlns:p14="http://schemas.microsoft.com/office/powerpoint/2010/main" val="2827239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B3A99DF-BAFC-0842-9F29-D9DD36458927}" type="datetimeFigureOut">
              <a:rPr lang="pl-PL" smtClean="0"/>
              <a:t>24.11.2019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9E024FB2-05FE-EA4B-AB73-07E49DE38F4D}" type="slidenum">
              <a:rPr lang="pl-PL" smtClean="0"/>
              <a:t>‹#›</a:t>
            </a:fld>
            <a:endParaRPr lang="pl-PL"/>
          </a:p>
        </p:txBody>
      </p:sp>
    </p:spTree>
    <p:extLst>
      <p:ext uri="{BB962C8B-B14F-4D97-AF65-F5344CB8AC3E}">
        <p14:creationId xmlns:p14="http://schemas.microsoft.com/office/powerpoint/2010/main" val="3346889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AB3A99DF-BAFC-0842-9F29-D9DD36458927}" type="datetimeFigureOut">
              <a:rPr lang="pl-PL" smtClean="0"/>
              <a:t>24.11.2019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9E024FB2-05FE-EA4B-AB73-07E49DE38F4D}" type="slidenum">
              <a:rPr lang="pl-PL" smtClean="0"/>
              <a:t>‹#›</a:t>
            </a:fld>
            <a:endParaRPr lang="pl-PL"/>
          </a:p>
        </p:txBody>
      </p:sp>
    </p:spTree>
    <p:extLst>
      <p:ext uri="{BB962C8B-B14F-4D97-AF65-F5344CB8AC3E}">
        <p14:creationId xmlns:p14="http://schemas.microsoft.com/office/powerpoint/2010/main" val="356198176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3A99DF-BAFC-0842-9F29-D9DD36458927}" type="datetimeFigureOut">
              <a:rPr lang="pl-PL" smtClean="0"/>
              <a:t>24.11.2019</a:t>
            </a:fld>
            <a:endParaRPr lang="pl-PL"/>
          </a:p>
        </p:txBody>
      </p:sp>
      <p:sp>
        <p:nvSpPr>
          <p:cNvPr id="9" name="Footer Placeholder 8"/>
          <p:cNvSpPr>
            <a:spLocks noGrp="1"/>
          </p:cNvSpPr>
          <p:nvPr>
            <p:ph type="ftr" sz="quarter" idx="11"/>
          </p:nvPr>
        </p:nvSpPr>
        <p:spPr/>
        <p:txBody>
          <a:bodyPr/>
          <a:lstStyle/>
          <a:p>
            <a:endParaRPr lang="pl-PL"/>
          </a:p>
        </p:txBody>
      </p:sp>
      <p:sp>
        <p:nvSpPr>
          <p:cNvPr id="10" name="Slide Number Placeholder 9"/>
          <p:cNvSpPr>
            <a:spLocks noGrp="1"/>
          </p:cNvSpPr>
          <p:nvPr>
            <p:ph type="sldNum" sz="quarter" idx="12"/>
          </p:nvPr>
        </p:nvSpPr>
        <p:spPr/>
        <p:txBody>
          <a:bodyPr/>
          <a:lstStyle/>
          <a:p>
            <a:fld id="{9E024FB2-05FE-EA4B-AB73-07E49DE38F4D}" type="slidenum">
              <a:rPr lang="pl-PL" smtClean="0"/>
              <a:t>‹#›</a:t>
            </a:fld>
            <a:endParaRPr lang="pl-PL"/>
          </a:p>
        </p:txBody>
      </p:sp>
    </p:spTree>
    <p:extLst>
      <p:ext uri="{BB962C8B-B14F-4D97-AF65-F5344CB8AC3E}">
        <p14:creationId xmlns:p14="http://schemas.microsoft.com/office/powerpoint/2010/main" val="1104020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AB3A99DF-BAFC-0842-9F29-D9DD36458927}" type="datetimeFigureOut">
              <a:rPr lang="pl-PL" smtClean="0"/>
              <a:t>24.11.2019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9E024FB2-05FE-EA4B-AB73-07E49DE38F4D}" type="slidenum">
              <a:rPr lang="pl-PL" smtClean="0"/>
              <a:t>‹#›</a:t>
            </a:fld>
            <a:endParaRPr lang="pl-PL"/>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365606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B3A99DF-BAFC-0842-9F29-D9DD36458927}" type="datetimeFigureOut">
              <a:rPr lang="pl-PL" smtClean="0"/>
              <a:t>24.11.2019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9E024FB2-05FE-EA4B-AB73-07E49DE38F4D}" type="slidenum">
              <a:rPr lang="pl-PL" smtClean="0"/>
              <a:t>‹#›</a:t>
            </a:fld>
            <a:endParaRPr lang="pl-PL"/>
          </a:p>
        </p:txBody>
      </p:sp>
    </p:spTree>
    <p:extLst>
      <p:ext uri="{BB962C8B-B14F-4D97-AF65-F5344CB8AC3E}">
        <p14:creationId xmlns:p14="http://schemas.microsoft.com/office/powerpoint/2010/main" val="15926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3A99DF-BAFC-0842-9F29-D9DD36458927}" type="datetimeFigureOut">
              <a:rPr lang="pl-PL" smtClean="0"/>
              <a:t>24.11.2019</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9E024FB2-05FE-EA4B-AB73-07E49DE38F4D}" type="slidenum">
              <a:rPr lang="pl-PL" smtClean="0"/>
              <a:t>‹#›</a:t>
            </a:fld>
            <a:endParaRPr lang="pl-PL"/>
          </a:p>
        </p:txBody>
      </p:sp>
    </p:spTree>
    <p:extLst>
      <p:ext uri="{BB962C8B-B14F-4D97-AF65-F5344CB8AC3E}">
        <p14:creationId xmlns:p14="http://schemas.microsoft.com/office/powerpoint/2010/main" val="1368671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AB3A99DF-BAFC-0842-9F29-D9DD36458927}" type="datetimeFigureOut">
              <a:rPr lang="pl-PL" smtClean="0"/>
              <a:t>24.11.2019</a:t>
            </a:fld>
            <a:endParaRPr lang="pl-PL"/>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pl-PL"/>
          </a:p>
        </p:txBody>
      </p:sp>
      <p:sp>
        <p:nvSpPr>
          <p:cNvPr id="11" name="Slide Number Placeholder 10"/>
          <p:cNvSpPr>
            <a:spLocks noGrp="1"/>
          </p:cNvSpPr>
          <p:nvPr>
            <p:ph type="sldNum" sz="quarter" idx="12"/>
          </p:nvPr>
        </p:nvSpPr>
        <p:spPr/>
        <p:txBody>
          <a:bodyPr/>
          <a:lstStyle/>
          <a:p>
            <a:fld id="{9E024FB2-05FE-EA4B-AB73-07E49DE38F4D}" type="slidenum">
              <a:rPr lang="pl-PL" smtClean="0"/>
              <a:t>‹#›</a:t>
            </a:fld>
            <a:endParaRPr lang="pl-PL"/>
          </a:p>
        </p:txBody>
      </p:sp>
    </p:spTree>
    <p:extLst>
      <p:ext uri="{BB962C8B-B14F-4D97-AF65-F5344CB8AC3E}">
        <p14:creationId xmlns:p14="http://schemas.microsoft.com/office/powerpoint/2010/main" val="3109605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AB3A99DF-BAFC-0842-9F29-D9DD36458927}" type="datetimeFigureOut">
              <a:rPr lang="pl-PL" smtClean="0"/>
              <a:t>24.11.2019</a:t>
            </a:fld>
            <a:endParaRPr lang="pl-PL"/>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pl-PL"/>
          </a:p>
        </p:txBody>
      </p:sp>
      <p:sp>
        <p:nvSpPr>
          <p:cNvPr id="10" name="Slide Number Placeholder 9"/>
          <p:cNvSpPr>
            <a:spLocks noGrp="1"/>
          </p:cNvSpPr>
          <p:nvPr>
            <p:ph type="sldNum" sz="quarter" idx="12"/>
          </p:nvPr>
        </p:nvSpPr>
        <p:spPr/>
        <p:txBody>
          <a:bodyPr/>
          <a:lstStyle/>
          <a:p>
            <a:fld id="{9E024FB2-05FE-EA4B-AB73-07E49DE38F4D}" type="slidenum">
              <a:rPr lang="pl-PL" smtClean="0"/>
              <a:t>‹#›</a:t>
            </a:fld>
            <a:endParaRPr lang="pl-PL"/>
          </a:p>
        </p:txBody>
      </p:sp>
    </p:spTree>
    <p:extLst>
      <p:ext uri="{BB962C8B-B14F-4D97-AF65-F5344CB8AC3E}">
        <p14:creationId xmlns:p14="http://schemas.microsoft.com/office/powerpoint/2010/main" val="787514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AB3A99DF-BAFC-0842-9F29-D9DD36458927}" type="datetimeFigureOut">
              <a:rPr lang="pl-PL" smtClean="0"/>
              <a:t>24.11.2019</a:t>
            </a:fld>
            <a:endParaRPr lang="pl-PL"/>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pl-PL"/>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E024FB2-05FE-EA4B-AB73-07E49DE38F4D}" type="slidenum">
              <a:rPr lang="pl-PL" smtClean="0"/>
              <a:t>‹#›</a:t>
            </a:fld>
            <a:endParaRPr lang="pl-PL"/>
          </a:p>
        </p:txBody>
      </p:sp>
    </p:spTree>
    <p:extLst>
      <p:ext uri="{BB962C8B-B14F-4D97-AF65-F5344CB8AC3E}">
        <p14:creationId xmlns:p14="http://schemas.microsoft.com/office/powerpoint/2010/main" val="266657414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99075-2FB9-5D4D-B450-9640A81AD05C}"/>
              </a:ext>
            </a:extLst>
          </p:cNvPr>
          <p:cNvSpPr>
            <a:spLocks noGrp="1"/>
          </p:cNvSpPr>
          <p:nvPr>
            <p:ph type="ctrTitle"/>
          </p:nvPr>
        </p:nvSpPr>
        <p:spPr/>
        <p:txBody>
          <a:bodyPr/>
          <a:lstStyle/>
          <a:p>
            <a:r>
              <a:rPr lang="pl-PL" dirty="0"/>
              <a:t>Wymiar kary</a:t>
            </a:r>
          </a:p>
        </p:txBody>
      </p:sp>
      <p:sp>
        <p:nvSpPr>
          <p:cNvPr id="3" name="Subtitle 2">
            <a:extLst>
              <a:ext uri="{FF2B5EF4-FFF2-40B4-BE49-F238E27FC236}">
                <a16:creationId xmlns:a16="http://schemas.microsoft.com/office/drawing/2014/main" id="{036EF99E-1E54-6146-AF85-8AD7F83F0DAA}"/>
              </a:ext>
            </a:extLst>
          </p:cNvPr>
          <p:cNvSpPr>
            <a:spLocks noGrp="1"/>
          </p:cNvSpPr>
          <p:nvPr>
            <p:ph type="subTitle" idx="1"/>
          </p:nvPr>
        </p:nvSpPr>
        <p:spPr/>
        <p:txBody>
          <a:bodyPr/>
          <a:lstStyle/>
          <a:p>
            <a:r>
              <a:rPr lang="pl-PL" dirty="0"/>
              <a:t>mgr Aleksandra Skotnicka</a:t>
            </a:r>
          </a:p>
        </p:txBody>
      </p:sp>
    </p:spTree>
    <p:extLst>
      <p:ext uri="{BB962C8B-B14F-4D97-AF65-F5344CB8AC3E}">
        <p14:creationId xmlns:p14="http://schemas.microsoft.com/office/powerpoint/2010/main" val="222288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69E36-2359-4743-B631-9FD8CD135167}"/>
              </a:ext>
            </a:extLst>
          </p:cNvPr>
          <p:cNvSpPr>
            <a:spLocks noGrp="1"/>
          </p:cNvSpPr>
          <p:nvPr>
            <p:ph type="title"/>
          </p:nvPr>
        </p:nvSpPr>
        <p:spPr/>
        <p:txBody>
          <a:bodyPr/>
          <a:lstStyle/>
          <a:p>
            <a:r>
              <a:rPr lang="pl-PL" dirty="0"/>
              <a:t>DYREKTYWY WYMIARU KARY</a:t>
            </a:r>
          </a:p>
        </p:txBody>
      </p:sp>
      <p:sp>
        <p:nvSpPr>
          <p:cNvPr id="3" name="Content Placeholder 2">
            <a:extLst>
              <a:ext uri="{FF2B5EF4-FFF2-40B4-BE49-F238E27FC236}">
                <a16:creationId xmlns:a16="http://schemas.microsoft.com/office/drawing/2014/main" id="{057EC4EE-716C-2246-A2C4-6279BCF3B66B}"/>
              </a:ext>
            </a:extLst>
          </p:cNvPr>
          <p:cNvSpPr>
            <a:spLocks noGrp="1"/>
          </p:cNvSpPr>
          <p:nvPr>
            <p:ph idx="1"/>
          </p:nvPr>
        </p:nvSpPr>
        <p:spPr/>
        <p:txBody>
          <a:bodyPr>
            <a:normAutofit lnSpcReduction="10000"/>
          </a:bodyPr>
          <a:lstStyle/>
          <a:p>
            <a:pPr algn="just"/>
            <a:r>
              <a:rPr lang="pl-PL" dirty="0"/>
              <a:t>Są to zawarte w ustawie wskazania, którymi sąd ma obowiązek kierować się przy wymiarze kary, środków karnych, środków związanych z poddaniem sprawcy próbie i środków zabezpieczających.</a:t>
            </a:r>
          </a:p>
          <a:p>
            <a:pPr algn="just"/>
            <a:r>
              <a:rPr lang="pl-PL" dirty="0"/>
              <a:t>Wskazują na cele karania i założenia polityki kryminalnej przyjęte przez ustawodawcę. </a:t>
            </a:r>
          </a:p>
          <a:p>
            <a:pPr algn="just"/>
            <a:r>
              <a:rPr lang="pl-PL" b="1" dirty="0"/>
              <a:t>Dyrektywy ogólne </a:t>
            </a:r>
            <a:r>
              <a:rPr lang="pl-PL" dirty="0"/>
              <a:t>– wskazania dla sądu mające charakter uniwersalny. Odnoszą się do wszystkich sądzonych sprawców i rodzajów przestępstw. </a:t>
            </a:r>
          </a:p>
          <a:p>
            <a:pPr algn="just"/>
            <a:r>
              <a:rPr lang="pl-PL" b="1" dirty="0"/>
              <a:t>Dyrektywy szczególne </a:t>
            </a:r>
            <a:r>
              <a:rPr lang="pl-PL" dirty="0"/>
              <a:t>– odnoszą się do określonej grupy sprawców, do określonych rodzajów kar i środków karnych albo do pewnych grup przestępstw.</a:t>
            </a:r>
          </a:p>
        </p:txBody>
      </p:sp>
    </p:spTree>
    <p:extLst>
      <p:ext uri="{BB962C8B-B14F-4D97-AF65-F5344CB8AC3E}">
        <p14:creationId xmlns:p14="http://schemas.microsoft.com/office/powerpoint/2010/main" val="2475140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3B95378-D134-9141-BABA-A1AEA3938CE9}"/>
              </a:ext>
            </a:extLst>
          </p:cNvPr>
          <p:cNvGraphicFramePr>
            <a:graphicFrameLocks noGrp="1"/>
          </p:cNvGraphicFramePr>
          <p:nvPr>
            <p:ph idx="1"/>
            <p:extLst>
              <p:ext uri="{D42A27DB-BD31-4B8C-83A1-F6EECF244321}">
                <p14:modId xmlns:p14="http://schemas.microsoft.com/office/powerpoint/2010/main" val="4267481279"/>
              </p:ext>
            </p:extLst>
          </p:nvPr>
        </p:nvGraphicFramePr>
        <p:xfrm>
          <a:off x="1074058" y="754743"/>
          <a:ext cx="9652000" cy="49856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17604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1CD45-0929-0D4F-A694-929D0290EB0B}"/>
              </a:ext>
            </a:extLst>
          </p:cNvPr>
          <p:cNvSpPr>
            <a:spLocks noGrp="1"/>
          </p:cNvSpPr>
          <p:nvPr>
            <p:ph type="title"/>
          </p:nvPr>
        </p:nvSpPr>
        <p:spPr/>
        <p:txBody>
          <a:bodyPr/>
          <a:lstStyle/>
          <a:p>
            <a:r>
              <a:rPr lang="pl-PL" dirty="0"/>
              <a:t>DYREKTYWA STOPNIA WINY</a:t>
            </a:r>
          </a:p>
        </p:txBody>
      </p:sp>
      <p:sp>
        <p:nvSpPr>
          <p:cNvPr id="3" name="Content Placeholder 2">
            <a:extLst>
              <a:ext uri="{FF2B5EF4-FFF2-40B4-BE49-F238E27FC236}">
                <a16:creationId xmlns:a16="http://schemas.microsoft.com/office/drawing/2014/main" id="{FDD1F7D5-2D6A-174D-83DD-1B1B408DB78E}"/>
              </a:ext>
            </a:extLst>
          </p:cNvPr>
          <p:cNvSpPr>
            <a:spLocks noGrp="1"/>
          </p:cNvSpPr>
          <p:nvPr>
            <p:ph idx="1"/>
          </p:nvPr>
        </p:nvSpPr>
        <p:spPr/>
        <p:txBody>
          <a:bodyPr/>
          <a:lstStyle/>
          <a:p>
            <a:pPr algn="just"/>
            <a:r>
              <a:rPr lang="pl-PL" dirty="0"/>
              <a:t>Wina pełni w Kodeksie karnym funkcję legitymującą odpowiedzialność karną (art. 1 § 3 k.k. - </a:t>
            </a:r>
            <a:r>
              <a:rPr lang="pl-PL" i="1" dirty="0"/>
              <a:t>nie popełnia przestępstwa sprawca czynu zabronionego, jeżeli nie można mu przypisać winy w czasie czynu</a:t>
            </a:r>
            <a:r>
              <a:rPr lang="pl-PL" dirty="0"/>
              <a:t>) oraz limitującą wymiar kary (art 53 § 1 k.k.) </a:t>
            </a:r>
          </a:p>
          <a:p>
            <a:pPr algn="just"/>
            <a:r>
              <a:rPr lang="pl-PL" dirty="0"/>
              <a:t>Art. 53 § 1 k.k. ,,Sąd wymierza karę według swojego uznania, w granicach przewidzianych przez ustawę, </a:t>
            </a:r>
            <a:r>
              <a:rPr lang="pl-PL" b="1" dirty="0"/>
              <a:t>bacząc, by jej dolegliwość nie przekraczała stopnia winy</a:t>
            </a:r>
            <a:r>
              <a:rPr lang="pl-PL" dirty="0"/>
              <a:t> (…)” </a:t>
            </a:r>
          </a:p>
        </p:txBody>
      </p:sp>
    </p:spTree>
    <p:extLst>
      <p:ext uri="{BB962C8B-B14F-4D97-AF65-F5344CB8AC3E}">
        <p14:creationId xmlns:p14="http://schemas.microsoft.com/office/powerpoint/2010/main" val="4084085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FF852-9067-234E-86D8-DD952BFE76DA}"/>
              </a:ext>
            </a:extLst>
          </p:cNvPr>
          <p:cNvSpPr>
            <a:spLocks noGrp="1"/>
          </p:cNvSpPr>
          <p:nvPr>
            <p:ph type="title"/>
          </p:nvPr>
        </p:nvSpPr>
        <p:spPr/>
        <p:txBody>
          <a:bodyPr/>
          <a:lstStyle/>
          <a:p>
            <a:r>
              <a:rPr lang="pl-PL" dirty="0"/>
              <a:t>Dyrektywa stopnia społecznej szkodliwości czynu</a:t>
            </a:r>
          </a:p>
        </p:txBody>
      </p:sp>
      <p:sp>
        <p:nvSpPr>
          <p:cNvPr id="3" name="Content Placeholder 2">
            <a:extLst>
              <a:ext uri="{FF2B5EF4-FFF2-40B4-BE49-F238E27FC236}">
                <a16:creationId xmlns:a16="http://schemas.microsoft.com/office/drawing/2014/main" id="{0830F087-864F-5B4D-92C5-4D6558740639}"/>
              </a:ext>
            </a:extLst>
          </p:cNvPr>
          <p:cNvSpPr>
            <a:spLocks noGrp="1"/>
          </p:cNvSpPr>
          <p:nvPr>
            <p:ph idx="1"/>
          </p:nvPr>
        </p:nvSpPr>
        <p:spPr/>
        <p:txBody>
          <a:bodyPr/>
          <a:lstStyle/>
          <a:p>
            <a:pPr algn="just"/>
            <a:r>
              <a:rPr lang="pl-PL" dirty="0"/>
              <a:t>art. 115 § 2 k.k. ,,Przy ocenie stopnia społecznej szkodliwości czynu sąd bierze pod uwagę rodzaj i charakter naruszonego dobra, rozmiary wyrządzonej lub grożącej szkody, sposób i okoliczności popełnienia czynu, wagę naruszonych przez sprawcę obowiązków, jak również postać zamiaru, motywację sprawcy, rodzaj naruszonych reguł ostrożności i stopień ich naruszenia.”</a:t>
            </a:r>
          </a:p>
          <a:p>
            <a:pPr algn="just"/>
            <a:r>
              <a:rPr lang="pl-PL" dirty="0"/>
              <a:t>Na stopień społecznej szkodliwości czynu </a:t>
            </a:r>
            <a:r>
              <a:rPr lang="pl-PL" b="1" dirty="0"/>
              <a:t>nie mają wpływu okoliczności dotyczące sprawcy</a:t>
            </a:r>
            <a:r>
              <a:rPr lang="pl-PL" dirty="0"/>
              <a:t>, a niezwiązane z czynem, np. warunki rodzinne i osobiste sprawcy, dotychczasowy tryb życia, zachowanie po popełnieniu przestępstwa.</a:t>
            </a:r>
          </a:p>
        </p:txBody>
      </p:sp>
    </p:spTree>
    <p:extLst>
      <p:ext uri="{BB962C8B-B14F-4D97-AF65-F5344CB8AC3E}">
        <p14:creationId xmlns:p14="http://schemas.microsoft.com/office/powerpoint/2010/main" val="5790273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2DC15-B82A-024B-9187-F3BAA1775BFB}"/>
              </a:ext>
            </a:extLst>
          </p:cNvPr>
          <p:cNvSpPr>
            <a:spLocks noGrp="1"/>
          </p:cNvSpPr>
          <p:nvPr>
            <p:ph type="title"/>
          </p:nvPr>
        </p:nvSpPr>
        <p:spPr/>
        <p:txBody>
          <a:bodyPr/>
          <a:lstStyle/>
          <a:p>
            <a:r>
              <a:rPr lang="pl-PL" dirty="0"/>
              <a:t>DYREKTYWA PREWENCJI SZCZEGÓLNEJ</a:t>
            </a:r>
          </a:p>
        </p:txBody>
      </p:sp>
      <p:sp>
        <p:nvSpPr>
          <p:cNvPr id="3" name="Content Placeholder 2">
            <a:extLst>
              <a:ext uri="{FF2B5EF4-FFF2-40B4-BE49-F238E27FC236}">
                <a16:creationId xmlns:a16="http://schemas.microsoft.com/office/drawing/2014/main" id="{DC22D8BC-4F1C-1B4C-A3CF-14EDF75DDDBC}"/>
              </a:ext>
            </a:extLst>
          </p:cNvPr>
          <p:cNvSpPr>
            <a:spLocks noGrp="1"/>
          </p:cNvSpPr>
          <p:nvPr>
            <p:ph idx="1"/>
          </p:nvPr>
        </p:nvSpPr>
        <p:spPr/>
        <p:txBody>
          <a:bodyPr>
            <a:normAutofit lnSpcReduction="10000"/>
          </a:bodyPr>
          <a:lstStyle/>
          <a:p>
            <a:pPr algn="just"/>
            <a:r>
              <a:rPr lang="pl-PL" b="1" dirty="0"/>
              <a:t>art. 53 §  1. kk ,,</a:t>
            </a:r>
            <a:r>
              <a:rPr lang="pl-PL" dirty="0"/>
              <a:t>Sąd wymierza karę według swojego uznania, w granicach przewidzianych przez ustawę, bacząc, by jej dolegliwość nie przekraczała stopnia winy, uwzględniając stopień społecznej szkodliwości czynu oraz </a:t>
            </a:r>
            <a:r>
              <a:rPr lang="pl-PL" b="1" dirty="0"/>
              <a:t>biorąc pod uwagę cele zapobiegawcze i wychowawcze, które ma osiągnąć w stosunku do skazanego</a:t>
            </a:r>
            <a:r>
              <a:rPr lang="pl-PL" dirty="0"/>
              <a:t> (…).”</a:t>
            </a:r>
          </a:p>
          <a:p>
            <a:pPr algn="just"/>
            <a:r>
              <a:rPr lang="pl-PL" dirty="0"/>
              <a:t>Kara powinna się kształtować tak, aby sprawca nie powrócił na drogę przestępstwa. </a:t>
            </a:r>
          </a:p>
          <a:p>
            <a:pPr algn="just"/>
            <a:r>
              <a:rPr lang="pl-PL" dirty="0"/>
              <a:t>Dyrektywa ta nie oznacza zawsze łagodnego potraktowania sprawcy. Realizacja dyrektywy może oznaczać wymierzenie surowej kary pozbawienia wolności, która umożliwi długotrwały proces resocjalizacyjny (wyrok SN z 18.11.1977 r., V KR 177/77, OSNKW 1978/2-3) </a:t>
            </a:r>
          </a:p>
        </p:txBody>
      </p:sp>
    </p:spTree>
    <p:extLst>
      <p:ext uri="{BB962C8B-B14F-4D97-AF65-F5344CB8AC3E}">
        <p14:creationId xmlns:p14="http://schemas.microsoft.com/office/powerpoint/2010/main" val="35274788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36579-7EDF-8F40-BDF0-82151A6F8926}"/>
              </a:ext>
            </a:extLst>
          </p:cNvPr>
          <p:cNvSpPr>
            <a:spLocks noGrp="1"/>
          </p:cNvSpPr>
          <p:nvPr>
            <p:ph type="title"/>
          </p:nvPr>
        </p:nvSpPr>
        <p:spPr/>
        <p:txBody>
          <a:bodyPr/>
          <a:lstStyle/>
          <a:p>
            <a:r>
              <a:rPr lang="pl-PL" dirty="0"/>
              <a:t>Dyrektywa pozytywnej prewencji ogólnej</a:t>
            </a:r>
          </a:p>
        </p:txBody>
      </p:sp>
      <p:sp>
        <p:nvSpPr>
          <p:cNvPr id="3" name="Content Placeholder 2">
            <a:extLst>
              <a:ext uri="{FF2B5EF4-FFF2-40B4-BE49-F238E27FC236}">
                <a16:creationId xmlns:a16="http://schemas.microsoft.com/office/drawing/2014/main" id="{C464BAD6-C6B0-E24D-B8D7-A9B21D72B42D}"/>
              </a:ext>
            </a:extLst>
          </p:cNvPr>
          <p:cNvSpPr>
            <a:spLocks noGrp="1"/>
          </p:cNvSpPr>
          <p:nvPr>
            <p:ph idx="1"/>
          </p:nvPr>
        </p:nvSpPr>
        <p:spPr/>
        <p:txBody>
          <a:bodyPr/>
          <a:lstStyle/>
          <a:p>
            <a:pPr algn="just"/>
            <a:r>
              <a:rPr lang="pl-PL" b="1" dirty="0"/>
              <a:t>art. 53 §  1. kk ,,</a:t>
            </a:r>
            <a:r>
              <a:rPr lang="pl-PL" dirty="0"/>
              <a:t>Sąd wymierza karę według swojego uznania, w granicach przewidzianych przez ustawę, bacząc, by jej dolegliwość nie przekraczała stopnia winy, uwzględniając stopień społecznej szkodliwości czynu oraz biorąc pod uwagę cele zapobiegawcze i wychowawcze, które ma osiągnąć w stosunku do skazanego, a także </a:t>
            </a:r>
            <a:r>
              <a:rPr lang="pl-PL" b="1" dirty="0"/>
              <a:t>potrzeby w zakresie kształtowania świadomości prawnej społeczeństwa</a:t>
            </a:r>
            <a:r>
              <a:rPr lang="pl-PL" dirty="0"/>
              <a:t>.”</a:t>
            </a:r>
          </a:p>
          <a:p>
            <a:pPr algn="just"/>
            <a:r>
              <a:rPr lang="pl-PL" dirty="0"/>
              <a:t>Celem jest kształtowanie świadomości prawnej społeczeństwa poprzez stosowanie kar, których funkcja polega na informowaniu społeczeństwa o normach sankcjonujących i karach orzekanych za ich złamanie. </a:t>
            </a:r>
          </a:p>
          <a:p>
            <a:pPr algn="just"/>
            <a:r>
              <a:rPr lang="pl-PL" dirty="0"/>
              <a:t>Przy wymiarze kary konieczne jest uwzględnienie społecznego odbioru kary. </a:t>
            </a:r>
          </a:p>
        </p:txBody>
      </p:sp>
    </p:spTree>
    <p:extLst>
      <p:ext uri="{BB962C8B-B14F-4D97-AF65-F5344CB8AC3E}">
        <p14:creationId xmlns:p14="http://schemas.microsoft.com/office/powerpoint/2010/main" val="7382210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3B95378-D134-9141-BABA-A1AEA3938CE9}"/>
              </a:ext>
            </a:extLst>
          </p:cNvPr>
          <p:cNvGraphicFramePr>
            <a:graphicFrameLocks noGrp="1"/>
          </p:cNvGraphicFramePr>
          <p:nvPr>
            <p:ph idx="1"/>
          </p:nvPr>
        </p:nvGraphicFramePr>
        <p:xfrm>
          <a:off x="1074058" y="754743"/>
          <a:ext cx="9652000" cy="49856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6227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90353-25DB-834A-BB87-F4B0F8CC6F9A}"/>
              </a:ext>
            </a:extLst>
          </p:cNvPr>
          <p:cNvSpPr>
            <a:spLocks noGrp="1"/>
          </p:cNvSpPr>
          <p:nvPr>
            <p:ph type="title"/>
          </p:nvPr>
        </p:nvSpPr>
        <p:spPr/>
        <p:txBody>
          <a:bodyPr/>
          <a:lstStyle/>
          <a:p>
            <a:r>
              <a:rPr lang="pl-PL" dirty="0"/>
              <a:t>Okoliczności wpływające na wymiar kary i środka karnego</a:t>
            </a:r>
          </a:p>
        </p:txBody>
      </p:sp>
      <p:sp>
        <p:nvSpPr>
          <p:cNvPr id="3" name="Content Placeholder 2">
            <a:extLst>
              <a:ext uri="{FF2B5EF4-FFF2-40B4-BE49-F238E27FC236}">
                <a16:creationId xmlns:a16="http://schemas.microsoft.com/office/drawing/2014/main" id="{BC020B0F-ABBA-1F4B-B624-832A433B8EE8}"/>
              </a:ext>
            </a:extLst>
          </p:cNvPr>
          <p:cNvSpPr>
            <a:spLocks noGrp="1"/>
          </p:cNvSpPr>
          <p:nvPr>
            <p:ph idx="1"/>
          </p:nvPr>
        </p:nvSpPr>
        <p:spPr/>
        <p:txBody>
          <a:bodyPr>
            <a:normAutofit fontScale="92500"/>
          </a:bodyPr>
          <a:lstStyle/>
          <a:p>
            <a:pPr marL="0" indent="0" algn="just">
              <a:buNone/>
            </a:pPr>
            <a:r>
              <a:rPr lang="pl-PL" b="1" dirty="0"/>
              <a:t>Art. 53 §  2.  </a:t>
            </a:r>
            <a:r>
              <a:rPr lang="pl-PL" dirty="0"/>
              <a:t>Wymierzając karę, sąd uwzględnia </a:t>
            </a:r>
            <a:r>
              <a:rPr lang="pl-PL" u="sng" dirty="0"/>
              <a:t>w szczególności</a:t>
            </a:r>
            <a:r>
              <a:rPr lang="pl-PL" dirty="0"/>
              <a:t> motywację i sposób zachowania się sprawcy, zwłaszcza w razie popełnienia przestępstwa na szkodę osoby nieporadnej ze względu na wiek lub stan zdrowia, popełnienie przestępstwa wspólnie z nieletnim, rodzaj i stopień naruszenia ciążących na sprawcy obowiązków, rodzaj i rozmiar ujemnych następstw przestępstwa, właściwości i warunki osobiste sprawcy, sposób życia przed popełnieniem przestępstwa i zachowanie się po jego popełnieniu, a zwłaszcza staranie o naprawienie szkody lub zadośćuczynienie w innej formie społecznemu poczuciu sprawiedliwości, a także zachowanie się pokrzywdzonego.</a:t>
            </a:r>
          </a:p>
          <a:p>
            <a:pPr marL="0" indent="0" algn="just">
              <a:buNone/>
            </a:pPr>
            <a:r>
              <a:rPr lang="pl-PL" b="1" dirty="0"/>
              <a:t>§ 3. </a:t>
            </a:r>
            <a:r>
              <a:rPr lang="pl-PL" dirty="0"/>
              <a:t>Wymierzając karę sąd bierze także pod uwagę pozytywne wyniki przeprowadzonej mediacji pomiędzy pokrzywdzonym a sprawcą albo ugodę pomiędzy nimi osiągniętą w postępowaniu przed sądem lub prokuratorem.</a:t>
            </a:r>
          </a:p>
          <a:p>
            <a:pPr algn="just"/>
            <a:endParaRPr lang="pl-PL" dirty="0"/>
          </a:p>
        </p:txBody>
      </p:sp>
    </p:spTree>
    <p:extLst>
      <p:ext uri="{BB962C8B-B14F-4D97-AF65-F5344CB8AC3E}">
        <p14:creationId xmlns:p14="http://schemas.microsoft.com/office/powerpoint/2010/main" val="22833217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9633F64E-654E-7549-B881-267BC65A9F18}"/>
              </a:ext>
            </a:extLst>
          </p:cNvPr>
          <p:cNvGraphicFramePr>
            <a:graphicFrameLocks noGrp="1"/>
          </p:cNvGraphicFramePr>
          <p:nvPr>
            <p:ph idx="1"/>
            <p:extLst>
              <p:ext uri="{D42A27DB-BD31-4B8C-83A1-F6EECF244321}">
                <p14:modId xmlns:p14="http://schemas.microsoft.com/office/powerpoint/2010/main" val="3261168182"/>
              </p:ext>
            </p:extLst>
          </p:nvPr>
        </p:nvGraphicFramePr>
        <p:xfrm>
          <a:off x="899886" y="595086"/>
          <a:ext cx="10377714" cy="51453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52946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16DE0-03A1-204E-BA1C-A8F16FAFECCB}"/>
              </a:ext>
            </a:extLst>
          </p:cNvPr>
          <p:cNvSpPr>
            <a:spLocks noGrp="1"/>
          </p:cNvSpPr>
          <p:nvPr>
            <p:ph type="title"/>
          </p:nvPr>
        </p:nvSpPr>
        <p:spPr/>
        <p:txBody>
          <a:bodyPr>
            <a:normAutofit fontScale="90000"/>
          </a:bodyPr>
          <a:lstStyle/>
          <a:p>
            <a:r>
              <a:rPr lang="en-US" dirty="0" err="1"/>
              <a:t>dyrektywa</a:t>
            </a:r>
            <a:r>
              <a:rPr lang="en-US" dirty="0"/>
              <a:t> </a:t>
            </a:r>
            <a:r>
              <a:rPr lang="en-US" dirty="0" err="1"/>
              <a:t>wymiaru</a:t>
            </a:r>
            <a:r>
              <a:rPr lang="en-US" dirty="0"/>
              <a:t> </a:t>
            </a:r>
            <a:r>
              <a:rPr lang="en-US" dirty="0" err="1"/>
              <a:t>kary</a:t>
            </a:r>
            <a:r>
              <a:rPr lang="en-US" dirty="0"/>
              <a:t> </a:t>
            </a:r>
            <a:r>
              <a:rPr lang="en-US" dirty="0" err="1"/>
              <a:t>względnem</a:t>
            </a:r>
            <a:r>
              <a:rPr lang="en-US" dirty="0"/>
              <a:t> </a:t>
            </a:r>
            <a:r>
              <a:rPr lang="en-US" dirty="0" err="1"/>
              <a:t>nieletnich</a:t>
            </a:r>
            <a:r>
              <a:rPr lang="en-US" dirty="0"/>
              <a:t> </a:t>
            </a:r>
            <a:r>
              <a:rPr lang="en-US" dirty="0" err="1"/>
              <a:t>i</a:t>
            </a:r>
            <a:r>
              <a:rPr lang="en-US" dirty="0"/>
              <a:t> </a:t>
            </a:r>
            <a:r>
              <a:rPr lang="en-US" dirty="0" err="1"/>
              <a:t>młodocianych</a:t>
            </a:r>
            <a:br>
              <a:rPr lang="en-US" dirty="0"/>
            </a:br>
            <a:endParaRPr lang="pl-PL" dirty="0"/>
          </a:p>
        </p:txBody>
      </p:sp>
      <p:sp>
        <p:nvSpPr>
          <p:cNvPr id="3" name="Content Placeholder 2">
            <a:extLst>
              <a:ext uri="{FF2B5EF4-FFF2-40B4-BE49-F238E27FC236}">
                <a16:creationId xmlns:a16="http://schemas.microsoft.com/office/drawing/2014/main" id="{A96209D0-428C-5146-93B2-C74EB92BCA60}"/>
              </a:ext>
            </a:extLst>
          </p:cNvPr>
          <p:cNvSpPr>
            <a:spLocks noGrp="1"/>
          </p:cNvSpPr>
          <p:nvPr>
            <p:ph idx="1"/>
          </p:nvPr>
        </p:nvSpPr>
        <p:spPr/>
        <p:txBody>
          <a:bodyPr/>
          <a:lstStyle/>
          <a:p>
            <a:pPr marL="0" indent="0" algn="just">
              <a:buNone/>
            </a:pPr>
            <a:r>
              <a:rPr lang="pl-PL" b="1" dirty="0"/>
              <a:t>art.  54 § 1. kk </a:t>
            </a:r>
            <a:r>
              <a:rPr lang="pl-PL" dirty="0"/>
              <a:t>Wymierzając karę nieletniemu albo młodocianemu, sąd kieruje się przede wszystkim tym, aby sprawcę wychować.</a:t>
            </a:r>
          </a:p>
          <a:p>
            <a:pPr marL="0" indent="0" algn="just">
              <a:buNone/>
            </a:pPr>
            <a:r>
              <a:rPr lang="pl-PL" b="1" dirty="0"/>
              <a:t>§  2.  </a:t>
            </a:r>
            <a:r>
              <a:rPr lang="pl-PL" dirty="0"/>
              <a:t>Wobec sprawcy, który w czasie popełnienia przestępstwa nie ukończył 18 lat, nie orzeka się kary dożywotniego pozbawienia wolności.</a:t>
            </a:r>
          </a:p>
          <a:p>
            <a:pPr marL="0" indent="0">
              <a:buNone/>
            </a:pPr>
            <a:endParaRPr lang="pl-PL" dirty="0"/>
          </a:p>
          <a:p>
            <a:pPr marL="0" indent="0" algn="just">
              <a:buNone/>
            </a:pPr>
            <a:r>
              <a:rPr lang="pl-PL" b="1" dirty="0"/>
              <a:t>art. 10 §  3.  kk </a:t>
            </a:r>
            <a:r>
              <a:rPr lang="pl-PL" dirty="0"/>
              <a:t>W wypadku określonym w § 2 orzeczona kara nie może przekroczyć dwóch trzecich górnej granicy ustawowego zagrożenia przewidzianego za przypisane sprawcy przestępstwo; sąd może zastosować także nadzwyczajne złagodzenie kary.</a:t>
            </a:r>
          </a:p>
        </p:txBody>
      </p:sp>
    </p:spTree>
    <p:extLst>
      <p:ext uri="{BB962C8B-B14F-4D97-AF65-F5344CB8AC3E}">
        <p14:creationId xmlns:p14="http://schemas.microsoft.com/office/powerpoint/2010/main" val="3164667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8272A-E963-974F-B68B-F32ABB3599A6}"/>
              </a:ext>
            </a:extLst>
          </p:cNvPr>
          <p:cNvSpPr>
            <a:spLocks noGrp="1"/>
          </p:cNvSpPr>
          <p:nvPr>
            <p:ph type="title"/>
          </p:nvPr>
        </p:nvSpPr>
        <p:spPr/>
        <p:txBody>
          <a:bodyPr/>
          <a:lstStyle/>
          <a:p>
            <a:r>
              <a:rPr lang="pl-PL" dirty="0"/>
              <a:t>SĄDOWY A USTAWOWY WYMIAR KARY</a:t>
            </a:r>
          </a:p>
        </p:txBody>
      </p:sp>
      <p:sp>
        <p:nvSpPr>
          <p:cNvPr id="3" name="Content Placeholder 2">
            <a:extLst>
              <a:ext uri="{FF2B5EF4-FFF2-40B4-BE49-F238E27FC236}">
                <a16:creationId xmlns:a16="http://schemas.microsoft.com/office/drawing/2014/main" id="{AAD0D806-D058-A94A-BFD5-7DE1A6797E72}"/>
              </a:ext>
            </a:extLst>
          </p:cNvPr>
          <p:cNvSpPr>
            <a:spLocks noGrp="1"/>
          </p:cNvSpPr>
          <p:nvPr>
            <p:ph idx="1"/>
          </p:nvPr>
        </p:nvSpPr>
        <p:spPr/>
        <p:txBody>
          <a:bodyPr>
            <a:normAutofit lnSpcReduction="10000"/>
          </a:bodyPr>
          <a:lstStyle/>
          <a:p>
            <a:pPr algn="just"/>
            <a:r>
              <a:rPr lang="pl-PL" b="1" dirty="0"/>
              <a:t>Sądowy (sędziowski) wymiar kary </a:t>
            </a:r>
            <a:r>
              <a:rPr lang="pl-PL" dirty="0"/>
              <a:t>polega na orzeczeniu przez sąd konkretnemu sprawcy, któremu udowodniono popełnienie czynu zabronionego, określonych przez ustawę konsekwencji karnych. Sądowy wymiar kary to zatem decyzja o wyborze rodzaju kary i jej wymiarze oraz zastosowaniu środków karnych, instytucji związanych z poddaniem sprawcy próbie oraz  modyfikacje wymiaru kary, które nie mają charakteru obligatoryjnego.</a:t>
            </a:r>
          </a:p>
          <a:p>
            <a:pPr algn="just"/>
            <a:r>
              <a:rPr lang="pl-PL" b="1" dirty="0"/>
              <a:t>Ustawowy wymiar kary </a:t>
            </a:r>
            <a:r>
              <a:rPr lang="pl-PL" dirty="0"/>
              <a:t>to zespół przepisów ustawy wyznaczający sądowi granice konsekwencji karnych dla sprawcy za popełnienie zarzucanego mu przestępstwa. Ustawowy wymiar kary zakreśla ramy sądowego wymiaru, stwarzając luzy decyzyjne. Najistotniejsza rolę w ograniczeniu swobody sądu w orzekaniu odgrywa regulacja zasad i dyrektyw sądowego wymiaru kary. </a:t>
            </a:r>
          </a:p>
        </p:txBody>
      </p:sp>
    </p:spTree>
    <p:extLst>
      <p:ext uri="{BB962C8B-B14F-4D97-AF65-F5344CB8AC3E}">
        <p14:creationId xmlns:p14="http://schemas.microsoft.com/office/powerpoint/2010/main" val="35087062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37FB9-65AD-D34E-8171-85CFD8E47A9E}"/>
              </a:ext>
            </a:extLst>
          </p:cNvPr>
          <p:cNvSpPr>
            <a:spLocks noGrp="1"/>
          </p:cNvSpPr>
          <p:nvPr>
            <p:ph type="title"/>
          </p:nvPr>
        </p:nvSpPr>
        <p:spPr/>
        <p:txBody>
          <a:bodyPr>
            <a:normAutofit fontScale="90000"/>
          </a:bodyPr>
          <a:lstStyle/>
          <a:p>
            <a:r>
              <a:rPr lang="en-US" dirty="0" err="1"/>
              <a:t>dyrektywy</a:t>
            </a:r>
            <a:r>
              <a:rPr lang="en-US" dirty="0"/>
              <a:t> </a:t>
            </a:r>
            <a:r>
              <a:rPr lang="en-US" dirty="0" err="1"/>
              <a:t>dotyczące</a:t>
            </a:r>
            <a:r>
              <a:rPr lang="en-US" dirty="0"/>
              <a:t> </a:t>
            </a:r>
            <a:r>
              <a:rPr lang="en-US" dirty="0" err="1"/>
              <a:t>określonego</a:t>
            </a:r>
            <a:r>
              <a:rPr lang="en-US" dirty="0"/>
              <a:t> </a:t>
            </a:r>
            <a:r>
              <a:rPr lang="en-US" dirty="0" err="1"/>
              <a:t>rodzaju</a:t>
            </a:r>
            <a:r>
              <a:rPr lang="en-US" dirty="0"/>
              <a:t> </a:t>
            </a:r>
            <a:r>
              <a:rPr lang="en-US" dirty="0" err="1"/>
              <a:t>kar</a:t>
            </a:r>
            <a:r>
              <a:rPr lang="en-US" dirty="0"/>
              <a:t> </a:t>
            </a:r>
            <a:r>
              <a:rPr lang="en-US" dirty="0" err="1"/>
              <a:t>i</a:t>
            </a:r>
            <a:r>
              <a:rPr lang="en-US" dirty="0"/>
              <a:t> </a:t>
            </a:r>
            <a:r>
              <a:rPr lang="en-US" dirty="0" err="1"/>
              <a:t>środków</a:t>
            </a:r>
            <a:r>
              <a:rPr lang="en-US" dirty="0"/>
              <a:t> </a:t>
            </a:r>
            <a:r>
              <a:rPr lang="en-US" dirty="0" err="1"/>
              <a:t>karnych</a:t>
            </a:r>
            <a:br>
              <a:rPr lang="en-US" dirty="0"/>
            </a:br>
            <a:endParaRPr lang="pl-PL" dirty="0"/>
          </a:p>
        </p:txBody>
      </p:sp>
      <p:sp>
        <p:nvSpPr>
          <p:cNvPr id="3" name="Content Placeholder 2">
            <a:extLst>
              <a:ext uri="{FF2B5EF4-FFF2-40B4-BE49-F238E27FC236}">
                <a16:creationId xmlns:a16="http://schemas.microsoft.com/office/drawing/2014/main" id="{350A7FA5-8B0E-F142-A3BC-F06BCEC9B4D6}"/>
              </a:ext>
            </a:extLst>
          </p:cNvPr>
          <p:cNvSpPr>
            <a:spLocks noGrp="1"/>
          </p:cNvSpPr>
          <p:nvPr>
            <p:ph idx="1"/>
          </p:nvPr>
        </p:nvSpPr>
        <p:spPr/>
        <p:txBody>
          <a:bodyPr/>
          <a:lstStyle/>
          <a:p>
            <a:pPr algn="just"/>
            <a:r>
              <a:rPr lang="pl-PL" b="1" dirty="0"/>
              <a:t>art. 33 §  3.  </a:t>
            </a:r>
            <a:r>
              <a:rPr lang="pl-PL" dirty="0"/>
              <a:t>Ustalając stawkę dzienną, sąd bierze pod uwagę dochody sprawcy, jego warunki osobiste, rodzinne, stosunki majątkowe i możliwości zarobkowe; stawka dzienna nie może być niższa od 10 złotych, ani też przekraczać 2000 złotych.</a:t>
            </a:r>
          </a:p>
          <a:p>
            <a:pPr algn="just"/>
            <a:r>
              <a:rPr lang="pl-PL" b="1" dirty="0"/>
              <a:t>art.  58 §  2a.  </a:t>
            </a:r>
            <a:r>
              <a:rPr lang="pl-PL" dirty="0"/>
              <a:t>Kary ograniczenia wolności w postaci obowiązku, o którym mowa w art. 34 § 1a pkt 1, nie orzeka się, jeżeli stan zdrowia oskarżonego lub jego właściwości i warunki osobiste uzasadniają przekonanie, że oskarżony nie wykona tego obowiązku.</a:t>
            </a:r>
          </a:p>
        </p:txBody>
      </p:sp>
    </p:spTree>
    <p:extLst>
      <p:ext uri="{BB962C8B-B14F-4D97-AF65-F5344CB8AC3E}">
        <p14:creationId xmlns:p14="http://schemas.microsoft.com/office/powerpoint/2010/main" val="35885085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76CE0-03E2-D548-ADB3-1D772A5E3062}"/>
              </a:ext>
            </a:extLst>
          </p:cNvPr>
          <p:cNvSpPr>
            <a:spLocks noGrp="1"/>
          </p:cNvSpPr>
          <p:nvPr>
            <p:ph type="title"/>
          </p:nvPr>
        </p:nvSpPr>
        <p:spPr/>
        <p:txBody>
          <a:bodyPr>
            <a:normAutofit fontScale="90000"/>
          </a:bodyPr>
          <a:lstStyle/>
          <a:p>
            <a:r>
              <a:rPr lang="en-US" dirty="0" err="1"/>
              <a:t>dyrektywy</a:t>
            </a:r>
            <a:r>
              <a:rPr lang="en-US" dirty="0"/>
              <a:t> </a:t>
            </a:r>
            <a:r>
              <a:rPr lang="en-US" dirty="0" err="1"/>
              <a:t>preferencji</a:t>
            </a:r>
            <a:r>
              <a:rPr lang="en-US" dirty="0"/>
              <a:t> </a:t>
            </a:r>
            <a:r>
              <a:rPr lang="en-US" dirty="0" err="1"/>
              <a:t>kar</a:t>
            </a:r>
            <a:r>
              <a:rPr lang="en-US" dirty="0"/>
              <a:t> </a:t>
            </a:r>
            <a:r>
              <a:rPr lang="en-US" dirty="0" err="1"/>
              <a:t>nieizolacyjncyh</a:t>
            </a:r>
            <a:r>
              <a:rPr lang="en-US" dirty="0"/>
              <a:t> </a:t>
            </a:r>
            <a:r>
              <a:rPr lang="en-US" dirty="0" err="1"/>
              <a:t>i</a:t>
            </a:r>
            <a:r>
              <a:rPr lang="en-US" dirty="0"/>
              <a:t> </a:t>
            </a:r>
            <a:r>
              <a:rPr lang="en-US" dirty="0" err="1"/>
              <a:t>środków</a:t>
            </a:r>
            <a:r>
              <a:rPr lang="en-US" dirty="0"/>
              <a:t> </a:t>
            </a:r>
            <a:r>
              <a:rPr lang="en-US" dirty="0" err="1"/>
              <a:t>karncyh</a:t>
            </a:r>
            <a:br>
              <a:rPr lang="en-US" dirty="0"/>
            </a:br>
            <a:endParaRPr lang="pl-PL" dirty="0"/>
          </a:p>
        </p:txBody>
      </p:sp>
      <p:sp>
        <p:nvSpPr>
          <p:cNvPr id="3" name="Content Placeholder 2">
            <a:extLst>
              <a:ext uri="{FF2B5EF4-FFF2-40B4-BE49-F238E27FC236}">
                <a16:creationId xmlns:a16="http://schemas.microsoft.com/office/drawing/2014/main" id="{A24BC918-B9F3-F749-84EA-B51D62A9F51F}"/>
              </a:ext>
            </a:extLst>
          </p:cNvPr>
          <p:cNvSpPr>
            <a:spLocks noGrp="1"/>
          </p:cNvSpPr>
          <p:nvPr>
            <p:ph idx="1"/>
          </p:nvPr>
        </p:nvSpPr>
        <p:spPr/>
        <p:txBody>
          <a:bodyPr/>
          <a:lstStyle/>
          <a:p>
            <a:pPr algn="just"/>
            <a:r>
              <a:rPr lang="pl-PL" b="1" dirty="0"/>
              <a:t>art. 58 § 3 kk ,,</a:t>
            </a:r>
            <a:r>
              <a:rPr lang="pl-PL" dirty="0"/>
              <a:t>Jeżeli ustawa przewiduje możliwość wyboru rodzaju kary, a przestępstwo jest zagrożone karą pozbawienia wolności nieprzekraczającą 5 lat, sąd orzeka karę pozbawienia wolności tylko wtedy, gdy inna kara lub środek karny nie może spełnić celów kary”</a:t>
            </a:r>
          </a:p>
          <a:p>
            <a:pPr algn="just"/>
            <a:r>
              <a:rPr lang="pl-PL" b="1" dirty="0"/>
              <a:t>art. 59 kk </a:t>
            </a:r>
            <a:r>
              <a:rPr lang="pl-PL" dirty="0"/>
              <a:t>,,Jeżeli przestępstwo jest zagrożone karą pozbawienia wolności nieprzekraczającą 3 lat albo karą łagodniejszego rodzaju i społeczna szkodliwość czynu nie jest znaczna, sąd może odstąpić od wymierzenia kary, jeżeli orzeka jednocześnie środek karny, przepadek lub środek kompensacyjny, a cele kary zostaną w ten sposób spełnione.” </a:t>
            </a:r>
          </a:p>
        </p:txBody>
      </p:sp>
    </p:spTree>
    <p:extLst>
      <p:ext uri="{BB962C8B-B14F-4D97-AF65-F5344CB8AC3E}">
        <p14:creationId xmlns:p14="http://schemas.microsoft.com/office/powerpoint/2010/main" val="39054594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5A55E-2366-6146-B771-90178FBFF6EE}"/>
              </a:ext>
            </a:extLst>
          </p:cNvPr>
          <p:cNvSpPr>
            <a:spLocks noGrp="1"/>
          </p:cNvSpPr>
          <p:nvPr>
            <p:ph type="title"/>
          </p:nvPr>
        </p:nvSpPr>
        <p:spPr/>
        <p:txBody>
          <a:bodyPr/>
          <a:lstStyle/>
          <a:p>
            <a:r>
              <a:rPr lang="pl-PL" dirty="0"/>
              <a:t>Fakultatywne NADZWYCZAJNE ZŁAGODZENIE KARY</a:t>
            </a:r>
          </a:p>
        </p:txBody>
      </p:sp>
      <p:sp>
        <p:nvSpPr>
          <p:cNvPr id="3" name="Content Placeholder 2">
            <a:extLst>
              <a:ext uri="{FF2B5EF4-FFF2-40B4-BE49-F238E27FC236}">
                <a16:creationId xmlns:a16="http://schemas.microsoft.com/office/drawing/2014/main" id="{E1DFD37D-4647-BC45-A361-C30E7F28C636}"/>
              </a:ext>
            </a:extLst>
          </p:cNvPr>
          <p:cNvSpPr>
            <a:spLocks noGrp="1"/>
          </p:cNvSpPr>
          <p:nvPr>
            <p:ph idx="1"/>
          </p:nvPr>
        </p:nvSpPr>
        <p:spPr>
          <a:xfrm>
            <a:off x="2231136" y="2638044"/>
            <a:ext cx="7729728" cy="3661156"/>
          </a:xfrm>
        </p:spPr>
        <p:txBody>
          <a:bodyPr>
            <a:noAutofit/>
          </a:bodyPr>
          <a:lstStyle/>
          <a:p>
            <a:pPr marL="0" indent="0" algn="just">
              <a:buNone/>
            </a:pPr>
            <a:r>
              <a:rPr lang="pl-PL" sz="1200" dirty="0"/>
              <a:t>Sąd może zastosować nadzwyczajne złagodzenie kary:</a:t>
            </a:r>
          </a:p>
          <a:p>
            <a:pPr algn="just"/>
            <a:r>
              <a:rPr lang="pl-PL" sz="1200" dirty="0"/>
              <a:t>w wypadkach przewidzianych w ustawie (np. 10 § 3 k.k., art. 14 § 2 k.k., art. 150 § 2 k.k.) </a:t>
            </a:r>
          </a:p>
          <a:p>
            <a:pPr algn="just"/>
            <a:r>
              <a:rPr lang="pl-PL" sz="1200" dirty="0"/>
              <a:t>w stosunku do młodocianego, jeżeli przemawiają za tym względy określone w art. 54 § 1 (wychowanie sprawcy)</a:t>
            </a:r>
          </a:p>
          <a:p>
            <a:pPr algn="just"/>
            <a:r>
              <a:rPr lang="pl-PL" sz="1200" dirty="0"/>
              <a:t>w szczególnie uzasadnionych wypadkach, kiedy nawet najniższa kara przewidziana za przestępstwo byłaby niewspółmiernie surowa, w szczególności:</a:t>
            </a:r>
          </a:p>
          <a:p>
            <a:pPr marL="228600" lvl="1" indent="0" algn="just">
              <a:buNone/>
            </a:pPr>
            <a:r>
              <a:rPr lang="pl-PL" sz="1200" dirty="0"/>
              <a:t>1) jeżeli pokrzywdzony pojednał się ze sprawcą, szkoda została naprawiona albo pokrzywdzony i sprawca uzgodnili sposób naprawienia szkody,</a:t>
            </a:r>
          </a:p>
          <a:p>
            <a:pPr marL="228600" lvl="1" indent="0" algn="just">
              <a:buNone/>
            </a:pPr>
            <a:r>
              <a:rPr lang="pl-PL" sz="1200" dirty="0"/>
              <a:t>2) ze względu na postawę sprawcy, zwłaszcza gdy czynił starania o naprawienie szkody lub o jej zapobieżenie,</a:t>
            </a:r>
          </a:p>
          <a:p>
            <a:pPr marL="228600" lvl="1" indent="0" algn="just">
              <a:buNone/>
            </a:pPr>
            <a:r>
              <a:rPr lang="pl-PL" sz="1200" dirty="0"/>
              <a:t>3) jeżeli sprawca przestępstwa nieumyślnego lub jego najbliższy poniósł poważny uszczerbek w związku z popełnionym przestępstwem.</a:t>
            </a:r>
          </a:p>
          <a:p>
            <a:pPr algn="just"/>
            <a:r>
              <a:rPr lang="pl-PL" sz="1200" dirty="0"/>
              <a:t>na wniosek prokuratora sąd może zastosować nadzwyczajne złagodzenie kary, a nawet warunkowo zawiesić jej wykonanie w stosunku do sprawcy przestępstwa, który, niezależnie od wyjaśnień złożonych w swojej sprawie, ujawnił przed organem ścigania i przedstawił istotne okoliczności, nieznane dotychczas temu organowi, przestępstwa zagrożonego karą powyżej 5 lat pozbawienia wolności. </a:t>
            </a:r>
          </a:p>
        </p:txBody>
      </p:sp>
    </p:spTree>
    <p:extLst>
      <p:ext uri="{BB962C8B-B14F-4D97-AF65-F5344CB8AC3E}">
        <p14:creationId xmlns:p14="http://schemas.microsoft.com/office/powerpoint/2010/main" val="5955097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BE916-2D9F-AF41-BAF3-5EB22C634427}"/>
              </a:ext>
            </a:extLst>
          </p:cNvPr>
          <p:cNvSpPr>
            <a:spLocks noGrp="1"/>
          </p:cNvSpPr>
          <p:nvPr>
            <p:ph type="title"/>
          </p:nvPr>
        </p:nvSpPr>
        <p:spPr/>
        <p:txBody>
          <a:bodyPr/>
          <a:lstStyle/>
          <a:p>
            <a:r>
              <a:rPr lang="pl-PL" dirty="0"/>
              <a:t>OBLIGATORYJNE NADZWYCZAJNE ZŁAGODZENIE KARY</a:t>
            </a:r>
          </a:p>
        </p:txBody>
      </p:sp>
      <p:sp>
        <p:nvSpPr>
          <p:cNvPr id="3" name="Content Placeholder 2">
            <a:extLst>
              <a:ext uri="{FF2B5EF4-FFF2-40B4-BE49-F238E27FC236}">
                <a16:creationId xmlns:a16="http://schemas.microsoft.com/office/drawing/2014/main" id="{40CD69BF-B132-0040-A37C-0AA7DBB151F5}"/>
              </a:ext>
            </a:extLst>
          </p:cNvPr>
          <p:cNvSpPr>
            <a:spLocks noGrp="1"/>
          </p:cNvSpPr>
          <p:nvPr>
            <p:ph idx="1"/>
          </p:nvPr>
        </p:nvSpPr>
        <p:spPr/>
        <p:txBody>
          <a:bodyPr/>
          <a:lstStyle/>
          <a:p>
            <a:pPr marL="0" indent="0" algn="just">
              <a:buNone/>
            </a:pPr>
            <a:r>
              <a:rPr lang="pl-PL" b="1" dirty="0"/>
              <a:t>art. 60 § 3 k.k. </a:t>
            </a:r>
            <a:r>
              <a:rPr lang="pl-PL" dirty="0"/>
              <a:t>,,Sąd stosuje nadzwyczajne złagodzenie kary, a nawet może warunkowo zawiesić jej wykonanie w stosunku do sprawcy współdziałającego z innymi osobami w popełnieniu przestępstwa, jeżeli ujawni on wobec organu powołanego do ścigania przestępstw informacje dotyczące osób uczestniczących w popełnieniu przestępstwa oraz istotne okoliczności jego popełnienia.”</a:t>
            </a:r>
          </a:p>
        </p:txBody>
      </p:sp>
    </p:spTree>
    <p:extLst>
      <p:ext uri="{BB962C8B-B14F-4D97-AF65-F5344CB8AC3E}">
        <p14:creationId xmlns:p14="http://schemas.microsoft.com/office/powerpoint/2010/main" val="11421335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860D5-AAC1-8E4C-AA3B-413B853EF273}"/>
              </a:ext>
            </a:extLst>
          </p:cNvPr>
          <p:cNvSpPr>
            <a:spLocks noGrp="1"/>
          </p:cNvSpPr>
          <p:nvPr>
            <p:ph type="title"/>
          </p:nvPr>
        </p:nvSpPr>
        <p:spPr/>
        <p:txBody>
          <a:bodyPr/>
          <a:lstStyle/>
          <a:p>
            <a:r>
              <a:rPr lang="pl-PL" dirty="0"/>
              <a:t>OBLIGATORYJNE NADZWYCZAJNE ZŁAGODZENIE KARY</a:t>
            </a:r>
          </a:p>
        </p:txBody>
      </p:sp>
      <p:sp>
        <p:nvSpPr>
          <p:cNvPr id="3" name="Content Placeholder 2">
            <a:extLst>
              <a:ext uri="{FF2B5EF4-FFF2-40B4-BE49-F238E27FC236}">
                <a16:creationId xmlns:a16="http://schemas.microsoft.com/office/drawing/2014/main" id="{60AB91CC-D24F-ED41-ADB9-3EAEC815C2A3}"/>
              </a:ext>
            </a:extLst>
          </p:cNvPr>
          <p:cNvSpPr>
            <a:spLocks noGrp="1"/>
          </p:cNvSpPr>
          <p:nvPr>
            <p:ph idx="1"/>
          </p:nvPr>
        </p:nvSpPr>
        <p:spPr/>
        <p:txBody>
          <a:bodyPr/>
          <a:lstStyle/>
          <a:p>
            <a:pPr marL="0" indent="0">
              <a:buNone/>
            </a:pPr>
            <a:r>
              <a:rPr lang="pl-PL" dirty="0"/>
              <a:t>W części szczególnej: </a:t>
            </a:r>
          </a:p>
          <a:p>
            <a:r>
              <a:rPr lang="pl-PL" dirty="0"/>
              <a:t>Art. 250a § 4 (przestępstwo oszustwa wyborczego) </a:t>
            </a:r>
          </a:p>
          <a:p>
            <a:r>
              <a:rPr lang="pl-PL" dirty="0"/>
              <a:t>Art. 252 § 4 (przestępstwo wzięcia zakładnika) </a:t>
            </a:r>
          </a:p>
          <a:p>
            <a:r>
              <a:rPr lang="pl-PL" dirty="0"/>
              <a:t>Art. 277c § 1 (przestępstwo oszustwa przy wystawianiu faktur) </a:t>
            </a:r>
          </a:p>
          <a:p>
            <a:r>
              <a:rPr lang="pl-PL" dirty="0"/>
              <a:t>Art. 299 § 8 (przestępstwo prania brudnych pieniędzy) </a:t>
            </a:r>
          </a:p>
          <a:p>
            <a:pPr marL="0" indent="0">
              <a:buNone/>
            </a:pPr>
            <a:endParaRPr lang="pl-PL" dirty="0"/>
          </a:p>
          <a:p>
            <a:pPr marL="0" indent="0">
              <a:buNone/>
            </a:pPr>
            <a:r>
              <a:rPr lang="pl-PL" dirty="0"/>
              <a:t>oraz art. 94 ustawy o postępowaniu w sprawach nieletnich </a:t>
            </a:r>
          </a:p>
        </p:txBody>
      </p:sp>
    </p:spTree>
    <p:extLst>
      <p:ext uri="{BB962C8B-B14F-4D97-AF65-F5344CB8AC3E}">
        <p14:creationId xmlns:p14="http://schemas.microsoft.com/office/powerpoint/2010/main" val="23739568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A4D6B-1E7E-F54B-8F6B-5DFBC821C753}"/>
              </a:ext>
            </a:extLst>
          </p:cNvPr>
          <p:cNvSpPr>
            <a:spLocks noGrp="1"/>
          </p:cNvSpPr>
          <p:nvPr>
            <p:ph type="title"/>
          </p:nvPr>
        </p:nvSpPr>
        <p:spPr>
          <a:xfrm>
            <a:off x="2230438" y="268006"/>
            <a:ext cx="7729728" cy="1188720"/>
          </a:xfrm>
        </p:spPr>
        <p:txBody>
          <a:bodyPr/>
          <a:lstStyle/>
          <a:p>
            <a:r>
              <a:rPr lang="pl-PL" dirty="0"/>
              <a:t>Sposób nadzwyczajnego złagodzenia kary</a:t>
            </a:r>
          </a:p>
        </p:txBody>
      </p:sp>
      <p:graphicFrame>
        <p:nvGraphicFramePr>
          <p:cNvPr id="5" name="Content Placeholder 4">
            <a:extLst>
              <a:ext uri="{FF2B5EF4-FFF2-40B4-BE49-F238E27FC236}">
                <a16:creationId xmlns:a16="http://schemas.microsoft.com/office/drawing/2014/main" id="{F7987FD5-270F-1649-B8DE-A3DAD8CC6D51}"/>
              </a:ext>
            </a:extLst>
          </p:cNvPr>
          <p:cNvGraphicFramePr>
            <a:graphicFrameLocks noGrp="1"/>
          </p:cNvGraphicFramePr>
          <p:nvPr>
            <p:ph idx="1"/>
            <p:extLst>
              <p:ext uri="{D42A27DB-BD31-4B8C-83A1-F6EECF244321}">
                <p14:modId xmlns:p14="http://schemas.microsoft.com/office/powerpoint/2010/main" val="3871278295"/>
              </p:ext>
            </p:extLst>
          </p:nvPr>
        </p:nvGraphicFramePr>
        <p:xfrm>
          <a:off x="2229040" y="1677126"/>
          <a:ext cx="7731126" cy="4501605"/>
        </p:xfrm>
        <a:graphic>
          <a:graphicData uri="http://schemas.openxmlformats.org/drawingml/2006/table">
            <a:tbl>
              <a:tblPr firstRow="1" bandRow="1">
                <a:tableStyleId>{5C22544A-7EE6-4342-B048-85BDC9FD1C3A}</a:tableStyleId>
              </a:tblPr>
              <a:tblGrid>
                <a:gridCol w="3865563">
                  <a:extLst>
                    <a:ext uri="{9D8B030D-6E8A-4147-A177-3AD203B41FA5}">
                      <a16:colId xmlns:a16="http://schemas.microsoft.com/office/drawing/2014/main" val="232465055"/>
                    </a:ext>
                  </a:extLst>
                </a:gridCol>
                <a:gridCol w="3865563">
                  <a:extLst>
                    <a:ext uri="{9D8B030D-6E8A-4147-A177-3AD203B41FA5}">
                      <a16:colId xmlns:a16="http://schemas.microsoft.com/office/drawing/2014/main" val="1190395988"/>
                    </a:ext>
                  </a:extLst>
                </a:gridCol>
              </a:tblGrid>
              <a:tr h="630645">
                <a:tc>
                  <a:txBody>
                    <a:bodyPr/>
                    <a:lstStyle/>
                    <a:p>
                      <a:pPr algn="ctr"/>
                      <a:r>
                        <a:rPr lang="pl-PL" sz="1600" dirty="0"/>
                        <a:t>Popełnione przestępstwo</a:t>
                      </a:r>
                    </a:p>
                  </a:txBody>
                  <a:tcPr/>
                </a:tc>
                <a:tc>
                  <a:txBody>
                    <a:bodyPr/>
                    <a:lstStyle/>
                    <a:p>
                      <a:pPr algn="ctr"/>
                      <a:r>
                        <a:rPr lang="pl-PL" sz="1600" dirty="0"/>
                        <a:t>Sposób nadzwyczajnego złagodzenia kary</a:t>
                      </a:r>
                    </a:p>
                  </a:txBody>
                  <a:tcPr/>
                </a:tc>
                <a:extLst>
                  <a:ext uri="{0D108BD9-81ED-4DB2-BD59-A6C34878D82A}">
                    <a16:rowId xmlns:a16="http://schemas.microsoft.com/office/drawing/2014/main" val="1252701441"/>
                  </a:ext>
                </a:extLst>
              </a:tr>
              <a:tr h="370840">
                <a:tc>
                  <a:txBody>
                    <a:bodyPr/>
                    <a:lstStyle/>
                    <a:p>
                      <a:pPr algn="ctr"/>
                      <a:r>
                        <a:rPr lang="pl-PL" sz="1600" dirty="0"/>
                        <a:t>Zbrodnia zagrożona co najmniej karą 25 lat pozbawienia wolności</a:t>
                      </a:r>
                    </a:p>
                  </a:txBody>
                  <a:tcPr/>
                </a:tc>
                <a:tc>
                  <a:txBody>
                    <a:bodyPr/>
                    <a:lstStyle/>
                    <a:p>
                      <a:pPr algn="ctr"/>
                      <a:r>
                        <a:rPr lang="pl-PL" sz="1600" dirty="0"/>
                        <a:t>Kara pozbawienia wolności nie niższa od 8 lat</a:t>
                      </a:r>
                    </a:p>
                  </a:txBody>
                  <a:tcPr/>
                </a:tc>
                <a:extLst>
                  <a:ext uri="{0D108BD9-81ED-4DB2-BD59-A6C34878D82A}">
                    <a16:rowId xmlns:a16="http://schemas.microsoft.com/office/drawing/2014/main" val="112611487"/>
                  </a:ext>
                </a:extLst>
              </a:tr>
              <a:tr h="370840">
                <a:tc>
                  <a:txBody>
                    <a:bodyPr/>
                    <a:lstStyle/>
                    <a:p>
                      <a:pPr algn="ctr"/>
                      <a:r>
                        <a:rPr lang="pl-PL" sz="1600" dirty="0"/>
                        <a:t>Inna zbrodnia</a:t>
                      </a:r>
                    </a:p>
                  </a:txBody>
                  <a:tcPr/>
                </a:tc>
                <a:tc>
                  <a:txBody>
                    <a:bodyPr/>
                    <a:lstStyle/>
                    <a:p>
                      <a:pPr algn="ctr"/>
                      <a:r>
                        <a:rPr lang="pl-PL" sz="1600" dirty="0"/>
                        <a:t>Kara pozbawienia wolności nie niższa od 1/3 dolnej granicy ustawowego zagrożenia</a:t>
                      </a:r>
                    </a:p>
                  </a:txBody>
                  <a:tcPr/>
                </a:tc>
                <a:extLst>
                  <a:ext uri="{0D108BD9-81ED-4DB2-BD59-A6C34878D82A}">
                    <a16:rowId xmlns:a16="http://schemas.microsoft.com/office/drawing/2014/main" val="2540271853"/>
                  </a:ext>
                </a:extLst>
              </a:tr>
              <a:tr h="370840">
                <a:tc>
                  <a:txBody>
                    <a:bodyPr/>
                    <a:lstStyle/>
                    <a:p>
                      <a:pPr algn="ctr"/>
                      <a:r>
                        <a:rPr lang="pl-PL" sz="1600" dirty="0"/>
                        <a:t>Występek, przy czym dolną granicą ustawowego zagrożenia jest kara pozbawienia wolności nie niższa od roku</a:t>
                      </a:r>
                    </a:p>
                  </a:txBody>
                  <a:tcPr/>
                </a:tc>
                <a:tc>
                  <a:txBody>
                    <a:bodyPr/>
                    <a:lstStyle/>
                    <a:p>
                      <a:pPr algn="ctr"/>
                      <a:r>
                        <a:rPr lang="pl-PL" sz="1600" dirty="0"/>
                        <a:t>Grzywna, kara ograniczenia wolności lub kara pozbawienia wolności</a:t>
                      </a:r>
                    </a:p>
                  </a:txBody>
                  <a:tcPr/>
                </a:tc>
                <a:extLst>
                  <a:ext uri="{0D108BD9-81ED-4DB2-BD59-A6C34878D82A}">
                    <a16:rowId xmlns:a16="http://schemas.microsoft.com/office/drawing/2014/main" val="2555944077"/>
                  </a:ext>
                </a:extLst>
              </a:tr>
              <a:tr h="370840">
                <a:tc>
                  <a:txBody>
                    <a:bodyPr/>
                    <a:lstStyle/>
                    <a:p>
                      <a:pPr algn="ctr"/>
                      <a:r>
                        <a:rPr lang="pl-PL" sz="1600" dirty="0"/>
                        <a:t>Występek, przy czym dolną dolną granicą ustawowego zagrożenia jest kara pozbawienia wolności niższa od roku </a:t>
                      </a:r>
                    </a:p>
                  </a:txBody>
                  <a:tcPr/>
                </a:tc>
                <a:tc>
                  <a:txBody>
                    <a:bodyPr/>
                    <a:lstStyle/>
                    <a:p>
                      <a:pPr algn="ctr"/>
                      <a:r>
                        <a:rPr lang="pl-PL" sz="1600" dirty="0"/>
                        <a:t>Grzywna lub ograniczenie wolności</a:t>
                      </a:r>
                    </a:p>
                  </a:txBody>
                  <a:tcPr/>
                </a:tc>
                <a:extLst>
                  <a:ext uri="{0D108BD9-81ED-4DB2-BD59-A6C34878D82A}">
                    <a16:rowId xmlns:a16="http://schemas.microsoft.com/office/drawing/2014/main" val="2077085810"/>
                  </a:ext>
                </a:extLst>
              </a:tr>
              <a:tr h="370840">
                <a:tc>
                  <a:txBody>
                    <a:bodyPr/>
                    <a:lstStyle/>
                    <a:p>
                      <a:pPr algn="ctr"/>
                      <a:r>
                        <a:rPr lang="pl-PL" sz="1600" dirty="0"/>
                        <a:t>Czyn zagrożony więcej niż jedną z kar wymienionych w art. 32 pkt 1-3</a:t>
                      </a:r>
                    </a:p>
                  </a:txBody>
                  <a:tcPr/>
                </a:tc>
                <a:tc>
                  <a:txBody>
                    <a:bodyPr/>
                    <a:lstStyle/>
                    <a:p>
                      <a:pPr algn="ctr"/>
                      <a:r>
                        <a:rPr lang="pl-PL" sz="1600" dirty="0"/>
                        <a:t>Odstąpienie od wymierzenia kary i orzeczenie środka karnego (art. 39 pkt 2-3, 7 i 8 kk.), środka kompensacyjnego lub przepadku</a:t>
                      </a:r>
                    </a:p>
                  </a:txBody>
                  <a:tcPr/>
                </a:tc>
                <a:extLst>
                  <a:ext uri="{0D108BD9-81ED-4DB2-BD59-A6C34878D82A}">
                    <a16:rowId xmlns:a16="http://schemas.microsoft.com/office/drawing/2014/main" val="2460451945"/>
                  </a:ext>
                </a:extLst>
              </a:tr>
            </a:tbl>
          </a:graphicData>
        </a:graphic>
      </p:graphicFrame>
    </p:spTree>
    <p:extLst>
      <p:ext uri="{BB962C8B-B14F-4D97-AF65-F5344CB8AC3E}">
        <p14:creationId xmlns:p14="http://schemas.microsoft.com/office/powerpoint/2010/main" val="28813222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6F1B1-B3C2-E74F-B78D-1192EF1D14F7}"/>
              </a:ext>
            </a:extLst>
          </p:cNvPr>
          <p:cNvSpPr>
            <a:spLocks noGrp="1"/>
          </p:cNvSpPr>
          <p:nvPr>
            <p:ph type="title"/>
          </p:nvPr>
        </p:nvSpPr>
        <p:spPr/>
        <p:txBody>
          <a:bodyPr/>
          <a:lstStyle/>
          <a:p>
            <a:r>
              <a:rPr lang="pl-PL" dirty="0"/>
              <a:t>Nadzwyczajne obostrzenie kary</a:t>
            </a:r>
          </a:p>
        </p:txBody>
      </p:sp>
      <p:sp>
        <p:nvSpPr>
          <p:cNvPr id="3" name="Content Placeholder 2">
            <a:extLst>
              <a:ext uri="{FF2B5EF4-FFF2-40B4-BE49-F238E27FC236}">
                <a16:creationId xmlns:a16="http://schemas.microsoft.com/office/drawing/2014/main" id="{0287907D-BD62-A647-99E7-22421AF180C1}"/>
              </a:ext>
            </a:extLst>
          </p:cNvPr>
          <p:cNvSpPr>
            <a:spLocks noGrp="1"/>
          </p:cNvSpPr>
          <p:nvPr>
            <p:ph idx="1"/>
          </p:nvPr>
        </p:nvSpPr>
        <p:spPr/>
        <p:txBody>
          <a:bodyPr/>
          <a:lstStyle/>
          <a:p>
            <a:pPr marL="0" indent="0" algn="just">
              <a:buNone/>
            </a:pPr>
            <a:r>
              <a:rPr lang="pl-PL" dirty="0"/>
              <a:t>art. 38 </a:t>
            </a:r>
            <a:r>
              <a:rPr lang="pl-PL" b="1" dirty="0"/>
              <a:t>§  1.  </a:t>
            </a:r>
            <a:r>
              <a:rPr lang="pl-PL" dirty="0"/>
              <a:t>Jeżeli ustawa przewiduje obniżenie albo nadzwyczajne obostrzenie górnej granicy ustawowego zagrożenia, a ustawowe zagrożenie obejmuje więcej niż jedną z kar wymienionych w art. 32 pkt 1-3, obniżenie albo obostrzenie odnosi się do każdej z tych kar.</a:t>
            </a:r>
          </a:p>
          <a:p>
            <a:pPr marL="0" indent="0" algn="just">
              <a:buNone/>
            </a:pPr>
            <a:r>
              <a:rPr lang="pl-PL" b="1" dirty="0"/>
              <a:t>§  2.  </a:t>
            </a:r>
            <a:r>
              <a:rPr lang="pl-PL" dirty="0"/>
              <a:t>Kara nadzwyczajnie obostrzona nie może przekroczyć 810 stawek dziennych grzywny, 2 lat ograniczenia wolności lub 20 lat pozbawienia wolności; karę pozbawienia wolności wymierza się w miesiącach i latach.</a:t>
            </a:r>
          </a:p>
          <a:p>
            <a:pPr marL="0" indent="0">
              <a:buNone/>
            </a:pPr>
            <a:endParaRPr lang="pl-PL" dirty="0"/>
          </a:p>
        </p:txBody>
      </p:sp>
    </p:spTree>
    <p:extLst>
      <p:ext uri="{BB962C8B-B14F-4D97-AF65-F5344CB8AC3E}">
        <p14:creationId xmlns:p14="http://schemas.microsoft.com/office/powerpoint/2010/main" val="11257945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0604C-6E0B-7345-9124-8FA1AD56A37E}"/>
              </a:ext>
            </a:extLst>
          </p:cNvPr>
          <p:cNvSpPr>
            <a:spLocks noGrp="1"/>
          </p:cNvSpPr>
          <p:nvPr>
            <p:ph type="title"/>
          </p:nvPr>
        </p:nvSpPr>
        <p:spPr/>
        <p:txBody>
          <a:bodyPr/>
          <a:lstStyle/>
          <a:p>
            <a:r>
              <a:rPr lang="pl-PL" dirty="0"/>
              <a:t>recydywa</a:t>
            </a:r>
          </a:p>
        </p:txBody>
      </p:sp>
      <p:sp>
        <p:nvSpPr>
          <p:cNvPr id="3" name="Content Placeholder 2">
            <a:extLst>
              <a:ext uri="{FF2B5EF4-FFF2-40B4-BE49-F238E27FC236}">
                <a16:creationId xmlns:a16="http://schemas.microsoft.com/office/drawing/2014/main" id="{68DD0D4C-789D-564C-9CBF-C79F3B324966}"/>
              </a:ext>
            </a:extLst>
          </p:cNvPr>
          <p:cNvSpPr>
            <a:spLocks noGrp="1"/>
          </p:cNvSpPr>
          <p:nvPr>
            <p:ph idx="1"/>
          </p:nvPr>
        </p:nvSpPr>
        <p:spPr/>
        <p:txBody>
          <a:bodyPr/>
          <a:lstStyle/>
          <a:p>
            <a:pPr marL="0" indent="0">
              <a:buNone/>
            </a:pPr>
            <a:r>
              <a:rPr lang="pl-PL" dirty="0"/>
              <a:t>Recydywa to powrót jednokrotny lub wielokrotny sprawcy do przestępstwa.</a:t>
            </a:r>
          </a:p>
          <a:p>
            <a:r>
              <a:rPr lang="pl-PL" dirty="0"/>
              <a:t>Recydywa kryminologiczna – powrót sprawcy do przestępstwa niezależnie, czy za poprzednie przestępstwo był już ukarany. </a:t>
            </a:r>
          </a:p>
          <a:p>
            <a:r>
              <a:rPr lang="pl-PL" dirty="0"/>
              <a:t>Recydywa jurydyczna – powrót sprawcy do przestępstwa w sytuacji, gdy był już skazany za przestępstwo</a:t>
            </a:r>
          </a:p>
          <a:p>
            <a:r>
              <a:rPr lang="pl-PL" dirty="0"/>
              <a:t>Recydywa penitencjarna – ponowne odbywanie kary pozbawienia wolności</a:t>
            </a:r>
          </a:p>
        </p:txBody>
      </p:sp>
    </p:spTree>
    <p:extLst>
      <p:ext uri="{BB962C8B-B14F-4D97-AF65-F5344CB8AC3E}">
        <p14:creationId xmlns:p14="http://schemas.microsoft.com/office/powerpoint/2010/main" val="3143551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02643-2F4D-A64A-9AA9-F17E15989DB9}"/>
              </a:ext>
            </a:extLst>
          </p:cNvPr>
          <p:cNvSpPr>
            <a:spLocks noGrp="1"/>
          </p:cNvSpPr>
          <p:nvPr>
            <p:ph type="title"/>
          </p:nvPr>
        </p:nvSpPr>
        <p:spPr/>
        <p:txBody>
          <a:bodyPr/>
          <a:lstStyle/>
          <a:p>
            <a:r>
              <a:rPr lang="pl-PL" dirty="0"/>
              <a:t>Recydywa szczególna podstawowa</a:t>
            </a:r>
          </a:p>
        </p:txBody>
      </p:sp>
      <p:sp>
        <p:nvSpPr>
          <p:cNvPr id="3" name="Content Placeholder 2">
            <a:extLst>
              <a:ext uri="{FF2B5EF4-FFF2-40B4-BE49-F238E27FC236}">
                <a16:creationId xmlns:a16="http://schemas.microsoft.com/office/drawing/2014/main" id="{D71A7118-32F5-4E45-89B3-CF8EE10D09CE}"/>
              </a:ext>
            </a:extLst>
          </p:cNvPr>
          <p:cNvSpPr>
            <a:spLocks noGrp="1"/>
          </p:cNvSpPr>
          <p:nvPr>
            <p:ph idx="1"/>
          </p:nvPr>
        </p:nvSpPr>
        <p:spPr/>
        <p:txBody>
          <a:bodyPr/>
          <a:lstStyle/>
          <a:p>
            <a:pPr marL="0" indent="0">
              <a:buNone/>
            </a:pPr>
            <a:r>
              <a:rPr lang="pl-PL" dirty="0"/>
              <a:t>Przesłanki (art. 64 § 1 k.k.) </a:t>
            </a:r>
          </a:p>
          <a:p>
            <a:r>
              <a:rPr lang="pl-PL" dirty="0"/>
              <a:t>skazanie za poprzednie umyślne przestępstwo na karę pozbawienia wolności</a:t>
            </a:r>
          </a:p>
          <a:p>
            <a:r>
              <a:rPr lang="pl-PL" dirty="0"/>
              <a:t>odbycie co najmniej 6 miesięcy kary pozbawienia wolności</a:t>
            </a:r>
          </a:p>
          <a:p>
            <a:r>
              <a:rPr lang="pl-PL" dirty="0"/>
              <a:t>popełnienie nowego przestępstwa przed upływem 5 lat od zakończenia odbywania poprzedniej kary</a:t>
            </a:r>
          </a:p>
          <a:p>
            <a:r>
              <a:rPr lang="pl-PL" dirty="0"/>
              <a:t>nowe przestępstwo musi być umyślne i podobne do tego, za które sprawca był skazany</a:t>
            </a:r>
          </a:p>
        </p:txBody>
      </p:sp>
    </p:spTree>
    <p:extLst>
      <p:ext uri="{BB962C8B-B14F-4D97-AF65-F5344CB8AC3E}">
        <p14:creationId xmlns:p14="http://schemas.microsoft.com/office/powerpoint/2010/main" val="17316617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069C3-E187-7F47-A311-54D485D3EC12}"/>
              </a:ext>
            </a:extLst>
          </p:cNvPr>
          <p:cNvSpPr>
            <a:spLocks noGrp="1"/>
          </p:cNvSpPr>
          <p:nvPr>
            <p:ph type="title"/>
          </p:nvPr>
        </p:nvSpPr>
        <p:spPr/>
        <p:txBody>
          <a:bodyPr/>
          <a:lstStyle/>
          <a:p>
            <a:r>
              <a:rPr lang="pl-PL" dirty="0"/>
              <a:t>Recydywa szczególna podstawowa</a:t>
            </a:r>
          </a:p>
        </p:txBody>
      </p:sp>
      <p:sp>
        <p:nvSpPr>
          <p:cNvPr id="3" name="Content Placeholder 2">
            <a:extLst>
              <a:ext uri="{FF2B5EF4-FFF2-40B4-BE49-F238E27FC236}">
                <a16:creationId xmlns:a16="http://schemas.microsoft.com/office/drawing/2014/main" id="{63A55C68-7B4E-F446-9B13-77716BC4044B}"/>
              </a:ext>
            </a:extLst>
          </p:cNvPr>
          <p:cNvSpPr>
            <a:spLocks noGrp="1"/>
          </p:cNvSpPr>
          <p:nvPr>
            <p:ph idx="1"/>
          </p:nvPr>
        </p:nvSpPr>
        <p:spPr/>
        <p:txBody>
          <a:bodyPr/>
          <a:lstStyle/>
          <a:p>
            <a:pPr marL="0" indent="0" algn="just">
              <a:buNone/>
            </a:pPr>
            <a:r>
              <a:rPr lang="pl-PL" b="1" dirty="0"/>
              <a:t>art. 115 §  3.  </a:t>
            </a:r>
            <a:r>
              <a:rPr lang="pl-PL" dirty="0"/>
              <a:t>Przestępstwami podobnymi są przestępstwa należące do tego samego rodzaju; przestępstwa z zastosowaniem przemocy lub groźby jej użycia albo przestępstwa popełnione w celu osiągnięcia korzyści majątkowej uważa się za przestępstwa podobne.</a:t>
            </a:r>
          </a:p>
          <a:p>
            <a:pPr marL="0" indent="0" algn="just">
              <a:buNone/>
            </a:pPr>
            <a:r>
              <a:rPr lang="pl-PL" b="1" dirty="0"/>
              <a:t>§  4.  </a:t>
            </a:r>
            <a:r>
              <a:rPr lang="pl-PL" dirty="0"/>
              <a:t>Korzyścią majątkową lub osobistą jest korzyść zarówno dla siebie, jak i dla kogo innego.</a:t>
            </a:r>
          </a:p>
        </p:txBody>
      </p:sp>
    </p:spTree>
    <p:extLst>
      <p:ext uri="{BB962C8B-B14F-4D97-AF65-F5344CB8AC3E}">
        <p14:creationId xmlns:p14="http://schemas.microsoft.com/office/powerpoint/2010/main" val="2037290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82EA880-3D87-5A41-8B08-B7B2B2EADD13}"/>
              </a:ext>
            </a:extLst>
          </p:cNvPr>
          <p:cNvGraphicFramePr>
            <a:graphicFrameLocks noGrp="1"/>
          </p:cNvGraphicFramePr>
          <p:nvPr>
            <p:ph idx="1"/>
            <p:extLst>
              <p:ext uri="{D42A27DB-BD31-4B8C-83A1-F6EECF244321}">
                <p14:modId xmlns:p14="http://schemas.microsoft.com/office/powerpoint/2010/main" val="3298991454"/>
              </p:ext>
            </p:extLst>
          </p:nvPr>
        </p:nvGraphicFramePr>
        <p:xfrm>
          <a:off x="943429" y="899887"/>
          <a:ext cx="10319657" cy="48405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805579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BE4C0-6DA2-D945-991F-6DC36A3B6F00}"/>
              </a:ext>
            </a:extLst>
          </p:cNvPr>
          <p:cNvSpPr>
            <a:spLocks noGrp="1"/>
          </p:cNvSpPr>
          <p:nvPr>
            <p:ph type="title"/>
          </p:nvPr>
        </p:nvSpPr>
        <p:spPr/>
        <p:txBody>
          <a:bodyPr/>
          <a:lstStyle/>
          <a:p>
            <a:r>
              <a:rPr lang="pl-PL" dirty="0"/>
              <a:t>Konsekwencje recydywy szczególnej podstawowej</a:t>
            </a:r>
          </a:p>
        </p:txBody>
      </p:sp>
      <p:sp>
        <p:nvSpPr>
          <p:cNvPr id="3" name="Content Placeholder 2">
            <a:extLst>
              <a:ext uri="{FF2B5EF4-FFF2-40B4-BE49-F238E27FC236}">
                <a16:creationId xmlns:a16="http://schemas.microsoft.com/office/drawing/2014/main" id="{5D2B5E7B-F3BF-FA41-9900-674B31B59956}"/>
              </a:ext>
            </a:extLst>
          </p:cNvPr>
          <p:cNvSpPr>
            <a:spLocks noGrp="1"/>
          </p:cNvSpPr>
          <p:nvPr>
            <p:ph idx="1"/>
          </p:nvPr>
        </p:nvSpPr>
        <p:spPr/>
        <p:txBody>
          <a:bodyPr>
            <a:normAutofit fontScale="92500" lnSpcReduction="10000"/>
          </a:bodyPr>
          <a:lstStyle/>
          <a:p>
            <a:pPr marL="0" indent="0" algn="just">
              <a:buNone/>
            </a:pPr>
            <a:r>
              <a:rPr lang="pl-PL" b="1" dirty="0"/>
              <a:t>art. 64 § 1 kk </a:t>
            </a:r>
            <a:r>
              <a:rPr lang="pl-PL" dirty="0"/>
              <a:t>Jeżeli sprawca skazany za przestępstwo umyślne na karę pozbawienia wolności popełnia w ciągu 5 lat po odbyciu co najmniej 6 miesięcy kary umyślne przestępstwo podobne do przestępstwa, za które był już skazany, sąd </a:t>
            </a:r>
            <a:r>
              <a:rPr lang="pl-PL" b="1" u="sng" dirty="0"/>
              <a:t>może</a:t>
            </a:r>
            <a:r>
              <a:rPr lang="pl-PL" dirty="0"/>
              <a:t> wymierzyć karę przewidzianą za przypisane sprawcy przestępstwo </a:t>
            </a:r>
            <a:r>
              <a:rPr lang="pl-PL" b="1" u="sng" dirty="0"/>
              <a:t>w wysokości do górnej granicy ustawowego zagrożenia zwiększonego o połowę</a:t>
            </a:r>
            <a:r>
              <a:rPr lang="pl-PL" dirty="0"/>
              <a:t>.</a:t>
            </a:r>
          </a:p>
          <a:p>
            <a:pPr marL="0" indent="0" algn="just">
              <a:buNone/>
            </a:pPr>
            <a:r>
              <a:rPr lang="pl-PL" dirty="0"/>
              <a:t>a także: </a:t>
            </a:r>
          </a:p>
          <a:p>
            <a:pPr algn="just"/>
            <a:r>
              <a:rPr lang="pl-PL" dirty="0"/>
              <a:t>Brak możliwości zawieszenia wykonania kary pozbawienia wolności (art. 69 § 1 kk)</a:t>
            </a:r>
          </a:p>
          <a:p>
            <a:pPr algn="just"/>
            <a:r>
              <a:rPr lang="pl-PL" dirty="0"/>
              <a:t>Warunkowe zwolnienie z reszty odbycia kary może nastąpić dopiero po odbyciu 2/3 kary (art. 78 § 2 kk)</a:t>
            </a:r>
          </a:p>
          <a:p>
            <a:pPr algn="just"/>
            <a:r>
              <a:rPr lang="pl-PL" dirty="0"/>
              <a:t>podwyższenie górnego ustawowego zagrożenia nie dotyczy zbrodni</a:t>
            </a:r>
          </a:p>
        </p:txBody>
      </p:sp>
    </p:spTree>
    <p:extLst>
      <p:ext uri="{BB962C8B-B14F-4D97-AF65-F5344CB8AC3E}">
        <p14:creationId xmlns:p14="http://schemas.microsoft.com/office/powerpoint/2010/main" val="7336277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578B4-2A32-A440-9E25-07E2BE39C104}"/>
              </a:ext>
            </a:extLst>
          </p:cNvPr>
          <p:cNvSpPr>
            <a:spLocks noGrp="1"/>
          </p:cNvSpPr>
          <p:nvPr>
            <p:ph type="title"/>
          </p:nvPr>
        </p:nvSpPr>
        <p:spPr/>
        <p:txBody>
          <a:bodyPr/>
          <a:lstStyle/>
          <a:p>
            <a:r>
              <a:rPr lang="pl-PL" dirty="0"/>
              <a:t>Recydywa szczególna wielokrotna</a:t>
            </a:r>
          </a:p>
        </p:txBody>
      </p:sp>
      <p:sp>
        <p:nvSpPr>
          <p:cNvPr id="3" name="Content Placeholder 2">
            <a:extLst>
              <a:ext uri="{FF2B5EF4-FFF2-40B4-BE49-F238E27FC236}">
                <a16:creationId xmlns:a16="http://schemas.microsoft.com/office/drawing/2014/main" id="{99D02CDB-ADD2-4D40-966D-14D2B6E187E2}"/>
              </a:ext>
            </a:extLst>
          </p:cNvPr>
          <p:cNvSpPr>
            <a:spLocks noGrp="1"/>
          </p:cNvSpPr>
          <p:nvPr>
            <p:ph idx="1"/>
          </p:nvPr>
        </p:nvSpPr>
        <p:spPr/>
        <p:txBody>
          <a:bodyPr>
            <a:normAutofit fontScale="92500" lnSpcReduction="20000"/>
          </a:bodyPr>
          <a:lstStyle/>
          <a:p>
            <a:pPr marL="0" indent="0" algn="just">
              <a:buNone/>
            </a:pPr>
            <a:r>
              <a:rPr lang="pl-PL" dirty="0"/>
              <a:t>Recydywa szczególna wielokrotna (art. 64 § 2 kk) zachodzi, gdy: </a:t>
            </a:r>
          </a:p>
          <a:p>
            <a:pPr algn="just"/>
            <a:r>
              <a:rPr lang="pl-PL" dirty="0"/>
              <a:t>Sprawca był już uprzednio skazany w warunkach recydywy podstawowej (czyli był już uprzednio przynajmniej dwukrotnie skazany) </a:t>
            </a:r>
          </a:p>
          <a:p>
            <a:pPr algn="just"/>
            <a:r>
              <a:rPr lang="pl-PL" dirty="0"/>
              <a:t>Łącznie odbył co najmniej rok kary pozbawienia wolności</a:t>
            </a:r>
          </a:p>
          <a:p>
            <a:pPr algn="just"/>
            <a:r>
              <a:rPr lang="pl-PL" dirty="0"/>
              <a:t>Nowe przestępstwo popełnił przed upływem 5 lat po odbyciu ostatniej kary (w całości lub w części) </a:t>
            </a:r>
          </a:p>
          <a:p>
            <a:pPr algn="just"/>
            <a:r>
              <a:rPr lang="pl-PL" dirty="0"/>
              <a:t>Nowe przestępstwo jest umyślne</a:t>
            </a:r>
          </a:p>
          <a:p>
            <a:pPr algn="just"/>
            <a:r>
              <a:rPr lang="pl-PL" dirty="0"/>
              <a:t>Sprawca ponownie popełnia przestępstwo, które skierowane jest przeciwko życiu lub zdrowiu bądź stanowi przestępstwo zgwałcenia, rozboju, kradzieży z włamaniem lub inne przestępstwo przeciwko mieniu popełnione z użyciem przemocy lub groźby jej użycia.</a:t>
            </a:r>
          </a:p>
        </p:txBody>
      </p:sp>
    </p:spTree>
    <p:extLst>
      <p:ext uri="{BB962C8B-B14F-4D97-AF65-F5344CB8AC3E}">
        <p14:creationId xmlns:p14="http://schemas.microsoft.com/office/powerpoint/2010/main" val="9092633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1087F-0CD3-9144-B416-F129ACFD1240}"/>
              </a:ext>
            </a:extLst>
          </p:cNvPr>
          <p:cNvSpPr>
            <a:spLocks noGrp="1"/>
          </p:cNvSpPr>
          <p:nvPr>
            <p:ph type="title"/>
          </p:nvPr>
        </p:nvSpPr>
        <p:spPr/>
        <p:txBody>
          <a:bodyPr/>
          <a:lstStyle/>
          <a:p>
            <a:r>
              <a:rPr lang="pl-PL" dirty="0"/>
              <a:t>Recydywa szczególna wielokrotna</a:t>
            </a:r>
          </a:p>
        </p:txBody>
      </p:sp>
      <p:sp>
        <p:nvSpPr>
          <p:cNvPr id="3" name="Content Placeholder 2">
            <a:extLst>
              <a:ext uri="{FF2B5EF4-FFF2-40B4-BE49-F238E27FC236}">
                <a16:creationId xmlns:a16="http://schemas.microsoft.com/office/drawing/2014/main" id="{6DE4DA40-FF2C-CA49-B871-25509414324E}"/>
              </a:ext>
            </a:extLst>
          </p:cNvPr>
          <p:cNvSpPr>
            <a:spLocks noGrp="1"/>
          </p:cNvSpPr>
          <p:nvPr>
            <p:ph idx="1"/>
          </p:nvPr>
        </p:nvSpPr>
        <p:spPr/>
        <p:txBody>
          <a:bodyPr/>
          <a:lstStyle/>
          <a:p>
            <a:pPr marL="0" indent="0" algn="ctr">
              <a:buNone/>
            </a:pPr>
            <a:r>
              <a:rPr lang="pl-PL" dirty="0"/>
              <a:t>Uchwała Sądu Najwyższego z dnia 25 kwietnia 1996 r. I KZP 3/96, OSNKW 1996/5-6/23</a:t>
            </a:r>
          </a:p>
          <a:p>
            <a:pPr marL="0" indent="0" algn="just">
              <a:buNone/>
            </a:pPr>
            <a:r>
              <a:rPr lang="pl-PL" dirty="0"/>
              <a:t>Użyte w art. 60 § 2 k.k. określenie "</a:t>
            </a:r>
            <a:r>
              <a:rPr lang="pl-PL" b="1" dirty="0"/>
              <a:t>ponownie</a:t>
            </a:r>
            <a:r>
              <a:rPr lang="pl-PL" dirty="0"/>
              <a:t>" oznacza, że dla przyjęcia powrotu sprawcy do przestępstwa - popełnionego w warunkach określonych w tym przepisie - konieczne jest uprzednie skazanie sprawcy z zastosowaniem art. 60 § 1 k.k., ale nie za jakiekolwiek przestępstwo umyślne, lecz albo za takie samo przestępstwo, jak aktualnie zarzucone (tożsamość jednostkowa), albo za przestępstwo należące do tej samej grupy przestępstw, które zostały wymienione w art. 60 § 2 k.k. (tożsamość rodzajowa).</a:t>
            </a:r>
            <a:endParaRPr lang="pl-PL" b="1" dirty="0"/>
          </a:p>
          <a:p>
            <a:pPr marL="0" indent="0">
              <a:buNone/>
            </a:pPr>
            <a:endParaRPr lang="pl-PL" dirty="0"/>
          </a:p>
        </p:txBody>
      </p:sp>
    </p:spTree>
    <p:extLst>
      <p:ext uri="{BB962C8B-B14F-4D97-AF65-F5344CB8AC3E}">
        <p14:creationId xmlns:p14="http://schemas.microsoft.com/office/powerpoint/2010/main" val="40990258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700B6-E303-0841-8C31-2D671A5A59B9}"/>
              </a:ext>
            </a:extLst>
          </p:cNvPr>
          <p:cNvSpPr>
            <a:spLocks noGrp="1"/>
          </p:cNvSpPr>
          <p:nvPr>
            <p:ph type="title"/>
          </p:nvPr>
        </p:nvSpPr>
        <p:spPr/>
        <p:txBody>
          <a:bodyPr/>
          <a:lstStyle/>
          <a:p>
            <a:r>
              <a:rPr lang="pl-PL" dirty="0"/>
              <a:t>Konsekwencje recydywy szczególnej wielokrotnej</a:t>
            </a:r>
          </a:p>
        </p:txBody>
      </p:sp>
      <p:sp>
        <p:nvSpPr>
          <p:cNvPr id="3" name="Content Placeholder 2">
            <a:extLst>
              <a:ext uri="{FF2B5EF4-FFF2-40B4-BE49-F238E27FC236}">
                <a16:creationId xmlns:a16="http://schemas.microsoft.com/office/drawing/2014/main" id="{E38CD741-6A43-6949-BEEE-3CAD2B750234}"/>
              </a:ext>
            </a:extLst>
          </p:cNvPr>
          <p:cNvSpPr>
            <a:spLocks noGrp="1"/>
          </p:cNvSpPr>
          <p:nvPr>
            <p:ph idx="1"/>
          </p:nvPr>
        </p:nvSpPr>
        <p:spPr/>
        <p:txBody>
          <a:bodyPr/>
          <a:lstStyle/>
          <a:p>
            <a:pPr algn="just"/>
            <a:r>
              <a:rPr lang="pl-PL" dirty="0"/>
              <a:t>sąd wymierza karę </a:t>
            </a:r>
            <a:r>
              <a:rPr lang="pl-PL" b="1" dirty="0"/>
              <a:t>pozbawienia wolności </a:t>
            </a:r>
            <a:r>
              <a:rPr lang="pl-PL" dirty="0"/>
              <a:t>przewidzianą za przypisane przestępstwo w wysokości </a:t>
            </a:r>
            <a:r>
              <a:rPr lang="pl-PL" b="1" dirty="0"/>
              <a:t>powyżej dolnej granicy </a:t>
            </a:r>
            <a:r>
              <a:rPr lang="pl-PL" dirty="0"/>
              <a:t>ustawowego zagrożenia, a może ją wymierzyć </a:t>
            </a:r>
            <a:r>
              <a:rPr lang="pl-PL" b="1" dirty="0"/>
              <a:t>do górnej granicy ustawowego zagrożenia zwiększonego o połowę. </a:t>
            </a:r>
            <a:r>
              <a:rPr lang="pl-PL" dirty="0"/>
              <a:t>(art. 64 § 2 kk)</a:t>
            </a:r>
          </a:p>
          <a:p>
            <a:pPr algn="just"/>
            <a:r>
              <a:rPr lang="pl-PL" dirty="0"/>
              <a:t>Nie można zastosować warunkowego zawieszenia kary pozbawienia wolności (art. 69 § 1 kk) </a:t>
            </a:r>
          </a:p>
          <a:p>
            <a:pPr algn="just"/>
            <a:r>
              <a:rPr lang="pl-PL" dirty="0"/>
              <a:t>Warunkowe zwolnienie jest możliwe dopiero po odbyciu 2/3 kary, nie wcześniej niż po roku (art. 78 § 2 kk) </a:t>
            </a:r>
          </a:p>
          <a:p>
            <a:pPr algn="just"/>
            <a:r>
              <a:rPr lang="pl-PL" dirty="0"/>
              <a:t>podwyższenie górnego ustawowego zagrożenia nie dotyczy zbrodni</a:t>
            </a:r>
          </a:p>
        </p:txBody>
      </p:sp>
    </p:spTree>
    <p:extLst>
      <p:ext uri="{BB962C8B-B14F-4D97-AF65-F5344CB8AC3E}">
        <p14:creationId xmlns:p14="http://schemas.microsoft.com/office/powerpoint/2010/main" val="14859136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2CFEA-E8D2-D64D-BA14-683346F52792}"/>
              </a:ext>
            </a:extLst>
          </p:cNvPr>
          <p:cNvSpPr>
            <a:spLocks noGrp="1"/>
          </p:cNvSpPr>
          <p:nvPr>
            <p:ph type="title"/>
          </p:nvPr>
        </p:nvSpPr>
        <p:spPr>
          <a:xfrm>
            <a:off x="2231136" y="740229"/>
            <a:ext cx="7729728" cy="1413183"/>
          </a:xfrm>
        </p:spPr>
        <p:txBody>
          <a:bodyPr>
            <a:normAutofit fontScale="90000"/>
          </a:bodyPr>
          <a:lstStyle/>
          <a:p>
            <a:r>
              <a:rPr lang="pl-PL" dirty="0"/>
              <a:t>Przestępstwo jako stałe źródło dochodu lub o charakterze zorganizowanym bądź terrorystycznym</a:t>
            </a:r>
          </a:p>
        </p:txBody>
      </p:sp>
      <p:sp>
        <p:nvSpPr>
          <p:cNvPr id="3" name="Content Placeholder 2">
            <a:extLst>
              <a:ext uri="{FF2B5EF4-FFF2-40B4-BE49-F238E27FC236}">
                <a16:creationId xmlns:a16="http://schemas.microsoft.com/office/drawing/2014/main" id="{34BB3DCE-D207-324A-A172-B32BC58528BC}"/>
              </a:ext>
            </a:extLst>
          </p:cNvPr>
          <p:cNvSpPr>
            <a:spLocks noGrp="1"/>
          </p:cNvSpPr>
          <p:nvPr>
            <p:ph idx="1"/>
          </p:nvPr>
        </p:nvSpPr>
        <p:spPr/>
        <p:txBody>
          <a:bodyPr/>
          <a:lstStyle/>
          <a:p>
            <a:pPr marL="0" indent="0" algn="just">
              <a:buNone/>
            </a:pPr>
            <a:r>
              <a:rPr lang="pl-PL" dirty="0"/>
              <a:t>art. 65 </a:t>
            </a:r>
            <a:r>
              <a:rPr lang="pl-PL" b="1" dirty="0"/>
              <a:t>§ 1. kk </a:t>
            </a:r>
            <a:r>
              <a:rPr lang="pl-PL" dirty="0"/>
              <a:t>Przepisy dotyczące wymiaru kary, środków karnych oraz środków związanych z poddaniem sprawcy próbie, przewidziane wobec sprawcy określonego w art. 64 § 2, stosuje się także do sprawcy, który z popełnienia przestępstwa uczynił sobie stałe źródło dochodu lub popełnia przestępstwo działając w zorganizowanej grupie albo związku mających na celu popełnienie przestępstwa oraz wobec sprawcy przestępstwa o charakterze terrorystycznym.</a:t>
            </a:r>
          </a:p>
          <a:p>
            <a:pPr marL="0" indent="0" algn="just">
              <a:buNone/>
            </a:pPr>
            <a:r>
              <a:rPr lang="pl-PL" b="1" dirty="0"/>
              <a:t>§ 2. </a:t>
            </a:r>
            <a:r>
              <a:rPr lang="pl-PL" dirty="0"/>
              <a:t>Do sprawcy przestępstwa z art. 258 mają odpowiednie zastosowanie przepisy dotyczące sprawcy określonego w art. 64 § 2, z wyjątkiem przewidzianego w tym przepisie zaostrzenia kary.</a:t>
            </a:r>
          </a:p>
          <a:p>
            <a:pPr algn="just"/>
            <a:endParaRPr lang="pl-PL" dirty="0"/>
          </a:p>
        </p:txBody>
      </p:sp>
    </p:spTree>
    <p:extLst>
      <p:ext uri="{BB962C8B-B14F-4D97-AF65-F5344CB8AC3E}">
        <p14:creationId xmlns:p14="http://schemas.microsoft.com/office/powerpoint/2010/main" val="16253576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85BFC-78E2-A545-BE10-CBE228B9CE18}"/>
              </a:ext>
            </a:extLst>
          </p:cNvPr>
          <p:cNvSpPr>
            <a:spLocks noGrp="1"/>
          </p:cNvSpPr>
          <p:nvPr>
            <p:ph type="title"/>
          </p:nvPr>
        </p:nvSpPr>
        <p:spPr>
          <a:xfrm>
            <a:off x="2231136" y="638629"/>
            <a:ext cx="7729728" cy="1514783"/>
          </a:xfrm>
        </p:spPr>
        <p:txBody>
          <a:bodyPr>
            <a:normAutofit/>
          </a:bodyPr>
          <a:lstStyle/>
          <a:p>
            <a:r>
              <a:rPr lang="pl-PL" dirty="0"/>
              <a:t>Przestępstwo jako stałe źródło dochodu</a:t>
            </a:r>
          </a:p>
        </p:txBody>
      </p:sp>
      <p:sp>
        <p:nvSpPr>
          <p:cNvPr id="3" name="Content Placeholder 2">
            <a:extLst>
              <a:ext uri="{FF2B5EF4-FFF2-40B4-BE49-F238E27FC236}">
                <a16:creationId xmlns:a16="http://schemas.microsoft.com/office/drawing/2014/main" id="{8E21FE19-6673-8F4D-B346-72F7FA5832C1}"/>
              </a:ext>
            </a:extLst>
          </p:cNvPr>
          <p:cNvSpPr>
            <a:spLocks noGrp="1"/>
          </p:cNvSpPr>
          <p:nvPr>
            <p:ph idx="1"/>
          </p:nvPr>
        </p:nvSpPr>
        <p:spPr/>
        <p:txBody>
          <a:bodyPr/>
          <a:lstStyle/>
          <a:p>
            <a:r>
              <a:rPr lang="pl-PL" dirty="0"/>
              <a:t>Przesłanka ,,stałego źródła dochodu” jest spełniona zarówno wtedy, gdy działalność przestępcza stanowi główne, jak i uboczne, dodatkowe źródło dochodu (wyrok SN z 20.12.1971 r. I KR 249/71, OSNKW 1972/5)</a:t>
            </a:r>
          </a:p>
          <a:p>
            <a:r>
              <a:rPr lang="pl-PL" dirty="0"/>
              <a:t>Dochód musi cechować stałość jego uzyskiwania. Nie wystarczy sporadyczne osiąganie dochodów, gdyż z pojęciem stałości łączy się wielość, długość okresu i częstotliwość jego osiągania (wyrok SN z 18.10.1985 r., </a:t>
            </a:r>
            <a:r>
              <a:rPr lang="pl-PL" dirty="0" err="1"/>
              <a:t>Rw</a:t>
            </a:r>
            <a:r>
              <a:rPr lang="pl-PL" dirty="0"/>
              <a:t> 862/85, OSNKW 1986/7-8, poz. 52)</a:t>
            </a:r>
          </a:p>
        </p:txBody>
      </p:sp>
    </p:spTree>
    <p:extLst>
      <p:ext uri="{BB962C8B-B14F-4D97-AF65-F5344CB8AC3E}">
        <p14:creationId xmlns:p14="http://schemas.microsoft.com/office/powerpoint/2010/main" val="19332795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7797C-BC84-5E45-96B8-327F0BE71DB4}"/>
              </a:ext>
            </a:extLst>
          </p:cNvPr>
          <p:cNvSpPr>
            <a:spLocks noGrp="1"/>
          </p:cNvSpPr>
          <p:nvPr>
            <p:ph type="title"/>
          </p:nvPr>
        </p:nvSpPr>
        <p:spPr/>
        <p:txBody>
          <a:bodyPr>
            <a:normAutofit fontScale="90000"/>
          </a:bodyPr>
          <a:lstStyle/>
          <a:p>
            <a:r>
              <a:rPr lang="pl-PL" dirty="0"/>
              <a:t>Przestępstwo popełnione w zorganizowanej grupie lub związku przestępczym</a:t>
            </a:r>
          </a:p>
        </p:txBody>
      </p:sp>
      <p:sp>
        <p:nvSpPr>
          <p:cNvPr id="3" name="Content Placeholder 2">
            <a:extLst>
              <a:ext uri="{FF2B5EF4-FFF2-40B4-BE49-F238E27FC236}">
                <a16:creationId xmlns:a16="http://schemas.microsoft.com/office/drawing/2014/main" id="{FB36EA5C-1C3B-3F44-A2B5-EA4C41CDD3EC}"/>
              </a:ext>
            </a:extLst>
          </p:cNvPr>
          <p:cNvSpPr>
            <a:spLocks noGrp="1"/>
          </p:cNvSpPr>
          <p:nvPr>
            <p:ph idx="1"/>
          </p:nvPr>
        </p:nvSpPr>
        <p:spPr/>
        <p:txBody>
          <a:bodyPr>
            <a:noAutofit/>
          </a:bodyPr>
          <a:lstStyle/>
          <a:p>
            <a:pPr algn="just"/>
            <a:r>
              <a:rPr lang="pl-PL" sz="1600" b="1" dirty="0"/>
              <a:t>Zorganizowana grupa </a:t>
            </a:r>
            <a:r>
              <a:rPr lang="pl-PL" sz="1600" dirty="0"/>
              <a:t>– grupa co najmniej 3 osób, charakteryzująca się niskim stopniem zorganizowania, której celem jest popełnianie przestępstw. Niektóre elementy wewnętrznej organizacji polegają na podziale ról i koordynacji działania. Członkowie grupy nie muszą się znać osobiście, jednak zdają sobie sprawę z tego, że działają w zorganizowanej grupie przestępczej. </a:t>
            </a:r>
          </a:p>
          <a:p>
            <a:pPr algn="just"/>
            <a:r>
              <a:rPr lang="pl-PL" sz="1600" b="1" dirty="0"/>
              <a:t>Związek przestępczy </a:t>
            </a:r>
            <a:r>
              <a:rPr lang="pl-PL" sz="1600" dirty="0"/>
              <a:t>– posiada o wiele wyższy stopień zorganizowania. Jest to związek co najmniej 3 osób, w którym są wyraźne rygory organizacyjne, a osoby zobowiązane do wykonywania poleceń spotykają się w razie ich niewykonania z ustalonymi konsekwencjami. Charakterystyczne jest trwałe kierownictwo, ustalona dyscyplina, hierarchiczność, podział ról. </a:t>
            </a:r>
          </a:p>
          <a:p>
            <a:pPr marL="0" indent="0" algn="just">
              <a:buNone/>
            </a:pPr>
            <a:r>
              <a:rPr lang="pl-PL" sz="1600" dirty="0"/>
              <a:t>Niewystarczające jest jedynie należenie do zorganizowanej grupy lub związku przestępczego (wówczas jest to przestępstwo z art. 258 § 1 kk). Dla przyjęcia art. 65 § 1 kk konieczne jest popełnienie chociażby jednego przestępstwa działając w grupie lub w związku przestępczym. </a:t>
            </a:r>
          </a:p>
        </p:txBody>
      </p:sp>
    </p:spTree>
    <p:extLst>
      <p:ext uri="{BB962C8B-B14F-4D97-AF65-F5344CB8AC3E}">
        <p14:creationId xmlns:p14="http://schemas.microsoft.com/office/powerpoint/2010/main" val="4179371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87792-9B4A-9D4F-8283-EC7F6556E21B}"/>
              </a:ext>
            </a:extLst>
          </p:cNvPr>
          <p:cNvSpPr>
            <a:spLocks noGrp="1"/>
          </p:cNvSpPr>
          <p:nvPr>
            <p:ph type="title"/>
          </p:nvPr>
        </p:nvSpPr>
        <p:spPr/>
        <p:txBody>
          <a:bodyPr/>
          <a:lstStyle/>
          <a:p>
            <a:r>
              <a:rPr lang="pl-PL" dirty="0"/>
              <a:t>Przestępstwo o charakterze terrorystycznym</a:t>
            </a:r>
          </a:p>
        </p:txBody>
      </p:sp>
      <p:sp>
        <p:nvSpPr>
          <p:cNvPr id="3" name="Content Placeholder 2">
            <a:extLst>
              <a:ext uri="{FF2B5EF4-FFF2-40B4-BE49-F238E27FC236}">
                <a16:creationId xmlns:a16="http://schemas.microsoft.com/office/drawing/2014/main" id="{208FE336-D66C-3A41-8E53-5E853D915BA1}"/>
              </a:ext>
            </a:extLst>
          </p:cNvPr>
          <p:cNvSpPr>
            <a:spLocks noGrp="1"/>
          </p:cNvSpPr>
          <p:nvPr>
            <p:ph idx="1"/>
          </p:nvPr>
        </p:nvSpPr>
        <p:spPr/>
        <p:txBody>
          <a:bodyPr>
            <a:normAutofit fontScale="92500" lnSpcReduction="20000"/>
          </a:bodyPr>
          <a:lstStyle/>
          <a:p>
            <a:pPr marL="0" indent="0" algn="just">
              <a:buNone/>
            </a:pPr>
            <a:br>
              <a:rPr lang="pl-PL" b="1" dirty="0"/>
            </a:br>
            <a:r>
              <a:rPr lang="pl-PL" b="1" dirty="0"/>
              <a:t>art.  115 §  20.  </a:t>
            </a:r>
            <a:r>
              <a:rPr lang="pl-PL" dirty="0"/>
              <a:t>Przestępstwem o charakterze terrorystycznym jest czyn zabroniony zagrożony karą pozbawienia wolności, której górna granica wynosi co najmniej 5 lat, popełniony w celu:</a:t>
            </a:r>
          </a:p>
          <a:p>
            <a:pPr marL="0" indent="0" algn="just">
              <a:buNone/>
            </a:pPr>
            <a:r>
              <a:rPr lang="pl-PL" dirty="0"/>
              <a:t>1) poważnego zastraszenia wielu osób,</a:t>
            </a:r>
          </a:p>
          <a:p>
            <a:pPr marL="0" indent="0" algn="just">
              <a:buNone/>
            </a:pPr>
            <a:r>
              <a:rPr lang="pl-PL" dirty="0"/>
              <a:t>2) zmuszenia organu władzy publicznej Rzeczypospolitej Polskiej lub innego państwa albo organu organizacji międzynarodowej do podjęcia lub zaniechania określonych czynności,</a:t>
            </a:r>
          </a:p>
          <a:p>
            <a:pPr marL="0" indent="0" algn="just">
              <a:buNone/>
            </a:pPr>
            <a:r>
              <a:rPr lang="pl-PL" dirty="0"/>
              <a:t>3) wywołania poważnych zakłóceń w ustroju lub gospodarce Rzeczypospolitej Polskiej, innego państwa lub organizacji międzynarodowej</a:t>
            </a:r>
          </a:p>
          <a:p>
            <a:pPr marL="0" indent="0" algn="just">
              <a:buNone/>
            </a:pPr>
            <a:r>
              <a:rPr lang="pl-PL" dirty="0"/>
              <a:t>- a także groźba popełnienia takiego czynu.</a:t>
            </a:r>
          </a:p>
          <a:p>
            <a:pPr marL="0" indent="0" algn="just">
              <a:buNone/>
            </a:pPr>
            <a:endParaRPr lang="pl-PL" dirty="0"/>
          </a:p>
        </p:txBody>
      </p:sp>
    </p:spTree>
    <p:extLst>
      <p:ext uri="{BB962C8B-B14F-4D97-AF65-F5344CB8AC3E}">
        <p14:creationId xmlns:p14="http://schemas.microsoft.com/office/powerpoint/2010/main" val="3003753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C505C-482C-6148-A4C3-E75B9C6A2969}"/>
              </a:ext>
            </a:extLst>
          </p:cNvPr>
          <p:cNvSpPr>
            <a:spLocks noGrp="1"/>
          </p:cNvSpPr>
          <p:nvPr>
            <p:ph type="title"/>
          </p:nvPr>
        </p:nvSpPr>
        <p:spPr/>
        <p:txBody>
          <a:bodyPr/>
          <a:lstStyle/>
          <a:p>
            <a:r>
              <a:rPr lang="pl-PL" dirty="0"/>
              <a:t>Ciąg przestępstw</a:t>
            </a:r>
          </a:p>
        </p:txBody>
      </p:sp>
      <p:sp>
        <p:nvSpPr>
          <p:cNvPr id="3" name="Content Placeholder 2">
            <a:extLst>
              <a:ext uri="{FF2B5EF4-FFF2-40B4-BE49-F238E27FC236}">
                <a16:creationId xmlns:a16="http://schemas.microsoft.com/office/drawing/2014/main" id="{6649BB7B-C9B3-E042-B5FC-6948FBEFC80D}"/>
              </a:ext>
            </a:extLst>
          </p:cNvPr>
          <p:cNvSpPr>
            <a:spLocks noGrp="1"/>
          </p:cNvSpPr>
          <p:nvPr>
            <p:ph idx="1"/>
          </p:nvPr>
        </p:nvSpPr>
        <p:spPr/>
        <p:txBody>
          <a:bodyPr>
            <a:normAutofit/>
          </a:bodyPr>
          <a:lstStyle/>
          <a:p>
            <a:pPr algn="just"/>
            <a:r>
              <a:rPr lang="pl-PL" b="1" dirty="0"/>
              <a:t>art. 91 §  1.  </a:t>
            </a:r>
            <a:r>
              <a:rPr lang="pl-PL" dirty="0"/>
              <a:t>Jeżeli sprawca popełnia w krótkich odstępach czasu, z wykorzystaniem takiej samej sposobności, dwa lub więcej przestępstw, zanim zapadł pierwszy wyrok, chociażby nieprawomocny, co do któregokolwiek z tych przestępstw, sąd orzeka jedną karę określoną w przepisie stanowiącym podstawę jej wymiaru dla każdego z tych przestępstw, w wysokości </a:t>
            </a:r>
            <a:r>
              <a:rPr lang="pl-PL" b="1" dirty="0"/>
              <a:t>do górnej granicy ustawowego zagrożenia zwiększonego o połowę.</a:t>
            </a:r>
          </a:p>
        </p:txBody>
      </p:sp>
    </p:spTree>
    <p:extLst>
      <p:ext uri="{BB962C8B-B14F-4D97-AF65-F5344CB8AC3E}">
        <p14:creationId xmlns:p14="http://schemas.microsoft.com/office/powerpoint/2010/main" val="618104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6A48F-8A65-834C-9DFF-EFDA09C67738}"/>
              </a:ext>
            </a:extLst>
          </p:cNvPr>
          <p:cNvSpPr>
            <a:spLocks noGrp="1"/>
          </p:cNvSpPr>
          <p:nvPr>
            <p:ph type="title"/>
          </p:nvPr>
        </p:nvSpPr>
        <p:spPr/>
        <p:txBody>
          <a:bodyPr/>
          <a:lstStyle/>
          <a:p>
            <a:r>
              <a:rPr lang="pl-PL" dirty="0"/>
              <a:t>Przestępstwa komunikacyjne</a:t>
            </a:r>
          </a:p>
        </p:txBody>
      </p:sp>
      <p:sp>
        <p:nvSpPr>
          <p:cNvPr id="3" name="Content Placeholder 2">
            <a:extLst>
              <a:ext uri="{FF2B5EF4-FFF2-40B4-BE49-F238E27FC236}">
                <a16:creationId xmlns:a16="http://schemas.microsoft.com/office/drawing/2014/main" id="{6A410AEF-0F8D-A44F-898C-E7FCD38764B1}"/>
              </a:ext>
            </a:extLst>
          </p:cNvPr>
          <p:cNvSpPr>
            <a:spLocks noGrp="1"/>
          </p:cNvSpPr>
          <p:nvPr>
            <p:ph idx="1"/>
          </p:nvPr>
        </p:nvSpPr>
        <p:spPr/>
        <p:txBody>
          <a:bodyPr/>
          <a:lstStyle/>
          <a:p>
            <a:pPr marL="0" indent="0" algn="just">
              <a:buNone/>
            </a:pPr>
            <a:r>
              <a:rPr lang="pl-PL" b="1" dirty="0"/>
              <a:t>art 178 §  1.  </a:t>
            </a:r>
            <a:r>
              <a:rPr lang="pl-PL" dirty="0"/>
              <a:t>Skazując sprawcę, który popełnił przestępstwo określone w art. 173, art. 174 lub art. 177 znajdując się </a:t>
            </a:r>
            <a:r>
              <a:rPr lang="pl-PL" b="1" u="sng" dirty="0"/>
              <a:t>w stanie nietrzeźwości lub pod wpływem środka odurzającego lub zbiegł z miejsca zdarzenia</a:t>
            </a:r>
            <a:r>
              <a:rPr lang="pl-PL" dirty="0"/>
              <a:t>, sąd orzeka karę pozbawienia wolności przewidzianą za przypisane sprawcy przestępstwo </a:t>
            </a:r>
            <a:r>
              <a:rPr lang="pl-PL" b="1" dirty="0"/>
              <a:t>w wysokości od dolnej granicy ustawowego zagrożenia zwiększonego o połowę</a:t>
            </a:r>
            <a:r>
              <a:rPr lang="pl-PL" dirty="0"/>
              <a:t>, a w wypadku przestępstwa określonego w art. 177 § 2 w wysokości nie niższej niż 2 lata, </a:t>
            </a:r>
            <a:r>
              <a:rPr lang="pl-PL" b="1" dirty="0"/>
              <a:t>do górnej granicy tego zagrożenia zwiększonego o połowę.</a:t>
            </a:r>
          </a:p>
        </p:txBody>
      </p:sp>
    </p:spTree>
    <p:extLst>
      <p:ext uri="{BB962C8B-B14F-4D97-AF65-F5344CB8AC3E}">
        <p14:creationId xmlns:p14="http://schemas.microsoft.com/office/powerpoint/2010/main" val="1236869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99DDE-F4A2-9E49-BD70-37DF53B8BBD5}"/>
              </a:ext>
            </a:extLst>
          </p:cNvPr>
          <p:cNvSpPr>
            <a:spLocks noGrp="1"/>
          </p:cNvSpPr>
          <p:nvPr>
            <p:ph type="title"/>
          </p:nvPr>
        </p:nvSpPr>
        <p:spPr/>
        <p:txBody>
          <a:bodyPr/>
          <a:lstStyle/>
          <a:p>
            <a:r>
              <a:rPr lang="pl-PL" dirty="0"/>
              <a:t>ZASADA WZGLĘDNEJ SWOBODY SĄDU</a:t>
            </a:r>
          </a:p>
        </p:txBody>
      </p:sp>
      <p:sp>
        <p:nvSpPr>
          <p:cNvPr id="3" name="Content Placeholder 2">
            <a:extLst>
              <a:ext uri="{FF2B5EF4-FFF2-40B4-BE49-F238E27FC236}">
                <a16:creationId xmlns:a16="http://schemas.microsoft.com/office/drawing/2014/main" id="{77E3B06D-0650-9A45-92EC-C711466958B3}"/>
              </a:ext>
            </a:extLst>
          </p:cNvPr>
          <p:cNvSpPr>
            <a:spLocks noGrp="1"/>
          </p:cNvSpPr>
          <p:nvPr>
            <p:ph idx="1"/>
          </p:nvPr>
        </p:nvSpPr>
        <p:spPr/>
        <p:txBody>
          <a:bodyPr/>
          <a:lstStyle/>
          <a:p>
            <a:pPr algn="just"/>
            <a:r>
              <a:rPr lang="pl-PL" dirty="0"/>
              <a:t>art. 178 ust. 1 Konstytucji RP ,,Sędziowie w sprawowaniu swojego urzędu są niezawiśli i podlegają tylko Konstytucji oraz ustawom.”</a:t>
            </a:r>
          </a:p>
          <a:p>
            <a:pPr algn="just"/>
            <a:r>
              <a:rPr lang="pl-PL" dirty="0"/>
              <a:t>art. 53 § 1 k.k. ,, Sąd wymierza karę według swojego uznania, w granicach przewidzianych przez ustawę (…)”. </a:t>
            </a:r>
          </a:p>
          <a:p>
            <a:pPr algn="just"/>
            <a:r>
              <a:rPr lang="pl-PL" dirty="0"/>
              <a:t>Swobodne uznanie nie oznacza dowolności przy wymiarze kary. </a:t>
            </a:r>
          </a:p>
        </p:txBody>
      </p:sp>
    </p:spTree>
    <p:extLst>
      <p:ext uri="{BB962C8B-B14F-4D97-AF65-F5344CB8AC3E}">
        <p14:creationId xmlns:p14="http://schemas.microsoft.com/office/powerpoint/2010/main" val="7211736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5DD96-A9C2-6348-BDF5-283E8D2A67F6}"/>
              </a:ext>
            </a:extLst>
          </p:cNvPr>
          <p:cNvSpPr>
            <a:spLocks noGrp="1"/>
          </p:cNvSpPr>
          <p:nvPr>
            <p:ph type="title"/>
          </p:nvPr>
        </p:nvSpPr>
        <p:spPr/>
        <p:txBody>
          <a:bodyPr/>
          <a:lstStyle/>
          <a:p>
            <a:r>
              <a:rPr lang="pl-PL" dirty="0"/>
              <a:t>Chuligański charakter występku</a:t>
            </a:r>
          </a:p>
        </p:txBody>
      </p:sp>
      <p:sp>
        <p:nvSpPr>
          <p:cNvPr id="3" name="Content Placeholder 2">
            <a:extLst>
              <a:ext uri="{FF2B5EF4-FFF2-40B4-BE49-F238E27FC236}">
                <a16:creationId xmlns:a16="http://schemas.microsoft.com/office/drawing/2014/main" id="{DA70199B-CC48-074C-88A1-CEE31FC2EA4A}"/>
              </a:ext>
            </a:extLst>
          </p:cNvPr>
          <p:cNvSpPr>
            <a:spLocks noGrp="1"/>
          </p:cNvSpPr>
          <p:nvPr>
            <p:ph idx="1"/>
          </p:nvPr>
        </p:nvSpPr>
        <p:spPr/>
        <p:txBody>
          <a:bodyPr>
            <a:normAutofit fontScale="92500"/>
          </a:bodyPr>
          <a:lstStyle/>
          <a:p>
            <a:pPr marL="0" indent="0" algn="just">
              <a:buNone/>
            </a:pPr>
            <a:r>
              <a:rPr lang="pl-PL" b="1" dirty="0"/>
              <a:t>art. 57a § 1. kk </a:t>
            </a:r>
            <a:r>
              <a:rPr lang="pl-PL" dirty="0"/>
              <a:t>Skazując za występek o charakterze chuligańskim, sąd wymierza karę przewidzianą za przypisane sprawcy przestępstwo </a:t>
            </a:r>
            <a:r>
              <a:rPr lang="pl-PL" b="1" u="sng" dirty="0"/>
              <a:t>w wysokości nie niższej od dolnej granicy ustawowego zagrożenia zwiększonego o połowę.</a:t>
            </a:r>
          </a:p>
          <a:p>
            <a:pPr marL="0" indent="0" algn="just">
              <a:buNone/>
            </a:pPr>
            <a:r>
              <a:rPr lang="pl-PL" dirty="0"/>
              <a:t>Występkiem o charakterze chuligańskim jest:</a:t>
            </a:r>
          </a:p>
          <a:p>
            <a:pPr algn="just"/>
            <a:r>
              <a:rPr lang="pl-PL" dirty="0"/>
              <a:t>występek polegający na umyślnym zamachu na zdrowie, na wolność, na cześć lub nietykalność cielesną, na bezpieczeństwo powszechne, na działalność instytucji państwowych lub samorządu terytorialnego, na porządek publiczny, na umyślnym niszczeniu, uszkodzeniu lub czynieniu niezdatną do użytku cudzej rzeczy</a:t>
            </a:r>
          </a:p>
          <a:p>
            <a:pPr marL="0" indent="0" algn="just">
              <a:buNone/>
            </a:pPr>
            <a:r>
              <a:rPr lang="pl-PL" dirty="0"/>
              <a:t>jeżeli sprawca działa </a:t>
            </a:r>
            <a:r>
              <a:rPr lang="pl-PL" b="1" dirty="0"/>
              <a:t>publicznie</a:t>
            </a:r>
            <a:r>
              <a:rPr lang="pl-PL" dirty="0"/>
              <a:t> i </a:t>
            </a:r>
            <a:r>
              <a:rPr lang="pl-PL" b="1" dirty="0"/>
              <a:t>bez powodu </a:t>
            </a:r>
            <a:r>
              <a:rPr lang="pl-PL" dirty="0"/>
              <a:t>albo </a:t>
            </a:r>
            <a:r>
              <a:rPr lang="pl-PL" b="1" dirty="0"/>
              <a:t>z oczywiście błahego powodu</a:t>
            </a:r>
            <a:r>
              <a:rPr lang="pl-PL" dirty="0"/>
              <a:t>, okazując przez to rażące lekceważenie porządku prawnego.</a:t>
            </a:r>
          </a:p>
        </p:txBody>
      </p:sp>
    </p:spTree>
    <p:extLst>
      <p:ext uri="{BB962C8B-B14F-4D97-AF65-F5344CB8AC3E}">
        <p14:creationId xmlns:p14="http://schemas.microsoft.com/office/powerpoint/2010/main" val="28970983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48F4D-E981-AA46-94DC-D15FF2F441FA}"/>
              </a:ext>
            </a:extLst>
          </p:cNvPr>
          <p:cNvSpPr>
            <a:spLocks noGrp="1"/>
          </p:cNvSpPr>
          <p:nvPr>
            <p:ph type="title"/>
          </p:nvPr>
        </p:nvSpPr>
        <p:spPr/>
        <p:txBody>
          <a:bodyPr/>
          <a:lstStyle/>
          <a:p>
            <a:r>
              <a:rPr lang="pl-PL" dirty="0"/>
              <a:t>Zbieg podstaw nadzwyczajnego wymiaru kary</a:t>
            </a:r>
          </a:p>
        </p:txBody>
      </p:sp>
      <p:sp>
        <p:nvSpPr>
          <p:cNvPr id="3" name="Content Placeholder 2">
            <a:extLst>
              <a:ext uri="{FF2B5EF4-FFF2-40B4-BE49-F238E27FC236}">
                <a16:creationId xmlns:a16="http://schemas.microsoft.com/office/drawing/2014/main" id="{AF34B017-3A7C-154C-8427-49BA2E147B62}"/>
              </a:ext>
            </a:extLst>
          </p:cNvPr>
          <p:cNvSpPr>
            <a:spLocks noGrp="1"/>
          </p:cNvSpPr>
          <p:nvPr>
            <p:ph idx="1"/>
          </p:nvPr>
        </p:nvSpPr>
        <p:spPr/>
        <p:txBody>
          <a:bodyPr/>
          <a:lstStyle/>
          <a:p>
            <a:pPr algn="just"/>
            <a:r>
              <a:rPr lang="pl-PL" dirty="0"/>
              <a:t>Kilka podstaw do nadzwyczajnego złagodzenia kary – sąd może tylko raz karę nadzwyczajnie złagodzić, biorąc pod uwagę, że wobec sprawcy ma zastosowanie kilka podstaw co do nadzwyczajnego złagodzenia kary (art. 57 § 1 kk) </a:t>
            </a:r>
          </a:p>
          <a:p>
            <a:pPr algn="just"/>
            <a:r>
              <a:rPr lang="pl-PL" dirty="0"/>
              <a:t>Kilka podstaw do nadzwyczajnego obostrzenia kary – sąd wymierza karę tylko raz nadzwyczajnie obostrzoną (art. 57 § 1 kk) </a:t>
            </a:r>
          </a:p>
          <a:p>
            <a:pPr algn="just"/>
            <a:r>
              <a:rPr lang="pl-PL" dirty="0"/>
              <a:t>Jeżeli zbiegają się podstawy nadzwyczajnego złagodzenia i obostrzenia, sąd może zastosować nadzwyczajne złagodzenie albo obostrzenie kary. (art. 57 § 2 kk) </a:t>
            </a:r>
          </a:p>
        </p:txBody>
      </p:sp>
    </p:spTree>
    <p:extLst>
      <p:ext uri="{BB962C8B-B14F-4D97-AF65-F5344CB8AC3E}">
        <p14:creationId xmlns:p14="http://schemas.microsoft.com/office/powerpoint/2010/main" val="155765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2CCDF-BCD0-9B43-AD3F-38453247EDC5}"/>
              </a:ext>
            </a:extLst>
          </p:cNvPr>
          <p:cNvSpPr>
            <a:spLocks noGrp="1"/>
          </p:cNvSpPr>
          <p:nvPr>
            <p:ph type="title"/>
          </p:nvPr>
        </p:nvSpPr>
        <p:spPr/>
        <p:txBody>
          <a:bodyPr/>
          <a:lstStyle/>
          <a:p>
            <a:r>
              <a:rPr lang="pl-PL" dirty="0"/>
              <a:t>Zasada humanitaryzmu i indywidualizacji kary</a:t>
            </a:r>
          </a:p>
        </p:txBody>
      </p:sp>
      <p:sp>
        <p:nvSpPr>
          <p:cNvPr id="3" name="Content Placeholder 2">
            <a:extLst>
              <a:ext uri="{FF2B5EF4-FFF2-40B4-BE49-F238E27FC236}">
                <a16:creationId xmlns:a16="http://schemas.microsoft.com/office/drawing/2014/main" id="{6B7180E3-05DC-704D-AC87-BDF0B33048E8}"/>
              </a:ext>
            </a:extLst>
          </p:cNvPr>
          <p:cNvSpPr>
            <a:spLocks noGrp="1"/>
          </p:cNvSpPr>
          <p:nvPr>
            <p:ph idx="1"/>
          </p:nvPr>
        </p:nvSpPr>
        <p:spPr/>
        <p:txBody>
          <a:bodyPr/>
          <a:lstStyle/>
          <a:p>
            <a:pPr algn="just"/>
            <a:r>
              <a:rPr lang="pl-PL" dirty="0"/>
              <a:t>art. 40 Konstytucji RP ,,Nikt nie może być poddany torturom ani okrutnemu, nieludzkiemu lub poniżającemu traktowaniu i karaniu. Zakazuje się stosowania kar cielesnych.” </a:t>
            </a:r>
          </a:p>
          <a:p>
            <a:pPr algn="just"/>
            <a:r>
              <a:rPr lang="pl-PL" dirty="0"/>
              <a:t>art. 3 Konwencji o ochronie praw człowieka i podstawowych wolności ,,Nikt nie może być poddany torturom ani nieludzkiemu lub poniżającemu traktowaniu albo karaniu.”</a:t>
            </a:r>
          </a:p>
          <a:p>
            <a:pPr algn="just"/>
            <a:r>
              <a:rPr lang="pl-PL" dirty="0"/>
              <a:t>art. 3 k.k. ,,Kary oraz inne środki przewidziane w tym kodeksie stosuje się z uwzględnieniem zasad humanitaryzmu, w szczególności z poszanowaniem godności człowieka.”</a:t>
            </a:r>
          </a:p>
        </p:txBody>
      </p:sp>
    </p:spTree>
    <p:extLst>
      <p:ext uri="{BB962C8B-B14F-4D97-AF65-F5344CB8AC3E}">
        <p14:creationId xmlns:p14="http://schemas.microsoft.com/office/powerpoint/2010/main" val="168427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A7B5D-844D-4F45-919B-9B07CBB6491F}"/>
              </a:ext>
            </a:extLst>
          </p:cNvPr>
          <p:cNvSpPr>
            <a:spLocks noGrp="1"/>
          </p:cNvSpPr>
          <p:nvPr>
            <p:ph type="title"/>
          </p:nvPr>
        </p:nvSpPr>
        <p:spPr/>
        <p:txBody>
          <a:bodyPr/>
          <a:lstStyle/>
          <a:p>
            <a:r>
              <a:rPr lang="pl-PL" dirty="0"/>
              <a:t>Zasada humanitaryzmu i indywidualizacji kary</a:t>
            </a:r>
          </a:p>
        </p:txBody>
      </p:sp>
      <p:sp>
        <p:nvSpPr>
          <p:cNvPr id="3" name="Content Placeholder 2">
            <a:extLst>
              <a:ext uri="{FF2B5EF4-FFF2-40B4-BE49-F238E27FC236}">
                <a16:creationId xmlns:a16="http://schemas.microsoft.com/office/drawing/2014/main" id="{7B8B964E-0B84-BC4D-9CEE-058127689C5C}"/>
              </a:ext>
            </a:extLst>
          </p:cNvPr>
          <p:cNvSpPr>
            <a:spLocks noGrp="1"/>
          </p:cNvSpPr>
          <p:nvPr>
            <p:ph idx="1"/>
          </p:nvPr>
        </p:nvSpPr>
        <p:spPr/>
        <p:txBody>
          <a:bodyPr/>
          <a:lstStyle/>
          <a:p>
            <a:r>
              <a:rPr lang="pl-PL" dirty="0"/>
              <a:t>art. 55 k.k. ,,Okoliczności wpływające na wymiar kary uwzględnia się tylko co do osoby, której dotyczą.”</a:t>
            </a:r>
          </a:p>
          <a:p>
            <a:pPr algn="just"/>
            <a:r>
              <a:rPr lang="pl-PL" dirty="0"/>
              <a:t>Dobór kary, środków karnych oraz innych środków przewidzianych w prawie karnym powinien być </a:t>
            </a:r>
            <a:r>
              <a:rPr lang="pl-PL" b="1" dirty="0"/>
              <a:t>dostosowany do konkretnego przypadku </a:t>
            </a:r>
            <a:r>
              <a:rPr lang="pl-PL" dirty="0"/>
              <a:t>(konkretnego sprawcy). W sytuacji współdziałania kilku sprawców zasada indywidualizacji oznacza zróżnicowanie wymiaru kary, indywidualną ocenę przedmiotowo-podmiotowych okoliczności każdego ze sprawców oraz odrębną ocenę cech i właściwości charakteryzujących tych sprawców. </a:t>
            </a:r>
            <a:br>
              <a:rPr lang="pl-PL" dirty="0"/>
            </a:br>
            <a:endParaRPr lang="pl-PL" dirty="0"/>
          </a:p>
        </p:txBody>
      </p:sp>
    </p:spTree>
    <p:extLst>
      <p:ext uri="{BB962C8B-B14F-4D97-AF65-F5344CB8AC3E}">
        <p14:creationId xmlns:p14="http://schemas.microsoft.com/office/powerpoint/2010/main" val="384208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B4A31-52F9-064E-B163-E9DC12CFB4EB}"/>
              </a:ext>
            </a:extLst>
          </p:cNvPr>
          <p:cNvSpPr>
            <a:spLocks noGrp="1"/>
          </p:cNvSpPr>
          <p:nvPr>
            <p:ph type="title"/>
          </p:nvPr>
        </p:nvSpPr>
        <p:spPr/>
        <p:txBody>
          <a:bodyPr>
            <a:normAutofit fontScale="90000"/>
          </a:bodyPr>
          <a:lstStyle/>
          <a:p>
            <a:r>
              <a:rPr lang="pl-PL" dirty="0"/>
              <a:t>Zasada zaliczania rzeczywistego pozbawienia wolności na poczet orzeczonych kar</a:t>
            </a:r>
          </a:p>
        </p:txBody>
      </p:sp>
      <p:sp>
        <p:nvSpPr>
          <p:cNvPr id="3" name="Content Placeholder 2">
            <a:extLst>
              <a:ext uri="{FF2B5EF4-FFF2-40B4-BE49-F238E27FC236}">
                <a16:creationId xmlns:a16="http://schemas.microsoft.com/office/drawing/2014/main" id="{D0B28308-1405-C842-9BEA-5134F10323A1}"/>
              </a:ext>
            </a:extLst>
          </p:cNvPr>
          <p:cNvSpPr>
            <a:spLocks noGrp="1"/>
          </p:cNvSpPr>
          <p:nvPr>
            <p:ph idx="1"/>
          </p:nvPr>
        </p:nvSpPr>
        <p:spPr/>
        <p:txBody>
          <a:bodyPr>
            <a:normAutofit fontScale="70000" lnSpcReduction="20000"/>
          </a:bodyPr>
          <a:lstStyle/>
          <a:p>
            <a:pPr marL="0" indent="0" algn="just">
              <a:buNone/>
            </a:pPr>
            <a:r>
              <a:rPr lang="pl-PL" dirty="0"/>
              <a:t>art. 63 k.k.</a:t>
            </a:r>
          </a:p>
          <a:p>
            <a:pPr marL="0" indent="0" algn="just">
              <a:buNone/>
            </a:pPr>
            <a:r>
              <a:rPr lang="pl-PL" b="1" dirty="0"/>
              <a:t>§  1.  </a:t>
            </a:r>
            <a:r>
              <a:rPr lang="pl-PL" dirty="0"/>
              <a:t>Na poczet orzeczonej kary zalicza się okres rzeczywistego pozbawienia wolności w sprawie, zaokrąglając w górę do pełnego dnia, przy czym jeden dzień rzeczywistego pozbawienia wolności równa się jednemu dniowi kary pozbawienia wolności, dwóm dniom kary ograniczenia wolności lub dwóm dziennym stawkom grzywny.</a:t>
            </a:r>
          </a:p>
          <a:p>
            <a:pPr marL="0" indent="0" algn="just">
              <a:buNone/>
            </a:pPr>
            <a:r>
              <a:rPr lang="pl-PL" b="1" dirty="0"/>
              <a:t>§  2.  </a:t>
            </a:r>
            <a:r>
              <a:rPr lang="pl-PL" dirty="0"/>
              <a:t>Zaliczając okres rzeczywistego pozbawienia wolności na poczet orzeczonej grzywny określonej kwotowo, przyjmuje się, że jeden dzień pozbawienia wolności odpowiada kwocie równej dwukrotności stawki dziennej ustalonej zgodnie z art. 33 § 3.</a:t>
            </a:r>
          </a:p>
          <a:p>
            <a:pPr marL="0" indent="0" algn="just">
              <a:buNone/>
            </a:pPr>
            <a:r>
              <a:rPr lang="pl-PL" b="1" dirty="0"/>
              <a:t>§  3.  </a:t>
            </a:r>
            <a:r>
              <a:rPr lang="pl-PL" dirty="0"/>
              <a:t>Na poczet orzeczonych środków karnych, o których mowa w art. 39 pkt 2-3, zalicza się okres rzeczywistego stosowania odpowiadających im rodzajowo środków zapobiegawczych.</a:t>
            </a:r>
          </a:p>
          <a:p>
            <a:pPr marL="0" indent="0" algn="just">
              <a:buNone/>
            </a:pPr>
            <a:r>
              <a:rPr lang="pl-PL" b="1" dirty="0"/>
              <a:t>§  4.  </a:t>
            </a:r>
            <a:r>
              <a:rPr lang="pl-PL" dirty="0"/>
              <a:t>Na poczet orzeczonego środka karnego, o którym mowa w art. 39 pkt 3, zalicza się okres zatrzymania prawa jazdy lub innego odpowiedniego dokumentu.</a:t>
            </a:r>
          </a:p>
          <a:p>
            <a:pPr marL="0" indent="0" algn="just">
              <a:buNone/>
            </a:pPr>
            <a:r>
              <a:rPr lang="pl-PL" b="1" dirty="0"/>
              <a:t>§  5.  </a:t>
            </a:r>
            <a:r>
              <a:rPr lang="pl-PL" dirty="0"/>
              <a:t>Za dzień w rozumieniu § 1 i 2 przyjmuje się okres 24 godzin liczony od chwili rzeczywistego pozbawienia wolności.</a:t>
            </a:r>
          </a:p>
          <a:p>
            <a:pPr algn="just"/>
            <a:endParaRPr lang="pl-PL" dirty="0"/>
          </a:p>
        </p:txBody>
      </p:sp>
    </p:spTree>
    <p:extLst>
      <p:ext uri="{BB962C8B-B14F-4D97-AF65-F5344CB8AC3E}">
        <p14:creationId xmlns:p14="http://schemas.microsoft.com/office/powerpoint/2010/main" val="2393678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957B6-115B-624F-BE1F-C993B65737C4}"/>
              </a:ext>
            </a:extLst>
          </p:cNvPr>
          <p:cNvSpPr>
            <a:spLocks noGrp="1"/>
          </p:cNvSpPr>
          <p:nvPr>
            <p:ph type="title"/>
          </p:nvPr>
        </p:nvSpPr>
        <p:spPr/>
        <p:txBody>
          <a:bodyPr>
            <a:normAutofit fontScale="90000"/>
          </a:bodyPr>
          <a:lstStyle/>
          <a:p>
            <a:r>
              <a:rPr lang="pl-PL" dirty="0"/>
              <a:t>Zasada zaliczania rzeczywistego pozbawienia wolności na poczet orzeczonych kar</a:t>
            </a:r>
          </a:p>
        </p:txBody>
      </p:sp>
      <p:sp>
        <p:nvSpPr>
          <p:cNvPr id="3" name="Content Placeholder 2">
            <a:extLst>
              <a:ext uri="{FF2B5EF4-FFF2-40B4-BE49-F238E27FC236}">
                <a16:creationId xmlns:a16="http://schemas.microsoft.com/office/drawing/2014/main" id="{803BF1C0-529B-AE49-AAD8-511093E241A4}"/>
              </a:ext>
            </a:extLst>
          </p:cNvPr>
          <p:cNvSpPr>
            <a:spLocks noGrp="1"/>
          </p:cNvSpPr>
          <p:nvPr>
            <p:ph idx="1"/>
          </p:nvPr>
        </p:nvSpPr>
        <p:spPr/>
        <p:txBody>
          <a:bodyPr/>
          <a:lstStyle/>
          <a:p>
            <a:pPr marL="0" indent="0">
              <a:buNone/>
            </a:pPr>
            <a:r>
              <a:rPr lang="pl-PL" dirty="0"/>
              <a:t>Wyrok SN z 26.04.1982 r., II KR 69/82, OSNKW 1982/7 poz. 49</a:t>
            </a:r>
          </a:p>
          <a:p>
            <a:pPr marL="0" indent="0" algn="just">
              <a:buNone/>
            </a:pPr>
            <a:r>
              <a:rPr lang="pl-PL" dirty="0"/>
              <a:t>O zaliczeniu oskarżonemu okresu pobytu na obserwacji w zamkniętym zakładzie psychiatrycznym na poczet orzeczonej kary pozbawienia wolności nie decyduje formalnoprawna podstawa umieszczenia w takim zakładzie, lecz faktyczne pozbawienie go w ten sposób wolności w danej sprawie.</a:t>
            </a:r>
          </a:p>
        </p:txBody>
      </p:sp>
    </p:spTree>
    <p:extLst>
      <p:ext uri="{BB962C8B-B14F-4D97-AF65-F5344CB8AC3E}">
        <p14:creationId xmlns:p14="http://schemas.microsoft.com/office/powerpoint/2010/main" val="1665153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621CA-41A3-C548-80F8-9C9F019EC4D2}"/>
              </a:ext>
            </a:extLst>
          </p:cNvPr>
          <p:cNvSpPr>
            <a:spLocks noGrp="1"/>
          </p:cNvSpPr>
          <p:nvPr>
            <p:ph type="title"/>
          </p:nvPr>
        </p:nvSpPr>
        <p:spPr/>
        <p:txBody>
          <a:bodyPr/>
          <a:lstStyle/>
          <a:p>
            <a:r>
              <a:rPr lang="pl-PL" dirty="0"/>
              <a:t>ZASADA OZNACZONOŚĆI KAR I ŚRODKÓW KARNYCH</a:t>
            </a:r>
          </a:p>
        </p:txBody>
      </p:sp>
      <p:sp>
        <p:nvSpPr>
          <p:cNvPr id="3" name="Content Placeholder 2">
            <a:extLst>
              <a:ext uri="{FF2B5EF4-FFF2-40B4-BE49-F238E27FC236}">
                <a16:creationId xmlns:a16="http://schemas.microsoft.com/office/drawing/2014/main" id="{E4B586FB-CDF2-6346-8A99-322C4C6E2773}"/>
              </a:ext>
            </a:extLst>
          </p:cNvPr>
          <p:cNvSpPr>
            <a:spLocks noGrp="1"/>
          </p:cNvSpPr>
          <p:nvPr>
            <p:ph idx="1"/>
          </p:nvPr>
        </p:nvSpPr>
        <p:spPr>
          <a:xfrm>
            <a:off x="2231136" y="2638045"/>
            <a:ext cx="7729728" cy="1034070"/>
          </a:xfrm>
        </p:spPr>
        <p:txBody>
          <a:bodyPr/>
          <a:lstStyle/>
          <a:p>
            <a:pPr marL="0" indent="0" algn="just">
              <a:buNone/>
            </a:pPr>
            <a:r>
              <a:rPr lang="pl-PL" dirty="0"/>
              <a:t>Obowiązek określenia przez sąd w wyroku skazującym zarówno rodzaju, jak i wysokości kary, a także rodzaju i czasu trwania środków karnych. </a:t>
            </a:r>
          </a:p>
        </p:txBody>
      </p:sp>
    </p:spTree>
    <p:extLst>
      <p:ext uri="{BB962C8B-B14F-4D97-AF65-F5344CB8AC3E}">
        <p14:creationId xmlns:p14="http://schemas.microsoft.com/office/powerpoint/2010/main" val="1204699180"/>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{2D724320-F58D-6B48-BE47-D88360F54FDC}tf10001120</Template>
  <TotalTime>494</TotalTime>
  <Words>1901</Words>
  <Application>Microsoft Macintosh PowerPoint</Application>
  <PresentationFormat>Widescreen</PresentationFormat>
  <Paragraphs>179</Paragraphs>
  <Slides>41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41</vt:i4>
      </vt:variant>
    </vt:vector>
  </HeadingPairs>
  <TitlesOfParts>
    <vt:vector size="44" baseType="lpstr">
      <vt:lpstr>Arial</vt:lpstr>
      <vt:lpstr>Gill Sans MT</vt:lpstr>
      <vt:lpstr>Parcel</vt:lpstr>
      <vt:lpstr>Wymiar kary</vt:lpstr>
      <vt:lpstr>SĄDOWY A USTAWOWY WYMIAR KARY</vt:lpstr>
      <vt:lpstr>PowerPoint Presentation</vt:lpstr>
      <vt:lpstr>ZASADA WZGLĘDNEJ SWOBODY SĄDU</vt:lpstr>
      <vt:lpstr>Zasada humanitaryzmu i indywidualizacji kary</vt:lpstr>
      <vt:lpstr>Zasada humanitaryzmu i indywidualizacji kary</vt:lpstr>
      <vt:lpstr>Zasada zaliczania rzeczywistego pozbawienia wolności na poczet orzeczonych kar</vt:lpstr>
      <vt:lpstr>Zasada zaliczania rzeczywistego pozbawienia wolności na poczet orzeczonych kar</vt:lpstr>
      <vt:lpstr>ZASADA OZNACZONOŚĆI KAR I ŚRODKÓW KARNYCH</vt:lpstr>
      <vt:lpstr>DYREKTYWY WYMIARU KARY</vt:lpstr>
      <vt:lpstr>PowerPoint Presentation</vt:lpstr>
      <vt:lpstr>DYREKTYWA STOPNIA WINY</vt:lpstr>
      <vt:lpstr>Dyrektywa stopnia społecznej szkodliwości czynu</vt:lpstr>
      <vt:lpstr>DYREKTYWA PREWENCJI SZCZEGÓLNEJ</vt:lpstr>
      <vt:lpstr>Dyrektywa pozytywnej prewencji ogólnej</vt:lpstr>
      <vt:lpstr>PowerPoint Presentation</vt:lpstr>
      <vt:lpstr>Okoliczności wpływające na wymiar kary i środka karnego</vt:lpstr>
      <vt:lpstr>PowerPoint Presentation</vt:lpstr>
      <vt:lpstr>dyrektywa wymiaru kary względnem nieletnich i młodocianych </vt:lpstr>
      <vt:lpstr>dyrektywy dotyczące określonego rodzaju kar i środków karnych </vt:lpstr>
      <vt:lpstr>dyrektywy preferencji kar nieizolacyjncyh i środków karncyh </vt:lpstr>
      <vt:lpstr>Fakultatywne NADZWYCZAJNE ZŁAGODZENIE KARY</vt:lpstr>
      <vt:lpstr>OBLIGATORYJNE NADZWYCZAJNE ZŁAGODZENIE KARY</vt:lpstr>
      <vt:lpstr>OBLIGATORYJNE NADZWYCZAJNE ZŁAGODZENIE KARY</vt:lpstr>
      <vt:lpstr>Sposób nadzwyczajnego złagodzenia kary</vt:lpstr>
      <vt:lpstr>Nadzwyczajne obostrzenie kary</vt:lpstr>
      <vt:lpstr>recydywa</vt:lpstr>
      <vt:lpstr>Recydywa szczególna podstawowa</vt:lpstr>
      <vt:lpstr>Recydywa szczególna podstawowa</vt:lpstr>
      <vt:lpstr>Konsekwencje recydywy szczególnej podstawowej</vt:lpstr>
      <vt:lpstr>Recydywa szczególna wielokrotna</vt:lpstr>
      <vt:lpstr>Recydywa szczególna wielokrotna</vt:lpstr>
      <vt:lpstr>Konsekwencje recydywy szczególnej wielokrotnej</vt:lpstr>
      <vt:lpstr>Przestępstwo jako stałe źródło dochodu lub o charakterze zorganizowanym bądź terrorystycznym</vt:lpstr>
      <vt:lpstr>Przestępstwo jako stałe źródło dochodu</vt:lpstr>
      <vt:lpstr>Przestępstwo popełnione w zorganizowanej grupie lub związku przestępczym</vt:lpstr>
      <vt:lpstr>Przestępstwo o charakterze terrorystycznym</vt:lpstr>
      <vt:lpstr>Ciąg przestępstw</vt:lpstr>
      <vt:lpstr>Przestępstwa komunikacyjne</vt:lpstr>
      <vt:lpstr>Chuligański charakter występku</vt:lpstr>
      <vt:lpstr>Zbieg podstaw nadzwyczajnego wymiaru kary</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Wymiar kary</dc:title>
  <dc:creator>Microsoft Office User</dc:creator>
  <cp:lastModifiedBy>Microsoft Office User</cp:lastModifiedBy>
  <cp:revision>24</cp:revision>
  <dcterms:created xsi:type="dcterms:W3CDTF">2019-11-24T09:23:16Z</dcterms:created>
  <dcterms:modified xsi:type="dcterms:W3CDTF">2019-11-24T17:38:02Z</dcterms:modified>
</cp:coreProperties>
</file>