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141-4455-4BFC-A04A-0DD10275A50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761C-83D7-4FAE-901F-952CC4DCA9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5796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141-4455-4BFC-A04A-0DD10275A50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761C-83D7-4FAE-901F-952CC4DCA9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488355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141-4455-4BFC-A04A-0DD10275A50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761C-83D7-4FAE-901F-952CC4DCA9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13129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141-4455-4BFC-A04A-0DD10275A50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761C-83D7-4FAE-901F-952CC4DCA9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8692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141-4455-4BFC-A04A-0DD10275A50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761C-83D7-4FAE-901F-952CC4DCA9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786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141-4455-4BFC-A04A-0DD10275A50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761C-83D7-4FAE-901F-952CC4DCA9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9749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141-4455-4BFC-A04A-0DD10275A50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761C-83D7-4FAE-901F-952CC4DCA9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336062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141-4455-4BFC-A04A-0DD10275A50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761C-83D7-4FAE-901F-952CC4DCA9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4140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141-4455-4BFC-A04A-0DD10275A50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761C-83D7-4FAE-901F-952CC4DCA9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7906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141-4455-4BFC-A04A-0DD10275A50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761C-83D7-4FAE-901F-952CC4DCA9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6889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BB141-4455-4BFC-A04A-0DD10275A50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58761C-83D7-4FAE-901F-952CC4DCA9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30446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BB141-4455-4BFC-A04A-0DD10275A50E}" type="datetimeFigureOut">
              <a:rPr lang="pl-PL" smtClean="0"/>
              <a:t>17.03.2020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8761C-83D7-4FAE-901F-952CC4DCA93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4074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Ekonomiczna analiza przestępczości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 algn="r"/>
            <a:r>
              <a:rPr lang="pl-PL" dirty="0" smtClean="0"/>
              <a:t>Materiały dla kierunku Kryminologia</a:t>
            </a:r>
          </a:p>
          <a:p>
            <a:pPr algn="r"/>
            <a:r>
              <a:rPr lang="pl-PL" dirty="0" smtClean="0"/>
              <a:t>Zajęcia wprowadzające</a:t>
            </a:r>
          </a:p>
          <a:p>
            <a:pPr algn="r"/>
            <a:r>
              <a:rPr lang="pl-PL" dirty="0" smtClean="0"/>
              <a:t>2019/2020</a:t>
            </a:r>
          </a:p>
          <a:p>
            <a:pPr algn="r"/>
            <a:r>
              <a:rPr lang="pl-PL" dirty="0" smtClean="0"/>
              <a:t>Mgr Karolina Piech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7226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Struktura przestępstwa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Czyn </a:t>
            </a:r>
          </a:p>
          <a:p>
            <a:r>
              <a:rPr lang="pl-PL" dirty="0" smtClean="0"/>
              <a:t>Ustawowa określoność</a:t>
            </a:r>
          </a:p>
          <a:p>
            <a:r>
              <a:rPr lang="pl-PL" dirty="0" smtClean="0"/>
              <a:t>Bezprawność</a:t>
            </a:r>
          </a:p>
          <a:p>
            <a:r>
              <a:rPr lang="pl-PL" dirty="0" smtClean="0"/>
              <a:t>Społeczna szkodliwość</a:t>
            </a:r>
          </a:p>
          <a:p>
            <a:r>
              <a:rPr lang="pl-PL" dirty="0" smtClean="0"/>
              <a:t>Wina</a:t>
            </a:r>
          </a:p>
          <a:p>
            <a:r>
              <a:rPr lang="pl-PL" dirty="0" smtClean="0"/>
              <a:t>Karalność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13527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Funkcje prawa karnego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Funkcja ochronna</a:t>
            </a:r>
          </a:p>
          <a:p>
            <a:r>
              <a:rPr lang="pl-PL" dirty="0" smtClean="0"/>
              <a:t>Funkcja sprawiedliwościowa</a:t>
            </a:r>
          </a:p>
          <a:p>
            <a:r>
              <a:rPr lang="pl-PL" dirty="0" smtClean="0"/>
              <a:t>Funkcja gwarancyjna</a:t>
            </a:r>
          </a:p>
          <a:p>
            <a:r>
              <a:rPr lang="pl-PL" dirty="0" smtClean="0"/>
              <a:t>Funkcja kompensacyjna</a:t>
            </a:r>
          </a:p>
          <a:p>
            <a:r>
              <a:rPr lang="pl-PL" dirty="0" smtClean="0"/>
              <a:t>Funkcja regulacyjna</a:t>
            </a:r>
          </a:p>
          <a:p>
            <a:r>
              <a:rPr lang="pl-PL" dirty="0" smtClean="0"/>
              <a:t>Funkcja efektywności ekonomicznej</a:t>
            </a:r>
          </a:p>
          <a:p>
            <a:r>
              <a:rPr lang="pl-PL" dirty="0" smtClean="0"/>
              <a:t>Funkcja prewencyjna</a:t>
            </a:r>
          </a:p>
          <a:p>
            <a:r>
              <a:rPr lang="pl-PL" dirty="0" smtClean="0"/>
              <a:t>Funkcja zabezpieczająca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6339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Problematyka wolnej woli sprawcy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Hedonistyczna koncepcja człowieka</a:t>
            </a:r>
          </a:p>
          <a:p>
            <a:r>
              <a:rPr lang="pl-PL" dirty="0" smtClean="0"/>
              <a:t>Koncepcja deterministyczna</a:t>
            </a:r>
          </a:p>
          <a:p>
            <a:endParaRPr lang="pl-PL" dirty="0" smtClean="0"/>
          </a:p>
          <a:p>
            <a:r>
              <a:rPr lang="pl-PL" dirty="0" smtClean="0"/>
              <a:t>Twardy determinizm</a:t>
            </a:r>
          </a:p>
          <a:p>
            <a:r>
              <a:rPr lang="pl-PL" dirty="0" smtClean="0"/>
              <a:t>Miękki determinizm</a:t>
            </a:r>
          </a:p>
          <a:p>
            <a:endParaRPr lang="pl-PL" dirty="0"/>
          </a:p>
          <a:p>
            <a:r>
              <a:rPr lang="pl-PL" dirty="0" smtClean="0"/>
              <a:t>Człowiek jako podmiot sterowalny przez otoczenie </a:t>
            </a:r>
          </a:p>
          <a:p>
            <a:r>
              <a:rPr lang="pl-PL" dirty="0" smtClean="0"/>
              <a:t>Człowiek jako podmiot przewidywalny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49578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Kryteria dokonywanych wyborów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Zmniejszająca się wrażliwość na zmiany w wielkości bodźca im dalej punktu odniesienia</a:t>
            </a:r>
          </a:p>
          <a:p>
            <a:r>
              <a:rPr lang="pl-PL" dirty="0" smtClean="0"/>
              <a:t>Unikanie straty</a:t>
            </a:r>
          </a:p>
          <a:p>
            <a:r>
              <a:rPr lang="pl-PL" dirty="0" smtClean="0"/>
              <a:t>Względny charakter zysków i strat w stosunku do </a:t>
            </a:r>
            <a:r>
              <a:rPr lang="pl-PL" smtClean="0"/>
              <a:t>punktu odniesienia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432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Ekonomiczna analiza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Dyscyplina między ekonomią a prawem</a:t>
            </a:r>
          </a:p>
          <a:p>
            <a:r>
              <a:rPr lang="pl-PL" dirty="0" smtClean="0"/>
              <a:t>Badanie prawa metodami ekonomicznymi</a:t>
            </a:r>
          </a:p>
          <a:p>
            <a:r>
              <a:rPr lang="pl-PL" dirty="0" smtClean="0"/>
              <a:t>Metoda prawoznawstwa</a:t>
            </a:r>
          </a:p>
          <a:p>
            <a:r>
              <a:rPr lang="pl-PL" dirty="0" smtClean="0"/>
              <a:t>Nacisk na efektywność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275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Ekonomiczna analiza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Pozytywna</a:t>
            </a:r>
          </a:p>
          <a:p>
            <a:r>
              <a:rPr lang="pl-PL" dirty="0" smtClean="0"/>
              <a:t>Normatywna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17345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Pozytywna ekonomiczna analiza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Przewidywanie efektów i skutków regulacji prawnych</a:t>
            </a:r>
          </a:p>
          <a:p>
            <a:r>
              <a:rPr lang="pl-PL" dirty="0" smtClean="0"/>
              <a:t>Nacisk na funkcjonowanie gospodarki</a:t>
            </a:r>
          </a:p>
          <a:p>
            <a:r>
              <a:rPr lang="pl-PL" dirty="0" smtClean="0"/>
              <a:t>Efektywność pod względem ekonomicznym</a:t>
            </a:r>
          </a:p>
          <a:p>
            <a:r>
              <a:rPr lang="pl-PL" dirty="0" smtClean="0"/>
              <a:t>Badania ex </a:t>
            </a:r>
            <a:r>
              <a:rPr lang="pl-PL" dirty="0" err="1" smtClean="0"/>
              <a:t>ante</a:t>
            </a:r>
            <a:endParaRPr lang="pl-PL" dirty="0" smtClean="0"/>
          </a:p>
          <a:p>
            <a:r>
              <a:rPr lang="pl-PL" dirty="0" smtClean="0"/>
              <a:t>Badania ex post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6004759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Normatywna ekonomiczna analiza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Zalecenia i rekomendacje formułowane na gruncie badań ekonomicznych</a:t>
            </a:r>
          </a:p>
          <a:p>
            <a:r>
              <a:rPr lang="pl-PL" dirty="0" smtClean="0"/>
              <a:t>Wysuwanie propozycji zmian w porządku prawnym</a:t>
            </a:r>
          </a:p>
          <a:p>
            <a:r>
              <a:rPr lang="pl-PL" dirty="0" smtClean="0"/>
              <a:t>Zainteresowanie tworzeniem prawa, a nie tylko jego stosowaniem</a:t>
            </a:r>
          </a:p>
          <a:p>
            <a:r>
              <a:rPr lang="pl-PL" dirty="0" smtClean="0"/>
              <a:t>Efektywność alokacyjna</a:t>
            </a:r>
          </a:p>
          <a:p>
            <a:r>
              <a:rPr lang="pl-PL" dirty="0" smtClean="0"/>
              <a:t>Alokacja dóbr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92811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Szkoły ekonomicznej analizy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Szkoła chicagowska</a:t>
            </a:r>
          </a:p>
          <a:p>
            <a:r>
              <a:rPr lang="pl-PL" dirty="0" smtClean="0"/>
              <a:t>Szkoła New </a:t>
            </a:r>
            <a:r>
              <a:rPr lang="pl-PL" dirty="0" err="1" smtClean="0"/>
              <a:t>Heaven</a:t>
            </a:r>
            <a:endParaRPr lang="pl-PL" dirty="0" smtClean="0"/>
          </a:p>
          <a:p>
            <a:r>
              <a:rPr lang="pl-PL" dirty="0" smtClean="0"/>
              <a:t>Szkoła Virginii</a:t>
            </a:r>
          </a:p>
          <a:p>
            <a:r>
              <a:rPr lang="pl-PL" dirty="0" smtClean="0"/>
              <a:t>Podejście instytucjonalne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33202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Podstawowe założenia ekonomicznej analizy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To co przesądza o istocie prawa daje się zredukować do faktów o charakterze ekonomicznym</a:t>
            </a:r>
          </a:p>
          <a:p>
            <a:r>
              <a:rPr lang="pl-PL" dirty="0" smtClean="0"/>
              <a:t>Głównym celem prawa jest efektywność ekonomiczna</a:t>
            </a:r>
          </a:p>
          <a:p>
            <a:r>
              <a:rPr lang="pl-PL" dirty="0" smtClean="0"/>
              <a:t>Podmiotem i twórcą prawa jest homo oeconomicus</a:t>
            </a:r>
          </a:p>
          <a:p>
            <a:r>
              <a:rPr lang="pl-PL" dirty="0" smtClean="0"/>
              <a:t>Jednostki dokonują racjonalnych wyborów, których celem jest maksymalizacja korzyści osobistych</a:t>
            </a:r>
          </a:p>
          <a:p>
            <a:r>
              <a:rPr lang="pl-PL" dirty="0" smtClean="0"/>
              <a:t>Stanowienie i stosowanie prawa daje się uzasadnić za pomocą teorii stosowanych w analizie ekonomicznej</a:t>
            </a:r>
          </a:p>
          <a:p>
            <a:r>
              <a:rPr lang="pl-PL" dirty="0" smtClean="0"/>
              <a:t>Za pomocą narzędzi ekonomicznych można stworzyć spójną teorię sprawiedliwości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87549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Ekonomiczna efektywność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Maksymalizacja dobrobytu społecznego</a:t>
            </a:r>
          </a:p>
          <a:p>
            <a:r>
              <a:rPr lang="pl-PL" dirty="0" smtClean="0"/>
              <a:t>Efektywność w sensie </a:t>
            </a:r>
            <a:r>
              <a:rPr lang="pl-PL" dirty="0" err="1" smtClean="0"/>
              <a:t>Pareta</a:t>
            </a:r>
            <a:endParaRPr lang="pl-PL" dirty="0" smtClean="0"/>
          </a:p>
          <a:p>
            <a:r>
              <a:rPr lang="pl-PL" dirty="0" smtClean="0"/>
              <a:t>Efektywność w sensie </a:t>
            </a:r>
            <a:r>
              <a:rPr lang="pl-PL" dirty="0" err="1" smtClean="0"/>
              <a:t>Kaldora-Hicksa</a:t>
            </a:r>
            <a:endParaRPr lang="pl-PL" dirty="0" smtClean="0"/>
          </a:p>
          <a:p>
            <a:r>
              <a:rPr lang="pl-PL" dirty="0" smtClean="0"/>
              <a:t>Efektywność w ujęciu analizy marginalnej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031091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Ekonomiczna analiza prawa karnego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Struktura przestępstwa a ekonomiczna analiza prawa</a:t>
            </a:r>
          </a:p>
          <a:p>
            <a:r>
              <a:rPr lang="pl-PL" dirty="0" smtClean="0"/>
              <a:t>Funkcje prawa karnego </a:t>
            </a:r>
          </a:p>
          <a:p>
            <a:r>
              <a:rPr lang="pl-PL" dirty="0" smtClean="0"/>
              <a:t>Zachowanie człowieka (zachowanie stanowiące czyn zabroniony)</a:t>
            </a:r>
          </a:p>
          <a:p>
            <a:r>
              <a:rPr lang="pl-PL" dirty="0" smtClean="0"/>
              <a:t>Koszty przestępczości</a:t>
            </a:r>
          </a:p>
          <a:p>
            <a:r>
              <a:rPr lang="pl-PL" dirty="0" smtClean="0"/>
              <a:t>Problematyka wolnej woli sprawcy czynu zabronionego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0242974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297</Words>
  <Application>Microsoft Office PowerPoint</Application>
  <PresentationFormat>Panoramiczny</PresentationFormat>
  <Paragraphs>77</Paragraphs>
  <Slides>13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Motyw pakietu Office</vt:lpstr>
      <vt:lpstr>Ekonomiczna analiza przestępczości</vt:lpstr>
      <vt:lpstr>Ekonomiczna analiza prawa</vt:lpstr>
      <vt:lpstr>Ekonomiczna analiza prawa</vt:lpstr>
      <vt:lpstr>Pozytywna ekonomiczna analiza prawa</vt:lpstr>
      <vt:lpstr>Normatywna ekonomiczna analiza prawa</vt:lpstr>
      <vt:lpstr>Szkoły ekonomicznej analizy prawa</vt:lpstr>
      <vt:lpstr>Podstawowe założenia ekonomicznej analizy prawa</vt:lpstr>
      <vt:lpstr>Ekonomiczna efektywność prawa</vt:lpstr>
      <vt:lpstr>Ekonomiczna analiza prawa karnego</vt:lpstr>
      <vt:lpstr>Struktura przestępstwa</vt:lpstr>
      <vt:lpstr>Funkcje prawa karnego</vt:lpstr>
      <vt:lpstr>Problematyka wolnej woli sprawcy</vt:lpstr>
      <vt:lpstr>Kryteria dokonywanych wyborów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Ekonomiczna analiza przestępczości</dc:title>
  <dc:creator>Karolina Piech</dc:creator>
  <cp:lastModifiedBy>Karolina Piech</cp:lastModifiedBy>
  <cp:revision>3</cp:revision>
  <dcterms:created xsi:type="dcterms:W3CDTF">2020-03-17T00:35:00Z</dcterms:created>
  <dcterms:modified xsi:type="dcterms:W3CDTF">2020-03-17T00:54:56Z</dcterms:modified>
</cp:coreProperties>
</file>