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8" r:id="rId5"/>
    <p:sldId id="274" r:id="rId6"/>
    <p:sldId id="259" r:id="rId7"/>
    <p:sldId id="269" r:id="rId8"/>
    <p:sldId id="270" r:id="rId9"/>
    <p:sldId id="260" r:id="rId10"/>
    <p:sldId id="262" r:id="rId11"/>
    <p:sldId id="272" r:id="rId12"/>
    <p:sldId id="263" r:id="rId13"/>
    <p:sldId id="26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66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usosweb.uni.wroc.pl/kontroler.php?_action=katalog2/przedmioty/pokazPrzedmiot&amp;kod=23-BBA-S1-S1-FL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Fundamentals of Law and Government</a:t>
            </a:r>
            <a:r>
              <a:rPr lang="en-US" dirty="0"/>
              <a:t/>
            </a:r>
            <a:br>
              <a:rPr lang="en-US" dirty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Doctrines of Government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pl-PL" dirty="0">
                <a:solidFill>
                  <a:schemeClr val="tx1"/>
                </a:solidFill>
              </a:rPr>
              <a:t>Part 1</a:t>
            </a:r>
            <a:r>
              <a:rPr lang="en-GB" dirty="0">
                <a:solidFill>
                  <a:schemeClr val="tx1"/>
                </a:solidFill>
              </a:rPr>
              <a:t>: Liberalism, Conservatism, Socialism and Communism</a:t>
            </a: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1767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10139732" cy="4375298"/>
          </a:xfrm>
        </p:spPr>
        <p:txBody>
          <a:bodyPr/>
          <a:lstStyle/>
          <a:p>
            <a:pPr marL="0" indent="0">
              <a:buNone/>
            </a:pPr>
            <a:endParaRPr lang="pl-PL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What is the difference between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utopian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socialism</a:t>
            </a:r>
            <a:r>
              <a:rPr lang="pl-PL" dirty="0">
                <a:solidFill>
                  <a:schemeClr val="tx1"/>
                </a:solidFill>
              </a:rPr>
              <a:t> and </a:t>
            </a:r>
            <a:r>
              <a:rPr lang="pl-PL" dirty="0" err="1">
                <a:solidFill>
                  <a:schemeClr val="tx1"/>
                </a:solidFill>
              </a:rPr>
              <a:t>scientific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socialism</a:t>
            </a:r>
            <a:r>
              <a:rPr lang="pl-PL" dirty="0">
                <a:solidFill>
                  <a:schemeClr val="tx1"/>
                </a:solidFill>
              </a:rPr>
              <a:t>?</a:t>
            </a:r>
          </a:p>
          <a:p>
            <a:pPr>
              <a:buNone/>
            </a:pPr>
            <a:endParaRPr lang="pl-PL" dirty="0" smtClean="0">
              <a:solidFill>
                <a:schemeClr val="tx1"/>
              </a:solidFill>
            </a:endParaRPr>
          </a:p>
          <a:p>
            <a:r>
              <a:rPr lang="pl-PL" dirty="0" err="1" smtClean="0">
                <a:solidFill>
                  <a:schemeClr val="tx1"/>
                </a:solidFill>
              </a:rPr>
              <a:t>What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is</a:t>
            </a:r>
            <a:r>
              <a:rPr lang="pl-PL" dirty="0" smtClean="0">
                <a:solidFill>
                  <a:schemeClr val="tx1"/>
                </a:solidFill>
              </a:rPr>
              <a:t> a </a:t>
            </a:r>
            <a:r>
              <a:rPr lang="pl-PL" dirty="0" err="1" smtClean="0">
                <a:solidFill>
                  <a:schemeClr val="tx1"/>
                </a:solidFill>
              </a:rPr>
              <a:t>revolutionary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socialism</a:t>
            </a:r>
            <a:r>
              <a:rPr lang="pl-PL" dirty="0" smtClean="0">
                <a:solidFill>
                  <a:schemeClr val="tx1"/>
                </a:solidFill>
              </a:rPr>
              <a:t>?</a:t>
            </a:r>
          </a:p>
          <a:p>
            <a:endParaRPr lang="pl-PL" dirty="0" smtClean="0">
              <a:solidFill>
                <a:schemeClr val="tx1"/>
              </a:solidFill>
            </a:endParaRPr>
          </a:p>
          <a:p>
            <a:r>
              <a:rPr lang="pl-PL" dirty="0" err="1" smtClean="0">
                <a:solidFill>
                  <a:schemeClr val="tx1"/>
                </a:solidFill>
              </a:rPr>
              <a:t>What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is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socialdemocracy</a:t>
            </a:r>
            <a:r>
              <a:rPr lang="pl-PL" dirty="0" smtClean="0">
                <a:solidFill>
                  <a:schemeClr val="tx1"/>
                </a:solidFill>
              </a:rPr>
              <a:t>?</a:t>
            </a:r>
            <a:endParaRPr lang="pl-PL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03485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981353"/>
          </a:xfrm>
        </p:spPr>
        <p:txBody>
          <a:bodyPr anchor="t"/>
          <a:lstStyle/>
          <a:p>
            <a:endParaRPr lang="pl-PL" dirty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  <a:p>
            <a:r>
              <a:rPr lang="pl-PL" dirty="0" err="1">
                <a:solidFill>
                  <a:schemeClr val="tx1"/>
                </a:solidFill>
              </a:rPr>
              <a:t>Who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were</a:t>
            </a:r>
            <a:r>
              <a:rPr lang="pl-PL" dirty="0" smtClean="0">
                <a:solidFill>
                  <a:schemeClr val="tx1"/>
                </a:solidFill>
              </a:rPr>
              <a:t> Karl Marx and Friedrich Engels?</a:t>
            </a:r>
          </a:p>
          <a:p>
            <a:endParaRPr lang="pl-PL" dirty="0" smtClean="0">
              <a:solidFill>
                <a:schemeClr val="tx1"/>
              </a:solidFill>
            </a:endParaRPr>
          </a:p>
          <a:p>
            <a:r>
              <a:rPr lang="pl-PL" dirty="0" err="1" smtClean="0">
                <a:solidFill>
                  <a:schemeClr val="tx1"/>
                </a:solidFill>
              </a:rPr>
              <a:t>Who</a:t>
            </a:r>
            <a:r>
              <a:rPr lang="pl-PL" dirty="0" smtClean="0">
                <a:solidFill>
                  <a:schemeClr val="tx1"/>
                </a:solidFill>
              </a:rPr>
              <a:t> was Ferdinand </a:t>
            </a:r>
            <a:r>
              <a:rPr lang="pl-PL" dirty="0" err="1" smtClean="0">
                <a:solidFill>
                  <a:schemeClr val="tx1"/>
                </a:solidFill>
              </a:rPr>
              <a:t>Lasalle</a:t>
            </a:r>
            <a:r>
              <a:rPr lang="pl-PL" dirty="0" smtClean="0">
                <a:solidFill>
                  <a:schemeClr val="tx1"/>
                </a:solidFill>
              </a:rPr>
              <a:t>? </a:t>
            </a:r>
          </a:p>
          <a:p>
            <a:endParaRPr lang="pl-PL" dirty="0" smtClean="0">
              <a:solidFill>
                <a:schemeClr val="tx1"/>
              </a:solidFill>
            </a:endParaRPr>
          </a:p>
          <a:p>
            <a:r>
              <a:rPr lang="pl-PL" dirty="0" err="1" smtClean="0">
                <a:solidFill>
                  <a:schemeClr val="tx1"/>
                </a:solidFill>
              </a:rPr>
              <a:t>Who</a:t>
            </a:r>
            <a:r>
              <a:rPr lang="pl-PL" dirty="0" smtClean="0">
                <a:solidFill>
                  <a:schemeClr val="tx1"/>
                </a:solidFill>
              </a:rPr>
              <a:t> was Eduard Bernstein?</a:t>
            </a:r>
          </a:p>
          <a:p>
            <a:endParaRPr lang="pl-PL" dirty="0" smtClean="0"/>
          </a:p>
          <a:p>
            <a:endParaRPr lang="pl-PL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218918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736805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pl-PL" sz="2800" dirty="0" err="1">
                <a:solidFill>
                  <a:schemeClr val="tx1"/>
                </a:solidFill>
              </a:rPr>
              <a:t>Communism</a:t>
            </a:r>
            <a:r>
              <a:rPr lang="pl-PL" sz="2800" dirty="0">
                <a:solidFill>
                  <a:schemeClr val="tx1"/>
                </a:solidFill>
              </a:rPr>
              <a:t> </a:t>
            </a: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dirty="0" err="1">
                <a:solidFill>
                  <a:schemeClr val="tx1"/>
                </a:solidFill>
              </a:rPr>
              <a:t>What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is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communism</a:t>
            </a:r>
            <a:r>
              <a:rPr lang="pl-PL" dirty="0">
                <a:solidFill>
                  <a:schemeClr val="tx1"/>
                </a:solidFill>
              </a:rPr>
              <a:t>?</a:t>
            </a: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en-US" dirty="0">
                <a:solidFill>
                  <a:schemeClr val="tx1"/>
                </a:solidFill>
              </a:rPr>
              <a:t>What is the origin </a:t>
            </a:r>
            <a:r>
              <a:rPr lang="pl-PL" dirty="0">
                <a:solidFill>
                  <a:schemeClr val="tx1"/>
                </a:solidFill>
              </a:rPr>
              <a:t>of </a:t>
            </a:r>
            <a:r>
              <a:rPr lang="en-US" dirty="0">
                <a:solidFill>
                  <a:schemeClr val="tx1"/>
                </a:solidFill>
              </a:rPr>
              <a:t>the concept of </a:t>
            </a:r>
            <a:r>
              <a:rPr lang="pl-PL" dirty="0" err="1">
                <a:solidFill>
                  <a:schemeClr val="tx1"/>
                </a:solidFill>
              </a:rPr>
              <a:t>communism</a:t>
            </a:r>
            <a:r>
              <a:rPr lang="en-US" dirty="0">
                <a:solidFill>
                  <a:schemeClr val="tx1"/>
                </a:solidFill>
              </a:rPr>
              <a:t>?</a:t>
            </a:r>
            <a:endParaRPr lang="pl-PL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pl-PL" dirty="0">
                <a:solidFill>
                  <a:schemeClr val="tx1"/>
                </a:solidFill>
              </a:rPr>
              <a:t>W</a:t>
            </a:r>
            <a:r>
              <a:rPr lang="en-US" dirty="0">
                <a:solidFill>
                  <a:schemeClr val="tx1"/>
                </a:solidFill>
              </a:rPr>
              <a:t>hat a</a:t>
            </a:r>
            <a:r>
              <a:rPr lang="pl-PL" dirty="0">
                <a:solidFill>
                  <a:schemeClr val="tx1"/>
                </a:solidFill>
              </a:rPr>
              <a:t>re the </a:t>
            </a:r>
            <a:r>
              <a:rPr lang="en-US" dirty="0">
                <a:solidFill>
                  <a:schemeClr val="tx1"/>
                </a:solidFill>
              </a:rPr>
              <a:t>principles</a:t>
            </a:r>
            <a:r>
              <a:rPr lang="pl-PL" dirty="0">
                <a:solidFill>
                  <a:schemeClr val="tx1"/>
                </a:solidFill>
              </a:rPr>
              <a:t> of </a:t>
            </a:r>
            <a:r>
              <a:rPr lang="pl-PL" dirty="0" err="1">
                <a:solidFill>
                  <a:schemeClr val="tx1"/>
                </a:solidFill>
              </a:rPr>
              <a:t>communism</a:t>
            </a:r>
            <a:r>
              <a:rPr lang="en-US" dirty="0">
                <a:solidFill>
                  <a:schemeClr val="tx1"/>
                </a:solidFill>
              </a:rPr>
              <a:t>?</a:t>
            </a:r>
            <a:endParaRPr lang="pl-PL" dirty="0">
              <a:solidFill>
                <a:schemeClr val="tx1"/>
              </a:solidFill>
            </a:endParaRP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en-US" dirty="0">
                <a:solidFill>
                  <a:schemeClr val="tx1"/>
                </a:solidFill>
              </a:rPr>
              <a:t>What is the difference between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socialism</a:t>
            </a:r>
            <a:r>
              <a:rPr lang="pl-PL" dirty="0">
                <a:solidFill>
                  <a:schemeClr val="tx1"/>
                </a:solidFill>
              </a:rPr>
              <a:t> and </a:t>
            </a:r>
            <a:r>
              <a:rPr lang="pl-PL" dirty="0" err="1">
                <a:solidFill>
                  <a:schemeClr val="tx1"/>
                </a:solidFill>
              </a:rPr>
              <a:t>communism</a:t>
            </a:r>
            <a:r>
              <a:rPr lang="pl-PL" dirty="0">
                <a:solidFill>
                  <a:schemeClr val="tx1"/>
                </a:solidFill>
              </a:rPr>
              <a:t>?</a:t>
            </a:r>
          </a:p>
          <a:p>
            <a:pPr algn="just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675083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Wh</a:t>
            </a:r>
            <a:r>
              <a:rPr lang="pl-PL" dirty="0">
                <a:solidFill>
                  <a:schemeClr val="tx1"/>
                </a:solidFill>
              </a:rPr>
              <a:t>en </a:t>
            </a:r>
            <a:r>
              <a:rPr lang="pl-PL" dirty="0" err="1">
                <a:solidFill>
                  <a:schemeClr val="tx1"/>
                </a:solidFill>
              </a:rPr>
              <a:t>did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communism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become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distinct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political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movement</a:t>
            </a:r>
            <a:r>
              <a:rPr lang="pl-PL" dirty="0">
                <a:solidFill>
                  <a:schemeClr val="tx1"/>
                </a:solidFill>
              </a:rPr>
              <a:t>?</a:t>
            </a:r>
          </a:p>
          <a:p>
            <a:endParaRPr lang="pl-PL" dirty="0">
              <a:solidFill>
                <a:schemeClr val="tx1"/>
              </a:solidFill>
            </a:endParaRPr>
          </a:p>
          <a:p>
            <a:r>
              <a:rPr lang="pl-PL" dirty="0" err="1" smtClean="0">
                <a:solidFill>
                  <a:schemeClr val="tx1"/>
                </a:solidFill>
              </a:rPr>
              <a:t>Who</a:t>
            </a:r>
            <a:r>
              <a:rPr lang="pl-PL" dirty="0" smtClean="0">
                <a:solidFill>
                  <a:schemeClr val="tx1"/>
                </a:solidFill>
              </a:rPr>
              <a:t> was </a:t>
            </a:r>
            <a:r>
              <a:rPr lang="pl-PL" dirty="0" err="1" smtClean="0">
                <a:solidFill>
                  <a:schemeClr val="tx1"/>
                </a:solidFill>
              </a:rPr>
              <a:t>Francois</a:t>
            </a:r>
            <a:r>
              <a:rPr lang="pl-PL" dirty="0" smtClean="0">
                <a:solidFill>
                  <a:schemeClr val="tx1"/>
                </a:solidFill>
              </a:rPr>
              <a:t> Babeuf?</a:t>
            </a:r>
          </a:p>
          <a:p>
            <a:pPr algn="just"/>
            <a:endParaRPr lang="pl-PL" dirty="0" smtClean="0">
              <a:solidFill>
                <a:schemeClr val="tx1"/>
              </a:solidFill>
            </a:endParaRPr>
          </a:p>
          <a:p>
            <a:pPr algn="just"/>
            <a:r>
              <a:rPr lang="pl-PL" dirty="0" err="1" smtClean="0">
                <a:solidFill>
                  <a:schemeClr val="tx1"/>
                </a:solidFill>
              </a:rPr>
              <a:t>Who</a:t>
            </a:r>
            <a:r>
              <a:rPr lang="pl-PL" dirty="0" smtClean="0">
                <a:solidFill>
                  <a:schemeClr val="tx1"/>
                </a:solidFill>
              </a:rPr>
              <a:t> was Vladimir Lenin?</a:t>
            </a:r>
          </a:p>
          <a:p>
            <a:pPr algn="just"/>
            <a:endParaRPr lang="pl-PL" dirty="0" smtClean="0">
              <a:solidFill>
                <a:schemeClr val="tx1"/>
              </a:solidFill>
            </a:endParaRPr>
          </a:p>
          <a:p>
            <a:pPr algn="just"/>
            <a:r>
              <a:rPr lang="pl-PL" dirty="0" err="1" smtClean="0">
                <a:solidFill>
                  <a:schemeClr val="tx1"/>
                </a:solidFill>
              </a:rPr>
              <a:t>Who</a:t>
            </a:r>
            <a:r>
              <a:rPr lang="pl-PL" dirty="0" smtClean="0">
                <a:solidFill>
                  <a:schemeClr val="tx1"/>
                </a:solidFill>
              </a:rPr>
              <a:t> was Joseph Stalin?</a:t>
            </a:r>
          </a:p>
          <a:p>
            <a:pPr>
              <a:buNone/>
            </a:pPr>
            <a:endParaRPr lang="pl-PL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94442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449726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en-GB" sz="2800" dirty="0">
                <a:solidFill>
                  <a:schemeClr val="tx1"/>
                </a:solidFill>
              </a:rPr>
              <a:t>Liberalism </a:t>
            </a:r>
            <a:endParaRPr lang="pl-PL" sz="2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pl-PL" sz="2800" dirty="0">
              <a:solidFill>
                <a:schemeClr val="tx1"/>
              </a:solidFill>
            </a:endParaRPr>
          </a:p>
          <a:p>
            <a:pPr algn="just"/>
            <a:r>
              <a:rPr lang="en-US" dirty="0">
                <a:solidFill>
                  <a:schemeClr val="tx1"/>
                </a:solidFill>
              </a:rPr>
              <a:t>What is </a:t>
            </a:r>
            <a:r>
              <a:rPr lang="pl-PL" dirty="0" err="1">
                <a:solidFill>
                  <a:schemeClr val="tx1"/>
                </a:solidFill>
              </a:rPr>
              <a:t>liberalism</a:t>
            </a:r>
            <a:r>
              <a:rPr lang="en-US" dirty="0">
                <a:solidFill>
                  <a:schemeClr val="tx1"/>
                </a:solidFill>
              </a:rPr>
              <a:t>?</a:t>
            </a:r>
            <a:endParaRPr lang="pl-PL" dirty="0">
              <a:solidFill>
                <a:schemeClr val="tx1"/>
              </a:solidFill>
            </a:endParaRPr>
          </a:p>
          <a:p>
            <a:pPr algn="just"/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en-US" dirty="0">
                <a:solidFill>
                  <a:schemeClr val="tx1"/>
                </a:solidFill>
              </a:rPr>
              <a:t>What is the origin </a:t>
            </a:r>
            <a:r>
              <a:rPr lang="pl-PL" dirty="0">
                <a:solidFill>
                  <a:schemeClr val="tx1"/>
                </a:solidFill>
              </a:rPr>
              <a:t>of </a:t>
            </a:r>
            <a:r>
              <a:rPr lang="en-US" dirty="0">
                <a:solidFill>
                  <a:schemeClr val="tx1"/>
                </a:solidFill>
              </a:rPr>
              <a:t>the concept of </a:t>
            </a:r>
            <a:r>
              <a:rPr lang="pl-PL" dirty="0" err="1">
                <a:solidFill>
                  <a:schemeClr val="tx1"/>
                </a:solidFill>
              </a:rPr>
              <a:t>liberalism</a:t>
            </a:r>
            <a:r>
              <a:rPr lang="en-US" dirty="0">
                <a:solidFill>
                  <a:schemeClr val="tx1"/>
                </a:solidFill>
              </a:rPr>
              <a:t>?</a:t>
            </a:r>
            <a:endParaRPr lang="pl-PL" dirty="0">
              <a:solidFill>
                <a:schemeClr val="tx1"/>
              </a:solidFill>
            </a:endParaRPr>
          </a:p>
          <a:p>
            <a:pPr algn="just"/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pl-PL" dirty="0">
                <a:solidFill>
                  <a:schemeClr val="tx1"/>
                </a:solidFill>
              </a:rPr>
              <a:t>W</a:t>
            </a:r>
            <a:r>
              <a:rPr lang="en-US" dirty="0">
                <a:solidFill>
                  <a:schemeClr val="tx1"/>
                </a:solidFill>
              </a:rPr>
              <a:t>hat </a:t>
            </a:r>
            <a:r>
              <a:rPr lang="pl-PL" dirty="0">
                <a:solidFill>
                  <a:schemeClr val="tx1"/>
                </a:solidFill>
              </a:rPr>
              <a:t>do </a:t>
            </a:r>
            <a:r>
              <a:rPr lang="en-US" dirty="0">
                <a:solidFill>
                  <a:schemeClr val="tx1"/>
                </a:solidFill>
              </a:rPr>
              <a:t>liberals think about human nature?</a:t>
            </a:r>
            <a:endParaRPr lang="pl-PL" dirty="0">
              <a:solidFill>
                <a:schemeClr val="tx1"/>
              </a:solidFill>
            </a:endParaRPr>
          </a:p>
          <a:p>
            <a:pPr algn="just"/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pl-PL" dirty="0">
                <a:solidFill>
                  <a:schemeClr val="tx1"/>
                </a:solidFill>
              </a:rPr>
              <a:t>W</a:t>
            </a:r>
            <a:r>
              <a:rPr lang="en-US" dirty="0">
                <a:solidFill>
                  <a:schemeClr val="tx1"/>
                </a:solidFill>
              </a:rPr>
              <a:t>hat a</a:t>
            </a:r>
            <a:r>
              <a:rPr lang="pl-PL" dirty="0">
                <a:solidFill>
                  <a:schemeClr val="tx1"/>
                </a:solidFill>
              </a:rPr>
              <a:t>re the </a:t>
            </a:r>
            <a:r>
              <a:rPr lang="en-US" dirty="0">
                <a:solidFill>
                  <a:schemeClr val="tx1"/>
                </a:solidFill>
              </a:rPr>
              <a:t>principles</a:t>
            </a:r>
            <a:r>
              <a:rPr lang="pl-PL" dirty="0">
                <a:solidFill>
                  <a:schemeClr val="tx1"/>
                </a:solidFill>
              </a:rPr>
              <a:t> of </a:t>
            </a:r>
            <a:r>
              <a:rPr lang="pl-PL" dirty="0" err="1">
                <a:solidFill>
                  <a:schemeClr val="tx1"/>
                </a:solidFill>
              </a:rPr>
              <a:t>liberalism</a:t>
            </a:r>
            <a:r>
              <a:rPr lang="en-US" dirty="0">
                <a:solidFill>
                  <a:schemeClr val="tx1"/>
                </a:solidFill>
              </a:rPr>
              <a:t>?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603906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>
              <a:solidFill>
                <a:schemeClr val="tx1"/>
              </a:solidFill>
            </a:endParaRPr>
          </a:p>
          <a:p>
            <a:r>
              <a:rPr lang="pl-PL" dirty="0">
                <a:solidFill>
                  <a:schemeClr val="tx1"/>
                </a:solidFill>
              </a:rPr>
              <a:t>W</a:t>
            </a:r>
            <a:r>
              <a:rPr lang="en-US" dirty="0">
                <a:solidFill>
                  <a:schemeClr val="tx1"/>
                </a:solidFill>
              </a:rPr>
              <a:t>here did classical liberalism originate from?</a:t>
            </a:r>
          </a:p>
          <a:p>
            <a:endParaRPr lang="pl-PL" dirty="0">
              <a:solidFill>
                <a:schemeClr val="tx1"/>
              </a:solidFill>
            </a:endParaRPr>
          </a:p>
          <a:p>
            <a:r>
              <a:rPr lang="pl-PL" dirty="0">
                <a:solidFill>
                  <a:schemeClr val="tx1"/>
                </a:solidFill>
              </a:rPr>
              <a:t>W</a:t>
            </a:r>
            <a:r>
              <a:rPr lang="en-US" dirty="0">
                <a:solidFill>
                  <a:schemeClr val="tx1"/>
                </a:solidFill>
              </a:rPr>
              <a:t>ho is the creator of classical liberalism? </a:t>
            </a:r>
            <a:endParaRPr lang="pl-PL" dirty="0" smtClean="0">
              <a:solidFill>
                <a:schemeClr val="tx1"/>
              </a:solidFill>
            </a:endParaRPr>
          </a:p>
          <a:p>
            <a:endParaRPr lang="pl-PL" dirty="0" smtClean="0">
              <a:solidFill>
                <a:schemeClr val="tx1"/>
              </a:solidFill>
            </a:endParaRPr>
          </a:p>
          <a:p>
            <a:r>
              <a:rPr lang="pl-PL" dirty="0" err="1" smtClean="0">
                <a:solidFill>
                  <a:schemeClr val="tx1"/>
                </a:solidFill>
              </a:rPr>
              <a:t>What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is</a:t>
            </a:r>
            <a:r>
              <a:rPr lang="pl-PL" dirty="0" smtClean="0">
                <a:solidFill>
                  <a:schemeClr val="tx1"/>
                </a:solidFill>
              </a:rPr>
              <a:t> a </a:t>
            </a:r>
            <a:r>
              <a:rPr lang="pl-PL" dirty="0" err="1" smtClean="0">
                <a:solidFill>
                  <a:schemeClr val="tx1"/>
                </a:solidFill>
              </a:rPr>
              <a:t>reformed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liberalism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(or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 </a:t>
            </a:r>
            <a:r>
              <a:rPr lang="pl-PL" dirty="0" err="1" smtClean="0">
                <a:solidFill>
                  <a:schemeClr val="tx1"/>
                </a:solidFill>
              </a:rPr>
              <a:t>social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liberalism</a:t>
            </a:r>
            <a:r>
              <a:rPr lang="pl-PL" dirty="0" smtClean="0">
                <a:solidFill>
                  <a:schemeClr val="tx1"/>
                </a:solidFill>
              </a:rPr>
              <a:t>)?</a:t>
            </a:r>
            <a:endParaRPr lang="pl-PL" dirty="0">
              <a:solidFill>
                <a:schemeClr val="tx1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691466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300330"/>
          </a:xfrm>
        </p:spPr>
        <p:txBody>
          <a:bodyPr anchor="t">
            <a:normAutofit/>
          </a:bodyPr>
          <a:lstStyle/>
          <a:p>
            <a:pPr marL="0" indent="0" algn="just">
              <a:buNone/>
            </a:pPr>
            <a:endParaRPr lang="pl-PL" dirty="0"/>
          </a:p>
          <a:p>
            <a:pPr algn="just"/>
            <a:r>
              <a:rPr lang="pl-PL" dirty="0" err="1" smtClean="0">
                <a:solidFill>
                  <a:schemeClr val="tx1"/>
                </a:solidFill>
              </a:rPr>
              <a:t>Who</a:t>
            </a:r>
            <a:r>
              <a:rPr lang="pl-PL" dirty="0" smtClean="0">
                <a:solidFill>
                  <a:schemeClr val="tx1"/>
                </a:solidFill>
              </a:rPr>
              <a:t> was John </a:t>
            </a:r>
            <a:r>
              <a:rPr lang="pl-PL" dirty="0">
                <a:solidFill>
                  <a:schemeClr val="tx1"/>
                </a:solidFill>
              </a:rPr>
              <a:t>Locke?</a:t>
            </a: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dirty="0" err="1">
                <a:solidFill>
                  <a:schemeClr val="tx1"/>
                </a:solidFill>
              </a:rPr>
              <a:t>Who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smtClean="0">
                <a:solidFill>
                  <a:schemeClr val="tx1"/>
                </a:solidFill>
              </a:rPr>
              <a:t>was </a:t>
            </a:r>
            <a:r>
              <a:rPr lang="pl-PL" dirty="0">
                <a:solidFill>
                  <a:schemeClr val="tx1"/>
                </a:solidFill>
              </a:rPr>
              <a:t>Adam Smith?</a:t>
            </a: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dirty="0" err="1">
                <a:solidFill>
                  <a:schemeClr val="tx1"/>
                </a:solidFill>
              </a:rPr>
              <a:t>Who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smtClean="0">
                <a:solidFill>
                  <a:schemeClr val="tx1"/>
                </a:solidFill>
              </a:rPr>
              <a:t>was </a:t>
            </a:r>
            <a:r>
              <a:rPr lang="pl-PL" dirty="0">
                <a:solidFill>
                  <a:schemeClr val="tx1"/>
                </a:solidFill>
              </a:rPr>
              <a:t>Jeremy Bentham</a:t>
            </a:r>
            <a:r>
              <a:rPr lang="pl-PL" dirty="0" smtClean="0">
                <a:solidFill>
                  <a:schemeClr val="tx1"/>
                </a:solidFill>
              </a:rPr>
              <a:t>? </a:t>
            </a:r>
            <a:r>
              <a:rPr lang="pl-PL" dirty="0" err="1" smtClean="0">
                <a:solidFill>
                  <a:schemeClr val="tx1"/>
                </a:solidFill>
              </a:rPr>
              <a:t>What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is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utilitarianism</a:t>
            </a:r>
            <a:r>
              <a:rPr lang="pl-PL" dirty="0" smtClean="0">
                <a:solidFill>
                  <a:schemeClr val="tx1"/>
                </a:solidFill>
              </a:rPr>
              <a:t>?</a:t>
            </a:r>
            <a:endParaRPr lang="pl-PL" dirty="0">
              <a:solidFill>
                <a:schemeClr val="tx1"/>
              </a:solidFill>
            </a:endParaRP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dirty="0" err="1">
                <a:solidFill>
                  <a:schemeClr val="tx1"/>
                </a:solidFill>
              </a:rPr>
              <a:t>Who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smtClean="0">
                <a:solidFill>
                  <a:schemeClr val="tx1"/>
                </a:solidFill>
              </a:rPr>
              <a:t>was </a:t>
            </a:r>
            <a:r>
              <a:rPr lang="pl-PL" dirty="0">
                <a:solidFill>
                  <a:schemeClr val="tx1"/>
                </a:solidFill>
              </a:rPr>
              <a:t>John Stuart Mill?</a:t>
            </a: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61492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err="1" smtClean="0">
                <a:solidFill>
                  <a:schemeClr val="tx1"/>
                </a:solidFill>
              </a:rPr>
              <a:t>Who</a:t>
            </a:r>
            <a:r>
              <a:rPr lang="pl-PL" dirty="0" smtClean="0">
                <a:solidFill>
                  <a:schemeClr val="tx1"/>
                </a:solidFill>
              </a:rPr>
              <a:t> was Benjamin </a:t>
            </a:r>
            <a:r>
              <a:rPr lang="pl-PL" dirty="0" err="1" smtClean="0">
                <a:solidFill>
                  <a:schemeClr val="tx1"/>
                </a:solidFill>
              </a:rPr>
              <a:t>Constant</a:t>
            </a:r>
            <a:r>
              <a:rPr lang="pl-PL" dirty="0" smtClean="0">
                <a:solidFill>
                  <a:schemeClr val="tx1"/>
                </a:solidFill>
              </a:rPr>
              <a:t>?</a:t>
            </a:r>
          </a:p>
          <a:p>
            <a:pPr algn="just"/>
            <a:endParaRPr lang="pl-PL" dirty="0" smtClean="0">
              <a:solidFill>
                <a:schemeClr val="tx1"/>
              </a:solidFill>
            </a:endParaRPr>
          </a:p>
          <a:p>
            <a:pPr algn="just"/>
            <a:r>
              <a:rPr lang="pl-PL" dirty="0" err="1" smtClean="0">
                <a:solidFill>
                  <a:schemeClr val="tx1"/>
                </a:solidFill>
              </a:rPr>
              <a:t>What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is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difference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between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positive</a:t>
            </a:r>
            <a:r>
              <a:rPr lang="pl-PL" dirty="0" smtClean="0">
                <a:solidFill>
                  <a:schemeClr val="tx1"/>
                </a:solidFill>
              </a:rPr>
              <a:t> and </a:t>
            </a:r>
            <a:r>
              <a:rPr lang="pl-PL" dirty="0" err="1" smtClean="0">
                <a:solidFill>
                  <a:schemeClr val="tx1"/>
                </a:solidFill>
              </a:rPr>
              <a:t>negative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freedom</a:t>
            </a:r>
            <a:r>
              <a:rPr lang="pl-PL" dirty="0" smtClean="0">
                <a:solidFill>
                  <a:schemeClr val="tx1"/>
                </a:solidFill>
              </a:rPr>
              <a:t>?</a:t>
            </a:r>
          </a:p>
          <a:p>
            <a:pPr algn="just"/>
            <a:endParaRPr lang="pl-PL" dirty="0" smtClean="0">
              <a:solidFill>
                <a:schemeClr val="tx1"/>
              </a:solidFill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290237"/>
          </a:xfrm>
        </p:spPr>
        <p:txBody>
          <a:bodyPr anchor="t"/>
          <a:lstStyle/>
          <a:p>
            <a:pPr marL="0" indent="0" algn="ctr">
              <a:buNone/>
            </a:pPr>
            <a:r>
              <a:rPr lang="pl-PL" dirty="0" err="1">
                <a:solidFill>
                  <a:schemeClr val="tx1"/>
                </a:solidFill>
              </a:rPr>
              <a:t>Conservatism</a:t>
            </a:r>
            <a:endParaRPr lang="pl-PL" dirty="0">
              <a:solidFill>
                <a:schemeClr val="tx1"/>
              </a:solidFill>
            </a:endParaRPr>
          </a:p>
          <a:p>
            <a:pPr algn="ctr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dirty="0" err="1">
                <a:solidFill>
                  <a:schemeClr val="tx1"/>
                </a:solidFill>
              </a:rPr>
              <a:t>What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is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conservatism</a:t>
            </a:r>
            <a:r>
              <a:rPr lang="pl-PL" dirty="0">
                <a:solidFill>
                  <a:schemeClr val="tx1"/>
                </a:solidFill>
              </a:rPr>
              <a:t>?</a:t>
            </a: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en-US" dirty="0">
                <a:solidFill>
                  <a:schemeClr val="tx1"/>
                </a:solidFill>
              </a:rPr>
              <a:t>What is the origin </a:t>
            </a:r>
            <a:r>
              <a:rPr lang="pl-PL" dirty="0">
                <a:solidFill>
                  <a:schemeClr val="tx1"/>
                </a:solidFill>
              </a:rPr>
              <a:t>of </a:t>
            </a:r>
            <a:r>
              <a:rPr lang="en-US" dirty="0">
                <a:solidFill>
                  <a:schemeClr val="tx1"/>
                </a:solidFill>
              </a:rPr>
              <a:t>the concept of </a:t>
            </a:r>
            <a:r>
              <a:rPr lang="pl-PL" dirty="0" err="1">
                <a:solidFill>
                  <a:schemeClr val="tx1"/>
                </a:solidFill>
              </a:rPr>
              <a:t>conservatism</a:t>
            </a:r>
            <a:r>
              <a:rPr lang="en-US" dirty="0">
                <a:solidFill>
                  <a:schemeClr val="tx1"/>
                </a:solidFill>
              </a:rPr>
              <a:t>?</a:t>
            </a:r>
            <a:endParaRPr lang="pl-PL" dirty="0">
              <a:solidFill>
                <a:schemeClr val="tx1"/>
              </a:solidFill>
            </a:endParaRPr>
          </a:p>
          <a:p>
            <a:pPr algn="just"/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pl-PL" dirty="0">
                <a:solidFill>
                  <a:schemeClr val="tx1"/>
                </a:solidFill>
              </a:rPr>
              <a:t>W</a:t>
            </a:r>
            <a:r>
              <a:rPr lang="en-US" dirty="0">
                <a:solidFill>
                  <a:schemeClr val="tx1"/>
                </a:solidFill>
              </a:rPr>
              <a:t>hat </a:t>
            </a:r>
            <a:r>
              <a:rPr lang="pl-PL" dirty="0">
                <a:solidFill>
                  <a:schemeClr val="tx1"/>
                </a:solidFill>
              </a:rPr>
              <a:t>do </a:t>
            </a:r>
            <a:r>
              <a:rPr lang="en-US" dirty="0" err="1">
                <a:solidFill>
                  <a:schemeClr val="tx1"/>
                </a:solidFill>
              </a:rPr>
              <a:t>conservatis</a:t>
            </a:r>
            <a:r>
              <a:rPr lang="pl-PL" dirty="0" err="1">
                <a:solidFill>
                  <a:schemeClr val="tx1"/>
                </a:solidFill>
              </a:rPr>
              <a:t>ts</a:t>
            </a:r>
            <a:r>
              <a:rPr lang="en-US" dirty="0">
                <a:solidFill>
                  <a:schemeClr val="tx1"/>
                </a:solidFill>
              </a:rPr>
              <a:t> think about human nature?</a:t>
            </a:r>
            <a:endParaRPr lang="pl-PL" dirty="0">
              <a:solidFill>
                <a:schemeClr val="tx1"/>
              </a:solidFill>
            </a:endParaRPr>
          </a:p>
          <a:p>
            <a:pPr algn="just"/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pl-PL" dirty="0">
                <a:solidFill>
                  <a:schemeClr val="tx1"/>
                </a:solidFill>
              </a:rPr>
              <a:t>W</a:t>
            </a:r>
            <a:r>
              <a:rPr lang="en-US" dirty="0">
                <a:solidFill>
                  <a:schemeClr val="tx1"/>
                </a:solidFill>
              </a:rPr>
              <a:t>hat a</a:t>
            </a:r>
            <a:r>
              <a:rPr lang="pl-PL" dirty="0">
                <a:solidFill>
                  <a:schemeClr val="tx1"/>
                </a:solidFill>
              </a:rPr>
              <a:t>re the </a:t>
            </a:r>
            <a:r>
              <a:rPr lang="en-US" dirty="0">
                <a:solidFill>
                  <a:schemeClr val="tx1"/>
                </a:solidFill>
              </a:rPr>
              <a:t>principles</a:t>
            </a:r>
            <a:r>
              <a:rPr lang="pl-PL" dirty="0">
                <a:solidFill>
                  <a:schemeClr val="tx1"/>
                </a:solidFill>
              </a:rPr>
              <a:t> of </a:t>
            </a:r>
            <a:r>
              <a:rPr lang="pl-PL" dirty="0" err="1">
                <a:solidFill>
                  <a:schemeClr val="tx1"/>
                </a:solidFill>
              </a:rPr>
              <a:t>conservatism</a:t>
            </a:r>
            <a:r>
              <a:rPr lang="en-US" dirty="0">
                <a:solidFill>
                  <a:schemeClr val="tx1"/>
                </a:solidFill>
              </a:rPr>
              <a:t>?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47487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374758"/>
          </a:xfrm>
        </p:spPr>
        <p:txBody>
          <a:bodyPr anchor="t"/>
          <a:lstStyle/>
          <a:p>
            <a:endParaRPr lang="pl-PL" dirty="0">
              <a:solidFill>
                <a:schemeClr val="tx1"/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Wh</a:t>
            </a:r>
            <a:r>
              <a:rPr lang="pl-PL" dirty="0">
                <a:solidFill>
                  <a:schemeClr val="tx1"/>
                </a:solidFill>
              </a:rPr>
              <a:t>en </a:t>
            </a:r>
            <a:r>
              <a:rPr lang="pl-PL" dirty="0" err="1">
                <a:solidFill>
                  <a:schemeClr val="tx1"/>
                </a:solidFill>
              </a:rPr>
              <a:t>did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conservatism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become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distinct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political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movement</a:t>
            </a:r>
            <a:r>
              <a:rPr lang="pl-PL" dirty="0">
                <a:solidFill>
                  <a:schemeClr val="tx1"/>
                </a:solidFill>
              </a:rPr>
              <a:t>?</a:t>
            </a:r>
          </a:p>
          <a:p>
            <a:endParaRPr lang="pl-PL" dirty="0">
              <a:solidFill>
                <a:schemeClr val="tx1"/>
              </a:solidFill>
            </a:endParaRPr>
          </a:p>
          <a:p>
            <a:r>
              <a:rPr lang="pl-PL" dirty="0" err="1" smtClean="0">
                <a:solidFill>
                  <a:schemeClr val="tx1"/>
                </a:solidFill>
              </a:rPr>
              <a:t>Where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had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traditionalist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conservatism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originated</a:t>
            </a:r>
            <a:r>
              <a:rPr lang="en-US" dirty="0">
                <a:solidFill>
                  <a:schemeClr val="tx1"/>
                </a:solidFill>
              </a:rPr>
              <a:t>?</a:t>
            </a:r>
          </a:p>
          <a:p>
            <a:endParaRPr lang="pl-PL" dirty="0">
              <a:solidFill>
                <a:schemeClr val="tx1"/>
              </a:solidFill>
            </a:endParaRPr>
          </a:p>
          <a:p>
            <a:r>
              <a:rPr lang="pl-PL" dirty="0">
                <a:solidFill>
                  <a:schemeClr val="tx1"/>
                </a:solidFill>
              </a:rPr>
              <a:t>W</a:t>
            </a:r>
            <a:r>
              <a:rPr lang="en-US" dirty="0">
                <a:solidFill>
                  <a:schemeClr val="tx1"/>
                </a:solidFill>
              </a:rPr>
              <a:t>ho is the creator of </a:t>
            </a:r>
            <a:r>
              <a:rPr lang="pl-PL" dirty="0" err="1">
                <a:solidFill>
                  <a:schemeClr val="tx1"/>
                </a:solidFill>
              </a:rPr>
              <a:t>traditionalist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conservatism</a:t>
            </a:r>
            <a:r>
              <a:rPr lang="en-US" dirty="0">
                <a:solidFill>
                  <a:schemeClr val="tx1"/>
                </a:solidFill>
              </a:rPr>
              <a:t>? </a:t>
            </a:r>
            <a:endParaRPr lang="pl-PL" dirty="0" smtClean="0">
              <a:solidFill>
                <a:schemeClr val="tx1"/>
              </a:solidFill>
            </a:endParaRPr>
          </a:p>
          <a:p>
            <a:endParaRPr lang="pl-PL" dirty="0" smtClean="0">
              <a:solidFill>
                <a:schemeClr val="tx1"/>
              </a:solidFill>
            </a:endParaRPr>
          </a:p>
          <a:p>
            <a:r>
              <a:rPr lang="pl-PL" dirty="0" err="1" smtClean="0">
                <a:solidFill>
                  <a:schemeClr val="tx1"/>
                </a:solidFill>
              </a:rPr>
              <a:t>What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is</a:t>
            </a:r>
            <a:r>
              <a:rPr lang="pl-PL" dirty="0" smtClean="0">
                <a:solidFill>
                  <a:schemeClr val="tx1"/>
                </a:solidFill>
              </a:rPr>
              <a:t> a </a:t>
            </a:r>
            <a:r>
              <a:rPr lang="pl-PL" dirty="0" err="1" smtClean="0">
                <a:solidFill>
                  <a:schemeClr val="tx1"/>
                </a:solidFill>
              </a:rPr>
              <a:t>revolutionary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conservatism</a:t>
            </a:r>
            <a:r>
              <a:rPr lang="pl-PL" dirty="0" smtClean="0">
                <a:solidFill>
                  <a:schemeClr val="tx1"/>
                </a:solidFill>
              </a:rPr>
              <a:t>? </a:t>
            </a:r>
            <a:endParaRPr lang="pl-PL" dirty="0">
              <a:solidFill>
                <a:schemeClr val="tx1"/>
              </a:solidFill>
            </a:endParaRP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3903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640572"/>
          </a:xfrm>
        </p:spPr>
        <p:txBody>
          <a:bodyPr anchor="t"/>
          <a:lstStyle/>
          <a:p>
            <a:pPr algn="just"/>
            <a:endParaRPr lang="pl-PL" dirty="0"/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dirty="0" err="1" smtClean="0">
                <a:solidFill>
                  <a:schemeClr val="tx1"/>
                </a:solidFill>
              </a:rPr>
              <a:t>Who</a:t>
            </a:r>
            <a:r>
              <a:rPr lang="pl-PL" dirty="0" smtClean="0">
                <a:solidFill>
                  <a:schemeClr val="tx1"/>
                </a:solidFill>
              </a:rPr>
              <a:t> was Edmund </a:t>
            </a:r>
            <a:r>
              <a:rPr lang="pl-PL" dirty="0">
                <a:solidFill>
                  <a:schemeClr val="tx1"/>
                </a:solidFill>
              </a:rPr>
              <a:t>Burke?</a:t>
            </a: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endParaRPr lang="pl-PL" dirty="0" smtClean="0">
              <a:solidFill>
                <a:schemeClr val="tx1"/>
              </a:solidFill>
            </a:endParaRPr>
          </a:p>
          <a:p>
            <a:pPr algn="just"/>
            <a:r>
              <a:rPr lang="pl-PL" dirty="0" err="1" smtClean="0">
                <a:solidFill>
                  <a:schemeClr val="tx1"/>
                </a:solidFill>
              </a:rPr>
              <a:t>What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is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neoconservatism</a:t>
            </a:r>
            <a:r>
              <a:rPr lang="pl-PL" dirty="0" smtClean="0">
                <a:solidFill>
                  <a:schemeClr val="tx1"/>
                </a:solidFill>
              </a:rPr>
              <a:t>?</a:t>
            </a: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96236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417828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en-US" sz="2800" dirty="0">
                <a:solidFill>
                  <a:schemeClr val="tx1"/>
                </a:solidFill>
              </a:rPr>
              <a:t>Socialism</a:t>
            </a:r>
            <a:endParaRPr lang="pl-PL" sz="2800" dirty="0">
              <a:solidFill>
                <a:schemeClr val="tx1"/>
              </a:solidFill>
            </a:endParaRPr>
          </a:p>
          <a:p>
            <a:pPr algn="ctr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dirty="0" err="1">
                <a:solidFill>
                  <a:schemeClr val="tx1"/>
                </a:solidFill>
              </a:rPr>
              <a:t>What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is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socialism</a:t>
            </a:r>
            <a:r>
              <a:rPr lang="pl-PL" dirty="0">
                <a:solidFill>
                  <a:schemeClr val="tx1"/>
                </a:solidFill>
              </a:rPr>
              <a:t>?</a:t>
            </a: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en-US" dirty="0">
                <a:solidFill>
                  <a:schemeClr val="tx1"/>
                </a:solidFill>
              </a:rPr>
              <a:t>What is the origin </a:t>
            </a:r>
            <a:r>
              <a:rPr lang="pl-PL" dirty="0">
                <a:solidFill>
                  <a:schemeClr val="tx1"/>
                </a:solidFill>
              </a:rPr>
              <a:t>of </a:t>
            </a:r>
            <a:r>
              <a:rPr lang="en-US" dirty="0">
                <a:solidFill>
                  <a:schemeClr val="tx1"/>
                </a:solidFill>
              </a:rPr>
              <a:t>the concept of </a:t>
            </a:r>
            <a:r>
              <a:rPr lang="pl-PL" dirty="0" err="1">
                <a:solidFill>
                  <a:schemeClr val="tx1"/>
                </a:solidFill>
              </a:rPr>
              <a:t>socialism</a:t>
            </a:r>
            <a:r>
              <a:rPr lang="en-US" dirty="0">
                <a:solidFill>
                  <a:schemeClr val="tx1"/>
                </a:solidFill>
              </a:rPr>
              <a:t>?</a:t>
            </a:r>
            <a:endParaRPr lang="pl-PL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pl-PL" dirty="0">
                <a:solidFill>
                  <a:schemeClr val="tx1"/>
                </a:solidFill>
              </a:rPr>
              <a:t>W</a:t>
            </a:r>
            <a:r>
              <a:rPr lang="en-US" dirty="0">
                <a:solidFill>
                  <a:schemeClr val="tx1"/>
                </a:solidFill>
              </a:rPr>
              <a:t>hat a</a:t>
            </a:r>
            <a:r>
              <a:rPr lang="pl-PL" dirty="0">
                <a:solidFill>
                  <a:schemeClr val="tx1"/>
                </a:solidFill>
              </a:rPr>
              <a:t>re the </a:t>
            </a:r>
            <a:r>
              <a:rPr lang="en-US" dirty="0">
                <a:solidFill>
                  <a:schemeClr val="tx1"/>
                </a:solidFill>
              </a:rPr>
              <a:t>principles</a:t>
            </a:r>
            <a:r>
              <a:rPr lang="pl-PL" dirty="0">
                <a:solidFill>
                  <a:schemeClr val="tx1"/>
                </a:solidFill>
              </a:rPr>
              <a:t> of </a:t>
            </a:r>
            <a:r>
              <a:rPr lang="pl-PL" dirty="0" err="1">
                <a:solidFill>
                  <a:schemeClr val="tx1"/>
                </a:solidFill>
              </a:rPr>
              <a:t>socialism</a:t>
            </a:r>
            <a:r>
              <a:rPr lang="en-US" dirty="0">
                <a:solidFill>
                  <a:schemeClr val="tx1"/>
                </a:solidFill>
              </a:rPr>
              <a:t>?</a:t>
            </a:r>
            <a:endParaRPr lang="pl-PL" dirty="0">
              <a:solidFill>
                <a:schemeClr val="tx1"/>
              </a:solidFill>
            </a:endParaRP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en-US" dirty="0" err="1">
                <a:solidFill>
                  <a:schemeClr val="tx1"/>
                </a:solidFill>
              </a:rPr>
              <a:t>Wh</a:t>
            </a:r>
            <a:r>
              <a:rPr lang="pl-PL" dirty="0">
                <a:solidFill>
                  <a:schemeClr val="tx1"/>
                </a:solidFill>
              </a:rPr>
              <a:t>en </a:t>
            </a:r>
            <a:r>
              <a:rPr lang="pl-PL" dirty="0" err="1">
                <a:solidFill>
                  <a:schemeClr val="tx1"/>
                </a:solidFill>
              </a:rPr>
              <a:t>did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socialism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become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distinct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political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movement</a:t>
            </a:r>
            <a:r>
              <a:rPr lang="pl-PL" dirty="0">
                <a:solidFill>
                  <a:schemeClr val="tx1"/>
                </a:solidFill>
              </a:rPr>
              <a:t>?</a:t>
            </a:r>
          </a:p>
          <a:p>
            <a:pPr algn="just"/>
            <a:endParaRPr lang="en-US" dirty="0">
              <a:solidFill>
                <a:schemeClr val="tx1"/>
              </a:solidFill>
            </a:endParaRPr>
          </a:p>
          <a:p>
            <a:pPr algn="just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10956981"/>
      </p:ext>
    </p:extLst>
  </p:cSld>
  <p:clrMapOvr>
    <a:masterClrMapping/>
  </p:clrMapOvr>
</p:sld>
</file>

<file path=ppt/theme/theme1.xml><?xml version="1.0" encoding="utf-8"?>
<a:theme xmlns:a="http://schemas.openxmlformats.org/drawingml/2006/main" name="Wycinek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</TotalTime>
  <Words>323</Words>
  <Application>Microsoft Office PowerPoint</Application>
  <PresentationFormat>Niestandardowy</PresentationFormat>
  <Paragraphs>92</Paragraphs>
  <Slides>13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Wycinek</vt:lpstr>
      <vt:lpstr>Fundamentals of Law and Government 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Law and Government</dc:title>
  <dc:creator>Marcin</dc:creator>
  <cp:lastModifiedBy>MJ</cp:lastModifiedBy>
  <cp:revision>49</cp:revision>
  <dcterms:created xsi:type="dcterms:W3CDTF">2016-10-07T09:19:11Z</dcterms:created>
  <dcterms:modified xsi:type="dcterms:W3CDTF">2019-11-06T17:07:01Z</dcterms:modified>
</cp:coreProperties>
</file>