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  <p:sldId id="271" r:id="rId9"/>
    <p:sldId id="263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Doctrines of Government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Part 2</a:t>
            </a:r>
            <a:r>
              <a:rPr lang="en-GB" dirty="0">
                <a:solidFill>
                  <a:schemeClr val="tx1"/>
                </a:solidFill>
              </a:rPr>
              <a:t>: Nationalism, Fascism,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Nazism</a:t>
            </a:r>
            <a:r>
              <a:rPr lang="en-GB" dirty="0" smtClean="0">
                <a:solidFill>
                  <a:schemeClr val="tx1"/>
                </a:solidFill>
              </a:rPr>
              <a:t>,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Racism</a:t>
            </a:r>
            <a:r>
              <a:rPr lang="pl-PL" dirty="0" smtClean="0">
                <a:solidFill>
                  <a:schemeClr val="tx1"/>
                </a:solidFill>
              </a:rPr>
              <a:t>,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Libertarianism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523614"/>
          </a:xfrm>
        </p:spPr>
        <p:txBody>
          <a:bodyPr anchor="t"/>
          <a:lstStyle/>
          <a:p>
            <a:endParaRPr lang="pl-PL" dirty="0"/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Arthur de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Gobineau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Georges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Vacher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Lapouge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Stewart Chamberlain? 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67125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80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b="1" dirty="0" err="1" smtClean="0">
                <a:solidFill>
                  <a:schemeClr val="tx1"/>
                </a:solidFill>
              </a:rPr>
              <a:t>Libertarianism</a:t>
            </a:r>
            <a:r>
              <a:rPr lang="pl-PL" sz="2800" b="1" dirty="0" smtClean="0">
                <a:solidFill>
                  <a:schemeClr val="tx1"/>
                </a:solidFill>
              </a:rPr>
              <a:t> </a:t>
            </a:r>
            <a:endParaRPr lang="pl-PL" sz="2800" b="1" dirty="0">
              <a:solidFill>
                <a:schemeClr val="tx1"/>
              </a:solidFill>
            </a:endParaRPr>
          </a:p>
          <a:p>
            <a:pPr algn="just"/>
            <a:endParaRPr lang="pl-PL" b="1" dirty="0">
              <a:solidFill>
                <a:schemeClr val="tx1"/>
              </a:solidFill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</a:rPr>
              <a:t>What</a:t>
            </a: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b="1" dirty="0" err="1">
                <a:solidFill>
                  <a:schemeClr val="tx1"/>
                </a:solidFill>
              </a:rPr>
              <a:t>is</a:t>
            </a: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libertarianism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  <a:endParaRPr lang="pl-PL" b="1" dirty="0">
              <a:solidFill>
                <a:schemeClr val="tx1"/>
              </a:solidFill>
            </a:endParaRPr>
          </a:p>
          <a:p>
            <a:pPr algn="just"/>
            <a:endParaRPr lang="pl-PL" b="1" dirty="0">
              <a:solidFill>
                <a:schemeClr val="tx1"/>
              </a:solidFill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</a:rPr>
              <a:t>What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are</a:t>
            </a:r>
            <a:r>
              <a:rPr lang="pl-PL" b="1" dirty="0" smtClean="0">
                <a:solidFill>
                  <a:schemeClr val="tx1"/>
                </a:solidFill>
              </a:rPr>
              <a:t> the </a:t>
            </a:r>
            <a:r>
              <a:rPr lang="pl-PL" b="1" dirty="0" err="1" smtClean="0">
                <a:solidFill>
                  <a:schemeClr val="tx1"/>
                </a:solidFill>
              </a:rPr>
              <a:t>core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ideas</a:t>
            </a:r>
            <a:r>
              <a:rPr lang="pl-PL" b="1" dirty="0" smtClean="0">
                <a:solidFill>
                  <a:schemeClr val="tx1"/>
                </a:solidFill>
              </a:rPr>
              <a:t> of </a:t>
            </a:r>
            <a:r>
              <a:rPr lang="pl-PL" b="1" dirty="0" err="1" smtClean="0">
                <a:solidFill>
                  <a:schemeClr val="tx1"/>
                </a:solidFill>
              </a:rPr>
              <a:t>libertarianism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  <a:endParaRPr lang="pl-PL" b="1" dirty="0">
              <a:solidFill>
                <a:schemeClr val="tx1"/>
              </a:solidFill>
            </a:endParaRPr>
          </a:p>
          <a:p>
            <a:pPr algn="just"/>
            <a:endParaRPr lang="pl-PL" b="1" dirty="0" smtClean="0">
              <a:solidFill>
                <a:schemeClr val="tx1"/>
              </a:solidFill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</a:rPr>
              <a:t>What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is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the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difference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between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liberalism</a:t>
            </a:r>
            <a:r>
              <a:rPr lang="pl-PL" b="1" dirty="0" smtClean="0">
                <a:solidFill>
                  <a:schemeClr val="tx1"/>
                </a:solidFill>
              </a:rPr>
              <a:t> and </a:t>
            </a:r>
            <a:r>
              <a:rPr lang="pl-PL" b="1" dirty="0" err="1" smtClean="0">
                <a:solidFill>
                  <a:schemeClr val="tx1"/>
                </a:solidFill>
              </a:rPr>
              <a:t>libertarianism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  <a:endParaRPr lang="pl-PL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750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9289128" cy="444972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Nationalism </a:t>
            </a:r>
            <a:endParaRPr lang="pl-PL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origin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of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a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the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0338" y="1199606"/>
            <a:ext cx="8534400" cy="3615267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movement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>
              <a:buNone/>
            </a:pP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wing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wing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movement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integral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914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00330"/>
          </a:xfrm>
        </p:spPr>
        <p:txBody>
          <a:bodyPr anchor="t"/>
          <a:lstStyle/>
          <a:p>
            <a:pPr marL="0" indent="0" algn="just">
              <a:buNone/>
            </a:pP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Johann Gottfried Herder?</a:t>
            </a: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Johann Gottlieb Fichte?</a:t>
            </a:r>
          </a:p>
          <a:p>
            <a:pPr algn="just"/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149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0237"/>
          </a:xfrm>
        </p:spPr>
        <p:txBody>
          <a:bodyPr anchor="t"/>
          <a:lstStyle/>
          <a:p>
            <a:pPr marL="0" indent="0" algn="ctr">
              <a:buNone/>
            </a:pPr>
            <a:r>
              <a:rPr lang="en-GB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Fascism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origin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of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a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the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f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748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74758"/>
          </a:xfrm>
        </p:spPr>
        <p:txBody>
          <a:bodyPr anchor="t"/>
          <a:lstStyle/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Benito Mussolini?</a:t>
            </a: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fascism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outside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Italy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90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1782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Nazism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origin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of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a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the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national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socialism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 is the creator of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nazism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>
              <a:buNone/>
            </a:pPr>
            <a:endParaRPr lang="pl-PL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09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60088"/>
          </a:xfrm>
        </p:spPr>
        <p:txBody>
          <a:bodyPr anchor="t"/>
          <a:lstStyle/>
          <a:p>
            <a:endParaRPr lang="pl-PL" dirty="0"/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Adolf Hitler?</a:t>
            </a: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Alfred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Rosenberg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>
              <a:buNone/>
            </a:pP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2735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80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Racism</a:t>
            </a:r>
            <a:endParaRPr lang="pl-PL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connection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anthropology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7508358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226</Words>
  <Application>Microsoft Office PowerPoint</Application>
  <PresentationFormat>Niestandardowy</PresentationFormat>
  <Paragraphs>77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Wycinek</vt:lpstr>
      <vt:lpstr>Fundamentals of Law and Government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60</cp:revision>
  <dcterms:created xsi:type="dcterms:W3CDTF">2016-10-07T09:19:11Z</dcterms:created>
  <dcterms:modified xsi:type="dcterms:W3CDTF">2019-11-11T07:10:05Z</dcterms:modified>
</cp:coreProperties>
</file>