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71" r:id="rId6"/>
    <p:sldId id="261" r:id="rId7"/>
    <p:sldId id="275" r:id="rId8"/>
    <p:sldId id="276" r:id="rId9"/>
    <p:sldId id="262" r:id="rId10"/>
    <p:sldId id="272" r:id="rId11"/>
    <p:sldId id="273" r:id="rId12"/>
    <p:sldId id="263" r:id="rId13"/>
    <p:sldId id="264" r:id="rId14"/>
    <p:sldId id="277" r:id="rId15"/>
    <p:sldId id="265" r:id="rId16"/>
    <p:sldId id="278" r:id="rId17"/>
    <p:sldId id="258" r:id="rId18"/>
    <p:sldId id="267" r:id="rId19"/>
    <p:sldId id="279" r:id="rId20"/>
    <p:sldId id="268" r:id="rId21"/>
    <p:sldId id="266" r:id="rId22"/>
    <p:sldId id="274" r:id="rId23"/>
    <p:sldId id="280" r:id="rId24"/>
    <p:sldId id="281" r:id="rId25"/>
    <p:sldId id="269" r:id="rId26"/>
    <p:sldId id="270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E7E9EE-04B5-42A0-8921-DD976E8BD11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0FFDCC9-BE32-4964-BDAF-56744BF1ECD2}">
      <dgm:prSet phldrT="[Tekst]"/>
      <dgm:spPr/>
      <dgm:t>
        <a:bodyPr/>
        <a:lstStyle/>
        <a:p>
          <a:r>
            <a:rPr lang="pl-PL" dirty="0"/>
            <a:t>Wolność</a:t>
          </a:r>
        </a:p>
      </dgm:t>
    </dgm:pt>
    <dgm:pt modelId="{66BCB8B8-C1D5-42DC-A97B-A74FBA7BE406}" type="parTrans" cxnId="{C4394936-5831-4B0E-A20E-32B590FC8A7D}">
      <dgm:prSet/>
      <dgm:spPr/>
      <dgm:t>
        <a:bodyPr/>
        <a:lstStyle/>
        <a:p>
          <a:endParaRPr lang="pl-PL"/>
        </a:p>
      </dgm:t>
    </dgm:pt>
    <dgm:pt modelId="{760F6F8A-877E-4E18-B37B-70968E16DEE4}" type="sibTrans" cxnId="{C4394936-5831-4B0E-A20E-32B590FC8A7D}">
      <dgm:prSet/>
      <dgm:spPr/>
      <dgm:t>
        <a:bodyPr/>
        <a:lstStyle/>
        <a:p>
          <a:endParaRPr lang="pl-PL"/>
        </a:p>
      </dgm:t>
    </dgm:pt>
    <dgm:pt modelId="{240E3EC0-47A2-46CB-B936-3081B12ECE9A}">
      <dgm:prSet phldrT="[Tekst]"/>
      <dgm:spPr/>
      <dgm:t>
        <a:bodyPr/>
        <a:lstStyle/>
        <a:p>
          <a:r>
            <a:rPr lang="pl-PL" dirty="0"/>
            <a:t>Wyrażania poglądów</a:t>
          </a:r>
        </a:p>
      </dgm:t>
    </dgm:pt>
    <dgm:pt modelId="{744D212F-12E1-462B-BF3D-007C169919C6}" type="parTrans" cxnId="{09650270-028F-41D6-A359-D034DBF5C31D}">
      <dgm:prSet/>
      <dgm:spPr/>
      <dgm:t>
        <a:bodyPr/>
        <a:lstStyle/>
        <a:p>
          <a:endParaRPr lang="pl-PL"/>
        </a:p>
      </dgm:t>
    </dgm:pt>
    <dgm:pt modelId="{DDD34C40-D5E3-4F2A-BBFA-A88F002A5048}" type="sibTrans" cxnId="{09650270-028F-41D6-A359-D034DBF5C31D}">
      <dgm:prSet/>
      <dgm:spPr/>
      <dgm:t>
        <a:bodyPr/>
        <a:lstStyle/>
        <a:p>
          <a:endParaRPr lang="pl-PL"/>
        </a:p>
      </dgm:t>
    </dgm:pt>
    <dgm:pt modelId="{FEA9B10F-C0E5-4B3B-A0D9-908692DDD6C9}">
      <dgm:prSet phldrT="[Tekst]"/>
      <dgm:spPr/>
      <dgm:t>
        <a:bodyPr/>
        <a:lstStyle/>
        <a:p>
          <a:r>
            <a:rPr lang="pl-PL" dirty="0"/>
            <a:t>Otrzymywania informacji i idei</a:t>
          </a:r>
        </a:p>
      </dgm:t>
    </dgm:pt>
    <dgm:pt modelId="{024F88DB-50EE-434E-873F-B17FDAE9D123}" type="parTrans" cxnId="{7502BB6F-C746-4F3B-8B6E-DE814DA2BEBC}">
      <dgm:prSet/>
      <dgm:spPr/>
      <dgm:t>
        <a:bodyPr/>
        <a:lstStyle/>
        <a:p>
          <a:endParaRPr lang="pl-PL"/>
        </a:p>
      </dgm:t>
    </dgm:pt>
    <dgm:pt modelId="{DE98A85B-4631-495A-81E2-F637F5CE9EEA}" type="sibTrans" cxnId="{7502BB6F-C746-4F3B-8B6E-DE814DA2BEBC}">
      <dgm:prSet/>
      <dgm:spPr/>
      <dgm:t>
        <a:bodyPr/>
        <a:lstStyle/>
        <a:p>
          <a:endParaRPr lang="pl-PL"/>
        </a:p>
      </dgm:t>
    </dgm:pt>
    <dgm:pt modelId="{00A97D39-3E4D-4DA4-AD77-00DA67599686}">
      <dgm:prSet/>
      <dgm:spPr/>
      <dgm:t>
        <a:bodyPr/>
        <a:lstStyle/>
        <a:p>
          <a:r>
            <a:rPr lang="pl-PL" dirty="0"/>
            <a:t>Przekazywania informacji i idei</a:t>
          </a:r>
        </a:p>
      </dgm:t>
    </dgm:pt>
    <dgm:pt modelId="{D11C0A95-3C76-4838-9405-39A5D750F603}" type="parTrans" cxnId="{218FF375-8296-443B-833E-0D8550D39FEA}">
      <dgm:prSet/>
      <dgm:spPr/>
      <dgm:t>
        <a:bodyPr/>
        <a:lstStyle/>
        <a:p>
          <a:endParaRPr lang="pl-PL"/>
        </a:p>
      </dgm:t>
    </dgm:pt>
    <dgm:pt modelId="{CFB11EE4-22C8-441F-976E-024632F3693E}" type="sibTrans" cxnId="{218FF375-8296-443B-833E-0D8550D39FEA}">
      <dgm:prSet/>
      <dgm:spPr/>
      <dgm:t>
        <a:bodyPr/>
        <a:lstStyle/>
        <a:p>
          <a:endParaRPr lang="pl-PL"/>
        </a:p>
      </dgm:t>
    </dgm:pt>
    <dgm:pt modelId="{811E6BCB-6FF2-4024-A4D7-7396DCD94E65}">
      <dgm:prSet/>
      <dgm:spPr/>
      <dgm:t>
        <a:bodyPr/>
        <a:lstStyle/>
        <a:p>
          <a:r>
            <a:rPr lang="pl-PL" dirty="0"/>
            <a:t>Wolność poszukiwania i dostępu do informacji (wyróżnia ją doktryna) – odnosi się przede wszystkim do dziennikarzy </a:t>
          </a:r>
        </a:p>
      </dgm:t>
    </dgm:pt>
    <dgm:pt modelId="{B1DA7649-73C3-4773-B3C8-69CD1BEE040D}" type="parTrans" cxnId="{790BF9C8-92C3-497B-8E77-3B7E93361200}">
      <dgm:prSet/>
      <dgm:spPr/>
      <dgm:t>
        <a:bodyPr/>
        <a:lstStyle/>
        <a:p>
          <a:endParaRPr lang="pl-PL"/>
        </a:p>
      </dgm:t>
    </dgm:pt>
    <dgm:pt modelId="{9988BD67-0C35-4E4F-BDD9-929D658166FE}" type="sibTrans" cxnId="{790BF9C8-92C3-497B-8E77-3B7E93361200}">
      <dgm:prSet/>
      <dgm:spPr/>
      <dgm:t>
        <a:bodyPr/>
        <a:lstStyle/>
        <a:p>
          <a:endParaRPr lang="pl-PL"/>
        </a:p>
      </dgm:t>
    </dgm:pt>
    <dgm:pt modelId="{4A2ACA00-6EFA-409E-8282-009FF765F705}" type="pres">
      <dgm:prSet presAssocID="{1EE7E9EE-04B5-42A0-8921-DD976E8BD11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A83EF9-3EAD-4256-960E-DCB23A57DD69}" type="pres">
      <dgm:prSet presAssocID="{80FFDCC9-BE32-4964-BDAF-56744BF1ECD2}" presName="hierRoot1" presStyleCnt="0"/>
      <dgm:spPr/>
    </dgm:pt>
    <dgm:pt modelId="{DF185E3E-00F0-47C2-9FF6-32AD05ED4D67}" type="pres">
      <dgm:prSet presAssocID="{80FFDCC9-BE32-4964-BDAF-56744BF1ECD2}" presName="composite" presStyleCnt="0"/>
      <dgm:spPr/>
    </dgm:pt>
    <dgm:pt modelId="{E2C97936-4FE7-4D33-A4B7-EE49AF1F755D}" type="pres">
      <dgm:prSet presAssocID="{80FFDCC9-BE32-4964-BDAF-56744BF1ECD2}" presName="background" presStyleLbl="node0" presStyleIdx="0" presStyleCnt="1"/>
      <dgm:spPr/>
    </dgm:pt>
    <dgm:pt modelId="{0A0D8FEE-2034-4518-85BE-0155F0F8F445}" type="pres">
      <dgm:prSet presAssocID="{80FFDCC9-BE32-4964-BDAF-56744BF1ECD2}" presName="text" presStyleLbl="fgAcc0" presStyleIdx="0" presStyleCnt="1" custScaleX="226492">
        <dgm:presLayoutVars>
          <dgm:chPref val="3"/>
        </dgm:presLayoutVars>
      </dgm:prSet>
      <dgm:spPr/>
    </dgm:pt>
    <dgm:pt modelId="{561827DC-7452-41B9-A1A1-4A2EB0C80A74}" type="pres">
      <dgm:prSet presAssocID="{80FFDCC9-BE32-4964-BDAF-56744BF1ECD2}" presName="hierChild2" presStyleCnt="0"/>
      <dgm:spPr/>
    </dgm:pt>
    <dgm:pt modelId="{8F188760-5B2E-428D-A554-920E39BA1FFF}" type="pres">
      <dgm:prSet presAssocID="{744D212F-12E1-462B-BF3D-007C169919C6}" presName="Name10" presStyleLbl="parChTrans1D2" presStyleIdx="0" presStyleCnt="4"/>
      <dgm:spPr/>
    </dgm:pt>
    <dgm:pt modelId="{A0FA3CCA-D2E7-4ABA-A8F8-B805DC637A7C}" type="pres">
      <dgm:prSet presAssocID="{240E3EC0-47A2-46CB-B936-3081B12ECE9A}" presName="hierRoot2" presStyleCnt="0"/>
      <dgm:spPr/>
    </dgm:pt>
    <dgm:pt modelId="{F4EC878C-0A0E-49EC-B48C-C7D97171AA73}" type="pres">
      <dgm:prSet presAssocID="{240E3EC0-47A2-46CB-B936-3081B12ECE9A}" presName="composite2" presStyleCnt="0"/>
      <dgm:spPr/>
    </dgm:pt>
    <dgm:pt modelId="{F6E4E948-6C88-4328-9D07-1271E4212464}" type="pres">
      <dgm:prSet presAssocID="{240E3EC0-47A2-46CB-B936-3081B12ECE9A}" presName="background2" presStyleLbl="node2" presStyleIdx="0" presStyleCnt="4"/>
      <dgm:spPr/>
    </dgm:pt>
    <dgm:pt modelId="{4A4AD0CA-C585-4579-9858-30441B727D1E}" type="pres">
      <dgm:prSet presAssocID="{240E3EC0-47A2-46CB-B936-3081B12ECE9A}" presName="text2" presStyleLbl="fgAcc2" presStyleIdx="0" presStyleCnt="4">
        <dgm:presLayoutVars>
          <dgm:chPref val="3"/>
        </dgm:presLayoutVars>
      </dgm:prSet>
      <dgm:spPr/>
    </dgm:pt>
    <dgm:pt modelId="{DF105AB9-DB49-4D86-9C2C-2B25407A83BF}" type="pres">
      <dgm:prSet presAssocID="{240E3EC0-47A2-46CB-B936-3081B12ECE9A}" presName="hierChild3" presStyleCnt="0"/>
      <dgm:spPr/>
    </dgm:pt>
    <dgm:pt modelId="{04DBD049-7274-4FD3-829E-0F01D602C38A}" type="pres">
      <dgm:prSet presAssocID="{024F88DB-50EE-434E-873F-B17FDAE9D123}" presName="Name10" presStyleLbl="parChTrans1D2" presStyleIdx="1" presStyleCnt="4"/>
      <dgm:spPr/>
    </dgm:pt>
    <dgm:pt modelId="{5D3AD4C0-445F-44B2-83FE-69CACAFA81F1}" type="pres">
      <dgm:prSet presAssocID="{FEA9B10F-C0E5-4B3B-A0D9-908692DDD6C9}" presName="hierRoot2" presStyleCnt="0"/>
      <dgm:spPr/>
    </dgm:pt>
    <dgm:pt modelId="{345A6D93-12D3-445A-9074-D806C939F8E1}" type="pres">
      <dgm:prSet presAssocID="{FEA9B10F-C0E5-4B3B-A0D9-908692DDD6C9}" presName="composite2" presStyleCnt="0"/>
      <dgm:spPr/>
    </dgm:pt>
    <dgm:pt modelId="{D2644109-6F25-42BF-BB48-26B07AA86D5D}" type="pres">
      <dgm:prSet presAssocID="{FEA9B10F-C0E5-4B3B-A0D9-908692DDD6C9}" presName="background2" presStyleLbl="node2" presStyleIdx="1" presStyleCnt="4"/>
      <dgm:spPr/>
    </dgm:pt>
    <dgm:pt modelId="{8B691EB1-13FC-4A97-B506-23EA081C1B26}" type="pres">
      <dgm:prSet presAssocID="{FEA9B10F-C0E5-4B3B-A0D9-908692DDD6C9}" presName="text2" presStyleLbl="fgAcc2" presStyleIdx="1" presStyleCnt="4">
        <dgm:presLayoutVars>
          <dgm:chPref val="3"/>
        </dgm:presLayoutVars>
      </dgm:prSet>
      <dgm:spPr/>
    </dgm:pt>
    <dgm:pt modelId="{3CDE597E-44D7-4079-A8CB-B10357176AAF}" type="pres">
      <dgm:prSet presAssocID="{FEA9B10F-C0E5-4B3B-A0D9-908692DDD6C9}" presName="hierChild3" presStyleCnt="0"/>
      <dgm:spPr/>
    </dgm:pt>
    <dgm:pt modelId="{1992E259-29D4-43B8-8C5D-8769D7302B9B}" type="pres">
      <dgm:prSet presAssocID="{D11C0A95-3C76-4838-9405-39A5D750F603}" presName="Name10" presStyleLbl="parChTrans1D2" presStyleIdx="2" presStyleCnt="4"/>
      <dgm:spPr/>
    </dgm:pt>
    <dgm:pt modelId="{66CEE07E-D4EE-400D-8EBD-F6D8F612A194}" type="pres">
      <dgm:prSet presAssocID="{00A97D39-3E4D-4DA4-AD77-00DA67599686}" presName="hierRoot2" presStyleCnt="0"/>
      <dgm:spPr/>
    </dgm:pt>
    <dgm:pt modelId="{3A2F3C07-FD42-4DAF-AE8C-5531B4708DBF}" type="pres">
      <dgm:prSet presAssocID="{00A97D39-3E4D-4DA4-AD77-00DA67599686}" presName="composite2" presStyleCnt="0"/>
      <dgm:spPr/>
    </dgm:pt>
    <dgm:pt modelId="{A196BE40-59C8-475F-B39F-CC87F8473C4B}" type="pres">
      <dgm:prSet presAssocID="{00A97D39-3E4D-4DA4-AD77-00DA67599686}" presName="background2" presStyleLbl="node2" presStyleIdx="2" presStyleCnt="4"/>
      <dgm:spPr/>
    </dgm:pt>
    <dgm:pt modelId="{58D03160-34FE-44B2-92CB-A39DA0A4FACC}" type="pres">
      <dgm:prSet presAssocID="{00A97D39-3E4D-4DA4-AD77-00DA67599686}" presName="text2" presStyleLbl="fgAcc2" presStyleIdx="2" presStyleCnt="4">
        <dgm:presLayoutVars>
          <dgm:chPref val="3"/>
        </dgm:presLayoutVars>
      </dgm:prSet>
      <dgm:spPr/>
    </dgm:pt>
    <dgm:pt modelId="{AE1432E7-8BBB-4703-8B6A-4C200E0325B1}" type="pres">
      <dgm:prSet presAssocID="{00A97D39-3E4D-4DA4-AD77-00DA67599686}" presName="hierChild3" presStyleCnt="0"/>
      <dgm:spPr/>
    </dgm:pt>
    <dgm:pt modelId="{2D3A6246-02E3-4F86-BFFD-EA82ABA32E8B}" type="pres">
      <dgm:prSet presAssocID="{B1DA7649-73C3-4773-B3C8-69CD1BEE040D}" presName="Name10" presStyleLbl="parChTrans1D2" presStyleIdx="3" presStyleCnt="4"/>
      <dgm:spPr/>
    </dgm:pt>
    <dgm:pt modelId="{91894572-759C-422D-AD9E-560894C4811D}" type="pres">
      <dgm:prSet presAssocID="{811E6BCB-6FF2-4024-A4D7-7396DCD94E65}" presName="hierRoot2" presStyleCnt="0"/>
      <dgm:spPr/>
    </dgm:pt>
    <dgm:pt modelId="{02590C71-609C-4960-A60D-1364E25403F9}" type="pres">
      <dgm:prSet presAssocID="{811E6BCB-6FF2-4024-A4D7-7396DCD94E65}" presName="composite2" presStyleCnt="0"/>
      <dgm:spPr/>
    </dgm:pt>
    <dgm:pt modelId="{736533D9-CA8D-4A14-8012-1BA500FD3F00}" type="pres">
      <dgm:prSet presAssocID="{811E6BCB-6FF2-4024-A4D7-7396DCD94E65}" presName="background2" presStyleLbl="node2" presStyleIdx="3" presStyleCnt="4"/>
      <dgm:spPr>
        <a:solidFill>
          <a:schemeClr val="accent6">
            <a:lumMod val="75000"/>
          </a:schemeClr>
        </a:solidFill>
      </dgm:spPr>
    </dgm:pt>
    <dgm:pt modelId="{5C274528-F074-4C74-B66F-96224686698F}" type="pres">
      <dgm:prSet presAssocID="{811E6BCB-6FF2-4024-A4D7-7396DCD94E65}" presName="text2" presStyleLbl="fgAcc2" presStyleIdx="3" presStyleCnt="4">
        <dgm:presLayoutVars>
          <dgm:chPref val="3"/>
        </dgm:presLayoutVars>
      </dgm:prSet>
      <dgm:spPr/>
    </dgm:pt>
    <dgm:pt modelId="{3A94FFCE-0777-47FB-BA51-9F23595CE297}" type="pres">
      <dgm:prSet presAssocID="{811E6BCB-6FF2-4024-A4D7-7396DCD94E65}" presName="hierChild3" presStyleCnt="0"/>
      <dgm:spPr/>
    </dgm:pt>
  </dgm:ptLst>
  <dgm:cxnLst>
    <dgm:cxn modelId="{43964500-E9E2-43C1-9E7F-DCE73741F907}" type="presOf" srcId="{744D212F-12E1-462B-BF3D-007C169919C6}" destId="{8F188760-5B2E-428D-A554-920E39BA1FFF}" srcOrd="0" destOrd="0" presId="urn:microsoft.com/office/officeart/2005/8/layout/hierarchy1"/>
    <dgm:cxn modelId="{30B91D03-CB27-428E-A8A8-5C1AD9F2AFE6}" type="presOf" srcId="{D11C0A95-3C76-4838-9405-39A5D750F603}" destId="{1992E259-29D4-43B8-8C5D-8769D7302B9B}" srcOrd="0" destOrd="0" presId="urn:microsoft.com/office/officeart/2005/8/layout/hierarchy1"/>
    <dgm:cxn modelId="{97642720-FA28-440B-9F29-5E641DB34AF7}" type="presOf" srcId="{1EE7E9EE-04B5-42A0-8921-DD976E8BD119}" destId="{4A2ACA00-6EFA-409E-8282-009FF765F705}" srcOrd="0" destOrd="0" presId="urn:microsoft.com/office/officeart/2005/8/layout/hierarchy1"/>
    <dgm:cxn modelId="{C4394936-5831-4B0E-A20E-32B590FC8A7D}" srcId="{1EE7E9EE-04B5-42A0-8921-DD976E8BD119}" destId="{80FFDCC9-BE32-4964-BDAF-56744BF1ECD2}" srcOrd="0" destOrd="0" parTransId="{66BCB8B8-C1D5-42DC-A97B-A74FBA7BE406}" sibTransId="{760F6F8A-877E-4E18-B37B-70968E16DEE4}"/>
    <dgm:cxn modelId="{7502BB6F-C746-4F3B-8B6E-DE814DA2BEBC}" srcId="{80FFDCC9-BE32-4964-BDAF-56744BF1ECD2}" destId="{FEA9B10F-C0E5-4B3B-A0D9-908692DDD6C9}" srcOrd="1" destOrd="0" parTransId="{024F88DB-50EE-434E-873F-B17FDAE9D123}" sibTransId="{DE98A85B-4631-495A-81E2-F637F5CE9EEA}"/>
    <dgm:cxn modelId="{F78DCB4F-0986-429A-A5A4-0B98433F5B95}" type="presOf" srcId="{B1DA7649-73C3-4773-B3C8-69CD1BEE040D}" destId="{2D3A6246-02E3-4F86-BFFD-EA82ABA32E8B}" srcOrd="0" destOrd="0" presId="urn:microsoft.com/office/officeart/2005/8/layout/hierarchy1"/>
    <dgm:cxn modelId="{09650270-028F-41D6-A359-D034DBF5C31D}" srcId="{80FFDCC9-BE32-4964-BDAF-56744BF1ECD2}" destId="{240E3EC0-47A2-46CB-B936-3081B12ECE9A}" srcOrd="0" destOrd="0" parTransId="{744D212F-12E1-462B-BF3D-007C169919C6}" sibTransId="{DDD34C40-D5E3-4F2A-BBFA-A88F002A5048}"/>
    <dgm:cxn modelId="{C6749751-8287-4DFC-8060-9361FFF55628}" type="presOf" srcId="{240E3EC0-47A2-46CB-B936-3081B12ECE9A}" destId="{4A4AD0CA-C585-4579-9858-30441B727D1E}" srcOrd="0" destOrd="0" presId="urn:microsoft.com/office/officeart/2005/8/layout/hierarchy1"/>
    <dgm:cxn modelId="{218FF375-8296-443B-833E-0D8550D39FEA}" srcId="{80FFDCC9-BE32-4964-BDAF-56744BF1ECD2}" destId="{00A97D39-3E4D-4DA4-AD77-00DA67599686}" srcOrd="2" destOrd="0" parTransId="{D11C0A95-3C76-4838-9405-39A5D750F603}" sibTransId="{CFB11EE4-22C8-441F-976E-024632F3693E}"/>
    <dgm:cxn modelId="{8D8EEF56-E9F1-49EB-A991-31B06A259931}" type="presOf" srcId="{FEA9B10F-C0E5-4B3B-A0D9-908692DDD6C9}" destId="{8B691EB1-13FC-4A97-B506-23EA081C1B26}" srcOrd="0" destOrd="0" presId="urn:microsoft.com/office/officeart/2005/8/layout/hierarchy1"/>
    <dgm:cxn modelId="{3C81589D-270F-4289-A140-954419F8EE21}" type="presOf" srcId="{80FFDCC9-BE32-4964-BDAF-56744BF1ECD2}" destId="{0A0D8FEE-2034-4518-85BE-0155F0F8F445}" srcOrd="0" destOrd="0" presId="urn:microsoft.com/office/officeart/2005/8/layout/hierarchy1"/>
    <dgm:cxn modelId="{790BF9C8-92C3-497B-8E77-3B7E93361200}" srcId="{80FFDCC9-BE32-4964-BDAF-56744BF1ECD2}" destId="{811E6BCB-6FF2-4024-A4D7-7396DCD94E65}" srcOrd="3" destOrd="0" parTransId="{B1DA7649-73C3-4773-B3C8-69CD1BEE040D}" sibTransId="{9988BD67-0C35-4E4F-BDD9-929D658166FE}"/>
    <dgm:cxn modelId="{827D33CB-EAB9-420C-8707-D47CDB1B678B}" type="presOf" srcId="{024F88DB-50EE-434E-873F-B17FDAE9D123}" destId="{04DBD049-7274-4FD3-829E-0F01D602C38A}" srcOrd="0" destOrd="0" presId="urn:microsoft.com/office/officeart/2005/8/layout/hierarchy1"/>
    <dgm:cxn modelId="{3B7333DA-9E9E-462E-95AB-DFC86076387A}" type="presOf" srcId="{00A97D39-3E4D-4DA4-AD77-00DA67599686}" destId="{58D03160-34FE-44B2-92CB-A39DA0A4FACC}" srcOrd="0" destOrd="0" presId="urn:microsoft.com/office/officeart/2005/8/layout/hierarchy1"/>
    <dgm:cxn modelId="{A88A49ED-3B8B-4D8D-83E8-37A0E1B2D2D1}" type="presOf" srcId="{811E6BCB-6FF2-4024-A4D7-7396DCD94E65}" destId="{5C274528-F074-4C74-B66F-96224686698F}" srcOrd="0" destOrd="0" presId="urn:microsoft.com/office/officeart/2005/8/layout/hierarchy1"/>
    <dgm:cxn modelId="{B44D2F3C-87C4-454C-A206-A1AE9BE75271}" type="presParOf" srcId="{4A2ACA00-6EFA-409E-8282-009FF765F705}" destId="{70A83EF9-3EAD-4256-960E-DCB23A57DD69}" srcOrd="0" destOrd="0" presId="urn:microsoft.com/office/officeart/2005/8/layout/hierarchy1"/>
    <dgm:cxn modelId="{2478545D-80AB-4A93-B9B5-C969A8D1A70C}" type="presParOf" srcId="{70A83EF9-3EAD-4256-960E-DCB23A57DD69}" destId="{DF185E3E-00F0-47C2-9FF6-32AD05ED4D67}" srcOrd="0" destOrd="0" presId="urn:microsoft.com/office/officeart/2005/8/layout/hierarchy1"/>
    <dgm:cxn modelId="{BEE10F73-BF02-4049-BBA4-31FE555A37E6}" type="presParOf" srcId="{DF185E3E-00F0-47C2-9FF6-32AD05ED4D67}" destId="{E2C97936-4FE7-4D33-A4B7-EE49AF1F755D}" srcOrd="0" destOrd="0" presId="urn:microsoft.com/office/officeart/2005/8/layout/hierarchy1"/>
    <dgm:cxn modelId="{6EBE703B-902C-4440-A4CF-C944116E122A}" type="presParOf" srcId="{DF185E3E-00F0-47C2-9FF6-32AD05ED4D67}" destId="{0A0D8FEE-2034-4518-85BE-0155F0F8F445}" srcOrd="1" destOrd="0" presId="urn:microsoft.com/office/officeart/2005/8/layout/hierarchy1"/>
    <dgm:cxn modelId="{BEB6F06D-043E-4935-AAB3-F7C50A968EF7}" type="presParOf" srcId="{70A83EF9-3EAD-4256-960E-DCB23A57DD69}" destId="{561827DC-7452-41B9-A1A1-4A2EB0C80A74}" srcOrd="1" destOrd="0" presId="urn:microsoft.com/office/officeart/2005/8/layout/hierarchy1"/>
    <dgm:cxn modelId="{7BD8003D-ABE6-491E-9BA8-9F70340DFB1A}" type="presParOf" srcId="{561827DC-7452-41B9-A1A1-4A2EB0C80A74}" destId="{8F188760-5B2E-428D-A554-920E39BA1FFF}" srcOrd="0" destOrd="0" presId="urn:microsoft.com/office/officeart/2005/8/layout/hierarchy1"/>
    <dgm:cxn modelId="{69BAC7DF-7A05-4CA0-9175-AA2EB7CCFE46}" type="presParOf" srcId="{561827DC-7452-41B9-A1A1-4A2EB0C80A74}" destId="{A0FA3CCA-D2E7-4ABA-A8F8-B805DC637A7C}" srcOrd="1" destOrd="0" presId="urn:microsoft.com/office/officeart/2005/8/layout/hierarchy1"/>
    <dgm:cxn modelId="{C1B7F7A4-862E-49C4-BFC8-4ED95288A68D}" type="presParOf" srcId="{A0FA3CCA-D2E7-4ABA-A8F8-B805DC637A7C}" destId="{F4EC878C-0A0E-49EC-B48C-C7D97171AA73}" srcOrd="0" destOrd="0" presId="urn:microsoft.com/office/officeart/2005/8/layout/hierarchy1"/>
    <dgm:cxn modelId="{360997E9-FD99-47F0-8737-F3B313CD9518}" type="presParOf" srcId="{F4EC878C-0A0E-49EC-B48C-C7D97171AA73}" destId="{F6E4E948-6C88-4328-9D07-1271E4212464}" srcOrd="0" destOrd="0" presId="urn:microsoft.com/office/officeart/2005/8/layout/hierarchy1"/>
    <dgm:cxn modelId="{F829CD07-5B5B-4A87-AB23-A0C24CA79B8E}" type="presParOf" srcId="{F4EC878C-0A0E-49EC-B48C-C7D97171AA73}" destId="{4A4AD0CA-C585-4579-9858-30441B727D1E}" srcOrd="1" destOrd="0" presId="urn:microsoft.com/office/officeart/2005/8/layout/hierarchy1"/>
    <dgm:cxn modelId="{0F036D5E-5394-479B-ABD9-B5660197AFBC}" type="presParOf" srcId="{A0FA3CCA-D2E7-4ABA-A8F8-B805DC637A7C}" destId="{DF105AB9-DB49-4D86-9C2C-2B25407A83BF}" srcOrd="1" destOrd="0" presId="urn:microsoft.com/office/officeart/2005/8/layout/hierarchy1"/>
    <dgm:cxn modelId="{2AE45E97-983D-4CC2-87F4-0CFB4B09C676}" type="presParOf" srcId="{561827DC-7452-41B9-A1A1-4A2EB0C80A74}" destId="{04DBD049-7274-4FD3-829E-0F01D602C38A}" srcOrd="2" destOrd="0" presId="urn:microsoft.com/office/officeart/2005/8/layout/hierarchy1"/>
    <dgm:cxn modelId="{9C207D52-8A54-4C27-AA7A-FA0FCF7F1099}" type="presParOf" srcId="{561827DC-7452-41B9-A1A1-4A2EB0C80A74}" destId="{5D3AD4C0-445F-44B2-83FE-69CACAFA81F1}" srcOrd="3" destOrd="0" presId="urn:microsoft.com/office/officeart/2005/8/layout/hierarchy1"/>
    <dgm:cxn modelId="{477C9E85-9E82-4639-9951-EF1716795EBA}" type="presParOf" srcId="{5D3AD4C0-445F-44B2-83FE-69CACAFA81F1}" destId="{345A6D93-12D3-445A-9074-D806C939F8E1}" srcOrd="0" destOrd="0" presId="urn:microsoft.com/office/officeart/2005/8/layout/hierarchy1"/>
    <dgm:cxn modelId="{9DF2BFF0-20F3-46EA-8CCE-BC2623484269}" type="presParOf" srcId="{345A6D93-12D3-445A-9074-D806C939F8E1}" destId="{D2644109-6F25-42BF-BB48-26B07AA86D5D}" srcOrd="0" destOrd="0" presId="urn:microsoft.com/office/officeart/2005/8/layout/hierarchy1"/>
    <dgm:cxn modelId="{57C95F36-2C5C-4D78-9D2F-A3E93AF6D47C}" type="presParOf" srcId="{345A6D93-12D3-445A-9074-D806C939F8E1}" destId="{8B691EB1-13FC-4A97-B506-23EA081C1B26}" srcOrd="1" destOrd="0" presId="urn:microsoft.com/office/officeart/2005/8/layout/hierarchy1"/>
    <dgm:cxn modelId="{334716CB-D78C-49CE-8F87-C32B42A381BB}" type="presParOf" srcId="{5D3AD4C0-445F-44B2-83FE-69CACAFA81F1}" destId="{3CDE597E-44D7-4079-A8CB-B10357176AAF}" srcOrd="1" destOrd="0" presId="urn:microsoft.com/office/officeart/2005/8/layout/hierarchy1"/>
    <dgm:cxn modelId="{A18C4D36-BC3E-449C-9C45-0F1E265BDE7A}" type="presParOf" srcId="{561827DC-7452-41B9-A1A1-4A2EB0C80A74}" destId="{1992E259-29D4-43B8-8C5D-8769D7302B9B}" srcOrd="4" destOrd="0" presId="urn:microsoft.com/office/officeart/2005/8/layout/hierarchy1"/>
    <dgm:cxn modelId="{17CDFCA9-BB96-4DD1-857E-DB957C5E2F05}" type="presParOf" srcId="{561827DC-7452-41B9-A1A1-4A2EB0C80A74}" destId="{66CEE07E-D4EE-400D-8EBD-F6D8F612A194}" srcOrd="5" destOrd="0" presId="urn:microsoft.com/office/officeart/2005/8/layout/hierarchy1"/>
    <dgm:cxn modelId="{F8B14E26-9CFE-4E96-BA5D-77315823A2E3}" type="presParOf" srcId="{66CEE07E-D4EE-400D-8EBD-F6D8F612A194}" destId="{3A2F3C07-FD42-4DAF-AE8C-5531B4708DBF}" srcOrd="0" destOrd="0" presId="urn:microsoft.com/office/officeart/2005/8/layout/hierarchy1"/>
    <dgm:cxn modelId="{AFEAA137-4AB2-4B88-93C0-925F82640E34}" type="presParOf" srcId="{3A2F3C07-FD42-4DAF-AE8C-5531B4708DBF}" destId="{A196BE40-59C8-475F-B39F-CC87F8473C4B}" srcOrd="0" destOrd="0" presId="urn:microsoft.com/office/officeart/2005/8/layout/hierarchy1"/>
    <dgm:cxn modelId="{4E6981BA-4C06-4529-9FEE-6626EEFAF96A}" type="presParOf" srcId="{3A2F3C07-FD42-4DAF-AE8C-5531B4708DBF}" destId="{58D03160-34FE-44B2-92CB-A39DA0A4FACC}" srcOrd="1" destOrd="0" presId="urn:microsoft.com/office/officeart/2005/8/layout/hierarchy1"/>
    <dgm:cxn modelId="{853E6421-FCFE-406B-8D17-EDCA9302429F}" type="presParOf" srcId="{66CEE07E-D4EE-400D-8EBD-F6D8F612A194}" destId="{AE1432E7-8BBB-4703-8B6A-4C200E0325B1}" srcOrd="1" destOrd="0" presId="urn:microsoft.com/office/officeart/2005/8/layout/hierarchy1"/>
    <dgm:cxn modelId="{BAFCA780-7D3F-44C7-8055-69DE639DA514}" type="presParOf" srcId="{561827DC-7452-41B9-A1A1-4A2EB0C80A74}" destId="{2D3A6246-02E3-4F86-BFFD-EA82ABA32E8B}" srcOrd="6" destOrd="0" presId="urn:microsoft.com/office/officeart/2005/8/layout/hierarchy1"/>
    <dgm:cxn modelId="{690201B7-E109-4EDA-92B5-284F458B9620}" type="presParOf" srcId="{561827DC-7452-41B9-A1A1-4A2EB0C80A74}" destId="{91894572-759C-422D-AD9E-560894C4811D}" srcOrd="7" destOrd="0" presId="urn:microsoft.com/office/officeart/2005/8/layout/hierarchy1"/>
    <dgm:cxn modelId="{B103CB3E-4E08-4374-8CBD-A318868AB814}" type="presParOf" srcId="{91894572-759C-422D-AD9E-560894C4811D}" destId="{02590C71-609C-4960-A60D-1364E25403F9}" srcOrd="0" destOrd="0" presId="urn:microsoft.com/office/officeart/2005/8/layout/hierarchy1"/>
    <dgm:cxn modelId="{D6CA2E4B-CBCE-4059-A837-B2728E7BC633}" type="presParOf" srcId="{02590C71-609C-4960-A60D-1364E25403F9}" destId="{736533D9-CA8D-4A14-8012-1BA500FD3F00}" srcOrd="0" destOrd="0" presId="urn:microsoft.com/office/officeart/2005/8/layout/hierarchy1"/>
    <dgm:cxn modelId="{397D48CE-9965-4829-949D-F9F67871EC44}" type="presParOf" srcId="{02590C71-609C-4960-A60D-1364E25403F9}" destId="{5C274528-F074-4C74-B66F-96224686698F}" srcOrd="1" destOrd="0" presId="urn:microsoft.com/office/officeart/2005/8/layout/hierarchy1"/>
    <dgm:cxn modelId="{ED5E09DB-E845-42E3-B46C-19AC5BDE4730}" type="presParOf" srcId="{91894572-759C-422D-AD9E-560894C4811D}" destId="{3A94FFCE-0777-47FB-BA51-9F23595CE29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FAE076-B120-4D7C-BED0-C1319293B763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D19E4E7-7233-4E07-99A2-CA46ABCC52BB}">
      <dgm:prSet phldrT="[Tekst]"/>
      <dgm:spPr/>
      <dgm:t>
        <a:bodyPr/>
        <a:lstStyle/>
        <a:p>
          <a:r>
            <a:rPr lang="pl-PL" dirty="0"/>
            <a:t>Tematyka</a:t>
          </a:r>
        </a:p>
      </dgm:t>
    </dgm:pt>
    <dgm:pt modelId="{D9329BF8-B5FF-4EB6-93C6-BC77E9AB4DAA}" type="parTrans" cxnId="{17E98BFA-98E8-4705-A5B6-C9F9D1CC874C}">
      <dgm:prSet/>
      <dgm:spPr/>
      <dgm:t>
        <a:bodyPr/>
        <a:lstStyle/>
        <a:p>
          <a:endParaRPr lang="pl-PL"/>
        </a:p>
      </dgm:t>
    </dgm:pt>
    <dgm:pt modelId="{C6CA4CF4-0A7F-47CB-94D7-6B36506F878E}" type="sibTrans" cxnId="{17E98BFA-98E8-4705-A5B6-C9F9D1CC874C}">
      <dgm:prSet/>
      <dgm:spPr/>
      <dgm:t>
        <a:bodyPr/>
        <a:lstStyle/>
        <a:p>
          <a:endParaRPr lang="pl-PL"/>
        </a:p>
      </dgm:t>
    </dgm:pt>
    <dgm:pt modelId="{6B4CFF9D-0769-44FF-B23F-3E30CEE4788D}">
      <dgm:prSet phldrT="[Tekst]"/>
      <dgm:spPr/>
      <dgm:t>
        <a:bodyPr/>
        <a:lstStyle/>
        <a:p>
          <a:r>
            <a:rPr lang="pl-PL" dirty="0"/>
            <a:t>Polityczna</a:t>
          </a:r>
        </a:p>
      </dgm:t>
    </dgm:pt>
    <dgm:pt modelId="{4FB9611F-AD55-4188-A533-912E6E64A45A}" type="parTrans" cxnId="{9F52D24A-4161-40E3-8562-599A3392A527}">
      <dgm:prSet/>
      <dgm:spPr/>
      <dgm:t>
        <a:bodyPr/>
        <a:lstStyle/>
        <a:p>
          <a:endParaRPr lang="pl-PL"/>
        </a:p>
      </dgm:t>
    </dgm:pt>
    <dgm:pt modelId="{F4C0DA65-1B94-49ED-8EB2-BE7FDC0C85AE}" type="sibTrans" cxnId="{9F52D24A-4161-40E3-8562-599A3392A527}">
      <dgm:prSet/>
      <dgm:spPr/>
      <dgm:t>
        <a:bodyPr/>
        <a:lstStyle/>
        <a:p>
          <a:endParaRPr lang="pl-PL"/>
        </a:p>
      </dgm:t>
    </dgm:pt>
    <dgm:pt modelId="{15C1C418-7FE1-41DC-B6A2-677771CAB122}">
      <dgm:prSet phldrT="[Tekst]"/>
      <dgm:spPr/>
      <dgm:t>
        <a:bodyPr/>
        <a:lstStyle/>
        <a:p>
          <a:r>
            <a:rPr lang="pl-PL" dirty="0"/>
            <a:t>Społeczna</a:t>
          </a:r>
        </a:p>
      </dgm:t>
    </dgm:pt>
    <dgm:pt modelId="{8EC0241B-B44B-4919-8185-D1356558B206}" type="parTrans" cxnId="{3387ACBC-B847-4DDD-8BF7-828E6D7E7BAB}">
      <dgm:prSet/>
      <dgm:spPr/>
      <dgm:t>
        <a:bodyPr/>
        <a:lstStyle/>
        <a:p>
          <a:endParaRPr lang="pl-PL"/>
        </a:p>
      </dgm:t>
    </dgm:pt>
    <dgm:pt modelId="{05A58EC0-621F-429D-A671-62B2BA81883F}" type="sibTrans" cxnId="{3387ACBC-B847-4DDD-8BF7-828E6D7E7BAB}">
      <dgm:prSet/>
      <dgm:spPr/>
      <dgm:t>
        <a:bodyPr/>
        <a:lstStyle/>
        <a:p>
          <a:endParaRPr lang="pl-PL"/>
        </a:p>
      </dgm:t>
    </dgm:pt>
    <dgm:pt modelId="{E6125FED-6C49-42AC-AFF3-6AFD07FCC659}">
      <dgm:prSet phldrT="[Tekst]"/>
      <dgm:spPr/>
      <dgm:t>
        <a:bodyPr/>
        <a:lstStyle/>
        <a:p>
          <a:r>
            <a:rPr lang="pl-PL" dirty="0"/>
            <a:t>Reklamowa i handlowa</a:t>
          </a:r>
        </a:p>
      </dgm:t>
    </dgm:pt>
    <dgm:pt modelId="{185C3F6C-CA14-4B17-AB88-15400214BD84}" type="parTrans" cxnId="{DCE59032-A356-49A5-9226-7AABB1E9A610}">
      <dgm:prSet/>
      <dgm:spPr/>
      <dgm:t>
        <a:bodyPr/>
        <a:lstStyle/>
        <a:p>
          <a:endParaRPr lang="pl-PL"/>
        </a:p>
      </dgm:t>
    </dgm:pt>
    <dgm:pt modelId="{486EFA9D-B3BA-4CAE-A746-9990BE6412CB}" type="sibTrans" cxnId="{DCE59032-A356-49A5-9226-7AABB1E9A610}">
      <dgm:prSet/>
      <dgm:spPr/>
      <dgm:t>
        <a:bodyPr/>
        <a:lstStyle/>
        <a:p>
          <a:endParaRPr lang="pl-PL"/>
        </a:p>
      </dgm:t>
    </dgm:pt>
    <dgm:pt modelId="{3A6A98FD-00D8-45C7-B783-B468F3C9D65D}">
      <dgm:prSet phldrT="[Tekst]"/>
      <dgm:spPr/>
      <dgm:t>
        <a:bodyPr/>
        <a:lstStyle/>
        <a:p>
          <a:r>
            <a:rPr lang="pl-PL" dirty="0"/>
            <a:t>Artystyczna</a:t>
          </a:r>
        </a:p>
      </dgm:t>
    </dgm:pt>
    <dgm:pt modelId="{622585D7-488C-46ED-BCBF-4F8B4D664E80}" type="parTrans" cxnId="{CEFD5604-203A-45BA-A195-A0C645B439CF}">
      <dgm:prSet/>
      <dgm:spPr/>
      <dgm:t>
        <a:bodyPr/>
        <a:lstStyle/>
        <a:p>
          <a:endParaRPr lang="pl-PL"/>
        </a:p>
      </dgm:t>
    </dgm:pt>
    <dgm:pt modelId="{DC65AF86-4A71-4DF1-B7C8-86A0A8069CA7}" type="sibTrans" cxnId="{CEFD5604-203A-45BA-A195-A0C645B439CF}">
      <dgm:prSet/>
      <dgm:spPr/>
      <dgm:t>
        <a:bodyPr/>
        <a:lstStyle/>
        <a:p>
          <a:endParaRPr lang="pl-PL"/>
        </a:p>
      </dgm:t>
    </dgm:pt>
    <dgm:pt modelId="{545AF92E-6574-4D04-BB1D-FC69197194BF}">
      <dgm:prSet/>
      <dgm:spPr/>
      <dgm:t>
        <a:bodyPr/>
        <a:lstStyle/>
        <a:p>
          <a:r>
            <a:rPr lang="pl-PL" dirty="0"/>
            <a:t>Historyczna</a:t>
          </a:r>
        </a:p>
      </dgm:t>
    </dgm:pt>
    <dgm:pt modelId="{58B649B5-1AA2-4DA7-979E-5E9B5F229D18}" type="parTrans" cxnId="{FF303AF2-DA40-43C2-9EE9-85A1F9A416BA}">
      <dgm:prSet/>
      <dgm:spPr/>
      <dgm:t>
        <a:bodyPr/>
        <a:lstStyle/>
        <a:p>
          <a:endParaRPr lang="pl-PL"/>
        </a:p>
      </dgm:t>
    </dgm:pt>
    <dgm:pt modelId="{5D17AADA-D934-4A91-B6D8-499ADB68EAFF}" type="sibTrans" cxnId="{FF303AF2-DA40-43C2-9EE9-85A1F9A416BA}">
      <dgm:prSet/>
      <dgm:spPr/>
      <dgm:t>
        <a:bodyPr/>
        <a:lstStyle/>
        <a:p>
          <a:endParaRPr lang="pl-PL"/>
        </a:p>
      </dgm:t>
    </dgm:pt>
    <dgm:pt modelId="{1964A272-3E59-43B6-B20E-47F647DE319E}">
      <dgm:prSet/>
      <dgm:spPr/>
      <dgm:t>
        <a:bodyPr/>
        <a:lstStyle/>
        <a:p>
          <a:r>
            <a:rPr lang="pl-PL" dirty="0"/>
            <a:t>Gospodarcza</a:t>
          </a:r>
        </a:p>
      </dgm:t>
    </dgm:pt>
    <dgm:pt modelId="{5685F805-3956-4557-9374-4CE48DE7E96E}" type="parTrans" cxnId="{026C7FD9-3C7F-43F9-AB77-D1362E7F0E80}">
      <dgm:prSet/>
      <dgm:spPr/>
      <dgm:t>
        <a:bodyPr/>
        <a:lstStyle/>
        <a:p>
          <a:endParaRPr lang="pl-PL"/>
        </a:p>
      </dgm:t>
    </dgm:pt>
    <dgm:pt modelId="{1CB9BECF-DC49-4B80-9DD6-04B70A74763C}" type="sibTrans" cxnId="{026C7FD9-3C7F-43F9-AB77-D1362E7F0E80}">
      <dgm:prSet/>
      <dgm:spPr/>
      <dgm:t>
        <a:bodyPr/>
        <a:lstStyle/>
        <a:p>
          <a:endParaRPr lang="pl-PL"/>
        </a:p>
      </dgm:t>
    </dgm:pt>
    <dgm:pt modelId="{6F1D5135-2E61-4F87-9DDD-BECF8E44D780}" type="pres">
      <dgm:prSet presAssocID="{A3FAE076-B120-4D7C-BED0-C1319293B76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36C6E5E-B1B1-439A-BB65-F0E8AC75FEFE}" type="pres">
      <dgm:prSet presAssocID="{DD19E4E7-7233-4E07-99A2-CA46ABCC52BB}" presName="centerShape" presStyleLbl="node0" presStyleIdx="0" presStyleCnt="1"/>
      <dgm:spPr/>
    </dgm:pt>
    <dgm:pt modelId="{C672B001-169A-4B1A-B9FE-5AD9A60CC4F3}" type="pres">
      <dgm:prSet presAssocID="{6B4CFF9D-0769-44FF-B23F-3E30CEE4788D}" presName="node" presStyleLbl="node1" presStyleIdx="0" presStyleCnt="6" custScaleX="138537">
        <dgm:presLayoutVars>
          <dgm:bulletEnabled val="1"/>
        </dgm:presLayoutVars>
      </dgm:prSet>
      <dgm:spPr/>
    </dgm:pt>
    <dgm:pt modelId="{258D001C-CCEC-4374-A4A9-9CC8405E70CB}" type="pres">
      <dgm:prSet presAssocID="{6B4CFF9D-0769-44FF-B23F-3E30CEE4788D}" presName="dummy" presStyleCnt="0"/>
      <dgm:spPr/>
    </dgm:pt>
    <dgm:pt modelId="{EC82F899-E4EA-42DE-9096-327B77700D5A}" type="pres">
      <dgm:prSet presAssocID="{F4C0DA65-1B94-49ED-8EB2-BE7FDC0C85AE}" presName="sibTrans" presStyleLbl="sibTrans2D1" presStyleIdx="0" presStyleCnt="6"/>
      <dgm:spPr/>
    </dgm:pt>
    <dgm:pt modelId="{F277F643-5012-4F3A-B866-9D8FBBB53470}" type="pres">
      <dgm:prSet presAssocID="{15C1C418-7FE1-41DC-B6A2-677771CAB122}" presName="node" presStyleLbl="node1" presStyleIdx="1" presStyleCnt="6" custScaleX="153754">
        <dgm:presLayoutVars>
          <dgm:bulletEnabled val="1"/>
        </dgm:presLayoutVars>
      </dgm:prSet>
      <dgm:spPr/>
    </dgm:pt>
    <dgm:pt modelId="{692A15A4-387B-4B9A-AE28-648309DBD634}" type="pres">
      <dgm:prSet presAssocID="{15C1C418-7FE1-41DC-B6A2-677771CAB122}" presName="dummy" presStyleCnt="0"/>
      <dgm:spPr/>
    </dgm:pt>
    <dgm:pt modelId="{0BDAA87B-FD60-4CCE-B193-9F1370EF7DCF}" type="pres">
      <dgm:prSet presAssocID="{05A58EC0-621F-429D-A671-62B2BA81883F}" presName="sibTrans" presStyleLbl="sibTrans2D1" presStyleIdx="1" presStyleCnt="6"/>
      <dgm:spPr/>
    </dgm:pt>
    <dgm:pt modelId="{1A0DB39E-EBC9-4599-A8B1-9DEAECACC788}" type="pres">
      <dgm:prSet presAssocID="{E6125FED-6C49-42AC-AFF3-6AFD07FCC659}" presName="node" presStyleLbl="node1" presStyleIdx="2" presStyleCnt="6" custScaleX="146183">
        <dgm:presLayoutVars>
          <dgm:bulletEnabled val="1"/>
        </dgm:presLayoutVars>
      </dgm:prSet>
      <dgm:spPr/>
    </dgm:pt>
    <dgm:pt modelId="{F1C36B9F-245D-4A9F-B644-F8DF4450573D}" type="pres">
      <dgm:prSet presAssocID="{E6125FED-6C49-42AC-AFF3-6AFD07FCC659}" presName="dummy" presStyleCnt="0"/>
      <dgm:spPr/>
    </dgm:pt>
    <dgm:pt modelId="{9178AEDF-64F8-41A2-B796-66E17D2ECBD4}" type="pres">
      <dgm:prSet presAssocID="{486EFA9D-B3BA-4CAE-A746-9990BE6412CB}" presName="sibTrans" presStyleLbl="sibTrans2D1" presStyleIdx="2" presStyleCnt="6"/>
      <dgm:spPr/>
    </dgm:pt>
    <dgm:pt modelId="{B7554A12-C6DF-4FA8-94BC-1882D644A249}" type="pres">
      <dgm:prSet presAssocID="{545AF92E-6574-4D04-BB1D-FC69197194BF}" presName="node" presStyleLbl="node1" presStyleIdx="3" presStyleCnt="6" custScaleX="120912">
        <dgm:presLayoutVars>
          <dgm:bulletEnabled val="1"/>
        </dgm:presLayoutVars>
      </dgm:prSet>
      <dgm:spPr/>
    </dgm:pt>
    <dgm:pt modelId="{00DA8B5A-2946-458D-B5AC-568B603D9417}" type="pres">
      <dgm:prSet presAssocID="{545AF92E-6574-4D04-BB1D-FC69197194BF}" presName="dummy" presStyleCnt="0"/>
      <dgm:spPr/>
    </dgm:pt>
    <dgm:pt modelId="{5799B599-B631-43FF-95EA-FC75A954392F}" type="pres">
      <dgm:prSet presAssocID="{5D17AADA-D934-4A91-B6D8-499ADB68EAFF}" presName="sibTrans" presStyleLbl="sibTrans2D1" presStyleIdx="3" presStyleCnt="6"/>
      <dgm:spPr/>
    </dgm:pt>
    <dgm:pt modelId="{196C5978-4ECE-4FB1-A84B-193B2437BA0D}" type="pres">
      <dgm:prSet presAssocID="{1964A272-3E59-43B6-B20E-47F647DE319E}" presName="node" presStyleLbl="node1" presStyleIdx="4" presStyleCnt="6" custScaleX="139272">
        <dgm:presLayoutVars>
          <dgm:bulletEnabled val="1"/>
        </dgm:presLayoutVars>
      </dgm:prSet>
      <dgm:spPr/>
    </dgm:pt>
    <dgm:pt modelId="{B1E13E06-73B6-4F38-952C-6E7BF4F2FA7D}" type="pres">
      <dgm:prSet presAssocID="{1964A272-3E59-43B6-B20E-47F647DE319E}" presName="dummy" presStyleCnt="0"/>
      <dgm:spPr/>
    </dgm:pt>
    <dgm:pt modelId="{275CB74D-B872-4429-B9B2-8ADE598A68FF}" type="pres">
      <dgm:prSet presAssocID="{1CB9BECF-DC49-4B80-9DD6-04B70A74763C}" presName="sibTrans" presStyleLbl="sibTrans2D1" presStyleIdx="4" presStyleCnt="6"/>
      <dgm:spPr/>
    </dgm:pt>
    <dgm:pt modelId="{224F0308-E29F-4EC4-83DC-53DD080C99CA}" type="pres">
      <dgm:prSet presAssocID="{3A6A98FD-00D8-45C7-B783-B468F3C9D65D}" presName="node" presStyleLbl="node1" presStyleIdx="5" presStyleCnt="6" custScaleX="145943">
        <dgm:presLayoutVars>
          <dgm:bulletEnabled val="1"/>
        </dgm:presLayoutVars>
      </dgm:prSet>
      <dgm:spPr/>
    </dgm:pt>
    <dgm:pt modelId="{99BEBBD2-A848-4114-916E-C51C62E6AB93}" type="pres">
      <dgm:prSet presAssocID="{3A6A98FD-00D8-45C7-B783-B468F3C9D65D}" presName="dummy" presStyleCnt="0"/>
      <dgm:spPr/>
    </dgm:pt>
    <dgm:pt modelId="{3919A6D6-225B-4C58-B72D-0DC6055386F9}" type="pres">
      <dgm:prSet presAssocID="{DC65AF86-4A71-4DF1-B7C8-86A0A8069CA7}" presName="sibTrans" presStyleLbl="sibTrans2D1" presStyleIdx="5" presStyleCnt="6"/>
      <dgm:spPr/>
    </dgm:pt>
  </dgm:ptLst>
  <dgm:cxnLst>
    <dgm:cxn modelId="{CEFD5604-203A-45BA-A195-A0C645B439CF}" srcId="{DD19E4E7-7233-4E07-99A2-CA46ABCC52BB}" destId="{3A6A98FD-00D8-45C7-B783-B468F3C9D65D}" srcOrd="5" destOrd="0" parTransId="{622585D7-488C-46ED-BCBF-4F8B4D664E80}" sibTransId="{DC65AF86-4A71-4DF1-B7C8-86A0A8069CA7}"/>
    <dgm:cxn modelId="{A965FB0B-14E4-40E1-9D75-9C238048DB32}" type="presOf" srcId="{5D17AADA-D934-4A91-B6D8-499ADB68EAFF}" destId="{5799B599-B631-43FF-95EA-FC75A954392F}" srcOrd="0" destOrd="0" presId="urn:microsoft.com/office/officeart/2005/8/layout/radial6"/>
    <dgm:cxn modelId="{63BF590F-BA69-4657-BE8F-6DFE3D0BEA35}" type="presOf" srcId="{05A58EC0-621F-429D-A671-62B2BA81883F}" destId="{0BDAA87B-FD60-4CCE-B193-9F1370EF7DCF}" srcOrd="0" destOrd="0" presId="urn:microsoft.com/office/officeart/2005/8/layout/radial6"/>
    <dgm:cxn modelId="{EA94611B-D79D-4B3C-9832-B09FFEB03CAF}" type="presOf" srcId="{F4C0DA65-1B94-49ED-8EB2-BE7FDC0C85AE}" destId="{EC82F899-E4EA-42DE-9096-327B77700D5A}" srcOrd="0" destOrd="0" presId="urn:microsoft.com/office/officeart/2005/8/layout/radial6"/>
    <dgm:cxn modelId="{683E9023-9DB9-45D8-9F03-07532F7D5063}" type="presOf" srcId="{DD19E4E7-7233-4E07-99A2-CA46ABCC52BB}" destId="{436C6E5E-B1B1-439A-BB65-F0E8AC75FEFE}" srcOrd="0" destOrd="0" presId="urn:microsoft.com/office/officeart/2005/8/layout/radial6"/>
    <dgm:cxn modelId="{C70EBD30-2A5A-4541-A9BD-121DF825A185}" type="presOf" srcId="{1CB9BECF-DC49-4B80-9DD6-04B70A74763C}" destId="{275CB74D-B872-4429-B9B2-8ADE598A68FF}" srcOrd="0" destOrd="0" presId="urn:microsoft.com/office/officeart/2005/8/layout/radial6"/>
    <dgm:cxn modelId="{DCE59032-A356-49A5-9226-7AABB1E9A610}" srcId="{DD19E4E7-7233-4E07-99A2-CA46ABCC52BB}" destId="{E6125FED-6C49-42AC-AFF3-6AFD07FCC659}" srcOrd="2" destOrd="0" parTransId="{185C3F6C-CA14-4B17-AB88-15400214BD84}" sibTransId="{486EFA9D-B3BA-4CAE-A746-9990BE6412CB}"/>
    <dgm:cxn modelId="{5DB3005E-3B2F-40D7-9635-ADB1685F3F69}" type="presOf" srcId="{545AF92E-6574-4D04-BB1D-FC69197194BF}" destId="{B7554A12-C6DF-4FA8-94BC-1882D644A249}" srcOrd="0" destOrd="0" presId="urn:microsoft.com/office/officeart/2005/8/layout/radial6"/>
    <dgm:cxn modelId="{085DF864-EFED-443B-9C62-821054D36BE2}" type="presOf" srcId="{A3FAE076-B120-4D7C-BED0-C1319293B763}" destId="{6F1D5135-2E61-4F87-9DDD-BECF8E44D780}" srcOrd="0" destOrd="0" presId="urn:microsoft.com/office/officeart/2005/8/layout/radial6"/>
    <dgm:cxn modelId="{9F52D24A-4161-40E3-8562-599A3392A527}" srcId="{DD19E4E7-7233-4E07-99A2-CA46ABCC52BB}" destId="{6B4CFF9D-0769-44FF-B23F-3E30CEE4788D}" srcOrd="0" destOrd="0" parTransId="{4FB9611F-AD55-4188-A533-912E6E64A45A}" sibTransId="{F4C0DA65-1B94-49ED-8EB2-BE7FDC0C85AE}"/>
    <dgm:cxn modelId="{7F469A50-616B-456E-838C-EDB382DE86ED}" type="presOf" srcId="{E6125FED-6C49-42AC-AFF3-6AFD07FCC659}" destId="{1A0DB39E-EBC9-4599-A8B1-9DEAECACC788}" srcOrd="0" destOrd="0" presId="urn:microsoft.com/office/officeart/2005/8/layout/radial6"/>
    <dgm:cxn modelId="{085ED054-EB64-4401-A36B-A51D6AAB0B9D}" type="presOf" srcId="{1964A272-3E59-43B6-B20E-47F647DE319E}" destId="{196C5978-4ECE-4FB1-A84B-193B2437BA0D}" srcOrd="0" destOrd="0" presId="urn:microsoft.com/office/officeart/2005/8/layout/radial6"/>
    <dgm:cxn modelId="{9C8D9094-A78D-4D4D-9FED-789EF94A1EA4}" type="presOf" srcId="{486EFA9D-B3BA-4CAE-A746-9990BE6412CB}" destId="{9178AEDF-64F8-41A2-B796-66E17D2ECBD4}" srcOrd="0" destOrd="0" presId="urn:microsoft.com/office/officeart/2005/8/layout/radial6"/>
    <dgm:cxn modelId="{8C71C5B0-E68A-4730-8BF2-6EC3008C22A6}" type="presOf" srcId="{3A6A98FD-00D8-45C7-B783-B468F3C9D65D}" destId="{224F0308-E29F-4EC4-83DC-53DD080C99CA}" srcOrd="0" destOrd="0" presId="urn:microsoft.com/office/officeart/2005/8/layout/radial6"/>
    <dgm:cxn modelId="{C1BE8ABC-0FFA-4047-AC47-056F48276792}" type="presOf" srcId="{DC65AF86-4A71-4DF1-B7C8-86A0A8069CA7}" destId="{3919A6D6-225B-4C58-B72D-0DC6055386F9}" srcOrd="0" destOrd="0" presId="urn:microsoft.com/office/officeart/2005/8/layout/radial6"/>
    <dgm:cxn modelId="{3387ACBC-B847-4DDD-8BF7-828E6D7E7BAB}" srcId="{DD19E4E7-7233-4E07-99A2-CA46ABCC52BB}" destId="{15C1C418-7FE1-41DC-B6A2-677771CAB122}" srcOrd="1" destOrd="0" parTransId="{8EC0241B-B44B-4919-8185-D1356558B206}" sibTransId="{05A58EC0-621F-429D-A671-62B2BA81883F}"/>
    <dgm:cxn modelId="{026C7FD9-3C7F-43F9-AB77-D1362E7F0E80}" srcId="{DD19E4E7-7233-4E07-99A2-CA46ABCC52BB}" destId="{1964A272-3E59-43B6-B20E-47F647DE319E}" srcOrd="4" destOrd="0" parTransId="{5685F805-3956-4557-9374-4CE48DE7E96E}" sibTransId="{1CB9BECF-DC49-4B80-9DD6-04B70A74763C}"/>
    <dgm:cxn modelId="{D6CD95F1-F3F9-49AA-A684-7724701750F8}" type="presOf" srcId="{6B4CFF9D-0769-44FF-B23F-3E30CEE4788D}" destId="{C672B001-169A-4B1A-B9FE-5AD9A60CC4F3}" srcOrd="0" destOrd="0" presId="urn:microsoft.com/office/officeart/2005/8/layout/radial6"/>
    <dgm:cxn modelId="{FF303AF2-DA40-43C2-9EE9-85A1F9A416BA}" srcId="{DD19E4E7-7233-4E07-99A2-CA46ABCC52BB}" destId="{545AF92E-6574-4D04-BB1D-FC69197194BF}" srcOrd="3" destOrd="0" parTransId="{58B649B5-1AA2-4DA7-979E-5E9B5F229D18}" sibTransId="{5D17AADA-D934-4A91-B6D8-499ADB68EAFF}"/>
    <dgm:cxn modelId="{6B9405F8-EC4E-4D56-BBCD-AACDDE9288E9}" type="presOf" srcId="{15C1C418-7FE1-41DC-B6A2-677771CAB122}" destId="{F277F643-5012-4F3A-B866-9D8FBBB53470}" srcOrd="0" destOrd="0" presId="urn:microsoft.com/office/officeart/2005/8/layout/radial6"/>
    <dgm:cxn modelId="{17E98BFA-98E8-4705-A5B6-C9F9D1CC874C}" srcId="{A3FAE076-B120-4D7C-BED0-C1319293B763}" destId="{DD19E4E7-7233-4E07-99A2-CA46ABCC52BB}" srcOrd="0" destOrd="0" parTransId="{D9329BF8-B5FF-4EB6-93C6-BC77E9AB4DAA}" sibTransId="{C6CA4CF4-0A7F-47CB-94D7-6B36506F878E}"/>
    <dgm:cxn modelId="{110AB41E-B7CE-438B-B237-1DF241259273}" type="presParOf" srcId="{6F1D5135-2E61-4F87-9DDD-BECF8E44D780}" destId="{436C6E5E-B1B1-439A-BB65-F0E8AC75FEFE}" srcOrd="0" destOrd="0" presId="urn:microsoft.com/office/officeart/2005/8/layout/radial6"/>
    <dgm:cxn modelId="{DF7CD58B-ADF3-4A4C-97A7-633C5FE64A88}" type="presParOf" srcId="{6F1D5135-2E61-4F87-9DDD-BECF8E44D780}" destId="{C672B001-169A-4B1A-B9FE-5AD9A60CC4F3}" srcOrd="1" destOrd="0" presId="urn:microsoft.com/office/officeart/2005/8/layout/radial6"/>
    <dgm:cxn modelId="{9DD1CC46-D8E4-4D89-AD2F-7D5614D927B8}" type="presParOf" srcId="{6F1D5135-2E61-4F87-9DDD-BECF8E44D780}" destId="{258D001C-CCEC-4374-A4A9-9CC8405E70CB}" srcOrd="2" destOrd="0" presId="urn:microsoft.com/office/officeart/2005/8/layout/radial6"/>
    <dgm:cxn modelId="{3DEBCBFC-DCA6-4AA9-B303-16478AFE96E6}" type="presParOf" srcId="{6F1D5135-2E61-4F87-9DDD-BECF8E44D780}" destId="{EC82F899-E4EA-42DE-9096-327B77700D5A}" srcOrd="3" destOrd="0" presId="urn:microsoft.com/office/officeart/2005/8/layout/radial6"/>
    <dgm:cxn modelId="{FF741105-2BB7-4B57-9219-4A40BB5D23C9}" type="presParOf" srcId="{6F1D5135-2E61-4F87-9DDD-BECF8E44D780}" destId="{F277F643-5012-4F3A-B866-9D8FBBB53470}" srcOrd="4" destOrd="0" presId="urn:microsoft.com/office/officeart/2005/8/layout/radial6"/>
    <dgm:cxn modelId="{88FB97CC-D271-48C6-91E0-BE1445319DF2}" type="presParOf" srcId="{6F1D5135-2E61-4F87-9DDD-BECF8E44D780}" destId="{692A15A4-387B-4B9A-AE28-648309DBD634}" srcOrd="5" destOrd="0" presId="urn:microsoft.com/office/officeart/2005/8/layout/radial6"/>
    <dgm:cxn modelId="{6EF8B018-FA11-4B96-BC77-F8C58C097640}" type="presParOf" srcId="{6F1D5135-2E61-4F87-9DDD-BECF8E44D780}" destId="{0BDAA87B-FD60-4CCE-B193-9F1370EF7DCF}" srcOrd="6" destOrd="0" presId="urn:microsoft.com/office/officeart/2005/8/layout/radial6"/>
    <dgm:cxn modelId="{14C9FEA7-059F-42B9-9D96-E083566F7F9C}" type="presParOf" srcId="{6F1D5135-2E61-4F87-9DDD-BECF8E44D780}" destId="{1A0DB39E-EBC9-4599-A8B1-9DEAECACC788}" srcOrd="7" destOrd="0" presId="urn:microsoft.com/office/officeart/2005/8/layout/radial6"/>
    <dgm:cxn modelId="{0B67AB9D-D529-401A-9B6E-E4B66C337601}" type="presParOf" srcId="{6F1D5135-2E61-4F87-9DDD-BECF8E44D780}" destId="{F1C36B9F-245D-4A9F-B644-F8DF4450573D}" srcOrd="8" destOrd="0" presId="urn:microsoft.com/office/officeart/2005/8/layout/radial6"/>
    <dgm:cxn modelId="{5098DEE2-6E4E-4035-8A84-BF82C57DFB53}" type="presParOf" srcId="{6F1D5135-2E61-4F87-9DDD-BECF8E44D780}" destId="{9178AEDF-64F8-41A2-B796-66E17D2ECBD4}" srcOrd="9" destOrd="0" presId="urn:microsoft.com/office/officeart/2005/8/layout/radial6"/>
    <dgm:cxn modelId="{B7BD9EED-5137-4382-80A5-ADF07BAAABDD}" type="presParOf" srcId="{6F1D5135-2E61-4F87-9DDD-BECF8E44D780}" destId="{B7554A12-C6DF-4FA8-94BC-1882D644A249}" srcOrd="10" destOrd="0" presId="urn:microsoft.com/office/officeart/2005/8/layout/radial6"/>
    <dgm:cxn modelId="{57A07FAD-6586-47E3-BF60-5281D324DA19}" type="presParOf" srcId="{6F1D5135-2E61-4F87-9DDD-BECF8E44D780}" destId="{00DA8B5A-2946-458D-B5AC-568B603D9417}" srcOrd="11" destOrd="0" presId="urn:microsoft.com/office/officeart/2005/8/layout/radial6"/>
    <dgm:cxn modelId="{CC8E9522-2AA1-4794-A79E-A8444278316B}" type="presParOf" srcId="{6F1D5135-2E61-4F87-9DDD-BECF8E44D780}" destId="{5799B599-B631-43FF-95EA-FC75A954392F}" srcOrd="12" destOrd="0" presId="urn:microsoft.com/office/officeart/2005/8/layout/radial6"/>
    <dgm:cxn modelId="{39DE4F43-13A1-4E54-B37E-22A1FCCC00B5}" type="presParOf" srcId="{6F1D5135-2E61-4F87-9DDD-BECF8E44D780}" destId="{196C5978-4ECE-4FB1-A84B-193B2437BA0D}" srcOrd="13" destOrd="0" presId="urn:microsoft.com/office/officeart/2005/8/layout/radial6"/>
    <dgm:cxn modelId="{35915164-A88D-4F10-83B1-BAA724EFC139}" type="presParOf" srcId="{6F1D5135-2E61-4F87-9DDD-BECF8E44D780}" destId="{B1E13E06-73B6-4F38-952C-6E7BF4F2FA7D}" srcOrd="14" destOrd="0" presId="urn:microsoft.com/office/officeart/2005/8/layout/radial6"/>
    <dgm:cxn modelId="{773E73E1-A2B1-4C4F-B82A-414959B2300B}" type="presParOf" srcId="{6F1D5135-2E61-4F87-9DDD-BECF8E44D780}" destId="{275CB74D-B872-4429-B9B2-8ADE598A68FF}" srcOrd="15" destOrd="0" presId="urn:microsoft.com/office/officeart/2005/8/layout/radial6"/>
    <dgm:cxn modelId="{5838AF53-E1B4-4958-9467-F39D2A85B4C4}" type="presParOf" srcId="{6F1D5135-2E61-4F87-9DDD-BECF8E44D780}" destId="{224F0308-E29F-4EC4-83DC-53DD080C99CA}" srcOrd="16" destOrd="0" presId="urn:microsoft.com/office/officeart/2005/8/layout/radial6"/>
    <dgm:cxn modelId="{A48AEB08-6334-4009-9D8F-5A2143B91C45}" type="presParOf" srcId="{6F1D5135-2E61-4F87-9DDD-BECF8E44D780}" destId="{99BEBBD2-A848-4114-916E-C51C62E6AB93}" srcOrd="17" destOrd="0" presId="urn:microsoft.com/office/officeart/2005/8/layout/radial6"/>
    <dgm:cxn modelId="{791FD8B4-4E1D-4E63-947A-EAD27EE7C1E3}" type="presParOf" srcId="{6F1D5135-2E61-4F87-9DDD-BECF8E44D780}" destId="{3919A6D6-225B-4C58-B72D-0DC6055386F9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931BD9-5B35-47E7-BBEB-7E42D9AB4AF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20B0C44-8EC7-412D-91CA-5E7C6F84CA96}">
      <dgm:prSet phldrT="[Tekst]" custT="1"/>
      <dgm:spPr/>
      <dgm:t>
        <a:bodyPr/>
        <a:lstStyle/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r>
            <a:rPr lang="pl-PL" sz="2400" dirty="0"/>
            <a:t>Wolność </a:t>
          </a:r>
          <a:r>
            <a:rPr lang="pl-PL" sz="2400" b="1" dirty="0"/>
            <a:t>zakładania </a:t>
          </a:r>
          <a:r>
            <a:rPr lang="pl-PL" sz="2400" dirty="0"/>
            <a:t>prasy i środków społecznego przekazu, bez konieczności uzyskiwania uprzedniej zgody </a:t>
          </a:r>
        </a:p>
      </dgm:t>
    </dgm:pt>
    <dgm:pt modelId="{E4F63C15-8BE2-46E3-A38C-2983D234E51B}" type="parTrans" cxnId="{0894E321-C97E-4CFE-875D-2E504C070386}">
      <dgm:prSet/>
      <dgm:spPr/>
      <dgm:t>
        <a:bodyPr/>
        <a:lstStyle/>
        <a:p>
          <a:endParaRPr lang="pl-PL"/>
        </a:p>
      </dgm:t>
    </dgm:pt>
    <dgm:pt modelId="{7BB421BC-9A31-45E0-B0D1-8DB644B9CBCE}" type="sibTrans" cxnId="{0894E321-C97E-4CFE-875D-2E504C070386}">
      <dgm:prSet/>
      <dgm:spPr/>
      <dgm:t>
        <a:bodyPr/>
        <a:lstStyle/>
        <a:p>
          <a:endParaRPr lang="pl-PL"/>
        </a:p>
      </dgm:t>
    </dgm:pt>
    <dgm:pt modelId="{52D8FD1A-4DE8-42D0-914C-0CA9C58A9DBE}">
      <dgm:prSet phldrT="[Tekst]" custT="1"/>
      <dgm:spPr/>
      <dgm:t>
        <a:bodyPr/>
        <a:lstStyle/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r>
            <a:rPr lang="pl-PL" sz="2400" dirty="0"/>
            <a:t>Swoboda </a:t>
          </a:r>
          <a:r>
            <a:rPr lang="pl-PL" sz="2400" b="1" dirty="0"/>
            <a:t>prowadzenia</a:t>
          </a:r>
          <a:r>
            <a:rPr lang="pl-PL" sz="2400" dirty="0"/>
            <a:t> działalności przez środki społecznego przekazu – wolność wyrażania opinii i uzyskiwania informacji</a:t>
          </a:r>
        </a:p>
      </dgm:t>
    </dgm:pt>
    <dgm:pt modelId="{096AADF9-8E79-4419-959B-F6C675A8F895}" type="parTrans" cxnId="{1B2AE264-029F-413C-A8B0-40E3A2833930}">
      <dgm:prSet/>
      <dgm:spPr/>
      <dgm:t>
        <a:bodyPr/>
        <a:lstStyle/>
        <a:p>
          <a:endParaRPr lang="pl-PL"/>
        </a:p>
      </dgm:t>
    </dgm:pt>
    <dgm:pt modelId="{F0BCE7AA-A01F-452F-9F73-64BA1421F726}" type="sibTrans" cxnId="{1B2AE264-029F-413C-A8B0-40E3A2833930}">
      <dgm:prSet/>
      <dgm:spPr/>
      <dgm:t>
        <a:bodyPr/>
        <a:lstStyle/>
        <a:p>
          <a:endParaRPr lang="pl-PL"/>
        </a:p>
      </dgm:t>
    </dgm:pt>
    <dgm:pt modelId="{1A8867F1-EC15-450C-923A-6387A122450F}">
      <dgm:prSet phldrT="[Tekst]" custT="1"/>
      <dgm:spPr/>
      <dgm:t>
        <a:bodyPr/>
        <a:lstStyle/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r>
            <a:rPr lang="pl-PL" sz="2400" dirty="0"/>
            <a:t>Możliwość funkcjonowania mediów niepublicznych, prywatnych </a:t>
          </a:r>
        </a:p>
      </dgm:t>
    </dgm:pt>
    <dgm:pt modelId="{76185748-E6B6-4FAD-8BEE-2271AB15093C}" type="parTrans" cxnId="{07A4EB25-89B2-4F41-9FA9-DB081BFCED7B}">
      <dgm:prSet/>
      <dgm:spPr/>
      <dgm:t>
        <a:bodyPr/>
        <a:lstStyle/>
        <a:p>
          <a:endParaRPr lang="pl-PL"/>
        </a:p>
      </dgm:t>
    </dgm:pt>
    <dgm:pt modelId="{418777CC-1CA6-44A5-B08B-4AC511376F08}" type="sibTrans" cxnId="{07A4EB25-89B2-4F41-9FA9-DB081BFCED7B}">
      <dgm:prSet/>
      <dgm:spPr/>
      <dgm:t>
        <a:bodyPr/>
        <a:lstStyle/>
        <a:p>
          <a:endParaRPr lang="pl-PL"/>
        </a:p>
      </dgm:t>
    </dgm:pt>
    <dgm:pt modelId="{3360F356-6D7D-4185-80DC-66026F00A166}" type="pres">
      <dgm:prSet presAssocID="{60931BD9-5B35-47E7-BBEB-7E42D9AB4AF4}" presName="theList" presStyleCnt="0">
        <dgm:presLayoutVars>
          <dgm:dir/>
          <dgm:animLvl val="lvl"/>
          <dgm:resizeHandles val="exact"/>
        </dgm:presLayoutVars>
      </dgm:prSet>
      <dgm:spPr/>
    </dgm:pt>
    <dgm:pt modelId="{7FDA8E48-B3AE-4DB0-A236-92634DE305D9}" type="pres">
      <dgm:prSet presAssocID="{820B0C44-8EC7-412D-91CA-5E7C6F84CA96}" presName="compNode" presStyleCnt="0"/>
      <dgm:spPr/>
    </dgm:pt>
    <dgm:pt modelId="{0014C07C-5197-4C26-98FD-15AB6B118794}" type="pres">
      <dgm:prSet presAssocID="{820B0C44-8EC7-412D-91CA-5E7C6F84CA96}" presName="aNode" presStyleLbl="bgShp" presStyleIdx="0" presStyleCnt="3" custLinFactNeighborX="-62" custLinFactNeighborY="247"/>
      <dgm:spPr/>
    </dgm:pt>
    <dgm:pt modelId="{F0D99931-8FF8-49A3-B18B-1D29F568492B}" type="pres">
      <dgm:prSet presAssocID="{820B0C44-8EC7-412D-91CA-5E7C6F84CA96}" presName="textNode" presStyleLbl="bgShp" presStyleIdx="0" presStyleCnt="3"/>
      <dgm:spPr/>
    </dgm:pt>
    <dgm:pt modelId="{C0BBAAFF-95C6-48DD-BC12-749B3BA06946}" type="pres">
      <dgm:prSet presAssocID="{820B0C44-8EC7-412D-91CA-5E7C6F84CA96}" presName="compChildNode" presStyleCnt="0"/>
      <dgm:spPr/>
    </dgm:pt>
    <dgm:pt modelId="{63DFA9A2-54CC-42EA-9C1D-F557828D8CA3}" type="pres">
      <dgm:prSet presAssocID="{820B0C44-8EC7-412D-91CA-5E7C6F84CA96}" presName="theInnerList" presStyleCnt="0"/>
      <dgm:spPr/>
    </dgm:pt>
    <dgm:pt modelId="{9431AB29-9D01-4B40-AE12-794F105169A7}" type="pres">
      <dgm:prSet presAssocID="{820B0C44-8EC7-412D-91CA-5E7C6F84CA96}" presName="aSpace" presStyleCnt="0"/>
      <dgm:spPr/>
    </dgm:pt>
    <dgm:pt modelId="{9EC3B8CE-858F-4D97-84A8-9098FFF04445}" type="pres">
      <dgm:prSet presAssocID="{52D8FD1A-4DE8-42D0-914C-0CA9C58A9DBE}" presName="compNode" presStyleCnt="0"/>
      <dgm:spPr/>
    </dgm:pt>
    <dgm:pt modelId="{338E9F8C-2851-46E8-AF8F-8AD4322398F4}" type="pres">
      <dgm:prSet presAssocID="{52D8FD1A-4DE8-42D0-914C-0CA9C58A9DBE}" presName="aNode" presStyleLbl="bgShp" presStyleIdx="1" presStyleCnt="3"/>
      <dgm:spPr/>
    </dgm:pt>
    <dgm:pt modelId="{CFB4E37F-6C78-4868-A2B8-C14CE1B777A2}" type="pres">
      <dgm:prSet presAssocID="{52D8FD1A-4DE8-42D0-914C-0CA9C58A9DBE}" presName="textNode" presStyleLbl="bgShp" presStyleIdx="1" presStyleCnt="3"/>
      <dgm:spPr/>
    </dgm:pt>
    <dgm:pt modelId="{1B026993-34D9-434C-9CB6-4CDA137E0F71}" type="pres">
      <dgm:prSet presAssocID="{52D8FD1A-4DE8-42D0-914C-0CA9C58A9DBE}" presName="compChildNode" presStyleCnt="0"/>
      <dgm:spPr/>
    </dgm:pt>
    <dgm:pt modelId="{8D9F1CB3-F5DA-44BA-A232-BA09C517F6A7}" type="pres">
      <dgm:prSet presAssocID="{52D8FD1A-4DE8-42D0-914C-0CA9C58A9DBE}" presName="theInnerList" presStyleCnt="0"/>
      <dgm:spPr/>
    </dgm:pt>
    <dgm:pt modelId="{12BAA870-3C5F-40BB-B8FF-05F1096BE271}" type="pres">
      <dgm:prSet presAssocID="{52D8FD1A-4DE8-42D0-914C-0CA9C58A9DBE}" presName="aSpace" presStyleCnt="0"/>
      <dgm:spPr/>
    </dgm:pt>
    <dgm:pt modelId="{1265E58F-38ED-4BB2-9138-06390AE94460}" type="pres">
      <dgm:prSet presAssocID="{1A8867F1-EC15-450C-923A-6387A122450F}" presName="compNode" presStyleCnt="0"/>
      <dgm:spPr/>
    </dgm:pt>
    <dgm:pt modelId="{2477E44A-55FB-4033-B4AC-606F24E3A7B9}" type="pres">
      <dgm:prSet presAssocID="{1A8867F1-EC15-450C-923A-6387A122450F}" presName="aNode" presStyleLbl="bgShp" presStyleIdx="2" presStyleCnt="3" custLinFactNeighborX="14" custLinFactNeighborY="-493"/>
      <dgm:spPr/>
    </dgm:pt>
    <dgm:pt modelId="{A4ABEBD3-065A-478D-9AF5-DACB1A195E3A}" type="pres">
      <dgm:prSet presAssocID="{1A8867F1-EC15-450C-923A-6387A122450F}" presName="textNode" presStyleLbl="bgShp" presStyleIdx="2" presStyleCnt="3"/>
      <dgm:spPr/>
    </dgm:pt>
    <dgm:pt modelId="{82774FCC-BF2E-4624-A30E-D83BC3969DC5}" type="pres">
      <dgm:prSet presAssocID="{1A8867F1-EC15-450C-923A-6387A122450F}" presName="compChildNode" presStyleCnt="0"/>
      <dgm:spPr/>
    </dgm:pt>
    <dgm:pt modelId="{C432B501-F9BC-4B0D-8766-D95006363CA7}" type="pres">
      <dgm:prSet presAssocID="{1A8867F1-EC15-450C-923A-6387A122450F}" presName="theInnerList" presStyleCnt="0"/>
      <dgm:spPr/>
    </dgm:pt>
  </dgm:ptLst>
  <dgm:cxnLst>
    <dgm:cxn modelId="{00D09D0D-9655-4CF9-8E5A-2D035B4A511B}" type="presOf" srcId="{60931BD9-5B35-47E7-BBEB-7E42D9AB4AF4}" destId="{3360F356-6D7D-4185-80DC-66026F00A166}" srcOrd="0" destOrd="0" presId="urn:microsoft.com/office/officeart/2005/8/layout/lProcess2"/>
    <dgm:cxn modelId="{9FDED61C-9200-45F0-8365-91C29A611A37}" type="presOf" srcId="{52D8FD1A-4DE8-42D0-914C-0CA9C58A9DBE}" destId="{338E9F8C-2851-46E8-AF8F-8AD4322398F4}" srcOrd="0" destOrd="0" presId="urn:microsoft.com/office/officeart/2005/8/layout/lProcess2"/>
    <dgm:cxn modelId="{0894E321-C97E-4CFE-875D-2E504C070386}" srcId="{60931BD9-5B35-47E7-BBEB-7E42D9AB4AF4}" destId="{820B0C44-8EC7-412D-91CA-5E7C6F84CA96}" srcOrd="0" destOrd="0" parTransId="{E4F63C15-8BE2-46E3-A38C-2983D234E51B}" sibTransId="{7BB421BC-9A31-45E0-B0D1-8DB644B9CBCE}"/>
    <dgm:cxn modelId="{07A4EB25-89B2-4F41-9FA9-DB081BFCED7B}" srcId="{60931BD9-5B35-47E7-BBEB-7E42D9AB4AF4}" destId="{1A8867F1-EC15-450C-923A-6387A122450F}" srcOrd="2" destOrd="0" parTransId="{76185748-E6B6-4FAD-8BEE-2271AB15093C}" sibTransId="{418777CC-1CA6-44A5-B08B-4AC511376F08}"/>
    <dgm:cxn modelId="{1B2AE264-029F-413C-A8B0-40E3A2833930}" srcId="{60931BD9-5B35-47E7-BBEB-7E42D9AB4AF4}" destId="{52D8FD1A-4DE8-42D0-914C-0CA9C58A9DBE}" srcOrd="1" destOrd="0" parTransId="{096AADF9-8E79-4419-959B-F6C675A8F895}" sibTransId="{F0BCE7AA-A01F-452F-9F73-64BA1421F726}"/>
    <dgm:cxn modelId="{C977326D-EA0A-4035-8F57-180F5FA453C9}" type="presOf" srcId="{1A8867F1-EC15-450C-923A-6387A122450F}" destId="{2477E44A-55FB-4033-B4AC-606F24E3A7B9}" srcOrd="0" destOrd="0" presId="urn:microsoft.com/office/officeart/2005/8/layout/lProcess2"/>
    <dgm:cxn modelId="{B5C58472-2062-4293-BC87-FD186D086C7A}" type="presOf" srcId="{52D8FD1A-4DE8-42D0-914C-0CA9C58A9DBE}" destId="{CFB4E37F-6C78-4868-A2B8-C14CE1B777A2}" srcOrd="1" destOrd="0" presId="urn:microsoft.com/office/officeart/2005/8/layout/lProcess2"/>
    <dgm:cxn modelId="{4304E0A7-E6DC-4814-8AE9-F0875E0ACCBC}" type="presOf" srcId="{820B0C44-8EC7-412D-91CA-5E7C6F84CA96}" destId="{0014C07C-5197-4C26-98FD-15AB6B118794}" srcOrd="0" destOrd="0" presId="urn:microsoft.com/office/officeart/2005/8/layout/lProcess2"/>
    <dgm:cxn modelId="{F49E4BB6-D624-4AF6-9763-6468AED6F28F}" type="presOf" srcId="{820B0C44-8EC7-412D-91CA-5E7C6F84CA96}" destId="{F0D99931-8FF8-49A3-B18B-1D29F568492B}" srcOrd="1" destOrd="0" presId="urn:microsoft.com/office/officeart/2005/8/layout/lProcess2"/>
    <dgm:cxn modelId="{CA151AC6-7F6F-4DE5-9545-B49606CA50EA}" type="presOf" srcId="{1A8867F1-EC15-450C-923A-6387A122450F}" destId="{A4ABEBD3-065A-478D-9AF5-DACB1A195E3A}" srcOrd="1" destOrd="0" presId="urn:microsoft.com/office/officeart/2005/8/layout/lProcess2"/>
    <dgm:cxn modelId="{DEB70DA9-F4C8-4B35-9845-14CA645BC599}" type="presParOf" srcId="{3360F356-6D7D-4185-80DC-66026F00A166}" destId="{7FDA8E48-B3AE-4DB0-A236-92634DE305D9}" srcOrd="0" destOrd="0" presId="urn:microsoft.com/office/officeart/2005/8/layout/lProcess2"/>
    <dgm:cxn modelId="{5982E2C0-9609-459C-B4FE-7DBA06AED531}" type="presParOf" srcId="{7FDA8E48-B3AE-4DB0-A236-92634DE305D9}" destId="{0014C07C-5197-4C26-98FD-15AB6B118794}" srcOrd="0" destOrd="0" presId="urn:microsoft.com/office/officeart/2005/8/layout/lProcess2"/>
    <dgm:cxn modelId="{C915F463-9487-4534-A4CE-2DD0440AA9AA}" type="presParOf" srcId="{7FDA8E48-B3AE-4DB0-A236-92634DE305D9}" destId="{F0D99931-8FF8-49A3-B18B-1D29F568492B}" srcOrd="1" destOrd="0" presId="urn:microsoft.com/office/officeart/2005/8/layout/lProcess2"/>
    <dgm:cxn modelId="{AB8F6B23-30DD-41AD-AB3A-D037844CB9B5}" type="presParOf" srcId="{7FDA8E48-B3AE-4DB0-A236-92634DE305D9}" destId="{C0BBAAFF-95C6-48DD-BC12-749B3BA06946}" srcOrd="2" destOrd="0" presId="urn:microsoft.com/office/officeart/2005/8/layout/lProcess2"/>
    <dgm:cxn modelId="{512E2437-8125-4087-81C7-58390913811E}" type="presParOf" srcId="{C0BBAAFF-95C6-48DD-BC12-749B3BA06946}" destId="{63DFA9A2-54CC-42EA-9C1D-F557828D8CA3}" srcOrd="0" destOrd="0" presId="urn:microsoft.com/office/officeart/2005/8/layout/lProcess2"/>
    <dgm:cxn modelId="{BCF2F37E-4675-4152-9F4D-84DABB2FC20D}" type="presParOf" srcId="{3360F356-6D7D-4185-80DC-66026F00A166}" destId="{9431AB29-9D01-4B40-AE12-794F105169A7}" srcOrd="1" destOrd="0" presId="urn:microsoft.com/office/officeart/2005/8/layout/lProcess2"/>
    <dgm:cxn modelId="{C44C20FB-3CD1-4190-BA47-027E57A98B9E}" type="presParOf" srcId="{3360F356-6D7D-4185-80DC-66026F00A166}" destId="{9EC3B8CE-858F-4D97-84A8-9098FFF04445}" srcOrd="2" destOrd="0" presId="urn:microsoft.com/office/officeart/2005/8/layout/lProcess2"/>
    <dgm:cxn modelId="{EBA76112-4781-49DD-8CCF-7602CD161F76}" type="presParOf" srcId="{9EC3B8CE-858F-4D97-84A8-9098FFF04445}" destId="{338E9F8C-2851-46E8-AF8F-8AD4322398F4}" srcOrd="0" destOrd="0" presId="urn:microsoft.com/office/officeart/2005/8/layout/lProcess2"/>
    <dgm:cxn modelId="{6B4ED9E1-A510-4862-8873-C806233C62FF}" type="presParOf" srcId="{9EC3B8CE-858F-4D97-84A8-9098FFF04445}" destId="{CFB4E37F-6C78-4868-A2B8-C14CE1B777A2}" srcOrd="1" destOrd="0" presId="urn:microsoft.com/office/officeart/2005/8/layout/lProcess2"/>
    <dgm:cxn modelId="{0ED35294-E620-4280-B594-C46162E8973E}" type="presParOf" srcId="{9EC3B8CE-858F-4D97-84A8-9098FFF04445}" destId="{1B026993-34D9-434C-9CB6-4CDA137E0F71}" srcOrd="2" destOrd="0" presId="urn:microsoft.com/office/officeart/2005/8/layout/lProcess2"/>
    <dgm:cxn modelId="{851548BE-EFD5-4973-9CE4-15212AE5FB26}" type="presParOf" srcId="{1B026993-34D9-434C-9CB6-4CDA137E0F71}" destId="{8D9F1CB3-F5DA-44BA-A232-BA09C517F6A7}" srcOrd="0" destOrd="0" presId="urn:microsoft.com/office/officeart/2005/8/layout/lProcess2"/>
    <dgm:cxn modelId="{899AC020-1489-4D26-8C58-85DC3087DFD9}" type="presParOf" srcId="{3360F356-6D7D-4185-80DC-66026F00A166}" destId="{12BAA870-3C5F-40BB-B8FF-05F1096BE271}" srcOrd="3" destOrd="0" presId="urn:microsoft.com/office/officeart/2005/8/layout/lProcess2"/>
    <dgm:cxn modelId="{53EC2D5B-8907-4D05-A370-85A5E42450B6}" type="presParOf" srcId="{3360F356-6D7D-4185-80DC-66026F00A166}" destId="{1265E58F-38ED-4BB2-9138-06390AE94460}" srcOrd="4" destOrd="0" presId="urn:microsoft.com/office/officeart/2005/8/layout/lProcess2"/>
    <dgm:cxn modelId="{5E64454B-FA94-4E7F-849E-5F873557E773}" type="presParOf" srcId="{1265E58F-38ED-4BB2-9138-06390AE94460}" destId="{2477E44A-55FB-4033-B4AC-606F24E3A7B9}" srcOrd="0" destOrd="0" presId="urn:microsoft.com/office/officeart/2005/8/layout/lProcess2"/>
    <dgm:cxn modelId="{7B5F062D-965A-48F7-ADD6-41FC6B835792}" type="presParOf" srcId="{1265E58F-38ED-4BB2-9138-06390AE94460}" destId="{A4ABEBD3-065A-478D-9AF5-DACB1A195E3A}" srcOrd="1" destOrd="0" presId="urn:microsoft.com/office/officeart/2005/8/layout/lProcess2"/>
    <dgm:cxn modelId="{828FC0AB-19B0-4D8B-BFEE-C0A4546263F0}" type="presParOf" srcId="{1265E58F-38ED-4BB2-9138-06390AE94460}" destId="{82774FCC-BF2E-4624-A30E-D83BC3969DC5}" srcOrd="2" destOrd="0" presId="urn:microsoft.com/office/officeart/2005/8/layout/lProcess2"/>
    <dgm:cxn modelId="{A1BC7310-174D-4939-99FD-A488CC779954}" type="presParOf" srcId="{82774FCC-BF2E-4624-A30E-D83BC3969DC5}" destId="{C432B501-F9BC-4B0D-8766-D95006363CA7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3A6246-02E3-4F86-BFFD-EA82ABA32E8B}">
      <dsp:nvSpPr>
        <dsp:cNvPr id="0" name=""/>
        <dsp:cNvSpPr/>
      </dsp:nvSpPr>
      <dsp:spPr>
        <a:xfrm>
          <a:off x="4695225" y="1400856"/>
          <a:ext cx="3686893" cy="584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575"/>
              </a:lnTo>
              <a:lnTo>
                <a:pt x="3686893" y="398575"/>
              </a:lnTo>
              <a:lnTo>
                <a:pt x="3686893" y="584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92E259-29D4-43B8-8C5D-8769D7302B9B}">
      <dsp:nvSpPr>
        <dsp:cNvPr id="0" name=""/>
        <dsp:cNvSpPr/>
      </dsp:nvSpPr>
      <dsp:spPr>
        <a:xfrm>
          <a:off x="4695225" y="1400856"/>
          <a:ext cx="1228964" cy="584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575"/>
              </a:lnTo>
              <a:lnTo>
                <a:pt x="1228964" y="398575"/>
              </a:lnTo>
              <a:lnTo>
                <a:pt x="1228964" y="584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BD049-7274-4FD3-829E-0F01D602C38A}">
      <dsp:nvSpPr>
        <dsp:cNvPr id="0" name=""/>
        <dsp:cNvSpPr/>
      </dsp:nvSpPr>
      <dsp:spPr>
        <a:xfrm>
          <a:off x="3466261" y="1400856"/>
          <a:ext cx="1228964" cy="584875"/>
        </a:xfrm>
        <a:custGeom>
          <a:avLst/>
          <a:gdLst/>
          <a:ahLst/>
          <a:cxnLst/>
          <a:rect l="0" t="0" r="0" b="0"/>
          <a:pathLst>
            <a:path>
              <a:moveTo>
                <a:pt x="1228964" y="0"/>
              </a:moveTo>
              <a:lnTo>
                <a:pt x="1228964" y="398575"/>
              </a:lnTo>
              <a:lnTo>
                <a:pt x="0" y="398575"/>
              </a:lnTo>
              <a:lnTo>
                <a:pt x="0" y="584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88760-5B2E-428D-A554-920E39BA1FFF}">
      <dsp:nvSpPr>
        <dsp:cNvPr id="0" name=""/>
        <dsp:cNvSpPr/>
      </dsp:nvSpPr>
      <dsp:spPr>
        <a:xfrm>
          <a:off x="1008332" y="1400856"/>
          <a:ext cx="3686893" cy="584875"/>
        </a:xfrm>
        <a:custGeom>
          <a:avLst/>
          <a:gdLst/>
          <a:ahLst/>
          <a:cxnLst/>
          <a:rect l="0" t="0" r="0" b="0"/>
          <a:pathLst>
            <a:path>
              <a:moveTo>
                <a:pt x="3686893" y="0"/>
              </a:moveTo>
              <a:lnTo>
                <a:pt x="3686893" y="398575"/>
              </a:lnTo>
              <a:lnTo>
                <a:pt x="0" y="398575"/>
              </a:lnTo>
              <a:lnTo>
                <a:pt x="0" y="584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C97936-4FE7-4D33-A4B7-EE49AF1F755D}">
      <dsp:nvSpPr>
        <dsp:cNvPr id="0" name=""/>
        <dsp:cNvSpPr/>
      </dsp:nvSpPr>
      <dsp:spPr>
        <a:xfrm>
          <a:off x="2417811" y="123850"/>
          <a:ext cx="4554827" cy="1277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0D8FEE-2034-4518-85BE-0155F0F8F445}">
      <dsp:nvSpPr>
        <dsp:cNvPr id="0" name=""/>
        <dsp:cNvSpPr/>
      </dsp:nvSpPr>
      <dsp:spPr>
        <a:xfrm>
          <a:off x="2641260" y="336125"/>
          <a:ext cx="4554827" cy="1277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Wolność</a:t>
          </a:r>
        </a:p>
      </dsp:txBody>
      <dsp:txXfrm>
        <a:off x="2678662" y="373527"/>
        <a:ext cx="4480023" cy="1202201"/>
      </dsp:txXfrm>
    </dsp:sp>
    <dsp:sp modelId="{F6E4E948-6C88-4328-9D07-1271E4212464}">
      <dsp:nvSpPr>
        <dsp:cNvPr id="0" name=""/>
        <dsp:cNvSpPr/>
      </dsp:nvSpPr>
      <dsp:spPr>
        <a:xfrm>
          <a:off x="2816" y="1985731"/>
          <a:ext cx="2011032" cy="1277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AD0CA-C585-4579-9858-30441B727D1E}">
      <dsp:nvSpPr>
        <dsp:cNvPr id="0" name=""/>
        <dsp:cNvSpPr/>
      </dsp:nvSpPr>
      <dsp:spPr>
        <a:xfrm>
          <a:off x="226264" y="2198006"/>
          <a:ext cx="2011032" cy="1277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Wyrażania poglądów</a:t>
          </a:r>
        </a:p>
      </dsp:txBody>
      <dsp:txXfrm>
        <a:off x="263666" y="2235408"/>
        <a:ext cx="1936228" cy="1202201"/>
      </dsp:txXfrm>
    </dsp:sp>
    <dsp:sp modelId="{D2644109-6F25-42BF-BB48-26B07AA86D5D}">
      <dsp:nvSpPr>
        <dsp:cNvPr id="0" name=""/>
        <dsp:cNvSpPr/>
      </dsp:nvSpPr>
      <dsp:spPr>
        <a:xfrm>
          <a:off x="2460745" y="1985731"/>
          <a:ext cx="2011032" cy="1277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691EB1-13FC-4A97-B506-23EA081C1B26}">
      <dsp:nvSpPr>
        <dsp:cNvPr id="0" name=""/>
        <dsp:cNvSpPr/>
      </dsp:nvSpPr>
      <dsp:spPr>
        <a:xfrm>
          <a:off x="2684193" y="2198006"/>
          <a:ext cx="2011032" cy="1277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Otrzymywania informacji i idei</a:t>
          </a:r>
        </a:p>
      </dsp:txBody>
      <dsp:txXfrm>
        <a:off x="2721595" y="2235408"/>
        <a:ext cx="1936228" cy="1202201"/>
      </dsp:txXfrm>
    </dsp:sp>
    <dsp:sp modelId="{A196BE40-59C8-475F-B39F-CC87F8473C4B}">
      <dsp:nvSpPr>
        <dsp:cNvPr id="0" name=""/>
        <dsp:cNvSpPr/>
      </dsp:nvSpPr>
      <dsp:spPr>
        <a:xfrm>
          <a:off x="4918674" y="1985731"/>
          <a:ext cx="2011032" cy="1277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D03160-34FE-44B2-92CB-A39DA0A4FACC}">
      <dsp:nvSpPr>
        <dsp:cNvPr id="0" name=""/>
        <dsp:cNvSpPr/>
      </dsp:nvSpPr>
      <dsp:spPr>
        <a:xfrm>
          <a:off x="5142122" y="2198006"/>
          <a:ext cx="2011032" cy="1277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Przekazywania informacji i idei</a:t>
          </a:r>
        </a:p>
      </dsp:txBody>
      <dsp:txXfrm>
        <a:off x="5179524" y="2235408"/>
        <a:ext cx="1936228" cy="1202201"/>
      </dsp:txXfrm>
    </dsp:sp>
    <dsp:sp modelId="{736533D9-CA8D-4A14-8012-1BA500FD3F00}">
      <dsp:nvSpPr>
        <dsp:cNvPr id="0" name=""/>
        <dsp:cNvSpPr/>
      </dsp:nvSpPr>
      <dsp:spPr>
        <a:xfrm>
          <a:off x="7376602" y="1985731"/>
          <a:ext cx="2011032" cy="1277005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274528-F074-4C74-B66F-96224686698F}">
      <dsp:nvSpPr>
        <dsp:cNvPr id="0" name=""/>
        <dsp:cNvSpPr/>
      </dsp:nvSpPr>
      <dsp:spPr>
        <a:xfrm>
          <a:off x="7600050" y="2198006"/>
          <a:ext cx="2011032" cy="1277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Wolność poszukiwania i dostępu do informacji (wyróżnia ją doktryna) – odnosi się przede wszystkim do dziennikarzy </a:t>
          </a:r>
        </a:p>
      </dsp:txBody>
      <dsp:txXfrm>
        <a:off x="7637452" y="2235408"/>
        <a:ext cx="1936228" cy="12022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9A6D6-225B-4C58-B72D-0DC6055386F9}">
      <dsp:nvSpPr>
        <dsp:cNvPr id="0" name=""/>
        <dsp:cNvSpPr/>
      </dsp:nvSpPr>
      <dsp:spPr>
        <a:xfrm>
          <a:off x="3404440" y="446118"/>
          <a:ext cx="3045949" cy="3045949"/>
        </a:xfrm>
        <a:prstGeom prst="blockArc">
          <a:avLst>
            <a:gd name="adj1" fmla="val 12600000"/>
            <a:gd name="adj2" fmla="val 16200000"/>
            <a:gd name="adj3" fmla="val 45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CB74D-B872-4429-B9B2-8ADE598A68FF}">
      <dsp:nvSpPr>
        <dsp:cNvPr id="0" name=""/>
        <dsp:cNvSpPr/>
      </dsp:nvSpPr>
      <dsp:spPr>
        <a:xfrm>
          <a:off x="3404440" y="446118"/>
          <a:ext cx="3045949" cy="3045949"/>
        </a:xfrm>
        <a:prstGeom prst="blockArc">
          <a:avLst>
            <a:gd name="adj1" fmla="val 9000000"/>
            <a:gd name="adj2" fmla="val 12600000"/>
            <a:gd name="adj3" fmla="val 45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9B599-B631-43FF-95EA-FC75A954392F}">
      <dsp:nvSpPr>
        <dsp:cNvPr id="0" name=""/>
        <dsp:cNvSpPr/>
      </dsp:nvSpPr>
      <dsp:spPr>
        <a:xfrm>
          <a:off x="3404440" y="446118"/>
          <a:ext cx="3045949" cy="3045949"/>
        </a:xfrm>
        <a:prstGeom prst="blockArc">
          <a:avLst>
            <a:gd name="adj1" fmla="val 5400000"/>
            <a:gd name="adj2" fmla="val 9000000"/>
            <a:gd name="adj3" fmla="val 45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78AEDF-64F8-41A2-B796-66E17D2ECBD4}">
      <dsp:nvSpPr>
        <dsp:cNvPr id="0" name=""/>
        <dsp:cNvSpPr/>
      </dsp:nvSpPr>
      <dsp:spPr>
        <a:xfrm>
          <a:off x="3404440" y="446118"/>
          <a:ext cx="3045949" cy="3045949"/>
        </a:xfrm>
        <a:prstGeom prst="blockArc">
          <a:avLst>
            <a:gd name="adj1" fmla="val 1800000"/>
            <a:gd name="adj2" fmla="val 5400000"/>
            <a:gd name="adj3" fmla="val 45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AA87B-FD60-4CCE-B193-9F1370EF7DCF}">
      <dsp:nvSpPr>
        <dsp:cNvPr id="0" name=""/>
        <dsp:cNvSpPr/>
      </dsp:nvSpPr>
      <dsp:spPr>
        <a:xfrm>
          <a:off x="3404440" y="446118"/>
          <a:ext cx="3045949" cy="3045949"/>
        </a:xfrm>
        <a:prstGeom prst="blockArc">
          <a:avLst>
            <a:gd name="adj1" fmla="val 19800000"/>
            <a:gd name="adj2" fmla="val 1800000"/>
            <a:gd name="adj3" fmla="val 45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82F899-E4EA-42DE-9096-327B77700D5A}">
      <dsp:nvSpPr>
        <dsp:cNvPr id="0" name=""/>
        <dsp:cNvSpPr/>
      </dsp:nvSpPr>
      <dsp:spPr>
        <a:xfrm>
          <a:off x="3404440" y="446118"/>
          <a:ext cx="3045949" cy="3045949"/>
        </a:xfrm>
        <a:prstGeom prst="blockArc">
          <a:avLst>
            <a:gd name="adj1" fmla="val 16200000"/>
            <a:gd name="adj2" fmla="val 19800000"/>
            <a:gd name="adj3" fmla="val 45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6C6E5E-B1B1-439A-BB65-F0E8AC75FEFE}">
      <dsp:nvSpPr>
        <dsp:cNvPr id="0" name=""/>
        <dsp:cNvSpPr/>
      </dsp:nvSpPr>
      <dsp:spPr>
        <a:xfrm>
          <a:off x="4242733" y="1284411"/>
          <a:ext cx="1369364" cy="13693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Tematyka</a:t>
          </a:r>
        </a:p>
      </dsp:txBody>
      <dsp:txXfrm>
        <a:off x="4443272" y="1484950"/>
        <a:ext cx="968286" cy="968286"/>
      </dsp:txXfrm>
    </dsp:sp>
    <dsp:sp modelId="{C672B001-169A-4B1A-B9FE-5AD9A60CC4F3}">
      <dsp:nvSpPr>
        <dsp:cNvPr id="0" name=""/>
        <dsp:cNvSpPr/>
      </dsp:nvSpPr>
      <dsp:spPr>
        <a:xfrm>
          <a:off x="4263438" y="1349"/>
          <a:ext cx="1327953" cy="958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Polityczna</a:t>
          </a:r>
        </a:p>
      </dsp:txBody>
      <dsp:txXfrm>
        <a:off x="4457912" y="141726"/>
        <a:ext cx="939005" cy="677800"/>
      </dsp:txXfrm>
    </dsp:sp>
    <dsp:sp modelId="{F277F643-5012-4F3A-B866-9D8FBBB53470}">
      <dsp:nvSpPr>
        <dsp:cNvPr id="0" name=""/>
        <dsp:cNvSpPr/>
      </dsp:nvSpPr>
      <dsp:spPr>
        <a:xfrm>
          <a:off x="5479556" y="745582"/>
          <a:ext cx="1473816" cy="958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Społeczna</a:t>
          </a:r>
        </a:p>
      </dsp:txBody>
      <dsp:txXfrm>
        <a:off x="5695391" y="885959"/>
        <a:ext cx="1042146" cy="677800"/>
      </dsp:txXfrm>
    </dsp:sp>
    <dsp:sp modelId="{1A0DB39E-EBC9-4599-A8B1-9DEAECACC788}">
      <dsp:nvSpPr>
        <dsp:cNvPr id="0" name=""/>
        <dsp:cNvSpPr/>
      </dsp:nvSpPr>
      <dsp:spPr>
        <a:xfrm>
          <a:off x="5515843" y="2234049"/>
          <a:ext cx="1401244" cy="958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Reklamowa i handlowa</a:t>
          </a:r>
        </a:p>
      </dsp:txBody>
      <dsp:txXfrm>
        <a:off x="5721050" y="2374426"/>
        <a:ext cx="990830" cy="677800"/>
      </dsp:txXfrm>
    </dsp:sp>
    <dsp:sp modelId="{B7554A12-C6DF-4FA8-94BC-1882D644A249}">
      <dsp:nvSpPr>
        <dsp:cNvPr id="0" name=""/>
        <dsp:cNvSpPr/>
      </dsp:nvSpPr>
      <dsp:spPr>
        <a:xfrm>
          <a:off x="4347911" y="2978282"/>
          <a:ext cx="1159007" cy="958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Historyczna</a:t>
          </a:r>
        </a:p>
      </dsp:txBody>
      <dsp:txXfrm>
        <a:off x="4517644" y="3118659"/>
        <a:ext cx="819541" cy="677800"/>
      </dsp:txXfrm>
    </dsp:sp>
    <dsp:sp modelId="{196C5978-4ECE-4FB1-A84B-193B2437BA0D}">
      <dsp:nvSpPr>
        <dsp:cNvPr id="0" name=""/>
        <dsp:cNvSpPr/>
      </dsp:nvSpPr>
      <dsp:spPr>
        <a:xfrm>
          <a:off x="2970866" y="2234049"/>
          <a:ext cx="1334998" cy="958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Gospodarcza</a:t>
          </a:r>
        </a:p>
      </dsp:txBody>
      <dsp:txXfrm>
        <a:off x="3166372" y="2374426"/>
        <a:ext cx="943986" cy="677800"/>
      </dsp:txXfrm>
    </dsp:sp>
    <dsp:sp modelId="{224F0308-E29F-4EC4-83DC-53DD080C99CA}">
      <dsp:nvSpPr>
        <dsp:cNvPr id="0" name=""/>
        <dsp:cNvSpPr/>
      </dsp:nvSpPr>
      <dsp:spPr>
        <a:xfrm>
          <a:off x="2938893" y="745582"/>
          <a:ext cx="1398943" cy="958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Artystyczna</a:t>
          </a:r>
        </a:p>
      </dsp:txBody>
      <dsp:txXfrm>
        <a:off x="3143763" y="885959"/>
        <a:ext cx="989203" cy="677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4C07C-5197-4C26-98FD-15AB6B118794}">
      <dsp:nvSpPr>
        <dsp:cNvPr id="0" name=""/>
        <dsp:cNvSpPr/>
      </dsp:nvSpPr>
      <dsp:spPr>
        <a:xfrm>
          <a:off x="0" y="0"/>
          <a:ext cx="3051286" cy="35988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Wolność </a:t>
          </a:r>
          <a:r>
            <a:rPr lang="pl-PL" sz="2400" b="1" kern="1200" dirty="0"/>
            <a:t>zakładania </a:t>
          </a:r>
          <a:r>
            <a:rPr lang="pl-PL" sz="2400" kern="1200" dirty="0"/>
            <a:t>prasy i środków społecznego przekazu, bez konieczności uzyskiwania uprzedniej zgody </a:t>
          </a:r>
        </a:p>
      </dsp:txBody>
      <dsp:txXfrm>
        <a:off x="0" y="0"/>
        <a:ext cx="3051286" cy="1079658"/>
      </dsp:txXfrm>
    </dsp:sp>
    <dsp:sp modelId="{338E9F8C-2851-46E8-AF8F-8AD4322398F4}">
      <dsp:nvSpPr>
        <dsp:cNvPr id="0" name=""/>
        <dsp:cNvSpPr/>
      </dsp:nvSpPr>
      <dsp:spPr>
        <a:xfrm>
          <a:off x="3281306" y="0"/>
          <a:ext cx="3051286" cy="35988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Swoboda </a:t>
          </a:r>
          <a:r>
            <a:rPr lang="pl-PL" sz="2400" b="1" kern="1200" dirty="0"/>
            <a:t>prowadzenia</a:t>
          </a:r>
          <a:r>
            <a:rPr lang="pl-PL" sz="2400" kern="1200" dirty="0"/>
            <a:t> działalności przez środki społecznego przekazu – wolność wyrażania opinii i uzyskiwania informacji</a:t>
          </a:r>
        </a:p>
      </dsp:txBody>
      <dsp:txXfrm>
        <a:off x="3281306" y="0"/>
        <a:ext cx="3051286" cy="1079658"/>
      </dsp:txXfrm>
    </dsp:sp>
    <dsp:sp modelId="{2477E44A-55FB-4033-B4AC-606F24E3A7B9}">
      <dsp:nvSpPr>
        <dsp:cNvPr id="0" name=""/>
        <dsp:cNvSpPr/>
      </dsp:nvSpPr>
      <dsp:spPr>
        <a:xfrm>
          <a:off x="6561866" y="0"/>
          <a:ext cx="3051286" cy="35988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Możliwość funkcjonowania mediów niepublicznych, prywatnych </a:t>
          </a:r>
        </a:p>
      </dsp:txBody>
      <dsp:txXfrm>
        <a:off x="6561866" y="0"/>
        <a:ext cx="3051286" cy="1079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101C5-6544-4FE2-B83B-72A0027122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Geneza i wybrane źródła prawa mediów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CD6748E-1A94-49D8-9798-237189099C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Agnieszka Kwiecień-Madej</a:t>
            </a:r>
          </a:p>
        </p:txBody>
      </p:sp>
    </p:spTree>
    <p:extLst>
      <p:ext uri="{BB962C8B-B14F-4D97-AF65-F5344CB8AC3E}">
        <p14:creationId xmlns:p14="http://schemas.microsoft.com/office/powerpoint/2010/main" val="208053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561072-745E-47DA-A1C5-6E3921AF5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Wypowiedzi prasowe podlegające ochronie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FFD9894-A20D-48A3-9421-7C81E91DE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05912"/>
              </p:ext>
            </p:extLst>
          </p:nvPr>
        </p:nvGraphicFramePr>
        <p:xfrm>
          <a:off x="681037" y="1997476"/>
          <a:ext cx="9892267" cy="3938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712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4CDA4B-1852-41DF-B465-6F38A8AC7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Wypowiedzi niepodlegające ochronie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558C22-6850-46FF-B7AD-E8718878C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/>
              <a:t>Artykuł 17 [Zakaz nadużycia praw] EKPCZ </a:t>
            </a:r>
            <a:r>
              <a:rPr lang="pl-PL" dirty="0"/>
              <a:t>Żadne z postanowień niniejszej konwencji nie może być interpretowane jako przyznanie jakiemukolwiek państwu, grupie lub osobie prawa do podjęcia działań lub dokonania aktu zmierzającego do zniweczenia praw i wolności wymienionych w niniejszej konwencji albo ich ograniczenia w większym stopniu, niż to przewiduje konwencja.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Ochroną Konwencji nie są więc objęte wypowiedzi:</a:t>
            </a:r>
          </a:p>
          <a:p>
            <a:r>
              <a:rPr lang="pl-PL" dirty="0"/>
              <a:t>ekstremalne politycznie </a:t>
            </a:r>
          </a:p>
          <a:p>
            <a:r>
              <a:rPr lang="pl-PL" dirty="0"/>
              <a:t>rasistowskie lub usprawiedliwiające politykę pronazistowską </a:t>
            </a:r>
          </a:p>
          <a:p>
            <a:r>
              <a:rPr lang="pl-PL" dirty="0"/>
              <a:t>wymierzone w wartości na których oparta jest EKPCZ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593342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ACD101-2A11-4AA4-B361-B55D43AF4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Europejska Konwencja o telewizji </a:t>
            </a:r>
            <a:r>
              <a:rPr lang="pl-PL" dirty="0" err="1"/>
              <a:t>ponadgranicznej</a:t>
            </a:r>
            <a:r>
              <a:rPr lang="pl-PL" dirty="0"/>
              <a:t>, 5 maja 1989r., Strasburg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33D7FC-93EB-4AEB-933E-43E2801E2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Ma na celu zagwarantowanie wolnego przepływu informacji i idei oraz niezależności organizacji nadawczych, </a:t>
            </a:r>
          </a:p>
          <a:p>
            <a:r>
              <a:rPr lang="pl-PL" dirty="0"/>
              <a:t>art. 4 – zobowiązanie państw członkowskich do zapewnienia wolności opinii i informacji zgodnie z art. 10 Konwencji praw człowieka,</a:t>
            </a:r>
          </a:p>
          <a:p>
            <a:r>
              <a:rPr lang="pl-PL" dirty="0"/>
              <a:t>Celem konwencji jest zapewnienie obywatelom coraz większego wyboru  usług programowych oraz rozwoju europejskiej twórczości audiowizualnej, która ma przyczynić się do powiększania dziedzictwa Europy,</a:t>
            </a:r>
          </a:p>
        </p:txBody>
      </p:sp>
    </p:spTree>
    <p:extLst>
      <p:ext uri="{BB962C8B-B14F-4D97-AF65-F5344CB8AC3E}">
        <p14:creationId xmlns:p14="http://schemas.microsoft.com/office/powerpoint/2010/main" val="66487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0E4C6F-1BD2-4535-8119-055899E1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zastosowania Konwencji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2026E9-A2A1-4E0D-97F4-DC599BEAE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Art. 1 – 3 – stosuje się do </a:t>
            </a:r>
            <a:r>
              <a:rPr lang="pl-PL" dirty="0" err="1"/>
              <a:t>ponadgranicznego</a:t>
            </a:r>
            <a:r>
              <a:rPr lang="pl-PL" dirty="0"/>
              <a:t> rozpowszechniania telewizyjnych usług programowych tzn. w sytuacji, w której program pochodzący z jednego kraju należącego do stron konwencji jest transmitowany lub retransmitowany na terytorium drugiego lub kilku innych państw będących sygnatariuszami, </a:t>
            </a:r>
          </a:p>
          <a:p>
            <a:r>
              <a:rPr lang="pl-PL" dirty="0"/>
              <a:t>Art. 5 – obowiązek państwa strony zapewnia zgodności z konwencja wszystkich usług programowych transmitowanych przez nadawców</a:t>
            </a:r>
          </a:p>
          <a:p>
            <a:r>
              <a:rPr lang="pl-PL" dirty="0"/>
              <a:t>Art. 6 ust. 2 – obowiązek państw udostępniania informacji o podlegających im nadawcach, </a:t>
            </a:r>
          </a:p>
          <a:p>
            <a:r>
              <a:rPr lang="pl-PL" dirty="0"/>
              <a:t>Znaczną część postanowień konwencji stanowią ograniczenia dotyczące treści rozpowszechnianych programów telewizyjnych, </a:t>
            </a:r>
          </a:p>
        </p:txBody>
      </p:sp>
    </p:spTree>
    <p:extLst>
      <p:ext uri="{BB962C8B-B14F-4D97-AF65-F5344CB8AC3E}">
        <p14:creationId xmlns:p14="http://schemas.microsoft.com/office/powerpoint/2010/main" val="870035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E67DD3-2D1A-4E55-A152-248E713A9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Historia Prawa Prasowego - kalendarium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1EAB2F-5EA4-431E-BE14-8571BEE7C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66925"/>
            <a:ext cx="9613861" cy="4248150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/>
              <a:t>8 stycznia 1791 r. – Ustawa Prawa kardynalne niewzruszone </a:t>
            </a:r>
          </a:p>
          <a:p>
            <a:r>
              <a:rPr lang="pl-PL" b="1" dirty="0"/>
              <a:t>27 listopada 1815 r. – Konstytucja Królestwa Polskiego</a:t>
            </a:r>
          </a:p>
          <a:p>
            <a:r>
              <a:rPr lang="pl-PL" b="1" dirty="0"/>
              <a:t>7 lutego 1919 r. – Dekret w przedmiocie tymczasowych przepisów prasowych</a:t>
            </a:r>
          </a:p>
          <a:p>
            <a:r>
              <a:rPr lang="pl-PL" b="1" dirty="0"/>
              <a:t>17 marca 1921 r. – Konstytucja RP</a:t>
            </a:r>
          </a:p>
          <a:p>
            <a:r>
              <a:rPr lang="pl-PL" b="1" dirty="0"/>
              <a:t>10 maja 1927 r. – Rozporządzenie Prezydenta RP o prawie prasowym</a:t>
            </a:r>
          </a:p>
          <a:p>
            <a:r>
              <a:rPr lang="pl-PL" b="1" dirty="0"/>
              <a:t>23 kwietnia 1935 r. – Ustawa Konstytucyjna</a:t>
            </a:r>
          </a:p>
          <a:p>
            <a:r>
              <a:rPr lang="pl-PL" b="1" dirty="0"/>
              <a:t>21 listopada 1938 r. – Dekret Prezydenta RP – Prawo prasowe</a:t>
            </a:r>
          </a:p>
          <a:p>
            <a:r>
              <a:rPr lang="pl-PL" b="1" dirty="0"/>
              <a:t>5 lipca 1946 r. – Dekret o utworzeniu Głównego Urzędu Kontroli Prasy, Publikacji i Widowisk</a:t>
            </a:r>
          </a:p>
          <a:p>
            <a:r>
              <a:rPr lang="pl-PL" b="1" dirty="0"/>
              <a:t>22 lipca 1952 r. – Konstytucja PRL</a:t>
            </a:r>
          </a:p>
          <a:p>
            <a:r>
              <a:rPr lang="pl-PL" b="1" dirty="0"/>
              <a:t>26 stycznia 1984 r. – Ustawa Prawo Prasowe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818856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F4459B-FD71-4351-9923-8D3BA34C6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Geneza polskiego prawa mediów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EA3161-7D48-4351-865B-B1E9C6CF2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114926" cy="3966273"/>
          </a:xfrm>
        </p:spPr>
        <p:txBody>
          <a:bodyPr>
            <a:normAutofit fontScale="85000" lnSpcReduction="20000"/>
          </a:bodyPr>
          <a:lstStyle/>
          <a:p>
            <a:pPr marL="578358" lvl="0" indent="-514350">
              <a:buFont typeface="+mj-lt"/>
              <a:buAutoNum type="arabicPeriod"/>
            </a:pPr>
            <a:r>
              <a:rPr lang="pl-PL" dirty="0"/>
              <a:t>Druki informacyjne, przedstawiające opisy wydarzeń które budziły powszechne zainteresowanie. – brak prawnych gwarancji wolności prasy do 1791r.</a:t>
            </a:r>
          </a:p>
          <a:p>
            <a:pPr marL="578358" lvl="0" indent="-514350">
              <a:buFont typeface="+mj-lt"/>
              <a:buAutoNum type="arabicPeriod"/>
            </a:pPr>
            <a:r>
              <a:rPr lang="pl-PL" dirty="0"/>
              <a:t>Problem wolności druku w toku obrad Sejmu Czteroletniego – Ustawa prawa kardynalne z 1791 r.</a:t>
            </a:r>
          </a:p>
          <a:p>
            <a:pPr marL="578358" lvl="0" indent="-514350">
              <a:buFont typeface="+mj-lt"/>
              <a:buAutoNum type="arabicPeriod"/>
            </a:pPr>
            <a:r>
              <a:rPr lang="pl-PL" dirty="0"/>
              <a:t>Dekret Rady Stanu z 1816 r. -  zniesienie obowiązku cenzury prewencyjnej. </a:t>
            </a:r>
            <a:r>
              <a:rPr lang="pl-PL" b="1" dirty="0"/>
              <a:t>Cenzura uprzednia </a:t>
            </a:r>
            <a:r>
              <a:rPr lang="pl-PL" dirty="0"/>
              <a:t>– autor zwolniony z odpowiedzialności, całą odpowiedzialność druku przejmował urząd cenzorski,</a:t>
            </a:r>
          </a:p>
          <a:p>
            <a:pPr marL="578358" indent="-514350">
              <a:buFont typeface="+mj-lt"/>
              <a:buAutoNum type="arabicPeriod" startAt="4"/>
            </a:pPr>
            <a:r>
              <a:rPr lang="pl-PL" dirty="0"/>
              <a:t>1919r. – Dekret Naczelnika Państwa Józefa Piłsudskiego w przedmiocie tymczasowych przepisów prasowych </a:t>
            </a:r>
          </a:p>
          <a:p>
            <a:pPr marL="578358" indent="-514350">
              <a:buFont typeface="+mj-lt"/>
              <a:buAutoNum type="arabicPeriod" startAt="4"/>
            </a:pPr>
            <a:r>
              <a:rPr lang="pl-PL" dirty="0"/>
              <a:t>1921 r. – Konstytucja marcowa – wolność słowa (art. 104) oraz odrębnie regulowana wolność prasy (art. 105); zakaz cenzury oraz systemu koncesyjnego na wydawanie druków,</a:t>
            </a:r>
          </a:p>
          <a:p>
            <a:pPr marL="578358" indent="-514350">
              <a:buFont typeface="+mj-lt"/>
              <a:buAutoNum type="arabicPeriod" startAt="4"/>
            </a:pPr>
            <a:r>
              <a:rPr lang="pl-PL" dirty="0"/>
              <a:t>1935 r. – Konstytucja kwietniowa – brak szczególnych uregulowań – art. 5 ust. 2 – ogólna wolność rozwoju wartości osobistych obywateli oraz wolność sumienia, słowa i </a:t>
            </a:r>
            <a:r>
              <a:rPr lang="pl-PL" dirty="0" err="1"/>
              <a:t>zrzerzeń</a:t>
            </a:r>
            <a:r>
              <a:rPr lang="pl-PL" dirty="0"/>
              <a:t>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5628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E97D51-BF6B-4B04-A315-E6116A479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Geneza polskiego prawa mediów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C99020-4423-4480-B9E6-E5293FF55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78358" indent="-514350">
              <a:buFont typeface="+mj-lt"/>
              <a:buAutoNum type="arabicPeriod" startAt="4"/>
            </a:pPr>
            <a:r>
              <a:rPr lang="pl-PL" dirty="0"/>
              <a:t>Dekret z 1946 r. o utworzeniu Głównego Urzędu Kontroli Prasy, Publikacji i Widowisk - </a:t>
            </a:r>
            <a:r>
              <a:rPr lang="pl-PL" b="1" dirty="0"/>
              <a:t>system cenzorski</a:t>
            </a:r>
            <a:r>
              <a:rPr lang="pl-PL" dirty="0"/>
              <a:t>, kontrola poprzedzająca druk. </a:t>
            </a:r>
          </a:p>
          <a:p>
            <a:pPr marL="578358" indent="-514350">
              <a:buFont typeface="+mj-lt"/>
              <a:buAutoNum type="arabicPeriod" startAt="4"/>
            </a:pPr>
            <a:r>
              <a:rPr lang="pl-PL" dirty="0"/>
              <a:t>1952 r. – Konstytucja PRL - Konstytucja PRL deklarowała wolność słowa, druku, zgromadzeń i wieców, pochodów i manifestacji wskazując zarazem, że urzeczywistnieniu tej wolności służy oddanie do użytku ludu pracującego i jego organizacji drukarni, zasobów papieru, gmachów publicznych i </a:t>
            </a:r>
            <a:r>
              <a:rPr lang="pl-PL" dirty="0" err="1"/>
              <a:t>sal</a:t>
            </a:r>
            <a:r>
              <a:rPr lang="pl-PL" dirty="0"/>
              <a:t>, środków łączności, radia oraz innych niezbędnych środków materialnych (art. 71 ust. 1 i 2, po nowelizacji z 1976 r. i dokonanym ujednoliceniu numeracji oznaczony jako art. 83)</a:t>
            </a:r>
          </a:p>
          <a:p>
            <a:pPr marL="578358" indent="-514350">
              <a:buFont typeface="+mj-lt"/>
              <a:buAutoNum type="arabicPeriod" startAt="4"/>
            </a:pPr>
            <a:r>
              <a:rPr lang="pl-PL" dirty="0"/>
              <a:t>Ustawa z 26 stycznia 1984 r. prawo prasowe – unormowała w sposób kompleksowy najważniejsze zagadnienia związane z funkcjonowaniem prasy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7970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D9CAD4-A81F-452A-AAAD-CC440C38A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prawa krajowe – Konstytucja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9461FC-71BE-4A82-99BE-35557C07C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Konstytucja RP z 2 kwietnia 1997r., </a:t>
            </a:r>
          </a:p>
          <a:p>
            <a:pPr>
              <a:buNone/>
            </a:pPr>
            <a:r>
              <a:rPr lang="pl-PL" b="1" dirty="0"/>
              <a:t>Art. 14 [Zasada wolności prasy i innych środków przekazu] </a:t>
            </a:r>
            <a:r>
              <a:rPr lang="pl-PL" dirty="0"/>
              <a:t>Rzeczpospolita Polska zapewnia wolność prasy i innych środków społecznego przekazu.</a:t>
            </a:r>
          </a:p>
          <a:p>
            <a:pPr>
              <a:buNone/>
            </a:pPr>
            <a:r>
              <a:rPr lang="pl-PL" dirty="0"/>
              <a:t> </a:t>
            </a:r>
          </a:p>
          <a:p>
            <a:pPr>
              <a:buNone/>
            </a:pPr>
            <a:r>
              <a:rPr lang="pl-PL" b="1" dirty="0"/>
              <a:t>Art. 54 [Wolność słowa; zakaz cenzury]</a:t>
            </a:r>
            <a:endParaRPr lang="pl-PL" dirty="0"/>
          </a:p>
          <a:p>
            <a:pPr>
              <a:buNone/>
            </a:pPr>
            <a:r>
              <a:rPr lang="pl-PL" dirty="0"/>
              <a:t>1. Każdemu zapewnia się wolność wyrażania swoich poglądów oraz pozyskiwania i rozpowszechniania informacji.</a:t>
            </a:r>
          </a:p>
          <a:p>
            <a:pPr>
              <a:buNone/>
            </a:pPr>
            <a:r>
              <a:rPr lang="pl-PL" dirty="0"/>
              <a:t>2. Cenzura prewencyjna środków społecznego przekazu oraz koncesjonowanie prasy są zakazane. Ustawa może wprowadzić obowiązek uprzedniego uzyskania koncesji na prowadzenie stacji radiowej lub telewizyjnej.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5303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69F5B5-C569-4DA5-BB01-DFC6EFE6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wynikające z art. 14 Konstytucji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893FF3E-2E4D-4B47-B0E7-38AF9237AE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695352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0077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F36E9D-605C-47C8-AB12-2FD5C1B21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Wolność prasy a wolność wypowiedzi – stanowisko TK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9E0026-053A-4C0B-AB50-5D4C60005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398496" cy="4183198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Usytuowanie wolności prasy wśród zasad ogólnych, a więc norm podstawowych, określających zasadnicze elementy ustroju Rzeczypospolitej, samo w sobie stanowi systemowe wzmocnienie tej zasady, wskazując </a:t>
            </a:r>
            <a:r>
              <a:rPr lang="pl-PL" b="1" dirty="0"/>
              <a:t>na fundamentalną rolę działalności prasowej w demokratycznym państwie prawnym </a:t>
            </a:r>
            <a:r>
              <a:rPr lang="pl-PL" dirty="0"/>
              <a:t>– dla funkcjonowania demokratycznego państwa prawa istotna jest debata publiczna za pomocą wolnych środków społecznego przekazu (wyr. TK z 12.5.2008 r., SK 43/05, OTK-A 2008, Nr 4, poz. 57). </a:t>
            </a:r>
          </a:p>
          <a:p>
            <a:r>
              <a:rPr lang="pl-PL" dirty="0"/>
              <a:t>Deklarowana w Konstytucji wolność środków społecznego przekazu ma więc formę zasady ustrojowej i gwarancji o charakterze instytucjonalnym. Jest to przede wszystkim norma prawa w znaczeniu przedmiotowym i wynika z niej w pierwszej kolejności </a:t>
            </a:r>
            <a:r>
              <a:rPr lang="pl-PL" b="1" dirty="0"/>
              <a:t>nakaz respektowania przez państwo autonomicznego charakteru tej sfery życia społecznego </a:t>
            </a:r>
            <a:r>
              <a:rPr lang="pl-PL" dirty="0"/>
              <a:t>(wyr. TK z 30.10.2006 r., P 10/06, OTK-A 2006, Nr 9, poz. 128). </a:t>
            </a:r>
          </a:p>
          <a:p>
            <a:r>
              <a:rPr lang="pl-PL" dirty="0"/>
              <a:t>W swoim zasadniczym zakresie </a:t>
            </a:r>
            <a:r>
              <a:rPr lang="pl-PL" b="1" dirty="0"/>
              <a:t>zasada wolności prasy jest pochodną ogólnej wolności wypowiedzi deklarowanej w art. 54</a:t>
            </a:r>
            <a:r>
              <a:rPr lang="pl-PL" dirty="0"/>
              <a:t>, stanowi szczególny w aspekcie przedmiotowym przejaw wolności słowa (wyr. TK z 12.5.2008 r., SK 43/05, OTK-A 2008, Nr 4, poz. 57. </a:t>
            </a:r>
          </a:p>
        </p:txBody>
      </p:sp>
    </p:spTree>
    <p:extLst>
      <p:ext uri="{BB962C8B-B14F-4D97-AF65-F5344CB8AC3E}">
        <p14:creationId xmlns:p14="http://schemas.microsoft.com/office/powerpoint/2010/main" val="258315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E4368C-477C-464B-AD3D-6694B2D41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prawa -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A358FA-6055-44D1-8FF7-45EE000B7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Europejska Konwencja o ochronie praw człowieka i podstawowych wolności </a:t>
            </a:r>
            <a:r>
              <a:rPr lang="pl-PL" dirty="0"/>
              <a:t>[Rzym 4 listopada 1950r. // weszła w życie 8 września 1953r. // ratyfikowana przez Polskę 19 stycznia 1993r.]</a:t>
            </a:r>
          </a:p>
          <a:p>
            <a:pPr lvl="1"/>
            <a:r>
              <a:rPr lang="pl-PL" dirty="0"/>
              <a:t>Jurysdykcja Europejskiego Trybunału Praw Człowieka w Strasburgu (od 1 maja 1993r.)</a:t>
            </a:r>
          </a:p>
          <a:p>
            <a:pPr lvl="1"/>
            <a:r>
              <a:rPr lang="pl-PL" dirty="0"/>
              <a:t>Wymóg wyczerpania drogi krajowej,</a:t>
            </a:r>
          </a:p>
          <a:p>
            <a:pPr lvl="1"/>
            <a:r>
              <a:rPr lang="pl-PL" dirty="0"/>
              <a:t>Wskazanie naruszenia praw gwarantowanych Konwencją, </a:t>
            </a:r>
          </a:p>
          <a:p>
            <a:pPr marL="457200" lvl="1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7391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79BA0D-A84A-46DC-8DE3-F897B4FAA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Elementy wolności wypowiedzi z art. 54 Konstytucji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30D6D2-C7B0-4EF9-A2C1-528B694E2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lvl="0" indent="-457200">
              <a:buAutoNum type="arabicPeriod"/>
            </a:pPr>
            <a:r>
              <a:rPr lang="pl-PL" b="1" u="sng" dirty="0"/>
              <a:t>Wolności wyrażania poglądów</a:t>
            </a:r>
            <a:r>
              <a:rPr lang="pl-PL" dirty="0"/>
              <a:t> – w każdej formie i każdych okolicznościach, </a:t>
            </a:r>
          </a:p>
          <a:p>
            <a:pPr>
              <a:buNone/>
            </a:pPr>
            <a:r>
              <a:rPr lang="pl-PL" dirty="0"/>
              <a:t>	- </a:t>
            </a:r>
            <a:r>
              <a:rPr lang="pl-PL" b="1" dirty="0"/>
              <a:t>klasyczna</a:t>
            </a:r>
            <a:r>
              <a:rPr lang="pl-PL" dirty="0"/>
              <a:t> – wolność wypowiedzi, wolność słowa. Ma charakter indywidualny i osobisty. Nie łączy się z działalnością środków społecznego przekazu, gdyż jest kierowana do oznaczonej i znanej osoby, </a:t>
            </a:r>
          </a:p>
          <a:p>
            <a:pPr>
              <a:buNone/>
            </a:pPr>
            <a:r>
              <a:rPr lang="pl-PL" dirty="0"/>
              <a:t>	- </a:t>
            </a:r>
            <a:r>
              <a:rPr lang="pl-PL" b="1" dirty="0"/>
              <a:t>polityczna</a:t>
            </a:r>
            <a:r>
              <a:rPr lang="pl-PL" dirty="0"/>
              <a:t> – prawo prezentacji przekonań dotyczących spraw ogólnych, publicznych. Tu działają środki społecznego przekazu i w tym aspekcie przejawia się powinność państwa zapewnienia wolności ich działania, </a:t>
            </a:r>
          </a:p>
          <a:p>
            <a:pPr>
              <a:buNone/>
            </a:pPr>
            <a:r>
              <a:rPr lang="pl-PL" dirty="0"/>
              <a:t>2. </a:t>
            </a:r>
            <a:r>
              <a:rPr lang="pl-PL" b="1" u="sng" dirty="0"/>
              <a:t>Wolność pozyskiwania informacji</a:t>
            </a:r>
            <a:r>
              <a:rPr lang="pl-PL" dirty="0"/>
              <a:t> – uprawnienie jednostek oraz dziennikarzy. Nabiera szczególnego znaczenia wraz z art. 61. Możliwość pozyskiwania informacji które są niezbędne do budowania poglądów a następnie ich wyrażania,</a:t>
            </a:r>
          </a:p>
          <a:p>
            <a:pPr lvl="0">
              <a:buNone/>
            </a:pPr>
            <a:r>
              <a:rPr lang="pl-PL" dirty="0"/>
              <a:t>3. </a:t>
            </a:r>
            <a:r>
              <a:rPr lang="pl-PL" b="1" u="sng" dirty="0"/>
              <a:t>Wolność rozpowszechniania informacji </a:t>
            </a:r>
            <a:r>
              <a:rPr lang="pl-PL" dirty="0"/>
              <a:t>– domena i istota funkcjonowania prasy. Utwór rozpowszechniony – utwór który za zezwoleniem twórcy został w jakikolwiek sposób udostępniony publicznie,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1035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4CA105-D3A1-4250-9709-89F36B778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CE4777-ED75-4F68-870E-F0347CF84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347" y="2363377"/>
            <a:ext cx="9613861" cy="35993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/>
              <a:t>Art. 61 [Prawo obywateli do informacji o działalności organów władzy publicznej]</a:t>
            </a:r>
            <a:endParaRPr lang="pl-PL" dirty="0"/>
          </a:p>
          <a:p>
            <a:pPr>
              <a:buNone/>
            </a:pPr>
            <a:r>
              <a:rPr lang="pl-PL" dirty="0"/>
              <a:t>1. Obywatel ma prawo do uzyskiwania informacji o działalności organów władzy publicznej oraz osób pełniących funkcje publiczne. Prawo to obejmuje również uzyskiwanie informacji o działalności organów samorządu gospodarczego i zawodowego, a także innych osób oraz jednostek organizacyjnych w zakresie, w jakim wykonują one zadania władzy publicznej i gospodarują mieniem komunalnym lub majątkiem Skarbu Państwa.</a:t>
            </a:r>
          </a:p>
          <a:p>
            <a:pPr>
              <a:buNone/>
            </a:pPr>
            <a:r>
              <a:rPr lang="pl-PL" dirty="0"/>
              <a:t>2. Prawo do uzyskiwania informacji obejmuje dostęp do dokumentów oraz wstęp na posiedzenia kolegialnych organów władzy publicznej pochodzących z powszechnych wyborów, z możliwością rejestracji dźwięku lub obrazu.</a:t>
            </a:r>
          </a:p>
          <a:p>
            <a:pPr>
              <a:buNone/>
            </a:pPr>
            <a:r>
              <a:rPr lang="pl-PL" dirty="0"/>
              <a:t>3. Ograniczenie prawa, o którym mowa w ust. 1 i 2, może nastąpić wyłącznie ze względu na określone w ustawach ochronę wolności i praw innych osób i podmiotów gospodarczych oraz ochronę porządku publicznego, bezpieczeństwa lub ważnego interesu gospodarczego państwa.</a:t>
            </a:r>
          </a:p>
          <a:p>
            <a:pPr>
              <a:buNone/>
            </a:pPr>
            <a:r>
              <a:rPr lang="pl-PL" dirty="0"/>
              <a:t>4. Tryb udzielania informacji, o których mowa w ust. 1 i 2, określają ustawy, a w odniesieniu do Sejmu i Senatu ich regulaminy.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7648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B413E3-8F8D-4609-9D0C-81C42B23F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Ograniczenia wolności wypowiedzi w Konstytucji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E0A951-C1F2-4980-B763-64E658C25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nie jest ona wartością absolutną, </a:t>
            </a:r>
          </a:p>
          <a:p>
            <a:r>
              <a:rPr lang="pl-PL" dirty="0"/>
              <a:t>podlega ograniczeniom na zasadach ogólnych, </a:t>
            </a:r>
          </a:p>
          <a:p>
            <a:r>
              <a:rPr lang="pl-PL" b="1" dirty="0"/>
              <a:t>art. 31 ust. 3 </a:t>
            </a:r>
            <a:r>
              <a:rPr lang="pl-PL" dirty="0"/>
              <a:t>Konstytucji </a:t>
            </a:r>
          </a:p>
          <a:p>
            <a:pPr>
              <a:buNone/>
            </a:pPr>
            <a:r>
              <a:rPr lang="pl-PL" dirty="0"/>
              <a:t>	Ograniczenia w zakresie korzystania z konstytucyjnych wolności i praw mogą być ustanawiane </a:t>
            </a:r>
            <a:r>
              <a:rPr lang="pl-PL" b="1" dirty="0"/>
              <a:t>tylko w ustawie </a:t>
            </a:r>
            <a:r>
              <a:rPr lang="pl-PL" dirty="0"/>
              <a:t>i tylko wtedy, gdy są </a:t>
            </a:r>
            <a:r>
              <a:rPr lang="pl-PL" b="1" dirty="0"/>
              <a:t>konieczne w demokratycznym państwie </a:t>
            </a:r>
            <a:r>
              <a:rPr lang="pl-PL" dirty="0"/>
              <a:t>dla jego bezpieczeństwa lub porządku publicznego, bądź dla ochrony środowiska, zdrowia i moralności publicznej, albo wolności i praw innych osób. Ograniczenia te </a:t>
            </a:r>
            <a:r>
              <a:rPr lang="pl-PL" b="1" dirty="0"/>
              <a:t>nie mogą naruszać istoty wolności i praw.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8821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9E7701-D20B-4E16-864B-582E23A6C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prasy w świetle Konstytucji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F2C898-E175-4BC0-AB9B-4ACE60129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Zawarta w art. 14 Konstytucji RP zasada ustrojowa gwarantuje wolność prasy oraz innych środków społecznego przekazu. </a:t>
            </a:r>
          </a:p>
          <a:p>
            <a:r>
              <a:rPr lang="pl-PL" dirty="0"/>
              <a:t>Pojęcie prasy występuje również w art. 54 ust. 2, gdzie wprowadza się zakaz koncesjonowania prasy oraz dopuszcza możliwość wprowadzenia w drodze ustawy obowiązku uzyskania koncesji na prowadzenie działalności radiowej i telewizyjnej. </a:t>
            </a:r>
          </a:p>
          <a:p>
            <a:r>
              <a:rPr lang="pl-PL" dirty="0"/>
              <a:t>Widoczne na gruncie art. 54 ust. 2 przeciwstawienie prasy i mediów audiowizualnych nakazuje uznać, że </a:t>
            </a:r>
            <a:r>
              <a:rPr lang="pl-PL" b="1" dirty="0"/>
              <a:t>konstytucyjne pojęcie prasy ograniczone zostało do wąskiego, tradycyjnego ujęcia</a:t>
            </a:r>
            <a:r>
              <a:rPr lang="pl-PL" dirty="0"/>
              <a:t> obejmującego przede wszystkim periodyki drukowane. </a:t>
            </a:r>
          </a:p>
          <a:p>
            <a:r>
              <a:rPr lang="pl-PL" dirty="0"/>
              <a:t>Media elektroniczne, a także pozostałe środki przekazywania informacji i idei, zaliczone zostały do kategorii "innych środków społecznego przekazu".</a:t>
            </a:r>
          </a:p>
        </p:txBody>
      </p:sp>
    </p:spTree>
    <p:extLst>
      <p:ext uri="{BB962C8B-B14F-4D97-AF65-F5344CB8AC3E}">
        <p14:creationId xmlns:p14="http://schemas.microsoft.com/office/powerpoint/2010/main" val="4188670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3FE9AE-E26F-477E-A87E-0449A0090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"środki społecznego przekazu"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E540EC-A85D-418B-BB9F-DB1F58B15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" y="2047874"/>
            <a:ext cx="11791950" cy="4467225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W prawie polskim termin ten przed uchwaleniem Konstytucji występował jedynie w Konkordacie między Stolicą Apostolską i Rzecząpospolitą Polską podpisanym 28.7.1993 r. (Dz.U. z 1998 r. Nr 51, poz. 318) oraz w ustawie z 30.6.1995 r. o stosunku Państwa do Kościoła Adwentystów Dnia Siódmego w Rzeczypospolitej Polskiej (tekst jedn. Dz.U. z 2014 r. poz. 1889 ze zm.);</a:t>
            </a:r>
          </a:p>
          <a:p>
            <a:r>
              <a:rPr lang="pl-PL" dirty="0"/>
              <a:t>Wykładnia pojęcia "środki społecznego przekazu" budzi w doktrynie wątpliwości.</a:t>
            </a:r>
          </a:p>
          <a:p>
            <a:pPr lvl="1"/>
            <a:r>
              <a:rPr lang="pl-PL" dirty="0"/>
              <a:t>Część komentatorów termin ten ujmuje stosunkowo wąsko, ograniczając jego zakres do tych mediów, które przekazują treści istotne z punktu widzenia "dyskursu obywatelskiego", a więc zapewniają wymianę poglądów i informacji w zakresie polityki, postępowania władz publicznych, czy też w związku z realizacją innych konstytucyjnych wolności – np. wolnością korzystania z dóbr kultury, prawem do nauki, wolnością sumienia i religii, prawem do rozwoju kultury fizycznej. Inne środki przekazu, których treści są irrelewantne z punktu widzenia "dyskursu obywatelskiego", czy też wręcz temu dyskursowi przeciwne, nie zostały objęte zakresem zasady przewidzianej w art. 14;</a:t>
            </a:r>
          </a:p>
          <a:p>
            <a:pPr lvl="1"/>
            <a:r>
              <a:rPr lang="pl-PL" dirty="0"/>
              <a:t>Druga grupa poglądów: </a:t>
            </a:r>
            <a:r>
              <a:rPr lang="pl-PL" b="1" dirty="0"/>
              <a:t>wolność prasy i innych środków społecznego przekazu obejmuje wszelkie środki masowego przekazu</a:t>
            </a:r>
            <a:r>
              <a:rPr lang="pl-PL" dirty="0"/>
              <a:t>, a więc nakierowane na niezindywidualizowanych z góry odbiorców, niezależnie od przekazywanych przez poszczególne media treści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06678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1C8A1B-D587-4D29-9DA6-C7E2D2239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prasy w świetle Konstytucji: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658E3-F117-4926-ABFA-BDB27A08C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lvl="0" indent="-514350">
              <a:buAutoNum type="arabicPeriod"/>
            </a:pPr>
            <a:r>
              <a:rPr lang="pl-PL" b="1" dirty="0"/>
              <a:t>Informacyjna </a:t>
            </a:r>
            <a:r>
              <a:rPr lang="pl-PL" dirty="0"/>
              <a:t>– dostarcza informacji o funkcjonowaniu państwa jego organów i rozwoju oraz </a:t>
            </a:r>
          </a:p>
          <a:p>
            <a:pPr marL="578358" lvl="0" indent="-514350">
              <a:buAutoNum type="arabicPeriod"/>
            </a:pPr>
            <a:r>
              <a:rPr lang="pl-PL" b="1" dirty="0"/>
              <a:t>Budowanie opinii publicznej </a:t>
            </a:r>
            <a:r>
              <a:rPr lang="pl-PL" dirty="0"/>
              <a:t>– dostarcza wiedzy, pozwala zapoznać się z faktami </a:t>
            </a:r>
          </a:p>
          <a:p>
            <a:pPr marL="578358" lvl="0" indent="-514350">
              <a:buAutoNum type="arabicPeriod"/>
            </a:pPr>
            <a:r>
              <a:rPr lang="pl-PL" b="1" dirty="0"/>
              <a:t>Kontrolna</a:t>
            </a:r>
            <a:r>
              <a:rPr lang="pl-PL" dirty="0"/>
              <a:t> – gwarantuje jawność i transparentność życia publicznego</a:t>
            </a:r>
          </a:p>
          <a:p>
            <a:pPr>
              <a:buNone/>
            </a:pPr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422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04CA3D-B9A5-4B15-946F-52A127A50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prasy w świetle orzecznictwa </a:t>
            </a:r>
            <a:r>
              <a:rPr lang="pl-PL" dirty="0" err="1"/>
              <a:t>ETPCz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AFEFAD-580F-45A5-BCE5-5D1A157DA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lvl="0" indent="-514350">
              <a:buFont typeface="+mj-lt"/>
              <a:buAutoNum type="arabicPeriod"/>
            </a:pPr>
            <a:r>
              <a:rPr lang="pl-PL" dirty="0"/>
              <a:t>Wykonywanie funkcji </a:t>
            </a:r>
            <a:r>
              <a:rPr lang="pl-PL" b="1" dirty="0"/>
              <a:t>kontrolnej</a:t>
            </a:r>
            <a:r>
              <a:rPr lang="pl-PL" dirty="0"/>
              <a:t> i odgrywanie roli obserwatora publicznego (kontroler, strażnik)</a:t>
            </a:r>
          </a:p>
          <a:p>
            <a:pPr marL="578358" lvl="0" indent="-514350">
              <a:buFont typeface="+mj-lt"/>
              <a:buAutoNum type="arabicPeriod"/>
            </a:pPr>
            <a:r>
              <a:rPr lang="pl-PL" b="1" dirty="0"/>
              <a:t>Przekazywanie i umożliwianie otrzymywania </a:t>
            </a:r>
            <a:r>
              <a:rPr lang="pl-PL" dirty="0"/>
              <a:t>informacji i poglądów budzących zainteresowanie publiczne i dotyczących spraw publicznych </a:t>
            </a:r>
          </a:p>
          <a:p>
            <a:pPr marL="578358" lvl="0" indent="-514350">
              <a:buFont typeface="+mj-lt"/>
              <a:buAutoNum type="arabicPeriod"/>
            </a:pPr>
            <a:r>
              <a:rPr lang="pl-PL" dirty="0"/>
              <a:t>Umożliwienie uczestnictwa w </a:t>
            </a:r>
            <a:r>
              <a:rPr lang="pl-PL" b="1" dirty="0"/>
              <a:t>debacie publicznej</a:t>
            </a:r>
          </a:p>
          <a:p>
            <a:pPr marL="578358" indent="-514350">
              <a:buFont typeface="+mj-lt"/>
              <a:buAutoNum type="arabicPeriod"/>
            </a:pPr>
            <a:r>
              <a:rPr lang="pl-PL" b="1" dirty="0"/>
              <a:t>Komentowanie</a:t>
            </a:r>
            <a:r>
              <a:rPr lang="pl-PL" dirty="0"/>
              <a:t> wydarzeń ważnych dla ogółu społeczeństwa i nurtujących opinie publiczną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841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5718B1-5552-46E9-A333-63EE9A2B9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Swoboda wypowiedzi – art. 10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20C8DD-B84D-4BA7-AAD8-90B33C234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715560" cy="394109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1. Każdy ma prawo do wolności wyrażania opinii. Prawo to obejmuje wolność posiadania poglądów oraz otrzymywania i przekazywania informacji i idei bez ingerencji władz publicznych i bez względu na granice państwowe. Niniejszy przepis nie wyklucza prawa Państw do poddania procedurze zezwoleń przedsiębiorstw radiowych, telewizyjnych lub kinematograficznych. </a:t>
            </a:r>
          </a:p>
          <a:p>
            <a:pPr algn="just"/>
            <a:r>
              <a:rPr lang="pl-PL" dirty="0"/>
              <a:t>2. Korzystanie z tych wolności pociągających za sobą obowiązki i odpowiedzialność może podlegać takim wymogom formalnym, warunkom, ograniczeniom i sankcjom, jakie są przewidziane przez ustawę i niezbędne w społeczeństwie demokratycznym w interesie bezpieczeństwa państwowego, integralności terytorialnej lub bezpieczeństwa publicznego ze względu na konieczność zapobieżenia zakłóceniu porządku lub przestępstwu, z uwagi na ochronę zdrowia i moralności, ochronę dobrego imienia i praw innych osób oraz ze względu na zapobieżenie ujawnieniu informacji poufnych lub na zagwarantowanie powagi i bezstronności władzy sądowej. </a:t>
            </a:r>
          </a:p>
        </p:txBody>
      </p:sp>
    </p:spTree>
    <p:extLst>
      <p:ext uri="{BB962C8B-B14F-4D97-AF65-F5344CB8AC3E}">
        <p14:creationId xmlns:p14="http://schemas.microsoft.com/office/powerpoint/2010/main" val="421947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D56246-823F-45DA-8B9E-B3359687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10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98D866F2-5370-489E-AA0B-09B19EB242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68531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9926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A97D4C-1D23-48EB-903F-189D30C27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Formy wypowiedzi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C2E1FA-5486-4EE6-BF20-11E2AD433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b="1" dirty="0"/>
              <a:t>Wypowiedzi </a:t>
            </a:r>
            <a:r>
              <a:rPr lang="pl-PL" dirty="0"/>
              <a:t>każdego rodzaju, bez względu na formę i treść, za pomocą których jednostka może przedstawić swój pogląd lub argumenty. Wyróżniamy:</a:t>
            </a:r>
          </a:p>
          <a:p>
            <a:r>
              <a:rPr lang="pl-PL" dirty="0"/>
              <a:t>ustne </a:t>
            </a:r>
          </a:p>
          <a:p>
            <a:r>
              <a:rPr lang="pl-PL" dirty="0"/>
              <a:t>pisemne</a:t>
            </a:r>
          </a:p>
          <a:p>
            <a:r>
              <a:rPr lang="pl-PL" dirty="0"/>
              <a:t>radiowe</a:t>
            </a:r>
          </a:p>
          <a:p>
            <a:r>
              <a:rPr lang="pl-PL" dirty="0"/>
              <a:t>telewizyjne </a:t>
            </a:r>
          </a:p>
          <a:p>
            <a:r>
              <a:rPr lang="pl-PL" dirty="0"/>
              <a:t>filmowe</a:t>
            </a:r>
          </a:p>
          <a:p>
            <a:r>
              <a:rPr lang="pl-PL" dirty="0"/>
              <a:t>kinowe</a:t>
            </a:r>
          </a:p>
          <a:p>
            <a:r>
              <a:rPr lang="pl-PL" dirty="0"/>
              <a:t>za pośrednictwem Internetu</a:t>
            </a:r>
          </a:p>
          <a:p>
            <a:r>
              <a:rPr lang="pl-PL" dirty="0"/>
              <a:t>fizyczne przeszkadzanie jako forma protestu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67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2EC842-446B-46B5-B83D-A9B0C3865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Ograniczenia swobody wypowiedzi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6A054B-C028-4315-B915-19C4EE57D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043106" cy="440512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/>
              <a:t>Ograniczenie musi być przewidywane przez wcześniej istniejące i znane prawo krajowe, </a:t>
            </a:r>
          </a:p>
          <a:p>
            <a:pPr marL="457200" indent="-457200">
              <a:buAutoNum type="arabicPeriod"/>
            </a:pPr>
            <a:r>
              <a:rPr lang="pl-PL" dirty="0"/>
              <a:t>Ingerencji w swobodę dokonać można tylko wtedy, gdy służy ona ochronie zamkniętego katalogu celów wskazanych w art. 10 ust. 2 [bezpieczeństwo publiczne, zapobieżenie zakłóceniu porządku lub przestępstwu, ochrona zdrowia i moralności, ochrona dobrego imienia i praw innych osób, zapobieżenie ujawnieniu informacji poufnych, zagwarantowanie powagi i bezstronności władzy sądowej],</a:t>
            </a:r>
          </a:p>
          <a:p>
            <a:pPr marL="457200" indent="-457200">
              <a:buAutoNum type="arabicPeriod"/>
            </a:pPr>
            <a:r>
              <a:rPr lang="pl-PL" dirty="0"/>
              <a:t>Ingerencja musi być konieczna w demokratycznym społeczeństwie,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Tzw. trójelementowy test zgodności ingerencji z konwencją praw człowieka,</a:t>
            </a:r>
          </a:p>
        </p:txBody>
      </p:sp>
    </p:spTree>
    <p:extLst>
      <p:ext uri="{BB962C8B-B14F-4D97-AF65-F5344CB8AC3E}">
        <p14:creationId xmlns:p14="http://schemas.microsoft.com/office/powerpoint/2010/main" val="1494439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BAD0F5-1473-4820-9930-1F7E8031D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Przesłanka legalności formalnej ograniczeń: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4612CB-8781-40A3-8531-AC2F00E57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działania władzy muszą opierać się na akcie prawnym o randze ustawy chyba, że konkretne ograniczenie wynika z prawa unijnego lub międzynarodowego, </a:t>
            </a:r>
          </a:p>
          <a:p>
            <a:r>
              <a:rPr lang="pl-PL" dirty="0"/>
              <a:t>ustawowa podstawa prawna ograniczeń musi spełniać dwa warunki:</a:t>
            </a:r>
          </a:p>
          <a:p>
            <a:pPr lvl="1"/>
            <a:r>
              <a:rPr lang="pl-PL" dirty="0"/>
              <a:t>Dostępność – zrozumiałość tekstu prawnego, </a:t>
            </a:r>
          </a:p>
          <a:p>
            <a:pPr lvl="1"/>
            <a:r>
              <a:rPr lang="pl-PL" dirty="0"/>
              <a:t>Przewidywalność – precyzyjność sformułowania aktu prawnego, pozwalająca obywatelowi przewidzieć skutki swojego zachowania na podstawie dyspozycji normy prawnej,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7811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29A8D9-192D-46FA-85BB-668CAEF6D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Przesłanka legalności materialnej ograniczeń: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1DA2DA-313D-464F-9379-5469163C3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/>
              <a:t>ograniczenie wolności prasy musi być dokonane w celu ochrony dóbr wymienionych w art. 10 ust. 2:</a:t>
            </a:r>
          </a:p>
          <a:p>
            <a:pPr lvl="0"/>
            <a:r>
              <a:rPr lang="pl-PL" dirty="0"/>
              <a:t>Bezpieczeństwa państwowego, </a:t>
            </a:r>
          </a:p>
          <a:p>
            <a:pPr lvl="0"/>
            <a:r>
              <a:rPr lang="pl-PL" dirty="0"/>
              <a:t>Integralności terytorialnej, </a:t>
            </a:r>
          </a:p>
          <a:p>
            <a:pPr lvl="0"/>
            <a:r>
              <a:rPr lang="pl-PL" dirty="0"/>
              <a:t>Bezpieczeństwa publicznego ze względu na konieczność zapobieżenia zakłócenia porządku lub przestępstwu, </a:t>
            </a:r>
          </a:p>
          <a:p>
            <a:pPr lvl="0"/>
            <a:r>
              <a:rPr lang="pl-PL" dirty="0"/>
              <a:t>Ochrony zdrowia i moralności,</a:t>
            </a:r>
          </a:p>
          <a:p>
            <a:pPr lvl="0"/>
            <a:r>
              <a:rPr lang="pl-PL" dirty="0"/>
              <a:t>Ochrony dobrego imienia i praw innych osób, </a:t>
            </a:r>
          </a:p>
          <a:p>
            <a:pPr lvl="0"/>
            <a:r>
              <a:rPr lang="pl-PL" dirty="0"/>
              <a:t>Za względu na zapobieżenie ujawnieniu informacji poufnych, </a:t>
            </a:r>
          </a:p>
          <a:p>
            <a:pPr lvl="0"/>
            <a:r>
              <a:rPr lang="pl-PL" dirty="0"/>
              <a:t>Ze względu na zagwarantowanie powagi i bezstronności władzy sądowej,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2420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22962-6BD4-4D19-9141-8FDBE728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Ważne orzecznictwo </a:t>
            </a:r>
            <a:r>
              <a:rPr lang="pl-PL" dirty="0" err="1"/>
              <a:t>ETPCz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34C9B2-97E1-49F8-AAFA-7D1F21852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2085975"/>
            <a:ext cx="11201400" cy="4591049"/>
          </a:xfrm>
        </p:spPr>
        <p:txBody>
          <a:bodyPr>
            <a:normAutofit fontScale="85000" lnSpcReduction="20000"/>
          </a:bodyPr>
          <a:lstStyle/>
          <a:p>
            <a:r>
              <a:rPr lang="pl-PL" i="1" dirty="0" err="1"/>
              <a:t>Handyside</a:t>
            </a:r>
            <a:r>
              <a:rPr lang="pl-PL" i="1" dirty="0"/>
              <a:t> przeciwko Wlk. </a:t>
            </a:r>
            <a:r>
              <a:rPr lang="pl-PL" i="1" dirty="0" err="1"/>
              <a:t>Bytanii</a:t>
            </a:r>
            <a:r>
              <a:rPr lang="pl-PL" i="1" dirty="0"/>
              <a:t> </a:t>
            </a:r>
            <a:r>
              <a:rPr lang="pl-PL" dirty="0"/>
              <a:t>7 grudnia 1976r., A. 24,</a:t>
            </a:r>
          </a:p>
          <a:p>
            <a:pPr lvl="1"/>
            <a:r>
              <a:rPr lang="pl-PL" dirty="0"/>
              <a:t>Wyrok, w którym poddano interpretacji art. 10, sformułowane w nim tezy były powtarzane i rozwijane w kolejnych orzeczeniach,</a:t>
            </a:r>
            <a:endParaRPr lang="pl-PL" i="1" dirty="0"/>
          </a:p>
          <a:p>
            <a:r>
              <a:rPr lang="pl-PL" i="1" dirty="0"/>
              <a:t> </a:t>
            </a:r>
            <a:r>
              <a:rPr lang="pl-PL" i="1" dirty="0" err="1"/>
              <a:t>Lingens</a:t>
            </a:r>
            <a:r>
              <a:rPr lang="pl-PL" i="1" dirty="0"/>
              <a:t> przeciwko Austrii 8.7.1986 r., skarga Nr 9815/82, A 42</a:t>
            </a:r>
          </a:p>
          <a:p>
            <a:pPr lvl="1"/>
            <a:r>
              <a:rPr lang="pl-PL" dirty="0"/>
              <a:t>Wolna prasa jest instrumentem umożliwiającym swobodną debatę polityczną (publiczną), stanowiącą rdzeń koncepcji społeczeństwa demokratycznego</a:t>
            </a:r>
          </a:p>
          <a:p>
            <a:r>
              <a:rPr lang="pl-PL" i="1" dirty="0" err="1"/>
              <a:t>Castells</a:t>
            </a:r>
            <a:r>
              <a:rPr lang="pl-PL" dirty="0"/>
              <a:t> przeciwko </a:t>
            </a:r>
            <a:r>
              <a:rPr lang="pl-PL" i="1" dirty="0"/>
              <a:t>Hiszpanii 23.4.1992 r, A. 46</a:t>
            </a:r>
          </a:p>
          <a:p>
            <a:pPr lvl="1"/>
            <a:r>
              <a:rPr lang="pl-PL" dirty="0"/>
              <a:t>„w systemie demokratycznym działania lub zaniechania rządu muszą być przedmiotem ścisłej kontroli nie tylko ze strony władzy ustawodawczej i sądów, ale również poddane kontroli prasy i opinii publicznej"</a:t>
            </a:r>
            <a:endParaRPr lang="pl-PL" i="1" dirty="0"/>
          </a:p>
          <a:p>
            <a:r>
              <a:rPr lang="pl-PL" i="1" dirty="0" err="1"/>
              <a:t>Sunday</a:t>
            </a:r>
            <a:r>
              <a:rPr lang="pl-PL" i="1" dirty="0"/>
              <a:t> Times przeciwko Wlk. Brytanii (nr 1), </a:t>
            </a:r>
            <a:r>
              <a:rPr lang="pl-PL" dirty="0"/>
              <a:t>26 kwietnia 1979r., A. 30,</a:t>
            </a:r>
          </a:p>
          <a:p>
            <a:pPr lvl="1"/>
            <a:r>
              <a:rPr lang="pl-PL" dirty="0"/>
              <a:t>Analiza kryterium ochrony powagi i bezstronności wymiaru sprawiedliwości jako ograniczenia swobody wypowiedzi,</a:t>
            </a:r>
          </a:p>
          <a:p>
            <a:r>
              <a:rPr lang="pl-PL" i="1" dirty="0" err="1"/>
              <a:t>Observer</a:t>
            </a:r>
            <a:r>
              <a:rPr lang="pl-PL" i="1" dirty="0"/>
              <a:t> i Guardian przeciwko Wlk. Brytanii oraz </a:t>
            </a:r>
            <a:r>
              <a:rPr lang="pl-PL" i="1" dirty="0" err="1"/>
              <a:t>Sunday</a:t>
            </a:r>
            <a:r>
              <a:rPr lang="pl-PL" i="1" dirty="0"/>
              <a:t> Times przeciwko Wlk. Brytanii (nr.2), </a:t>
            </a:r>
            <a:r>
              <a:rPr lang="pl-PL" dirty="0"/>
              <a:t>26 listopada 1991r., A. 216 i 217</a:t>
            </a:r>
          </a:p>
          <a:p>
            <a:pPr lvl="1"/>
            <a:r>
              <a:rPr lang="pl-PL" dirty="0"/>
              <a:t>Prasa jako „publiczny kontroler” (</a:t>
            </a:r>
            <a:r>
              <a:rPr lang="pl-PL" i="1" dirty="0"/>
              <a:t>public </a:t>
            </a:r>
            <a:r>
              <a:rPr lang="pl-PL" i="1" dirty="0" err="1"/>
              <a:t>watchdog</a:t>
            </a:r>
            <a:r>
              <a:rPr lang="pl-PL" i="1" dirty="0"/>
              <a:t>) ,</a:t>
            </a:r>
            <a:endParaRPr lang="pl-PL" dirty="0"/>
          </a:p>
          <a:p>
            <a:r>
              <a:rPr lang="pl-PL" i="1" dirty="0"/>
              <a:t> </a:t>
            </a:r>
            <a:r>
              <a:rPr lang="pl-PL" i="1" dirty="0" err="1"/>
              <a:t>Özgür</a:t>
            </a:r>
            <a:r>
              <a:rPr lang="pl-PL" i="1" dirty="0"/>
              <a:t> </a:t>
            </a:r>
            <a:r>
              <a:rPr lang="pl-PL" i="1" dirty="0" err="1"/>
              <a:t>Gündem</a:t>
            </a:r>
            <a:r>
              <a:rPr lang="pl-PL" i="1" dirty="0"/>
              <a:t> przeciwko Turcji, </a:t>
            </a:r>
            <a:r>
              <a:rPr lang="pl-PL" dirty="0"/>
              <a:t>16 marca 2000r., ECHR 2000-III,</a:t>
            </a:r>
          </a:p>
          <a:p>
            <a:pPr lvl="1"/>
            <a:r>
              <a:rPr lang="pl-PL" dirty="0"/>
              <a:t>Zakres obowiązków państwa, </a:t>
            </a:r>
          </a:p>
        </p:txBody>
      </p:sp>
    </p:spTree>
    <p:extLst>
      <p:ext uri="{BB962C8B-B14F-4D97-AF65-F5344CB8AC3E}">
        <p14:creationId xmlns:p14="http://schemas.microsoft.com/office/powerpoint/2010/main" val="351021646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1625</TotalTime>
  <Words>2064</Words>
  <Application>Microsoft Office PowerPoint</Application>
  <PresentationFormat>Panoramiczny</PresentationFormat>
  <Paragraphs>171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9" baseType="lpstr">
      <vt:lpstr>Arial</vt:lpstr>
      <vt:lpstr>Trebuchet MS</vt:lpstr>
      <vt:lpstr>Berlin</vt:lpstr>
      <vt:lpstr>Geneza i wybrane źródła prawa mediów</vt:lpstr>
      <vt:lpstr>Źródła prawa - międzynarodowe</vt:lpstr>
      <vt:lpstr>Swoboda wypowiedzi – art. 10</vt:lpstr>
      <vt:lpstr>Art. 10</vt:lpstr>
      <vt:lpstr>Formy wypowiedzi</vt:lpstr>
      <vt:lpstr>Ograniczenia swobody wypowiedzi</vt:lpstr>
      <vt:lpstr>Przesłanka legalności formalnej ograniczeń:</vt:lpstr>
      <vt:lpstr>Przesłanka legalności materialnej ograniczeń:</vt:lpstr>
      <vt:lpstr>Ważne orzecznictwo ETPCz:</vt:lpstr>
      <vt:lpstr>Wypowiedzi prasowe podlegające ochronie</vt:lpstr>
      <vt:lpstr>Wypowiedzi niepodlegające ochronie</vt:lpstr>
      <vt:lpstr>Europejska Konwencja o telewizji ponadgranicznej, 5 maja 1989r., Strasburg</vt:lpstr>
      <vt:lpstr>Zakres zastosowania Konwencji</vt:lpstr>
      <vt:lpstr>Historia Prawa Prasowego - kalendarium</vt:lpstr>
      <vt:lpstr>Geneza polskiego prawa mediów</vt:lpstr>
      <vt:lpstr>Geneza polskiego prawa mediów</vt:lpstr>
      <vt:lpstr>Źródła prawa krajowe – Konstytucja RP</vt:lpstr>
      <vt:lpstr>Uprawnienia wynikające z art. 14 Konstytucji</vt:lpstr>
      <vt:lpstr>Wolność prasy a wolność wypowiedzi – stanowisko TK</vt:lpstr>
      <vt:lpstr>Elementy wolności wypowiedzi z art. 54 Konstytucji </vt:lpstr>
      <vt:lpstr>Prezentacja programu PowerPoint</vt:lpstr>
      <vt:lpstr>Ograniczenia wolności wypowiedzi w Konstytucji </vt:lpstr>
      <vt:lpstr>Pojęcie prasy w świetle Konstytucji RP</vt:lpstr>
      <vt:lpstr>Pojęcie "środki społecznego przekazu"</vt:lpstr>
      <vt:lpstr>Funkcje prasy w świetle Konstytucji:</vt:lpstr>
      <vt:lpstr>Funkcje prasy w świetle orzecznictwa ETPCz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Geneza i wybrane źródła prawa mediów</dc:title>
  <dc:creator>Uzytkownik</dc:creator>
  <cp:lastModifiedBy>Agnieszka Agnieszka</cp:lastModifiedBy>
  <cp:revision>25</cp:revision>
  <dcterms:created xsi:type="dcterms:W3CDTF">2018-10-06T11:28:48Z</dcterms:created>
  <dcterms:modified xsi:type="dcterms:W3CDTF">2019-10-10T17:40:08Z</dcterms:modified>
</cp:coreProperties>
</file>