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ngesInfos/changesInfo1.xml" ContentType="application/vnd.ms-powerpoint.changesinfo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99" r:id="rId3"/>
    <p:sldId id="257" r:id="rId4"/>
    <p:sldId id="258" r:id="rId5"/>
    <p:sldId id="272" r:id="rId6"/>
    <p:sldId id="300" r:id="rId7"/>
    <p:sldId id="290" r:id="rId8"/>
    <p:sldId id="291" r:id="rId9"/>
    <p:sldId id="289" r:id="rId10"/>
    <p:sldId id="292" r:id="rId11"/>
    <p:sldId id="268" r:id="rId12"/>
    <p:sldId id="297" r:id="rId13"/>
    <p:sldId id="271" r:id="rId14"/>
    <p:sldId id="273" r:id="rId15"/>
    <p:sldId id="274" r:id="rId16"/>
    <p:sldId id="275" r:id="rId17"/>
    <p:sldId id="277" r:id="rId18"/>
    <p:sldId id="278" r:id="rId19"/>
    <p:sldId id="294" r:id="rId20"/>
    <p:sldId id="295" r:id="rId21"/>
    <p:sldId id="296" r:id="rId22"/>
    <p:sldId id="293" r:id="rId23"/>
    <p:sldId id="279" r:id="rId24"/>
    <p:sldId id="281" r:id="rId25"/>
    <p:sldId id="282" r:id="rId26"/>
    <p:sldId id="283" r:id="rId27"/>
    <p:sldId id="284" r:id="rId28"/>
    <p:sldId id="260" r:id="rId29"/>
    <p:sldId id="267" r:id="rId30"/>
    <p:sldId id="286" r:id="rId31"/>
    <p:sldId id="285" r:id="rId32"/>
    <p:sldId id="298" r:id="rId33"/>
    <p:sldId id="301" r:id="rId34"/>
    <p:sldId id="302" r:id="rId35"/>
    <p:sldId id="303" r:id="rId36"/>
    <p:sldId id="307" r:id="rId37"/>
    <p:sldId id="309" r:id="rId38"/>
    <p:sldId id="310" r:id="rId39"/>
    <p:sldId id="311" r:id="rId40"/>
    <p:sldId id="312" r:id="rId41"/>
    <p:sldId id="305" r:id="rId42"/>
    <p:sldId id="306" r:id="rId43"/>
    <p:sldId id="304" r:id="rId44"/>
    <p:sldId id="259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AEE8D-D70C-E07E-05E0-C2217F78FBD9}" v="18" dt="2019-03-04T01:28:39.331"/>
    <p1510:client id="{37B6F3D2-0A40-8D20-4BCF-E44E47BF9A04}" v="2" dt="2019-03-04T04:07:22.694"/>
    <p1510:client id="{78EDB6F8-03B4-C9B4-84A2-9028723BB1C8}" v="2" dt="2019-03-04T04:15:20.368"/>
    <p1510:client id="{3A8D6182-3F00-ED93-3BC5-ADE5B4C1DA44}" v="2" dt="2019-03-04T04:20:07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6107AAC-5433-4925-8F83-76805D0688A1}"/>
    <pc:docChg chg="modSld">
      <pc:chgData name="" userId="" providerId="" clId="Web-{E6107AAC-5433-4925-8F83-76805D0688A1}" dt="2019-03-13T12:21:33.466" v="5" actId="20577"/>
      <pc:docMkLst>
        <pc:docMk/>
      </pc:docMkLst>
      <pc:sldChg chg="modSp">
        <pc:chgData name="" userId="" providerId="" clId="Web-{E6107AAC-5433-4925-8F83-76805D0688A1}" dt="2019-03-13T12:21:33.466" v="4" actId="20577"/>
        <pc:sldMkLst>
          <pc:docMk/>
          <pc:sldMk cId="0" sldId="256"/>
        </pc:sldMkLst>
        <pc:spChg chg="mod">
          <ac:chgData name="" userId="" providerId="" clId="Web-{E6107AAC-5433-4925-8F83-76805D0688A1}" dt="2019-03-13T12:21:33.466" v="4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Marcin Stasz" userId="S::256101@uwr.edu.pl::3ca28dd4-862b-42ed-b212-3490584f9377" providerId="AD" clId="Web-{E6107AAC-5433-4925-8F83-76805D0688A1}"/>
    <pc:docChg chg="modSld">
      <pc:chgData name="Marcin Stasz" userId="S::256101@uwr.edu.pl::3ca28dd4-862b-42ed-b212-3490584f9377" providerId="AD" clId="Web-{E6107AAC-5433-4925-8F83-76805D0688A1}" dt="2019-03-13T12:31:19.109" v="36" actId="1076"/>
      <pc:docMkLst>
        <pc:docMk/>
      </pc:docMkLst>
      <pc:sldChg chg="modSp">
        <pc:chgData name="Marcin Stasz" userId="S::256101@uwr.edu.pl::3ca28dd4-862b-42ed-b212-3490584f9377" providerId="AD" clId="Web-{E6107AAC-5433-4925-8F83-76805D0688A1}" dt="2019-03-13T12:21:52.560" v="0" actId="20577"/>
        <pc:sldMkLst>
          <pc:docMk/>
          <pc:sldMk cId="0" sldId="256"/>
        </pc:sldMkLst>
        <pc:spChg chg="mod">
          <ac:chgData name="Marcin Stasz" userId="S::256101@uwr.edu.pl::3ca28dd4-862b-42ed-b212-3490584f9377" providerId="AD" clId="Web-{E6107AAC-5433-4925-8F83-76805D0688A1}" dt="2019-03-13T12:21:52.560" v="0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Marcin Stasz" userId="S::256101@uwr.edu.pl::3ca28dd4-862b-42ed-b212-3490584f9377" providerId="AD" clId="Web-{E6107AAC-5433-4925-8F83-76805D0688A1}" dt="2019-03-13T12:23:28.732" v="8" actId="20577"/>
        <pc:sldMkLst>
          <pc:docMk/>
          <pc:sldMk cId="0" sldId="258"/>
        </pc:sldMkLst>
        <pc:spChg chg="mod">
          <ac:chgData name="Marcin Stasz" userId="S::256101@uwr.edu.pl::3ca28dd4-862b-42ed-b212-3490584f9377" providerId="AD" clId="Web-{E6107AAC-5433-4925-8F83-76805D0688A1}" dt="2019-03-13T12:23:28.732" v="8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Marcin Stasz" userId="S::256101@uwr.edu.pl::3ca28dd4-862b-42ed-b212-3490584f9377" providerId="AD" clId="Web-{E6107AAC-5433-4925-8F83-76805D0688A1}" dt="2019-03-13T12:24:48.279" v="20" actId="20577"/>
        <pc:sldMkLst>
          <pc:docMk/>
          <pc:sldMk cId="0" sldId="268"/>
        </pc:sldMkLst>
        <pc:spChg chg="mod">
          <ac:chgData name="Marcin Stasz" userId="S::256101@uwr.edu.pl::3ca28dd4-862b-42ed-b212-3490584f9377" providerId="AD" clId="Web-{E6107AAC-5433-4925-8F83-76805D0688A1}" dt="2019-03-13T12:24:48.279" v="20" actId="20577"/>
          <ac:spMkLst>
            <pc:docMk/>
            <pc:sldMk cId="0" sldId="268"/>
            <ac:spMk id="3" creationId="{00000000-0000-0000-0000-000000000000}"/>
          </ac:spMkLst>
        </pc:spChg>
      </pc:sldChg>
      <pc:sldChg chg="modSp">
        <pc:chgData name="Marcin Stasz" userId="S::256101@uwr.edu.pl::3ca28dd4-862b-42ed-b212-3490584f9377" providerId="AD" clId="Web-{E6107AAC-5433-4925-8F83-76805D0688A1}" dt="2019-03-13T12:31:19.109" v="36" actId="1076"/>
        <pc:sldMkLst>
          <pc:docMk/>
          <pc:sldMk cId="0" sldId="271"/>
        </pc:sldMkLst>
        <pc:picChg chg="mod">
          <ac:chgData name="Marcin Stasz" userId="S::256101@uwr.edu.pl::3ca28dd4-862b-42ed-b212-3490584f9377" providerId="AD" clId="Web-{E6107AAC-5433-4925-8F83-76805D0688A1}" dt="2019-03-13T12:31:19.109" v="36" actId="1076"/>
          <ac:picMkLst>
            <pc:docMk/>
            <pc:sldMk cId="0" sldId="271"/>
            <ac:picMk id="4" creationId="{00000000-0000-0000-0000-000000000000}"/>
          </ac:picMkLst>
        </pc:picChg>
      </pc:sldChg>
      <pc:sldChg chg="modSp">
        <pc:chgData name="Marcin Stasz" userId="S::256101@uwr.edu.pl::3ca28dd4-862b-42ed-b212-3490584f9377" providerId="AD" clId="Web-{E6107AAC-5433-4925-8F83-76805D0688A1}" dt="2019-03-13T12:24:41.201" v="16" actId="20577"/>
        <pc:sldMkLst>
          <pc:docMk/>
          <pc:sldMk cId="1978529243" sldId="292"/>
        </pc:sldMkLst>
        <pc:spChg chg="mod">
          <ac:chgData name="Marcin Stasz" userId="S::256101@uwr.edu.pl::3ca28dd4-862b-42ed-b212-3490584f9377" providerId="AD" clId="Web-{E6107AAC-5433-4925-8F83-76805D0688A1}" dt="2019-03-13T12:24:41.201" v="16" actId="20577"/>
          <ac:spMkLst>
            <pc:docMk/>
            <pc:sldMk cId="1978529243" sldId="292"/>
            <ac:spMk id="3" creationId="{00000000-0000-0000-0000-000000000000}"/>
          </ac:spMkLst>
        </pc:spChg>
      </pc:sldChg>
      <pc:sldChg chg="modSp">
        <pc:chgData name="Marcin Stasz" userId="S::256101@uwr.edu.pl::3ca28dd4-862b-42ed-b212-3490584f9377" providerId="AD" clId="Web-{E6107AAC-5433-4925-8F83-76805D0688A1}" dt="2019-03-13T12:29:41.656" v="33" actId="20577"/>
        <pc:sldMkLst>
          <pc:docMk/>
          <pc:sldMk cId="2480379304" sldId="301"/>
        </pc:sldMkLst>
        <pc:spChg chg="mod">
          <ac:chgData name="Marcin Stasz" userId="S::256101@uwr.edu.pl::3ca28dd4-862b-42ed-b212-3490584f9377" providerId="AD" clId="Web-{E6107AAC-5433-4925-8F83-76805D0688A1}" dt="2019-03-13T12:29:41.656" v="33" actId="20577"/>
          <ac:spMkLst>
            <pc:docMk/>
            <pc:sldMk cId="2480379304" sldId="301"/>
            <ac:spMk id="2" creationId="{6E5833FE-84D8-43F2-A66A-C79CA84BB6FE}"/>
          </ac:spMkLst>
        </pc:spChg>
      </pc:sldChg>
      <pc:sldChg chg="modSp">
        <pc:chgData name="Marcin Stasz" userId="S::256101@uwr.edu.pl::3ca28dd4-862b-42ed-b212-3490584f9377" providerId="AD" clId="Web-{E6107AAC-5433-4925-8F83-76805D0688A1}" dt="2019-03-13T12:27:18.436" v="24" actId="20577"/>
        <pc:sldMkLst>
          <pc:docMk/>
          <pc:sldMk cId="534986906" sldId="304"/>
        </pc:sldMkLst>
        <pc:spChg chg="mod">
          <ac:chgData name="Marcin Stasz" userId="S::256101@uwr.edu.pl::3ca28dd4-862b-42ed-b212-3490584f9377" providerId="AD" clId="Web-{E6107AAC-5433-4925-8F83-76805D0688A1}" dt="2019-03-13T12:27:18.436" v="24" actId="20577"/>
          <ac:spMkLst>
            <pc:docMk/>
            <pc:sldMk cId="534986906" sldId="304"/>
            <ac:spMk id="2" creationId="{9D7B01A3-5C1A-4D8D-A8F1-C54AFAEBFE85}"/>
          </ac:spMkLst>
        </pc:spChg>
      </pc:sldChg>
      <pc:sldChg chg="modSp">
        <pc:chgData name="Marcin Stasz" userId="S::256101@uwr.edu.pl::3ca28dd4-862b-42ed-b212-3490584f9377" providerId="AD" clId="Web-{E6107AAC-5433-4925-8F83-76805D0688A1}" dt="2019-03-13T12:28:16.937" v="30" actId="20577"/>
        <pc:sldMkLst>
          <pc:docMk/>
          <pc:sldMk cId="2859301489" sldId="305"/>
        </pc:sldMkLst>
        <pc:spChg chg="mod">
          <ac:chgData name="Marcin Stasz" userId="S::256101@uwr.edu.pl::3ca28dd4-862b-42ed-b212-3490584f9377" providerId="AD" clId="Web-{E6107AAC-5433-4925-8F83-76805D0688A1}" dt="2019-03-13T12:28:16.937" v="30" actId="20577"/>
          <ac:spMkLst>
            <pc:docMk/>
            <pc:sldMk cId="2859301489" sldId="305"/>
            <ac:spMk id="2" creationId="{AB8A8F7B-A07B-453E-B24D-3AAA90A8A511}"/>
          </ac:spMkLst>
        </pc:spChg>
      </pc:sldChg>
      <pc:sldChg chg="modSp">
        <pc:chgData name="Marcin Stasz" userId="S::256101@uwr.edu.pl::3ca28dd4-862b-42ed-b212-3490584f9377" providerId="AD" clId="Web-{E6107AAC-5433-4925-8F83-76805D0688A1}" dt="2019-03-13T12:27:59.999" v="28" actId="20577"/>
        <pc:sldMkLst>
          <pc:docMk/>
          <pc:sldMk cId="1292054943" sldId="306"/>
        </pc:sldMkLst>
        <pc:spChg chg="mod">
          <ac:chgData name="Marcin Stasz" userId="S::256101@uwr.edu.pl::3ca28dd4-862b-42ed-b212-3490584f9377" providerId="AD" clId="Web-{E6107AAC-5433-4925-8F83-76805D0688A1}" dt="2019-03-13T12:27:59.999" v="28" actId="20577"/>
          <ac:spMkLst>
            <pc:docMk/>
            <pc:sldMk cId="1292054943" sldId="306"/>
            <ac:spMk id="2" creationId="{0964B773-D272-4654-AC4D-4DC402806CAD}"/>
          </ac:spMkLst>
        </pc:spChg>
      </pc:sldChg>
    </pc:docChg>
  </pc:docChgLst>
  <pc:docChgLst>
    <pc:chgData name="Marcin Stasz" userId="S::256101@uwr.edu.pl::3ca28dd4-862b-42ed-b212-3490584f9377" providerId="AD" clId="Web-{D9FAEE8D-D70C-E07E-05E0-C2217F78FBD9}"/>
    <pc:docChg chg="addSld delSld modSld">
      <pc:chgData name="Marcin Stasz" userId="S::256101@uwr.edu.pl::3ca28dd4-862b-42ed-b212-3490584f9377" providerId="AD" clId="Web-{D9FAEE8D-D70C-E07E-05E0-C2217F78FBD9}" dt="2019-03-04T02:08:35.443" v="1799"/>
      <pc:docMkLst>
        <pc:docMk/>
      </pc:docMkLst>
      <pc:sldChg chg="addSp delSp modSp">
        <pc:chgData name="Marcin Stasz" userId="S::256101@uwr.edu.pl::3ca28dd4-862b-42ed-b212-3490584f9377" providerId="AD" clId="Web-{D9FAEE8D-D70C-E07E-05E0-C2217F78FBD9}" dt="2019-03-04T01:10:59.347" v="342" actId="14100"/>
        <pc:sldMkLst>
          <pc:docMk/>
          <pc:sldMk cId="0" sldId="257"/>
        </pc:sldMkLst>
        <pc:spChg chg="mod">
          <ac:chgData name="Marcin Stasz" userId="S::256101@uwr.edu.pl::3ca28dd4-862b-42ed-b212-3490584f9377" providerId="AD" clId="Web-{D9FAEE8D-D70C-E07E-05E0-C2217F78FBD9}" dt="2019-03-04T01:09:26.566" v="329" actId="1076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Marcin Stasz" userId="S::256101@uwr.edu.pl::3ca28dd4-862b-42ed-b212-3490584f9377" providerId="AD" clId="Web-{D9FAEE8D-D70C-E07E-05E0-C2217F78FBD9}" dt="2019-03-04T01:08:57.051" v="316"/>
          <ac:spMkLst>
            <pc:docMk/>
            <pc:sldMk cId="0" sldId="257"/>
            <ac:spMk id="3" creationId="{00000000-0000-0000-0000-000000000000}"/>
          </ac:spMkLst>
        </pc:spChg>
        <pc:graphicFrameChg chg="del mod modGraphic">
          <ac:chgData name="Marcin Stasz" userId="S::256101@uwr.edu.pl::3ca28dd4-862b-42ed-b212-3490584f9377" providerId="AD" clId="Web-{D9FAEE8D-D70C-E07E-05E0-C2217F78FBD9}" dt="2019-03-04T01:03:47.272" v="302"/>
          <ac:graphicFrameMkLst>
            <pc:docMk/>
            <pc:sldMk cId="0" sldId="257"/>
            <ac:graphicFrameMk id="4" creationId="{00000000-0000-0000-0000-000000000000}"/>
          </ac:graphicFrameMkLst>
        </pc:graphicFrameChg>
        <pc:graphicFrameChg chg="add mod modGraphic">
          <ac:chgData name="Marcin Stasz" userId="S::256101@uwr.edu.pl::3ca28dd4-862b-42ed-b212-3490584f9377" providerId="AD" clId="Web-{D9FAEE8D-D70C-E07E-05E0-C2217F78FBD9}" dt="2019-03-04T01:10:59.347" v="342" actId="14100"/>
          <ac:graphicFrameMkLst>
            <pc:docMk/>
            <pc:sldMk cId="0" sldId="257"/>
            <ac:graphicFrameMk id="5" creationId="{EFAD159C-A348-4B53-9EA6-C4AF68EBDEB4}"/>
          </ac:graphicFrameMkLst>
        </pc:graphicFrameChg>
        <pc:graphicFrameChg chg="add del mod">
          <ac:chgData name="Marcin Stasz" userId="S::256101@uwr.edu.pl::3ca28dd4-862b-42ed-b212-3490584f9377" providerId="AD" clId="Web-{D9FAEE8D-D70C-E07E-05E0-C2217F78FBD9}" dt="2019-03-04T01:05:31.537" v="305"/>
          <ac:graphicFrameMkLst>
            <pc:docMk/>
            <pc:sldMk cId="0" sldId="257"/>
            <ac:graphicFrameMk id="74" creationId="{4A8A237B-B0C2-4396-A2EB-56632D8CB674}"/>
          </ac:graphicFrameMkLst>
        </pc:graphicFrameChg>
        <pc:graphicFrameChg chg="add del mod">
          <ac:chgData name="Marcin Stasz" userId="S::256101@uwr.edu.pl::3ca28dd4-862b-42ed-b212-3490584f9377" providerId="AD" clId="Web-{D9FAEE8D-D70C-E07E-05E0-C2217F78FBD9}" dt="2019-03-04T01:05:41.349" v="307"/>
          <ac:graphicFrameMkLst>
            <pc:docMk/>
            <pc:sldMk cId="0" sldId="257"/>
            <ac:graphicFrameMk id="99" creationId="{47AB2C23-CD43-4361-97E3-D064A5F13444}"/>
          </ac:graphicFrameMkLst>
        </pc:graphicFrameChg>
      </pc:sldChg>
      <pc:sldChg chg="modSp">
        <pc:chgData name="Marcin Stasz" userId="S::256101@uwr.edu.pl::3ca28dd4-862b-42ed-b212-3490584f9377" providerId="AD" clId="Web-{D9FAEE8D-D70C-E07E-05E0-C2217F78FBD9}" dt="2019-03-04T01:29:04.567" v="885" actId="20577"/>
        <pc:sldMkLst>
          <pc:docMk/>
          <pc:sldMk cId="0" sldId="271"/>
        </pc:sldMkLst>
        <pc:spChg chg="mod">
          <ac:chgData name="Marcin Stasz" userId="S::256101@uwr.edu.pl::3ca28dd4-862b-42ed-b212-3490584f9377" providerId="AD" clId="Web-{D9FAEE8D-D70C-E07E-05E0-C2217F78FBD9}" dt="2019-03-04T01:29:04.567" v="885" actId="20577"/>
          <ac:spMkLst>
            <pc:docMk/>
            <pc:sldMk cId="0" sldId="271"/>
            <ac:spMk id="3" creationId="{00000000-0000-0000-0000-000000000000}"/>
          </ac:spMkLst>
        </pc:spChg>
        <pc:picChg chg="mod">
          <ac:chgData name="Marcin Stasz" userId="S::256101@uwr.edu.pl::3ca28dd4-862b-42ed-b212-3490584f9377" providerId="AD" clId="Web-{D9FAEE8D-D70C-E07E-05E0-C2217F78FBD9}" dt="2019-03-04T01:28:49.379" v="882" actId="14100"/>
          <ac:picMkLst>
            <pc:docMk/>
            <pc:sldMk cId="0" sldId="271"/>
            <ac:picMk id="4" creationId="{00000000-0000-0000-0000-000000000000}"/>
          </ac:picMkLst>
        </pc:picChg>
      </pc:sldChg>
      <pc:sldChg chg="modSp add del">
        <pc:chgData name="Marcin Stasz" userId="S::256101@uwr.edu.pl::3ca28dd4-862b-42ed-b212-3490584f9377" providerId="AD" clId="Web-{D9FAEE8D-D70C-E07E-05E0-C2217F78FBD9}" dt="2019-03-04T01:17:14.145" v="472"/>
        <pc:sldMkLst>
          <pc:docMk/>
          <pc:sldMk cId="0" sldId="272"/>
        </pc:sldMkLst>
        <pc:spChg chg="mod">
          <ac:chgData name="Marcin Stasz" userId="S::256101@uwr.edu.pl::3ca28dd4-862b-42ed-b212-3490584f9377" providerId="AD" clId="Web-{D9FAEE8D-D70C-E07E-05E0-C2217F78FBD9}" dt="2019-03-04T01:17:06.029" v="468" actId="20577"/>
          <ac:spMkLst>
            <pc:docMk/>
            <pc:sldMk cId="0" sldId="272"/>
            <ac:spMk id="3" creationId="{00000000-0000-0000-0000-000000000000}"/>
          </ac:spMkLst>
        </pc:spChg>
        <pc:picChg chg="mod">
          <ac:chgData name="Marcin Stasz" userId="S::256101@uwr.edu.pl::3ca28dd4-862b-42ed-b212-3490584f9377" providerId="AD" clId="Web-{D9FAEE8D-D70C-E07E-05E0-C2217F78FBD9}" dt="2019-03-04T01:15:51.971" v="413" actId="1076"/>
          <ac:picMkLst>
            <pc:docMk/>
            <pc:sldMk cId="0" sldId="272"/>
            <ac:picMk id="4" creationId="{00000000-0000-0000-0000-000000000000}"/>
          </ac:picMkLst>
        </pc:picChg>
      </pc:sldChg>
      <pc:sldChg chg="addSp delSp modSp del">
        <pc:chgData name="Marcin Stasz" userId="S::256101@uwr.edu.pl::3ca28dd4-862b-42ed-b212-3490584f9377" providerId="AD" clId="Web-{D9FAEE8D-D70C-E07E-05E0-C2217F78FBD9}" dt="2019-03-04T01:19:26.308" v="501"/>
        <pc:sldMkLst>
          <pc:docMk/>
          <pc:sldMk cId="0" sldId="288"/>
        </pc:sldMkLst>
        <pc:spChg chg="add del mod">
          <ac:chgData name="Marcin Stasz" userId="S::256101@uwr.edu.pl::3ca28dd4-862b-42ed-b212-3490584f9377" providerId="AD" clId="Web-{D9FAEE8D-D70C-E07E-05E0-C2217F78FBD9}" dt="2019-03-04T01:17:37.225" v="477"/>
          <ac:spMkLst>
            <pc:docMk/>
            <pc:sldMk cId="0" sldId="288"/>
            <ac:spMk id="4" creationId="{88FD36BE-B688-42A1-8C66-664FB17333D7}"/>
          </ac:spMkLst>
        </pc:spChg>
        <pc:picChg chg="del">
          <ac:chgData name="Marcin Stasz" userId="S::256101@uwr.edu.pl::3ca28dd4-862b-42ed-b212-3490584f9377" providerId="AD" clId="Web-{D9FAEE8D-D70C-E07E-05E0-C2217F78FBD9}" dt="2019-03-04T01:17:22.792" v="475"/>
          <ac:picMkLst>
            <pc:docMk/>
            <pc:sldMk cId="0" sldId="288"/>
            <ac:picMk id="1026" creationId="{00000000-0000-0000-0000-000000000000}"/>
          </ac:picMkLst>
        </pc:picChg>
        <pc:picChg chg="mod">
          <ac:chgData name="Marcin Stasz" userId="S::256101@uwr.edu.pl::3ca28dd4-862b-42ed-b212-3490584f9377" providerId="AD" clId="Web-{D9FAEE8D-D70C-E07E-05E0-C2217F78FBD9}" dt="2019-03-04T01:17:42.996" v="478" actId="14100"/>
          <ac:picMkLst>
            <pc:docMk/>
            <pc:sldMk cId="0" sldId="288"/>
            <ac:picMk id="1027" creationId="{00000000-0000-0000-0000-000000000000}"/>
          </ac:picMkLst>
        </pc:picChg>
      </pc:sldChg>
      <pc:sldChg chg="modSp">
        <pc:chgData name="Marcin Stasz" userId="S::256101@uwr.edu.pl::3ca28dd4-862b-42ed-b212-3490584f9377" providerId="AD" clId="Web-{D9FAEE8D-D70C-E07E-05E0-C2217F78FBD9}" dt="2019-03-04T01:20:42.767" v="517" actId="20577"/>
        <pc:sldMkLst>
          <pc:docMk/>
          <pc:sldMk cId="2314585855" sldId="290"/>
        </pc:sldMkLst>
        <pc:spChg chg="mod">
          <ac:chgData name="Marcin Stasz" userId="S::256101@uwr.edu.pl::3ca28dd4-862b-42ed-b212-3490584f9377" providerId="AD" clId="Web-{D9FAEE8D-D70C-E07E-05E0-C2217F78FBD9}" dt="2019-03-04T01:20:42.767" v="517" actId="20577"/>
          <ac:spMkLst>
            <pc:docMk/>
            <pc:sldMk cId="2314585855" sldId="290"/>
            <ac:spMk id="3" creationId="{00000000-0000-0000-0000-000000000000}"/>
          </ac:spMkLst>
        </pc:spChg>
      </pc:sldChg>
      <pc:sldChg chg="delSp modSp">
        <pc:chgData name="Marcin Stasz" userId="S::256101@uwr.edu.pl::3ca28dd4-862b-42ed-b212-3490584f9377" providerId="AD" clId="Web-{D9FAEE8D-D70C-E07E-05E0-C2217F78FBD9}" dt="2019-03-04T01:19:52.159" v="514"/>
        <pc:sldMkLst>
          <pc:docMk/>
          <pc:sldMk cId="2315379585" sldId="291"/>
        </pc:sldMkLst>
        <pc:spChg chg="mod">
          <ac:chgData name="Marcin Stasz" userId="S::256101@uwr.edu.pl::3ca28dd4-862b-42ed-b212-3490584f9377" providerId="AD" clId="Web-{D9FAEE8D-D70C-E07E-05E0-C2217F78FBD9}" dt="2019-03-04T01:19:50.815" v="512" actId="20577"/>
          <ac:spMkLst>
            <pc:docMk/>
            <pc:sldMk cId="2315379585" sldId="291"/>
            <ac:spMk id="2" creationId="{00000000-0000-0000-0000-000000000000}"/>
          </ac:spMkLst>
        </pc:spChg>
        <pc:spChg chg="del">
          <ac:chgData name="Marcin Stasz" userId="S::256101@uwr.edu.pl::3ca28dd4-862b-42ed-b212-3490584f9377" providerId="AD" clId="Web-{D9FAEE8D-D70C-E07E-05E0-C2217F78FBD9}" dt="2019-03-04T01:19:52.159" v="514"/>
          <ac:spMkLst>
            <pc:docMk/>
            <pc:sldMk cId="2315379585" sldId="291"/>
            <ac:spMk id="3" creationId="{00000000-0000-0000-0000-000000000000}"/>
          </ac:spMkLst>
        </pc:spChg>
      </pc:sldChg>
      <pc:sldChg chg="modSp">
        <pc:chgData name="Marcin Stasz" userId="S::256101@uwr.edu.pl::3ca28dd4-862b-42ed-b212-3490584f9377" providerId="AD" clId="Web-{D9FAEE8D-D70C-E07E-05E0-C2217F78FBD9}" dt="2019-03-04T01:26:44.148" v="834" actId="20577"/>
        <pc:sldMkLst>
          <pc:docMk/>
          <pc:sldMk cId="1978529243" sldId="292"/>
        </pc:sldMkLst>
        <pc:spChg chg="mod">
          <ac:chgData name="Marcin Stasz" userId="S::256101@uwr.edu.pl::3ca28dd4-862b-42ed-b212-3490584f9377" providerId="AD" clId="Web-{D9FAEE8D-D70C-E07E-05E0-C2217F78FBD9}" dt="2019-03-04T01:26:44.148" v="834" actId="20577"/>
          <ac:spMkLst>
            <pc:docMk/>
            <pc:sldMk cId="1978529243" sldId="292"/>
            <ac:spMk id="3" creationId="{00000000-0000-0000-0000-000000000000}"/>
          </ac:spMkLst>
        </pc:spChg>
        <pc:picChg chg="mod">
          <ac:chgData name="Marcin Stasz" userId="S::256101@uwr.edu.pl::3ca28dd4-862b-42ed-b212-3490584f9377" providerId="AD" clId="Web-{D9FAEE8D-D70C-E07E-05E0-C2217F78FBD9}" dt="2019-03-04T01:24:57.044" v="693" actId="1076"/>
          <ac:picMkLst>
            <pc:docMk/>
            <pc:sldMk cId="1978529243" sldId="292"/>
            <ac:picMk id="3074" creationId="{00000000-0000-0000-0000-000000000000}"/>
          </ac:picMkLst>
        </pc:picChg>
      </pc:sldChg>
      <pc:sldChg chg="modSp">
        <pc:chgData name="Marcin Stasz" userId="S::256101@uwr.edu.pl::3ca28dd4-862b-42ed-b212-3490584f9377" providerId="AD" clId="Web-{D9FAEE8D-D70C-E07E-05E0-C2217F78FBD9}" dt="2019-03-04T01:30:02.991" v="891" actId="20577"/>
        <pc:sldMkLst>
          <pc:docMk/>
          <pc:sldMk cId="934709141" sldId="296"/>
        </pc:sldMkLst>
        <pc:spChg chg="mod">
          <ac:chgData name="Marcin Stasz" userId="S::256101@uwr.edu.pl::3ca28dd4-862b-42ed-b212-3490584f9377" providerId="AD" clId="Web-{D9FAEE8D-D70C-E07E-05E0-C2217F78FBD9}" dt="2019-03-04T01:30:02.991" v="891" actId="20577"/>
          <ac:spMkLst>
            <pc:docMk/>
            <pc:sldMk cId="934709141" sldId="296"/>
            <ac:spMk id="3" creationId="{00000000-0000-0000-0000-000000000000}"/>
          </ac:spMkLst>
        </pc:spChg>
      </pc:sldChg>
      <pc:sldChg chg="modSp">
        <pc:chgData name="Marcin Stasz" userId="S::256101@uwr.edu.pl::3ca28dd4-862b-42ed-b212-3490584f9377" providerId="AD" clId="Web-{D9FAEE8D-D70C-E07E-05E0-C2217F78FBD9}" dt="2019-03-04T01:26:55.524" v="836"/>
        <pc:sldMkLst>
          <pc:docMk/>
          <pc:sldMk cId="0" sldId="297"/>
        </pc:sldMkLst>
        <pc:graphicFrameChg chg="mod modGraphic">
          <ac:chgData name="Marcin Stasz" userId="S::256101@uwr.edu.pl::3ca28dd4-862b-42ed-b212-3490584f9377" providerId="AD" clId="Web-{D9FAEE8D-D70C-E07E-05E0-C2217F78FBD9}" dt="2019-03-04T01:26:55.524" v="836"/>
          <ac:graphicFrameMkLst>
            <pc:docMk/>
            <pc:sldMk cId="0" sldId="297"/>
            <ac:graphicFrameMk id="4" creationId="{00000000-0000-0000-0000-000000000000}"/>
          </ac:graphicFrameMkLst>
        </pc:graphicFrameChg>
      </pc:sldChg>
      <pc:sldChg chg="addSp delSp modSp new">
        <pc:chgData name="Marcin Stasz" userId="S::256101@uwr.edu.pl::3ca28dd4-862b-42ed-b212-3490584f9377" providerId="AD" clId="Web-{D9FAEE8D-D70C-E07E-05E0-C2217F78FBD9}" dt="2019-03-04T00:59:20.976" v="240" actId="1076"/>
        <pc:sldMkLst>
          <pc:docMk/>
          <pc:sldMk cId="960862977" sldId="299"/>
        </pc:sldMkLst>
        <pc:spChg chg="mod">
          <ac:chgData name="Marcin Stasz" userId="S::256101@uwr.edu.pl::3ca28dd4-862b-42ed-b212-3490584f9377" providerId="AD" clId="Web-{D9FAEE8D-D70C-E07E-05E0-C2217F78FBD9}" dt="2019-03-04T00:47:25.981" v="9" actId="20577"/>
          <ac:spMkLst>
            <pc:docMk/>
            <pc:sldMk cId="960862977" sldId="299"/>
            <ac:spMk id="2" creationId="{B1192ECA-86EA-4055-B880-4E9C2F1710A0}"/>
          </ac:spMkLst>
        </pc:spChg>
        <pc:spChg chg="del mod">
          <ac:chgData name="Marcin Stasz" userId="S::256101@uwr.edu.pl::3ca28dd4-862b-42ed-b212-3490584f9377" providerId="AD" clId="Web-{D9FAEE8D-D70C-E07E-05E0-C2217F78FBD9}" dt="2019-03-04T00:57:29.446" v="231"/>
          <ac:spMkLst>
            <pc:docMk/>
            <pc:sldMk cId="960862977" sldId="299"/>
            <ac:spMk id="3" creationId="{4A31C60F-08D4-42B6-95CD-DAC72856AC42}"/>
          </ac:spMkLst>
        </pc:spChg>
        <pc:graphicFrameChg chg="add mod ord modGraphic">
          <ac:chgData name="Marcin Stasz" userId="S::256101@uwr.edu.pl::3ca28dd4-862b-42ed-b212-3490584f9377" providerId="AD" clId="Web-{D9FAEE8D-D70C-E07E-05E0-C2217F78FBD9}" dt="2019-03-04T00:59:20.976" v="240" actId="1076"/>
          <ac:graphicFrameMkLst>
            <pc:docMk/>
            <pc:sldMk cId="960862977" sldId="299"/>
            <ac:graphicFrameMk id="4" creationId="{E484319E-E32E-48DC-B45D-1A980CA88371}"/>
          </ac:graphicFrameMkLst>
        </pc:graphicFrameChg>
      </pc:sldChg>
      <pc:sldChg chg="modSp new del">
        <pc:chgData name="Marcin Stasz" userId="S::256101@uwr.edu.pl::3ca28dd4-862b-42ed-b212-3490584f9377" providerId="AD" clId="Web-{D9FAEE8D-D70C-E07E-05E0-C2217F78FBD9}" dt="2019-03-04T01:03:18.319" v="296"/>
        <pc:sldMkLst>
          <pc:docMk/>
          <pc:sldMk cId="866508772" sldId="300"/>
        </pc:sldMkLst>
        <pc:spChg chg="mod">
          <ac:chgData name="Marcin Stasz" userId="S::256101@uwr.edu.pl::3ca28dd4-862b-42ed-b212-3490584f9377" providerId="AD" clId="Web-{D9FAEE8D-D70C-E07E-05E0-C2217F78FBD9}" dt="2019-03-04T01:03:15.194" v="295" actId="20577"/>
          <ac:spMkLst>
            <pc:docMk/>
            <pc:sldMk cId="866508772" sldId="300"/>
            <ac:spMk id="3" creationId="{7FD92E63-DD34-42CF-9DD6-D6411603A5B6}"/>
          </ac:spMkLst>
        </pc:spChg>
      </pc:sldChg>
      <pc:sldChg chg="addSp delSp modSp new">
        <pc:chgData name="Marcin Stasz" userId="S::256101@uwr.edu.pl::3ca28dd4-862b-42ed-b212-3490584f9377" providerId="AD" clId="Web-{D9FAEE8D-D70C-E07E-05E0-C2217F78FBD9}" dt="2019-03-04T01:19:16.243" v="500" actId="1076"/>
        <pc:sldMkLst>
          <pc:docMk/>
          <pc:sldMk cId="1247563248" sldId="300"/>
        </pc:sldMkLst>
        <pc:spChg chg="mod">
          <ac:chgData name="Marcin Stasz" userId="S::256101@uwr.edu.pl::3ca28dd4-862b-42ed-b212-3490584f9377" providerId="AD" clId="Web-{D9FAEE8D-D70C-E07E-05E0-C2217F78FBD9}" dt="2019-03-04T01:17:54.849" v="482" actId="20577"/>
          <ac:spMkLst>
            <pc:docMk/>
            <pc:sldMk cId="1247563248" sldId="300"/>
            <ac:spMk id="2" creationId="{4966D63C-620D-4610-AA0A-23DDECBF79BB}"/>
          </ac:spMkLst>
        </pc:spChg>
        <pc:spChg chg="del">
          <ac:chgData name="Marcin Stasz" userId="S::256101@uwr.edu.pl::3ca28dd4-862b-42ed-b212-3490584f9377" providerId="AD" clId="Web-{D9FAEE8D-D70C-E07E-05E0-C2217F78FBD9}" dt="2019-03-04T01:18:26.248" v="491"/>
          <ac:spMkLst>
            <pc:docMk/>
            <pc:sldMk cId="1247563248" sldId="300"/>
            <ac:spMk id="3" creationId="{1FB826FD-07CA-45E6-8BED-C6B7EEA17AE4}"/>
          </ac:spMkLst>
        </pc:spChg>
        <pc:picChg chg="add del">
          <ac:chgData name="Marcin Stasz" userId="S::256101@uwr.edu.pl::3ca28dd4-862b-42ed-b212-3490584f9377" providerId="AD" clId="Web-{D9FAEE8D-D70C-E07E-05E0-C2217F78FBD9}" dt="2019-03-04T01:18:06.170" v="486"/>
          <ac:picMkLst>
            <pc:docMk/>
            <pc:sldMk cId="1247563248" sldId="300"/>
            <ac:picMk id="5" creationId="{FABC759C-E681-4074-8074-4EF9A6755F01}"/>
          </ac:picMkLst>
        </pc:picChg>
        <pc:picChg chg="add del">
          <ac:chgData name="Marcin Stasz" userId="S::256101@uwr.edu.pl::3ca28dd4-862b-42ed-b212-3490584f9377" providerId="AD" clId="Web-{D9FAEE8D-D70C-E07E-05E0-C2217F78FBD9}" dt="2019-03-04T01:18:13.441" v="488"/>
          <ac:picMkLst>
            <pc:docMk/>
            <pc:sldMk cId="1247563248" sldId="300"/>
            <ac:picMk id="7" creationId="{FE40AE54-5186-4A3F-A2F3-E169F565FE29}"/>
          </ac:picMkLst>
        </pc:picChg>
        <pc:picChg chg="add del">
          <ac:chgData name="Marcin Stasz" userId="S::256101@uwr.edu.pl::3ca28dd4-862b-42ed-b212-3490584f9377" providerId="AD" clId="Web-{D9FAEE8D-D70C-E07E-05E0-C2217F78FBD9}" dt="2019-03-04T01:18:22.495" v="490"/>
          <ac:picMkLst>
            <pc:docMk/>
            <pc:sldMk cId="1247563248" sldId="300"/>
            <ac:picMk id="9" creationId="{AD2FEB6D-3A92-4D69-B344-C1802AB5C13A}"/>
          </ac:picMkLst>
        </pc:picChg>
        <pc:picChg chg="add mod">
          <ac:chgData name="Marcin Stasz" userId="S::256101@uwr.edu.pl::3ca28dd4-862b-42ed-b212-3490584f9377" providerId="AD" clId="Web-{D9FAEE8D-D70C-E07E-05E0-C2217F78FBD9}" dt="2019-03-04T01:19:16.243" v="500" actId="1076"/>
          <ac:picMkLst>
            <pc:docMk/>
            <pc:sldMk cId="1247563248" sldId="300"/>
            <ac:picMk id="11" creationId="{6528293F-97B7-455D-89F1-121882D4BA0D}"/>
          </ac:picMkLst>
        </pc:picChg>
      </pc:sldChg>
      <pc:sldChg chg="addSp new del">
        <pc:chgData name="Marcin Stasz" userId="S::256101@uwr.edu.pl::3ca28dd4-862b-42ed-b212-3490584f9377" providerId="AD" clId="Web-{D9FAEE8D-D70C-E07E-05E0-C2217F78FBD9}" dt="2019-03-04T01:13:13.721" v="343"/>
        <pc:sldMkLst>
          <pc:docMk/>
          <pc:sldMk cId="2015449764" sldId="300"/>
        </pc:sldMkLst>
        <pc:graphicFrameChg chg="add">
          <ac:chgData name="Marcin Stasz" userId="S::256101@uwr.edu.pl::3ca28dd4-862b-42ed-b212-3490584f9377" providerId="AD" clId="Web-{D9FAEE8D-D70C-E07E-05E0-C2217F78FBD9}" dt="2019-03-04T01:03:40.490" v="301"/>
          <ac:graphicFrameMkLst>
            <pc:docMk/>
            <pc:sldMk cId="2015449764" sldId="300"/>
            <ac:graphicFrameMk id="5" creationId="{855D12C8-9198-48F0-B329-2EF7425971C9}"/>
          </ac:graphicFrameMkLst>
        </pc:graphicFrameChg>
      </pc:sldChg>
      <pc:sldChg chg="addSp modSp new add del">
        <pc:chgData name="Marcin Stasz" userId="S::256101@uwr.edu.pl::3ca28dd4-862b-42ed-b212-3490584f9377" providerId="AD" clId="Web-{D9FAEE8D-D70C-E07E-05E0-C2217F78FBD9}" dt="2019-03-04T01:17:18.930" v="474"/>
        <pc:sldMkLst>
          <pc:docMk/>
          <pc:sldMk cId="3701736239" sldId="300"/>
        </pc:sldMkLst>
        <pc:spChg chg="mod">
          <ac:chgData name="Marcin Stasz" userId="S::256101@uwr.edu.pl::3ca28dd4-862b-42ed-b212-3490584f9377" providerId="AD" clId="Web-{D9FAEE8D-D70C-E07E-05E0-C2217F78FBD9}" dt="2019-03-04T01:14:45.216" v="351" actId="20577"/>
          <ac:spMkLst>
            <pc:docMk/>
            <pc:sldMk cId="3701736239" sldId="300"/>
            <ac:spMk id="2" creationId="{A0E114C3-5F24-40A2-B92F-9A3E126B17A8}"/>
          </ac:spMkLst>
        </pc:spChg>
        <pc:spChg chg="mod">
          <ac:chgData name="Marcin Stasz" userId="S::256101@uwr.edu.pl::3ca28dd4-862b-42ed-b212-3490584f9377" providerId="AD" clId="Web-{D9FAEE8D-D70C-E07E-05E0-C2217F78FBD9}" dt="2019-03-04T01:15:09.470" v="356" actId="20577"/>
          <ac:spMkLst>
            <pc:docMk/>
            <pc:sldMk cId="3701736239" sldId="300"/>
            <ac:spMk id="3" creationId="{6253D593-A21C-460F-A36C-8F5BE992099D}"/>
          </ac:spMkLst>
        </pc:spChg>
        <pc:picChg chg="add">
          <ac:chgData name="Marcin Stasz" userId="S::256101@uwr.edu.pl::3ca28dd4-862b-42ed-b212-3490584f9377" providerId="AD" clId="Web-{D9FAEE8D-D70C-E07E-05E0-C2217F78FBD9}" dt="2019-03-04T01:14:28.750" v="348"/>
          <ac:picMkLst>
            <pc:docMk/>
            <pc:sldMk cId="3701736239" sldId="300"/>
            <ac:picMk id="5" creationId="{D05316C9-5E39-4505-AF54-8742F3EBE6AF}"/>
          </ac:picMkLst>
        </pc:picChg>
      </pc:sldChg>
      <pc:sldChg chg="addSp delSp modSp new">
        <pc:chgData name="Marcin Stasz" userId="S::256101@uwr.edu.pl::3ca28dd4-862b-42ed-b212-3490584f9377" providerId="AD" clId="Web-{D9FAEE8D-D70C-E07E-05E0-C2217F78FBD9}" dt="2019-03-04T01:35:48.655" v="951" actId="1076"/>
        <pc:sldMkLst>
          <pc:docMk/>
          <pc:sldMk cId="2480379304" sldId="301"/>
        </pc:sldMkLst>
        <pc:spChg chg="mod">
          <ac:chgData name="Marcin Stasz" userId="S::256101@uwr.edu.pl::3ca28dd4-862b-42ed-b212-3490584f9377" providerId="AD" clId="Web-{D9FAEE8D-D70C-E07E-05E0-C2217F78FBD9}" dt="2019-03-04T01:34:28.076" v="946" actId="20577"/>
          <ac:spMkLst>
            <pc:docMk/>
            <pc:sldMk cId="2480379304" sldId="301"/>
            <ac:spMk id="2" creationId="{6E5833FE-84D8-43F2-A66A-C79CA84BB6FE}"/>
          </ac:spMkLst>
        </pc:spChg>
        <pc:spChg chg="del">
          <ac:chgData name="Marcin Stasz" userId="S::256101@uwr.edu.pl::3ca28dd4-862b-42ed-b212-3490584f9377" providerId="AD" clId="Web-{D9FAEE8D-D70C-E07E-05E0-C2217F78FBD9}" dt="2019-03-04T01:35:36.124" v="949"/>
          <ac:spMkLst>
            <pc:docMk/>
            <pc:sldMk cId="2480379304" sldId="301"/>
            <ac:spMk id="3" creationId="{542B622B-C4E6-4D5C-B806-ADFF1B800A1B}"/>
          </ac:spMkLst>
        </pc:spChg>
        <pc:picChg chg="add mod ord">
          <ac:chgData name="Marcin Stasz" userId="S::256101@uwr.edu.pl::3ca28dd4-862b-42ed-b212-3490584f9377" providerId="AD" clId="Web-{D9FAEE8D-D70C-E07E-05E0-C2217F78FBD9}" dt="2019-03-04T01:35:48.655" v="951" actId="1076"/>
          <ac:picMkLst>
            <pc:docMk/>
            <pc:sldMk cId="2480379304" sldId="301"/>
            <ac:picMk id="4" creationId="{1B9897E2-1316-4F65-A912-94E0DE54995E}"/>
          </ac:picMkLst>
        </pc:picChg>
      </pc:sldChg>
      <pc:sldChg chg="addSp delSp modSp new">
        <pc:chgData name="Marcin Stasz" userId="S::256101@uwr.edu.pl::3ca28dd4-862b-42ed-b212-3490584f9377" providerId="AD" clId="Web-{D9FAEE8D-D70C-E07E-05E0-C2217F78FBD9}" dt="2019-03-04T01:53:00.449" v="1317" actId="1076"/>
        <pc:sldMkLst>
          <pc:docMk/>
          <pc:sldMk cId="4127921055" sldId="302"/>
        </pc:sldMkLst>
        <pc:spChg chg="mod">
          <ac:chgData name="Marcin Stasz" userId="S::256101@uwr.edu.pl::3ca28dd4-862b-42ed-b212-3490584f9377" providerId="AD" clId="Web-{D9FAEE8D-D70C-E07E-05E0-C2217F78FBD9}" dt="2019-03-04T01:36:13.139" v="973" actId="20577"/>
          <ac:spMkLst>
            <pc:docMk/>
            <pc:sldMk cId="4127921055" sldId="302"/>
            <ac:spMk id="2" creationId="{A7FA9EC0-54A2-43D4-B99D-B05F70A559A4}"/>
          </ac:spMkLst>
        </pc:spChg>
        <pc:spChg chg="del mod">
          <ac:chgData name="Marcin Stasz" userId="S::256101@uwr.edu.pl::3ca28dd4-862b-42ed-b212-3490584f9377" providerId="AD" clId="Web-{D9FAEE8D-D70C-E07E-05E0-C2217F78FBD9}" dt="2019-03-04T01:51:06.044" v="1296"/>
          <ac:spMkLst>
            <pc:docMk/>
            <pc:sldMk cId="4127921055" sldId="302"/>
            <ac:spMk id="3" creationId="{C144622D-F161-46BC-89D2-1D350632D3E8}"/>
          </ac:spMkLst>
        </pc:spChg>
        <pc:graphicFrameChg chg="add mod modGraphic">
          <ac:chgData name="Marcin Stasz" userId="S::256101@uwr.edu.pl::3ca28dd4-862b-42ed-b212-3490584f9377" providerId="AD" clId="Web-{D9FAEE8D-D70C-E07E-05E0-C2217F78FBD9}" dt="2019-03-04T01:53:00.449" v="1317" actId="1076"/>
          <ac:graphicFrameMkLst>
            <pc:docMk/>
            <pc:sldMk cId="4127921055" sldId="302"/>
            <ac:graphicFrameMk id="4" creationId="{FBECE138-47D8-4C56-A9D1-8CEEAE600770}"/>
          </ac:graphicFrameMkLst>
        </pc:graphicFrameChg>
      </pc:sldChg>
      <pc:sldChg chg="modSp new">
        <pc:chgData name="Marcin Stasz" userId="S::256101@uwr.edu.pl::3ca28dd4-862b-42ed-b212-3490584f9377" providerId="AD" clId="Web-{D9FAEE8D-D70C-E07E-05E0-C2217F78FBD9}" dt="2019-03-04T02:08:23.600" v="1796" actId="20577"/>
        <pc:sldMkLst>
          <pc:docMk/>
          <pc:sldMk cId="912087417" sldId="303"/>
        </pc:sldMkLst>
        <pc:spChg chg="mod">
          <ac:chgData name="Marcin Stasz" userId="S::256101@uwr.edu.pl::3ca28dd4-862b-42ed-b212-3490584f9377" providerId="AD" clId="Web-{D9FAEE8D-D70C-E07E-05E0-C2217F78FBD9}" dt="2019-03-04T01:57:49.260" v="1343" actId="20577"/>
          <ac:spMkLst>
            <pc:docMk/>
            <pc:sldMk cId="912087417" sldId="303"/>
            <ac:spMk id="2" creationId="{FA903B2A-E5A0-4DCC-8513-02E938B4D9FB}"/>
          </ac:spMkLst>
        </pc:spChg>
        <pc:spChg chg="mod">
          <ac:chgData name="Marcin Stasz" userId="S::256101@uwr.edu.pl::3ca28dd4-862b-42ed-b212-3490584f9377" providerId="AD" clId="Web-{D9FAEE8D-D70C-E07E-05E0-C2217F78FBD9}" dt="2019-03-04T02:08:23.600" v="1796" actId="20577"/>
          <ac:spMkLst>
            <pc:docMk/>
            <pc:sldMk cId="912087417" sldId="303"/>
            <ac:spMk id="3" creationId="{992118BA-E3A4-4DA7-A6EB-8B81ECCF03D3}"/>
          </ac:spMkLst>
        </pc:spChg>
      </pc:sldChg>
      <pc:sldChg chg="new">
        <pc:chgData name="Marcin Stasz" userId="S::256101@uwr.edu.pl::3ca28dd4-862b-42ed-b212-3490584f9377" providerId="AD" clId="Web-{D9FAEE8D-D70C-E07E-05E0-C2217F78FBD9}" dt="2019-03-04T01:53:27.965" v="1318"/>
        <pc:sldMkLst>
          <pc:docMk/>
          <pc:sldMk cId="534986906" sldId="304"/>
        </pc:sldMkLst>
      </pc:sldChg>
      <pc:sldChg chg="new">
        <pc:chgData name="Marcin Stasz" userId="S::256101@uwr.edu.pl::3ca28dd4-862b-42ed-b212-3490584f9377" providerId="AD" clId="Web-{D9FAEE8D-D70C-E07E-05E0-C2217F78FBD9}" dt="2019-03-04T02:08:35.443" v="1799"/>
        <pc:sldMkLst>
          <pc:docMk/>
          <pc:sldMk cId="2859301489" sldId="305"/>
        </pc:sldMkLst>
      </pc:sldChg>
    </pc:docChg>
  </pc:docChgLst>
  <pc:docChgLst>
    <pc:chgData name="Marcin Stasz" userId="S::256101@uwr.edu.pl::3ca28dd4-862b-42ed-b212-3490584f9377" providerId="AD" clId="Web-{37B6F3D2-0A40-8D20-4BCF-E44E47BF9A04}"/>
    <pc:docChg chg="addSld delSld modSld">
      <pc:chgData name="Marcin Stasz" userId="S::256101@uwr.edu.pl::3ca28dd4-862b-42ed-b212-3490584f9377" providerId="AD" clId="Web-{37B6F3D2-0A40-8D20-4BCF-E44E47BF9A04}" dt="2019-03-04T04:12:57.450" v="1926" actId="20577"/>
      <pc:docMkLst>
        <pc:docMk/>
      </pc:docMkLst>
      <pc:sldChg chg="addSp delSp modSp">
        <pc:chgData name="Marcin Stasz" userId="S::256101@uwr.edu.pl::3ca28dd4-862b-42ed-b212-3490584f9377" providerId="AD" clId="Web-{37B6F3D2-0A40-8D20-4BCF-E44E47BF9A04}" dt="2019-03-04T02:52:25.073" v="24" actId="1076"/>
        <pc:sldMkLst>
          <pc:docMk/>
          <pc:sldMk cId="0" sldId="256"/>
        </pc:sldMkLst>
        <pc:spChg chg="mod">
          <ac:chgData name="Marcin Stasz" userId="S::256101@uwr.edu.pl::3ca28dd4-862b-42ed-b212-3490584f9377" providerId="AD" clId="Web-{37B6F3D2-0A40-8D20-4BCF-E44E47BF9A04}" dt="2019-03-04T02:51:49.932" v="9" actId="2057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arcin Stasz" userId="S::256101@uwr.edu.pl::3ca28dd4-862b-42ed-b212-3490584f9377" providerId="AD" clId="Web-{37B6F3D2-0A40-8D20-4BCF-E44E47BF9A04}" dt="2019-03-04T02:51:24.681" v="0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Marcin Stasz" userId="S::256101@uwr.edu.pl::3ca28dd4-862b-42ed-b212-3490584f9377" providerId="AD" clId="Web-{37B6F3D2-0A40-8D20-4BCF-E44E47BF9A04}" dt="2019-03-04T02:52:25.073" v="24" actId="1076"/>
          <ac:spMkLst>
            <pc:docMk/>
            <pc:sldMk cId="0" sldId="256"/>
            <ac:spMk id="5" creationId="{EE9A3F42-FE65-40FA-8BEB-9778BDE72F00}"/>
          </ac:spMkLst>
        </pc:spChg>
      </pc:sldChg>
      <pc:sldChg chg="modSp">
        <pc:chgData name="Marcin Stasz" userId="S::256101@uwr.edu.pl::3ca28dd4-862b-42ed-b212-3490584f9377" providerId="AD" clId="Web-{37B6F3D2-0A40-8D20-4BCF-E44E47BF9A04}" dt="2019-03-04T03:18:44.487" v="493" actId="1076"/>
        <pc:sldMkLst>
          <pc:docMk/>
          <pc:sldMk cId="4127921055" sldId="302"/>
        </pc:sldMkLst>
        <pc:graphicFrameChg chg="mod">
          <ac:chgData name="Marcin Stasz" userId="S::256101@uwr.edu.pl::3ca28dd4-862b-42ed-b212-3490584f9377" providerId="AD" clId="Web-{37B6F3D2-0A40-8D20-4BCF-E44E47BF9A04}" dt="2019-03-04T03:18:44.487" v="493" actId="1076"/>
          <ac:graphicFrameMkLst>
            <pc:docMk/>
            <pc:sldMk cId="4127921055" sldId="302"/>
            <ac:graphicFrameMk id="4" creationId="{FBECE138-47D8-4C56-A9D1-8CEEAE600770}"/>
          </ac:graphicFrameMkLst>
        </pc:graphicFrameChg>
      </pc:sldChg>
      <pc:sldChg chg="addSp delSp modSp">
        <pc:chgData name="Marcin Stasz" userId="S::256101@uwr.edu.pl::3ca28dd4-862b-42ed-b212-3490584f9377" providerId="AD" clId="Web-{37B6F3D2-0A40-8D20-4BCF-E44E47BF9A04}" dt="2019-03-04T03:18:06.837" v="489" actId="1076"/>
        <pc:sldMkLst>
          <pc:docMk/>
          <pc:sldMk cId="912087417" sldId="303"/>
        </pc:sldMkLst>
        <pc:spChg chg="mod">
          <ac:chgData name="Marcin Stasz" userId="S::256101@uwr.edu.pl::3ca28dd4-862b-42ed-b212-3490584f9377" providerId="AD" clId="Web-{37B6F3D2-0A40-8D20-4BCF-E44E47BF9A04}" dt="2019-03-04T03:14:01.741" v="461" actId="20577"/>
          <ac:spMkLst>
            <pc:docMk/>
            <pc:sldMk cId="912087417" sldId="303"/>
            <ac:spMk id="3" creationId="{992118BA-E3A4-4DA7-A6EB-8B81ECCF03D3}"/>
          </ac:spMkLst>
        </pc:spChg>
        <pc:graphicFrameChg chg="add del mod modGraphic">
          <ac:chgData name="Marcin Stasz" userId="S::256101@uwr.edu.pl::3ca28dd4-862b-42ed-b212-3490584f9377" providerId="AD" clId="Web-{37B6F3D2-0A40-8D20-4BCF-E44E47BF9A04}" dt="2019-03-04T03:15:01.660" v="470"/>
          <ac:graphicFrameMkLst>
            <pc:docMk/>
            <pc:sldMk cId="912087417" sldId="303"/>
            <ac:graphicFrameMk id="4" creationId="{28AF5ABC-C885-4816-8ECD-A109C42D6522}"/>
          </ac:graphicFrameMkLst>
        </pc:graphicFrameChg>
        <pc:graphicFrameChg chg="add del mod modGraphic">
          <ac:chgData name="Marcin Stasz" userId="S::256101@uwr.edu.pl::3ca28dd4-862b-42ed-b212-3490584f9377" providerId="AD" clId="Web-{37B6F3D2-0A40-8D20-4BCF-E44E47BF9A04}" dt="2019-03-04T03:15:55.143" v="475"/>
          <ac:graphicFrameMkLst>
            <pc:docMk/>
            <pc:sldMk cId="912087417" sldId="303"/>
            <ac:graphicFrameMk id="105" creationId="{975F7F5A-59D1-411D-B526-D3E80B6D8CA3}"/>
          </ac:graphicFrameMkLst>
        </pc:graphicFrameChg>
        <pc:graphicFrameChg chg="add mod modGraphic">
          <ac:chgData name="Marcin Stasz" userId="S::256101@uwr.edu.pl::3ca28dd4-862b-42ed-b212-3490584f9377" providerId="AD" clId="Web-{37B6F3D2-0A40-8D20-4BCF-E44E47BF9A04}" dt="2019-03-04T03:18:06.837" v="489" actId="1076"/>
          <ac:graphicFrameMkLst>
            <pc:docMk/>
            <pc:sldMk cId="912087417" sldId="303"/>
            <ac:graphicFrameMk id="164" creationId="{C42FB4D2-4329-46A5-8CB6-EC3D4C6A8FF3}"/>
          </ac:graphicFrameMkLst>
        </pc:graphicFrameChg>
      </pc:sldChg>
      <pc:sldChg chg="addSp delSp modSp">
        <pc:chgData name="Marcin Stasz" userId="S::256101@uwr.edu.pl::3ca28dd4-862b-42ed-b212-3490584f9377" providerId="AD" clId="Web-{37B6F3D2-0A40-8D20-4BCF-E44E47BF9A04}" dt="2019-03-04T03:59:23.106" v="1695" actId="14100"/>
        <pc:sldMkLst>
          <pc:docMk/>
          <pc:sldMk cId="534986906" sldId="304"/>
        </pc:sldMkLst>
        <pc:spChg chg="mod">
          <ac:chgData name="Marcin Stasz" userId="S::256101@uwr.edu.pl::3ca28dd4-862b-42ed-b212-3490584f9377" providerId="AD" clId="Web-{37B6F3D2-0A40-8D20-4BCF-E44E47BF9A04}" dt="2019-03-04T03:59:23.106" v="1695" actId="14100"/>
          <ac:spMkLst>
            <pc:docMk/>
            <pc:sldMk cId="534986906" sldId="304"/>
            <ac:spMk id="2" creationId="{9D7B01A3-5C1A-4D8D-A8F1-C54AFAEBFE85}"/>
          </ac:spMkLst>
        </pc:spChg>
        <pc:spChg chg="del mod">
          <ac:chgData name="Marcin Stasz" userId="S::256101@uwr.edu.pl::3ca28dd4-862b-42ed-b212-3490584f9377" providerId="AD" clId="Web-{37B6F3D2-0A40-8D20-4BCF-E44E47BF9A04}" dt="2019-03-04T03:56:47.400" v="1655"/>
          <ac:spMkLst>
            <pc:docMk/>
            <pc:sldMk cId="534986906" sldId="304"/>
            <ac:spMk id="3" creationId="{D94E035B-7416-44FF-A02C-6E1BB4DE206B}"/>
          </ac:spMkLst>
        </pc:spChg>
        <pc:graphicFrameChg chg="add mod ord modGraphic">
          <ac:chgData name="Marcin Stasz" userId="S::256101@uwr.edu.pl::3ca28dd4-862b-42ed-b212-3490584f9377" providerId="AD" clId="Web-{37B6F3D2-0A40-8D20-4BCF-E44E47BF9A04}" dt="2019-03-04T03:57:31.885" v="1662" actId="1076"/>
          <ac:graphicFrameMkLst>
            <pc:docMk/>
            <pc:sldMk cId="534986906" sldId="304"/>
            <ac:graphicFrameMk id="4" creationId="{25DEE49F-1B46-4025-8423-47FA5ACC3609}"/>
          </ac:graphicFrameMkLst>
        </pc:graphicFrameChg>
      </pc:sldChg>
      <pc:sldChg chg="modSp">
        <pc:chgData name="Marcin Stasz" userId="S::256101@uwr.edu.pl::3ca28dd4-862b-42ed-b212-3490584f9377" providerId="AD" clId="Web-{37B6F3D2-0A40-8D20-4BCF-E44E47BF9A04}" dt="2019-03-04T03:18:24.333" v="491" actId="1076"/>
        <pc:sldMkLst>
          <pc:docMk/>
          <pc:sldMk cId="2859301489" sldId="305"/>
        </pc:sldMkLst>
        <pc:spChg chg="mod">
          <ac:chgData name="Marcin Stasz" userId="S::256101@uwr.edu.pl::3ca28dd4-862b-42ed-b212-3490584f9377" providerId="AD" clId="Web-{37B6F3D2-0A40-8D20-4BCF-E44E47BF9A04}" dt="2019-03-04T03:04:30.009" v="171" actId="20577"/>
          <ac:spMkLst>
            <pc:docMk/>
            <pc:sldMk cId="2859301489" sldId="305"/>
            <ac:spMk id="2" creationId="{AB8A8F7B-A07B-453E-B24D-3AAA90A8A511}"/>
          </ac:spMkLst>
        </pc:spChg>
        <pc:spChg chg="mod">
          <ac:chgData name="Marcin Stasz" userId="S::256101@uwr.edu.pl::3ca28dd4-862b-42ed-b212-3490584f9377" providerId="AD" clId="Web-{37B6F3D2-0A40-8D20-4BCF-E44E47BF9A04}" dt="2019-03-04T03:18:24.333" v="491" actId="1076"/>
          <ac:spMkLst>
            <pc:docMk/>
            <pc:sldMk cId="2859301489" sldId="305"/>
            <ac:spMk id="3" creationId="{B6B40234-2D8B-410F-B0B8-6A02D46A09BA}"/>
          </ac:spMkLst>
        </pc:spChg>
      </pc:sldChg>
      <pc:sldChg chg="addSp delSp modSp new">
        <pc:chgData name="Marcin Stasz" userId="S::256101@uwr.edu.pl::3ca28dd4-862b-42ed-b212-3490584f9377" providerId="AD" clId="Web-{37B6F3D2-0A40-8D20-4BCF-E44E47BF9A04}" dt="2019-03-04T03:49:55.470" v="1387" actId="14100"/>
        <pc:sldMkLst>
          <pc:docMk/>
          <pc:sldMk cId="1292054943" sldId="306"/>
        </pc:sldMkLst>
        <pc:spChg chg="mod">
          <ac:chgData name="Marcin Stasz" userId="S::256101@uwr.edu.pl::3ca28dd4-862b-42ed-b212-3490584f9377" providerId="AD" clId="Web-{37B6F3D2-0A40-8D20-4BCF-E44E47BF9A04}" dt="2019-03-04T03:20:24.118" v="523" actId="20577"/>
          <ac:spMkLst>
            <pc:docMk/>
            <pc:sldMk cId="1292054943" sldId="306"/>
            <ac:spMk id="2" creationId="{0964B773-D272-4654-AC4D-4DC402806CAD}"/>
          </ac:spMkLst>
        </pc:spChg>
        <pc:spChg chg="del mod">
          <ac:chgData name="Marcin Stasz" userId="S::256101@uwr.edu.pl::3ca28dd4-862b-42ed-b212-3490584f9377" providerId="AD" clId="Web-{37B6F3D2-0A40-8D20-4BCF-E44E47BF9A04}" dt="2019-03-04T03:49:41.283" v="1382"/>
          <ac:spMkLst>
            <pc:docMk/>
            <pc:sldMk cId="1292054943" sldId="306"/>
            <ac:spMk id="3" creationId="{C7F3DC16-4AA6-4981-9C24-865847E3AD54}"/>
          </ac:spMkLst>
        </pc:spChg>
        <pc:graphicFrameChg chg="add mod modGraphic">
          <ac:chgData name="Marcin Stasz" userId="S::256101@uwr.edu.pl::3ca28dd4-862b-42ed-b212-3490584f9377" providerId="AD" clId="Web-{37B6F3D2-0A40-8D20-4BCF-E44E47BF9A04}" dt="2019-03-04T03:49:55.470" v="1387" actId="14100"/>
          <ac:graphicFrameMkLst>
            <pc:docMk/>
            <pc:sldMk cId="1292054943" sldId="306"/>
            <ac:graphicFrameMk id="4" creationId="{A42B5260-846E-4008-9695-B9F12ABA48A4}"/>
          </ac:graphicFrameMkLst>
        </pc:graphicFrameChg>
      </pc:sldChg>
      <pc:sldChg chg="modSp new">
        <pc:chgData name="Marcin Stasz" userId="S::256101@uwr.edu.pl::3ca28dd4-862b-42ed-b212-3490584f9377" providerId="AD" clId="Web-{37B6F3D2-0A40-8D20-4BCF-E44E47BF9A04}" dt="2019-03-04T04:12:55.606" v="1924" actId="20577"/>
        <pc:sldMkLst>
          <pc:docMk/>
          <pc:sldMk cId="2124391332" sldId="307"/>
        </pc:sldMkLst>
        <pc:spChg chg="mod">
          <ac:chgData name="Marcin Stasz" userId="S::256101@uwr.edu.pl::3ca28dd4-862b-42ed-b212-3490584f9377" providerId="AD" clId="Web-{37B6F3D2-0A40-8D20-4BCF-E44E47BF9A04}" dt="2019-03-04T03:37:16.239" v="1051" actId="1076"/>
          <ac:spMkLst>
            <pc:docMk/>
            <pc:sldMk cId="2124391332" sldId="307"/>
            <ac:spMk id="2" creationId="{FB3C70E9-5A50-4223-8DEF-B40E14DC2CE4}"/>
          </ac:spMkLst>
        </pc:spChg>
        <pc:spChg chg="mod">
          <ac:chgData name="Marcin Stasz" userId="S::256101@uwr.edu.pl::3ca28dd4-862b-42ed-b212-3490584f9377" providerId="AD" clId="Web-{37B6F3D2-0A40-8D20-4BCF-E44E47BF9A04}" dt="2019-03-04T04:12:55.606" v="1924" actId="20577"/>
          <ac:spMkLst>
            <pc:docMk/>
            <pc:sldMk cId="2124391332" sldId="307"/>
            <ac:spMk id="3" creationId="{86947E63-2080-4C27-BD55-AFC370EE22A8}"/>
          </ac:spMkLst>
        </pc:spChg>
      </pc:sldChg>
      <pc:sldChg chg="new">
        <pc:chgData name="Marcin Stasz" userId="S::256101@uwr.edu.pl::3ca28dd4-862b-42ed-b212-3490584f9377" providerId="AD" clId="Web-{37B6F3D2-0A40-8D20-4BCF-E44E47BF9A04}" dt="2019-03-04T03:51:15.034" v="1388"/>
        <pc:sldMkLst>
          <pc:docMk/>
          <pc:sldMk cId="1346273576" sldId="308"/>
        </pc:sldMkLst>
      </pc:sldChg>
      <pc:sldChg chg="addSp delSp modSp new">
        <pc:chgData name="Marcin Stasz" userId="S::256101@uwr.edu.pl::3ca28dd4-862b-42ed-b212-3490584f9377" providerId="AD" clId="Web-{37B6F3D2-0A40-8D20-4BCF-E44E47BF9A04}" dt="2019-03-04T04:12:13.684" v="1909"/>
        <pc:sldMkLst>
          <pc:docMk/>
          <pc:sldMk cId="1773778101" sldId="309"/>
        </pc:sldMkLst>
        <pc:spChg chg="mod">
          <ac:chgData name="Marcin Stasz" userId="S::256101@uwr.edu.pl::3ca28dd4-862b-42ed-b212-3490584f9377" providerId="AD" clId="Web-{37B6F3D2-0A40-8D20-4BCF-E44E47BF9A04}" dt="2019-03-04T04:06:54.896" v="1703" actId="20577"/>
          <ac:spMkLst>
            <pc:docMk/>
            <pc:sldMk cId="1773778101" sldId="309"/>
            <ac:spMk id="2" creationId="{851E18F2-3AA6-46B7-93F5-5F0681070E05}"/>
          </ac:spMkLst>
        </pc:spChg>
        <pc:spChg chg="del mod">
          <ac:chgData name="Marcin Stasz" userId="S::256101@uwr.edu.pl::3ca28dd4-862b-42ed-b212-3490584f9377" providerId="AD" clId="Web-{37B6F3D2-0A40-8D20-4BCF-E44E47BF9A04}" dt="2019-03-04T04:12:13.684" v="1909"/>
          <ac:spMkLst>
            <pc:docMk/>
            <pc:sldMk cId="1773778101" sldId="309"/>
            <ac:spMk id="3" creationId="{7163869D-2496-4450-8381-22A3192B3573}"/>
          </ac:spMkLst>
        </pc:spChg>
        <pc:graphicFrameChg chg="add">
          <ac:chgData name="Marcin Stasz" userId="S::256101@uwr.edu.pl::3ca28dd4-862b-42ed-b212-3490584f9377" providerId="AD" clId="Web-{37B6F3D2-0A40-8D20-4BCF-E44E47BF9A04}" dt="2019-03-04T04:12:13.684" v="1909"/>
          <ac:graphicFrameMkLst>
            <pc:docMk/>
            <pc:sldMk cId="1773778101" sldId="309"/>
            <ac:graphicFrameMk id="4" creationId="{6EA5474A-9A30-493F-A151-EE1258B96785}"/>
          </ac:graphicFrameMkLst>
        </pc:graphicFrameChg>
      </pc:sldChg>
      <pc:sldChg chg="addSp delSp modSp new del">
        <pc:chgData name="Marcin Stasz" userId="S::256101@uwr.edu.pl::3ca28dd4-862b-42ed-b212-3490584f9377" providerId="AD" clId="Web-{37B6F3D2-0A40-8D20-4BCF-E44E47BF9A04}" dt="2019-03-04T04:06:37.896" v="1700"/>
        <pc:sldMkLst>
          <pc:docMk/>
          <pc:sldMk cId="1853976991" sldId="309"/>
        </pc:sldMkLst>
        <pc:spChg chg="del">
          <ac:chgData name="Marcin Stasz" userId="S::256101@uwr.edu.pl::3ca28dd4-862b-42ed-b212-3490584f9377" providerId="AD" clId="Web-{37B6F3D2-0A40-8D20-4BCF-E44E47BF9A04}" dt="2019-03-04T04:04:03.565" v="1697"/>
          <ac:spMkLst>
            <pc:docMk/>
            <pc:sldMk cId="1853976991" sldId="309"/>
            <ac:spMk id="3" creationId="{31534DB6-DFF2-4B9D-B937-E77B5B7FE925}"/>
          </ac:spMkLst>
        </pc:spChg>
        <pc:graphicFrameChg chg="add mod ord modGraphic">
          <ac:chgData name="Marcin Stasz" userId="S::256101@uwr.edu.pl::3ca28dd4-862b-42ed-b212-3490584f9377" providerId="AD" clId="Web-{37B6F3D2-0A40-8D20-4BCF-E44E47BF9A04}" dt="2019-03-04T04:04:36.018" v="1699"/>
          <ac:graphicFrameMkLst>
            <pc:docMk/>
            <pc:sldMk cId="1853976991" sldId="309"/>
            <ac:graphicFrameMk id="4" creationId="{97807E24-2A22-49C1-B831-6A6AF8866F09}"/>
          </ac:graphicFrameMkLst>
        </pc:graphicFrameChg>
      </pc:sldChg>
      <pc:sldChg chg="modSp new">
        <pc:chgData name="Marcin Stasz" userId="S::256101@uwr.edu.pl::3ca28dd4-862b-42ed-b212-3490584f9377" providerId="AD" clId="Web-{37B6F3D2-0A40-8D20-4BCF-E44E47BF9A04}" dt="2019-03-04T04:07:31.225" v="1712" actId="20577"/>
        <pc:sldMkLst>
          <pc:docMk/>
          <pc:sldMk cId="2519228044" sldId="310"/>
        </pc:sldMkLst>
        <pc:spChg chg="mod">
          <ac:chgData name="Marcin Stasz" userId="S::256101@uwr.edu.pl::3ca28dd4-862b-42ed-b212-3490584f9377" providerId="AD" clId="Web-{37B6F3D2-0A40-8D20-4BCF-E44E47BF9A04}" dt="2019-03-04T04:07:31.225" v="1712" actId="20577"/>
          <ac:spMkLst>
            <pc:docMk/>
            <pc:sldMk cId="2519228044" sldId="310"/>
            <ac:spMk id="2" creationId="{02DB6BEB-F7FB-4837-BDB0-1474AF900263}"/>
          </ac:spMkLst>
        </pc:spChg>
        <pc:spChg chg="mod">
          <ac:chgData name="Marcin Stasz" userId="S::256101@uwr.edu.pl::3ca28dd4-862b-42ed-b212-3490584f9377" providerId="AD" clId="Web-{37B6F3D2-0A40-8D20-4BCF-E44E47BF9A04}" dt="2019-03-04T04:07:22.694" v="1709"/>
          <ac:spMkLst>
            <pc:docMk/>
            <pc:sldMk cId="2519228044" sldId="310"/>
            <ac:spMk id="3" creationId="{03213F71-9F8E-4527-ACE3-0663B7D38788}"/>
          </ac:spMkLst>
        </pc:spChg>
      </pc:sldChg>
      <pc:sldChg chg="modSp new">
        <pc:chgData name="Marcin Stasz" userId="S::256101@uwr.edu.pl::3ca28dd4-862b-42ed-b212-3490584f9377" providerId="AD" clId="Web-{37B6F3D2-0A40-8D20-4BCF-E44E47BF9A04}" dt="2019-03-04T04:07:40.460" v="1714" actId="20577"/>
        <pc:sldMkLst>
          <pc:docMk/>
          <pc:sldMk cId="1266513945" sldId="311"/>
        </pc:sldMkLst>
        <pc:spChg chg="mod">
          <ac:chgData name="Marcin Stasz" userId="S::256101@uwr.edu.pl::3ca28dd4-862b-42ed-b212-3490584f9377" providerId="AD" clId="Web-{37B6F3D2-0A40-8D20-4BCF-E44E47BF9A04}" dt="2019-03-04T04:07:40.460" v="1714" actId="20577"/>
          <ac:spMkLst>
            <pc:docMk/>
            <pc:sldMk cId="1266513945" sldId="311"/>
            <ac:spMk id="2" creationId="{6334A522-C333-4999-A7B2-DF97C9AE907B}"/>
          </ac:spMkLst>
        </pc:spChg>
      </pc:sldChg>
      <pc:sldChg chg="modSp new">
        <pc:chgData name="Marcin Stasz" userId="S::256101@uwr.edu.pl::3ca28dd4-862b-42ed-b212-3490584f9377" providerId="AD" clId="Web-{37B6F3D2-0A40-8D20-4BCF-E44E47BF9A04}" dt="2019-03-04T04:09:22.712" v="1719" actId="20577"/>
        <pc:sldMkLst>
          <pc:docMk/>
          <pc:sldMk cId="4159825574" sldId="312"/>
        </pc:sldMkLst>
        <pc:spChg chg="mod">
          <ac:chgData name="Marcin Stasz" userId="S::256101@uwr.edu.pl::3ca28dd4-862b-42ed-b212-3490584f9377" providerId="AD" clId="Web-{37B6F3D2-0A40-8D20-4BCF-E44E47BF9A04}" dt="2019-03-04T04:09:22.712" v="1719" actId="20577"/>
          <ac:spMkLst>
            <pc:docMk/>
            <pc:sldMk cId="4159825574" sldId="312"/>
            <ac:spMk id="2" creationId="{56EA183B-240D-465A-A92E-DE7C15CFA965}"/>
          </ac:spMkLst>
        </pc:spChg>
      </pc:sldChg>
    </pc:docChg>
  </pc:docChgLst>
  <pc:docChgLst>
    <pc:chgData name="Marcin Stasz" userId="S::256101@uwr.edu.pl::3ca28dd4-862b-42ed-b212-3490584f9377" providerId="AD" clId="Web-{3A8D6182-3F00-ED93-3BC5-ADE5B4C1DA44}"/>
    <pc:docChg chg="delSld modSld">
      <pc:chgData name="Marcin Stasz" userId="S::256101@uwr.edu.pl::3ca28dd4-862b-42ed-b212-3490584f9377" providerId="AD" clId="Web-{3A8D6182-3F00-ED93-3BC5-ADE5B4C1DA44}" dt="2019-03-04T04:51:27.339" v="679" actId="1076"/>
      <pc:docMkLst>
        <pc:docMk/>
      </pc:docMkLst>
      <pc:sldChg chg="addSp delSp modSp">
        <pc:chgData name="Marcin Stasz" userId="S::256101@uwr.edu.pl::3ca28dd4-862b-42ed-b212-3490584f9377" providerId="AD" clId="Web-{3A8D6182-3F00-ED93-3BC5-ADE5B4C1DA44}" dt="2019-03-04T04:20:40.121" v="17"/>
        <pc:sldMkLst>
          <pc:docMk/>
          <pc:sldMk cId="912087417" sldId="303"/>
        </pc:sldMkLst>
        <pc:spChg chg="mod">
          <ac:chgData name="Marcin Stasz" userId="S::256101@uwr.edu.pl::3ca28dd4-862b-42ed-b212-3490584f9377" providerId="AD" clId="Web-{3A8D6182-3F00-ED93-3BC5-ADE5B4C1DA44}" dt="2019-03-04T04:20:07.840" v="14" actId="20577"/>
          <ac:spMkLst>
            <pc:docMk/>
            <pc:sldMk cId="912087417" sldId="303"/>
            <ac:spMk id="3" creationId="{992118BA-E3A4-4DA7-A6EB-8B81ECCF03D3}"/>
          </ac:spMkLst>
        </pc:spChg>
        <pc:graphicFrameChg chg="add del">
          <ac:chgData name="Marcin Stasz" userId="S::256101@uwr.edu.pl::3ca28dd4-862b-42ed-b212-3490584f9377" providerId="AD" clId="Web-{3A8D6182-3F00-ED93-3BC5-ADE5B4C1DA44}" dt="2019-03-04T04:20:40.121" v="17"/>
          <ac:graphicFrameMkLst>
            <pc:docMk/>
            <pc:sldMk cId="912087417" sldId="303"/>
            <ac:graphicFrameMk id="164" creationId="{C42FB4D2-4329-46A5-8CB6-EC3D4C6A8FF3}"/>
          </ac:graphicFrameMkLst>
        </pc:graphicFrameChg>
      </pc:sldChg>
      <pc:sldChg chg="addSp delSp modSp">
        <pc:chgData name="Marcin Stasz" userId="S::256101@uwr.edu.pl::3ca28dd4-862b-42ed-b212-3490584f9377" providerId="AD" clId="Web-{3A8D6182-3F00-ED93-3BC5-ADE5B4C1DA44}" dt="2019-03-04T04:51:27.339" v="679" actId="1076"/>
        <pc:sldMkLst>
          <pc:docMk/>
          <pc:sldMk cId="2859301489" sldId="305"/>
        </pc:sldMkLst>
        <pc:spChg chg="mod">
          <ac:chgData name="Marcin Stasz" userId="S::256101@uwr.edu.pl::3ca28dd4-862b-42ed-b212-3490584f9377" providerId="AD" clId="Web-{3A8D6182-3F00-ED93-3BC5-ADE5B4C1DA44}" dt="2019-03-04T04:51:07.104" v="674" actId="20577"/>
          <ac:spMkLst>
            <pc:docMk/>
            <pc:sldMk cId="2859301489" sldId="305"/>
            <ac:spMk id="2" creationId="{AB8A8F7B-A07B-453E-B24D-3AAA90A8A511}"/>
          </ac:spMkLst>
        </pc:spChg>
        <pc:spChg chg="del">
          <ac:chgData name="Marcin Stasz" userId="S::256101@uwr.edu.pl::3ca28dd4-862b-42ed-b212-3490584f9377" providerId="AD" clId="Web-{3A8D6182-3F00-ED93-3BC5-ADE5B4C1DA44}" dt="2019-03-04T04:51:15.886" v="676"/>
          <ac:spMkLst>
            <pc:docMk/>
            <pc:sldMk cId="2859301489" sldId="305"/>
            <ac:spMk id="3" creationId="{B6B40234-2D8B-410F-B0B8-6A02D46A09BA}"/>
          </ac:spMkLst>
        </pc:spChg>
        <pc:graphicFrameChg chg="add mod modGraphic">
          <ac:chgData name="Marcin Stasz" userId="S::256101@uwr.edu.pl::3ca28dd4-862b-42ed-b212-3490584f9377" providerId="AD" clId="Web-{3A8D6182-3F00-ED93-3BC5-ADE5B4C1DA44}" dt="2019-03-04T04:51:27.339" v="679" actId="1076"/>
          <ac:graphicFrameMkLst>
            <pc:docMk/>
            <pc:sldMk cId="2859301489" sldId="305"/>
            <ac:graphicFrameMk id="5" creationId="{EB243040-D330-45A2-8059-A7F7B6292FD9}"/>
          </ac:graphicFrameMkLst>
        </pc:graphicFrameChg>
      </pc:sldChg>
      <pc:sldChg chg="del">
        <pc:chgData name="Marcin Stasz" userId="S::256101@uwr.edu.pl::3ca28dd4-862b-42ed-b212-3490584f9377" providerId="AD" clId="Web-{3A8D6182-3F00-ED93-3BC5-ADE5B4C1DA44}" dt="2019-03-04T04:50:37.776" v="669"/>
        <pc:sldMkLst>
          <pc:docMk/>
          <pc:sldMk cId="1346273576" sldId="308"/>
        </pc:sldMkLst>
      </pc:sldChg>
      <pc:sldChg chg="addSp delSp modSp">
        <pc:chgData name="Marcin Stasz" userId="S::256101@uwr.edu.pl::3ca28dd4-862b-42ed-b212-3490584f9377" providerId="AD" clId="Web-{3A8D6182-3F00-ED93-3BC5-ADE5B4C1DA44}" dt="2019-03-04T04:50:23.370" v="668"/>
        <pc:sldMkLst>
          <pc:docMk/>
          <pc:sldMk cId="2519228044" sldId="310"/>
        </pc:sldMkLst>
        <pc:spChg chg="mod">
          <ac:chgData name="Marcin Stasz" userId="S::256101@uwr.edu.pl::3ca28dd4-862b-42ed-b212-3490584f9377" providerId="AD" clId="Web-{3A8D6182-3F00-ED93-3BC5-ADE5B4C1DA44}" dt="2019-03-04T04:43:46.150" v="355" actId="20577"/>
          <ac:spMkLst>
            <pc:docMk/>
            <pc:sldMk cId="2519228044" sldId="310"/>
            <ac:spMk id="2" creationId="{02DB6BEB-F7FB-4837-BDB0-1474AF900263}"/>
          </ac:spMkLst>
        </pc:spChg>
        <pc:spChg chg="del mod">
          <ac:chgData name="Marcin Stasz" userId="S::256101@uwr.edu.pl::3ca28dd4-862b-42ed-b212-3490584f9377" providerId="AD" clId="Web-{3A8D6182-3F00-ED93-3BC5-ADE5B4C1DA44}" dt="2019-03-04T04:41:50.178" v="296"/>
          <ac:spMkLst>
            <pc:docMk/>
            <pc:sldMk cId="2519228044" sldId="310"/>
            <ac:spMk id="3" creationId="{03213F71-9F8E-4527-ACE3-0663B7D38788}"/>
          </ac:spMkLst>
        </pc:spChg>
        <pc:graphicFrameChg chg="add modGraphic">
          <ac:chgData name="Marcin Stasz" userId="S::256101@uwr.edu.pl::3ca28dd4-862b-42ed-b212-3490584f9377" providerId="AD" clId="Web-{3A8D6182-3F00-ED93-3BC5-ADE5B4C1DA44}" dt="2019-03-04T04:50:23.370" v="668"/>
          <ac:graphicFrameMkLst>
            <pc:docMk/>
            <pc:sldMk cId="2519228044" sldId="310"/>
            <ac:graphicFrameMk id="5" creationId="{8BBEAD81-565F-4778-96BE-AA412BF077FB}"/>
          </ac:graphicFrameMkLst>
        </pc:graphicFrameChg>
      </pc:sldChg>
      <pc:sldChg chg="addSp delSp modSp">
        <pc:chgData name="Marcin Stasz" userId="S::256101@uwr.edu.pl::3ca28dd4-862b-42ed-b212-3490584f9377" providerId="AD" clId="Web-{3A8D6182-3F00-ED93-3BC5-ADE5B4C1DA44}" dt="2019-03-04T04:50:12.729" v="667"/>
        <pc:sldMkLst>
          <pc:docMk/>
          <pc:sldMk cId="1266513945" sldId="311"/>
        </pc:sldMkLst>
        <pc:spChg chg="mod">
          <ac:chgData name="Marcin Stasz" userId="S::256101@uwr.edu.pl::3ca28dd4-862b-42ed-b212-3490584f9377" providerId="AD" clId="Web-{3A8D6182-3F00-ED93-3BC5-ADE5B4C1DA44}" dt="2019-03-04T04:43:39.868" v="350" actId="20577"/>
          <ac:spMkLst>
            <pc:docMk/>
            <pc:sldMk cId="1266513945" sldId="311"/>
            <ac:spMk id="2" creationId="{6334A522-C333-4999-A7B2-DF97C9AE907B}"/>
          </ac:spMkLst>
        </pc:spChg>
        <pc:spChg chg="del mod">
          <ac:chgData name="Marcin Stasz" userId="S::256101@uwr.edu.pl::3ca28dd4-862b-42ed-b212-3490584f9377" providerId="AD" clId="Web-{3A8D6182-3F00-ED93-3BC5-ADE5B4C1DA44}" dt="2019-03-04T04:46:01.463" v="465"/>
          <ac:spMkLst>
            <pc:docMk/>
            <pc:sldMk cId="1266513945" sldId="311"/>
            <ac:spMk id="3" creationId="{7749F873-E5C4-4E94-96DC-E353D36DE589}"/>
          </ac:spMkLst>
        </pc:spChg>
        <pc:graphicFrameChg chg="add modGraphic">
          <ac:chgData name="Marcin Stasz" userId="S::256101@uwr.edu.pl::3ca28dd4-862b-42ed-b212-3490584f9377" providerId="AD" clId="Web-{3A8D6182-3F00-ED93-3BC5-ADE5B4C1DA44}" dt="2019-03-04T04:50:12.729" v="667"/>
          <ac:graphicFrameMkLst>
            <pc:docMk/>
            <pc:sldMk cId="1266513945" sldId="311"/>
            <ac:graphicFrameMk id="5" creationId="{833CEC05-8A88-498E-900F-8CC344A3121F}"/>
          </ac:graphicFrameMkLst>
        </pc:graphicFrameChg>
      </pc:sldChg>
      <pc:sldChg chg="addSp delSp modSp">
        <pc:chgData name="Marcin Stasz" userId="S::256101@uwr.edu.pl::3ca28dd4-862b-42ed-b212-3490584f9377" providerId="AD" clId="Web-{3A8D6182-3F00-ED93-3BC5-ADE5B4C1DA44}" dt="2019-03-04T04:50:08.089" v="666" actId="14100"/>
        <pc:sldMkLst>
          <pc:docMk/>
          <pc:sldMk cId="4159825574" sldId="312"/>
        </pc:sldMkLst>
        <pc:spChg chg="del mod">
          <ac:chgData name="Marcin Stasz" userId="S::256101@uwr.edu.pl::3ca28dd4-862b-42ed-b212-3490584f9377" providerId="AD" clId="Web-{3A8D6182-3F00-ED93-3BC5-ADE5B4C1DA44}" dt="2019-03-04T04:49:49.948" v="664"/>
          <ac:spMkLst>
            <pc:docMk/>
            <pc:sldMk cId="4159825574" sldId="312"/>
            <ac:spMk id="3" creationId="{B2DA10D5-A65B-42AA-BBF6-BCEB518C0630}"/>
          </ac:spMkLst>
        </pc:spChg>
        <pc:graphicFrameChg chg="add mod ord modGraphic">
          <ac:chgData name="Marcin Stasz" userId="S::256101@uwr.edu.pl::3ca28dd4-862b-42ed-b212-3490584f9377" providerId="AD" clId="Web-{3A8D6182-3F00-ED93-3BC5-ADE5B4C1DA44}" dt="2019-03-04T04:50:08.089" v="666" actId="14100"/>
          <ac:graphicFrameMkLst>
            <pc:docMk/>
            <pc:sldMk cId="4159825574" sldId="312"/>
            <ac:graphicFrameMk id="4" creationId="{5444003C-F552-4CC9-884D-AA19A401D542}"/>
          </ac:graphicFrameMkLst>
        </pc:graphicFrameChg>
      </pc:sldChg>
    </pc:docChg>
  </pc:docChgLst>
  <pc:docChgLst>
    <pc:chgData name="Marcin Stasz" userId="S::256101@uwr.edu.pl::3ca28dd4-862b-42ed-b212-3490584f9377" providerId="AD" clId="Web-{78EDB6F8-03B4-C9B4-84A2-9028723BB1C8}"/>
    <pc:docChg chg="modSld">
      <pc:chgData name="Marcin Stasz" userId="S::256101@uwr.edu.pl::3ca28dd4-862b-42ed-b212-3490584f9377" providerId="AD" clId="Web-{78EDB6F8-03B4-C9B4-84A2-9028723BB1C8}" dt="2019-03-04T04:17:24.382" v="11" actId="1076"/>
      <pc:docMkLst>
        <pc:docMk/>
      </pc:docMkLst>
      <pc:sldChg chg="modSp">
        <pc:chgData name="Marcin Stasz" userId="S::256101@uwr.edu.pl::3ca28dd4-862b-42ed-b212-3490584f9377" providerId="AD" clId="Web-{78EDB6F8-03B4-C9B4-84A2-9028723BB1C8}" dt="2019-03-04T04:15:20.368" v="2" actId="1076"/>
        <pc:sldMkLst>
          <pc:docMk/>
          <pc:sldMk cId="0" sldId="256"/>
        </pc:sldMkLst>
        <pc:spChg chg="mod">
          <ac:chgData name="Marcin Stasz" userId="S::256101@uwr.edu.pl::3ca28dd4-862b-42ed-b212-3490584f9377" providerId="AD" clId="Web-{78EDB6F8-03B4-C9B4-84A2-9028723BB1C8}" dt="2019-03-04T04:15:20.368" v="2" actId="1076"/>
          <ac:spMkLst>
            <pc:docMk/>
            <pc:sldMk cId="0" sldId="256"/>
            <ac:spMk id="5" creationId="{EE9A3F42-FE65-40FA-8BEB-9778BDE72F00}"/>
          </ac:spMkLst>
        </pc:spChg>
      </pc:sldChg>
      <pc:sldChg chg="addSp delSp modSp">
        <pc:chgData name="Marcin Stasz" userId="S::256101@uwr.edu.pl::3ca28dd4-862b-42ed-b212-3490584f9377" providerId="AD" clId="Web-{78EDB6F8-03B4-C9B4-84A2-9028723BB1C8}" dt="2019-03-04T04:16:59.055" v="8"/>
        <pc:sldMkLst>
          <pc:docMk/>
          <pc:sldMk cId="2124391332" sldId="307"/>
        </pc:sldMkLst>
        <pc:spChg chg="del">
          <ac:chgData name="Marcin Stasz" userId="S::256101@uwr.edu.pl::3ca28dd4-862b-42ed-b212-3490584f9377" providerId="AD" clId="Web-{78EDB6F8-03B4-C9B4-84A2-9028723BB1C8}" dt="2019-03-04T04:16:35.039" v="4"/>
          <ac:spMkLst>
            <pc:docMk/>
            <pc:sldMk cId="2124391332" sldId="307"/>
            <ac:spMk id="2" creationId="{FB3C70E9-5A50-4223-8DEF-B40E14DC2CE4}"/>
          </ac:spMkLst>
        </pc:spChg>
        <pc:spChg chg="del">
          <ac:chgData name="Marcin Stasz" userId="S::256101@uwr.edu.pl::3ca28dd4-862b-42ed-b212-3490584f9377" providerId="AD" clId="Web-{78EDB6F8-03B4-C9B4-84A2-9028723BB1C8}" dt="2019-03-04T04:15:46.430" v="3"/>
          <ac:spMkLst>
            <pc:docMk/>
            <pc:sldMk cId="2124391332" sldId="307"/>
            <ac:spMk id="3" creationId="{86947E63-2080-4C27-BD55-AFC370EE22A8}"/>
          </ac:spMkLst>
        </pc:spChg>
        <pc:spChg chg="add del mod">
          <ac:chgData name="Marcin Stasz" userId="S::256101@uwr.edu.pl::3ca28dd4-862b-42ed-b212-3490584f9377" providerId="AD" clId="Web-{78EDB6F8-03B4-C9B4-84A2-9028723BB1C8}" dt="2019-03-04T04:16:41.367" v="5"/>
          <ac:spMkLst>
            <pc:docMk/>
            <pc:sldMk cId="2124391332" sldId="307"/>
            <ac:spMk id="204" creationId="{AD3FB133-B2A8-428B-8D51-ADB6FA3107E2}"/>
          </ac:spMkLst>
        </pc:spChg>
        <pc:graphicFrameChg chg="add mod ord modGraphic">
          <ac:chgData name="Marcin Stasz" userId="S::256101@uwr.edu.pl::3ca28dd4-862b-42ed-b212-3490584f9377" providerId="AD" clId="Web-{78EDB6F8-03B4-C9B4-84A2-9028723BB1C8}" dt="2019-03-04T04:16:59.055" v="8"/>
          <ac:graphicFrameMkLst>
            <pc:docMk/>
            <pc:sldMk cId="2124391332" sldId="307"/>
            <ac:graphicFrameMk id="4" creationId="{4CCA0B4C-17D1-40C7-BB0A-B41AACED1364}"/>
          </ac:graphicFrameMkLst>
        </pc:graphicFrameChg>
      </pc:sldChg>
      <pc:sldChg chg="modSp">
        <pc:chgData name="Marcin Stasz" userId="S::256101@uwr.edu.pl::3ca28dd4-862b-42ed-b212-3490584f9377" providerId="AD" clId="Web-{78EDB6F8-03B4-C9B4-84A2-9028723BB1C8}" dt="2019-03-04T04:17:24.382" v="11" actId="1076"/>
        <pc:sldMkLst>
          <pc:docMk/>
          <pc:sldMk cId="1773778101" sldId="309"/>
        </pc:sldMkLst>
        <pc:graphicFrameChg chg="mod modGraphic">
          <ac:chgData name="Marcin Stasz" userId="S::256101@uwr.edu.pl::3ca28dd4-862b-42ed-b212-3490584f9377" providerId="AD" clId="Web-{78EDB6F8-03B4-C9B4-84A2-9028723BB1C8}" dt="2019-03-04T04:17:24.382" v="11" actId="1076"/>
          <ac:graphicFrameMkLst>
            <pc:docMk/>
            <pc:sldMk cId="1773778101" sldId="309"/>
            <ac:graphicFrameMk id="4" creationId="{6EA5474A-9A30-493F-A151-EE1258B9678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ustynamielczarek5@wp.p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ustynamielczarek5@wp.pl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7E859-054E-4B82-AD12-7D83910D8508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36ACA778-5A0D-49D9-A2F6-1FE15E84B045}">
      <dgm:prSet phldrT="[Tekst]"/>
      <dgm:spPr/>
      <dgm:t>
        <a:bodyPr/>
        <a:lstStyle/>
        <a:p>
          <a:r>
            <a:rPr lang="pl-PL" sz="3000" dirty="0">
              <a:latin typeface="Franklin Gothic Book"/>
            </a:rPr>
            <a:t>Justyna </a:t>
          </a:r>
          <a:r>
            <a:rPr lang="pl-PL" sz="3000" dirty="0" err="1">
              <a:latin typeface="Franklin Gothic Book"/>
            </a:rPr>
            <a:t>Mielczarek-MikołajówPhD</a:t>
          </a:r>
          <a:r>
            <a:rPr lang="pl-PL" sz="3000" dirty="0">
              <a:latin typeface="Franklin Gothic Book"/>
            </a:rPr>
            <a:t> </a:t>
          </a:r>
          <a:endParaRPr lang="pl-PL" sz="3000" dirty="0">
            <a:latin typeface="Franklin Gothic Book"/>
            <a:hlinkClick xmlns:r="http://schemas.openxmlformats.org/officeDocument/2006/relationships" r:id="rId1"/>
          </a:endParaRPr>
        </a:p>
      </dgm:t>
    </dgm:pt>
    <dgm:pt modelId="{6A7AF689-A00F-457D-82B8-EDE9C7DB4162}" type="parTrans" cxnId="{A191F187-FDFB-40E6-A07E-FECEB71322B4}">
      <dgm:prSet/>
      <dgm:spPr/>
      <dgm:t>
        <a:bodyPr/>
        <a:lstStyle/>
        <a:p>
          <a:endParaRPr lang="pl-PL"/>
        </a:p>
      </dgm:t>
    </dgm:pt>
    <dgm:pt modelId="{6D58A82D-8CA5-4C20-9419-7D0F1B4B3BD9}" type="sibTrans" cxnId="{A191F187-FDFB-40E6-A07E-FECEB71322B4}">
      <dgm:prSet/>
      <dgm:spPr/>
      <dgm:t>
        <a:bodyPr/>
        <a:lstStyle/>
        <a:p>
          <a:endParaRPr lang="pl-PL"/>
        </a:p>
      </dgm:t>
    </dgm:pt>
    <dgm:pt modelId="{BEBE3038-0A27-4EF2-832A-2B40B1A73EB5}">
      <dgm:prSet phldrT="[Tekst]"/>
      <dgm:spPr/>
      <dgm:t>
        <a:bodyPr/>
        <a:lstStyle/>
        <a:p>
          <a:r>
            <a:rPr lang="pl-PL" sz="3000" dirty="0">
              <a:latin typeface="Franklin Gothic Book"/>
            </a:rPr>
            <a:t>https://prawo.uni.wroc.pl</a:t>
          </a:r>
        </a:p>
      </dgm:t>
    </dgm:pt>
    <dgm:pt modelId="{0AE9409F-37CC-41C1-891B-780A28C4D5A8}" type="parTrans" cxnId="{9513C389-9B5B-4DCA-8BE3-AAF96B22529F}">
      <dgm:prSet/>
      <dgm:spPr/>
    </dgm:pt>
    <dgm:pt modelId="{B9508341-BC43-4850-8306-A24485CE47B2}" type="sibTrans" cxnId="{9513C389-9B5B-4DCA-8BE3-AAF96B22529F}">
      <dgm:prSet/>
      <dgm:spPr/>
    </dgm:pt>
    <dgm:pt modelId="{0473AFBF-4D1A-4F96-941E-BBA683146F71}">
      <dgm:prSet phldrT="[Tekst]"/>
      <dgm:spPr/>
      <dgm:t>
        <a:bodyPr/>
        <a:lstStyle/>
        <a:p>
          <a:r>
            <a:rPr lang="pl-PL" sz="3000" dirty="0" err="1">
              <a:latin typeface="Franklin Gothic Book"/>
            </a:rPr>
            <a:t>Please</a:t>
          </a:r>
          <a:r>
            <a:rPr lang="pl-PL" sz="3000" dirty="0">
              <a:latin typeface="Franklin Gothic Book"/>
            </a:rPr>
            <a:t> </a:t>
          </a:r>
          <a:r>
            <a:rPr lang="pl-PL" sz="3000" dirty="0" err="1">
              <a:latin typeface="Franklin Gothic Book"/>
            </a:rPr>
            <a:t>check</a:t>
          </a:r>
          <a:r>
            <a:rPr lang="pl-PL" sz="3000" dirty="0">
              <a:latin typeface="Franklin Gothic Book"/>
            </a:rPr>
            <a:t> out </a:t>
          </a:r>
          <a:r>
            <a:rPr lang="pl-PL" sz="3000" dirty="0" err="1">
              <a:latin typeface="Franklin Gothic Book"/>
            </a:rPr>
            <a:t>our</a:t>
          </a:r>
          <a:r>
            <a:rPr lang="pl-PL" sz="3000" dirty="0">
              <a:latin typeface="Franklin Gothic Book"/>
            </a:rPr>
            <a:t> </a:t>
          </a:r>
          <a:r>
            <a:rPr lang="pl-PL" sz="3000" dirty="0" err="1">
              <a:latin typeface="Franklin Gothic Book"/>
            </a:rPr>
            <a:t>pages</a:t>
          </a:r>
          <a:r>
            <a:rPr lang="pl-PL" sz="3000" dirty="0">
              <a:latin typeface="Franklin Gothic Book"/>
            </a:rPr>
            <a:t> on </a:t>
          </a:r>
          <a:r>
            <a:rPr lang="pl-PL" sz="3000" dirty="0" err="1">
              <a:latin typeface="Franklin Gothic Book"/>
            </a:rPr>
            <a:t>University</a:t>
          </a:r>
          <a:r>
            <a:rPr lang="pl-PL" sz="3000" dirty="0">
              <a:latin typeface="Franklin Gothic Book"/>
            </a:rPr>
            <a:t> </a:t>
          </a:r>
          <a:r>
            <a:rPr lang="pl-PL" sz="3000" dirty="0" err="1">
              <a:latin typeface="Franklin Gothic Book"/>
            </a:rPr>
            <a:t>website</a:t>
          </a:r>
          <a:r>
            <a:rPr lang="pl-PL" sz="3000" dirty="0">
              <a:latin typeface="Franklin Gothic Book"/>
            </a:rPr>
            <a:t> for </a:t>
          </a:r>
          <a:r>
            <a:rPr lang="pl-PL" sz="3000" dirty="0" err="1">
              <a:latin typeface="Franklin Gothic Book"/>
            </a:rPr>
            <a:t>more</a:t>
          </a:r>
          <a:r>
            <a:rPr lang="pl-PL" sz="3000" dirty="0">
              <a:latin typeface="Franklin Gothic Book"/>
            </a:rPr>
            <a:t> </a:t>
          </a:r>
          <a:r>
            <a:rPr lang="pl-PL" sz="3000" dirty="0" err="1">
              <a:latin typeface="Franklin Gothic Book"/>
            </a:rPr>
            <a:t>details</a:t>
          </a:r>
          <a:endParaRPr lang="pl-PL" sz="3000" dirty="0">
            <a:latin typeface="Franklin Gothic Book"/>
          </a:endParaRPr>
        </a:p>
      </dgm:t>
    </dgm:pt>
    <dgm:pt modelId="{CE83EBBD-5521-4A89-8DEF-6952C2206CEE}" type="parTrans" cxnId="{7C3FE0C8-C6FF-4BF5-ABB4-92F64C6B3A01}">
      <dgm:prSet/>
      <dgm:spPr/>
    </dgm:pt>
    <dgm:pt modelId="{AE13BACC-1E7E-41CE-A833-D1C632CDA28F}" type="sibTrans" cxnId="{7C3FE0C8-C6FF-4BF5-ABB4-92F64C6B3A01}">
      <dgm:prSet/>
      <dgm:spPr/>
    </dgm:pt>
    <dgm:pt modelId="{57197862-83C5-4D73-B1C9-5E6777B11033}">
      <dgm:prSet phldrT="[Tekst]"/>
      <dgm:spPr/>
      <dgm:t>
        <a:bodyPr/>
        <a:lstStyle/>
        <a:p>
          <a:r>
            <a:rPr lang="pl-PL" sz="3000">
              <a:latin typeface="Franklin Gothic Book"/>
            </a:rPr>
            <a:t>marcin.stasz@uwr.edu.pl</a:t>
          </a:r>
        </a:p>
      </dgm:t>
    </dgm:pt>
    <dgm:pt modelId="{A6742A67-ED21-4889-920C-32A7D55C28D7}" type="parTrans" cxnId="{EABE3CE8-B36B-4A87-9E82-619527ABD8F0}">
      <dgm:prSet/>
      <dgm:spPr/>
    </dgm:pt>
    <dgm:pt modelId="{DB482015-7410-4B92-B194-CECD7C201CA7}" type="sibTrans" cxnId="{EABE3CE8-B36B-4A87-9E82-619527ABD8F0}">
      <dgm:prSet/>
      <dgm:spPr/>
    </dgm:pt>
    <dgm:pt modelId="{EF975917-A732-4D09-A931-F6675DB42126}">
      <dgm:prSet phldrT="[Tekst]"/>
      <dgm:spPr/>
      <dgm:t>
        <a:bodyPr/>
        <a:lstStyle/>
        <a:p>
          <a:r>
            <a:rPr lang="pl-PL" sz="3000">
              <a:latin typeface="Franklin Gothic Book"/>
            </a:rPr>
            <a:t>Friday 11:30 - 13:30,  room 502A,</a:t>
          </a:r>
        </a:p>
      </dgm:t>
    </dgm:pt>
    <dgm:pt modelId="{B3218597-F881-4D6A-A287-AD36F8101465}" type="parTrans" cxnId="{08DFC672-F061-44E1-BC4D-2F322D5748E3}">
      <dgm:prSet/>
      <dgm:spPr/>
    </dgm:pt>
    <dgm:pt modelId="{CF3D412B-3FE6-4AFC-8114-39CC87881D07}" type="sibTrans" cxnId="{08DFC672-F061-44E1-BC4D-2F322D5748E3}">
      <dgm:prSet/>
      <dgm:spPr/>
    </dgm:pt>
    <dgm:pt modelId="{F7D46B22-0C4D-4154-A3CC-1B290D98EAEA}">
      <dgm:prSet phldrT="[Tekst]"/>
      <dgm:spPr/>
      <dgm:t>
        <a:bodyPr/>
        <a:lstStyle/>
        <a:p>
          <a:r>
            <a:rPr lang="pl-PL" sz="3000">
              <a:latin typeface="Franklin Gothic Book"/>
            </a:rPr>
            <a:t>Marcin Stasz</a:t>
          </a:r>
        </a:p>
      </dgm:t>
    </dgm:pt>
    <dgm:pt modelId="{47E85121-D6FA-4E4A-B76B-BA4D0510B30E}" type="parTrans" cxnId="{54B6B372-141E-4F58-98DA-8586F5729449}">
      <dgm:prSet/>
      <dgm:spPr/>
    </dgm:pt>
    <dgm:pt modelId="{EA346306-AFC6-4494-A6A7-76453AB1938E}" type="sibTrans" cxnId="{54B6B372-141E-4F58-98DA-8586F5729449}">
      <dgm:prSet/>
      <dgm:spPr/>
    </dgm:pt>
    <dgm:pt modelId="{7EA365BF-5C00-4542-AE3D-23640EE062B8}">
      <dgm:prSet phldrT="[Tekst]"/>
      <dgm:spPr/>
      <dgm:t>
        <a:bodyPr/>
        <a:lstStyle/>
        <a:p>
          <a:r>
            <a:rPr lang="pl-PL" sz="3000" dirty="0">
              <a:latin typeface="Franklin Gothic Book"/>
            </a:rPr>
            <a:t> </a:t>
          </a:r>
          <a:r>
            <a:rPr lang="pl-PL" sz="3000">
              <a:latin typeface="Franklin Gothic Book"/>
            </a:rPr>
            <a:t>justynamielczarek5@wp.pl</a:t>
          </a:r>
        </a:p>
      </dgm:t>
    </dgm:pt>
    <dgm:pt modelId="{51CCCDF2-728E-43A2-B31F-3D11819F1E54}" type="parTrans" cxnId="{87119E04-92E1-44DF-BD27-9E39347B1B45}">
      <dgm:prSet/>
      <dgm:spPr/>
    </dgm:pt>
    <dgm:pt modelId="{D816B8B5-8BEC-45AD-AB9C-BA7BDBC704FD}" type="sibTrans" cxnId="{87119E04-92E1-44DF-BD27-9E39347B1B45}">
      <dgm:prSet/>
      <dgm:spPr/>
    </dgm:pt>
    <dgm:pt modelId="{2D6CD35C-8FEE-4B98-B064-6A777F708FB8}">
      <dgm:prSet phldrT="[Tekst]"/>
      <dgm:spPr/>
      <dgm:t>
        <a:bodyPr/>
        <a:lstStyle/>
        <a:p>
          <a:r>
            <a:rPr lang="pl-PL" sz="3000">
              <a:latin typeface="Franklin Gothic Book"/>
            </a:rPr>
            <a:t>Wednesday 15.20-17.20, room 404A,</a:t>
          </a:r>
        </a:p>
      </dgm:t>
    </dgm:pt>
    <dgm:pt modelId="{A9BB6F2D-DC92-47E5-9C31-4EAEC42E2572}" type="parTrans" cxnId="{0071365A-2B81-4A71-A155-7CEA27F54043}">
      <dgm:prSet/>
      <dgm:spPr/>
    </dgm:pt>
    <dgm:pt modelId="{D430E998-C207-4CAF-9BA7-8AD1667A211D}" type="sibTrans" cxnId="{0071365A-2B81-4A71-A155-7CEA27F54043}">
      <dgm:prSet/>
      <dgm:spPr/>
    </dgm:pt>
    <dgm:pt modelId="{1A30E416-8C02-4275-ADC0-7EAA58E47112}" type="pres">
      <dgm:prSet presAssocID="{0A67E859-054E-4B82-AD12-7D83910D85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F632DD-685E-4DD4-A12F-C59220DA2291}" type="pres">
      <dgm:prSet presAssocID="{36ACA778-5A0D-49D9-A2F6-1FE15E84B0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9FFC6E-AE58-43B4-9DC5-5D70277B47EF}" type="pres">
      <dgm:prSet presAssocID="{36ACA778-5A0D-49D9-A2F6-1FE15E84B0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5180A1-DDBB-4460-B6D9-30F1268F9F29}" type="pres">
      <dgm:prSet presAssocID="{F7D46B22-0C4D-4154-A3CC-1B290D98EA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0459C5-5F21-43AF-913B-E2871800B8A5}" type="pres">
      <dgm:prSet presAssocID="{F7D46B22-0C4D-4154-A3CC-1B290D98EAE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E4C226-237B-41D3-80A4-F1E5A60F25E2}" type="pres">
      <dgm:prSet presAssocID="{0473AFBF-4D1A-4F96-941E-BBA683146F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4EC81B-7071-4ABD-AEF1-3B05B25F9412}" type="pres">
      <dgm:prSet presAssocID="{0473AFBF-4D1A-4F96-941E-BBA683146F7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85C51A-385E-474A-A81C-697C51F229A9}" type="presOf" srcId="{BEBE3038-0A27-4EF2-832A-2B40B1A73EB5}" destId="{B34EC81B-7071-4ABD-AEF1-3B05B25F9412}" srcOrd="0" destOrd="0" presId="urn:microsoft.com/office/officeart/2005/8/layout/vList2"/>
    <dgm:cxn modelId="{A191F187-FDFB-40E6-A07E-FECEB71322B4}" srcId="{0A67E859-054E-4B82-AD12-7D83910D8508}" destId="{36ACA778-5A0D-49D9-A2F6-1FE15E84B045}" srcOrd="0" destOrd="0" parTransId="{6A7AF689-A00F-457D-82B8-EDE9C7DB4162}" sibTransId="{6D58A82D-8CA5-4C20-9419-7D0F1B4B3BD9}"/>
    <dgm:cxn modelId="{C29A9F7B-1FDB-41CA-8D60-6D3CD7472D04}" type="presOf" srcId="{F7D46B22-0C4D-4154-A3CC-1B290D98EAEA}" destId="{045180A1-DDBB-4460-B6D9-30F1268F9F29}" srcOrd="0" destOrd="0" presId="urn:microsoft.com/office/officeart/2005/8/layout/vList2"/>
    <dgm:cxn modelId="{7C3FE0C8-C6FF-4BF5-ABB4-92F64C6B3A01}" srcId="{0A67E859-054E-4B82-AD12-7D83910D8508}" destId="{0473AFBF-4D1A-4F96-941E-BBA683146F71}" srcOrd="2" destOrd="0" parTransId="{CE83EBBD-5521-4A89-8DEF-6952C2206CEE}" sibTransId="{AE13BACC-1E7E-41CE-A833-D1C632CDA28F}"/>
    <dgm:cxn modelId="{54B6B372-141E-4F58-98DA-8586F5729449}" srcId="{0A67E859-054E-4B82-AD12-7D83910D8508}" destId="{F7D46B22-0C4D-4154-A3CC-1B290D98EAEA}" srcOrd="1" destOrd="0" parTransId="{47E85121-D6FA-4E4A-B76B-BA4D0510B30E}" sibTransId="{EA346306-AFC6-4494-A6A7-76453AB1938E}"/>
    <dgm:cxn modelId="{0071365A-2B81-4A71-A155-7CEA27F54043}" srcId="{36ACA778-5A0D-49D9-A2F6-1FE15E84B045}" destId="{2D6CD35C-8FEE-4B98-B064-6A777F708FB8}" srcOrd="0" destOrd="0" parTransId="{A9BB6F2D-DC92-47E5-9C31-4EAEC42E2572}" sibTransId="{D430E998-C207-4CAF-9BA7-8AD1667A211D}"/>
    <dgm:cxn modelId="{D9ABEE0F-CBD5-45BB-91A8-1A1C8EA0F44C}" type="presOf" srcId="{2D6CD35C-8FEE-4B98-B064-6A777F708FB8}" destId="{939FFC6E-AE58-43B4-9DC5-5D70277B47EF}" srcOrd="0" destOrd="0" presId="urn:microsoft.com/office/officeart/2005/8/layout/vList2"/>
    <dgm:cxn modelId="{08DFC672-F061-44E1-BC4D-2F322D5748E3}" srcId="{F7D46B22-0C4D-4154-A3CC-1B290D98EAEA}" destId="{EF975917-A732-4D09-A931-F6675DB42126}" srcOrd="0" destOrd="0" parTransId="{B3218597-F881-4D6A-A287-AD36F8101465}" sibTransId="{CF3D412B-3FE6-4AFC-8114-39CC87881D07}"/>
    <dgm:cxn modelId="{61B90B2B-E90F-4690-8567-F8B0057F477D}" type="presOf" srcId="{57197862-83C5-4D73-B1C9-5E6777B11033}" destId="{C60459C5-5F21-43AF-913B-E2871800B8A5}" srcOrd="0" destOrd="1" presId="urn:microsoft.com/office/officeart/2005/8/layout/vList2"/>
    <dgm:cxn modelId="{E2BE380E-2DF9-43CF-91EB-0D88B0FB3786}" type="presOf" srcId="{36ACA778-5A0D-49D9-A2F6-1FE15E84B045}" destId="{6FF632DD-685E-4DD4-A12F-C59220DA2291}" srcOrd="0" destOrd="0" presId="urn:microsoft.com/office/officeart/2005/8/layout/vList2"/>
    <dgm:cxn modelId="{9513C389-9B5B-4DCA-8BE3-AAF96B22529F}" srcId="{0473AFBF-4D1A-4F96-941E-BBA683146F71}" destId="{BEBE3038-0A27-4EF2-832A-2B40B1A73EB5}" srcOrd="0" destOrd="0" parTransId="{0AE9409F-37CC-41C1-891B-780A28C4D5A8}" sibTransId="{B9508341-BC43-4850-8306-A24485CE47B2}"/>
    <dgm:cxn modelId="{F571A22A-8735-4FD4-A3B1-E65FC6A12EB5}" type="presOf" srcId="{0473AFBF-4D1A-4F96-941E-BBA683146F71}" destId="{80E4C226-237B-41D3-80A4-F1E5A60F25E2}" srcOrd="0" destOrd="0" presId="urn:microsoft.com/office/officeart/2005/8/layout/vList2"/>
    <dgm:cxn modelId="{C3FBC03D-8D29-4503-8F51-DDF651100F3D}" type="presOf" srcId="{7EA365BF-5C00-4542-AE3D-23640EE062B8}" destId="{939FFC6E-AE58-43B4-9DC5-5D70277B47EF}" srcOrd="0" destOrd="1" presId="urn:microsoft.com/office/officeart/2005/8/layout/vList2"/>
    <dgm:cxn modelId="{913FD7B7-AB35-4581-8EDC-E3272863CD0D}" type="presOf" srcId="{EF975917-A732-4D09-A931-F6675DB42126}" destId="{C60459C5-5F21-43AF-913B-E2871800B8A5}" srcOrd="0" destOrd="0" presId="urn:microsoft.com/office/officeart/2005/8/layout/vList2"/>
    <dgm:cxn modelId="{68A8D7FD-7492-421F-8636-2626DA4F3322}" type="presOf" srcId="{0A67E859-054E-4B82-AD12-7D83910D8508}" destId="{1A30E416-8C02-4275-ADC0-7EAA58E47112}" srcOrd="0" destOrd="0" presId="urn:microsoft.com/office/officeart/2005/8/layout/vList2"/>
    <dgm:cxn modelId="{87119E04-92E1-44DF-BD27-9E39347B1B45}" srcId="{36ACA778-5A0D-49D9-A2F6-1FE15E84B045}" destId="{7EA365BF-5C00-4542-AE3D-23640EE062B8}" srcOrd="1" destOrd="0" parTransId="{51CCCDF2-728E-43A2-B31F-3D11819F1E54}" sibTransId="{D816B8B5-8BEC-45AD-AB9C-BA7BDBC704FD}"/>
    <dgm:cxn modelId="{EABE3CE8-B36B-4A87-9E82-619527ABD8F0}" srcId="{F7D46B22-0C4D-4154-A3CC-1B290D98EAEA}" destId="{57197862-83C5-4D73-B1C9-5E6777B11033}" srcOrd="1" destOrd="0" parTransId="{A6742A67-ED21-4889-920C-32A7D55C28D7}" sibTransId="{DB482015-7410-4B92-B194-CECD7C201CA7}"/>
    <dgm:cxn modelId="{70D52651-9C8A-4196-80CA-0E5FD77D2B22}" type="presParOf" srcId="{1A30E416-8C02-4275-ADC0-7EAA58E47112}" destId="{6FF632DD-685E-4DD4-A12F-C59220DA2291}" srcOrd="0" destOrd="0" presId="urn:microsoft.com/office/officeart/2005/8/layout/vList2"/>
    <dgm:cxn modelId="{0128D282-051F-42B3-A650-BC3A0302E457}" type="presParOf" srcId="{1A30E416-8C02-4275-ADC0-7EAA58E47112}" destId="{939FFC6E-AE58-43B4-9DC5-5D70277B47EF}" srcOrd="1" destOrd="0" presId="urn:microsoft.com/office/officeart/2005/8/layout/vList2"/>
    <dgm:cxn modelId="{DB0C69F2-BA07-4CC8-8BD8-03FD4D08C13D}" type="presParOf" srcId="{1A30E416-8C02-4275-ADC0-7EAA58E47112}" destId="{045180A1-DDBB-4460-B6D9-30F1268F9F29}" srcOrd="2" destOrd="0" presId="urn:microsoft.com/office/officeart/2005/8/layout/vList2"/>
    <dgm:cxn modelId="{E3D6732C-0785-49A2-9CCB-1B899DB9C5F1}" type="presParOf" srcId="{1A30E416-8C02-4275-ADC0-7EAA58E47112}" destId="{C60459C5-5F21-43AF-913B-E2871800B8A5}" srcOrd="3" destOrd="0" presId="urn:microsoft.com/office/officeart/2005/8/layout/vList2"/>
    <dgm:cxn modelId="{3D2686CA-59E4-4FF5-91D7-4D46452DAC50}" type="presParOf" srcId="{1A30E416-8C02-4275-ADC0-7EAA58E47112}" destId="{80E4C226-237B-41D3-80A4-F1E5A60F25E2}" srcOrd="4" destOrd="0" presId="urn:microsoft.com/office/officeart/2005/8/layout/vList2"/>
    <dgm:cxn modelId="{DDC6249B-7CB5-43BD-A4B1-7E54F5926ED6}" type="presParOf" srcId="{1A30E416-8C02-4275-ADC0-7EAA58E47112}" destId="{B34EC81B-7071-4ABD-AEF1-3B05B25F9412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5CEA0E-DB6C-4272-82C6-53FA4F4BEAB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5D52D32-B073-4532-BB31-7905139C531D}">
      <dgm:prSet/>
      <dgm:spPr/>
      <dgm:t>
        <a:bodyPr/>
        <a:lstStyle/>
        <a:p>
          <a:r>
            <a:rPr lang="pl-PL"/>
            <a:t>Employment policy</a:t>
          </a:r>
        </a:p>
      </dgm:t>
    </dgm:pt>
    <dgm:pt modelId="{04FC4494-3DD0-498D-94FD-1C490237FBDE}" type="parTrans" cxnId="{5D063DC1-FD0B-402C-B290-5D521BB5C222}">
      <dgm:prSet/>
      <dgm:spPr/>
      <dgm:t>
        <a:bodyPr/>
        <a:lstStyle/>
        <a:p>
          <a:endParaRPr lang="pl-PL"/>
        </a:p>
      </dgm:t>
    </dgm:pt>
    <dgm:pt modelId="{D66985B8-33B9-45E9-BCF1-0389248F9B0F}" type="sibTrans" cxnId="{5D063DC1-FD0B-402C-B290-5D521BB5C222}">
      <dgm:prSet/>
      <dgm:spPr/>
      <dgm:t>
        <a:bodyPr/>
        <a:lstStyle/>
        <a:p>
          <a:endParaRPr lang="pl-PL"/>
        </a:p>
      </dgm:t>
    </dgm:pt>
    <dgm:pt modelId="{F4066BF1-F7AA-45AE-8FA7-08F1D5E1AC15}">
      <dgm:prSet/>
      <dgm:spPr/>
      <dgm:t>
        <a:bodyPr/>
        <a:lstStyle/>
        <a:p>
          <a:r>
            <a:rPr lang="pl-PL"/>
            <a:t>Plan of recruitment</a:t>
          </a:r>
        </a:p>
      </dgm:t>
    </dgm:pt>
    <dgm:pt modelId="{D442AD2D-5A9B-4298-92D0-58562592B890}" type="parTrans" cxnId="{D4113BDC-219C-4F12-A7C4-4BFCE13EFDB8}">
      <dgm:prSet/>
      <dgm:spPr/>
      <dgm:t>
        <a:bodyPr/>
        <a:lstStyle/>
        <a:p>
          <a:endParaRPr lang="pl-PL"/>
        </a:p>
      </dgm:t>
    </dgm:pt>
    <dgm:pt modelId="{762039AF-A591-44E4-A335-77932A9FC32D}" type="sibTrans" cxnId="{D4113BDC-219C-4F12-A7C4-4BFCE13EFDB8}">
      <dgm:prSet/>
      <dgm:spPr/>
      <dgm:t>
        <a:bodyPr/>
        <a:lstStyle/>
        <a:p>
          <a:endParaRPr lang="pl-PL"/>
        </a:p>
      </dgm:t>
    </dgm:pt>
    <dgm:pt modelId="{51DE53E1-8A32-4581-B6D9-0E84E80B4E78}">
      <dgm:prSet/>
      <dgm:spPr/>
      <dgm:t>
        <a:bodyPr/>
        <a:lstStyle/>
        <a:p>
          <a:r>
            <a:rPr lang="pl-PL"/>
            <a:t>Analasis and valuation of existing workplaces </a:t>
          </a:r>
        </a:p>
      </dgm:t>
    </dgm:pt>
    <dgm:pt modelId="{7A583A9E-091F-4D95-A1B2-CD9BAB750BEF}" type="parTrans" cxnId="{447A02F2-F5BC-445A-B47C-AEA4C4BC2D8E}">
      <dgm:prSet/>
      <dgm:spPr/>
      <dgm:t>
        <a:bodyPr/>
        <a:lstStyle/>
        <a:p>
          <a:endParaRPr lang="pl-PL"/>
        </a:p>
      </dgm:t>
    </dgm:pt>
    <dgm:pt modelId="{551AA066-E204-4868-854F-3B360EA08462}" type="sibTrans" cxnId="{447A02F2-F5BC-445A-B47C-AEA4C4BC2D8E}">
      <dgm:prSet/>
      <dgm:spPr/>
      <dgm:t>
        <a:bodyPr/>
        <a:lstStyle/>
        <a:p>
          <a:endParaRPr lang="pl-PL"/>
        </a:p>
      </dgm:t>
    </dgm:pt>
    <dgm:pt modelId="{D81D109D-FD35-43B8-997B-556F20C721E2}">
      <dgm:prSet/>
      <dgm:spPr/>
      <dgm:t>
        <a:bodyPr/>
        <a:lstStyle/>
        <a:p>
          <a:r>
            <a:rPr lang="pl-PL"/>
            <a:t>Methods of  mobilising employees</a:t>
          </a:r>
        </a:p>
      </dgm:t>
    </dgm:pt>
    <dgm:pt modelId="{8304FE2E-B2A1-4BEA-BD5E-0C7ADBF7A2FD}" type="parTrans" cxnId="{E61D75FD-FF9F-4F16-ADD1-191124233768}">
      <dgm:prSet/>
      <dgm:spPr/>
      <dgm:t>
        <a:bodyPr/>
        <a:lstStyle/>
        <a:p>
          <a:endParaRPr lang="pl-PL"/>
        </a:p>
      </dgm:t>
    </dgm:pt>
    <dgm:pt modelId="{EE2583CB-0FD7-4DF0-A8CE-C48BA02EEDFF}" type="sibTrans" cxnId="{E61D75FD-FF9F-4F16-ADD1-191124233768}">
      <dgm:prSet/>
      <dgm:spPr/>
      <dgm:t>
        <a:bodyPr/>
        <a:lstStyle/>
        <a:p>
          <a:endParaRPr lang="pl-PL"/>
        </a:p>
      </dgm:t>
    </dgm:pt>
    <dgm:pt modelId="{ACE83174-6BC7-432F-A9BA-8AA08AC0DEF4}">
      <dgm:prSet/>
      <dgm:spPr/>
      <dgm:t>
        <a:bodyPr/>
        <a:lstStyle/>
        <a:p>
          <a:r>
            <a:rPr lang="pl-PL"/>
            <a:t>Training planning</a:t>
          </a:r>
        </a:p>
      </dgm:t>
    </dgm:pt>
    <dgm:pt modelId="{5208496D-A096-4FD6-BAD8-6989986D0391}" type="parTrans" cxnId="{6AA6172D-C822-42E6-B1A8-AAE329A533EF}">
      <dgm:prSet/>
      <dgm:spPr/>
      <dgm:t>
        <a:bodyPr/>
        <a:lstStyle/>
        <a:p>
          <a:endParaRPr lang="pl-PL"/>
        </a:p>
      </dgm:t>
    </dgm:pt>
    <dgm:pt modelId="{BB7C1183-D6A3-4ED3-9E20-393553CFE826}" type="sibTrans" cxnId="{6AA6172D-C822-42E6-B1A8-AAE329A533EF}">
      <dgm:prSet/>
      <dgm:spPr/>
      <dgm:t>
        <a:bodyPr/>
        <a:lstStyle/>
        <a:p>
          <a:endParaRPr lang="pl-PL"/>
        </a:p>
      </dgm:t>
    </dgm:pt>
    <dgm:pt modelId="{F2D9FF9A-46B8-4F2F-9978-48A7D4BCD9ED}">
      <dgm:prSet/>
      <dgm:spPr/>
      <dgm:t>
        <a:bodyPr/>
        <a:lstStyle/>
        <a:p>
          <a:r>
            <a:rPr lang="pl-PL"/>
            <a:t>Carrier planning</a:t>
          </a:r>
        </a:p>
      </dgm:t>
    </dgm:pt>
    <dgm:pt modelId="{D50C5EB0-CAB9-4BF1-8691-76B003A1AAE8}" type="parTrans" cxnId="{A5B56B43-6994-47AB-AAD8-B4808BFA841A}">
      <dgm:prSet/>
      <dgm:spPr/>
      <dgm:t>
        <a:bodyPr/>
        <a:lstStyle/>
        <a:p>
          <a:endParaRPr lang="pl-PL"/>
        </a:p>
      </dgm:t>
    </dgm:pt>
    <dgm:pt modelId="{7656F349-98DB-4698-A4B3-61BC600ECB01}" type="sibTrans" cxnId="{A5B56B43-6994-47AB-AAD8-B4808BFA841A}">
      <dgm:prSet/>
      <dgm:spPr/>
      <dgm:t>
        <a:bodyPr/>
        <a:lstStyle/>
        <a:p>
          <a:endParaRPr lang="pl-PL"/>
        </a:p>
      </dgm:t>
    </dgm:pt>
    <dgm:pt modelId="{A650682D-B6D4-42E8-9E30-897992F4E002}" type="pres">
      <dgm:prSet presAssocID="{775CEA0E-DB6C-4272-82C6-53FA4F4BEA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623D2A7-9248-4503-AC98-E841C0006562}" type="pres">
      <dgm:prSet presAssocID="{D5D52D32-B073-4532-BB31-7905139C53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59A32E-9A83-4E48-B518-23603A6B7146}" type="pres">
      <dgm:prSet presAssocID="{D66985B8-33B9-45E9-BCF1-0389248F9B0F}" presName="spacer" presStyleCnt="0"/>
      <dgm:spPr/>
    </dgm:pt>
    <dgm:pt modelId="{81DE69C6-6417-44C4-88AB-47302309BE18}" type="pres">
      <dgm:prSet presAssocID="{F4066BF1-F7AA-45AE-8FA7-08F1D5E1AC1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67E4C4-1D07-4835-8291-8291D3FB0A2A}" type="pres">
      <dgm:prSet presAssocID="{762039AF-A591-44E4-A335-77932A9FC32D}" presName="spacer" presStyleCnt="0"/>
      <dgm:spPr/>
    </dgm:pt>
    <dgm:pt modelId="{8267E6D0-EA3E-46BF-B624-890F0D0BDCD5}" type="pres">
      <dgm:prSet presAssocID="{51DE53E1-8A32-4581-B6D9-0E84E80B4E7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A6946D-7A97-43E3-A62C-DF2044543B32}" type="pres">
      <dgm:prSet presAssocID="{551AA066-E204-4868-854F-3B360EA08462}" presName="spacer" presStyleCnt="0"/>
      <dgm:spPr/>
    </dgm:pt>
    <dgm:pt modelId="{8BCCA5E3-BA72-41FC-9105-38C300278034}" type="pres">
      <dgm:prSet presAssocID="{D81D109D-FD35-43B8-997B-556F20C721E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595F2-0262-45CE-8E03-6C4C5A071D09}" type="pres">
      <dgm:prSet presAssocID="{EE2583CB-0FD7-4DF0-A8CE-C48BA02EEDFF}" presName="spacer" presStyleCnt="0"/>
      <dgm:spPr/>
    </dgm:pt>
    <dgm:pt modelId="{AF24B224-56D0-47C1-B7F2-A32A96E262C2}" type="pres">
      <dgm:prSet presAssocID="{ACE83174-6BC7-432F-A9BA-8AA08AC0DEF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E2C5CF-36F3-46E6-96C2-A3D16F76F0C7}" type="pres">
      <dgm:prSet presAssocID="{BB7C1183-D6A3-4ED3-9E20-393553CFE826}" presName="spacer" presStyleCnt="0"/>
      <dgm:spPr/>
    </dgm:pt>
    <dgm:pt modelId="{0F591597-308C-4F88-B2D4-59A7E923D397}" type="pres">
      <dgm:prSet presAssocID="{F2D9FF9A-46B8-4F2F-9978-48A7D4BCD9E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BF3F138-12C7-4CF6-9BCB-1CA335A63FC1}" type="presOf" srcId="{D81D109D-FD35-43B8-997B-556F20C721E2}" destId="{8BCCA5E3-BA72-41FC-9105-38C300278034}" srcOrd="0" destOrd="0" presId="urn:microsoft.com/office/officeart/2005/8/layout/vList2"/>
    <dgm:cxn modelId="{E61D75FD-FF9F-4F16-ADD1-191124233768}" srcId="{775CEA0E-DB6C-4272-82C6-53FA4F4BEAB7}" destId="{D81D109D-FD35-43B8-997B-556F20C721E2}" srcOrd="3" destOrd="0" parTransId="{8304FE2E-B2A1-4BEA-BD5E-0C7ADBF7A2FD}" sibTransId="{EE2583CB-0FD7-4DF0-A8CE-C48BA02EEDFF}"/>
    <dgm:cxn modelId="{F5434606-4464-4A08-817E-9FC790D214FE}" type="presOf" srcId="{F4066BF1-F7AA-45AE-8FA7-08F1D5E1AC15}" destId="{81DE69C6-6417-44C4-88AB-47302309BE18}" srcOrd="0" destOrd="0" presId="urn:microsoft.com/office/officeart/2005/8/layout/vList2"/>
    <dgm:cxn modelId="{31DAE6DA-96DD-47F5-A71A-9EE916675ECD}" type="presOf" srcId="{D5D52D32-B073-4532-BB31-7905139C531D}" destId="{C623D2A7-9248-4503-AC98-E841C0006562}" srcOrd="0" destOrd="0" presId="urn:microsoft.com/office/officeart/2005/8/layout/vList2"/>
    <dgm:cxn modelId="{447A02F2-F5BC-445A-B47C-AEA4C4BC2D8E}" srcId="{775CEA0E-DB6C-4272-82C6-53FA4F4BEAB7}" destId="{51DE53E1-8A32-4581-B6D9-0E84E80B4E78}" srcOrd="2" destOrd="0" parTransId="{7A583A9E-091F-4D95-A1B2-CD9BAB750BEF}" sibTransId="{551AA066-E204-4868-854F-3B360EA08462}"/>
    <dgm:cxn modelId="{5D063DC1-FD0B-402C-B290-5D521BB5C222}" srcId="{775CEA0E-DB6C-4272-82C6-53FA4F4BEAB7}" destId="{D5D52D32-B073-4532-BB31-7905139C531D}" srcOrd="0" destOrd="0" parTransId="{04FC4494-3DD0-498D-94FD-1C490237FBDE}" sibTransId="{D66985B8-33B9-45E9-BCF1-0389248F9B0F}"/>
    <dgm:cxn modelId="{A5B56B43-6994-47AB-AAD8-B4808BFA841A}" srcId="{775CEA0E-DB6C-4272-82C6-53FA4F4BEAB7}" destId="{F2D9FF9A-46B8-4F2F-9978-48A7D4BCD9ED}" srcOrd="5" destOrd="0" parTransId="{D50C5EB0-CAB9-4BF1-8691-76B003A1AAE8}" sibTransId="{7656F349-98DB-4698-A4B3-61BC600ECB01}"/>
    <dgm:cxn modelId="{251DA257-8DFD-40E7-B7B2-572A561B2EB3}" type="presOf" srcId="{F2D9FF9A-46B8-4F2F-9978-48A7D4BCD9ED}" destId="{0F591597-308C-4F88-B2D4-59A7E923D397}" srcOrd="0" destOrd="0" presId="urn:microsoft.com/office/officeart/2005/8/layout/vList2"/>
    <dgm:cxn modelId="{E0FC0C24-0C51-4414-BEF7-86C411E385ED}" type="presOf" srcId="{775CEA0E-DB6C-4272-82C6-53FA4F4BEAB7}" destId="{A650682D-B6D4-42E8-9E30-897992F4E002}" srcOrd="0" destOrd="0" presId="urn:microsoft.com/office/officeart/2005/8/layout/vList2"/>
    <dgm:cxn modelId="{5518C394-78C0-425D-8CE2-5F38CF7F7334}" type="presOf" srcId="{ACE83174-6BC7-432F-A9BA-8AA08AC0DEF4}" destId="{AF24B224-56D0-47C1-B7F2-A32A96E262C2}" srcOrd="0" destOrd="0" presId="urn:microsoft.com/office/officeart/2005/8/layout/vList2"/>
    <dgm:cxn modelId="{4B5EE5BA-E25A-424E-A3D8-F8FD1E2195F4}" type="presOf" srcId="{51DE53E1-8A32-4581-B6D9-0E84E80B4E78}" destId="{8267E6D0-EA3E-46BF-B624-890F0D0BDCD5}" srcOrd="0" destOrd="0" presId="urn:microsoft.com/office/officeart/2005/8/layout/vList2"/>
    <dgm:cxn modelId="{6AA6172D-C822-42E6-B1A8-AAE329A533EF}" srcId="{775CEA0E-DB6C-4272-82C6-53FA4F4BEAB7}" destId="{ACE83174-6BC7-432F-A9BA-8AA08AC0DEF4}" srcOrd="4" destOrd="0" parTransId="{5208496D-A096-4FD6-BAD8-6989986D0391}" sibTransId="{BB7C1183-D6A3-4ED3-9E20-393553CFE826}"/>
    <dgm:cxn modelId="{D4113BDC-219C-4F12-A7C4-4BFCE13EFDB8}" srcId="{775CEA0E-DB6C-4272-82C6-53FA4F4BEAB7}" destId="{F4066BF1-F7AA-45AE-8FA7-08F1D5E1AC15}" srcOrd="1" destOrd="0" parTransId="{D442AD2D-5A9B-4298-92D0-58562592B890}" sibTransId="{762039AF-A591-44E4-A335-77932A9FC32D}"/>
    <dgm:cxn modelId="{E33EFA9F-952B-4A34-A2DA-E247605D125D}" type="presParOf" srcId="{A650682D-B6D4-42E8-9E30-897992F4E002}" destId="{C623D2A7-9248-4503-AC98-E841C0006562}" srcOrd="0" destOrd="0" presId="urn:microsoft.com/office/officeart/2005/8/layout/vList2"/>
    <dgm:cxn modelId="{410D0B1E-774D-4A91-80D8-F470EE848153}" type="presParOf" srcId="{A650682D-B6D4-42E8-9E30-897992F4E002}" destId="{BE59A32E-9A83-4E48-B518-23603A6B7146}" srcOrd="1" destOrd="0" presId="urn:microsoft.com/office/officeart/2005/8/layout/vList2"/>
    <dgm:cxn modelId="{2B7A68A9-F5AD-4ED8-A5B0-A406C15F1655}" type="presParOf" srcId="{A650682D-B6D4-42E8-9E30-897992F4E002}" destId="{81DE69C6-6417-44C4-88AB-47302309BE18}" srcOrd="2" destOrd="0" presId="urn:microsoft.com/office/officeart/2005/8/layout/vList2"/>
    <dgm:cxn modelId="{AB2BE0C0-F1B5-4F07-BD9B-DC9D50EE8A1B}" type="presParOf" srcId="{A650682D-B6D4-42E8-9E30-897992F4E002}" destId="{2767E4C4-1D07-4835-8291-8291D3FB0A2A}" srcOrd="3" destOrd="0" presId="urn:microsoft.com/office/officeart/2005/8/layout/vList2"/>
    <dgm:cxn modelId="{FEC2A631-42CD-4F1F-A49D-0094F98C7D1A}" type="presParOf" srcId="{A650682D-B6D4-42E8-9E30-897992F4E002}" destId="{8267E6D0-EA3E-46BF-B624-890F0D0BDCD5}" srcOrd="4" destOrd="0" presId="urn:microsoft.com/office/officeart/2005/8/layout/vList2"/>
    <dgm:cxn modelId="{CAFC8EE3-826B-418F-B076-63167214BCDE}" type="presParOf" srcId="{A650682D-B6D4-42E8-9E30-897992F4E002}" destId="{A2A6946D-7A97-43E3-A62C-DF2044543B32}" srcOrd="5" destOrd="0" presId="urn:microsoft.com/office/officeart/2005/8/layout/vList2"/>
    <dgm:cxn modelId="{D1B5C9C7-9C8F-467B-B1E5-F7A89BBB337E}" type="presParOf" srcId="{A650682D-B6D4-42E8-9E30-897992F4E002}" destId="{8BCCA5E3-BA72-41FC-9105-38C300278034}" srcOrd="6" destOrd="0" presId="urn:microsoft.com/office/officeart/2005/8/layout/vList2"/>
    <dgm:cxn modelId="{A8C7D1AF-1E18-4375-B64F-148CA4E53E10}" type="presParOf" srcId="{A650682D-B6D4-42E8-9E30-897992F4E002}" destId="{44F595F2-0262-45CE-8E03-6C4C5A071D09}" srcOrd="7" destOrd="0" presId="urn:microsoft.com/office/officeart/2005/8/layout/vList2"/>
    <dgm:cxn modelId="{09EF1C81-5D9E-4775-98DE-986CE6E56D1A}" type="presParOf" srcId="{A650682D-B6D4-42E8-9E30-897992F4E002}" destId="{AF24B224-56D0-47C1-B7F2-A32A96E262C2}" srcOrd="8" destOrd="0" presId="urn:microsoft.com/office/officeart/2005/8/layout/vList2"/>
    <dgm:cxn modelId="{3AD3BC20-5929-4898-8178-7A23A618261E}" type="presParOf" srcId="{A650682D-B6D4-42E8-9E30-897992F4E002}" destId="{1FE2C5CF-36F3-46E6-96C2-A3D16F76F0C7}" srcOrd="9" destOrd="0" presId="urn:microsoft.com/office/officeart/2005/8/layout/vList2"/>
    <dgm:cxn modelId="{8BCF0D24-92E1-4888-980C-26F5CEA115A5}" type="presParOf" srcId="{A650682D-B6D4-42E8-9E30-897992F4E002}" destId="{0F591597-308C-4F88-B2D4-59A7E923D397}" srcOrd="1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BA61A6-DE06-45DF-9CB0-7105ABCF4DF4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79700B2-9A8E-440D-9E5C-283C7BD3B66A}">
      <dgm:prSet/>
      <dgm:spPr/>
      <dgm:t>
        <a:bodyPr/>
        <a:lstStyle/>
        <a:p>
          <a:r>
            <a:rPr lang="pl-PL" dirty="0" err="1"/>
            <a:t>Attracting</a:t>
          </a:r>
          <a:r>
            <a:rPr lang="pl-PL" dirty="0"/>
            <a:t>, developing, </a:t>
          </a:r>
          <a:r>
            <a:rPr lang="pl-PL" dirty="0" err="1"/>
            <a:t>rewarding</a:t>
          </a:r>
          <a:r>
            <a:rPr lang="pl-PL" dirty="0"/>
            <a:t>, and </a:t>
          </a:r>
          <a:r>
            <a:rPr lang="pl-PL" dirty="0" err="1"/>
            <a:t>retaining</a:t>
          </a:r>
          <a:r>
            <a:rPr lang="pl-PL" dirty="0"/>
            <a:t> </a:t>
          </a:r>
          <a:r>
            <a:rPr lang="pl-PL" dirty="0" err="1"/>
            <a:t>employees</a:t>
          </a:r>
          <a:r>
            <a:rPr lang="pl-PL" dirty="0"/>
            <a:t> </a:t>
          </a:r>
        </a:p>
      </dgm:t>
    </dgm:pt>
    <dgm:pt modelId="{BD54FC9D-5F93-4C79-8CC2-F381622CC61F}" type="parTrans" cxnId="{DFD031D5-301A-4D32-83A7-585E9863855F}">
      <dgm:prSet/>
      <dgm:spPr/>
      <dgm:t>
        <a:bodyPr/>
        <a:lstStyle/>
        <a:p>
          <a:endParaRPr lang="pl-PL"/>
        </a:p>
      </dgm:t>
    </dgm:pt>
    <dgm:pt modelId="{83FFFF1D-262F-4E01-9E85-1145F913196D}" type="sibTrans" cxnId="{DFD031D5-301A-4D32-83A7-585E9863855F}">
      <dgm:prSet/>
      <dgm:spPr/>
      <dgm:t>
        <a:bodyPr/>
        <a:lstStyle/>
        <a:p>
          <a:endParaRPr lang="pl-PL"/>
        </a:p>
      </dgm:t>
    </dgm:pt>
    <dgm:pt modelId="{A91BC6F2-662D-41DF-B2C5-7C0C1210AB0A}">
      <dgm:prSet/>
      <dgm:spPr/>
      <dgm:t>
        <a:bodyPr/>
        <a:lstStyle/>
        <a:p>
          <a:r>
            <a:rPr lang="pl-PL" dirty="0"/>
            <a:t>Benefit of </a:t>
          </a:r>
          <a:r>
            <a:rPr lang="pl-PL" dirty="0" err="1"/>
            <a:t>both</a:t>
          </a:r>
          <a:r>
            <a:rPr lang="pl-PL" dirty="0"/>
            <a:t> te </a:t>
          </a:r>
          <a:r>
            <a:rPr lang="pl-PL" dirty="0" err="1"/>
            <a:t>employees</a:t>
          </a:r>
          <a:r>
            <a:rPr lang="pl-PL" dirty="0"/>
            <a:t> and the </a:t>
          </a:r>
          <a:r>
            <a:rPr lang="pl-PL" dirty="0" err="1"/>
            <a:t>organisation</a:t>
          </a:r>
          <a:r>
            <a:rPr lang="pl-PL" dirty="0"/>
            <a:t> as a </a:t>
          </a:r>
          <a:r>
            <a:rPr lang="pl-PL" dirty="0" err="1"/>
            <a:t>whole</a:t>
          </a:r>
        </a:p>
      </dgm:t>
    </dgm:pt>
    <dgm:pt modelId="{988AF090-D0B3-4ED7-A5A2-441C82304968}" type="parTrans" cxnId="{EB47151A-AB08-4107-A27B-D002D12E6B33}">
      <dgm:prSet/>
      <dgm:spPr/>
      <dgm:t>
        <a:bodyPr/>
        <a:lstStyle/>
        <a:p>
          <a:endParaRPr lang="pl-PL"/>
        </a:p>
      </dgm:t>
    </dgm:pt>
    <dgm:pt modelId="{249B1F9C-A9BA-43EB-B99A-1495E77C102A}" type="sibTrans" cxnId="{EB47151A-AB08-4107-A27B-D002D12E6B33}">
      <dgm:prSet/>
      <dgm:spPr/>
      <dgm:t>
        <a:bodyPr/>
        <a:lstStyle/>
        <a:p>
          <a:endParaRPr lang="pl-PL"/>
        </a:p>
      </dgm:t>
    </dgm:pt>
    <dgm:pt modelId="{FD8F38A2-4F78-4F95-9DF8-25582896F73D}">
      <dgm:prSet/>
      <dgm:spPr/>
      <dgm:t>
        <a:bodyPr/>
        <a:lstStyle/>
        <a:p>
          <a:r>
            <a:rPr lang="pl-PL" dirty="0" err="1"/>
            <a:t>Interaction</a:t>
          </a:r>
          <a:r>
            <a:rPr lang="pl-PL" dirty="0"/>
            <a:t> </a:t>
          </a:r>
          <a:r>
            <a:rPr lang="pl-PL" dirty="0" err="1"/>
            <a:t>between</a:t>
          </a:r>
          <a:r>
            <a:rPr lang="pl-PL" dirty="0"/>
            <a:t> </a:t>
          </a:r>
          <a:r>
            <a:rPr lang="pl-PL" dirty="0" err="1"/>
            <a:t>departments</a:t>
          </a:r>
          <a:r>
            <a:rPr lang="pl-PL" dirty="0"/>
            <a:t> </a:t>
          </a:r>
        </a:p>
      </dgm:t>
    </dgm:pt>
    <dgm:pt modelId="{F43999FB-611E-4A54-B919-3B44DA1C983D}" type="parTrans" cxnId="{37982272-6C88-44B8-A122-653CAECD1F0D}">
      <dgm:prSet/>
      <dgm:spPr/>
      <dgm:t>
        <a:bodyPr/>
        <a:lstStyle/>
        <a:p>
          <a:endParaRPr lang="pl-PL"/>
        </a:p>
      </dgm:t>
    </dgm:pt>
    <dgm:pt modelId="{B9E65EC0-AC33-400A-A0DB-D88416D93729}" type="sibTrans" cxnId="{37982272-6C88-44B8-A122-653CAECD1F0D}">
      <dgm:prSet/>
      <dgm:spPr/>
      <dgm:t>
        <a:bodyPr/>
        <a:lstStyle/>
        <a:p>
          <a:endParaRPr lang="pl-PL"/>
        </a:p>
      </dgm:t>
    </dgm:pt>
    <dgm:pt modelId="{D2A95F9B-1AFF-42C3-BFB5-1C5744061512}">
      <dgm:prSet/>
      <dgm:spPr/>
      <dgm:t>
        <a:bodyPr/>
        <a:lstStyle/>
        <a:p>
          <a:r>
            <a:rPr lang="pl-PL" dirty="0" err="1"/>
            <a:t>Increasing</a:t>
          </a:r>
          <a:r>
            <a:rPr lang="pl-PL" dirty="0"/>
            <a:t> </a:t>
          </a:r>
          <a:r>
            <a:rPr lang="pl-PL" dirty="0" err="1"/>
            <a:t>chance</a:t>
          </a:r>
          <a:r>
            <a:rPr lang="pl-PL" dirty="0"/>
            <a:t> of </a:t>
          </a:r>
          <a:r>
            <a:rPr lang="pl-PL" dirty="0" err="1"/>
            <a:t>success</a:t>
          </a:r>
        </a:p>
      </dgm:t>
    </dgm:pt>
    <dgm:pt modelId="{3DDA16E0-0A46-432D-8DA0-461F017B7B3C}" type="parTrans" cxnId="{48750067-4BCC-4B30-A52C-0035685B8B14}">
      <dgm:prSet/>
      <dgm:spPr/>
      <dgm:t>
        <a:bodyPr/>
        <a:lstStyle/>
        <a:p>
          <a:endParaRPr lang="pl-PL"/>
        </a:p>
      </dgm:t>
    </dgm:pt>
    <dgm:pt modelId="{8EAA41E0-22BC-4FAD-BD05-8DB0ECB9F01E}" type="sibTrans" cxnId="{48750067-4BCC-4B30-A52C-0035685B8B14}">
      <dgm:prSet/>
      <dgm:spPr/>
      <dgm:t>
        <a:bodyPr/>
        <a:lstStyle/>
        <a:p>
          <a:endParaRPr lang="pl-PL"/>
        </a:p>
      </dgm:t>
    </dgm:pt>
    <dgm:pt modelId="{FABCA325-5081-4AB5-BEF4-92C98380F565}" type="pres">
      <dgm:prSet presAssocID="{DFBA61A6-DE06-45DF-9CB0-7105ABCF4D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ACF0C01-B83B-4507-A7BE-8433CD387C8E}" type="pres">
      <dgm:prSet presAssocID="{779700B2-9A8E-440D-9E5C-283C7BD3B6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BE409D-C7D5-4A79-844E-9687883A5861}" type="pres">
      <dgm:prSet presAssocID="{83FFFF1D-262F-4E01-9E85-1145F913196D}" presName="spacer" presStyleCnt="0"/>
      <dgm:spPr/>
    </dgm:pt>
    <dgm:pt modelId="{8AE85AEC-2207-4B9F-AEE1-C5F1DCD9BB45}" type="pres">
      <dgm:prSet presAssocID="{A91BC6F2-662D-41DF-B2C5-7C0C1210AB0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E80F3C-6134-49EB-A535-4130F31180DD}" type="pres">
      <dgm:prSet presAssocID="{249B1F9C-A9BA-43EB-B99A-1495E77C102A}" presName="spacer" presStyleCnt="0"/>
      <dgm:spPr/>
    </dgm:pt>
    <dgm:pt modelId="{51528B6F-1C34-479B-BAB2-A3086FCD3136}" type="pres">
      <dgm:prSet presAssocID="{FD8F38A2-4F78-4F95-9DF8-25582896F73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B30F3B-70EC-4FBE-9E98-06A3A8ECF49B}" type="pres">
      <dgm:prSet presAssocID="{B9E65EC0-AC33-400A-A0DB-D88416D93729}" presName="spacer" presStyleCnt="0"/>
      <dgm:spPr/>
    </dgm:pt>
    <dgm:pt modelId="{E1CD142F-CB4C-4591-B50F-963ACA95DD05}" type="pres">
      <dgm:prSet presAssocID="{D2A95F9B-1AFF-42C3-BFB5-1C57440615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E0CAF2-6A01-4B80-88A3-1976E0C38BE5}" type="presOf" srcId="{A91BC6F2-662D-41DF-B2C5-7C0C1210AB0A}" destId="{8AE85AEC-2207-4B9F-AEE1-C5F1DCD9BB45}" srcOrd="0" destOrd="0" presId="urn:microsoft.com/office/officeart/2005/8/layout/vList2"/>
    <dgm:cxn modelId="{F28BE7AF-6893-41F1-850B-EFE8D605E9D3}" type="presOf" srcId="{DFBA61A6-DE06-45DF-9CB0-7105ABCF4DF4}" destId="{FABCA325-5081-4AB5-BEF4-92C98380F565}" srcOrd="0" destOrd="0" presId="urn:microsoft.com/office/officeart/2005/8/layout/vList2"/>
    <dgm:cxn modelId="{AE4A5306-8D25-4CE9-ACE4-19AC16C55811}" type="presOf" srcId="{D2A95F9B-1AFF-42C3-BFB5-1C5744061512}" destId="{E1CD142F-CB4C-4591-B50F-963ACA95DD05}" srcOrd="0" destOrd="0" presId="urn:microsoft.com/office/officeart/2005/8/layout/vList2"/>
    <dgm:cxn modelId="{37982272-6C88-44B8-A122-653CAECD1F0D}" srcId="{DFBA61A6-DE06-45DF-9CB0-7105ABCF4DF4}" destId="{FD8F38A2-4F78-4F95-9DF8-25582896F73D}" srcOrd="2" destOrd="0" parTransId="{F43999FB-611E-4A54-B919-3B44DA1C983D}" sibTransId="{B9E65EC0-AC33-400A-A0DB-D88416D93729}"/>
    <dgm:cxn modelId="{0F760AC0-261E-4F23-9C3B-668C5DC26E9B}" type="presOf" srcId="{FD8F38A2-4F78-4F95-9DF8-25582896F73D}" destId="{51528B6F-1C34-479B-BAB2-A3086FCD3136}" srcOrd="0" destOrd="0" presId="urn:microsoft.com/office/officeart/2005/8/layout/vList2"/>
    <dgm:cxn modelId="{50ECC2E4-997D-4578-8AC9-34978DCC2006}" type="presOf" srcId="{779700B2-9A8E-440D-9E5C-283C7BD3B66A}" destId="{2ACF0C01-B83B-4507-A7BE-8433CD387C8E}" srcOrd="0" destOrd="0" presId="urn:microsoft.com/office/officeart/2005/8/layout/vList2"/>
    <dgm:cxn modelId="{EB47151A-AB08-4107-A27B-D002D12E6B33}" srcId="{DFBA61A6-DE06-45DF-9CB0-7105ABCF4DF4}" destId="{A91BC6F2-662D-41DF-B2C5-7C0C1210AB0A}" srcOrd="1" destOrd="0" parTransId="{988AF090-D0B3-4ED7-A5A2-441C82304968}" sibTransId="{249B1F9C-A9BA-43EB-B99A-1495E77C102A}"/>
    <dgm:cxn modelId="{48750067-4BCC-4B30-A52C-0035685B8B14}" srcId="{DFBA61A6-DE06-45DF-9CB0-7105ABCF4DF4}" destId="{D2A95F9B-1AFF-42C3-BFB5-1C5744061512}" srcOrd="3" destOrd="0" parTransId="{3DDA16E0-0A46-432D-8DA0-461F017B7B3C}" sibTransId="{8EAA41E0-22BC-4FAD-BD05-8DB0ECB9F01E}"/>
    <dgm:cxn modelId="{DFD031D5-301A-4D32-83A7-585E9863855F}" srcId="{DFBA61A6-DE06-45DF-9CB0-7105ABCF4DF4}" destId="{779700B2-9A8E-440D-9E5C-283C7BD3B66A}" srcOrd="0" destOrd="0" parTransId="{BD54FC9D-5F93-4C79-8CC2-F381622CC61F}" sibTransId="{83FFFF1D-262F-4E01-9E85-1145F913196D}"/>
    <dgm:cxn modelId="{3CD3E2AE-0905-4A4E-A306-9C713D6DACBC}" type="presParOf" srcId="{FABCA325-5081-4AB5-BEF4-92C98380F565}" destId="{2ACF0C01-B83B-4507-A7BE-8433CD387C8E}" srcOrd="0" destOrd="0" presId="urn:microsoft.com/office/officeart/2005/8/layout/vList2"/>
    <dgm:cxn modelId="{A425ADEE-87EF-4EDE-A606-8172E89DF741}" type="presParOf" srcId="{FABCA325-5081-4AB5-BEF4-92C98380F565}" destId="{8CBE409D-C7D5-4A79-844E-9687883A5861}" srcOrd="1" destOrd="0" presId="urn:microsoft.com/office/officeart/2005/8/layout/vList2"/>
    <dgm:cxn modelId="{65123E16-ABD0-42C4-8F58-9C2BD3AC1A3A}" type="presParOf" srcId="{FABCA325-5081-4AB5-BEF4-92C98380F565}" destId="{8AE85AEC-2207-4B9F-AEE1-C5F1DCD9BB45}" srcOrd="2" destOrd="0" presId="urn:microsoft.com/office/officeart/2005/8/layout/vList2"/>
    <dgm:cxn modelId="{134076F2-F6AE-4088-A279-B1543A3478AD}" type="presParOf" srcId="{FABCA325-5081-4AB5-BEF4-92C98380F565}" destId="{91E80F3C-6134-49EB-A535-4130F31180DD}" srcOrd="3" destOrd="0" presId="urn:microsoft.com/office/officeart/2005/8/layout/vList2"/>
    <dgm:cxn modelId="{2E47741E-588E-4992-B4BE-36484A5625F6}" type="presParOf" srcId="{FABCA325-5081-4AB5-BEF4-92C98380F565}" destId="{51528B6F-1C34-479B-BAB2-A3086FCD3136}" srcOrd="4" destOrd="0" presId="urn:microsoft.com/office/officeart/2005/8/layout/vList2"/>
    <dgm:cxn modelId="{C7EC2B05-C1A8-421A-8CB6-B9B05026DC54}" type="presParOf" srcId="{FABCA325-5081-4AB5-BEF4-92C98380F565}" destId="{99B30F3B-70EC-4FBE-9E98-06A3A8ECF49B}" srcOrd="5" destOrd="0" presId="urn:microsoft.com/office/officeart/2005/8/layout/vList2"/>
    <dgm:cxn modelId="{520BDEAC-45F5-408C-A589-DC5A8995DCAA}" type="presParOf" srcId="{FABCA325-5081-4AB5-BEF4-92C98380F565}" destId="{E1CD142F-CB4C-4591-B50F-963ACA95DD05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EF7746-1200-4E64-95C1-33CB9900C3FF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116BD55-FC90-4B4D-BD02-60AD93EB053A}">
      <dgm:prSet phldrT="[Tekst]"/>
      <dgm:spPr/>
      <dgm:t>
        <a:bodyPr/>
        <a:lstStyle/>
        <a:p>
          <a:r>
            <a:rPr lang="pl-PL" dirty="0"/>
            <a:t>1. </a:t>
          </a:r>
          <a:r>
            <a:rPr lang="pl-PL" dirty="0" err="1"/>
            <a:t>Understanding</a:t>
          </a:r>
          <a:r>
            <a:rPr lang="pl-PL" dirty="0"/>
            <a:t> </a:t>
          </a:r>
          <a:r>
            <a:rPr lang="pl-PL" dirty="0" err="1"/>
            <a:t>objectives</a:t>
          </a:r>
          <a:r>
            <a:rPr lang="pl-PL" dirty="0"/>
            <a:t> of </a:t>
          </a:r>
          <a:r>
            <a:rPr lang="pl-PL" dirty="0" err="1"/>
            <a:t>organisation</a:t>
          </a:r>
        </a:p>
      </dgm:t>
    </dgm:pt>
    <dgm:pt modelId="{6DD2C299-0F49-4889-9752-7E05DEA487FC}" type="parTrans" cxnId="{43064855-4418-4584-B5A7-07F6F520A83D}">
      <dgm:prSet/>
      <dgm:spPr/>
      <dgm:t>
        <a:bodyPr/>
        <a:lstStyle/>
        <a:p>
          <a:endParaRPr lang="pl-PL"/>
        </a:p>
      </dgm:t>
    </dgm:pt>
    <dgm:pt modelId="{8B7A986D-7934-4557-8D6F-A05304CB7C61}" type="sibTrans" cxnId="{43064855-4418-4584-B5A7-07F6F520A83D}">
      <dgm:prSet/>
      <dgm:spPr/>
      <dgm:t>
        <a:bodyPr/>
        <a:lstStyle/>
        <a:p>
          <a:endParaRPr lang="pl-PL"/>
        </a:p>
      </dgm:t>
    </dgm:pt>
    <dgm:pt modelId="{17D5F384-9CD0-4EB6-A1BF-819DA60092E1}">
      <dgm:prSet phldrT="[Tekst]"/>
      <dgm:spPr/>
      <dgm:t>
        <a:bodyPr/>
        <a:lstStyle/>
        <a:p>
          <a:r>
            <a:rPr lang="pl-PL" dirty="0"/>
            <a:t>7.Evaluation and </a:t>
          </a:r>
          <a:r>
            <a:rPr lang="pl-PL" dirty="0" err="1"/>
            <a:t>corrective</a:t>
          </a:r>
          <a:r>
            <a:rPr lang="pl-PL" dirty="0"/>
            <a:t> </a:t>
          </a:r>
          <a:r>
            <a:rPr lang="pl-PL" dirty="0" err="1"/>
            <a:t>action</a:t>
          </a:r>
        </a:p>
      </dgm:t>
    </dgm:pt>
    <dgm:pt modelId="{DB478098-FD97-4497-AFCA-66292DB0356B}" type="parTrans" cxnId="{2E950EEF-9450-42E9-A8CE-C420E352B9D9}">
      <dgm:prSet/>
      <dgm:spPr/>
    </dgm:pt>
    <dgm:pt modelId="{4C35D60B-3C4E-4CD0-BB80-CB8E464542D8}" type="sibTrans" cxnId="{2E950EEF-9450-42E9-A8CE-C420E352B9D9}">
      <dgm:prSet/>
      <dgm:spPr/>
    </dgm:pt>
    <dgm:pt modelId="{595EDAD3-BA0B-4020-91B6-68AA689D3FEB}">
      <dgm:prSet phldrT="[Tekst]"/>
      <dgm:spPr/>
      <dgm:t>
        <a:bodyPr/>
        <a:lstStyle/>
        <a:p>
          <a:r>
            <a:rPr lang="pl-PL" dirty="0"/>
            <a:t>6. </a:t>
          </a:r>
          <a:r>
            <a:rPr lang="pl-PL" dirty="0" err="1"/>
            <a:t>Implementation</a:t>
          </a:r>
          <a:r>
            <a:rPr lang="pl-PL" dirty="0"/>
            <a:t> of </a:t>
          </a:r>
          <a:r>
            <a:rPr lang="pl-PL" dirty="0" err="1"/>
            <a:t>human</a:t>
          </a:r>
          <a:r>
            <a:rPr lang="pl-PL" dirty="0"/>
            <a:t> </a:t>
          </a:r>
          <a:r>
            <a:rPr lang="pl-PL" dirty="0" err="1"/>
            <a:t>resource</a:t>
          </a:r>
          <a:r>
            <a:rPr lang="pl-PL" dirty="0"/>
            <a:t> management </a:t>
          </a:r>
          <a:r>
            <a:rPr lang="pl-PL" dirty="0" err="1"/>
            <a:t>strategy</a:t>
          </a:r>
        </a:p>
      </dgm:t>
    </dgm:pt>
    <dgm:pt modelId="{22C3E1C6-9921-4432-B7A5-DDA5B2D39DA8}" type="parTrans" cxnId="{42DBF7A6-91C6-4458-AF06-6032A036E0CA}">
      <dgm:prSet/>
      <dgm:spPr/>
    </dgm:pt>
    <dgm:pt modelId="{D16302C2-C5E3-4791-92D1-1B07AC96B067}" type="sibTrans" cxnId="{42DBF7A6-91C6-4458-AF06-6032A036E0CA}">
      <dgm:prSet/>
      <dgm:spPr/>
    </dgm:pt>
    <dgm:pt modelId="{359920FC-E758-46F3-98AA-AECB37CD6771}">
      <dgm:prSet phldrT="[Tekst]"/>
      <dgm:spPr/>
      <dgm:t>
        <a:bodyPr/>
        <a:lstStyle/>
        <a:p>
          <a:r>
            <a:rPr lang="pl-PL" dirty="0"/>
            <a:t>5.Determining the </a:t>
          </a:r>
          <a:r>
            <a:rPr lang="pl-PL" dirty="0" err="1"/>
            <a:t>tools</a:t>
          </a:r>
          <a:r>
            <a:rPr lang="pl-PL" dirty="0"/>
            <a:t> </a:t>
          </a:r>
          <a:r>
            <a:rPr lang="pl-PL" dirty="0" err="1"/>
            <a:t>required</a:t>
          </a:r>
          <a:r>
            <a:rPr lang="pl-PL" dirty="0"/>
            <a:t> for </a:t>
          </a:r>
          <a:r>
            <a:rPr lang="pl-PL" dirty="0" err="1"/>
            <a:t>employees</a:t>
          </a:r>
          <a:r>
            <a:rPr lang="pl-PL" dirty="0"/>
            <a:t> to </a:t>
          </a:r>
          <a:r>
            <a:rPr lang="pl-PL" dirty="0" err="1"/>
            <a:t>complete</a:t>
          </a:r>
          <a:r>
            <a:rPr lang="pl-PL" dirty="0"/>
            <a:t> the </a:t>
          </a:r>
          <a:r>
            <a:rPr lang="pl-PL" dirty="0" err="1"/>
            <a:t>job</a:t>
          </a:r>
        </a:p>
      </dgm:t>
    </dgm:pt>
    <dgm:pt modelId="{F1632899-658D-491D-824A-7A9EEA7993DD}" type="parTrans" cxnId="{D2E35880-8ACD-4873-9008-E161B8B19F5E}">
      <dgm:prSet/>
      <dgm:spPr/>
    </dgm:pt>
    <dgm:pt modelId="{A0DCE01D-9B38-42E0-B8D4-99ADCB0D900E}" type="sibTrans" cxnId="{D2E35880-8ACD-4873-9008-E161B8B19F5E}">
      <dgm:prSet/>
      <dgm:spPr/>
    </dgm:pt>
    <dgm:pt modelId="{68332ADF-F957-4A4B-A468-7865AF27B40F}">
      <dgm:prSet phldrT="[Tekst]"/>
      <dgm:spPr/>
      <dgm:t>
        <a:bodyPr/>
        <a:lstStyle/>
        <a:p>
          <a:r>
            <a:rPr lang="pl-PL" dirty="0"/>
            <a:t>4.Estimating </a:t>
          </a:r>
          <a:r>
            <a:rPr lang="pl-PL" dirty="0" err="1"/>
            <a:t>frequency</a:t>
          </a:r>
          <a:r>
            <a:rPr lang="pl-PL" dirty="0"/>
            <a:t> of </a:t>
          </a:r>
          <a:r>
            <a:rPr lang="pl-PL" dirty="0" err="1"/>
            <a:t>future</a:t>
          </a:r>
          <a:r>
            <a:rPr lang="pl-PL" dirty="0"/>
            <a:t> </a:t>
          </a:r>
          <a:r>
            <a:rPr lang="pl-PL" dirty="0" err="1"/>
            <a:t>requirements</a:t>
          </a:r>
        </a:p>
      </dgm:t>
    </dgm:pt>
    <dgm:pt modelId="{3191858F-C1F2-4540-92A7-7B2E067E04C8}" type="parTrans" cxnId="{3FE94796-BBCE-4670-8FC0-5EABDFD3A65E}">
      <dgm:prSet/>
      <dgm:spPr/>
    </dgm:pt>
    <dgm:pt modelId="{C3AB6E88-CECC-4B96-8F88-5AC68F636552}" type="sibTrans" cxnId="{3FE94796-BBCE-4670-8FC0-5EABDFD3A65E}">
      <dgm:prSet/>
      <dgm:spPr/>
    </dgm:pt>
    <dgm:pt modelId="{03385864-CD54-4024-A51A-3EE250EB0BFD}">
      <dgm:prSet phldrT="[Tekst]"/>
      <dgm:spPr/>
      <dgm:t>
        <a:bodyPr/>
        <a:lstStyle/>
        <a:p>
          <a:r>
            <a:rPr lang="pl-PL" dirty="0"/>
            <a:t>3. Analysis of </a:t>
          </a:r>
          <a:r>
            <a:rPr lang="pl-PL" dirty="0" err="1"/>
            <a:t>current</a:t>
          </a:r>
          <a:r>
            <a:rPr lang="pl-PL" dirty="0"/>
            <a:t> </a:t>
          </a:r>
          <a:r>
            <a:rPr lang="pl-PL" dirty="0" err="1"/>
            <a:t>capacity</a:t>
          </a:r>
          <a:r>
            <a:rPr lang="pl-PL" dirty="0"/>
            <a:t> of </a:t>
          </a:r>
          <a:r>
            <a:rPr lang="pl-PL" dirty="0" err="1"/>
            <a:t>employment</a:t>
          </a:r>
          <a:r>
            <a:rPr lang="pl-PL" dirty="0"/>
            <a:t> in </a:t>
          </a:r>
          <a:r>
            <a:rPr lang="pl-PL" dirty="0" err="1"/>
            <a:t>context</a:t>
          </a:r>
          <a:r>
            <a:rPr lang="pl-PL" dirty="0"/>
            <a:t> of </a:t>
          </a:r>
          <a:r>
            <a:rPr lang="pl-PL" dirty="0" err="1"/>
            <a:t>mission</a:t>
          </a:r>
          <a:r>
            <a:rPr lang="pl-PL" dirty="0"/>
            <a:t> and </a:t>
          </a:r>
          <a:r>
            <a:rPr lang="pl-PL" dirty="0" err="1"/>
            <a:t>goals</a:t>
          </a:r>
        </a:p>
      </dgm:t>
    </dgm:pt>
    <dgm:pt modelId="{78D3EFE0-1F1D-4A82-9B10-7EBBECC103C2}" type="parTrans" cxnId="{B14B97E8-3508-4D53-B5A2-D72DE7D14FE5}">
      <dgm:prSet/>
      <dgm:spPr/>
    </dgm:pt>
    <dgm:pt modelId="{2D780CEB-AF3D-44EF-A3DD-E70EEA9BF23A}" type="sibTrans" cxnId="{B14B97E8-3508-4D53-B5A2-D72DE7D14FE5}">
      <dgm:prSet/>
      <dgm:spPr/>
    </dgm:pt>
    <dgm:pt modelId="{25917611-36D2-4B2F-9946-36EC63C7A08B}">
      <dgm:prSet phldrT="[Tekst]"/>
      <dgm:spPr/>
      <dgm:t>
        <a:bodyPr/>
        <a:lstStyle/>
        <a:p>
          <a:r>
            <a:rPr lang="pl-PL" dirty="0"/>
            <a:t>2. Evaluation of </a:t>
          </a:r>
          <a:r>
            <a:rPr lang="pl-PL" dirty="0" err="1"/>
            <a:t>capability</a:t>
          </a:r>
        </a:p>
      </dgm:t>
    </dgm:pt>
    <dgm:pt modelId="{F9CEE287-1C3F-4341-B79F-7549E9DD30C8}" type="parTrans" cxnId="{BD0C354A-5076-43BE-85AA-67E5D42A65E2}">
      <dgm:prSet/>
      <dgm:spPr/>
    </dgm:pt>
    <dgm:pt modelId="{705D7F17-FCFB-4E80-930C-5A0745D75F3D}" type="sibTrans" cxnId="{BD0C354A-5076-43BE-85AA-67E5D42A65E2}">
      <dgm:prSet/>
      <dgm:spPr/>
    </dgm:pt>
    <dgm:pt modelId="{3415F899-3F2D-4135-8468-A9E70B26998E}" type="pres">
      <dgm:prSet presAssocID="{05EF7746-1200-4E64-95C1-33CB9900C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D7FE26-CC8B-4D60-9814-B269B864F7D4}" type="pres">
      <dgm:prSet presAssocID="{F116BD55-FC90-4B4D-BD02-60AD93EB053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E3F030-E630-42F3-8C0D-D9C20489975F}" type="pres">
      <dgm:prSet presAssocID="{8B7A986D-7934-4557-8D6F-A05304CB7C61}" presName="spacer" presStyleCnt="0"/>
      <dgm:spPr/>
    </dgm:pt>
    <dgm:pt modelId="{CB38D01B-058D-4157-B041-385EDF1DAC75}" type="pres">
      <dgm:prSet presAssocID="{25917611-36D2-4B2F-9946-36EC63C7A08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EE7480-C5CC-463F-85C7-0DF9C51349FC}" type="pres">
      <dgm:prSet presAssocID="{705D7F17-FCFB-4E80-930C-5A0745D75F3D}" presName="spacer" presStyleCnt="0"/>
      <dgm:spPr/>
    </dgm:pt>
    <dgm:pt modelId="{5236A72B-BA46-4E04-8680-2CBBAFF9D0BC}" type="pres">
      <dgm:prSet presAssocID="{03385864-CD54-4024-A51A-3EE250EB0BF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C6103D-4126-470C-BD19-4CBBAA5F1731}" type="pres">
      <dgm:prSet presAssocID="{2D780CEB-AF3D-44EF-A3DD-E70EEA9BF23A}" presName="spacer" presStyleCnt="0"/>
      <dgm:spPr/>
    </dgm:pt>
    <dgm:pt modelId="{6A296C74-620B-40D7-AA1B-4A3D5706496F}" type="pres">
      <dgm:prSet presAssocID="{68332ADF-F957-4A4B-A468-7865AF27B40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F638B4-B81B-4AD5-8616-5C1DEE00A486}" type="pres">
      <dgm:prSet presAssocID="{C3AB6E88-CECC-4B96-8F88-5AC68F636552}" presName="spacer" presStyleCnt="0"/>
      <dgm:spPr/>
    </dgm:pt>
    <dgm:pt modelId="{FC7C8607-4EF1-44C2-852C-AE60CDD456EF}" type="pres">
      <dgm:prSet presAssocID="{359920FC-E758-46F3-98AA-AECB37CD677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79B2B1-6811-41E5-B5CA-E63D041371F0}" type="pres">
      <dgm:prSet presAssocID="{A0DCE01D-9B38-42E0-B8D4-99ADCB0D900E}" presName="spacer" presStyleCnt="0"/>
      <dgm:spPr/>
    </dgm:pt>
    <dgm:pt modelId="{B809859C-50CC-4342-A2D8-2DB0B20C0AC8}" type="pres">
      <dgm:prSet presAssocID="{595EDAD3-BA0B-4020-91B6-68AA689D3F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56CB2-058B-401A-9B0A-F9DA23E5D069}" type="pres">
      <dgm:prSet presAssocID="{D16302C2-C5E3-4791-92D1-1B07AC96B067}" presName="spacer" presStyleCnt="0"/>
      <dgm:spPr/>
    </dgm:pt>
    <dgm:pt modelId="{8B85D362-1437-4874-8DDF-C937EA90FDA9}" type="pres">
      <dgm:prSet presAssocID="{17D5F384-9CD0-4EB6-A1BF-819DA60092E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E35880-8ACD-4873-9008-E161B8B19F5E}" srcId="{05EF7746-1200-4E64-95C1-33CB9900C3FF}" destId="{359920FC-E758-46F3-98AA-AECB37CD6771}" srcOrd="4" destOrd="0" parTransId="{F1632899-658D-491D-824A-7A9EEA7993DD}" sibTransId="{A0DCE01D-9B38-42E0-B8D4-99ADCB0D900E}"/>
    <dgm:cxn modelId="{42DBF7A6-91C6-4458-AF06-6032A036E0CA}" srcId="{05EF7746-1200-4E64-95C1-33CB9900C3FF}" destId="{595EDAD3-BA0B-4020-91B6-68AA689D3FEB}" srcOrd="5" destOrd="0" parTransId="{22C3E1C6-9921-4432-B7A5-DDA5B2D39DA8}" sibTransId="{D16302C2-C5E3-4791-92D1-1B07AC96B067}"/>
    <dgm:cxn modelId="{A1370EA4-4321-4B93-AFFB-20E3F82A76AE}" type="presOf" srcId="{03385864-CD54-4024-A51A-3EE250EB0BFD}" destId="{5236A72B-BA46-4E04-8680-2CBBAFF9D0BC}" srcOrd="0" destOrd="0" presId="urn:microsoft.com/office/officeart/2005/8/layout/vList2"/>
    <dgm:cxn modelId="{43064855-4418-4584-B5A7-07F6F520A83D}" srcId="{05EF7746-1200-4E64-95C1-33CB9900C3FF}" destId="{F116BD55-FC90-4B4D-BD02-60AD93EB053A}" srcOrd="0" destOrd="0" parTransId="{6DD2C299-0F49-4889-9752-7E05DEA487FC}" sibTransId="{8B7A986D-7934-4557-8D6F-A05304CB7C61}"/>
    <dgm:cxn modelId="{CAF6A0E6-EF2D-4AE3-A2BD-A51C8F7CECA8}" type="presOf" srcId="{05EF7746-1200-4E64-95C1-33CB9900C3FF}" destId="{3415F899-3F2D-4135-8468-A9E70B26998E}" srcOrd="0" destOrd="0" presId="urn:microsoft.com/office/officeart/2005/8/layout/vList2"/>
    <dgm:cxn modelId="{B14B97E8-3508-4D53-B5A2-D72DE7D14FE5}" srcId="{05EF7746-1200-4E64-95C1-33CB9900C3FF}" destId="{03385864-CD54-4024-A51A-3EE250EB0BFD}" srcOrd="2" destOrd="0" parTransId="{78D3EFE0-1F1D-4A82-9B10-7EBBECC103C2}" sibTransId="{2D780CEB-AF3D-44EF-A3DD-E70EEA9BF23A}"/>
    <dgm:cxn modelId="{3289DF15-092C-4CD0-9EF6-98559A95DEA5}" type="presOf" srcId="{25917611-36D2-4B2F-9946-36EC63C7A08B}" destId="{CB38D01B-058D-4157-B041-385EDF1DAC75}" srcOrd="0" destOrd="0" presId="urn:microsoft.com/office/officeart/2005/8/layout/vList2"/>
    <dgm:cxn modelId="{2E950EEF-9450-42E9-A8CE-C420E352B9D9}" srcId="{05EF7746-1200-4E64-95C1-33CB9900C3FF}" destId="{17D5F384-9CD0-4EB6-A1BF-819DA60092E1}" srcOrd="6" destOrd="0" parTransId="{DB478098-FD97-4497-AFCA-66292DB0356B}" sibTransId="{4C35D60B-3C4E-4CD0-BB80-CB8E464542D8}"/>
    <dgm:cxn modelId="{DACCD9A7-44B7-4F1C-B834-09B6FADA1A82}" type="presOf" srcId="{17D5F384-9CD0-4EB6-A1BF-819DA60092E1}" destId="{8B85D362-1437-4874-8DDF-C937EA90FDA9}" srcOrd="0" destOrd="0" presId="urn:microsoft.com/office/officeart/2005/8/layout/vList2"/>
    <dgm:cxn modelId="{BD0C354A-5076-43BE-85AA-67E5D42A65E2}" srcId="{05EF7746-1200-4E64-95C1-33CB9900C3FF}" destId="{25917611-36D2-4B2F-9946-36EC63C7A08B}" srcOrd="1" destOrd="0" parTransId="{F9CEE287-1C3F-4341-B79F-7549E9DD30C8}" sibTransId="{705D7F17-FCFB-4E80-930C-5A0745D75F3D}"/>
    <dgm:cxn modelId="{5923CA8D-01DA-4D19-9EE4-662F4CD94D4F}" type="presOf" srcId="{595EDAD3-BA0B-4020-91B6-68AA689D3FEB}" destId="{B809859C-50CC-4342-A2D8-2DB0B20C0AC8}" srcOrd="0" destOrd="0" presId="urn:microsoft.com/office/officeart/2005/8/layout/vList2"/>
    <dgm:cxn modelId="{3FE94796-BBCE-4670-8FC0-5EABDFD3A65E}" srcId="{05EF7746-1200-4E64-95C1-33CB9900C3FF}" destId="{68332ADF-F957-4A4B-A468-7865AF27B40F}" srcOrd="3" destOrd="0" parTransId="{3191858F-C1F2-4540-92A7-7B2E067E04C8}" sibTransId="{C3AB6E88-CECC-4B96-8F88-5AC68F636552}"/>
    <dgm:cxn modelId="{C072960F-8F58-492B-857B-46548DDB8641}" type="presOf" srcId="{F116BD55-FC90-4B4D-BD02-60AD93EB053A}" destId="{48D7FE26-CC8B-4D60-9814-B269B864F7D4}" srcOrd="0" destOrd="0" presId="urn:microsoft.com/office/officeart/2005/8/layout/vList2"/>
    <dgm:cxn modelId="{4379BF7F-2E33-4E4E-BCB8-5184F56E6085}" type="presOf" srcId="{68332ADF-F957-4A4B-A468-7865AF27B40F}" destId="{6A296C74-620B-40D7-AA1B-4A3D5706496F}" srcOrd="0" destOrd="0" presId="urn:microsoft.com/office/officeart/2005/8/layout/vList2"/>
    <dgm:cxn modelId="{35B44F29-CCFB-4168-955C-E5CD694C6E78}" type="presOf" srcId="{359920FC-E758-46F3-98AA-AECB37CD6771}" destId="{FC7C8607-4EF1-44C2-852C-AE60CDD456EF}" srcOrd="0" destOrd="0" presId="urn:microsoft.com/office/officeart/2005/8/layout/vList2"/>
    <dgm:cxn modelId="{C6921B3B-ACD0-4F31-8CA9-E6CE1D7080DE}" type="presParOf" srcId="{3415F899-3F2D-4135-8468-A9E70B26998E}" destId="{48D7FE26-CC8B-4D60-9814-B269B864F7D4}" srcOrd="0" destOrd="0" presId="urn:microsoft.com/office/officeart/2005/8/layout/vList2"/>
    <dgm:cxn modelId="{C2813701-C586-433D-AD87-70CBD6CAD45D}" type="presParOf" srcId="{3415F899-3F2D-4135-8468-A9E70B26998E}" destId="{21E3F030-E630-42F3-8C0D-D9C20489975F}" srcOrd="1" destOrd="0" presId="urn:microsoft.com/office/officeart/2005/8/layout/vList2"/>
    <dgm:cxn modelId="{7293A1A3-AAA8-4AFC-B8C7-27D45FBCE760}" type="presParOf" srcId="{3415F899-3F2D-4135-8468-A9E70B26998E}" destId="{CB38D01B-058D-4157-B041-385EDF1DAC75}" srcOrd="2" destOrd="0" presId="urn:microsoft.com/office/officeart/2005/8/layout/vList2"/>
    <dgm:cxn modelId="{7D8D699A-82C6-4242-8DBA-43AD883F3449}" type="presParOf" srcId="{3415F899-3F2D-4135-8468-A9E70B26998E}" destId="{18EE7480-C5CC-463F-85C7-0DF9C51349FC}" srcOrd="3" destOrd="0" presId="urn:microsoft.com/office/officeart/2005/8/layout/vList2"/>
    <dgm:cxn modelId="{C77E4446-CDF9-494E-8BDF-645CCCBCBCA7}" type="presParOf" srcId="{3415F899-3F2D-4135-8468-A9E70B26998E}" destId="{5236A72B-BA46-4E04-8680-2CBBAFF9D0BC}" srcOrd="4" destOrd="0" presId="urn:microsoft.com/office/officeart/2005/8/layout/vList2"/>
    <dgm:cxn modelId="{21DF4A04-5BAF-4EC3-AF31-9AB9421EF61F}" type="presParOf" srcId="{3415F899-3F2D-4135-8468-A9E70B26998E}" destId="{F1C6103D-4126-470C-BD19-4CBBAA5F1731}" srcOrd="5" destOrd="0" presId="urn:microsoft.com/office/officeart/2005/8/layout/vList2"/>
    <dgm:cxn modelId="{A9EEE508-F6B9-49D8-97CD-30E70C864366}" type="presParOf" srcId="{3415F899-3F2D-4135-8468-A9E70B26998E}" destId="{6A296C74-620B-40D7-AA1B-4A3D5706496F}" srcOrd="6" destOrd="0" presId="urn:microsoft.com/office/officeart/2005/8/layout/vList2"/>
    <dgm:cxn modelId="{43BC066F-67F5-4FF2-9B01-024C59333948}" type="presParOf" srcId="{3415F899-3F2D-4135-8468-A9E70B26998E}" destId="{EFF638B4-B81B-4AD5-8616-5C1DEE00A486}" srcOrd="7" destOrd="0" presId="urn:microsoft.com/office/officeart/2005/8/layout/vList2"/>
    <dgm:cxn modelId="{9715B6A3-084B-4113-9966-9F808CE7F191}" type="presParOf" srcId="{3415F899-3F2D-4135-8468-A9E70B26998E}" destId="{FC7C8607-4EF1-44C2-852C-AE60CDD456EF}" srcOrd="8" destOrd="0" presId="urn:microsoft.com/office/officeart/2005/8/layout/vList2"/>
    <dgm:cxn modelId="{D29B29D2-6A7A-47F1-94EE-60F34AC58ABC}" type="presParOf" srcId="{3415F899-3F2D-4135-8468-A9E70B26998E}" destId="{EE79B2B1-6811-41E5-B5CA-E63D041371F0}" srcOrd="9" destOrd="0" presId="urn:microsoft.com/office/officeart/2005/8/layout/vList2"/>
    <dgm:cxn modelId="{813B1A65-4D4F-47E2-A5DD-28273F137A3A}" type="presParOf" srcId="{3415F899-3F2D-4135-8468-A9E70B26998E}" destId="{B809859C-50CC-4342-A2D8-2DB0B20C0AC8}" srcOrd="10" destOrd="0" presId="urn:microsoft.com/office/officeart/2005/8/layout/vList2"/>
    <dgm:cxn modelId="{0F080BA7-3310-43BE-A37A-E7011C3D90C2}" type="presParOf" srcId="{3415F899-3F2D-4135-8468-A9E70B26998E}" destId="{F8456CB2-058B-401A-9B0A-F9DA23E5D069}" srcOrd="11" destOrd="0" presId="urn:microsoft.com/office/officeart/2005/8/layout/vList2"/>
    <dgm:cxn modelId="{ED47667E-009B-44E9-BD2B-841BACCC7F0E}" type="presParOf" srcId="{3415F899-3F2D-4135-8468-A9E70B26998E}" destId="{8B85D362-1437-4874-8DDF-C937EA90FDA9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069DD-DE8A-455A-82A2-13021607FFD3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CFEC3A3-883A-4ED2-B0C9-CCC831E0663E}">
      <dgm:prSet phldrT="[Tekst]"/>
      <dgm:spPr/>
      <dgm:t>
        <a:bodyPr/>
        <a:lstStyle/>
        <a:p>
          <a:r>
            <a:rPr lang="pl-PL" dirty="0"/>
            <a:t>1.Organisation </a:t>
          </a:r>
          <a:r>
            <a:rPr lang="pl-PL" dirty="0" err="1"/>
            <a:t>issues</a:t>
          </a:r>
          <a:r>
            <a:rPr lang="pl-PL" dirty="0"/>
            <a:t>, </a:t>
          </a:r>
          <a:r>
            <a:rPr lang="pl-PL" dirty="0" err="1"/>
            <a:t>basic</a:t>
          </a:r>
          <a:r>
            <a:rPr lang="pl-PL" dirty="0"/>
            <a:t> </a:t>
          </a:r>
          <a:r>
            <a:rPr lang="pl-PL" dirty="0" err="1"/>
            <a:t>information</a:t>
          </a:r>
          <a:r>
            <a:rPr lang="pl-PL" dirty="0"/>
            <a:t> </a:t>
          </a:r>
          <a:r>
            <a:rPr lang="pl-PL" dirty="0" err="1"/>
            <a:t>about</a:t>
          </a:r>
          <a:r>
            <a:rPr lang="pl-PL" dirty="0"/>
            <a:t> the </a:t>
          </a:r>
          <a:r>
            <a:rPr lang="pl-PL" dirty="0" err="1"/>
            <a:t>subject</a:t>
          </a:r>
        </a:p>
      </dgm:t>
    </dgm:pt>
    <dgm:pt modelId="{D161E904-6CE2-47F9-A7CD-493C482E6B83}" type="parTrans" cxnId="{6496E415-DBC8-4548-BC8C-41D6A2D3F634}">
      <dgm:prSet/>
      <dgm:spPr/>
      <dgm:t>
        <a:bodyPr/>
        <a:lstStyle/>
        <a:p>
          <a:endParaRPr lang="pl-PL"/>
        </a:p>
      </dgm:t>
    </dgm:pt>
    <dgm:pt modelId="{97D55BCE-0730-48D0-9B4C-EB9B68ED311E}" type="sibTrans" cxnId="{6496E415-DBC8-4548-BC8C-41D6A2D3F634}">
      <dgm:prSet/>
      <dgm:spPr/>
      <dgm:t>
        <a:bodyPr/>
        <a:lstStyle/>
        <a:p>
          <a:endParaRPr lang="pl-PL"/>
        </a:p>
      </dgm:t>
    </dgm:pt>
    <dgm:pt modelId="{DF4B8113-8CFF-4A5B-B0D3-15F3FDDB2BD6}">
      <dgm:prSet phldrT="[Tekst]"/>
      <dgm:spPr/>
      <dgm:t>
        <a:bodyPr/>
        <a:lstStyle/>
        <a:p>
          <a:r>
            <a:rPr lang="pl-PL" sz="3400" dirty="0"/>
            <a:t>4. Team management</a:t>
          </a:r>
        </a:p>
      </dgm:t>
    </dgm:pt>
    <dgm:pt modelId="{4E393CDA-1218-4C0C-90B5-44E42F80E90B}" type="parTrans" cxnId="{099EB989-AFC7-4158-A591-19DC2D5023F6}">
      <dgm:prSet/>
      <dgm:spPr/>
      <dgm:t>
        <a:bodyPr/>
        <a:lstStyle/>
        <a:p>
          <a:endParaRPr lang="pl-PL"/>
        </a:p>
      </dgm:t>
    </dgm:pt>
    <dgm:pt modelId="{FA318C64-CFB6-4A84-87D4-DB865B495F1D}" type="sibTrans" cxnId="{099EB989-AFC7-4158-A591-19DC2D5023F6}">
      <dgm:prSet/>
      <dgm:spPr/>
      <dgm:t>
        <a:bodyPr/>
        <a:lstStyle/>
        <a:p>
          <a:endParaRPr lang="pl-PL"/>
        </a:p>
      </dgm:t>
    </dgm:pt>
    <dgm:pt modelId="{3C722518-7C19-4F55-B242-FE08CD8D996F}">
      <dgm:prSet phldrT="[Tekst]"/>
      <dgm:spPr/>
      <dgm:t>
        <a:bodyPr/>
        <a:lstStyle/>
        <a:p>
          <a:r>
            <a:rPr lang="pl-PL" dirty="0"/>
            <a:t>5. </a:t>
          </a:r>
          <a:r>
            <a:rPr lang="pl-PL" dirty="0" err="1"/>
            <a:t>Motivation</a:t>
          </a:r>
          <a:endParaRPr lang="pl-PL" dirty="0"/>
        </a:p>
      </dgm:t>
    </dgm:pt>
    <dgm:pt modelId="{696BDDAE-00AE-4524-8C93-FF38843CE0BD}" type="parTrans" cxnId="{291EC931-11E1-4946-AB99-85F1620CDC6E}">
      <dgm:prSet/>
      <dgm:spPr/>
      <dgm:t>
        <a:bodyPr/>
        <a:lstStyle/>
        <a:p>
          <a:endParaRPr lang="pl-PL"/>
        </a:p>
      </dgm:t>
    </dgm:pt>
    <dgm:pt modelId="{CB338FBE-33B9-4E5D-801C-C9A32E45B2FA}" type="sibTrans" cxnId="{291EC931-11E1-4946-AB99-85F1620CDC6E}">
      <dgm:prSet/>
      <dgm:spPr/>
      <dgm:t>
        <a:bodyPr/>
        <a:lstStyle/>
        <a:p>
          <a:endParaRPr lang="pl-PL"/>
        </a:p>
      </dgm:t>
    </dgm:pt>
    <dgm:pt modelId="{821CB9AB-1068-497E-AC1A-C1509718A9E1}">
      <dgm:prSet phldrT="[Tekst]"/>
      <dgm:spPr/>
      <dgm:t>
        <a:bodyPr/>
        <a:lstStyle/>
        <a:p>
          <a:r>
            <a:rPr lang="pl-PL" dirty="0"/>
            <a:t>6.New </a:t>
          </a:r>
          <a:r>
            <a:rPr lang="pl-PL" dirty="0" err="1"/>
            <a:t>technology</a:t>
          </a:r>
          <a:r>
            <a:rPr lang="pl-PL" dirty="0"/>
            <a:t> of </a:t>
          </a:r>
          <a:r>
            <a:rPr lang="pl-PL" dirty="0" err="1"/>
            <a:t>human</a:t>
          </a:r>
          <a:r>
            <a:rPr lang="pl-PL" dirty="0"/>
            <a:t> resorce management</a:t>
          </a:r>
        </a:p>
      </dgm:t>
    </dgm:pt>
    <dgm:pt modelId="{1DC1699B-FFB0-4EDF-964A-23AFE8A5BC49}" type="parTrans" cxnId="{56B75655-230C-4E97-8D36-89E2CDCC5C14}">
      <dgm:prSet/>
      <dgm:spPr/>
      <dgm:t>
        <a:bodyPr/>
        <a:lstStyle/>
        <a:p>
          <a:endParaRPr lang="pl-PL"/>
        </a:p>
      </dgm:t>
    </dgm:pt>
    <dgm:pt modelId="{A6FEE8F2-D493-4205-9DEB-598335537895}" type="sibTrans" cxnId="{56B75655-230C-4E97-8D36-89E2CDCC5C14}">
      <dgm:prSet/>
      <dgm:spPr/>
      <dgm:t>
        <a:bodyPr/>
        <a:lstStyle/>
        <a:p>
          <a:endParaRPr lang="pl-PL"/>
        </a:p>
      </dgm:t>
    </dgm:pt>
    <dgm:pt modelId="{869120DB-9612-493E-82AF-3A93D47E77A9}">
      <dgm:prSet phldrT="[Tekst]"/>
      <dgm:spPr/>
      <dgm:t>
        <a:bodyPr/>
        <a:lstStyle/>
        <a:p>
          <a:r>
            <a:rPr lang="pl-PL" dirty="0"/>
            <a:t>3. The </a:t>
          </a:r>
          <a:r>
            <a:rPr lang="pl-PL" dirty="0" err="1"/>
            <a:t>process</a:t>
          </a:r>
          <a:r>
            <a:rPr lang="pl-PL" dirty="0"/>
            <a:t> of </a:t>
          </a:r>
          <a:r>
            <a:rPr lang="pl-PL" dirty="0" err="1"/>
            <a:t>managing</a:t>
          </a:r>
          <a:r>
            <a:rPr lang="pl-PL" dirty="0"/>
            <a:t> </a:t>
          </a:r>
          <a:r>
            <a:rPr lang="pl-PL" dirty="0" err="1"/>
            <a:t>people</a:t>
          </a:r>
          <a:r>
            <a:rPr lang="pl-PL" dirty="0"/>
            <a:t>;</a:t>
          </a:r>
          <a:r>
            <a:rPr lang="en-US" dirty="0"/>
            <a:t> </a:t>
          </a:r>
          <a:r>
            <a:rPr lang="pl-PL" dirty="0" err="1"/>
            <a:t>conflict</a:t>
          </a:r>
          <a:r>
            <a:rPr lang="pl-PL" dirty="0"/>
            <a:t> in the </a:t>
          </a:r>
          <a:r>
            <a:rPr lang="en-US" dirty="0" err="1"/>
            <a:t>organisation</a:t>
          </a:r>
        </a:p>
      </dgm:t>
    </dgm:pt>
    <dgm:pt modelId="{BA1B9A91-6A31-4A6C-BFAF-233026ACFCAE}" type="parTrans" cxnId="{AE28CEB0-CF6B-4818-82A2-E500F9938EFC}">
      <dgm:prSet/>
      <dgm:spPr/>
    </dgm:pt>
    <dgm:pt modelId="{60B4E50D-D290-4B37-9EDD-DFAFCED05CA0}" type="sibTrans" cxnId="{AE28CEB0-CF6B-4818-82A2-E500F9938EFC}">
      <dgm:prSet/>
      <dgm:spPr/>
    </dgm:pt>
    <dgm:pt modelId="{F1BB2B6B-AC46-4613-B96B-8FB7A226EE6B}">
      <dgm:prSet phldrT="[Tekst]"/>
      <dgm:spPr/>
      <dgm:t>
        <a:bodyPr/>
        <a:lstStyle/>
        <a:p>
          <a:r>
            <a:rPr lang="pl-PL" dirty="0"/>
            <a:t>2.The </a:t>
          </a:r>
          <a:r>
            <a:rPr lang="pl-PL" dirty="0" err="1"/>
            <a:t>concept</a:t>
          </a:r>
          <a:r>
            <a:rPr lang="pl-PL" dirty="0"/>
            <a:t> of </a:t>
          </a:r>
          <a:r>
            <a:rPr lang="pl-PL" dirty="0" err="1"/>
            <a:t>organisation</a:t>
          </a:r>
          <a:r>
            <a:rPr lang="pl-PL" dirty="0"/>
            <a:t>, </a:t>
          </a:r>
          <a:r>
            <a:rPr lang="en-US" dirty="0">
              <a:solidFill>
                <a:srgbClr val="000000"/>
              </a:solidFill>
            </a:rPr>
            <a:t>culture of </a:t>
          </a:r>
          <a:r>
            <a:rPr lang="pl-PL" dirty="0" err="1"/>
            <a:t>organisation</a:t>
          </a:r>
          <a:endParaRPr lang="en-US" dirty="0"/>
        </a:p>
      </dgm:t>
    </dgm:pt>
    <dgm:pt modelId="{70B6FF4F-67A3-43DF-98FE-BEF39F2CC3F5}" type="parTrans" cxnId="{E3C928F9-EE50-4855-B9E3-79F69949DC33}">
      <dgm:prSet/>
      <dgm:spPr/>
    </dgm:pt>
    <dgm:pt modelId="{A755A223-970E-4D3B-9820-9B6794FD022A}" type="sibTrans" cxnId="{E3C928F9-EE50-4855-B9E3-79F69949DC33}">
      <dgm:prSet/>
      <dgm:spPr/>
    </dgm:pt>
    <dgm:pt modelId="{06F68AA8-75AD-4B27-84FB-507DCB47BA35}">
      <dgm:prSet phldrT="[Tekst]"/>
      <dgm:spPr/>
      <dgm:t>
        <a:bodyPr/>
        <a:lstStyle/>
        <a:p>
          <a:r>
            <a:rPr lang="pl-PL" dirty="0"/>
            <a:t>6.Selected modern </a:t>
          </a:r>
          <a:r>
            <a:rPr lang="pl-PL" dirty="0" err="1"/>
            <a:t>concepts</a:t>
          </a:r>
          <a:r>
            <a:rPr lang="pl-PL" dirty="0"/>
            <a:t> of </a:t>
          </a:r>
          <a:r>
            <a:rPr lang="pl-PL" dirty="0" err="1"/>
            <a:t>human</a:t>
          </a:r>
          <a:r>
            <a:rPr lang="pl-PL" dirty="0"/>
            <a:t> </a:t>
          </a:r>
          <a:r>
            <a:rPr lang="pl-PL" dirty="0" err="1"/>
            <a:t>resources</a:t>
          </a:r>
          <a:r>
            <a:rPr lang="pl-PL" dirty="0"/>
            <a:t> </a:t>
          </a:r>
          <a:r>
            <a:rPr lang="en-US" dirty="0"/>
            <a:t>management</a:t>
          </a:r>
        </a:p>
      </dgm:t>
    </dgm:pt>
    <dgm:pt modelId="{9C62FB02-F28D-4BFD-AE82-C3AF02C98138}" type="parTrans" cxnId="{BF4653D1-ADC6-4C25-8DE8-2820380BE44D}">
      <dgm:prSet/>
      <dgm:spPr/>
    </dgm:pt>
    <dgm:pt modelId="{11B1DC90-5544-45BC-946D-5FE19567FF9B}" type="sibTrans" cxnId="{BF4653D1-ADC6-4C25-8DE8-2820380BE44D}">
      <dgm:prSet/>
      <dgm:spPr/>
    </dgm:pt>
    <dgm:pt modelId="{88024F52-A142-4013-A3E6-9900FFADE2A8}">
      <dgm:prSet phldrT="[Tekst]"/>
      <dgm:spPr/>
      <dgm:t>
        <a:bodyPr/>
        <a:lstStyle/>
        <a:p>
          <a:r>
            <a:rPr lang="pl-PL" dirty="0"/>
            <a:t>7. Test – 30 </a:t>
          </a:r>
          <a:r>
            <a:rPr lang="pl-PL" dirty="0" err="1"/>
            <a:t>questions</a:t>
          </a:r>
          <a:r>
            <a:rPr lang="pl-PL" dirty="0"/>
            <a:t>, </a:t>
          </a:r>
          <a:r>
            <a:rPr lang="pl-PL" dirty="0" err="1"/>
            <a:t>muliple</a:t>
          </a:r>
          <a:r>
            <a:rPr lang="pl-PL" dirty="0"/>
            <a:t>-choice test, 16 </a:t>
          </a:r>
          <a:r>
            <a:rPr lang="pl-PL" dirty="0" err="1"/>
            <a:t>points</a:t>
          </a:r>
          <a:r>
            <a:rPr lang="pl-PL" dirty="0"/>
            <a:t> to pass the test</a:t>
          </a:r>
        </a:p>
      </dgm:t>
    </dgm:pt>
    <dgm:pt modelId="{37A9EB46-E94E-4F71-8098-A14CCC7F1CC8}" type="parTrans" cxnId="{62DEB1F4-FC78-43D4-ABDB-35567978845B}">
      <dgm:prSet/>
      <dgm:spPr/>
    </dgm:pt>
    <dgm:pt modelId="{D2E9FC43-8A47-4FBE-8DA7-4DD68147768F}" type="sibTrans" cxnId="{62DEB1F4-FC78-43D4-ABDB-35567978845B}">
      <dgm:prSet/>
      <dgm:spPr/>
    </dgm:pt>
    <dgm:pt modelId="{A940433C-2E06-471B-AB21-6F44B870576C}" type="pres">
      <dgm:prSet presAssocID="{EFB069DD-DE8A-455A-82A2-13021607FF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AE40A0-311A-43B2-A105-09CE15DA382D}" type="pres">
      <dgm:prSet presAssocID="{ECFEC3A3-883A-4ED2-B0C9-CCC831E0663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75B9F0-D88E-4099-ACBC-53A129C90BAD}" type="pres">
      <dgm:prSet presAssocID="{97D55BCE-0730-48D0-9B4C-EB9B68ED311E}" presName="spacer" presStyleCnt="0"/>
      <dgm:spPr/>
    </dgm:pt>
    <dgm:pt modelId="{15827674-BB3A-4F08-94EE-0C3398DC0187}" type="pres">
      <dgm:prSet presAssocID="{F1BB2B6B-AC46-4613-B96B-8FB7A226EE6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09F6D9-A569-40FC-A7D6-AB8E01C12639}" type="pres">
      <dgm:prSet presAssocID="{A755A223-970E-4D3B-9820-9B6794FD022A}" presName="spacer" presStyleCnt="0"/>
      <dgm:spPr/>
    </dgm:pt>
    <dgm:pt modelId="{F11405E4-A2BE-48E2-AD89-D850DC4CC3DC}" type="pres">
      <dgm:prSet presAssocID="{869120DB-9612-493E-82AF-3A93D47E77A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54F5A3-8C86-4118-99DD-808919B7B20A}" type="pres">
      <dgm:prSet presAssocID="{60B4E50D-D290-4B37-9EDD-DFAFCED05CA0}" presName="spacer" presStyleCnt="0"/>
      <dgm:spPr/>
    </dgm:pt>
    <dgm:pt modelId="{6F61B159-4EC8-422F-9798-4BDBB3577357}" type="pres">
      <dgm:prSet presAssocID="{DF4B8113-8CFF-4A5B-B0D3-15F3FDDB2BD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C7A214-EB12-47A6-B17A-FDB563C14A02}" type="pres">
      <dgm:prSet presAssocID="{FA318C64-CFB6-4A84-87D4-DB865B495F1D}" presName="spacer" presStyleCnt="0"/>
      <dgm:spPr/>
    </dgm:pt>
    <dgm:pt modelId="{0C7DB4BE-A0CF-48B6-901B-245003791639}" type="pres">
      <dgm:prSet presAssocID="{3C722518-7C19-4F55-B242-FE08CD8D996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373E53-4AE6-4236-91A4-7131296A1ECB}" type="pres">
      <dgm:prSet presAssocID="{CB338FBE-33B9-4E5D-801C-C9A32E45B2FA}" presName="spacer" presStyleCnt="0"/>
      <dgm:spPr/>
    </dgm:pt>
    <dgm:pt modelId="{7162486E-23CB-40F5-B976-953F039754CC}" type="pres">
      <dgm:prSet presAssocID="{06F68AA8-75AD-4B27-84FB-507DCB47BA3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1A974D-0A77-4883-81CF-039E63233D9A}" type="pres">
      <dgm:prSet presAssocID="{11B1DC90-5544-45BC-946D-5FE19567FF9B}" presName="spacer" presStyleCnt="0"/>
      <dgm:spPr/>
    </dgm:pt>
    <dgm:pt modelId="{9ED03127-044C-4126-8BFE-3174EC3C2915}" type="pres">
      <dgm:prSet presAssocID="{821CB9AB-1068-497E-AC1A-C1509718A9E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7B89C2-CA3F-45C8-AA5E-8BF2E231FF18}" type="pres">
      <dgm:prSet presAssocID="{A6FEE8F2-D493-4205-9DEB-598335537895}" presName="spacer" presStyleCnt="0"/>
      <dgm:spPr/>
    </dgm:pt>
    <dgm:pt modelId="{1171E1E0-BDBE-4B82-89CE-5252558D7C67}" type="pres">
      <dgm:prSet presAssocID="{88024F52-A142-4013-A3E6-9900FFADE2A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E28CEB0-CF6B-4818-82A2-E500F9938EFC}" srcId="{EFB069DD-DE8A-455A-82A2-13021607FFD3}" destId="{869120DB-9612-493E-82AF-3A93D47E77A9}" srcOrd="2" destOrd="0" parTransId="{BA1B9A91-6A31-4A6C-BFAF-233026ACFCAE}" sibTransId="{60B4E50D-D290-4B37-9EDD-DFAFCED05CA0}"/>
    <dgm:cxn modelId="{6496E415-DBC8-4548-BC8C-41D6A2D3F634}" srcId="{EFB069DD-DE8A-455A-82A2-13021607FFD3}" destId="{ECFEC3A3-883A-4ED2-B0C9-CCC831E0663E}" srcOrd="0" destOrd="0" parTransId="{D161E904-6CE2-47F9-A7CD-493C482E6B83}" sibTransId="{97D55BCE-0730-48D0-9B4C-EB9B68ED311E}"/>
    <dgm:cxn modelId="{6DEE67C8-FE1B-45FF-852E-60D091324D25}" type="presOf" srcId="{DF4B8113-8CFF-4A5B-B0D3-15F3FDDB2BD6}" destId="{6F61B159-4EC8-422F-9798-4BDBB3577357}" srcOrd="0" destOrd="0" presId="urn:microsoft.com/office/officeart/2005/8/layout/vList2"/>
    <dgm:cxn modelId="{698C5CFF-92B4-4C3A-9E0F-0B231B8A3415}" type="presOf" srcId="{06F68AA8-75AD-4B27-84FB-507DCB47BA35}" destId="{7162486E-23CB-40F5-B976-953F039754CC}" srcOrd="0" destOrd="0" presId="urn:microsoft.com/office/officeart/2005/8/layout/vList2"/>
    <dgm:cxn modelId="{BA70670B-0646-4FE2-A116-27E616AD9755}" type="presOf" srcId="{3C722518-7C19-4F55-B242-FE08CD8D996F}" destId="{0C7DB4BE-A0CF-48B6-901B-245003791639}" srcOrd="0" destOrd="0" presId="urn:microsoft.com/office/officeart/2005/8/layout/vList2"/>
    <dgm:cxn modelId="{099EB989-AFC7-4158-A591-19DC2D5023F6}" srcId="{EFB069DD-DE8A-455A-82A2-13021607FFD3}" destId="{DF4B8113-8CFF-4A5B-B0D3-15F3FDDB2BD6}" srcOrd="3" destOrd="0" parTransId="{4E393CDA-1218-4C0C-90B5-44E42F80E90B}" sibTransId="{FA318C64-CFB6-4A84-87D4-DB865B495F1D}"/>
    <dgm:cxn modelId="{68ADF888-016B-4377-8166-D132B35A3FCC}" type="presOf" srcId="{88024F52-A142-4013-A3E6-9900FFADE2A8}" destId="{1171E1E0-BDBE-4B82-89CE-5252558D7C67}" srcOrd="0" destOrd="0" presId="urn:microsoft.com/office/officeart/2005/8/layout/vList2"/>
    <dgm:cxn modelId="{291EC931-11E1-4946-AB99-85F1620CDC6E}" srcId="{EFB069DD-DE8A-455A-82A2-13021607FFD3}" destId="{3C722518-7C19-4F55-B242-FE08CD8D996F}" srcOrd="4" destOrd="0" parTransId="{696BDDAE-00AE-4524-8C93-FF38843CE0BD}" sibTransId="{CB338FBE-33B9-4E5D-801C-C9A32E45B2FA}"/>
    <dgm:cxn modelId="{5EA3D069-E2D6-4D1E-91DF-B481CBE7E0D1}" type="presOf" srcId="{821CB9AB-1068-497E-AC1A-C1509718A9E1}" destId="{9ED03127-044C-4126-8BFE-3174EC3C2915}" srcOrd="0" destOrd="0" presId="urn:microsoft.com/office/officeart/2005/8/layout/vList2"/>
    <dgm:cxn modelId="{BF4653D1-ADC6-4C25-8DE8-2820380BE44D}" srcId="{EFB069DD-DE8A-455A-82A2-13021607FFD3}" destId="{06F68AA8-75AD-4B27-84FB-507DCB47BA35}" srcOrd="5" destOrd="0" parTransId="{9C62FB02-F28D-4BFD-AE82-C3AF02C98138}" sibTransId="{11B1DC90-5544-45BC-946D-5FE19567FF9B}"/>
    <dgm:cxn modelId="{E3C928F9-EE50-4855-B9E3-79F69949DC33}" srcId="{EFB069DD-DE8A-455A-82A2-13021607FFD3}" destId="{F1BB2B6B-AC46-4613-B96B-8FB7A226EE6B}" srcOrd="1" destOrd="0" parTransId="{70B6FF4F-67A3-43DF-98FE-BEF39F2CC3F5}" sibTransId="{A755A223-970E-4D3B-9820-9B6794FD022A}"/>
    <dgm:cxn modelId="{57FAD2EB-E577-4CB7-95D8-1B6A3587DA85}" type="presOf" srcId="{ECFEC3A3-883A-4ED2-B0C9-CCC831E0663E}" destId="{56AE40A0-311A-43B2-A105-09CE15DA382D}" srcOrd="0" destOrd="0" presId="urn:microsoft.com/office/officeart/2005/8/layout/vList2"/>
    <dgm:cxn modelId="{50BF91B0-0D3C-4D69-86BC-98E38ECF3D42}" type="presOf" srcId="{F1BB2B6B-AC46-4613-B96B-8FB7A226EE6B}" destId="{15827674-BB3A-4F08-94EE-0C3398DC0187}" srcOrd="0" destOrd="0" presId="urn:microsoft.com/office/officeart/2005/8/layout/vList2"/>
    <dgm:cxn modelId="{D2E0A31E-5332-4007-BA73-D07DF4160031}" type="presOf" srcId="{EFB069DD-DE8A-455A-82A2-13021607FFD3}" destId="{A940433C-2E06-471B-AB21-6F44B870576C}" srcOrd="0" destOrd="0" presId="urn:microsoft.com/office/officeart/2005/8/layout/vList2"/>
    <dgm:cxn modelId="{62DEB1F4-FC78-43D4-ABDB-35567978845B}" srcId="{EFB069DD-DE8A-455A-82A2-13021607FFD3}" destId="{88024F52-A142-4013-A3E6-9900FFADE2A8}" srcOrd="7" destOrd="0" parTransId="{37A9EB46-E94E-4F71-8098-A14CCC7F1CC8}" sibTransId="{D2E9FC43-8A47-4FBE-8DA7-4DD68147768F}"/>
    <dgm:cxn modelId="{7E2240AE-453C-44B1-BD57-683758839FAF}" type="presOf" srcId="{869120DB-9612-493E-82AF-3A93D47E77A9}" destId="{F11405E4-A2BE-48E2-AD89-D850DC4CC3DC}" srcOrd="0" destOrd="0" presId="urn:microsoft.com/office/officeart/2005/8/layout/vList2"/>
    <dgm:cxn modelId="{56B75655-230C-4E97-8D36-89E2CDCC5C14}" srcId="{EFB069DD-DE8A-455A-82A2-13021607FFD3}" destId="{821CB9AB-1068-497E-AC1A-C1509718A9E1}" srcOrd="6" destOrd="0" parTransId="{1DC1699B-FFB0-4EDF-964A-23AFE8A5BC49}" sibTransId="{A6FEE8F2-D493-4205-9DEB-598335537895}"/>
    <dgm:cxn modelId="{86E2D242-3E30-4682-84CF-2CD14F90B8C5}" type="presParOf" srcId="{A940433C-2E06-471B-AB21-6F44B870576C}" destId="{56AE40A0-311A-43B2-A105-09CE15DA382D}" srcOrd="0" destOrd="0" presId="urn:microsoft.com/office/officeart/2005/8/layout/vList2"/>
    <dgm:cxn modelId="{FDE429CB-DBCC-4EB4-9559-F42F6B5C28A2}" type="presParOf" srcId="{A940433C-2E06-471B-AB21-6F44B870576C}" destId="{9475B9F0-D88E-4099-ACBC-53A129C90BAD}" srcOrd="1" destOrd="0" presId="urn:microsoft.com/office/officeart/2005/8/layout/vList2"/>
    <dgm:cxn modelId="{A48678D2-4B8A-41C0-9AC4-C00A0ED1B844}" type="presParOf" srcId="{A940433C-2E06-471B-AB21-6F44B870576C}" destId="{15827674-BB3A-4F08-94EE-0C3398DC0187}" srcOrd="2" destOrd="0" presId="urn:microsoft.com/office/officeart/2005/8/layout/vList2"/>
    <dgm:cxn modelId="{36CF3D42-40BD-4EFC-8633-354BA6AE40BF}" type="presParOf" srcId="{A940433C-2E06-471B-AB21-6F44B870576C}" destId="{C909F6D9-A569-40FC-A7D6-AB8E01C12639}" srcOrd="3" destOrd="0" presId="urn:microsoft.com/office/officeart/2005/8/layout/vList2"/>
    <dgm:cxn modelId="{64A73573-66D5-4A8D-B94B-817E36158F26}" type="presParOf" srcId="{A940433C-2E06-471B-AB21-6F44B870576C}" destId="{F11405E4-A2BE-48E2-AD89-D850DC4CC3DC}" srcOrd="4" destOrd="0" presId="urn:microsoft.com/office/officeart/2005/8/layout/vList2"/>
    <dgm:cxn modelId="{E8A33651-4EAF-4080-BB70-64FDC30C73B0}" type="presParOf" srcId="{A940433C-2E06-471B-AB21-6F44B870576C}" destId="{5E54F5A3-8C86-4118-99DD-808919B7B20A}" srcOrd="5" destOrd="0" presId="urn:microsoft.com/office/officeart/2005/8/layout/vList2"/>
    <dgm:cxn modelId="{BC990588-1A96-4595-B691-3F20E85EA507}" type="presParOf" srcId="{A940433C-2E06-471B-AB21-6F44B870576C}" destId="{6F61B159-4EC8-422F-9798-4BDBB3577357}" srcOrd="6" destOrd="0" presId="urn:microsoft.com/office/officeart/2005/8/layout/vList2"/>
    <dgm:cxn modelId="{D545145F-5CC8-4B62-854B-DC9CA1366CAC}" type="presParOf" srcId="{A940433C-2E06-471B-AB21-6F44B870576C}" destId="{EBC7A214-EB12-47A6-B17A-FDB563C14A02}" srcOrd="7" destOrd="0" presId="urn:microsoft.com/office/officeart/2005/8/layout/vList2"/>
    <dgm:cxn modelId="{72FC98A7-2D6B-4FE9-A037-CE933F724058}" type="presParOf" srcId="{A940433C-2E06-471B-AB21-6F44B870576C}" destId="{0C7DB4BE-A0CF-48B6-901B-245003791639}" srcOrd="8" destOrd="0" presId="urn:microsoft.com/office/officeart/2005/8/layout/vList2"/>
    <dgm:cxn modelId="{E89B4D09-0D0C-422F-A721-DE9EA98F1229}" type="presParOf" srcId="{A940433C-2E06-471B-AB21-6F44B870576C}" destId="{B7373E53-4AE6-4236-91A4-7131296A1ECB}" srcOrd="9" destOrd="0" presId="urn:microsoft.com/office/officeart/2005/8/layout/vList2"/>
    <dgm:cxn modelId="{6F98B4CA-4DDC-4D9F-993C-E50712687284}" type="presParOf" srcId="{A940433C-2E06-471B-AB21-6F44B870576C}" destId="{7162486E-23CB-40F5-B976-953F039754CC}" srcOrd="10" destOrd="0" presId="urn:microsoft.com/office/officeart/2005/8/layout/vList2"/>
    <dgm:cxn modelId="{B3006BEA-CD6F-45BC-A26A-EE8AFD9F331E}" type="presParOf" srcId="{A940433C-2E06-471B-AB21-6F44B870576C}" destId="{0F1A974D-0A77-4883-81CF-039E63233D9A}" srcOrd="11" destOrd="0" presId="urn:microsoft.com/office/officeart/2005/8/layout/vList2"/>
    <dgm:cxn modelId="{88C9A774-B772-4225-89DD-6B63BA9A11CF}" type="presParOf" srcId="{A940433C-2E06-471B-AB21-6F44B870576C}" destId="{9ED03127-044C-4126-8BFE-3174EC3C2915}" srcOrd="12" destOrd="0" presId="urn:microsoft.com/office/officeart/2005/8/layout/vList2"/>
    <dgm:cxn modelId="{C435D3C0-85F8-4A17-9895-2C490016AA7B}" type="presParOf" srcId="{A940433C-2E06-471B-AB21-6F44B870576C}" destId="{687B89C2-CA3F-45C8-AA5E-8BF2E231FF18}" srcOrd="13" destOrd="0" presId="urn:microsoft.com/office/officeart/2005/8/layout/vList2"/>
    <dgm:cxn modelId="{DB1A4999-BA40-45A0-80A7-729E8A8724F8}" type="presParOf" srcId="{A940433C-2E06-471B-AB21-6F44B870576C}" destId="{1171E1E0-BDBE-4B82-89CE-5252558D7C67}" srcOrd="1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AE613-E54C-4E8C-8D5E-8F7CAE9169F5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pl-PL"/>
        </a:p>
      </dgm:t>
    </dgm:pt>
    <dgm:pt modelId="{C69A6CEE-E921-4C7F-8421-B98D932F7A48}">
      <dgm:prSet/>
      <dgm:spPr/>
      <dgm:t>
        <a:bodyPr/>
        <a:lstStyle/>
        <a:p>
          <a:r>
            <a:rPr lang="pl-PL"/>
            <a:t>Strategy introduce coherent vision of organisation </a:t>
          </a:r>
        </a:p>
      </dgm:t>
    </dgm:pt>
    <dgm:pt modelId="{C58B9580-C2BC-47F7-8DC7-3842D0785611}" type="parTrans" cxnId="{BBD8B5B1-EC28-4BFC-B207-8C811289EDCB}">
      <dgm:prSet/>
      <dgm:spPr/>
      <dgm:t>
        <a:bodyPr/>
        <a:lstStyle/>
        <a:p>
          <a:endParaRPr lang="pl-PL"/>
        </a:p>
      </dgm:t>
    </dgm:pt>
    <dgm:pt modelId="{B010DD75-DB7D-439F-A1F5-AE585DC40879}" type="sibTrans" cxnId="{BBD8B5B1-EC28-4BFC-B207-8C811289EDCB}">
      <dgm:prSet/>
      <dgm:spPr/>
      <dgm:t>
        <a:bodyPr/>
        <a:lstStyle/>
        <a:p>
          <a:endParaRPr lang="pl-PL"/>
        </a:p>
      </dgm:t>
    </dgm:pt>
    <dgm:pt modelId="{CAD740D8-B0E9-4209-B0DB-7A02F65F740B}">
      <dgm:prSet/>
      <dgm:spPr/>
      <dgm:t>
        <a:bodyPr/>
        <a:lstStyle/>
        <a:p>
          <a:r>
            <a:rPr lang="pl-PL"/>
            <a:t>Highlights need of both long-term and short-term planning </a:t>
          </a:r>
        </a:p>
      </dgm:t>
    </dgm:pt>
    <dgm:pt modelId="{7D2EDF0A-9AB1-4311-A1D8-04C22048C6F9}" type="parTrans" cxnId="{D1F52D14-DF86-4B80-9A06-8FE46C9B9E4E}">
      <dgm:prSet/>
      <dgm:spPr/>
      <dgm:t>
        <a:bodyPr/>
        <a:lstStyle/>
        <a:p>
          <a:endParaRPr lang="pl-PL"/>
        </a:p>
      </dgm:t>
    </dgm:pt>
    <dgm:pt modelId="{179806F2-5D97-41BD-8C92-DFBA6FE931CF}" type="sibTrans" cxnId="{D1F52D14-DF86-4B80-9A06-8FE46C9B9E4E}">
      <dgm:prSet/>
      <dgm:spPr/>
      <dgm:t>
        <a:bodyPr/>
        <a:lstStyle/>
        <a:p>
          <a:endParaRPr lang="pl-PL"/>
        </a:p>
      </dgm:t>
    </dgm:pt>
    <dgm:pt modelId="{3E7D9352-640B-4FFB-BE38-202D0333FAEB}">
      <dgm:prSet/>
      <dgm:spPr/>
      <dgm:t>
        <a:bodyPr/>
        <a:lstStyle/>
        <a:p>
          <a:r>
            <a:rPr lang="pl-PL"/>
            <a:t>Sequence of actions</a:t>
          </a:r>
        </a:p>
      </dgm:t>
    </dgm:pt>
    <dgm:pt modelId="{33FE1E75-83EE-4283-8EB4-1C0F0945715A}" type="parTrans" cxnId="{C8627CDB-4FB5-432A-BFEE-1029C02C509C}">
      <dgm:prSet/>
      <dgm:spPr/>
      <dgm:t>
        <a:bodyPr/>
        <a:lstStyle/>
        <a:p>
          <a:endParaRPr lang="pl-PL"/>
        </a:p>
      </dgm:t>
    </dgm:pt>
    <dgm:pt modelId="{0C4539A5-67B5-4B95-B0B2-D6E94F3C6A14}" type="sibTrans" cxnId="{C8627CDB-4FB5-432A-BFEE-1029C02C509C}">
      <dgm:prSet/>
      <dgm:spPr/>
      <dgm:t>
        <a:bodyPr/>
        <a:lstStyle/>
        <a:p>
          <a:endParaRPr lang="pl-PL"/>
        </a:p>
      </dgm:t>
    </dgm:pt>
    <dgm:pt modelId="{90F49C43-425F-4AD8-AB39-FE917ABD60DD}">
      <dgm:prSet/>
      <dgm:spPr/>
      <dgm:t>
        <a:bodyPr/>
        <a:lstStyle/>
        <a:p>
          <a:r>
            <a:rPr lang="pl-PL"/>
            <a:t>Maximizing profits and efficiency</a:t>
          </a:r>
        </a:p>
      </dgm:t>
    </dgm:pt>
    <dgm:pt modelId="{1C1A2E87-AE1F-4095-9618-00789C8D4DA7}" type="parTrans" cxnId="{C7A1ECA5-B3A0-4AC9-B1ED-7067CF07FA2C}">
      <dgm:prSet/>
      <dgm:spPr/>
      <dgm:t>
        <a:bodyPr/>
        <a:lstStyle/>
        <a:p>
          <a:endParaRPr lang="pl-PL"/>
        </a:p>
      </dgm:t>
    </dgm:pt>
    <dgm:pt modelId="{0D6D3883-6271-4D7D-AC35-3CCDB65F3D36}" type="sibTrans" cxnId="{C7A1ECA5-B3A0-4AC9-B1ED-7067CF07FA2C}">
      <dgm:prSet/>
      <dgm:spPr/>
      <dgm:t>
        <a:bodyPr/>
        <a:lstStyle/>
        <a:p>
          <a:endParaRPr lang="pl-PL"/>
        </a:p>
      </dgm:t>
    </dgm:pt>
    <dgm:pt modelId="{3A473733-5957-4A3B-94E5-CAC4E64910B6}">
      <dgm:prSet/>
      <dgm:spPr/>
      <dgm:t>
        <a:bodyPr/>
        <a:lstStyle/>
        <a:p>
          <a:r>
            <a:rPr lang="pl-PL"/>
            <a:t>Reduction of uncertainty</a:t>
          </a:r>
        </a:p>
      </dgm:t>
    </dgm:pt>
    <dgm:pt modelId="{7DCAABBB-B700-4835-A2C6-3B3F2CF52475}" type="parTrans" cxnId="{133646C3-074C-4891-BEBD-28E4CC5F3FF6}">
      <dgm:prSet/>
      <dgm:spPr/>
      <dgm:t>
        <a:bodyPr/>
        <a:lstStyle/>
        <a:p>
          <a:endParaRPr lang="pl-PL"/>
        </a:p>
      </dgm:t>
    </dgm:pt>
    <dgm:pt modelId="{23577440-F23D-4D52-B6C8-2D5B7404D74C}" type="sibTrans" cxnId="{133646C3-074C-4891-BEBD-28E4CC5F3FF6}">
      <dgm:prSet/>
      <dgm:spPr/>
      <dgm:t>
        <a:bodyPr/>
        <a:lstStyle/>
        <a:p>
          <a:endParaRPr lang="pl-PL"/>
        </a:p>
      </dgm:t>
    </dgm:pt>
    <dgm:pt modelId="{0DFF4370-E384-44CE-8566-FCB61897F4BF}" type="pres">
      <dgm:prSet presAssocID="{B1BAE613-E54C-4E8C-8D5E-8F7CAE9169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C2BD6F8-D6F1-4F3C-A415-FB249B438924}" type="pres">
      <dgm:prSet presAssocID="{C69A6CEE-E921-4C7F-8421-B98D932F7A4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F8ABEE-11A7-4A32-A67B-7EF4BD3F005F}" type="pres">
      <dgm:prSet presAssocID="{B010DD75-DB7D-439F-A1F5-AE585DC40879}" presName="spacer" presStyleCnt="0"/>
      <dgm:spPr/>
    </dgm:pt>
    <dgm:pt modelId="{F169F1C2-E642-4EDF-A684-F47502C5C0DF}" type="pres">
      <dgm:prSet presAssocID="{CAD740D8-B0E9-4209-B0DB-7A02F65F74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EDCD3B-9558-46C5-A4DE-60A03B124A90}" type="pres">
      <dgm:prSet presAssocID="{179806F2-5D97-41BD-8C92-DFBA6FE931CF}" presName="spacer" presStyleCnt="0"/>
      <dgm:spPr/>
    </dgm:pt>
    <dgm:pt modelId="{3AFDE0EF-7DC1-41DC-AC75-E0B5DC9A0A08}" type="pres">
      <dgm:prSet presAssocID="{3E7D9352-640B-4FFB-BE38-202D0333FA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F9C694-32DC-47B2-A078-F7AA04098091}" type="pres">
      <dgm:prSet presAssocID="{0C4539A5-67B5-4B95-B0B2-D6E94F3C6A14}" presName="spacer" presStyleCnt="0"/>
      <dgm:spPr/>
    </dgm:pt>
    <dgm:pt modelId="{B6287A7F-7C01-4AF8-88B4-F7ACA7A75090}" type="pres">
      <dgm:prSet presAssocID="{90F49C43-425F-4AD8-AB39-FE917ABD60D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B66CF0-3546-4528-AC59-45B036D18B16}" type="pres">
      <dgm:prSet presAssocID="{0D6D3883-6271-4D7D-AC35-3CCDB65F3D36}" presName="spacer" presStyleCnt="0"/>
      <dgm:spPr/>
    </dgm:pt>
    <dgm:pt modelId="{C3E7E5CF-92BD-4A97-B1AD-F342E85446A1}" type="pres">
      <dgm:prSet presAssocID="{3A473733-5957-4A3B-94E5-CAC4E64910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F00093-5E43-4239-BD5F-F5EA05546442}" type="presOf" srcId="{CAD740D8-B0E9-4209-B0DB-7A02F65F740B}" destId="{F169F1C2-E642-4EDF-A684-F47502C5C0DF}" srcOrd="0" destOrd="0" presId="urn:microsoft.com/office/officeart/2005/8/layout/vList2"/>
    <dgm:cxn modelId="{133646C3-074C-4891-BEBD-28E4CC5F3FF6}" srcId="{B1BAE613-E54C-4E8C-8D5E-8F7CAE9169F5}" destId="{3A473733-5957-4A3B-94E5-CAC4E64910B6}" srcOrd="4" destOrd="0" parTransId="{7DCAABBB-B700-4835-A2C6-3B3F2CF52475}" sibTransId="{23577440-F23D-4D52-B6C8-2D5B7404D74C}"/>
    <dgm:cxn modelId="{BBD8B5B1-EC28-4BFC-B207-8C811289EDCB}" srcId="{B1BAE613-E54C-4E8C-8D5E-8F7CAE9169F5}" destId="{C69A6CEE-E921-4C7F-8421-B98D932F7A48}" srcOrd="0" destOrd="0" parTransId="{C58B9580-C2BC-47F7-8DC7-3842D0785611}" sibTransId="{B010DD75-DB7D-439F-A1F5-AE585DC40879}"/>
    <dgm:cxn modelId="{6501E389-8A47-47CD-8394-27C9A7DAB79D}" type="presOf" srcId="{90F49C43-425F-4AD8-AB39-FE917ABD60DD}" destId="{B6287A7F-7C01-4AF8-88B4-F7ACA7A75090}" srcOrd="0" destOrd="0" presId="urn:microsoft.com/office/officeart/2005/8/layout/vList2"/>
    <dgm:cxn modelId="{C7A1ECA5-B3A0-4AC9-B1ED-7067CF07FA2C}" srcId="{B1BAE613-E54C-4E8C-8D5E-8F7CAE9169F5}" destId="{90F49C43-425F-4AD8-AB39-FE917ABD60DD}" srcOrd="3" destOrd="0" parTransId="{1C1A2E87-AE1F-4095-9618-00789C8D4DA7}" sibTransId="{0D6D3883-6271-4D7D-AC35-3CCDB65F3D36}"/>
    <dgm:cxn modelId="{130746F1-58D3-4375-B6EB-E9AADF471576}" type="presOf" srcId="{3A473733-5957-4A3B-94E5-CAC4E64910B6}" destId="{C3E7E5CF-92BD-4A97-B1AD-F342E85446A1}" srcOrd="0" destOrd="0" presId="urn:microsoft.com/office/officeart/2005/8/layout/vList2"/>
    <dgm:cxn modelId="{2A9E8421-DED5-4FA5-B43E-658506E644FA}" type="presOf" srcId="{C69A6CEE-E921-4C7F-8421-B98D932F7A48}" destId="{CC2BD6F8-D6F1-4F3C-A415-FB249B438924}" srcOrd="0" destOrd="0" presId="urn:microsoft.com/office/officeart/2005/8/layout/vList2"/>
    <dgm:cxn modelId="{C8627CDB-4FB5-432A-BFEE-1029C02C509C}" srcId="{B1BAE613-E54C-4E8C-8D5E-8F7CAE9169F5}" destId="{3E7D9352-640B-4FFB-BE38-202D0333FAEB}" srcOrd="2" destOrd="0" parTransId="{33FE1E75-83EE-4283-8EB4-1C0F0945715A}" sibTransId="{0C4539A5-67B5-4B95-B0B2-D6E94F3C6A14}"/>
    <dgm:cxn modelId="{D1F52D14-DF86-4B80-9A06-8FE46C9B9E4E}" srcId="{B1BAE613-E54C-4E8C-8D5E-8F7CAE9169F5}" destId="{CAD740D8-B0E9-4209-B0DB-7A02F65F740B}" srcOrd="1" destOrd="0" parTransId="{7D2EDF0A-9AB1-4311-A1D8-04C22048C6F9}" sibTransId="{179806F2-5D97-41BD-8C92-DFBA6FE931CF}"/>
    <dgm:cxn modelId="{95E9614A-6C71-454D-96B9-B4B97BC3F784}" type="presOf" srcId="{B1BAE613-E54C-4E8C-8D5E-8F7CAE9169F5}" destId="{0DFF4370-E384-44CE-8566-FCB61897F4BF}" srcOrd="0" destOrd="0" presId="urn:microsoft.com/office/officeart/2005/8/layout/vList2"/>
    <dgm:cxn modelId="{58A7C5F4-26E8-436A-B371-C33111C43FF7}" type="presOf" srcId="{3E7D9352-640B-4FFB-BE38-202D0333FAEB}" destId="{3AFDE0EF-7DC1-41DC-AC75-E0B5DC9A0A08}" srcOrd="0" destOrd="0" presId="urn:microsoft.com/office/officeart/2005/8/layout/vList2"/>
    <dgm:cxn modelId="{F19319D3-1E61-4559-9F3D-1E8955D28074}" type="presParOf" srcId="{0DFF4370-E384-44CE-8566-FCB61897F4BF}" destId="{CC2BD6F8-D6F1-4F3C-A415-FB249B438924}" srcOrd="0" destOrd="0" presId="urn:microsoft.com/office/officeart/2005/8/layout/vList2"/>
    <dgm:cxn modelId="{97F4040F-3EEE-4C19-A29F-78EF711ACADF}" type="presParOf" srcId="{0DFF4370-E384-44CE-8566-FCB61897F4BF}" destId="{A9F8ABEE-11A7-4A32-A67B-7EF4BD3F005F}" srcOrd="1" destOrd="0" presId="urn:microsoft.com/office/officeart/2005/8/layout/vList2"/>
    <dgm:cxn modelId="{ECA21202-21A5-4D05-BE00-F967E8FFC7EA}" type="presParOf" srcId="{0DFF4370-E384-44CE-8566-FCB61897F4BF}" destId="{F169F1C2-E642-4EDF-A684-F47502C5C0DF}" srcOrd="2" destOrd="0" presId="urn:microsoft.com/office/officeart/2005/8/layout/vList2"/>
    <dgm:cxn modelId="{D784DBFD-1062-47CE-AFCA-09FF87501E11}" type="presParOf" srcId="{0DFF4370-E384-44CE-8566-FCB61897F4BF}" destId="{83EDCD3B-9558-46C5-A4DE-60A03B124A90}" srcOrd="3" destOrd="0" presId="urn:microsoft.com/office/officeart/2005/8/layout/vList2"/>
    <dgm:cxn modelId="{6B2C6B57-15F8-48B8-9D45-1F2A937D5351}" type="presParOf" srcId="{0DFF4370-E384-44CE-8566-FCB61897F4BF}" destId="{3AFDE0EF-7DC1-41DC-AC75-E0B5DC9A0A08}" srcOrd="4" destOrd="0" presId="urn:microsoft.com/office/officeart/2005/8/layout/vList2"/>
    <dgm:cxn modelId="{38C5F260-A127-4440-BC91-DC388D3DD2AF}" type="presParOf" srcId="{0DFF4370-E384-44CE-8566-FCB61897F4BF}" destId="{97F9C694-32DC-47B2-A078-F7AA04098091}" srcOrd="5" destOrd="0" presId="urn:microsoft.com/office/officeart/2005/8/layout/vList2"/>
    <dgm:cxn modelId="{E7E78A9A-13FF-40A0-8758-6396797D50E4}" type="presParOf" srcId="{0DFF4370-E384-44CE-8566-FCB61897F4BF}" destId="{B6287A7F-7C01-4AF8-88B4-F7ACA7A75090}" srcOrd="6" destOrd="0" presId="urn:microsoft.com/office/officeart/2005/8/layout/vList2"/>
    <dgm:cxn modelId="{A3EF4095-6EF0-47C0-930B-AB9E0EF322EB}" type="presParOf" srcId="{0DFF4370-E384-44CE-8566-FCB61897F4BF}" destId="{60B66CF0-3546-4528-AC59-45B036D18B16}" srcOrd="7" destOrd="0" presId="urn:microsoft.com/office/officeart/2005/8/layout/vList2"/>
    <dgm:cxn modelId="{2C05BB17-734A-4105-B689-B1DCE13DDBB6}" type="presParOf" srcId="{0DFF4370-E384-44CE-8566-FCB61897F4BF}" destId="{C3E7E5CF-92BD-4A97-B1AD-F342E85446A1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B7223-21E8-491A-8001-FB4390231A1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9B77F0E0-E390-4071-BFB0-F36EEAA2D705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</a:rPr>
            <a:t>… </a:t>
          </a:r>
          <a:r>
            <a:rPr lang="pl-PL" dirty="0" err="1">
              <a:solidFill>
                <a:srgbClr val="000000"/>
              </a:solidFill>
            </a:rPr>
            <a:t>overall</a:t>
          </a:r>
          <a:r>
            <a:rPr lang="pl-PL" dirty="0">
              <a:solidFill>
                <a:srgbClr val="000000"/>
              </a:solidFill>
            </a:rPr>
            <a:t> plan of </a:t>
          </a:r>
          <a:r>
            <a:rPr lang="pl-PL" dirty="0" err="1">
              <a:solidFill>
                <a:srgbClr val="000000"/>
              </a:solidFill>
            </a:rPr>
            <a:t>realisation</a:t>
          </a:r>
          <a:r>
            <a:rPr lang="pl-PL" dirty="0">
              <a:solidFill>
                <a:srgbClr val="000000"/>
              </a:solidFill>
            </a:rPr>
            <a:t> of </a:t>
          </a:r>
          <a:r>
            <a:rPr lang="pl-PL" dirty="0" err="1">
              <a:solidFill>
                <a:srgbClr val="000000"/>
              </a:solidFill>
            </a:rPr>
            <a:t>objectives</a:t>
          </a:r>
          <a:r>
            <a:rPr lang="pl-PL" dirty="0">
              <a:solidFill>
                <a:srgbClr val="000000"/>
              </a:solidFill>
            </a:rPr>
            <a:t> of </a:t>
          </a:r>
          <a:r>
            <a:rPr lang="pl-PL" dirty="0" err="1">
              <a:solidFill>
                <a:srgbClr val="000000"/>
              </a:solidFill>
            </a:rPr>
            <a:t>organisation</a:t>
          </a:r>
          <a:r>
            <a:rPr lang="pl-PL" dirty="0">
              <a:solidFill>
                <a:srgbClr val="000000"/>
              </a:solidFill>
            </a:rPr>
            <a:t> in </a:t>
          </a:r>
          <a:r>
            <a:rPr lang="pl-PL" dirty="0" err="1">
              <a:solidFill>
                <a:srgbClr val="000000"/>
              </a:solidFill>
            </a:rPr>
            <a:t>long</a:t>
          </a:r>
          <a:r>
            <a:rPr lang="pl-PL" dirty="0">
              <a:solidFill>
                <a:srgbClr val="000000"/>
              </a:solidFill>
            </a:rPr>
            <a:t>-term </a:t>
          </a:r>
          <a:r>
            <a:rPr lang="pl-PL" dirty="0" err="1">
              <a:solidFill>
                <a:srgbClr val="000000"/>
              </a:solidFill>
            </a:rPr>
            <a:t>perspective</a:t>
          </a:r>
        </a:p>
      </dgm:t>
    </dgm:pt>
    <dgm:pt modelId="{BC0DA6ED-8605-402C-AA68-5A42E0E58786}" type="parTrans" cxnId="{64B41551-C206-4802-B2E2-E96F6EA84F83}">
      <dgm:prSet/>
      <dgm:spPr/>
      <dgm:t>
        <a:bodyPr/>
        <a:lstStyle/>
        <a:p>
          <a:endParaRPr lang="pl-PL"/>
        </a:p>
      </dgm:t>
    </dgm:pt>
    <dgm:pt modelId="{9F4C50F3-A643-46D2-A0E7-361CDA7C004B}" type="sibTrans" cxnId="{64B41551-C206-4802-B2E2-E96F6EA84F83}">
      <dgm:prSet/>
      <dgm:spPr/>
      <dgm:t>
        <a:bodyPr/>
        <a:lstStyle/>
        <a:p>
          <a:endParaRPr lang="pl-PL"/>
        </a:p>
      </dgm:t>
    </dgm:pt>
    <dgm:pt modelId="{77E0DB88-EAE8-4E04-84AA-D1347E51384E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</a:rPr>
            <a:t>… </a:t>
          </a:r>
          <a:r>
            <a:rPr lang="pl-PL" dirty="0" err="1">
              <a:solidFill>
                <a:srgbClr val="000000"/>
              </a:solidFill>
            </a:rPr>
            <a:t>general</a:t>
          </a:r>
          <a:r>
            <a:rPr lang="pl-PL" dirty="0">
              <a:solidFill>
                <a:srgbClr val="000000"/>
              </a:solidFill>
            </a:rPr>
            <a:t> </a:t>
          </a:r>
          <a:r>
            <a:rPr lang="pl-PL" dirty="0" err="1">
              <a:solidFill>
                <a:srgbClr val="000000"/>
              </a:solidFill>
            </a:rPr>
            <a:t>mission</a:t>
          </a:r>
          <a:r>
            <a:rPr lang="pl-PL" dirty="0">
              <a:solidFill>
                <a:srgbClr val="000000"/>
              </a:solidFill>
            </a:rPr>
            <a:t> of </a:t>
          </a:r>
          <a:r>
            <a:rPr lang="pl-PL" dirty="0" err="1">
              <a:solidFill>
                <a:srgbClr val="000000"/>
              </a:solidFill>
            </a:rPr>
            <a:t>organisation</a:t>
          </a:r>
        </a:p>
      </dgm:t>
    </dgm:pt>
    <dgm:pt modelId="{12BF2120-15C1-4407-96D0-1916E15B4F8B}" type="parTrans" cxnId="{ED85BF96-E918-4832-A0D5-8534158027D1}">
      <dgm:prSet/>
      <dgm:spPr/>
    </dgm:pt>
    <dgm:pt modelId="{A852B226-0FCE-46DC-8CDF-A915D3E8B24F}" type="sibTrans" cxnId="{ED85BF96-E918-4832-A0D5-8534158027D1}">
      <dgm:prSet/>
      <dgm:spPr/>
    </dgm:pt>
    <dgm:pt modelId="{668AB5DD-4B33-48D3-AFD0-9DE3F2731E0B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</a:rPr>
            <a:t>… </a:t>
          </a:r>
          <a:r>
            <a:rPr lang="pl-PL" dirty="0" err="1">
              <a:solidFill>
                <a:srgbClr val="000000"/>
              </a:solidFill>
            </a:rPr>
            <a:t>include</a:t>
          </a:r>
          <a:r>
            <a:rPr lang="pl-PL" dirty="0">
              <a:solidFill>
                <a:srgbClr val="000000"/>
              </a:solidFill>
            </a:rPr>
            <a:t> </a:t>
          </a:r>
          <a:r>
            <a:rPr lang="pl-PL" dirty="0" err="1">
              <a:solidFill>
                <a:srgbClr val="000000"/>
              </a:solidFill>
            </a:rPr>
            <a:t>process</a:t>
          </a:r>
          <a:r>
            <a:rPr lang="pl-PL" dirty="0">
              <a:solidFill>
                <a:srgbClr val="000000"/>
              </a:solidFill>
            </a:rPr>
            <a:t> of </a:t>
          </a:r>
          <a:r>
            <a:rPr lang="pl-PL" dirty="0" err="1">
              <a:solidFill>
                <a:srgbClr val="000000"/>
              </a:solidFill>
            </a:rPr>
            <a:t>analysing</a:t>
          </a:r>
          <a:r>
            <a:rPr lang="pl-PL" dirty="0">
              <a:solidFill>
                <a:srgbClr val="000000"/>
              </a:solidFill>
            </a:rPr>
            <a:t> </a:t>
          </a:r>
          <a:r>
            <a:rPr lang="pl-PL" dirty="0" err="1">
              <a:solidFill>
                <a:srgbClr val="000000"/>
              </a:solidFill>
            </a:rPr>
            <a:t>strong</a:t>
          </a:r>
          <a:r>
            <a:rPr lang="pl-PL" dirty="0">
              <a:solidFill>
                <a:srgbClr val="000000"/>
              </a:solidFill>
            </a:rPr>
            <a:t> and </a:t>
          </a:r>
          <a:r>
            <a:rPr lang="pl-PL" dirty="0" err="1">
              <a:solidFill>
                <a:srgbClr val="000000"/>
              </a:solidFill>
            </a:rPr>
            <a:t>weak</a:t>
          </a:r>
          <a:r>
            <a:rPr lang="pl-PL" dirty="0">
              <a:solidFill>
                <a:srgbClr val="000000"/>
              </a:solidFill>
            </a:rPr>
            <a:t> </a:t>
          </a:r>
          <a:r>
            <a:rPr lang="pl-PL" dirty="0" err="1">
              <a:solidFill>
                <a:srgbClr val="000000"/>
              </a:solidFill>
            </a:rPr>
            <a:t>points</a:t>
          </a:r>
          <a:r>
            <a:rPr lang="pl-PL" dirty="0">
              <a:solidFill>
                <a:srgbClr val="000000"/>
              </a:solidFill>
            </a:rPr>
            <a:t> of </a:t>
          </a:r>
          <a:r>
            <a:rPr lang="pl-PL" dirty="0" err="1">
              <a:solidFill>
                <a:srgbClr val="000000"/>
              </a:solidFill>
            </a:rPr>
            <a:t>organistaion</a:t>
          </a:r>
        </a:p>
      </dgm:t>
    </dgm:pt>
    <dgm:pt modelId="{2215FCD1-079A-491C-87C3-CD31FBD15BB1}" type="parTrans" cxnId="{7DE1C1B5-F343-42E1-B6C5-778C3B317E55}">
      <dgm:prSet/>
      <dgm:spPr/>
    </dgm:pt>
    <dgm:pt modelId="{032A89FF-E9EC-485A-B494-0F007331BB82}" type="sibTrans" cxnId="{7DE1C1B5-F343-42E1-B6C5-778C3B317E55}">
      <dgm:prSet/>
      <dgm:spPr/>
    </dgm:pt>
    <dgm:pt modelId="{E1683183-CBEA-4C2B-9E0D-3480655192E4}">
      <dgm:prSet phldrT="[Tekst]"/>
      <dgm:spPr/>
      <dgm:t>
        <a:bodyPr/>
        <a:lstStyle/>
        <a:p>
          <a:r>
            <a:rPr lang="pl-PL" dirty="0">
              <a:solidFill>
                <a:srgbClr val="000000"/>
              </a:solidFill>
            </a:rPr>
            <a:t>… </a:t>
          </a:r>
          <a:r>
            <a:rPr lang="pl-PL" dirty="0" err="1">
              <a:solidFill>
                <a:srgbClr val="000000"/>
              </a:solidFill>
            </a:rPr>
            <a:t>determines</a:t>
          </a:r>
          <a:r>
            <a:rPr lang="pl-PL" dirty="0">
              <a:solidFill>
                <a:srgbClr val="000000"/>
              </a:solidFill>
            </a:rPr>
            <a:t> place of </a:t>
          </a:r>
          <a:r>
            <a:rPr lang="pl-PL" dirty="0" err="1">
              <a:solidFill>
                <a:srgbClr val="000000"/>
              </a:solidFill>
            </a:rPr>
            <a:t>organisation</a:t>
          </a:r>
          <a:r>
            <a:rPr lang="pl-PL" dirty="0">
              <a:solidFill>
                <a:srgbClr val="000000"/>
              </a:solidFill>
            </a:rPr>
            <a:t> in </a:t>
          </a:r>
          <a:r>
            <a:rPr lang="pl-PL" dirty="0" err="1">
              <a:solidFill>
                <a:srgbClr val="000000"/>
              </a:solidFill>
            </a:rPr>
            <a:t>society</a:t>
          </a:r>
          <a:r>
            <a:rPr lang="pl-PL" dirty="0">
              <a:solidFill>
                <a:srgbClr val="000000"/>
              </a:solidFill>
            </a:rPr>
            <a:t> </a:t>
          </a:r>
        </a:p>
      </dgm:t>
    </dgm:pt>
    <dgm:pt modelId="{E2AD0E41-C677-4073-B6F0-57FAE67A3DA7}" type="parTrans" cxnId="{C1D60E0C-B13B-4368-9F66-7679F8567249}">
      <dgm:prSet/>
      <dgm:spPr/>
    </dgm:pt>
    <dgm:pt modelId="{F0064838-B7AF-4699-89E3-F84DA7DEA59D}" type="sibTrans" cxnId="{C1D60E0C-B13B-4368-9F66-7679F8567249}">
      <dgm:prSet/>
      <dgm:spPr/>
    </dgm:pt>
    <dgm:pt modelId="{58224274-407B-4746-B032-AE5E59445FA2}" type="pres">
      <dgm:prSet presAssocID="{3C6B7223-21E8-491A-8001-FB4390231A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D7ABC31-AF20-4FF6-9A26-124FA226EF22}" type="pres">
      <dgm:prSet presAssocID="{9B77F0E0-E390-4071-BFB0-F36EEAA2D7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D70DC3-3B37-49B6-9FCD-F10931B86C24}" type="pres">
      <dgm:prSet presAssocID="{9F4C50F3-A643-46D2-A0E7-361CDA7C004B}" presName="spacer" presStyleCnt="0"/>
      <dgm:spPr/>
    </dgm:pt>
    <dgm:pt modelId="{EE8D3F65-18A5-4B5E-A369-089B0D322491}" type="pres">
      <dgm:prSet presAssocID="{E1683183-CBEA-4C2B-9E0D-3480655192E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2F9A9E-92E8-4D47-9C9F-2F45CFBE48D3}" type="pres">
      <dgm:prSet presAssocID="{F0064838-B7AF-4699-89E3-F84DA7DEA59D}" presName="spacer" presStyleCnt="0"/>
      <dgm:spPr/>
    </dgm:pt>
    <dgm:pt modelId="{B96AF54C-96BF-48B0-ABD5-CFAFB2A88960}" type="pres">
      <dgm:prSet presAssocID="{668AB5DD-4B33-48D3-AFD0-9DE3F2731E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8BA78F-CD1E-4607-B1FF-13E4AE446315}" type="pres">
      <dgm:prSet presAssocID="{032A89FF-E9EC-485A-B494-0F007331BB82}" presName="spacer" presStyleCnt="0"/>
      <dgm:spPr/>
    </dgm:pt>
    <dgm:pt modelId="{08A9B30C-9665-4A30-A523-7E8A24F0BEC5}" type="pres">
      <dgm:prSet presAssocID="{77E0DB88-EAE8-4E04-84AA-D1347E5138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051F50-28A7-404A-ACA2-FFAFAE3A6CDB}" type="presOf" srcId="{3C6B7223-21E8-491A-8001-FB4390231A1A}" destId="{58224274-407B-4746-B032-AE5E59445FA2}" srcOrd="0" destOrd="0" presId="urn:microsoft.com/office/officeart/2005/8/layout/vList2"/>
    <dgm:cxn modelId="{64B41551-C206-4802-B2E2-E96F6EA84F83}" srcId="{3C6B7223-21E8-491A-8001-FB4390231A1A}" destId="{9B77F0E0-E390-4071-BFB0-F36EEAA2D705}" srcOrd="0" destOrd="0" parTransId="{BC0DA6ED-8605-402C-AA68-5A42E0E58786}" sibTransId="{9F4C50F3-A643-46D2-A0E7-361CDA7C004B}"/>
    <dgm:cxn modelId="{70163A68-DD1A-4160-AABD-ACABB185034C}" type="presOf" srcId="{77E0DB88-EAE8-4E04-84AA-D1347E51384E}" destId="{08A9B30C-9665-4A30-A523-7E8A24F0BEC5}" srcOrd="0" destOrd="0" presId="urn:microsoft.com/office/officeart/2005/8/layout/vList2"/>
    <dgm:cxn modelId="{ADCAF90E-1C20-4E3C-A9A2-D13A2200F41C}" type="presOf" srcId="{9B77F0E0-E390-4071-BFB0-F36EEAA2D705}" destId="{2D7ABC31-AF20-4FF6-9A26-124FA226EF22}" srcOrd="0" destOrd="0" presId="urn:microsoft.com/office/officeart/2005/8/layout/vList2"/>
    <dgm:cxn modelId="{79CDEAF3-C8C8-47BA-A821-A0D13289B726}" type="presOf" srcId="{668AB5DD-4B33-48D3-AFD0-9DE3F2731E0B}" destId="{B96AF54C-96BF-48B0-ABD5-CFAFB2A88960}" srcOrd="0" destOrd="0" presId="urn:microsoft.com/office/officeart/2005/8/layout/vList2"/>
    <dgm:cxn modelId="{C1D60E0C-B13B-4368-9F66-7679F8567249}" srcId="{3C6B7223-21E8-491A-8001-FB4390231A1A}" destId="{E1683183-CBEA-4C2B-9E0D-3480655192E4}" srcOrd="1" destOrd="0" parTransId="{E2AD0E41-C677-4073-B6F0-57FAE67A3DA7}" sibTransId="{F0064838-B7AF-4699-89E3-F84DA7DEA59D}"/>
    <dgm:cxn modelId="{ED85BF96-E918-4832-A0D5-8534158027D1}" srcId="{3C6B7223-21E8-491A-8001-FB4390231A1A}" destId="{77E0DB88-EAE8-4E04-84AA-D1347E51384E}" srcOrd="3" destOrd="0" parTransId="{12BF2120-15C1-4407-96D0-1916E15B4F8B}" sibTransId="{A852B226-0FCE-46DC-8CDF-A915D3E8B24F}"/>
    <dgm:cxn modelId="{7DE1C1B5-F343-42E1-B6C5-778C3B317E55}" srcId="{3C6B7223-21E8-491A-8001-FB4390231A1A}" destId="{668AB5DD-4B33-48D3-AFD0-9DE3F2731E0B}" srcOrd="2" destOrd="0" parTransId="{2215FCD1-079A-491C-87C3-CD31FBD15BB1}" sibTransId="{032A89FF-E9EC-485A-B494-0F007331BB82}"/>
    <dgm:cxn modelId="{3F71EE54-56EC-4365-9DB8-9CB364B7C921}" type="presOf" srcId="{E1683183-CBEA-4C2B-9E0D-3480655192E4}" destId="{EE8D3F65-18A5-4B5E-A369-089B0D322491}" srcOrd="0" destOrd="0" presId="urn:microsoft.com/office/officeart/2005/8/layout/vList2"/>
    <dgm:cxn modelId="{E266FC26-C82C-4B40-8069-12D7E600CCD8}" type="presParOf" srcId="{58224274-407B-4746-B032-AE5E59445FA2}" destId="{2D7ABC31-AF20-4FF6-9A26-124FA226EF22}" srcOrd="0" destOrd="0" presId="urn:microsoft.com/office/officeart/2005/8/layout/vList2"/>
    <dgm:cxn modelId="{BAD4596A-BB5D-4FC9-A42E-F8BAA09E85F0}" type="presParOf" srcId="{58224274-407B-4746-B032-AE5E59445FA2}" destId="{0FD70DC3-3B37-49B6-9FCD-F10931B86C24}" srcOrd="1" destOrd="0" presId="urn:microsoft.com/office/officeart/2005/8/layout/vList2"/>
    <dgm:cxn modelId="{FCC9A5FE-5FE2-49D6-BB25-5581C237B1EA}" type="presParOf" srcId="{58224274-407B-4746-B032-AE5E59445FA2}" destId="{EE8D3F65-18A5-4B5E-A369-089B0D322491}" srcOrd="2" destOrd="0" presId="urn:microsoft.com/office/officeart/2005/8/layout/vList2"/>
    <dgm:cxn modelId="{114E3B15-50C8-4799-8537-3060DC09C4BF}" type="presParOf" srcId="{58224274-407B-4746-B032-AE5E59445FA2}" destId="{552F9A9E-92E8-4D47-9C9F-2F45CFBE48D3}" srcOrd="3" destOrd="0" presId="urn:microsoft.com/office/officeart/2005/8/layout/vList2"/>
    <dgm:cxn modelId="{676FC348-8614-4D2F-B406-C7E6F28FA9C5}" type="presParOf" srcId="{58224274-407B-4746-B032-AE5E59445FA2}" destId="{B96AF54C-96BF-48B0-ABD5-CFAFB2A88960}" srcOrd="4" destOrd="0" presId="urn:microsoft.com/office/officeart/2005/8/layout/vList2"/>
    <dgm:cxn modelId="{B4E913F6-BF62-4680-AA55-4C552D804765}" type="presParOf" srcId="{58224274-407B-4746-B032-AE5E59445FA2}" destId="{AE8BA78F-CD1E-4607-B1FF-13E4AE446315}" srcOrd="5" destOrd="0" presId="urn:microsoft.com/office/officeart/2005/8/layout/vList2"/>
    <dgm:cxn modelId="{715FDB57-EB10-4CA3-ACE1-50255DB485B4}" type="presParOf" srcId="{58224274-407B-4746-B032-AE5E59445FA2}" destId="{08A9B30C-9665-4A30-A523-7E8A24F0BEC5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5D3E4F-6240-4E4A-8722-0AB1D7106B2D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5A90B1A-529A-437E-8CFD-0118B36AB7DD}">
      <dgm:prSet phldrT="[Tekst]"/>
      <dgm:spPr/>
      <dgm:t>
        <a:bodyPr/>
        <a:lstStyle/>
        <a:p>
          <a:r>
            <a:rPr lang="pl-PL" dirty="0" err="1"/>
            <a:t>Types</a:t>
          </a:r>
          <a:r>
            <a:rPr lang="pl-PL" dirty="0"/>
            <a:t> of </a:t>
          </a:r>
          <a:r>
            <a:rPr lang="pl-PL" dirty="0" err="1"/>
            <a:t>strategy</a:t>
          </a:r>
        </a:p>
      </dgm:t>
    </dgm:pt>
    <dgm:pt modelId="{C5808978-E772-4453-A987-FD98CD128D0C}" type="parTrans" cxnId="{E543D372-3530-4C4F-ABA9-21797E43DDD4}">
      <dgm:prSet/>
      <dgm:spPr/>
      <dgm:t>
        <a:bodyPr/>
        <a:lstStyle/>
        <a:p>
          <a:endParaRPr lang="pl-PL"/>
        </a:p>
      </dgm:t>
    </dgm:pt>
    <dgm:pt modelId="{D716382A-6BA4-4A25-8436-6CE364D6BCF9}" type="sibTrans" cxnId="{E543D372-3530-4C4F-ABA9-21797E43DDD4}">
      <dgm:prSet/>
      <dgm:spPr/>
      <dgm:t>
        <a:bodyPr/>
        <a:lstStyle/>
        <a:p>
          <a:endParaRPr lang="pl-PL"/>
        </a:p>
      </dgm:t>
    </dgm:pt>
    <dgm:pt modelId="{19E3BDB4-0B40-4C08-8CF1-2E72F9E82C36}">
      <dgm:prSet phldrT="[Tekst]"/>
      <dgm:spPr/>
      <dgm:t>
        <a:bodyPr/>
        <a:lstStyle/>
        <a:p>
          <a:r>
            <a:rPr lang="pl-PL" sz="2600" dirty="0"/>
            <a:t>The </a:t>
          </a:r>
          <a:r>
            <a:rPr lang="pl-PL" sz="2600" dirty="0" err="1"/>
            <a:t>systematic</a:t>
          </a:r>
          <a:r>
            <a:rPr lang="pl-PL" sz="2600" dirty="0"/>
            <a:t> </a:t>
          </a:r>
          <a:r>
            <a:rPr lang="pl-PL" sz="2600" dirty="0" err="1"/>
            <a:t>approach</a:t>
          </a:r>
        </a:p>
      </dgm:t>
    </dgm:pt>
    <dgm:pt modelId="{38E2C900-6436-407D-8ACC-5B510F18FAE6}" type="parTrans" cxnId="{67554E55-D8F2-4031-A380-D015E7D0C8C8}">
      <dgm:prSet/>
      <dgm:spPr/>
    </dgm:pt>
    <dgm:pt modelId="{48D7A666-2757-4590-80BC-B17F728E0F56}" type="sibTrans" cxnId="{67554E55-D8F2-4031-A380-D015E7D0C8C8}">
      <dgm:prSet/>
      <dgm:spPr/>
    </dgm:pt>
    <dgm:pt modelId="{FE88E3AD-0FDD-4C78-B704-8611F09AADF8}">
      <dgm:prSet phldrT="[Tekst]"/>
      <dgm:spPr/>
      <dgm:t>
        <a:bodyPr/>
        <a:lstStyle/>
        <a:p>
          <a:r>
            <a:rPr lang="pl-PL" sz="2600" dirty="0"/>
            <a:t>The </a:t>
          </a:r>
          <a:r>
            <a:rPr lang="pl-PL" sz="2600" dirty="0" err="1"/>
            <a:t>processual</a:t>
          </a:r>
          <a:r>
            <a:rPr lang="pl-PL" sz="2600" dirty="0"/>
            <a:t> </a:t>
          </a:r>
          <a:r>
            <a:rPr lang="pl-PL" sz="2600" dirty="0" err="1"/>
            <a:t>approach</a:t>
          </a:r>
        </a:p>
      </dgm:t>
    </dgm:pt>
    <dgm:pt modelId="{A0A1F806-0E76-435F-B823-49AE59A5CB2F}" type="parTrans" cxnId="{AA68A97D-3394-4267-9B3E-EEE26DEB14AA}">
      <dgm:prSet/>
      <dgm:spPr/>
    </dgm:pt>
    <dgm:pt modelId="{9FDF29BD-49A0-433F-BEA0-C96BCC15B3EE}" type="sibTrans" cxnId="{AA68A97D-3394-4267-9B3E-EEE26DEB14AA}">
      <dgm:prSet/>
      <dgm:spPr/>
    </dgm:pt>
    <dgm:pt modelId="{3107FA9C-D72A-499C-B900-20F9AB672BDA}">
      <dgm:prSet phldrT="[Tekst]"/>
      <dgm:spPr/>
      <dgm:t>
        <a:bodyPr/>
        <a:lstStyle/>
        <a:p>
          <a:r>
            <a:rPr lang="pl-PL" sz="2600" dirty="0"/>
            <a:t>The </a:t>
          </a:r>
          <a:r>
            <a:rPr lang="pl-PL" sz="2600" dirty="0" err="1"/>
            <a:t>evolutionary</a:t>
          </a:r>
          <a:r>
            <a:rPr lang="pl-PL" sz="2600" dirty="0"/>
            <a:t> </a:t>
          </a:r>
          <a:r>
            <a:rPr lang="pl-PL" sz="2600" dirty="0" err="1"/>
            <a:t>approach</a:t>
          </a:r>
        </a:p>
      </dgm:t>
    </dgm:pt>
    <dgm:pt modelId="{737F7C88-A11F-446C-86A8-D4471F4B7EB8}" type="parTrans" cxnId="{45A26FE0-7532-4FFE-8A98-F36DC714A3D8}">
      <dgm:prSet/>
      <dgm:spPr/>
    </dgm:pt>
    <dgm:pt modelId="{A3362BE6-D965-487E-ABE4-1D397DDCB1C8}" type="sibTrans" cxnId="{45A26FE0-7532-4FFE-8A98-F36DC714A3D8}">
      <dgm:prSet/>
      <dgm:spPr/>
    </dgm:pt>
    <dgm:pt modelId="{18063942-71AF-4305-8BE6-A07D25C981A9}">
      <dgm:prSet phldrT="[Tekst]"/>
      <dgm:spPr/>
      <dgm:t>
        <a:bodyPr/>
        <a:lstStyle/>
        <a:p>
          <a:r>
            <a:rPr lang="pl-PL" sz="2600" dirty="0"/>
            <a:t>The </a:t>
          </a:r>
          <a:r>
            <a:rPr lang="pl-PL" sz="2600" dirty="0" err="1"/>
            <a:t>classical</a:t>
          </a:r>
          <a:r>
            <a:rPr lang="pl-PL" sz="2600" dirty="0"/>
            <a:t> </a:t>
          </a:r>
          <a:r>
            <a:rPr lang="pl-PL" sz="2600" dirty="0" err="1"/>
            <a:t>or</a:t>
          </a:r>
          <a:r>
            <a:rPr lang="pl-PL" sz="2600" dirty="0"/>
            <a:t> </a:t>
          </a:r>
          <a:r>
            <a:rPr lang="pl-PL" sz="2600" dirty="0" err="1"/>
            <a:t>rational-planning</a:t>
          </a:r>
          <a:r>
            <a:rPr lang="pl-PL" sz="2600" dirty="0"/>
            <a:t> </a:t>
          </a:r>
          <a:r>
            <a:rPr lang="pl-PL" sz="2600" dirty="0" err="1"/>
            <a:t>approach</a:t>
          </a:r>
        </a:p>
      </dgm:t>
    </dgm:pt>
    <dgm:pt modelId="{209DCDF4-62C8-4465-B4B6-C2BD94BF4066}" type="parTrans" cxnId="{0193FD9C-997A-476F-BB48-FCEDB2F76646}">
      <dgm:prSet/>
      <dgm:spPr/>
    </dgm:pt>
    <dgm:pt modelId="{994684FD-C9D3-4D99-AC48-D85CC20AE145}" type="sibTrans" cxnId="{0193FD9C-997A-476F-BB48-FCEDB2F76646}">
      <dgm:prSet/>
      <dgm:spPr/>
    </dgm:pt>
    <dgm:pt modelId="{215E13A3-92D2-4036-8E2A-3E355CF58B96}" type="pres">
      <dgm:prSet presAssocID="{555D3E4F-6240-4E4A-8722-0AB1D7106B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E66726-2A4A-48D5-9F01-D6308E6186EF}" type="pres">
      <dgm:prSet presAssocID="{65A90B1A-529A-437E-8CFD-0118B36AB7DD}" presName="composite" presStyleCnt="0"/>
      <dgm:spPr/>
    </dgm:pt>
    <dgm:pt modelId="{BEF5139E-B237-40D7-B202-F5382FA3EE22}" type="pres">
      <dgm:prSet presAssocID="{65A90B1A-529A-437E-8CFD-0118B36AB7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2F1520-CD61-4ABC-8F4D-477A6D3AF518}" type="pres">
      <dgm:prSet presAssocID="{65A90B1A-529A-437E-8CFD-0118B36AB7D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7554E55-D8F2-4031-A380-D015E7D0C8C8}" srcId="{65A90B1A-529A-437E-8CFD-0118B36AB7DD}" destId="{19E3BDB4-0B40-4C08-8CF1-2E72F9E82C36}" srcOrd="3" destOrd="0" parTransId="{38E2C900-6436-407D-8ACC-5B510F18FAE6}" sibTransId="{48D7A666-2757-4590-80BC-B17F728E0F56}"/>
    <dgm:cxn modelId="{899746BD-9D80-4D9B-9A59-444160EAF562}" type="presOf" srcId="{65A90B1A-529A-437E-8CFD-0118B36AB7DD}" destId="{BEF5139E-B237-40D7-B202-F5382FA3EE22}" srcOrd="0" destOrd="0" presId="urn:microsoft.com/office/officeart/2005/8/layout/hList1"/>
    <dgm:cxn modelId="{E976307E-B394-4B5C-BC90-836FB5F1615F}" type="presOf" srcId="{FE88E3AD-0FDD-4C78-B704-8611F09AADF8}" destId="{902F1520-CD61-4ABC-8F4D-477A6D3AF518}" srcOrd="0" destOrd="2" presId="urn:microsoft.com/office/officeart/2005/8/layout/hList1"/>
    <dgm:cxn modelId="{0193FD9C-997A-476F-BB48-FCEDB2F76646}" srcId="{65A90B1A-529A-437E-8CFD-0118B36AB7DD}" destId="{18063942-71AF-4305-8BE6-A07D25C981A9}" srcOrd="0" destOrd="0" parTransId="{209DCDF4-62C8-4465-B4B6-C2BD94BF4066}" sibTransId="{994684FD-C9D3-4D99-AC48-D85CC20AE145}"/>
    <dgm:cxn modelId="{A0031BE5-D723-429D-9DC3-C97F9D5BCD94}" type="presOf" srcId="{19E3BDB4-0B40-4C08-8CF1-2E72F9E82C36}" destId="{902F1520-CD61-4ABC-8F4D-477A6D3AF518}" srcOrd="0" destOrd="3" presId="urn:microsoft.com/office/officeart/2005/8/layout/hList1"/>
    <dgm:cxn modelId="{E543D372-3530-4C4F-ABA9-21797E43DDD4}" srcId="{555D3E4F-6240-4E4A-8722-0AB1D7106B2D}" destId="{65A90B1A-529A-437E-8CFD-0118B36AB7DD}" srcOrd="0" destOrd="0" parTransId="{C5808978-E772-4453-A987-FD98CD128D0C}" sibTransId="{D716382A-6BA4-4A25-8436-6CE364D6BCF9}"/>
    <dgm:cxn modelId="{B1F709CE-E98C-44D6-B6E9-A1649F8DBC68}" type="presOf" srcId="{3107FA9C-D72A-499C-B900-20F9AB672BDA}" destId="{902F1520-CD61-4ABC-8F4D-477A6D3AF518}" srcOrd="0" destOrd="1" presId="urn:microsoft.com/office/officeart/2005/8/layout/hList1"/>
    <dgm:cxn modelId="{45A26FE0-7532-4FFE-8A98-F36DC714A3D8}" srcId="{65A90B1A-529A-437E-8CFD-0118B36AB7DD}" destId="{3107FA9C-D72A-499C-B900-20F9AB672BDA}" srcOrd="1" destOrd="0" parTransId="{737F7C88-A11F-446C-86A8-D4471F4B7EB8}" sibTransId="{A3362BE6-D965-487E-ABE4-1D397DDCB1C8}"/>
    <dgm:cxn modelId="{87DC3013-1C6E-4BFB-8114-96DE2AE20564}" type="presOf" srcId="{18063942-71AF-4305-8BE6-A07D25C981A9}" destId="{902F1520-CD61-4ABC-8F4D-477A6D3AF518}" srcOrd="0" destOrd="0" presId="urn:microsoft.com/office/officeart/2005/8/layout/hList1"/>
    <dgm:cxn modelId="{EF4D7B5A-9517-47F5-B731-E1206F6D09E2}" type="presOf" srcId="{555D3E4F-6240-4E4A-8722-0AB1D7106B2D}" destId="{215E13A3-92D2-4036-8E2A-3E355CF58B96}" srcOrd="0" destOrd="0" presId="urn:microsoft.com/office/officeart/2005/8/layout/hList1"/>
    <dgm:cxn modelId="{AA68A97D-3394-4267-9B3E-EEE26DEB14AA}" srcId="{65A90B1A-529A-437E-8CFD-0118B36AB7DD}" destId="{FE88E3AD-0FDD-4C78-B704-8611F09AADF8}" srcOrd="2" destOrd="0" parTransId="{A0A1F806-0E76-435F-B823-49AE59A5CB2F}" sibTransId="{9FDF29BD-49A0-433F-BEA0-C96BCC15B3EE}"/>
    <dgm:cxn modelId="{9580F8B6-3E3E-4E6F-B3DB-0EC675222D53}" type="presParOf" srcId="{215E13A3-92D2-4036-8E2A-3E355CF58B96}" destId="{8FE66726-2A4A-48D5-9F01-D6308E6186EF}" srcOrd="0" destOrd="0" presId="urn:microsoft.com/office/officeart/2005/8/layout/hList1"/>
    <dgm:cxn modelId="{DF56C6B7-E5B4-472C-805E-2C752D011FB9}" type="presParOf" srcId="{8FE66726-2A4A-48D5-9F01-D6308E6186EF}" destId="{BEF5139E-B237-40D7-B202-F5382FA3EE22}" srcOrd="0" destOrd="0" presId="urn:microsoft.com/office/officeart/2005/8/layout/hList1"/>
    <dgm:cxn modelId="{B385FF96-2928-4BAA-87D3-8EBF4760FB47}" type="presParOf" srcId="{8FE66726-2A4A-48D5-9F01-D6308E6186EF}" destId="{902F1520-CD61-4ABC-8F4D-477A6D3AF518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66BD99-78EC-47E9-93D5-22E280BE763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70673A-E77F-4CA3-8952-9D6FA3D93CFC}">
      <dgm:prSet/>
      <dgm:spPr/>
      <dgm:t>
        <a:bodyPr/>
        <a:lstStyle/>
        <a:p>
          <a:r>
            <a:rPr lang="pl-PL"/>
            <a:t>Emerged in 1960's</a:t>
          </a:r>
        </a:p>
      </dgm:t>
    </dgm:pt>
    <dgm:pt modelId="{7DA6DA45-3B14-4DE4-822D-6C028763667D}" type="parTrans" cxnId="{4A0C8B62-CA6A-4707-AF40-8DFEE18E0E3E}">
      <dgm:prSet/>
      <dgm:spPr/>
      <dgm:t>
        <a:bodyPr/>
        <a:lstStyle/>
        <a:p>
          <a:endParaRPr lang="pl-PL"/>
        </a:p>
      </dgm:t>
    </dgm:pt>
    <dgm:pt modelId="{69E85E25-42B6-4302-B897-3D5E200FB18B}" type="sibTrans" cxnId="{4A0C8B62-CA6A-4707-AF40-8DFEE18E0E3E}">
      <dgm:prSet/>
      <dgm:spPr/>
      <dgm:t>
        <a:bodyPr/>
        <a:lstStyle/>
        <a:p>
          <a:endParaRPr lang="pl-PL"/>
        </a:p>
      </dgm:t>
    </dgm:pt>
    <dgm:pt modelId="{AE0A15A4-FDF5-4D6F-A7E7-24A6084B17DD}">
      <dgm:prSet/>
      <dgm:spPr/>
      <dgm:t>
        <a:bodyPr/>
        <a:lstStyle/>
        <a:p>
          <a:r>
            <a:rPr lang="pl-PL"/>
            <a:t>Formal and planed strategy</a:t>
          </a:r>
        </a:p>
      </dgm:t>
    </dgm:pt>
    <dgm:pt modelId="{53EE18F2-E6D9-4A4C-9ADD-F03F2242C16E}" type="parTrans" cxnId="{B15C1907-B521-427A-B8C0-74A93F6F61ED}">
      <dgm:prSet/>
      <dgm:spPr/>
      <dgm:t>
        <a:bodyPr/>
        <a:lstStyle/>
        <a:p>
          <a:endParaRPr lang="pl-PL"/>
        </a:p>
      </dgm:t>
    </dgm:pt>
    <dgm:pt modelId="{F70AD95F-FC64-44CD-AA6F-6588250C892B}" type="sibTrans" cxnId="{B15C1907-B521-427A-B8C0-74A93F6F61ED}">
      <dgm:prSet/>
      <dgm:spPr/>
      <dgm:t>
        <a:bodyPr/>
        <a:lstStyle/>
        <a:p>
          <a:endParaRPr lang="pl-PL"/>
        </a:p>
      </dgm:t>
    </dgm:pt>
    <dgm:pt modelId="{B3BC373A-A2FF-4A10-BFD0-CEB874ED17AA}">
      <dgm:prSet/>
      <dgm:spPr/>
      <dgm:t>
        <a:bodyPr/>
        <a:lstStyle/>
        <a:p>
          <a:r>
            <a:rPr lang="pl-PL"/>
            <a:t>Profit maximisation</a:t>
          </a:r>
        </a:p>
      </dgm:t>
    </dgm:pt>
    <dgm:pt modelId="{A6AE8322-AE70-4E93-BA00-8DBDF7236A55}" type="parTrans" cxnId="{6D62592A-DC4A-4BF9-89CE-1CC5EC627921}">
      <dgm:prSet/>
      <dgm:spPr/>
      <dgm:t>
        <a:bodyPr/>
        <a:lstStyle/>
        <a:p>
          <a:endParaRPr lang="pl-PL"/>
        </a:p>
      </dgm:t>
    </dgm:pt>
    <dgm:pt modelId="{E1987F34-465B-47A8-B66F-9FEDB86F9A4C}" type="sibTrans" cxnId="{6D62592A-DC4A-4BF9-89CE-1CC5EC627921}">
      <dgm:prSet/>
      <dgm:spPr/>
      <dgm:t>
        <a:bodyPr/>
        <a:lstStyle/>
        <a:p>
          <a:endParaRPr lang="pl-PL"/>
        </a:p>
      </dgm:t>
    </dgm:pt>
    <dgm:pt modelId="{0F72A790-0632-4AD1-83A8-4244A74D8E6A}">
      <dgm:prSet/>
      <dgm:spPr/>
      <dgm:t>
        <a:bodyPr/>
        <a:lstStyle/>
        <a:p>
          <a:r>
            <a:rPr lang="pl-PL"/>
            <a:t>Fitting internal plans to external contexts</a:t>
          </a:r>
        </a:p>
      </dgm:t>
    </dgm:pt>
    <dgm:pt modelId="{2A83E34C-A7F7-4441-83AF-112506734C06}" type="parTrans" cxnId="{C13DF66F-89D8-4828-9066-E95D94B34A25}">
      <dgm:prSet/>
      <dgm:spPr/>
      <dgm:t>
        <a:bodyPr/>
        <a:lstStyle/>
        <a:p>
          <a:endParaRPr lang="pl-PL"/>
        </a:p>
      </dgm:t>
    </dgm:pt>
    <dgm:pt modelId="{E6D062C9-B1F6-4B09-9D86-7E8591DF156B}" type="sibTrans" cxnId="{C13DF66F-89D8-4828-9066-E95D94B34A25}">
      <dgm:prSet/>
      <dgm:spPr/>
      <dgm:t>
        <a:bodyPr/>
        <a:lstStyle/>
        <a:p>
          <a:endParaRPr lang="pl-PL"/>
        </a:p>
      </dgm:t>
    </dgm:pt>
    <dgm:pt modelId="{A9C3ABAB-74C7-44E3-AF5B-081E2DAD2762}">
      <dgm:prSet/>
      <dgm:spPr/>
      <dgm:t>
        <a:bodyPr/>
        <a:lstStyle/>
        <a:p>
          <a:r>
            <a:rPr lang="pl-PL"/>
            <a:t>Analitical character of process</a:t>
          </a:r>
        </a:p>
      </dgm:t>
    </dgm:pt>
    <dgm:pt modelId="{87F338EF-B0B7-4416-86BE-39A869DD2418}" type="parTrans" cxnId="{953C20DC-74CC-4F11-AED5-B8CACEEA060E}">
      <dgm:prSet/>
      <dgm:spPr/>
      <dgm:t>
        <a:bodyPr/>
        <a:lstStyle/>
        <a:p>
          <a:endParaRPr lang="pl-PL"/>
        </a:p>
      </dgm:t>
    </dgm:pt>
    <dgm:pt modelId="{17695EF2-AA95-4D11-9D8E-083FC14AFD75}" type="sibTrans" cxnId="{953C20DC-74CC-4F11-AED5-B8CACEEA060E}">
      <dgm:prSet/>
      <dgm:spPr/>
      <dgm:t>
        <a:bodyPr/>
        <a:lstStyle/>
        <a:p>
          <a:endParaRPr lang="pl-PL"/>
        </a:p>
      </dgm:t>
    </dgm:pt>
    <dgm:pt modelId="{CE5B202B-18BB-4BED-9F77-1B54A51EE756}" type="pres">
      <dgm:prSet presAssocID="{1C66BD99-78EC-47E9-93D5-22E280BE7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9482FD-5F9E-464F-9F3D-595F8DC463FE}" type="pres">
      <dgm:prSet presAssocID="{C370673A-E77F-4CA3-8952-9D6FA3D93C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624E35-8606-439C-AD22-2B4550839122}" type="pres">
      <dgm:prSet presAssocID="{69E85E25-42B6-4302-B897-3D5E200FB18B}" presName="spacer" presStyleCnt="0"/>
      <dgm:spPr/>
    </dgm:pt>
    <dgm:pt modelId="{4E541E9D-EF67-4125-B5AF-1A0F2161121B}" type="pres">
      <dgm:prSet presAssocID="{AE0A15A4-FDF5-4D6F-A7E7-24A6084B17D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B8E0BB-727C-4FB8-AFA8-B72F7253C146}" type="pres">
      <dgm:prSet presAssocID="{F70AD95F-FC64-44CD-AA6F-6588250C892B}" presName="spacer" presStyleCnt="0"/>
      <dgm:spPr/>
    </dgm:pt>
    <dgm:pt modelId="{DA43A2A0-C32D-4A03-99B7-494F3C3462A5}" type="pres">
      <dgm:prSet presAssocID="{B3BC373A-A2FF-4A10-BFD0-CEB874ED17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647450-CCA0-48E7-9B05-CD02ECF22CC2}" type="pres">
      <dgm:prSet presAssocID="{E1987F34-465B-47A8-B66F-9FEDB86F9A4C}" presName="spacer" presStyleCnt="0"/>
      <dgm:spPr/>
    </dgm:pt>
    <dgm:pt modelId="{5A9CC76E-78B4-4A92-A042-51392C011EC3}" type="pres">
      <dgm:prSet presAssocID="{0F72A790-0632-4AD1-83A8-4244A74D8E6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7A3F28-C2D6-4A55-B3FE-9F5CADE23EC8}" type="pres">
      <dgm:prSet presAssocID="{E6D062C9-B1F6-4B09-9D86-7E8591DF156B}" presName="spacer" presStyleCnt="0"/>
      <dgm:spPr/>
    </dgm:pt>
    <dgm:pt modelId="{041B06D0-F43C-4782-B993-72C12698FCB4}" type="pres">
      <dgm:prSet presAssocID="{A9C3ABAB-74C7-44E3-AF5B-081E2DAD27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B535A30-D36F-4770-9571-AB4533EABC78}" type="presOf" srcId="{C370673A-E77F-4CA3-8952-9D6FA3D93CFC}" destId="{CB9482FD-5F9E-464F-9F3D-595F8DC463FE}" srcOrd="0" destOrd="0" presId="urn:microsoft.com/office/officeart/2005/8/layout/vList2"/>
    <dgm:cxn modelId="{953C20DC-74CC-4F11-AED5-B8CACEEA060E}" srcId="{1C66BD99-78EC-47E9-93D5-22E280BE7630}" destId="{A9C3ABAB-74C7-44E3-AF5B-081E2DAD2762}" srcOrd="4" destOrd="0" parTransId="{87F338EF-B0B7-4416-86BE-39A869DD2418}" sibTransId="{17695EF2-AA95-4D11-9D8E-083FC14AFD75}"/>
    <dgm:cxn modelId="{C13DF66F-89D8-4828-9066-E95D94B34A25}" srcId="{1C66BD99-78EC-47E9-93D5-22E280BE7630}" destId="{0F72A790-0632-4AD1-83A8-4244A74D8E6A}" srcOrd="3" destOrd="0" parTransId="{2A83E34C-A7F7-4441-83AF-112506734C06}" sibTransId="{E6D062C9-B1F6-4B09-9D86-7E8591DF156B}"/>
    <dgm:cxn modelId="{B15C1907-B521-427A-B8C0-74A93F6F61ED}" srcId="{1C66BD99-78EC-47E9-93D5-22E280BE7630}" destId="{AE0A15A4-FDF5-4D6F-A7E7-24A6084B17DD}" srcOrd="1" destOrd="0" parTransId="{53EE18F2-E6D9-4A4C-9ADD-F03F2242C16E}" sibTransId="{F70AD95F-FC64-44CD-AA6F-6588250C892B}"/>
    <dgm:cxn modelId="{40F34B67-67B0-45B8-A911-D0755195198E}" type="presOf" srcId="{B3BC373A-A2FF-4A10-BFD0-CEB874ED17AA}" destId="{DA43A2A0-C32D-4A03-99B7-494F3C3462A5}" srcOrd="0" destOrd="0" presId="urn:microsoft.com/office/officeart/2005/8/layout/vList2"/>
    <dgm:cxn modelId="{A284AD1E-7A63-4534-A6C7-5960A309D3B2}" type="presOf" srcId="{0F72A790-0632-4AD1-83A8-4244A74D8E6A}" destId="{5A9CC76E-78B4-4A92-A042-51392C011EC3}" srcOrd="0" destOrd="0" presId="urn:microsoft.com/office/officeart/2005/8/layout/vList2"/>
    <dgm:cxn modelId="{D16AA605-A460-4B92-B7A4-4787E43EC6A8}" type="presOf" srcId="{A9C3ABAB-74C7-44E3-AF5B-081E2DAD2762}" destId="{041B06D0-F43C-4782-B993-72C12698FCB4}" srcOrd="0" destOrd="0" presId="urn:microsoft.com/office/officeart/2005/8/layout/vList2"/>
    <dgm:cxn modelId="{D6B93B09-7897-4B7F-9068-8612ABC1AA9D}" type="presOf" srcId="{AE0A15A4-FDF5-4D6F-A7E7-24A6084B17DD}" destId="{4E541E9D-EF67-4125-B5AF-1A0F2161121B}" srcOrd="0" destOrd="0" presId="urn:microsoft.com/office/officeart/2005/8/layout/vList2"/>
    <dgm:cxn modelId="{6D62592A-DC4A-4BF9-89CE-1CC5EC627921}" srcId="{1C66BD99-78EC-47E9-93D5-22E280BE7630}" destId="{B3BC373A-A2FF-4A10-BFD0-CEB874ED17AA}" srcOrd="2" destOrd="0" parTransId="{A6AE8322-AE70-4E93-BA00-8DBDF7236A55}" sibTransId="{E1987F34-465B-47A8-B66F-9FEDB86F9A4C}"/>
    <dgm:cxn modelId="{EA7D959A-EE4E-4228-B576-DA9B8C9950D5}" type="presOf" srcId="{1C66BD99-78EC-47E9-93D5-22E280BE7630}" destId="{CE5B202B-18BB-4BED-9F77-1B54A51EE756}" srcOrd="0" destOrd="0" presId="urn:microsoft.com/office/officeart/2005/8/layout/vList2"/>
    <dgm:cxn modelId="{4A0C8B62-CA6A-4707-AF40-8DFEE18E0E3E}" srcId="{1C66BD99-78EC-47E9-93D5-22E280BE7630}" destId="{C370673A-E77F-4CA3-8952-9D6FA3D93CFC}" srcOrd="0" destOrd="0" parTransId="{7DA6DA45-3B14-4DE4-822D-6C028763667D}" sibTransId="{69E85E25-42B6-4302-B897-3D5E200FB18B}"/>
    <dgm:cxn modelId="{DB185375-30C3-4D30-8258-7B87CDF9781B}" type="presParOf" srcId="{CE5B202B-18BB-4BED-9F77-1B54A51EE756}" destId="{CB9482FD-5F9E-464F-9F3D-595F8DC463FE}" srcOrd="0" destOrd="0" presId="urn:microsoft.com/office/officeart/2005/8/layout/vList2"/>
    <dgm:cxn modelId="{308709AB-E9EE-4F7D-86D2-82FEA13FD941}" type="presParOf" srcId="{CE5B202B-18BB-4BED-9F77-1B54A51EE756}" destId="{44624E35-8606-439C-AD22-2B4550839122}" srcOrd="1" destOrd="0" presId="urn:microsoft.com/office/officeart/2005/8/layout/vList2"/>
    <dgm:cxn modelId="{E9E764F3-E288-49F6-8A84-754F580FFEDF}" type="presParOf" srcId="{CE5B202B-18BB-4BED-9F77-1B54A51EE756}" destId="{4E541E9D-EF67-4125-B5AF-1A0F2161121B}" srcOrd="2" destOrd="0" presId="urn:microsoft.com/office/officeart/2005/8/layout/vList2"/>
    <dgm:cxn modelId="{7FFADAEE-A0D1-4ED6-B1BB-258DE8CA9A17}" type="presParOf" srcId="{CE5B202B-18BB-4BED-9F77-1B54A51EE756}" destId="{22B8E0BB-727C-4FB8-AFA8-B72F7253C146}" srcOrd="3" destOrd="0" presId="urn:microsoft.com/office/officeart/2005/8/layout/vList2"/>
    <dgm:cxn modelId="{D9A44589-F4F8-4469-965F-143C42126F20}" type="presParOf" srcId="{CE5B202B-18BB-4BED-9F77-1B54A51EE756}" destId="{DA43A2A0-C32D-4A03-99B7-494F3C3462A5}" srcOrd="4" destOrd="0" presId="urn:microsoft.com/office/officeart/2005/8/layout/vList2"/>
    <dgm:cxn modelId="{C99CADFF-73E4-46AA-84ED-9CF848FC8712}" type="presParOf" srcId="{CE5B202B-18BB-4BED-9F77-1B54A51EE756}" destId="{7D647450-CCA0-48E7-9B05-CD02ECF22CC2}" srcOrd="5" destOrd="0" presId="urn:microsoft.com/office/officeart/2005/8/layout/vList2"/>
    <dgm:cxn modelId="{1518E725-6F6F-4279-94EC-8465AEB9E47C}" type="presParOf" srcId="{CE5B202B-18BB-4BED-9F77-1B54A51EE756}" destId="{5A9CC76E-78B4-4A92-A042-51392C011EC3}" srcOrd="6" destOrd="0" presId="urn:microsoft.com/office/officeart/2005/8/layout/vList2"/>
    <dgm:cxn modelId="{A0BE98FC-80DC-4967-BE26-7EBDC7E9395C}" type="presParOf" srcId="{CE5B202B-18BB-4BED-9F77-1B54A51EE756}" destId="{9C7A3F28-C2D6-4A55-B3FE-9F5CADE23EC8}" srcOrd="7" destOrd="0" presId="urn:microsoft.com/office/officeart/2005/8/layout/vList2"/>
    <dgm:cxn modelId="{5C2D0A51-5BA2-457F-92A6-C389F7AC7A48}" type="presParOf" srcId="{CE5B202B-18BB-4BED-9F77-1B54A51EE756}" destId="{041B06D0-F43C-4782-B993-72C12698FCB4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A3953C-C704-40E0-ADCE-00DD55BE1F8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9A6CA8D6-56A4-4236-B994-14189318DB73}">
      <dgm:prSet/>
      <dgm:spPr/>
      <dgm:t>
        <a:bodyPr/>
        <a:lstStyle/>
        <a:p>
          <a:r>
            <a:rPr lang="pl-PL"/>
            <a:t>Emerged in 1970's</a:t>
          </a:r>
        </a:p>
      </dgm:t>
    </dgm:pt>
    <dgm:pt modelId="{B6E25859-7759-47CB-8474-A94C1377B75E}" type="parTrans" cxnId="{CE6918D0-F7B5-405C-8497-9BE6831FD91C}">
      <dgm:prSet/>
      <dgm:spPr/>
      <dgm:t>
        <a:bodyPr/>
        <a:lstStyle/>
        <a:p>
          <a:endParaRPr lang="pl-PL"/>
        </a:p>
      </dgm:t>
    </dgm:pt>
    <dgm:pt modelId="{F844EBE2-2552-4D38-A4E3-D8FBA0E52A4D}" type="sibTrans" cxnId="{CE6918D0-F7B5-405C-8497-9BE6831FD91C}">
      <dgm:prSet/>
      <dgm:spPr/>
      <dgm:t>
        <a:bodyPr/>
        <a:lstStyle/>
        <a:p>
          <a:endParaRPr lang="pl-PL"/>
        </a:p>
      </dgm:t>
    </dgm:pt>
    <dgm:pt modelId="{CC0C35E4-08E7-48B5-B02B-8DDC267B654A}">
      <dgm:prSet/>
      <dgm:spPr/>
      <dgm:t>
        <a:bodyPr/>
        <a:lstStyle/>
        <a:p>
          <a:r>
            <a:rPr lang="pl-PL"/>
            <a:t>Crafted and emergent strategy</a:t>
          </a:r>
        </a:p>
      </dgm:t>
    </dgm:pt>
    <dgm:pt modelId="{70DBF5C4-B070-496C-8390-484941490D09}" type="parTrans" cxnId="{B3470513-591F-40B2-BAEF-72D78E90F870}">
      <dgm:prSet/>
      <dgm:spPr/>
      <dgm:t>
        <a:bodyPr/>
        <a:lstStyle/>
        <a:p>
          <a:endParaRPr lang="pl-PL"/>
        </a:p>
      </dgm:t>
    </dgm:pt>
    <dgm:pt modelId="{D114E0A2-497B-43DE-AFED-6388457F05CD}" type="sibTrans" cxnId="{B3470513-591F-40B2-BAEF-72D78E90F870}">
      <dgm:prSet/>
      <dgm:spPr/>
      <dgm:t>
        <a:bodyPr/>
        <a:lstStyle/>
        <a:p>
          <a:endParaRPr lang="pl-PL"/>
        </a:p>
      </dgm:t>
    </dgm:pt>
    <dgm:pt modelId="{B3878B35-EBD9-49A1-BFE4-CD53530DD24B}">
      <dgm:prSet/>
      <dgm:spPr/>
      <dgm:t>
        <a:bodyPr/>
        <a:lstStyle/>
        <a:p>
          <a:r>
            <a:rPr lang="pl-PL"/>
            <a:t>Focus on internal politics </a:t>
          </a:r>
        </a:p>
      </dgm:t>
    </dgm:pt>
    <dgm:pt modelId="{8C3AF168-9473-43E4-BF28-4AE86FA852A6}" type="parTrans" cxnId="{09323BA0-6E3C-402E-8065-2F17AAF71FE3}">
      <dgm:prSet/>
      <dgm:spPr/>
      <dgm:t>
        <a:bodyPr/>
        <a:lstStyle/>
        <a:p>
          <a:endParaRPr lang="pl-PL"/>
        </a:p>
      </dgm:t>
    </dgm:pt>
    <dgm:pt modelId="{9FB6779B-71D7-4E58-B7D9-4ED357A8B646}" type="sibTrans" cxnId="{09323BA0-6E3C-402E-8065-2F17AAF71FE3}">
      <dgm:prSet/>
      <dgm:spPr/>
      <dgm:t>
        <a:bodyPr/>
        <a:lstStyle/>
        <a:p>
          <a:endParaRPr lang="pl-PL"/>
        </a:p>
      </dgm:t>
    </dgm:pt>
    <dgm:pt modelId="{C0157F88-B5C2-4B72-B8D1-431A40825A28}">
      <dgm:prSet/>
      <dgm:spPr/>
      <dgm:t>
        <a:bodyPr/>
        <a:lstStyle/>
        <a:p>
          <a:r>
            <a:rPr lang="pl-PL"/>
            <a:t>Acknowledging limitation of human being</a:t>
          </a:r>
        </a:p>
      </dgm:t>
    </dgm:pt>
    <dgm:pt modelId="{EC793AF8-387D-46B4-9162-788E2B11D423}" type="parTrans" cxnId="{238915B3-5976-41FC-941A-647E0D17156E}">
      <dgm:prSet/>
      <dgm:spPr/>
      <dgm:t>
        <a:bodyPr/>
        <a:lstStyle/>
        <a:p>
          <a:endParaRPr lang="pl-PL"/>
        </a:p>
      </dgm:t>
    </dgm:pt>
    <dgm:pt modelId="{1C7CE309-8C65-4B96-A74D-6AC20D55523A}" type="sibTrans" cxnId="{238915B3-5976-41FC-941A-647E0D17156E}">
      <dgm:prSet/>
      <dgm:spPr/>
      <dgm:t>
        <a:bodyPr/>
        <a:lstStyle/>
        <a:p>
          <a:endParaRPr lang="pl-PL"/>
        </a:p>
      </dgm:t>
    </dgm:pt>
    <dgm:pt modelId="{29BA3550-E4D4-4C7F-A7AD-B51F41064EB7}">
      <dgm:prSet/>
      <dgm:spPr/>
      <dgm:t>
        <a:bodyPr/>
        <a:lstStyle/>
        <a:p>
          <a:r>
            <a:rPr lang="pl-PL"/>
            <a:t>Psychological factors</a:t>
          </a:r>
        </a:p>
      </dgm:t>
    </dgm:pt>
    <dgm:pt modelId="{28FC2B24-E08F-4205-9A8C-2801F6097CC1}" type="parTrans" cxnId="{4DD7CF79-B1AE-431F-9A0B-8BB503CF55F6}">
      <dgm:prSet/>
      <dgm:spPr/>
      <dgm:t>
        <a:bodyPr/>
        <a:lstStyle/>
        <a:p>
          <a:endParaRPr lang="pl-PL"/>
        </a:p>
      </dgm:t>
    </dgm:pt>
    <dgm:pt modelId="{F02753A3-B82B-433A-ABAD-56CDFA0F61A5}" type="sibTrans" cxnId="{4DD7CF79-B1AE-431F-9A0B-8BB503CF55F6}">
      <dgm:prSet/>
      <dgm:spPr/>
      <dgm:t>
        <a:bodyPr/>
        <a:lstStyle/>
        <a:p>
          <a:endParaRPr lang="pl-PL"/>
        </a:p>
      </dgm:t>
    </dgm:pt>
    <dgm:pt modelId="{A59337D2-4944-4BB0-841E-03BF9CB0A029}" type="pres">
      <dgm:prSet presAssocID="{55A3953C-C704-40E0-ADCE-00DD55BE1F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115C7E-BB30-4ABD-B7C3-8ACEBDED598A}" type="pres">
      <dgm:prSet presAssocID="{9A6CA8D6-56A4-4236-B994-14189318DB7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3B06D8-CBBC-49B7-8026-8223745F15A1}" type="pres">
      <dgm:prSet presAssocID="{F844EBE2-2552-4D38-A4E3-D8FBA0E52A4D}" presName="spacer" presStyleCnt="0"/>
      <dgm:spPr/>
    </dgm:pt>
    <dgm:pt modelId="{58D11DFC-475A-49E7-98A5-423D9448CF9F}" type="pres">
      <dgm:prSet presAssocID="{CC0C35E4-08E7-48B5-B02B-8DDC267B65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3C1111-5DE6-4128-9BD5-85F2B663407A}" type="pres">
      <dgm:prSet presAssocID="{D114E0A2-497B-43DE-AFED-6388457F05CD}" presName="spacer" presStyleCnt="0"/>
      <dgm:spPr/>
    </dgm:pt>
    <dgm:pt modelId="{189447DA-7DD4-43C8-BF81-02F0E6675172}" type="pres">
      <dgm:prSet presAssocID="{B3878B35-EBD9-49A1-BFE4-CD53530DD24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FBDA4E-410B-49A6-AE38-CFE6C835DBD3}" type="pres">
      <dgm:prSet presAssocID="{9FB6779B-71D7-4E58-B7D9-4ED357A8B646}" presName="spacer" presStyleCnt="0"/>
      <dgm:spPr/>
    </dgm:pt>
    <dgm:pt modelId="{F9C8D57A-69FD-407D-AAE7-5B8F09943426}" type="pres">
      <dgm:prSet presAssocID="{C0157F88-B5C2-4B72-B8D1-431A40825A2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88C785-6ACB-470B-B1CF-0E1F0FB35DF6}" type="pres">
      <dgm:prSet presAssocID="{1C7CE309-8C65-4B96-A74D-6AC20D55523A}" presName="spacer" presStyleCnt="0"/>
      <dgm:spPr/>
    </dgm:pt>
    <dgm:pt modelId="{6F1143F6-88FE-453C-9814-70833E9A5384}" type="pres">
      <dgm:prSet presAssocID="{29BA3550-E4D4-4C7F-A7AD-B51F41064EB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57E526-8B85-495E-BBFC-85D913C1C0C5}" type="presOf" srcId="{29BA3550-E4D4-4C7F-A7AD-B51F41064EB7}" destId="{6F1143F6-88FE-453C-9814-70833E9A5384}" srcOrd="0" destOrd="0" presId="urn:microsoft.com/office/officeart/2005/8/layout/vList2"/>
    <dgm:cxn modelId="{CE6918D0-F7B5-405C-8497-9BE6831FD91C}" srcId="{55A3953C-C704-40E0-ADCE-00DD55BE1F83}" destId="{9A6CA8D6-56A4-4236-B994-14189318DB73}" srcOrd="0" destOrd="0" parTransId="{B6E25859-7759-47CB-8474-A94C1377B75E}" sibTransId="{F844EBE2-2552-4D38-A4E3-D8FBA0E52A4D}"/>
    <dgm:cxn modelId="{F538FE22-691F-4BE8-81CC-D4A09E61D1F1}" type="presOf" srcId="{C0157F88-B5C2-4B72-B8D1-431A40825A28}" destId="{F9C8D57A-69FD-407D-AAE7-5B8F09943426}" srcOrd="0" destOrd="0" presId="urn:microsoft.com/office/officeart/2005/8/layout/vList2"/>
    <dgm:cxn modelId="{E4215551-C58A-4352-A67F-1CF3FF00E39D}" type="presOf" srcId="{55A3953C-C704-40E0-ADCE-00DD55BE1F83}" destId="{A59337D2-4944-4BB0-841E-03BF9CB0A029}" srcOrd="0" destOrd="0" presId="urn:microsoft.com/office/officeart/2005/8/layout/vList2"/>
    <dgm:cxn modelId="{238915B3-5976-41FC-941A-647E0D17156E}" srcId="{55A3953C-C704-40E0-ADCE-00DD55BE1F83}" destId="{C0157F88-B5C2-4B72-B8D1-431A40825A28}" srcOrd="3" destOrd="0" parTransId="{EC793AF8-387D-46B4-9162-788E2B11D423}" sibTransId="{1C7CE309-8C65-4B96-A74D-6AC20D55523A}"/>
    <dgm:cxn modelId="{16B8A80C-247F-4329-BECD-28CD645B0D37}" type="presOf" srcId="{CC0C35E4-08E7-48B5-B02B-8DDC267B654A}" destId="{58D11DFC-475A-49E7-98A5-423D9448CF9F}" srcOrd="0" destOrd="0" presId="urn:microsoft.com/office/officeart/2005/8/layout/vList2"/>
    <dgm:cxn modelId="{B3470513-591F-40B2-BAEF-72D78E90F870}" srcId="{55A3953C-C704-40E0-ADCE-00DD55BE1F83}" destId="{CC0C35E4-08E7-48B5-B02B-8DDC267B654A}" srcOrd="1" destOrd="0" parTransId="{70DBF5C4-B070-496C-8390-484941490D09}" sibTransId="{D114E0A2-497B-43DE-AFED-6388457F05CD}"/>
    <dgm:cxn modelId="{FB0F926F-2420-4586-8F46-97E3272B38AE}" type="presOf" srcId="{B3878B35-EBD9-49A1-BFE4-CD53530DD24B}" destId="{189447DA-7DD4-43C8-BF81-02F0E6675172}" srcOrd="0" destOrd="0" presId="urn:microsoft.com/office/officeart/2005/8/layout/vList2"/>
    <dgm:cxn modelId="{4DD7CF79-B1AE-431F-9A0B-8BB503CF55F6}" srcId="{55A3953C-C704-40E0-ADCE-00DD55BE1F83}" destId="{29BA3550-E4D4-4C7F-A7AD-B51F41064EB7}" srcOrd="4" destOrd="0" parTransId="{28FC2B24-E08F-4205-9A8C-2801F6097CC1}" sibTransId="{F02753A3-B82B-433A-ABAD-56CDFA0F61A5}"/>
    <dgm:cxn modelId="{09323BA0-6E3C-402E-8065-2F17AAF71FE3}" srcId="{55A3953C-C704-40E0-ADCE-00DD55BE1F83}" destId="{B3878B35-EBD9-49A1-BFE4-CD53530DD24B}" srcOrd="2" destOrd="0" parTransId="{8C3AF168-9473-43E4-BF28-4AE86FA852A6}" sibTransId="{9FB6779B-71D7-4E58-B7D9-4ED357A8B646}"/>
    <dgm:cxn modelId="{B65C977F-F598-46B4-9294-0CA633C3CCFF}" type="presOf" srcId="{9A6CA8D6-56A4-4236-B994-14189318DB73}" destId="{C9115C7E-BB30-4ABD-B7C3-8ACEBDED598A}" srcOrd="0" destOrd="0" presId="urn:microsoft.com/office/officeart/2005/8/layout/vList2"/>
    <dgm:cxn modelId="{99BF4237-85E9-4FAD-BB43-96F8A3838782}" type="presParOf" srcId="{A59337D2-4944-4BB0-841E-03BF9CB0A029}" destId="{C9115C7E-BB30-4ABD-B7C3-8ACEBDED598A}" srcOrd="0" destOrd="0" presId="urn:microsoft.com/office/officeart/2005/8/layout/vList2"/>
    <dgm:cxn modelId="{B6410761-6F4E-4A55-BB2D-E4E1AC26E1AB}" type="presParOf" srcId="{A59337D2-4944-4BB0-841E-03BF9CB0A029}" destId="{133B06D8-CBBC-49B7-8026-8223745F15A1}" srcOrd="1" destOrd="0" presId="urn:microsoft.com/office/officeart/2005/8/layout/vList2"/>
    <dgm:cxn modelId="{6D0E2F9F-0104-4FAE-9028-1CC9B3132078}" type="presParOf" srcId="{A59337D2-4944-4BB0-841E-03BF9CB0A029}" destId="{58D11DFC-475A-49E7-98A5-423D9448CF9F}" srcOrd="2" destOrd="0" presId="urn:microsoft.com/office/officeart/2005/8/layout/vList2"/>
    <dgm:cxn modelId="{AB705D81-8298-44A7-BA0E-4BBF208BFF23}" type="presParOf" srcId="{A59337D2-4944-4BB0-841E-03BF9CB0A029}" destId="{3F3C1111-5DE6-4128-9BD5-85F2B663407A}" srcOrd="3" destOrd="0" presId="urn:microsoft.com/office/officeart/2005/8/layout/vList2"/>
    <dgm:cxn modelId="{63478402-A954-46A6-9BD2-AE206AB7D440}" type="presParOf" srcId="{A59337D2-4944-4BB0-841E-03BF9CB0A029}" destId="{189447DA-7DD4-43C8-BF81-02F0E6675172}" srcOrd="4" destOrd="0" presId="urn:microsoft.com/office/officeart/2005/8/layout/vList2"/>
    <dgm:cxn modelId="{A0F417ED-42BC-4D78-8AD9-DF6F7E6A6481}" type="presParOf" srcId="{A59337D2-4944-4BB0-841E-03BF9CB0A029}" destId="{41FBDA4E-410B-49A6-AE38-CFE6C835DBD3}" srcOrd="5" destOrd="0" presId="urn:microsoft.com/office/officeart/2005/8/layout/vList2"/>
    <dgm:cxn modelId="{6EFF219A-0352-419E-BAF8-9693E07D0F8A}" type="presParOf" srcId="{A59337D2-4944-4BB0-841E-03BF9CB0A029}" destId="{F9C8D57A-69FD-407D-AAE7-5B8F09943426}" srcOrd="6" destOrd="0" presId="urn:microsoft.com/office/officeart/2005/8/layout/vList2"/>
    <dgm:cxn modelId="{EDBA53D5-0DB0-4FA4-8A41-87613411EA6C}" type="presParOf" srcId="{A59337D2-4944-4BB0-841E-03BF9CB0A029}" destId="{5C88C785-6ACB-470B-B1CF-0E1F0FB35DF6}" srcOrd="7" destOrd="0" presId="urn:microsoft.com/office/officeart/2005/8/layout/vList2"/>
    <dgm:cxn modelId="{48FFB332-EC2F-42BC-A2E7-B8C8692FA20D}" type="presParOf" srcId="{A59337D2-4944-4BB0-841E-03BF9CB0A029}" destId="{6F1143F6-88FE-453C-9814-70833E9A5384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92CD2E-F62F-4555-BCC8-BCAACDDFF7F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59FE690-9323-4BB7-AEE8-6133D92CA075}">
      <dgm:prSet/>
      <dgm:spPr/>
      <dgm:t>
        <a:bodyPr/>
        <a:lstStyle/>
        <a:p>
          <a:r>
            <a:rPr lang="pl-PL"/>
            <a:t>Emerged in 1980's</a:t>
          </a:r>
        </a:p>
      </dgm:t>
    </dgm:pt>
    <dgm:pt modelId="{B5B12840-E082-4EE4-A8D9-E30C52693C2D}" type="parTrans" cxnId="{6D7A2389-CCCF-4F0E-AE6A-E62275E640E1}">
      <dgm:prSet/>
      <dgm:spPr/>
      <dgm:t>
        <a:bodyPr/>
        <a:lstStyle/>
        <a:p>
          <a:endParaRPr lang="pl-PL"/>
        </a:p>
      </dgm:t>
    </dgm:pt>
    <dgm:pt modelId="{96D2C08C-B063-4F01-A72F-8028BC89422B}" type="sibTrans" cxnId="{6D7A2389-CCCF-4F0E-AE6A-E62275E640E1}">
      <dgm:prSet/>
      <dgm:spPr/>
      <dgm:t>
        <a:bodyPr/>
        <a:lstStyle/>
        <a:p>
          <a:endParaRPr lang="pl-PL"/>
        </a:p>
      </dgm:t>
    </dgm:pt>
    <dgm:pt modelId="{73ABFCDF-2FEA-473D-92E7-AFFD33B2BD3D}">
      <dgm:prSet/>
      <dgm:spPr/>
      <dgm:t>
        <a:bodyPr/>
        <a:lstStyle/>
        <a:p>
          <a:r>
            <a:rPr lang="pl-PL"/>
            <a:t>Efficient strategy</a:t>
          </a:r>
        </a:p>
      </dgm:t>
    </dgm:pt>
    <dgm:pt modelId="{F66AF87D-6768-4EA7-852A-CFFF7EBF9A8E}" type="parTrans" cxnId="{E0165A3F-6920-4A48-91EA-45B3BD6D0031}">
      <dgm:prSet/>
      <dgm:spPr/>
      <dgm:t>
        <a:bodyPr/>
        <a:lstStyle/>
        <a:p>
          <a:endParaRPr lang="pl-PL"/>
        </a:p>
      </dgm:t>
    </dgm:pt>
    <dgm:pt modelId="{B69E633E-C555-4D6E-AE89-1FCE52CCA5CF}" type="sibTrans" cxnId="{E0165A3F-6920-4A48-91EA-45B3BD6D0031}">
      <dgm:prSet/>
      <dgm:spPr/>
      <dgm:t>
        <a:bodyPr/>
        <a:lstStyle/>
        <a:p>
          <a:endParaRPr lang="pl-PL"/>
        </a:p>
      </dgm:t>
    </dgm:pt>
    <dgm:pt modelId="{1B868C2C-8122-41B6-8629-D5F99BCDFD6D}">
      <dgm:prSet/>
      <dgm:spPr/>
      <dgm:t>
        <a:bodyPr/>
        <a:lstStyle/>
        <a:p>
          <a:r>
            <a:rPr lang="pl-PL"/>
            <a:t>Natural selection </a:t>
          </a:r>
        </a:p>
      </dgm:t>
    </dgm:pt>
    <dgm:pt modelId="{58750676-B0A6-42BF-9F01-FBBF04124779}" type="parTrans" cxnId="{E41859D1-928C-4B49-A7C1-A81A4DA79A9D}">
      <dgm:prSet/>
      <dgm:spPr/>
      <dgm:t>
        <a:bodyPr/>
        <a:lstStyle/>
        <a:p>
          <a:endParaRPr lang="pl-PL"/>
        </a:p>
      </dgm:t>
    </dgm:pt>
    <dgm:pt modelId="{CE3C263B-2D67-4FDE-9E68-5C07F9C26FE2}" type="sibTrans" cxnId="{E41859D1-928C-4B49-A7C1-A81A4DA79A9D}">
      <dgm:prSet/>
      <dgm:spPr/>
      <dgm:t>
        <a:bodyPr/>
        <a:lstStyle/>
        <a:p>
          <a:endParaRPr lang="pl-PL"/>
        </a:p>
      </dgm:t>
    </dgm:pt>
    <dgm:pt modelId="{3AC0E2FC-F23F-4C3A-8F1E-FE59831F1C12}">
      <dgm:prSet/>
      <dgm:spPr/>
      <dgm:t>
        <a:bodyPr/>
        <a:lstStyle/>
        <a:p>
          <a:r>
            <a:rPr lang="pl-PL"/>
            <a:t>Survival of the fittest</a:t>
          </a:r>
        </a:p>
      </dgm:t>
    </dgm:pt>
    <dgm:pt modelId="{AE6599BC-5B47-448A-8AB5-40B81C7C0D1A}" type="parTrans" cxnId="{6818F744-5B4A-4FA8-82BE-7CC0A8EB1648}">
      <dgm:prSet/>
      <dgm:spPr/>
      <dgm:t>
        <a:bodyPr/>
        <a:lstStyle/>
        <a:p>
          <a:endParaRPr lang="pl-PL"/>
        </a:p>
      </dgm:t>
    </dgm:pt>
    <dgm:pt modelId="{065B945C-5F28-4F63-8E58-0C0EE1D1F730}" type="sibTrans" cxnId="{6818F744-5B4A-4FA8-82BE-7CC0A8EB1648}">
      <dgm:prSet/>
      <dgm:spPr/>
      <dgm:t>
        <a:bodyPr/>
        <a:lstStyle/>
        <a:p>
          <a:endParaRPr lang="pl-PL"/>
        </a:p>
      </dgm:t>
    </dgm:pt>
    <dgm:pt modelId="{6C6F8FA3-E67C-49E2-8433-DF724D0651FB}">
      <dgm:prSet/>
      <dgm:spPr/>
      <dgm:t>
        <a:bodyPr/>
        <a:lstStyle/>
        <a:p>
          <a:r>
            <a:rPr lang="pl-PL"/>
            <a:t>Market based aproach</a:t>
          </a:r>
        </a:p>
      </dgm:t>
    </dgm:pt>
    <dgm:pt modelId="{30C1783F-8A1D-479C-B52E-19A627C012EF}" type="parTrans" cxnId="{E19EB011-94F3-41F5-8475-560357037DFC}">
      <dgm:prSet/>
      <dgm:spPr/>
      <dgm:t>
        <a:bodyPr/>
        <a:lstStyle/>
        <a:p>
          <a:endParaRPr lang="pl-PL"/>
        </a:p>
      </dgm:t>
    </dgm:pt>
    <dgm:pt modelId="{B5819D8A-742F-42FE-8F22-CDFDEC83F98C}" type="sibTrans" cxnId="{E19EB011-94F3-41F5-8475-560357037DFC}">
      <dgm:prSet/>
      <dgm:spPr/>
      <dgm:t>
        <a:bodyPr/>
        <a:lstStyle/>
        <a:p>
          <a:endParaRPr lang="pl-PL"/>
        </a:p>
      </dgm:t>
    </dgm:pt>
    <dgm:pt modelId="{2A9B8BC8-C53B-43BC-82C7-0DB866B71281}" type="pres">
      <dgm:prSet presAssocID="{B792CD2E-F62F-4555-BCC8-BCAACDDFF7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42E4437-FF93-4215-BBA3-6C075E2AD090}" type="pres">
      <dgm:prSet presAssocID="{659FE690-9323-4BB7-AEE8-6133D92CA07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4DFE8-5785-4FF2-B275-F928009C070C}" type="pres">
      <dgm:prSet presAssocID="{96D2C08C-B063-4F01-A72F-8028BC89422B}" presName="spacer" presStyleCnt="0"/>
      <dgm:spPr/>
    </dgm:pt>
    <dgm:pt modelId="{D98CB571-56D3-49F0-9250-55141649AF39}" type="pres">
      <dgm:prSet presAssocID="{73ABFCDF-2FEA-473D-92E7-AFFD33B2BD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291DB5-FA76-4F08-9F59-D9BAA239F919}" type="pres">
      <dgm:prSet presAssocID="{B69E633E-C555-4D6E-AE89-1FCE52CCA5CF}" presName="spacer" presStyleCnt="0"/>
      <dgm:spPr/>
    </dgm:pt>
    <dgm:pt modelId="{E41E3F80-6C9D-47F1-9634-70CB96FE0EE3}" type="pres">
      <dgm:prSet presAssocID="{1B868C2C-8122-41B6-8629-D5F99BCDFD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6CCEE6-F7DD-4E62-AAE3-1C5D9A1E4DD4}" type="pres">
      <dgm:prSet presAssocID="{CE3C263B-2D67-4FDE-9E68-5C07F9C26FE2}" presName="spacer" presStyleCnt="0"/>
      <dgm:spPr/>
    </dgm:pt>
    <dgm:pt modelId="{4821E671-C44D-42C0-B4C1-62A67AEB951C}" type="pres">
      <dgm:prSet presAssocID="{3AC0E2FC-F23F-4C3A-8F1E-FE59831F1C1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E9D8EE-7F94-4418-B4A0-AD9C14178054}" type="pres">
      <dgm:prSet presAssocID="{065B945C-5F28-4F63-8E58-0C0EE1D1F730}" presName="spacer" presStyleCnt="0"/>
      <dgm:spPr/>
    </dgm:pt>
    <dgm:pt modelId="{E469F7D8-1BCE-4628-8E42-CC6B93440639}" type="pres">
      <dgm:prSet presAssocID="{6C6F8FA3-E67C-49E2-8433-DF724D0651F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7FCB4C-F853-44C8-949A-DFDAEE57CAF6}" type="presOf" srcId="{73ABFCDF-2FEA-473D-92E7-AFFD33B2BD3D}" destId="{D98CB571-56D3-49F0-9250-55141649AF39}" srcOrd="0" destOrd="0" presId="urn:microsoft.com/office/officeart/2005/8/layout/vList2"/>
    <dgm:cxn modelId="{E0165A3F-6920-4A48-91EA-45B3BD6D0031}" srcId="{B792CD2E-F62F-4555-BCC8-BCAACDDFF7F6}" destId="{73ABFCDF-2FEA-473D-92E7-AFFD33B2BD3D}" srcOrd="1" destOrd="0" parTransId="{F66AF87D-6768-4EA7-852A-CFFF7EBF9A8E}" sibTransId="{B69E633E-C555-4D6E-AE89-1FCE52CCA5CF}"/>
    <dgm:cxn modelId="{23F34BA4-202B-4E39-8B50-4EFE380FF051}" type="presOf" srcId="{659FE690-9323-4BB7-AEE8-6133D92CA075}" destId="{642E4437-FF93-4215-BBA3-6C075E2AD090}" srcOrd="0" destOrd="0" presId="urn:microsoft.com/office/officeart/2005/8/layout/vList2"/>
    <dgm:cxn modelId="{0265D1A1-7CEB-43EA-9F6F-57FE52BBEB54}" type="presOf" srcId="{6C6F8FA3-E67C-49E2-8433-DF724D0651FB}" destId="{E469F7D8-1BCE-4628-8E42-CC6B93440639}" srcOrd="0" destOrd="0" presId="urn:microsoft.com/office/officeart/2005/8/layout/vList2"/>
    <dgm:cxn modelId="{6D7A2389-CCCF-4F0E-AE6A-E62275E640E1}" srcId="{B792CD2E-F62F-4555-BCC8-BCAACDDFF7F6}" destId="{659FE690-9323-4BB7-AEE8-6133D92CA075}" srcOrd="0" destOrd="0" parTransId="{B5B12840-E082-4EE4-A8D9-E30C52693C2D}" sibTransId="{96D2C08C-B063-4F01-A72F-8028BC89422B}"/>
    <dgm:cxn modelId="{D04C4270-DAAD-4ACC-8CF3-94B2E62FCA6C}" type="presOf" srcId="{1B868C2C-8122-41B6-8629-D5F99BCDFD6D}" destId="{E41E3F80-6C9D-47F1-9634-70CB96FE0EE3}" srcOrd="0" destOrd="0" presId="urn:microsoft.com/office/officeart/2005/8/layout/vList2"/>
    <dgm:cxn modelId="{E19EB011-94F3-41F5-8475-560357037DFC}" srcId="{B792CD2E-F62F-4555-BCC8-BCAACDDFF7F6}" destId="{6C6F8FA3-E67C-49E2-8433-DF724D0651FB}" srcOrd="4" destOrd="0" parTransId="{30C1783F-8A1D-479C-B52E-19A627C012EF}" sibTransId="{B5819D8A-742F-42FE-8F22-CDFDEC83F98C}"/>
    <dgm:cxn modelId="{6818F744-5B4A-4FA8-82BE-7CC0A8EB1648}" srcId="{B792CD2E-F62F-4555-BCC8-BCAACDDFF7F6}" destId="{3AC0E2FC-F23F-4C3A-8F1E-FE59831F1C12}" srcOrd="3" destOrd="0" parTransId="{AE6599BC-5B47-448A-8AB5-40B81C7C0D1A}" sibTransId="{065B945C-5F28-4F63-8E58-0C0EE1D1F730}"/>
    <dgm:cxn modelId="{E41859D1-928C-4B49-A7C1-A81A4DA79A9D}" srcId="{B792CD2E-F62F-4555-BCC8-BCAACDDFF7F6}" destId="{1B868C2C-8122-41B6-8629-D5F99BCDFD6D}" srcOrd="2" destOrd="0" parTransId="{58750676-B0A6-42BF-9F01-FBBF04124779}" sibTransId="{CE3C263B-2D67-4FDE-9E68-5C07F9C26FE2}"/>
    <dgm:cxn modelId="{B6B1F65B-ED0D-4094-9FD6-D6802ADE9A1E}" type="presOf" srcId="{B792CD2E-F62F-4555-BCC8-BCAACDDFF7F6}" destId="{2A9B8BC8-C53B-43BC-82C7-0DB866B71281}" srcOrd="0" destOrd="0" presId="urn:microsoft.com/office/officeart/2005/8/layout/vList2"/>
    <dgm:cxn modelId="{967A8E0E-C5C6-4720-9F55-ADBD3912FA79}" type="presOf" srcId="{3AC0E2FC-F23F-4C3A-8F1E-FE59831F1C12}" destId="{4821E671-C44D-42C0-B4C1-62A67AEB951C}" srcOrd="0" destOrd="0" presId="urn:microsoft.com/office/officeart/2005/8/layout/vList2"/>
    <dgm:cxn modelId="{36B57571-4CDE-4016-B0C7-EAC7224BDFCF}" type="presParOf" srcId="{2A9B8BC8-C53B-43BC-82C7-0DB866B71281}" destId="{642E4437-FF93-4215-BBA3-6C075E2AD090}" srcOrd="0" destOrd="0" presId="urn:microsoft.com/office/officeart/2005/8/layout/vList2"/>
    <dgm:cxn modelId="{1751C383-9741-422C-BB61-06774EEAB1E0}" type="presParOf" srcId="{2A9B8BC8-C53B-43BC-82C7-0DB866B71281}" destId="{8844DFE8-5785-4FF2-B275-F928009C070C}" srcOrd="1" destOrd="0" presId="urn:microsoft.com/office/officeart/2005/8/layout/vList2"/>
    <dgm:cxn modelId="{DE7DDA10-8C33-467B-A9C3-4155FB1E566F}" type="presParOf" srcId="{2A9B8BC8-C53B-43BC-82C7-0DB866B71281}" destId="{D98CB571-56D3-49F0-9250-55141649AF39}" srcOrd="2" destOrd="0" presId="urn:microsoft.com/office/officeart/2005/8/layout/vList2"/>
    <dgm:cxn modelId="{6A2E775F-E6A2-48C1-B446-141F53BA0181}" type="presParOf" srcId="{2A9B8BC8-C53B-43BC-82C7-0DB866B71281}" destId="{84291DB5-FA76-4F08-9F59-D9BAA239F919}" srcOrd="3" destOrd="0" presId="urn:microsoft.com/office/officeart/2005/8/layout/vList2"/>
    <dgm:cxn modelId="{B8966ACD-E391-48BE-B29B-8F255294F1AF}" type="presParOf" srcId="{2A9B8BC8-C53B-43BC-82C7-0DB866B71281}" destId="{E41E3F80-6C9D-47F1-9634-70CB96FE0EE3}" srcOrd="4" destOrd="0" presId="urn:microsoft.com/office/officeart/2005/8/layout/vList2"/>
    <dgm:cxn modelId="{39255C96-F148-4CF6-9856-5C22E44CBB75}" type="presParOf" srcId="{2A9B8BC8-C53B-43BC-82C7-0DB866B71281}" destId="{436CCEE6-F7DD-4E62-AAE3-1C5D9A1E4DD4}" srcOrd="5" destOrd="0" presId="urn:microsoft.com/office/officeart/2005/8/layout/vList2"/>
    <dgm:cxn modelId="{5C4FC60A-B842-4421-8770-477AB558011D}" type="presParOf" srcId="{2A9B8BC8-C53B-43BC-82C7-0DB866B71281}" destId="{4821E671-C44D-42C0-B4C1-62A67AEB951C}" srcOrd="6" destOrd="0" presId="urn:microsoft.com/office/officeart/2005/8/layout/vList2"/>
    <dgm:cxn modelId="{596F0513-B25E-449C-BC97-F97234E4804A}" type="presParOf" srcId="{2A9B8BC8-C53B-43BC-82C7-0DB866B71281}" destId="{F0E9D8EE-7F94-4418-B4A0-AD9C14178054}" srcOrd="7" destOrd="0" presId="urn:microsoft.com/office/officeart/2005/8/layout/vList2"/>
    <dgm:cxn modelId="{62309D95-3ABA-4ECD-AE56-9520C06D1B56}" type="presParOf" srcId="{2A9B8BC8-C53B-43BC-82C7-0DB866B71281}" destId="{E469F7D8-1BCE-4628-8E42-CC6B93440639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33874B-0EE3-43F4-BE4B-75E6A46FADC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E05BF0-F03D-4DCB-AC04-D5E5AEF7BEDA}">
      <dgm:prSet phldrT="[Tekst]"/>
      <dgm:spPr/>
      <dgm:t>
        <a:bodyPr/>
        <a:lstStyle/>
        <a:p>
          <a:r>
            <a:rPr lang="pl-PL"/>
            <a:t>Emerged in 1990's</a:t>
          </a:r>
        </a:p>
      </dgm:t>
    </dgm:pt>
    <dgm:pt modelId="{D67E7A81-2858-4C44-9869-C1755795DC4E}" type="parTrans" cxnId="{88A31BFC-5DE4-437B-8D5B-B3244EE47AC3}">
      <dgm:prSet/>
      <dgm:spPr/>
      <dgm:t>
        <a:bodyPr/>
        <a:lstStyle/>
        <a:p>
          <a:endParaRPr lang="pl-PL"/>
        </a:p>
      </dgm:t>
    </dgm:pt>
    <dgm:pt modelId="{B71FD128-E7BC-4CE0-A021-727BFD58E829}" type="sibTrans" cxnId="{88A31BFC-5DE4-437B-8D5B-B3244EE47AC3}">
      <dgm:prSet/>
      <dgm:spPr/>
      <dgm:t>
        <a:bodyPr/>
        <a:lstStyle/>
        <a:p>
          <a:endParaRPr lang="pl-PL"/>
        </a:p>
      </dgm:t>
    </dgm:pt>
    <dgm:pt modelId="{A15DB1CC-E677-42DF-957F-094621B9E324}">
      <dgm:prSet phldrT="[Tekst]"/>
      <dgm:spPr/>
      <dgm:t>
        <a:bodyPr/>
        <a:lstStyle/>
        <a:p>
          <a:r>
            <a:rPr lang="pl-PL"/>
            <a:t>Shaped by social and cultural factors</a:t>
          </a:r>
        </a:p>
      </dgm:t>
    </dgm:pt>
    <dgm:pt modelId="{DEA2BE87-7BF1-4D71-9DEF-F3D2C5B1FD06}" type="parTrans" cxnId="{40B5AE21-AAED-4D1A-9718-FC8703A89220}">
      <dgm:prSet/>
      <dgm:spPr/>
    </dgm:pt>
    <dgm:pt modelId="{BF2695BB-36C3-4B53-9356-D2A7761FD914}" type="sibTrans" cxnId="{40B5AE21-AAED-4D1A-9718-FC8703A89220}">
      <dgm:prSet/>
      <dgm:spPr/>
    </dgm:pt>
    <dgm:pt modelId="{250B011A-FD2D-4735-A344-C7F641DCDE29}">
      <dgm:prSet phldrT="[Tekst]"/>
      <dgm:spPr/>
      <dgm:t>
        <a:bodyPr/>
        <a:lstStyle/>
        <a:p>
          <a:r>
            <a:rPr lang="pl-PL"/>
            <a:t>Focusing on external condins conditions</a:t>
          </a:r>
        </a:p>
      </dgm:t>
    </dgm:pt>
    <dgm:pt modelId="{E6EB8C21-5433-4DAF-A7C4-89464610F1B4}" type="parTrans" cxnId="{79655478-D7D7-4AE5-A6CB-EC5BDFA8D717}">
      <dgm:prSet/>
      <dgm:spPr/>
    </dgm:pt>
    <dgm:pt modelId="{921F996A-F7D6-4F9A-A5B5-2BAF8143B900}" type="sibTrans" cxnId="{79655478-D7D7-4AE5-A6CB-EC5BDFA8D717}">
      <dgm:prSet/>
      <dgm:spPr/>
    </dgm:pt>
    <dgm:pt modelId="{5842814C-8746-4496-A037-33F189E29BC7}">
      <dgm:prSet phldrT="[Tekst]"/>
      <dgm:spPr/>
      <dgm:t>
        <a:bodyPr/>
        <a:lstStyle/>
        <a:p>
          <a:r>
            <a:rPr lang="pl-PL"/>
            <a:t>Local character</a:t>
          </a:r>
        </a:p>
      </dgm:t>
    </dgm:pt>
    <dgm:pt modelId="{CE485032-89D4-473A-AC02-2E0167763FC2}" type="parTrans" cxnId="{15AC1D88-EE19-4801-A1D8-D0D43BF882C5}">
      <dgm:prSet/>
      <dgm:spPr/>
    </dgm:pt>
    <dgm:pt modelId="{28484AC3-221E-4DC5-93CB-240B9A44403D}" type="sibTrans" cxnId="{15AC1D88-EE19-4801-A1D8-D0D43BF882C5}">
      <dgm:prSet/>
      <dgm:spPr/>
    </dgm:pt>
    <dgm:pt modelId="{846C3B2F-D494-40F3-9EAB-77E911EC7F10}">
      <dgm:prSet phldrT="[Tekst]"/>
      <dgm:spPr/>
      <dgm:t>
        <a:bodyPr/>
        <a:lstStyle/>
        <a:p>
          <a:r>
            <a:rPr lang="pl-PL"/>
            <a:t>Embedded strategy</a:t>
          </a:r>
        </a:p>
      </dgm:t>
    </dgm:pt>
    <dgm:pt modelId="{E4ADE54C-568D-42C3-B157-8BD2F27DBDA0}" type="parTrans" cxnId="{8984FF0B-12DE-4D9C-AF01-28A9C8CBDA37}">
      <dgm:prSet/>
      <dgm:spPr/>
    </dgm:pt>
    <dgm:pt modelId="{176D26B7-E625-4D35-9D97-CFD3FB22C5CA}" type="sibTrans" cxnId="{8984FF0B-12DE-4D9C-AF01-28A9C8CBDA37}">
      <dgm:prSet/>
      <dgm:spPr/>
    </dgm:pt>
    <dgm:pt modelId="{33EB1F7C-5917-489A-A794-0A35BC1F77D1}" type="pres">
      <dgm:prSet presAssocID="{6633874B-0EE3-43F4-BE4B-75E6A46FAD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EDA6C5-3E55-4CBA-BC2C-8171423F036C}" type="pres">
      <dgm:prSet presAssocID="{11E05BF0-F03D-4DCB-AC04-D5E5AEF7BED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5AF08-FDE9-49E0-9731-C08181A32D36}" type="pres">
      <dgm:prSet presAssocID="{B71FD128-E7BC-4CE0-A021-727BFD58E829}" presName="spacer" presStyleCnt="0"/>
      <dgm:spPr/>
    </dgm:pt>
    <dgm:pt modelId="{1B1C2F79-C0A9-4B27-AFF4-2AE8E8A5C3BF}" type="pres">
      <dgm:prSet presAssocID="{846C3B2F-D494-40F3-9EAB-77E911EC7F1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E47E10-8C51-483B-A548-0DE76F3B9465}" type="pres">
      <dgm:prSet presAssocID="{176D26B7-E625-4D35-9D97-CFD3FB22C5CA}" presName="spacer" presStyleCnt="0"/>
      <dgm:spPr/>
    </dgm:pt>
    <dgm:pt modelId="{7662912D-6D5B-480C-BCB2-FECE34FF12A1}" type="pres">
      <dgm:prSet presAssocID="{5842814C-8746-4496-A037-33F189E29B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466FD3-F182-4A45-BE90-1DA33A57C893}" type="pres">
      <dgm:prSet presAssocID="{28484AC3-221E-4DC5-93CB-240B9A44403D}" presName="spacer" presStyleCnt="0"/>
      <dgm:spPr/>
    </dgm:pt>
    <dgm:pt modelId="{8FA0095E-9E25-4ACE-B3DB-62348C551CB7}" type="pres">
      <dgm:prSet presAssocID="{250B011A-FD2D-4735-A344-C7F641DCDE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B800A2-5B7B-487C-881D-B6BF809286BE}" type="pres">
      <dgm:prSet presAssocID="{921F996A-F7D6-4F9A-A5B5-2BAF8143B900}" presName="spacer" presStyleCnt="0"/>
      <dgm:spPr/>
    </dgm:pt>
    <dgm:pt modelId="{3CA0C792-9E66-4F3F-92D2-B90141530242}" type="pres">
      <dgm:prSet presAssocID="{A15DB1CC-E677-42DF-957F-094621B9E32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0B5AE21-AAED-4D1A-9718-FC8703A89220}" srcId="{6633874B-0EE3-43F4-BE4B-75E6A46FADC1}" destId="{A15DB1CC-E677-42DF-957F-094621B9E324}" srcOrd="4" destOrd="0" parTransId="{DEA2BE87-7BF1-4D71-9DEF-F3D2C5B1FD06}" sibTransId="{BF2695BB-36C3-4B53-9356-D2A7761FD914}"/>
    <dgm:cxn modelId="{8984FF0B-12DE-4D9C-AF01-28A9C8CBDA37}" srcId="{6633874B-0EE3-43F4-BE4B-75E6A46FADC1}" destId="{846C3B2F-D494-40F3-9EAB-77E911EC7F10}" srcOrd="1" destOrd="0" parTransId="{E4ADE54C-568D-42C3-B157-8BD2F27DBDA0}" sibTransId="{176D26B7-E625-4D35-9D97-CFD3FB22C5CA}"/>
    <dgm:cxn modelId="{D2C9DCD8-9554-4852-99CB-6DB9412F6F94}" type="presOf" srcId="{5842814C-8746-4496-A037-33F189E29BC7}" destId="{7662912D-6D5B-480C-BCB2-FECE34FF12A1}" srcOrd="0" destOrd="0" presId="urn:microsoft.com/office/officeart/2005/8/layout/vList2"/>
    <dgm:cxn modelId="{C1FB95A3-4F24-4C41-B44F-20BC0AC08096}" type="presOf" srcId="{846C3B2F-D494-40F3-9EAB-77E911EC7F10}" destId="{1B1C2F79-C0A9-4B27-AFF4-2AE8E8A5C3BF}" srcOrd="0" destOrd="0" presId="urn:microsoft.com/office/officeart/2005/8/layout/vList2"/>
    <dgm:cxn modelId="{5C3F4AA2-2B47-4F5C-A300-E53B067D75B3}" type="presOf" srcId="{250B011A-FD2D-4735-A344-C7F641DCDE29}" destId="{8FA0095E-9E25-4ACE-B3DB-62348C551CB7}" srcOrd="0" destOrd="0" presId="urn:microsoft.com/office/officeart/2005/8/layout/vList2"/>
    <dgm:cxn modelId="{188A36EA-B8CC-4F07-BAC1-565975171A3B}" type="presOf" srcId="{A15DB1CC-E677-42DF-957F-094621B9E324}" destId="{3CA0C792-9E66-4F3F-92D2-B90141530242}" srcOrd="0" destOrd="0" presId="urn:microsoft.com/office/officeart/2005/8/layout/vList2"/>
    <dgm:cxn modelId="{15AC1D88-EE19-4801-A1D8-D0D43BF882C5}" srcId="{6633874B-0EE3-43F4-BE4B-75E6A46FADC1}" destId="{5842814C-8746-4496-A037-33F189E29BC7}" srcOrd="2" destOrd="0" parTransId="{CE485032-89D4-473A-AC02-2E0167763FC2}" sibTransId="{28484AC3-221E-4DC5-93CB-240B9A44403D}"/>
    <dgm:cxn modelId="{79655478-D7D7-4AE5-A6CB-EC5BDFA8D717}" srcId="{6633874B-0EE3-43F4-BE4B-75E6A46FADC1}" destId="{250B011A-FD2D-4735-A344-C7F641DCDE29}" srcOrd="3" destOrd="0" parTransId="{E6EB8C21-5433-4DAF-A7C4-89464610F1B4}" sibTransId="{921F996A-F7D6-4F9A-A5B5-2BAF8143B900}"/>
    <dgm:cxn modelId="{5439E9F2-F609-4BE3-9590-2BC3877A0CAF}" type="presOf" srcId="{11E05BF0-F03D-4DCB-AC04-D5E5AEF7BEDA}" destId="{60EDA6C5-3E55-4CBA-BC2C-8171423F036C}" srcOrd="0" destOrd="0" presId="urn:microsoft.com/office/officeart/2005/8/layout/vList2"/>
    <dgm:cxn modelId="{D1AB0BD4-BF2D-480F-B666-437D1DCF39E6}" type="presOf" srcId="{6633874B-0EE3-43F4-BE4B-75E6A46FADC1}" destId="{33EB1F7C-5917-489A-A794-0A35BC1F77D1}" srcOrd="0" destOrd="0" presId="urn:microsoft.com/office/officeart/2005/8/layout/vList2"/>
    <dgm:cxn modelId="{88A31BFC-5DE4-437B-8D5B-B3244EE47AC3}" srcId="{6633874B-0EE3-43F4-BE4B-75E6A46FADC1}" destId="{11E05BF0-F03D-4DCB-AC04-D5E5AEF7BEDA}" srcOrd="0" destOrd="0" parTransId="{D67E7A81-2858-4C44-9869-C1755795DC4E}" sibTransId="{B71FD128-E7BC-4CE0-A021-727BFD58E829}"/>
    <dgm:cxn modelId="{97C85307-D411-43DB-86F6-C8B0DDCE33E6}" type="presParOf" srcId="{33EB1F7C-5917-489A-A794-0A35BC1F77D1}" destId="{60EDA6C5-3E55-4CBA-BC2C-8171423F036C}" srcOrd="0" destOrd="0" presId="urn:microsoft.com/office/officeart/2005/8/layout/vList2"/>
    <dgm:cxn modelId="{39F4F01B-237A-469D-9271-165737B396FC}" type="presParOf" srcId="{33EB1F7C-5917-489A-A794-0A35BC1F77D1}" destId="{32A5AF08-FDE9-49E0-9731-C08181A32D36}" srcOrd="1" destOrd="0" presId="urn:microsoft.com/office/officeart/2005/8/layout/vList2"/>
    <dgm:cxn modelId="{063C456B-C90E-4548-ADA6-AF4AE7627F41}" type="presParOf" srcId="{33EB1F7C-5917-489A-A794-0A35BC1F77D1}" destId="{1B1C2F79-C0A9-4B27-AFF4-2AE8E8A5C3BF}" srcOrd="2" destOrd="0" presId="urn:microsoft.com/office/officeart/2005/8/layout/vList2"/>
    <dgm:cxn modelId="{7EDCEB48-3BF7-49DD-BA2B-175E3BEB42D2}" type="presParOf" srcId="{33EB1F7C-5917-489A-A794-0A35BC1F77D1}" destId="{5AE47E10-8C51-483B-A548-0DE76F3B9465}" srcOrd="3" destOrd="0" presId="urn:microsoft.com/office/officeart/2005/8/layout/vList2"/>
    <dgm:cxn modelId="{BFD2244B-A9D3-4057-9458-AB79B52399B2}" type="presParOf" srcId="{33EB1F7C-5917-489A-A794-0A35BC1F77D1}" destId="{7662912D-6D5B-480C-BCB2-FECE34FF12A1}" srcOrd="4" destOrd="0" presId="urn:microsoft.com/office/officeart/2005/8/layout/vList2"/>
    <dgm:cxn modelId="{7DC25EF1-2B0F-4614-96AB-F594DFC07369}" type="presParOf" srcId="{33EB1F7C-5917-489A-A794-0A35BC1F77D1}" destId="{FE466FD3-F182-4A45-BE90-1DA33A57C893}" srcOrd="5" destOrd="0" presId="urn:microsoft.com/office/officeart/2005/8/layout/vList2"/>
    <dgm:cxn modelId="{991E8CDE-8B02-4E4E-B7DE-535F6C0139A4}" type="presParOf" srcId="{33EB1F7C-5917-489A-A794-0A35BC1F77D1}" destId="{8FA0095E-9E25-4ACE-B3DB-62348C551CB7}" srcOrd="6" destOrd="0" presId="urn:microsoft.com/office/officeart/2005/8/layout/vList2"/>
    <dgm:cxn modelId="{18C7EF25-4B4C-4117-960B-17008E72883F}" type="presParOf" srcId="{33EB1F7C-5917-489A-A794-0A35BC1F77D1}" destId="{E3B800A2-5B7B-487C-881D-B6BF809286BE}" srcOrd="7" destOrd="0" presId="urn:microsoft.com/office/officeart/2005/8/layout/vList2"/>
    <dgm:cxn modelId="{D41D936A-E1C4-4DFC-9E41-F5048EFCAFA5}" type="presParOf" srcId="{33EB1F7C-5917-489A-A794-0A35BC1F77D1}" destId="{3CA0C792-9E66-4F3F-92D2-B90141530242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632DD-685E-4DD4-A12F-C59220DA2291}">
      <dsp:nvSpPr>
        <dsp:cNvPr id="0" name=""/>
        <dsp:cNvSpPr/>
      </dsp:nvSpPr>
      <dsp:spPr>
        <a:xfrm>
          <a:off x="0" y="48683"/>
          <a:ext cx="7772400" cy="1020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latin typeface="Franklin Gothic Book"/>
            </a:rPr>
            <a:t>Justyna </a:t>
          </a:r>
          <a:r>
            <a:rPr lang="pl-PL" sz="2700" kern="1200" dirty="0" err="1">
              <a:latin typeface="Franklin Gothic Book"/>
            </a:rPr>
            <a:t>Mielczarek-MikołajówPhD</a:t>
          </a:r>
          <a:r>
            <a:rPr lang="pl-PL" sz="2700" kern="1200" dirty="0">
              <a:latin typeface="Franklin Gothic Book"/>
            </a:rPr>
            <a:t> </a:t>
          </a:r>
          <a:endParaRPr lang="pl-PL" sz="2700" kern="1200" dirty="0">
            <a:latin typeface="Franklin Gothic Book"/>
            <a:hlinkClick xmlns:r="http://schemas.openxmlformats.org/officeDocument/2006/relationships" r:id="rId1"/>
          </a:endParaRPr>
        </a:p>
      </dsp:txBody>
      <dsp:txXfrm>
        <a:off x="49805" y="98488"/>
        <a:ext cx="7672790" cy="920648"/>
      </dsp:txXfrm>
    </dsp:sp>
    <dsp:sp modelId="{939FFC6E-AE58-43B4-9DC5-5D70277B47EF}">
      <dsp:nvSpPr>
        <dsp:cNvPr id="0" name=""/>
        <dsp:cNvSpPr/>
      </dsp:nvSpPr>
      <dsp:spPr>
        <a:xfrm>
          <a:off x="0" y="1068941"/>
          <a:ext cx="77724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kern="1200">
              <a:latin typeface="Franklin Gothic Book"/>
            </a:rPr>
            <a:t>Wednesday 15.20-17.20, room 404A,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kern="1200" dirty="0">
              <a:latin typeface="Franklin Gothic Book"/>
            </a:rPr>
            <a:t> </a:t>
          </a:r>
          <a:r>
            <a:rPr lang="pl-PL" sz="2100" kern="1200">
              <a:latin typeface="Franklin Gothic Book"/>
            </a:rPr>
            <a:t>justynamielczarek5@wp.pl</a:t>
          </a:r>
        </a:p>
      </dsp:txBody>
      <dsp:txXfrm>
        <a:off x="0" y="1068941"/>
        <a:ext cx="7772400" cy="684652"/>
      </dsp:txXfrm>
    </dsp:sp>
    <dsp:sp modelId="{045180A1-DDBB-4460-B6D9-30F1268F9F29}">
      <dsp:nvSpPr>
        <dsp:cNvPr id="0" name=""/>
        <dsp:cNvSpPr/>
      </dsp:nvSpPr>
      <dsp:spPr>
        <a:xfrm>
          <a:off x="0" y="1753593"/>
          <a:ext cx="7772400" cy="1020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>
              <a:latin typeface="Franklin Gothic Book"/>
            </a:rPr>
            <a:t>Marcin Stasz</a:t>
          </a:r>
        </a:p>
      </dsp:txBody>
      <dsp:txXfrm>
        <a:off x="49805" y="1803398"/>
        <a:ext cx="7672790" cy="920648"/>
      </dsp:txXfrm>
    </dsp:sp>
    <dsp:sp modelId="{C60459C5-5F21-43AF-913B-E2871800B8A5}">
      <dsp:nvSpPr>
        <dsp:cNvPr id="0" name=""/>
        <dsp:cNvSpPr/>
      </dsp:nvSpPr>
      <dsp:spPr>
        <a:xfrm>
          <a:off x="0" y="2773852"/>
          <a:ext cx="77724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kern="1200">
              <a:latin typeface="Franklin Gothic Book"/>
            </a:rPr>
            <a:t>Friday 11:30 - 13:30,  room 502A,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kern="1200">
              <a:latin typeface="Franklin Gothic Book"/>
            </a:rPr>
            <a:t>marcin.stasz@uwr.edu.pl</a:t>
          </a:r>
        </a:p>
      </dsp:txBody>
      <dsp:txXfrm>
        <a:off x="0" y="2773852"/>
        <a:ext cx="7772400" cy="684652"/>
      </dsp:txXfrm>
    </dsp:sp>
    <dsp:sp modelId="{80E4C226-237B-41D3-80A4-F1E5A60F25E2}">
      <dsp:nvSpPr>
        <dsp:cNvPr id="0" name=""/>
        <dsp:cNvSpPr/>
      </dsp:nvSpPr>
      <dsp:spPr>
        <a:xfrm>
          <a:off x="0" y="3458504"/>
          <a:ext cx="7772400" cy="10202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 err="1">
              <a:latin typeface="Franklin Gothic Book"/>
            </a:rPr>
            <a:t>Please</a:t>
          </a:r>
          <a:r>
            <a:rPr lang="pl-PL" sz="2700" kern="1200" dirty="0">
              <a:latin typeface="Franklin Gothic Book"/>
            </a:rPr>
            <a:t> </a:t>
          </a:r>
          <a:r>
            <a:rPr lang="pl-PL" sz="2700" kern="1200" dirty="0" err="1">
              <a:latin typeface="Franklin Gothic Book"/>
            </a:rPr>
            <a:t>check</a:t>
          </a:r>
          <a:r>
            <a:rPr lang="pl-PL" sz="2700" kern="1200" dirty="0">
              <a:latin typeface="Franklin Gothic Book"/>
            </a:rPr>
            <a:t> out </a:t>
          </a:r>
          <a:r>
            <a:rPr lang="pl-PL" sz="2700" kern="1200" dirty="0" err="1">
              <a:latin typeface="Franklin Gothic Book"/>
            </a:rPr>
            <a:t>our</a:t>
          </a:r>
          <a:r>
            <a:rPr lang="pl-PL" sz="2700" kern="1200" dirty="0">
              <a:latin typeface="Franklin Gothic Book"/>
            </a:rPr>
            <a:t> </a:t>
          </a:r>
          <a:r>
            <a:rPr lang="pl-PL" sz="2700" kern="1200" dirty="0" err="1">
              <a:latin typeface="Franklin Gothic Book"/>
            </a:rPr>
            <a:t>pages</a:t>
          </a:r>
          <a:r>
            <a:rPr lang="pl-PL" sz="2700" kern="1200" dirty="0">
              <a:latin typeface="Franklin Gothic Book"/>
            </a:rPr>
            <a:t> on </a:t>
          </a:r>
          <a:r>
            <a:rPr lang="pl-PL" sz="2700" kern="1200" dirty="0" err="1">
              <a:latin typeface="Franklin Gothic Book"/>
            </a:rPr>
            <a:t>University</a:t>
          </a:r>
          <a:r>
            <a:rPr lang="pl-PL" sz="2700" kern="1200" dirty="0">
              <a:latin typeface="Franklin Gothic Book"/>
            </a:rPr>
            <a:t> </a:t>
          </a:r>
          <a:r>
            <a:rPr lang="pl-PL" sz="2700" kern="1200" dirty="0" err="1">
              <a:latin typeface="Franklin Gothic Book"/>
            </a:rPr>
            <a:t>website</a:t>
          </a:r>
          <a:r>
            <a:rPr lang="pl-PL" sz="2700" kern="1200" dirty="0">
              <a:latin typeface="Franklin Gothic Book"/>
            </a:rPr>
            <a:t> for </a:t>
          </a:r>
          <a:r>
            <a:rPr lang="pl-PL" sz="2700" kern="1200" dirty="0" err="1">
              <a:latin typeface="Franklin Gothic Book"/>
            </a:rPr>
            <a:t>more</a:t>
          </a:r>
          <a:r>
            <a:rPr lang="pl-PL" sz="2700" kern="1200" dirty="0">
              <a:latin typeface="Franklin Gothic Book"/>
            </a:rPr>
            <a:t> </a:t>
          </a:r>
          <a:r>
            <a:rPr lang="pl-PL" sz="2700" kern="1200" dirty="0" err="1">
              <a:latin typeface="Franklin Gothic Book"/>
            </a:rPr>
            <a:t>details</a:t>
          </a:r>
          <a:endParaRPr lang="pl-PL" sz="2700" kern="1200" dirty="0">
            <a:latin typeface="Franklin Gothic Book"/>
          </a:endParaRPr>
        </a:p>
      </dsp:txBody>
      <dsp:txXfrm>
        <a:off x="49805" y="3508309"/>
        <a:ext cx="7672790" cy="920648"/>
      </dsp:txXfrm>
    </dsp:sp>
    <dsp:sp modelId="{B34EC81B-7071-4ABD-AEF1-3B05B25F9412}">
      <dsp:nvSpPr>
        <dsp:cNvPr id="0" name=""/>
        <dsp:cNvSpPr/>
      </dsp:nvSpPr>
      <dsp:spPr>
        <a:xfrm>
          <a:off x="0" y="4478762"/>
          <a:ext cx="77724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100" kern="1200" dirty="0">
              <a:latin typeface="Franklin Gothic Book"/>
            </a:rPr>
            <a:t>https://prawo.uni.wroc.pl</a:t>
          </a:r>
        </a:p>
      </dsp:txBody>
      <dsp:txXfrm>
        <a:off x="0" y="4478762"/>
        <a:ext cx="7772400" cy="447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3D2A7-9248-4503-AC98-E841C0006562}">
      <dsp:nvSpPr>
        <dsp:cNvPr id="0" name=""/>
        <dsp:cNvSpPr/>
      </dsp:nvSpPr>
      <dsp:spPr>
        <a:xfrm>
          <a:off x="0" y="55777"/>
          <a:ext cx="77724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Employment policy</a:t>
          </a:r>
        </a:p>
      </dsp:txBody>
      <dsp:txXfrm>
        <a:off x="33127" y="88904"/>
        <a:ext cx="7706146" cy="612346"/>
      </dsp:txXfrm>
    </dsp:sp>
    <dsp:sp modelId="{81DE69C6-6417-44C4-88AB-47302309BE18}">
      <dsp:nvSpPr>
        <dsp:cNvPr id="0" name=""/>
        <dsp:cNvSpPr/>
      </dsp:nvSpPr>
      <dsp:spPr>
        <a:xfrm>
          <a:off x="0" y="817897"/>
          <a:ext cx="77724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Plan of recruitment</a:t>
          </a:r>
        </a:p>
      </dsp:txBody>
      <dsp:txXfrm>
        <a:off x="33127" y="851024"/>
        <a:ext cx="7706146" cy="612346"/>
      </dsp:txXfrm>
    </dsp:sp>
    <dsp:sp modelId="{8267E6D0-EA3E-46BF-B624-890F0D0BDCD5}">
      <dsp:nvSpPr>
        <dsp:cNvPr id="0" name=""/>
        <dsp:cNvSpPr/>
      </dsp:nvSpPr>
      <dsp:spPr>
        <a:xfrm>
          <a:off x="0" y="1580017"/>
          <a:ext cx="77724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Analasis and valuation of existing workplaces </a:t>
          </a:r>
        </a:p>
      </dsp:txBody>
      <dsp:txXfrm>
        <a:off x="33127" y="1613144"/>
        <a:ext cx="7706146" cy="612346"/>
      </dsp:txXfrm>
    </dsp:sp>
    <dsp:sp modelId="{8BCCA5E3-BA72-41FC-9105-38C300278034}">
      <dsp:nvSpPr>
        <dsp:cNvPr id="0" name=""/>
        <dsp:cNvSpPr/>
      </dsp:nvSpPr>
      <dsp:spPr>
        <a:xfrm>
          <a:off x="0" y="2342137"/>
          <a:ext cx="77724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Methods of  mobilising employees</a:t>
          </a:r>
        </a:p>
      </dsp:txBody>
      <dsp:txXfrm>
        <a:off x="33127" y="2375264"/>
        <a:ext cx="7706146" cy="612346"/>
      </dsp:txXfrm>
    </dsp:sp>
    <dsp:sp modelId="{AF24B224-56D0-47C1-B7F2-A32A96E262C2}">
      <dsp:nvSpPr>
        <dsp:cNvPr id="0" name=""/>
        <dsp:cNvSpPr/>
      </dsp:nvSpPr>
      <dsp:spPr>
        <a:xfrm>
          <a:off x="0" y="3104257"/>
          <a:ext cx="77724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Training planning</a:t>
          </a:r>
        </a:p>
      </dsp:txBody>
      <dsp:txXfrm>
        <a:off x="33127" y="3137384"/>
        <a:ext cx="7706146" cy="612346"/>
      </dsp:txXfrm>
    </dsp:sp>
    <dsp:sp modelId="{0F591597-308C-4F88-B2D4-59A7E923D397}">
      <dsp:nvSpPr>
        <dsp:cNvPr id="0" name=""/>
        <dsp:cNvSpPr/>
      </dsp:nvSpPr>
      <dsp:spPr>
        <a:xfrm>
          <a:off x="0" y="3866377"/>
          <a:ext cx="77724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Carrier planning</a:t>
          </a:r>
        </a:p>
      </dsp:txBody>
      <dsp:txXfrm>
        <a:off x="33127" y="3899504"/>
        <a:ext cx="7706146" cy="6123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F0C01-B83B-4507-A7BE-8433CD387C8E}">
      <dsp:nvSpPr>
        <dsp:cNvPr id="0" name=""/>
        <dsp:cNvSpPr/>
      </dsp:nvSpPr>
      <dsp:spPr>
        <a:xfrm>
          <a:off x="0" y="5658"/>
          <a:ext cx="8231389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 err="1"/>
            <a:t>Attracting</a:t>
          </a:r>
          <a:r>
            <a:rPr lang="pl-PL" sz="3100" kern="1200" dirty="0"/>
            <a:t>, developing, </a:t>
          </a:r>
          <a:r>
            <a:rPr lang="pl-PL" sz="3100" kern="1200" dirty="0" err="1"/>
            <a:t>rewarding</a:t>
          </a:r>
          <a:r>
            <a:rPr lang="pl-PL" sz="3100" kern="1200" dirty="0"/>
            <a:t>, and </a:t>
          </a:r>
          <a:r>
            <a:rPr lang="pl-PL" sz="3100" kern="1200" dirty="0" err="1"/>
            <a:t>retaining</a:t>
          </a:r>
          <a:r>
            <a:rPr lang="pl-PL" sz="3100" kern="1200" dirty="0"/>
            <a:t> </a:t>
          </a:r>
          <a:r>
            <a:rPr lang="pl-PL" sz="3100" kern="1200" dirty="0" err="1"/>
            <a:t>employees</a:t>
          </a:r>
          <a:r>
            <a:rPr lang="pl-PL" sz="3100" kern="1200" dirty="0"/>
            <a:t> </a:t>
          </a:r>
        </a:p>
      </dsp:txBody>
      <dsp:txXfrm>
        <a:off x="58428" y="64086"/>
        <a:ext cx="8114533" cy="1080053"/>
      </dsp:txXfrm>
    </dsp:sp>
    <dsp:sp modelId="{8AE85AEC-2207-4B9F-AEE1-C5F1DCD9BB45}">
      <dsp:nvSpPr>
        <dsp:cNvPr id="0" name=""/>
        <dsp:cNvSpPr/>
      </dsp:nvSpPr>
      <dsp:spPr>
        <a:xfrm>
          <a:off x="0" y="1291848"/>
          <a:ext cx="8231389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Benefit of </a:t>
          </a:r>
          <a:r>
            <a:rPr lang="pl-PL" sz="3100" kern="1200" dirty="0" err="1"/>
            <a:t>both</a:t>
          </a:r>
          <a:r>
            <a:rPr lang="pl-PL" sz="3100" kern="1200" dirty="0"/>
            <a:t> te </a:t>
          </a:r>
          <a:r>
            <a:rPr lang="pl-PL" sz="3100" kern="1200" dirty="0" err="1"/>
            <a:t>employees</a:t>
          </a:r>
          <a:r>
            <a:rPr lang="pl-PL" sz="3100" kern="1200" dirty="0"/>
            <a:t> and the </a:t>
          </a:r>
          <a:r>
            <a:rPr lang="pl-PL" sz="3100" kern="1200" dirty="0" err="1"/>
            <a:t>organisation</a:t>
          </a:r>
          <a:r>
            <a:rPr lang="pl-PL" sz="3100" kern="1200" dirty="0"/>
            <a:t> as a </a:t>
          </a:r>
          <a:r>
            <a:rPr lang="pl-PL" sz="3100" kern="1200" dirty="0" err="1"/>
            <a:t>whole</a:t>
          </a:r>
        </a:p>
      </dsp:txBody>
      <dsp:txXfrm>
        <a:off x="58428" y="1350276"/>
        <a:ext cx="8114533" cy="1080053"/>
      </dsp:txXfrm>
    </dsp:sp>
    <dsp:sp modelId="{51528B6F-1C34-479B-BAB2-A3086FCD3136}">
      <dsp:nvSpPr>
        <dsp:cNvPr id="0" name=""/>
        <dsp:cNvSpPr/>
      </dsp:nvSpPr>
      <dsp:spPr>
        <a:xfrm>
          <a:off x="0" y="2578038"/>
          <a:ext cx="8231389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 err="1"/>
            <a:t>Interaction</a:t>
          </a:r>
          <a:r>
            <a:rPr lang="pl-PL" sz="3100" kern="1200" dirty="0"/>
            <a:t> </a:t>
          </a:r>
          <a:r>
            <a:rPr lang="pl-PL" sz="3100" kern="1200" dirty="0" err="1"/>
            <a:t>between</a:t>
          </a:r>
          <a:r>
            <a:rPr lang="pl-PL" sz="3100" kern="1200" dirty="0"/>
            <a:t> </a:t>
          </a:r>
          <a:r>
            <a:rPr lang="pl-PL" sz="3100" kern="1200" dirty="0" err="1"/>
            <a:t>departments</a:t>
          </a:r>
          <a:r>
            <a:rPr lang="pl-PL" sz="3100" kern="1200" dirty="0"/>
            <a:t> </a:t>
          </a:r>
        </a:p>
      </dsp:txBody>
      <dsp:txXfrm>
        <a:off x="58428" y="2636466"/>
        <a:ext cx="8114533" cy="1080053"/>
      </dsp:txXfrm>
    </dsp:sp>
    <dsp:sp modelId="{E1CD142F-CB4C-4591-B50F-963ACA95DD05}">
      <dsp:nvSpPr>
        <dsp:cNvPr id="0" name=""/>
        <dsp:cNvSpPr/>
      </dsp:nvSpPr>
      <dsp:spPr>
        <a:xfrm>
          <a:off x="0" y="3864228"/>
          <a:ext cx="8231389" cy="11969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 err="1"/>
            <a:t>Increasing</a:t>
          </a:r>
          <a:r>
            <a:rPr lang="pl-PL" sz="3100" kern="1200" dirty="0"/>
            <a:t> </a:t>
          </a:r>
          <a:r>
            <a:rPr lang="pl-PL" sz="3100" kern="1200" dirty="0" err="1"/>
            <a:t>chance</a:t>
          </a:r>
          <a:r>
            <a:rPr lang="pl-PL" sz="3100" kern="1200" dirty="0"/>
            <a:t> of </a:t>
          </a:r>
          <a:r>
            <a:rPr lang="pl-PL" sz="3100" kern="1200" dirty="0" err="1"/>
            <a:t>success</a:t>
          </a:r>
        </a:p>
      </dsp:txBody>
      <dsp:txXfrm>
        <a:off x="58428" y="3922656"/>
        <a:ext cx="8114533" cy="10800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7FE26-CC8B-4D60-9814-B269B864F7D4}">
      <dsp:nvSpPr>
        <dsp:cNvPr id="0" name=""/>
        <dsp:cNvSpPr/>
      </dsp:nvSpPr>
      <dsp:spPr>
        <a:xfrm>
          <a:off x="0" y="837545"/>
          <a:ext cx="77724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1. </a:t>
          </a:r>
          <a:r>
            <a:rPr lang="pl-PL" sz="2100" kern="1200" dirty="0" err="1"/>
            <a:t>Understanding</a:t>
          </a:r>
          <a:r>
            <a:rPr lang="pl-PL" sz="2100" kern="1200" dirty="0"/>
            <a:t> </a:t>
          </a:r>
          <a:r>
            <a:rPr lang="pl-PL" sz="2100" kern="1200" dirty="0" err="1"/>
            <a:t>objectives</a:t>
          </a:r>
          <a:r>
            <a:rPr lang="pl-PL" sz="2100" kern="1200" dirty="0"/>
            <a:t> of </a:t>
          </a:r>
          <a:r>
            <a:rPr lang="pl-PL" sz="2100" kern="1200" dirty="0" err="1"/>
            <a:t>organisation</a:t>
          </a:r>
        </a:p>
      </dsp:txBody>
      <dsp:txXfrm>
        <a:off x="23988" y="861533"/>
        <a:ext cx="7724424" cy="443423"/>
      </dsp:txXfrm>
    </dsp:sp>
    <dsp:sp modelId="{CB38D01B-058D-4157-B041-385EDF1DAC75}">
      <dsp:nvSpPr>
        <dsp:cNvPr id="0" name=""/>
        <dsp:cNvSpPr/>
      </dsp:nvSpPr>
      <dsp:spPr>
        <a:xfrm>
          <a:off x="0" y="1389425"/>
          <a:ext cx="77724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2. Evaluation of </a:t>
          </a:r>
          <a:r>
            <a:rPr lang="pl-PL" sz="2100" kern="1200" dirty="0" err="1"/>
            <a:t>capability</a:t>
          </a:r>
        </a:p>
      </dsp:txBody>
      <dsp:txXfrm>
        <a:off x="23988" y="1413413"/>
        <a:ext cx="7724424" cy="443423"/>
      </dsp:txXfrm>
    </dsp:sp>
    <dsp:sp modelId="{5236A72B-BA46-4E04-8680-2CBBAFF9D0BC}">
      <dsp:nvSpPr>
        <dsp:cNvPr id="0" name=""/>
        <dsp:cNvSpPr/>
      </dsp:nvSpPr>
      <dsp:spPr>
        <a:xfrm>
          <a:off x="0" y="1941305"/>
          <a:ext cx="77724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3. Analysis of </a:t>
          </a:r>
          <a:r>
            <a:rPr lang="pl-PL" sz="2100" kern="1200" dirty="0" err="1"/>
            <a:t>current</a:t>
          </a:r>
          <a:r>
            <a:rPr lang="pl-PL" sz="2100" kern="1200" dirty="0"/>
            <a:t> </a:t>
          </a:r>
          <a:r>
            <a:rPr lang="pl-PL" sz="2100" kern="1200" dirty="0" err="1"/>
            <a:t>capacity</a:t>
          </a:r>
          <a:r>
            <a:rPr lang="pl-PL" sz="2100" kern="1200" dirty="0"/>
            <a:t> of </a:t>
          </a:r>
          <a:r>
            <a:rPr lang="pl-PL" sz="2100" kern="1200" dirty="0" err="1"/>
            <a:t>employment</a:t>
          </a:r>
          <a:r>
            <a:rPr lang="pl-PL" sz="2100" kern="1200" dirty="0"/>
            <a:t> in </a:t>
          </a:r>
          <a:r>
            <a:rPr lang="pl-PL" sz="2100" kern="1200" dirty="0" err="1"/>
            <a:t>context</a:t>
          </a:r>
          <a:r>
            <a:rPr lang="pl-PL" sz="2100" kern="1200" dirty="0"/>
            <a:t> of </a:t>
          </a:r>
          <a:r>
            <a:rPr lang="pl-PL" sz="2100" kern="1200" dirty="0" err="1"/>
            <a:t>mission</a:t>
          </a:r>
          <a:r>
            <a:rPr lang="pl-PL" sz="2100" kern="1200" dirty="0"/>
            <a:t> and </a:t>
          </a:r>
          <a:r>
            <a:rPr lang="pl-PL" sz="2100" kern="1200" dirty="0" err="1"/>
            <a:t>goals</a:t>
          </a:r>
        </a:p>
      </dsp:txBody>
      <dsp:txXfrm>
        <a:off x="23988" y="1965293"/>
        <a:ext cx="7724424" cy="443423"/>
      </dsp:txXfrm>
    </dsp:sp>
    <dsp:sp modelId="{6A296C74-620B-40D7-AA1B-4A3D5706496F}">
      <dsp:nvSpPr>
        <dsp:cNvPr id="0" name=""/>
        <dsp:cNvSpPr/>
      </dsp:nvSpPr>
      <dsp:spPr>
        <a:xfrm>
          <a:off x="0" y="2493185"/>
          <a:ext cx="77724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4.Estimating </a:t>
          </a:r>
          <a:r>
            <a:rPr lang="pl-PL" sz="2100" kern="1200" dirty="0" err="1"/>
            <a:t>frequency</a:t>
          </a:r>
          <a:r>
            <a:rPr lang="pl-PL" sz="2100" kern="1200" dirty="0"/>
            <a:t> of </a:t>
          </a:r>
          <a:r>
            <a:rPr lang="pl-PL" sz="2100" kern="1200" dirty="0" err="1"/>
            <a:t>future</a:t>
          </a:r>
          <a:r>
            <a:rPr lang="pl-PL" sz="2100" kern="1200" dirty="0"/>
            <a:t> </a:t>
          </a:r>
          <a:r>
            <a:rPr lang="pl-PL" sz="2100" kern="1200" dirty="0" err="1"/>
            <a:t>requirements</a:t>
          </a:r>
        </a:p>
      </dsp:txBody>
      <dsp:txXfrm>
        <a:off x="23988" y="2517173"/>
        <a:ext cx="7724424" cy="443423"/>
      </dsp:txXfrm>
    </dsp:sp>
    <dsp:sp modelId="{FC7C8607-4EF1-44C2-852C-AE60CDD456EF}">
      <dsp:nvSpPr>
        <dsp:cNvPr id="0" name=""/>
        <dsp:cNvSpPr/>
      </dsp:nvSpPr>
      <dsp:spPr>
        <a:xfrm>
          <a:off x="0" y="3045065"/>
          <a:ext cx="77724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5.Determining the </a:t>
          </a:r>
          <a:r>
            <a:rPr lang="pl-PL" sz="2100" kern="1200" dirty="0" err="1"/>
            <a:t>tools</a:t>
          </a:r>
          <a:r>
            <a:rPr lang="pl-PL" sz="2100" kern="1200" dirty="0"/>
            <a:t> </a:t>
          </a:r>
          <a:r>
            <a:rPr lang="pl-PL" sz="2100" kern="1200" dirty="0" err="1"/>
            <a:t>required</a:t>
          </a:r>
          <a:r>
            <a:rPr lang="pl-PL" sz="2100" kern="1200" dirty="0"/>
            <a:t> for </a:t>
          </a:r>
          <a:r>
            <a:rPr lang="pl-PL" sz="2100" kern="1200" dirty="0" err="1"/>
            <a:t>employees</a:t>
          </a:r>
          <a:r>
            <a:rPr lang="pl-PL" sz="2100" kern="1200" dirty="0"/>
            <a:t> to </a:t>
          </a:r>
          <a:r>
            <a:rPr lang="pl-PL" sz="2100" kern="1200" dirty="0" err="1"/>
            <a:t>complete</a:t>
          </a:r>
          <a:r>
            <a:rPr lang="pl-PL" sz="2100" kern="1200" dirty="0"/>
            <a:t> the </a:t>
          </a:r>
          <a:r>
            <a:rPr lang="pl-PL" sz="2100" kern="1200" dirty="0" err="1"/>
            <a:t>job</a:t>
          </a:r>
        </a:p>
      </dsp:txBody>
      <dsp:txXfrm>
        <a:off x="23988" y="3069053"/>
        <a:ext cx="7724424" cy="443423"/>
      </dsp:txXfrm>
    </dsp:sp>
    <dsp:sp modelId="{B809859C-50CC-4342-A2D8-2DB0B20C0AC8}">
      <dsp:nvSpPr>
        <dsp:cNvPr id="0" name=""/>
        <dsp:cNvSpPr/>
      </dsp:nvSpPr>
      <dsp:spPr>
        <a:xfrm>
          <a:off x="0" y="3596946"/>
          <a:ext cx="77724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6. </a:t>
          </a:r>
          <a:r>
            <a:rPr lang="pl-PL" sz="2100" kern="1200" dirty="0" err="1"/>
            <a:t>Implementation</a:t>
          </a:r>
          <a:r>
            <a:rPr lang="pl-PL" sz="2100" kern="1200" dirty="0"/>
            <a:t> of </a:t>
          </a:r>
          <a:r>
            <a:rPr lang="pl-PL" sz="2100" kern="1200" dirty="0" err="1"/>
            <a:t>human</a:t>
          </a:r>
          <a:r>
            <a:rPr lang="pl-PL" sz="2100" kern="1200" dirty="0"/>
            <a:t> </a:t>
          </a:r>
          <a:r>
            <a:rPr lang="pl-PL" sz="2100" kern="1200" dirty="0" err="1"/>
            <a:t>resource</a:t>
          </a:r>
          <a:r>
            <a:rPr lang="pl-PL" sz="2100" kern="1200" dirty="0"/>
            <a:t> management </a:t>
          </a:r>
          <a:r>
            <a:rPr lang="pl-PL" sz="2100" kern="1200" dirty="0" err="1"/>
            <a:t>strategy</a:t>
          </a:r>
        </a:p>
      </dsp:txBody>
      <dsp:txXfrm>
        <a:off x="23988" y="3620934"/>
        <a:ext cx="7724424" cy="443423"/>
      </dsp:txXfrm>
    </dsp:sp>
    <dsp:sp modelId="{8B85D362-1437-4874-8DDF-C937EA90FDA9}">
      <dsp:nvSpPr>
        <dsp:cNvPr id="0" name=""/>
        <dsp:cNvSpPr/>
      </dsp:nvSpPr>
      <dsp:spPr>
        <a:xfrm>
          <a:off x="0" y="4148826"/>
          <a:ext cx="7772400" cy="4913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7.Evaluation and </a:t>
          </a:r>
          <a:r>
            <a:rPr lang="pl-PL" sz="2100" kern="1200" dirty="0" err="1"/>
            <a:t>corrective</a:t>
          </a:r>
          <a:r>
            <a:rPr lang="pl-PL" sz="2100" kern="1200" dirty="0"/>
            <a:t> </a:t>
          </a:r>
          <a:r>
            <a:rPr lang="pl-PL" sz="2100" kern="1200" dirty="0" err="1"/>
            <a:t>action</a:t>
          </a:r>
        </a:p>
      </dsp:txBody>
      <dsp:txXfrm>
        <a:off x="23988" y="4172814"/>
        <a:ext cx="7724424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E40A0-311A-43B2-A105-09CE15DA382D}">
      <dsp:nvSpPr>
        <dsp:cNvPr id="0" name=""/>
        <dsp:cNvSpPr/>
      </dsp:nvSpPr>
      <dsp:spPr>
        <a:xfrm>
          <a:off x="0" y="7227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1.Organisation </a:t>
          </a:r>
          <a:r>
            <a:rPr lang="pl-PL" sz="2400" kern="1200" dirty="0" err="1"/>
            <a:t>issues</a:t>
          </a:r>
          <a:r>
            <a:rPr lang="pl-PL" sz="2400" kern="1200" dirty="0"/>
            <a:t>, </a:t>
          </a:r>
          <a:r>
            <a:rPr lang="pl-PL" sz="2400" kern="1200" dirty="0" err="1"/>
            <a:t>basic</a:t>
          </a:r>
          <a:r>
            <a:rPr lang="pl-PL" sz="2400" kern="1200" dirty="0"/>
            <a:t> </a:t>
          </a:r>
          <a:r>
            <a:rPr lang="pl-PL" sz="2400" kern="1200" dirty="0" err="1"/>
            <a:t>information</a:t>
          </a:r>
          <a:r>
            <a:rPr lang="pl-PL" sz="2400" kern="1200" dirty="0"/>
            <a:t> </a:t>
          </a:r>
          <a:r>
            <a:rPr lang="pl-PL" sz="2400" kern="1200" dirty="0" err="1"/>
            <a:t>about</a:t>
          </a:r>
          <a:r>
            <a:rPr lang="pl-PL" sz="2400" kern="1200" dirty="0"/>
            <a:t> the </a:t>
          </a:r>
          <a:r>
            <a:rPr lang="pl-PL" sz="2400" kern="1200" dirty="0" err="1"/>
            <a:t>subject</a:t>
          </a:r>
        </a:p>
      </dsp:txBody>
      <dsp:txXfrm>
        <a:off x="27415" y="99693"/>
        <a:ext cx="8542829" cy="506769"/>
      </dsp:txXfrm>
    </dsp:sp>
    <dsp:sp modelId="{15827674-BB3A-4F08-94EE-0C3398DC0187}">
      <dsp:nvSpPr>
        <dsp:cNvPr id="0" name=""/>
        <dsp:cNvSpPr/>
      </dsp:nvSpPr>
      <dsp:spPr>
        <a:xfrm>
          <a:off x="0" y="70299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2.The </a:t>
          </a:r>
          <a:r>
            <a:rPr lang="pl-PL" sz="2400" kern="1200" dirty="0" err="1"/>
            <a:t>concept</a:t>
          </a:r>
          <a:r>
            <a:rPr lang="pl-PL" sz="2400" kern="1200" dirty="0"/>
            <a:t> of </a:t>
          </a:r>
          <a:r>
            <a:rPr lang="pl-PL" sz="2400" kern="1200" dirty="0" err="1"/>
            <a:t>organisation</a:t>
          </a:r>
          <a:r>
            <a:rPr lang="pl-PL" sz="2400" kern="1200" dirty="0"/>
            <a:t>, </a:t>
          </a:r>
          <a:r>
            <a:rPr lang="en-US" sz="2400" kern="1200" dirty="0">
              <a:solidFill>
                <a:srgbClr val="000000"/>
              </a:solidFill>
            </a:rPr>
            <a:t>culture of </a:t>
          </a:r>
          <a:r>
            <a:rPr lang="pl-PL" sz="2400" kern="1200" dirty="0" err="1"/>
            <a:t>organisation</a:t>
          </a:r>
          <a:endParaRPr lang="en-US" sz="2400" kern="1200" dirty="0"/>
        </a:p>
      </dsp:txBody>
      <dsp:txXfrm>
        <a:off x="27415" y="730413"/>
        <a:ext cx="8542829" cy="506769"/>
      </dsp:txXfrm>
    </dsp:sp>
    <dsp:sp modelId="{F11405E4-A2BE-48E2-AD89-D850DC4CC3DC}">
      <dsp:nvSpPr>
        <dsp:cNvPr id="0" name=""/>
        <dsp:cNvSpPr/>
      </dsp:nvSpPr>
      <dsp:spPr>
        <a:xfrm>
          <a:off x="0" y="133371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3. The </a:t>
          </a:r>
          <a:r>
            <a:rPr lang="pl-PL" sz="2400" kern="1200" dirty="0" err="1"/>
            <a:t>process</a:t>
          </a:r>
          <a:r>
            <a:rPr lang="pl-PL" sz="2400" kern="1200" dirty="0"/>
            <a:t> of </a:t>
          </a:r>
          <a:r>
            <a:rPr lang="pl-PL" sz="2400" kern="1200" dirty="0" err="1"/>
            <a:t>managing</a:t>
          </a:r>
          <a:r>
            <a:rPr lang="pl-PL" sz="2400" kern="1200" dirty="0"/>
            <a:t> </a:t>
          </a:r>
          <a:r>
            <a:rPr lang="pl-PL" sz="2400" kern="1200" dirty="0" err="1"/>
            <a:t>people</a:t>
          </a:r>
          <a:r>
            <a:rPr lang="pl-PL" sz="2400" kern="1200" dirty="0"/>
            <a:t>;</a:t>
          </a:r>
          <a:r>
            <a:rPr lang="en-US" sz="2400" kern="1200" dirty="0"/>
            <a:t> </a:t>
          </a:r>
          <a:r>
            <a:rPr lang="pl-PL" sz="2400" kern="1200" dirty="0" err="1"/>
            <a:t>conflict</a:t>
          </a:r>
          <a:r>
            <a:rPr lang="pl-PL" sz="2400" kern="1200" dirty="0"/>
            <a:t> in the </a:t>
          </a:r>
          <a:r>
            <a:rPr lang="en-US" sz="2400" kern="1200" dirty="0" err="1"/>
            <a:t>organisation</a:t>
          </a:r>
        </a:p>
      </dsp:txBody>
      <dsp:txXfrm>
        <a:off x="27415" y="1361133"/>
        <a:ext cx="8542829" cy="506769"/>
      </dsp:txXfrm>
    </dsp:sp>
    <dsp:sp modelId="{6F61B159-4EC8-422F-9798-4BDBB3577357}">
      <dsp:nvSpPr>
        <dsp:cNvPr id="0" name=""/>
        <dsp:cNvSpPr/>
      </dsp:nvSpPr>
      <dsp:spPr>
        <a:xfrm>
          <a:off x="0" y="196443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4. Team management</a:t>
          </a:r>
        </a:p>
      </dsp:txBody>
      <dsp:txXfrm>
        <a:off x="27415" y="1991853"/>
        <a:ext cx="8542829" cy="506769"/>
      </dsp:txXfrm>
    </dsp:sp>
    <dsp:sp modelId="{0C7DB4BE-A0CF-48B6-901B-245003791639}">
      <dsp:nvSpPr>
        <dsp:cNvPr id="0" name=""/>
        <dsp:cNvSpPr/>
      </dsp:nvSpPr>
      <dsp:spPr>
        <a:xfrm>
          <a:off x="0" y="259515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5. </a:t>
          </a:r>
          <a:r>
            <a:rPr lang="pl-PL" sz="2400" kern="1200" dirty="0" err="1"/>
            <a:t>Motivation</a:t>
          </a:r>
          <a:endParaRPr lang="pl-PL" sz="2400" kern="1200" dirty="0"/>
        </a:p>
      </dsp:txBody>
      <dsp:txXfrm>
        <a:off x="27415" y="2622573"/>
        <a:ext cx="8542829" cy="506769"/>
      </dsp:txXfrm>
    </dsp:sp>
    <dsp:sp modelId="{7162486E-23CB-40F5-B976-953F039754CC}">
      <dsp:nvSpPr>
        <dsp:cNvPr id="0" name=""/>
        <dsp:cNvSpPr/>
      </dsp:nvSpPr>
      <dsp:spPr>
        <a:xfrm>
          <a:off x="0" y="322587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6.Selected modern </a:t>
          </a:r>
          <a:r>
            <a:rPr lang="pl-PL" sz="2400" kern="1200" dirty="0" err="1"/>
            <a:t>concepts</a:t>
          </a:r>
          <a:r>
            <a:rPr lang="pl-PL" sz="2400" kern="1200" dirty="0"/>
            <a:t> of </a:t>
          </a:r>
          <a:r>
            <a:rPr lang="pl-PL" sz="2400" kern="1200" dirty="0" err="1"/>
            <a:t>human</a:t>
          </a:r>
          <a:r>
            <a:rPr lang="pl-PL" sz="2400" kern="1200" dirty="0"/>
            <a:t> </a:t>
          </a:r>
          <a:r>
            <a:rPr lang="pl-PL" sz="2400" kern="1200" dirty="0" err="1"/>
            <a:t>resources</a:t>
          </a:r>
          <a:r>
            <a:rPr lang="pl-PL" sz="2400" kern="1200" dirty="0"/>
            <a:t> </a:t>
          </a:r>
          <a:r>
            <a:rPr lang="en-US" sz="2400" kern="1200" dirty="0"/>
            <a:t>management</a:t>
          </a:r>
        </a:p>
      </dsp:txBody>
      <dsp:txXfrm>
        <a:off x="27415" y="3253293"/>
        <a:ext cx="8542829" cy="506769"/>
      </dsp:txXfrm>
    </dsp:sp>
    <dsp:sp modelId="{9ED03127-044C-4126-8BFE-3174EC3C2915}">
      <dsp:nvSpPr>
        <dsp:cNvPr id="0" name=""/>
        <dsp:cNvSpPr/>
      </dsp:nvSpPr>
      <dsp:spPr>
        <a:xfrm>
          <a:off x="0" y="385659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6.New </a:t>
          </a:r>
          <a:r>
            <a:rPr lang="pl-PL" sz="2400" kern="1200" dirty="0" err="1"/>
            <a:t>technology</a:t>
          </a:r>
          <a:r>
            <a:rPr lang="pl-PL" sz="2400" kern="1200" dirty="0"/>
            <a:t> of </a:t>
          </a:r>
          <a:r>
            <a:rPr lang="pl-PL" sz="2400" kern="1200" dirty="0" err="1"/>
            <a:t>human</a:t>
          </a:r>
          <a:r>
            <a:rPr lang="pl-PL" sz="2400" kern="1200" dirty="0"/>
            <a:t> resorce management</a:t>
          </a:r>
        </a:p>
      </dsp:txBody>
      <dsp:txXfrm>
        <a:off x="27415" y="3884013"/>
        <a:ext cx="8542829" cy="506769"/>
      </dsp:txXfrm>
    </dsp:sp>
    <dsp:sp modelId="{1171E1E0-BDBE-4B82-89CE-5252558D7C67}">
      <dsp:nvSpPr>
        <dsp:cNvPr id="0" name=""/>
        <dsp:cNvSpPr/>
      </dsp:nvSpPr>
      <dsp:spPr>
        <a:xfrm>
          <a:off x="0" y="4487318"/>
          <a:ext cx="8597659" cy="5615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7. Test – 30 </a:t>
          </a:r>
          <a:r>
            <a:rPr lang="pl-PL" sz="2400" kern="1200" dirty="0" err="1"/>
            <a:t>questions</a:t>
          </a:r>
          <a:r>
            <a:rPr lang="pl-PL" sz="2400" kern="1200" dirty="0"/>
            <a:t>, </a:t>
          </a:r>
          <a:r>
            <a:rPr lang="pl-PL" sz="2400" kern="1200" dirty="0" err="1"/>
            <a:t>muliple</a:t>
          </a:r>
          <a:r>
            <a:rPr lang="pl-PL" sz="2400" kern="1200" dirty="0"/>
            <a:t>-choice test, 16 </a:t>
          </a:r>
          <a:r>
            <a:rPr lang="pl-PL" sz="2400" kern="1200" dirty="0" err="1"/>
            <a:t>points</a:t>
          </a:r>
          <a:r>
            <a:rPr lang="pl-PL" sz="2400" kern="1200" dirty="0"/>
            <a:t> to pass the test</a:t>
          </a:r>
        </a:p>
      </dsp:txBody>
      <dsp:txXfrm>
        <a:off x="27415" y="4514733"/>
        <a:ext cx="8542829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BD6F8-D6F1-4F3C-A415-FB249B438924}">
      <dsp:nvSpPr>
        <dsp:cNvPr id="0" name=""/>
        <dsp:cNvSpPr/>
      </dsp:nvSpPr>
      <dsp:spPr>
        <a:xfrm>
          <a:off x="0" y="1011214"/>
          <a:ext cx="7628627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Strategy introduce coherent vision of organisation </a:t>
          </a:r>
        </a:p>
      </dsp:txBody>
      <dsp:txXfrm>
        <a:off x="29700" y="1040914"/>
        <a:ext cx="7569227" cy="549000"/>
      </dsp:txXfrm>
    </dsp:sp>
    <dsp:sp modelId="{F169F1C2-E642-4EDF-A684-F47502C5C0DF}">
      <dsp:nvSpPr>
        <dsp:cNvPr id="0" name=""/>
        <dsp:cNvSpPr/>
      </dsp:nvSpPr>
      <dsp:spPr>
        <a:xfrm>
          <a:off x="0" y="1694494"/>
          <a:ext cx="7628627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Highlights need of both long-term and short-term planning </a:t>
          </a:r>
        </a:p>
      </dsp:txBody>
      <dsp:txXfrm>
        <a:off x="29700" y="1724194"/>
        <a:ext cx="7569227" cy="549000"/>
      </dsp:txXfrm>
    </dsp:sp>
    <dsp:sp modelId="{3AFDE0EF-7DC1-41DC-AC75-E0B5DC9A0A08}">
      <dsp:nvSpPr>
        <dsp:cNvPr id="0" name=""/>
        <dsp:cNvSpPr/>
      </dsp:nvSpPr>
      <dsp:spPr>
        <a:xfrm>
          <a:off x="0" y="2377774"/>
          <a:ext cx="7628627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Sequence of actions</a:t>
          </a:r>
        </a:p>
      </dsp:txBody>
      <dsp:txXfrm>
        <a:off x="29700" y="2407474"/>
        <a:ext cx="7569227" cy="549000"/>
      </dsp:txXfrm>
    </dsp:sp>
    <dsp:sp modelId="{B6287A7F-7C01-4AF8-88B4-F7ACA7A75090}">
      <dsp:nvSpPr>
        <dsp:cNvPr id="0" name=""/>
        <dsp:cNvSpPr/>
      </dsp:nvSpPr>
      <dsp:spPr>
        <a:xfrm>
          <a:off x="0" y="3061055"/>
          <a:ext cx="7628627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Maximizing profits and efficiency</a:t>
          </a:r>
        </a:p>
      </dsp:txBody>
      <dsp:txXfrm>
        <a:off x="29700" y="3090755"/>
        <a:ext cx="7569227" cy="549000"/>
      </dsp:txXfrm>
    </dsp:sp>
    <dsp:sp modelId="{C3E7E5CF-92BD-4A97-B1AD-F342E85446A1}">
      <dsp:nvSpPr>
        <dsp:cNvPr id="0" name=""/>
        <dsp:cNvSpPr/>
      </dsp:nvSpPr>
      <dsp:spPr>
        <a:xfrm>
          <a:off x="0" y="3744335"/>
          <a:ext cx="7628627" cy="608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Reduction of uncertainty</a:t>
          </a:r>
        </a:p>
      </dsp:txBody>
      <dsp:txXfrm>
        <a:off x="29700" y="3774035"/>
        <a:ext cx="7569227" cy="5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ABC31-AF20-4FF6-9A26-124FA226EF22}">
      <dsp:nvSpPr>
        <dsp:cNvPr id="0" name=""/>
        <dsp:cNvSpPr/>
      </dsp:nvSpPr>
      <dsp:spPr>
        <a:xfrm>
          <a:off x="0" y="1992499"/>
          <a:ext cx="8121578" cy="926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/>
              </a:solidFill>
            </a:rPr>
            <a:t>… </a:t>
          </a:r>
          <a:r>
            <a:rPr lang="pl-PL" sz="2400" kern="1200" dirty="0" err="1">
              <a:solidFill>
                <a:srgbClr val="000000"/>
              </a:solidFill>
            </a:rPr>
            <a:t>overall</a:t>
          </a:r>
          <a:r>
            <a:rPr lang="pl-PL" sz="2400" kern="1200" dirty="0">
              <a:solidFill>
                <a:srgbClr val="000000"/>
              </a:solidFill>
            </a:rPr>
            <a:t> plan of </a:t>
          </a:r>
          <a:r>
            <a:rPr lang="pl-PL" sz="2400" kern="1200" dirty="0" err="1">
              <a:solidFill>
                <a:srgbClr val="000000"/>
              </a:solidFill>
            </a:rPr>
            <a:t>realisation</a:t>
          </a:r>
          <a:r>
            <a:rPr lang="pl-PL" sz="2400" kern="1200" dirty="0">
              <a:solidFill>
                <a:srgbClr val="000000"/>
              </a:solidFill>
            </a:rPr>
            <a:t> of </a:t>
          </a:r>
          <a:r>
            <a:rPr lang="pl-PL" sz="2400" kern="1200" dirty="0" err="1">
              <a:solidFill>
                <a:srgbClr val="000000"/>
              </a:solidFill>
            </a:rPr>
            <a:t>objectives</a:t>
          </a:r>
          <a:r>
            <a:rPr lang="pl-PL" sz="2400" kern="1200" dirty="0">
              <a:solidFill>
                <a:srgbClr val="000000"/>
              </a:solidFill>
            </a:rPr>
            <a:t> of </a:t>
          </a:r>
          <a:r>
            <a:rPr lang="pl-PL" sz="2400" kern="1200" dirty="0" err="1">
              <a:solidFill>
                <a:srgbClr val="000000"/>
              </a:solidFill>
            </a:rPr>
            <a:t>organisation</a:t>
          </a:r>
          <a:r>
            <a:rPr lang="pl-PL" sz="2400" kern="1200" dirty="0">
              <a:solidFill>
                <a:srgbClr val="000000"/>
              </a:solidFill>
            </a:rPr>
            <a:t> in </a:t>
          </a:r>
          <a:r>
            <a:rPr lang="pl-PL" sz="2400" kern="1200" dirty="0" err="1">
              <a:solidFill>
                <a:srgbClr val="000000"/>
              </a:solidFill>
            </a:rPr>
            <a:t>long</a:t>
          </a:r>
          <a:r>
            <a:rPr lang="pl-PL" sz="2400" kern="1200" dirty="0">
              <a:solidFill>
                <a:srgbClr val="000000"/>
              </a:solidFill>
            </a:rPr>
            <a:t>-term </a:t>
          </a:r>
          <a:r>
            <a:rPr lang="pl-PL" sz="2400" kern="1200" dirty="0" err="1">
              <a:solidFill>
                <a:srgbClr val="000000"/>
              </a:solidFill>
            </a:rPr>
            <a:t>perspective</a:t>
          </a:r>
        </a:p>
      </dsp:txBody>
      <dsp:txXfrm>
        <a:off x="45235" y="2037734"/>
        <a:ext cx="8031108" cy="836169"/>
      </dsp:txXfrm>
    </dsp:sp>
    <dsp:sp modelId="{EE8D3F65-18A5-4B5E-A369-089B0D322491}">
      <dsp:nvSpPr>
        <dsp:cNvPr id="0" name=""/>
        <dsp:cNvSpPr/>
      </dsp:nvSpPr>
      <dsp:spPr>
        <a:xfrm>
          <a:off x="0" y="2988259"/>
          <a:ext cx="8121578" cy="926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/>
              </a:solidFill>
            </a:rPr>
            <a:t>… </a:t>
          </a:r>
          <a:r>
            <a:rPr lang="pl-PL" sz="2400" kern="1200" dirty="0" err="1">
              <a:solidFill>
                <a:srgbClr val="000000"/>
              </a:solidFill>
            </a:rPr>
            <a:t>determines</a:t>
          </a:r>
          <a:r>
            <a:rPr lang="pl-PL" sz="2400" kern="1200" dirty="0">
              <a:solidFill>
                <a:srgbClr val="000000"/>
              </a:solidFill>
            </a:rPr>
            <a:t> place of </a:t>
          </a:r>
          <a:r>
            <a:rPr lang="pl-PL" sz="2400" kern="1200" dirty="0" err="1">
              <a:solidFill>
                <a:srgbClr val="000000"/>
              </a:solidFill>
            </a:rPr>
            <a:t>organisation</a:t>
          </a:r>
          <a:r>
            <a:rPr lang="pl-PL" sz="2400" kern="1200" dirty="0">
              <a:solidFill>
                <a:srgbClr val="000000"/>
              </a:solidFill>
            </a:rPr>
            <a:t> in </a:t>
          </a:r>
          <a:r>
            <a:rPr lang="pl-PL" sz="2400" kern="1200" dirty="0" err="1">
              <a:solidFill>
                <a:srgbClr val="000000"/>
              </a:solidFill>
            </a:rPr>
            <a:t>society</a:t>
          </a:r>
          <a:r>
            <a:rPr lang="pl-PL" sz="2400" kern="1200" dirty="0">
              <a:solidFill>
                <a:srgbClr val="000000"/>
              </a:solidFill>
            </a:rPr>
            <a:t> </a:t>
          </a:r>
        </a:p>
      </dsp:txBody>
      <dsp:txXfrm>
        <a:off x="45235" y="3033494"/>
        <a:ext cx="8031108" cy="836169"/>
      </dsp:txXfrm>
    </dsp:sp>
    <dsp:sp modelId="{B96AF54C-96BF-48B0-ABD5-CFAFB2A88960}">
      <dsp:nvSpPr>
        <dsp:cNvPr id="0" name=""/>
        <dsp:cNvSpPr/>
      </dsp:nvSpPr>
      <dsp:spPr>
        <a:xfrm>
          <a:off x="0" y="3984019"/>
          <a:ext cx="8121578" cy="926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/>
              </a:solidFill>
            </a:rPr>
            <a:t>… </a:t>
          </a:r>
          <a:r>
            <a:rPr lang="pl-PL" sz="2400" kern="1200" dirty="0" err="1">
              <a:solidFill>
                <a:srgbClr val="000000"/>
              </a:solidFill>
            </a:rPr>
            <a:t>include</a:t>
          </a:r>
          <a:r>
            <a:rPr lang="pl-PL" sz="2400" kern="1200" dirty="0">
              <a:solidFill>
                <a:srgbClr val="000000"/>
              </a:solidFill>
            </a:rPr>
            <a:t> </a:t>
          </a:r>
          <a:r>
            <a:rPr lang="pl-PL" sz="2400" kern="1200" dirty="0" err="1">
              <a:solidFill>
                <a:srgbClr val="000000"/>
              </a:solidFill>
            </a:rPr>
            <a:t>process</a:t>
          </a:r>
          <a:r>
            <a:rPr lang="pl-PL" sz="2400" kern="1200" dirty="0">
              <a:solidFill>
                <a:srgbClr val="000000"/>
              </a:solidFill>
            </a:rPr>
            <a:t> of </a:t>
          </a:r>
          <a:r>
            <a:rPr lang="pl-PL" sz="2400" kern="1200" dirty="0" err="1">
              <a:solidFill>
                <a:srgbClr val="000000"/>
              </a:solidFill>
            </a:rPr>
            <a:t>analysing</a:t>
          </a:r>
          <a:r>
            <a:rPr lang="pl-PL" sz="2400" kern="1200" dirty="0">
              <a:solidFill>
                <a:srgbClr val="000000"/>
              </a:solidFill>
            </a:rPr>
            <a:t> </a:t>
          </a:r>
          <a:r>
            <a:rPr lang="pl-PL" sz="2400" kern="1200" dirty="0" err="1">
              <a:solidFill>
                <a:srgbClr val="000000"/>
              </a:solidFill>
            </a:rPr>
            <a:t>strong</a:t>
          </a:r>
          <a:r>
            <a:rPr lang="pl-PL" sz="2400" kern="1200" dirty="0">
              <a:solidFill>
                <a:srgbClr val="000000"/>
              </a:solidFill>
            </a:rPr>
            <a:t> and </a:t>
          </a:r>
          <a:r>
            <a:rPr lang="pl-PL" sz="2400" kern="1200" dirty="0" err="1">
              <a:solidFill>
                <a:srgbClr val="000000"/>
              </a:solidFill>
            </a:rPr>
            <a:t>weak</a:t>
          </a:r>
          <a:r>
            <a:rPr lang="pl-PL" sz="2400" kern="1200" dirty="0">
              <a:solidFill>
                <a:srgbClr val="000000"/>
              </a:solidFill>
            </a:rPr>
            <a:t> </a:t>
          </a:r>
          <a:r>
            <a:rPr lang="pl-PL" sz="2400" kern="1200" dirty="0" err="1">
              <a:solidFill>
                <a:srgbClr val="000000"/>
              </a:solidFill>
            </a:rPr>
            <a:t>points</a:t>
          </a:r>
          <a:r>
            <a:rPr lang="pl-PL" sz="2400" kern="1200" dirty="0">
              <a:solidFill>
                <a:srgbClr val="000000"/>
              </a:solidFill>
            </a:rPr>
            <a:t> of </a:t>
          </a:r>
          <a:r>
            <a:rPr lang="pl-PL" sz="2400" kern="1200" dirty="0" err="1">
              <a:solidFill>
                <a:srgbClr val="000000"/>
              </a:solidFill>
            </a:rPr>
            <a:t>organistaion</a:t>
          </a:r>
        </a:p>
      </dsp:txBody>
      <dsp:txXfrm>
        <a:off x="45235" y="4029254"/>
        <a:ext cx="8031108" cy="836169"/>
      </dsp:txXfrm>
    </dsp:sp>
    <dsp:sp modelId="{08A9B30C-9665-4A30-A523-7E8A24F0BEC5}">
      <dsp:nvSpPr>
        <dsp:cNvPr id="0" name=""/>
        <dsp:cNvSpPr/>
      </dsp:nvSpPr>
      <dsp:spPr>
        <a:xfrm>
          <a:off x="0" y="4979779"/>
          <a:ext cx="8121578" cy="9266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0000"/>
              </a:solidFill>
            </a:rPr>
            <a:t>… </a:t>
          </a:r>
          <a:r>
            <a:rPr lang="pl-PL" sz="2400" kern="1200" dirty="0" err="1">
              <a:solidFill>
                <a:srgbClr val="000000"/>
              </a:solidFill>
            </a:rPr>
            <a:t>general</a:t>
          </a:r>
          <a:r>
            <a:rPr lang="pl-PL" sz="2400" kern="1200" dirty="0">
              <a:solidFill>
                <a:srgbClr val="000000"/>
              </a:solidFill>
            </a:rPr>
            <a:t> </a:t>
          </a:r>
          <a:r>
            <a:rPr lang="pl-PL" sz="2400" kern="1200" dirty="0" err="1">
              <a:solidFill>
                <a:srgbClr val="000000"/>
              </a:solidFill>
            </a:rPr>
            <a:t>mission</a:t>
          </a:r>
          <a:r>
            <a:rPr lang="pl-PL" sz="2400" kern="1200" dirty="0">
              <a:solidFill>
                <a:srgbClr val="000000"/>
              </a:solidFill>
            </a:rPr>
            <a:t> of </a:t>
          </a:r>
          <a:r>
            <a:rPr lang="pl-PL" sz="2400" kern="1200" dirty="0" err="1">
              <a:solidFill>
                <a:srgbClr val="000000"/>
              </a:solidFill>
            </a:rPr>
            <a:t>organisation</a:t>
          </a:r>
        </a:p>
      </dsp:txBody>
      <dsp:txXfrm>
        <a:off x="45235" y="5025014"/>
        <a:ext cx="8031108" cy="83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5139E-B237-40D7-B202-F5382FA3EE22}">
      <dsp:nvSpPr>
        <dsp:cNvPr id="0" name=""/>
        <dsp:cNvSpPr/>
      </dsp:nvSpPr>
      <dsp:spPr>
        <a:xfrm>
          <a:off x="0" y="44104"/>
          <a:ext cx="8405003" cy="144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0" tIns="203200" rIns="355600" bIns="2032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 err="1"/>
            <a:t>Types</a:t>
          </a:r>
          <a:r>
            <a:rPr lang="pl-PL" sz="5000" kern="1200" dirty="0"/>
            <a:t> of </a:t>
          </a:r>
          <a:r>
            <a:rPr lang="pl-PL" sz="5000" kern="1200" dirty="0" err="1"/>
            <a:t>strategy</a:t>
          </a:r>
        </a:p>
      </dsp:txBody>
      <dsp:txXfrm>
        <a:off x="0" y="44104"/>
        <a:ext cx="8405003" cy="1440000"/>
      </dsp:txXfrm>
    </dsp:sp>
    <dsp:sp modelId="{902F1520-CD61-4ABC-8F4D-477A6D3AF518}">
      <dsp:nvSpPr>
        <dsp:cNvPr id="0" name=""/>
        <dsp:cNvSpPr/>
      </dsp:nvSpPr>
      <dsp:spPr>
        <a:xfrm>
          <a:off x="0" y="1484104"/>
          <a:ext cx="8405003" cy="432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0" tIns="266700" rIns="355600" bIns="4000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000" kern="1200" dirty="0"/>
            <a:t>The </a:t>
          </a:r>
          <a:r>
            <a:rPr lang="pl-PL" sz="5000" kern="1200" dirty="0" err="1"/>
            <a:t>classical</a:t>
          </a:r>
          <a:r>
            <a:rPr lang="pl-PL" sz="5000" kern="1200" dirty="0"/>
            <a:t> </a:t>
          </a:r>
          <a:r>
            <a:rPr lang="pl-PL" sz="5000" kern="1200" dirty="0" err="1"/>
            <a:t>or</a:t>
          </a:r>
          <a:r>
            <a:rPr lang="pl-PL" sz="5000" kern="1200" dirty="0"/>
            <a:t> </a:t>
          </a:r>
          <a:r>
            <a:rPr lang="pl-PL" sz="5000" kern="1200" dirty="0" err="1"/>
            <a:t>rational-planning</a:t>
          </a:r>
          <a:r>
            <a:rPr lang="pl-PL" sz="5000" kern="1200" dirty="0"/>
            <a:t> </a:t>
          </a:r>
          <a:r>
            <a:rPr lang="pl-PL" sz="5000" kern="1200" dirty="0" err="1"/>
            <a:t>approach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000" kern="1200" dirty="0"/>
            <a:t>The </a:t>
          </a:r>
          <a:r>
            <a:rPr lang="pl-PL" sz="5000" kern="1200" dirty="0" err="1"/>
            <a:t>evolutionary</a:t>
          </a:r>
          <a:r>
            <a:rPr lang="pl-PL" sz="5000" kern="1200" dirty="0"/>
            <a:t> </a:t>
          </a:r>
          <a:r>
            <a:rPr lang="pl-PL" sz="5000" kern="1200" dirty="0" err="1"/>
            <a:t>approach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000" kern="1200" dirty="0"/>
            <a:t>The </a:t>
          </a:r>
          <a:r>
            <a:rPr lang="pl-PL" sz="5000" kern="1200" dirty="0" err="1"/>
            <a:t>processual</a:t>
          </a:r>
          <a:r>
            <a:rPr lang="pl-PL" sz="5000" kern="1200" dirty="0"/>
            <a:t> </a:t>
          </a:r>
          <a:r>
            <a:rPr lang="pl-PL" sz="5000" kern="1200" dirty="0" err="1"/>
            <a:t>approach</a:t>
          </a:r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000" kern="1200" dirty="0"/>
            <a:t>The </a:t>
          </a:r>
          <a:r>
            <a:rPr lang="pl-PL" sz="5000" kern="1200" dirty="0" err="1"/>
            <a:t>systematic</a:t>
          </a:r>
          <a:r>
            <a:rPr lang="pl-PL" sz="5000" kern="1200" dirty="0"/>
            <a:t> </a:t>
          </a:r>
          <a:r>
            <a:rPr lang="pl-PL" sz="5000" kern="1200" dirty="0" err="1"/>
            <a:t>approach</a:t>
          </a:r>
        </a:p>
      </dsp:txBody>
      <dsp:txXfrm>
        <a:off x="0" y="1484104"/>
        <a:ext cx="8405003" cy="4323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482FD-5F9E-464F-9F3D-595F8DC463FE}">
      <dsp:nvSpPr>
        <dsp:cNvPr id="0" name=""/>
        <dsp:cNvSpPr/>
      </dsp:nvSpPr>
      <dsp:spPr>
        <a:xfrm>
          <a:off x="0" y="369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Emerged in 1960's</a:t>
          </a:r>
        </a:p>
      </dsp:txBody>
      <dsp:txXfrm>
        <a:off x="39980" y="76880"/>
        <a:ext cx="7692440" cy="739039"/>
      </dsp:txXfrm>
    </dsp:sp>
    <dsp:sp modelId="{4E541E9D-EF67-4125-B5AF-1A0F2161121B}">
      <dsp:nvSpPr>
        <dsp:cNvPr id="0" name=""/>
        <dsp:cNvSpPr/>
      </dsp:nvSpPr>
      <dsp:spPr>
        <a:xfrm>
          <a:off x="0" y="9567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Formal and planed strategy</a:t>
          </a:r>
        </a:p>
      </dsp:txBody>
      <dsp:txXfrm>
        <a:off x="39980" y="996680"/>
        <a:ext cx="7692440" cy="739039"/>
      </dsp:txXfrm>
    </dsp:sp>
    <dsp:sp modelId="{DA43A2A0-C32D-4A03-99B7-494F3C3462A5}">
      <dsp:nvSpPr>
        <dsp:cNvPr id="0" name=""/>
        <dsp:cNvSpPr/>
      </dsp:nvSpPr>
      <dsp:spPr>
        <a:xfrm>
          <a:off x="0" y="18765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Profit maximisation</a:t>
          </a:r>
        </a:p>
      </dsp:txBody>
      <dsp:txXfrm>
        <a:off x="39980" y="1916480"/>
        <a:ext cx="7692440" cy="739039"/>
      </dsp:txXfrm>
    </dsp:sp>
    <dsp:sp modelId="{5A9CC76E-78B4-4A92-A042-51392C011EC3}">
      <dsp:nvSpPr>
        <dsp:cNvPr id="0" name=""/>
        <dsp:cNvSpPr/>
      </dsp:nvSpPr>
      <dsp:spPr>
        <a:xfrm>
          <a:off x="0" y="27963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Fitting internal plans to external contexts</a:t>
          </a:r>
        </a:p>
      </dsp:txBody>
      <dsp:txXfrm>
        <a:off x="39980" y="2836280"/>
        <a:ext cx="7692440" cy="739039"/>
      </dsp:txXfrm>
    </dsp:sp>
    <dsp:sp modelId="{041B06D0-F43C-4782-B993-72C12698FCB4}">
      <dsp:nvSpPr>
        <dsp:cNvPr id="0" name=""/>
        <dsp:cNvSpPr/>
      </dsp:nvSpPr>
      <dsp:spPr>
        <a:xfrm>
          <a:off x="0" y="37161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Analitical character of process</a:t>
          </a:r>
        </a:p>
      </dsp:txBody>
      <dsp:txXfrm>
        <a:off x="39980" y="3756080"/>
        <a:ext cx="7692440" cy="7390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15C7E-BB30-4ABD-B7C3-8ACEBDED598A}">
      <dsp:nvSpPr>
        <dsp:cNvPr id="0" name=""/>
        <dsp:cNvSpPr/>
      </dsp:nvSpPr>
      <dsp:spPr>
        <a:xfrm>
          <a:off x="0" y="369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Emerged in 1970's</a:t>
          </a:r>
        </a:p>
      </dsp:txBody>
      <dsp:txXfrm>
        <a:off x="39980" y="76880"/>
        <a:ext cx="7692440" cy="739039"/>
      </dsp:txXfrm>
    </dsp:sp>
    <dsp:sp modelId="{58D11DFC-475A-49E7-98A5-423D9448CF9F}">
      <dsp:nvSpPr>
        <dsp:cNvPr id="0" name=""/>
        <dsp:cNvSpPr/>
      </dsp:nvSpPr>
      <dsp:spPr>
        <a:xfrm>
          <a:off x="0" y="9567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Crafted and emergent strategy</a:t>
          </a:r>
        </a:p>
      </dsp:txBody>
      <dsp:txXfrm>
        <a:off x="39980" y="996680"/>
        <a:ext cx="7692440" cy="739039"/>
      </dsp:txXfrm>
    </dsp:sp>
    <dsp:sp modelId="{189447DA-7DD4-43C8-BF81-02F0E6675172}">
      <dsp:nvSpPr>
        <dsp:cNvPr id="0" name=""/>
        <dsp:cNvSpPr/>
      </dsp:nvSpPr>
      <dsp:spPr>
        <a:xfrm>
          <a:off x="0" y="18765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Focus on internal politics </a:t>
          </a:r>
        </a:p>
      </dsp:txBody>
      <dsp:txXfrm>
        <a:off x="39980" y="1916480"/>
        <a:ext cx="7692440" cy="739039"/>
      </dsp:txXfrm>
    </dsp:sp>
    <dsp:sp modelId="{F9C8D57A-69FD-407D-AAE7-5B8F09943426}">
      <dsp:nvSpPr>
        <dsp:cNvPr id="0" name=""/>
        <dsp:cNvSpPr/>
      </dsp:nvSpPr>
      <dsp:spPr>
        <a:xfrm>
          <a:off x="0" y="27963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Acknowledging limitation of human being</a:t>
          </a:r>
        </a:p>
      </dsp:txBody>
      <dsp:txXfrm>
        <a:off x="39980" y="2836280"/>
        <a:ext cx="7692440" cy="739039"/>
      </dsp:txXfrm>
    </dsp:sp>
    <dsp:sp modelId="{6F1143F6-88FE-453C-9814-70833E9A5384}">
      <dsp:nvSpPr>
        <dsp:cNvPr id="0" name=""/>
        <dsp:cNvSpPr/>
      </dsp:nvSpPr>
      <dsp:spPr>
        <a:xfrm>
          <a:off x="0" y="37161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Psychological factors</a:t>
          </a:r>
        </a:p>
      </dsp:txBody>
      <dsp:txXfrm>
        <a:off x="39980" y="3756080"/>
        <a:ext cx="7692440" cy="739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E4437-FF93-4215-BBA3-6C075E2AD090}">
      <dsp:nvSpPr>
        <dsp:cNvPr id="0" name=""/>
        <dsp:cNvSpPr/>
      </dsp:nvSpPr>
      <dsp:spPr>
        <a:xfrm>
          <a:off x="0" y="369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Emerged in 1980's</a:t>
          </a:r>
        </a:p>
      </dsp:txBody>
      <dsp:txXfrm>
        <a:off x="39980" y="76880"/>
        <a:ext cx="7692440" cy="739039"/>
      </dsp:txXfrm>
    </dsp:sp>
    <dsp:sp modelId="{D98CB571-56D3-49F0-9250-55141649AF39}">
      <dsp:nvSpPr>
        <dsp:cNvPr id="0" name=""/>
        <dsp:cNvSpPr/>
      </dsp:nvSpPr>
      <dsp:spPr>
        <a:xfrm>
          <a:off x="0" y="9567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Efficient strategy</a:t>
          </a:r>
        </a:p>
      </dsp:txBody>
      <dsp:txXfrm>
        <a:off x="39980" y="996680"/>
        <a:ext cx="7692440" cy="739039"/>
      </dsp:txXfrm>
    </dsp:sp>
    <dsp:sp modelId="{E41E3F80-6C9D-47F1-9634-70CB96FE0EE3}">
      <dsp:nvSpPr>
        <dsp:cNvPr id="0" name=""/>
        <dsp:cNvSpPr/>
      </dsp:nvSpPr>
      <dsp:spPr>
        <a:xfrm>
          <a:off x="0" y="18765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Natural selection </a:t>
          </a:r>
        </a:p>
      </dsp:txBody>
      <dsp:txXfrm>
        <a:off x="39980" y="1916480"/>
        <a:ext cx="7692440" cy="739039"/>
      </dsp:txXfrm>
    </dsp:sp>
    <dsp:sp modelId="{4821E671-C44D-42C0-B4C1-62A67AEB951C}">
      <dsp:nvSpPr>
        <dsp:cNvPr id="0" name=""/>
        <dsp:cNvSpPr/>
      </dsp:nvSpPr>
      <dsp:spPr>
        <a:xfrm>
          <a:off x="0" y="27963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Survival of the fittest</a:t>
          </a:r>
        </a:p>
      </dsp:txBody>
      <dsp:txXfrm>
        <a:off x="39980" y="2836280"/>
        <a:ext cx="7692440" cy="739039"/>
      </dsp:txXfrm>
    </dsp:sp>
    <dsp:sp modelId="{E469F7D8-1BCE-4628-8E42-CC6B93440639}">
      <dsp:nvSpPr>
        <dsp:cNvPr id="0" name=""/>
        <dsp:cNvSpPr/>
      </dsp:nvSpPr>
      <dsp:spPr>
        <a:xfrm>
          <a:off x="0" y="3716100"/>
          <a:ext cx="77724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Market based aproach</a:t>
          </a:r>
        </a:p>
      </dsp:txBody>
      <dsp:txXfrm>
        <a:off x="39980" y="3756080"/>
        <a:ext cx="7692440" cy="7390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DA6C5-3E55-4CBA-BC2C-8171423F036C}">
      <dsp:nvSpPr>
        <dsp:cNvPr id="0" name=""/>
        <dsp:cNvSpPr/>
      </dsp:nvSpPr>
      <dsp:spPr>
        <a:xfrm>
          <a:off x="0" y="16647"/>
          <a:ext cx="77724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Emerged in 1990's</a:t>
          </a:r>
        </a:p>
      </dsp:txBody>
      <dsp:txXfrm>
        <a:off x="43407" y="60054"/>
        <a:ext cx="7685586" cy="802386"/>
      </dsp:txXfrm>
    </dsp:sp>
    <dsp:sp modelId="{1B1C2F79-C0A9-4B27-AFF4-2AE8E8A5C3BF}">
      <dsp:nvSpPr>
        <dsp:cNvPr id="0" name=""/>
        <dsp:cNvSpPr/>
      </dsp:nvSpPr>
      <dsp:spPr>
        <a:xfrm>
          <a:off x="0" y="1015288"/>
          <a:ext cx="77724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Embedded strategy</a:t>
          </a:r>
        </a:p>
      </dsp:txBody>
      <dsp:txXfrm>
        <a:off x="43407" y="1058695"/>
        <a:ext cx="7685586" cy="802386"/>
      </dsp:txXfrm>
    </dsp:sp>
    <dsp:sp modelId="{7662912D-6D5B-480C-BCB2-FECE34FF12A1}">
      <dsp:nvSpPr>
        <dsp:cNvPr id="0" name=""/>
        <dsp:cNvSpPr/>
      </dsp:nvSpPr>
      <dsp:spPr>
        <a:xfrm>
          <a:off x="0" y="2013928"/>
          <a:ext cx="77724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Local character</a:t>
          </a:r>
        </a:p>
      </dsp:txBody>
      <dsp:txXfrm>
        <a:off x="43407" y="2057335"/>
        <a:ext cx="7685586" cy="802386"/>
      </dsp:txXfrm>
    </dsp:sp>
    <dsp:sp modelId="{8FA0095E-9E25-4ACE-B3DB-62348C551CB7}">
      <dsp:nvSpPr>
        <dsp:cNvPr id="0" name=""/>
        <dsp:cNvSpPr/>
      </dsp:nvSpPr>
      <dsp:spPr>
        <a:xfrm>
          <a:off x="0" y="3012568"/>
          <a:ext cx="77724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Focusing on external condins conditions</a:t>
          </a:r>
        </a:p>
      </dsp:txBody>
      <dsp:txXfrm>
        <a:off x="43407" y="3055975"/>
        <a:ext cx="7685586" cy="802386"/>
      </dsp:txXfrm>
    </dsp:sp>
    <dsp:sp modelId="{3CA0C792-9E66-4F3F-92D2-B90141530242}">
      <dsp:nvSpPr>
        <dsp:cNvPr id="0" name=""/>
        <dsp:cNvSpPr/>
      </dsp:nvSpPr>
      <dsp:spPr>
        <a:xfrm>
          <a:off x="0" y="4011208"/>
          <a:ext cx="77724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Shaped by social and cultural factors</a:t>
          </a:r>
        </a:p>
      </dsp:txBody>
      <dsp:txXfrm>
        <a:off x="43407" y="4054615"/>
        <a:ext cx="7685586" cy="80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FDBE2-EC5E-4316-88C6-22166FAD9E8A}" type="datetimeFigureOut">
              <a:rPr lang="pl-PL" smtClean="0"/>
              <a:pPr/>
              <a:t>30.04.2019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320CA-4356-4730-B676-9916C8DA7D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7481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71-1F34-4217-BC44-5DB35F41826A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EFD6-473D-4E4A-8C6F-B49A9F864FCB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81EF-BEC1-40D7-A1A4-2B416EB5C28F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A1F6-1529-4D26-B6FA-2AB145D982F6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8DC88-637B-4500-BE1F-1C9F388ACF15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CF54-1CE0-481B-BE97-09CE234B6A8C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0C45-7E39-402C-8EF5-48921CDD855A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C5C-F945-4983-89A3-6A427B3C868C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AB65-F7AC-49A2-A25C-1AE09D8ADAEE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652F-0A9E-4366-ACE9-E3E2A468F223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B41E-895E-48BF-A0AC-C280BE17431B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0466C5-9516-4807-B555-E9AE6E662A2E}" type="datetime1">
              <a:rPr lang="pl-PL" smtClean="0"/>
              <a:pPr/>
              <a:t>30.04.2019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DBDE87-BD46-4455-9DFC-30888FE1D4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biblioteka.pelplin.pl/aktualnosci/grudniowe-pogadanki-filozoficzne-z-eureka/attachment/znak-zapytania/" TargetMode="External"/><Relationship Id="rId13" Type="http://schemas.openxmlformats.org/officeDocument/2006/relationships/hyperlink" Target="https://gospodarka.dziennik.pl/praca/artykuly/461826,noz-w-plecy-tak-pracownicy-niszcza-firmy.html" TargetMode="External"/><Relationship Id="rId3" Type="http://schemas.openxmlformats.org/officeDocument/2006/relationships/hyperlink" Target="http://www.swietlicachelmek.pl/wp-content/uploads/2013/11/ksi%C4%85zka1.jpg" TargetMode="External"/><Relationship Id="rId7" Type="http://schemas.openxmlformats.org/officeDocument/2006/relationships/hyperlink" Target="https://opakowania.com.pl/oferta/mnv-maszyna-do-produkcji-workow-papierowych-547373.html" TargetMode="External"/><Relationship Id="rId12" Type="http://schemas.openxmlformats.org/officeDocument/2006/relationships/hyperlink" Target="http://paulooliveiramartins1967.blogspot.com/2012/11/unit-1-michigan-model.html" TargetMode="External"/><Relationship Id="rId2" Type="http://schemas.openxmlformats.org/officeDocument/2006/relationships/hyperlink" Target="http://zarzadzaniekapitalemludzkim.blox.pl/2013/07/Zarzadzanie-zasobami-ludzkimi-w-sposo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thorstream.com/Presentation/shafqalam-2099720-managment-mobilink/" TargetMode="External"/><Relationship Id="rId11" Type="http://schemas.openxmlformats.org/officeDocument/2006/relationships/hyperlink" Target="http://nextews.com/0f2f1818/" TargetMode="External"/><Relationship Id="rId5" Type="http://schemas.openxmlformats.org/officeDocument/2006/relationships/hyperlink" Target="http://www.piast.neostrada.pl/strona22.html" TargetMode="External"/><Relationship Id="rId15" Type="http://schemas.openxmlformats.org/officeDocument/2006/relationships/hyperlink" Target="http://www.praca.egospodarka.pl/135042,Wynagrodzenia-pracownikow-produkcyjnych-Jakie-stawki-i-premie,1,55,1.html" TargetMode="External"/><Relationship Id="rId10" Type="http://schemas.openxmlformats.org/officeDocument/2006/relationships/hyperlink" Target="https://www.flickr.com/photos/lucgaloppin/6077586841" TargetMode="External"/><Relationship Id="rId4" Type="http://schemas.openxmlformats.org/officeDocument/2006/relationships/hyperlink" Target="http://virtualacademy.pl/blog/2015/03/10/zarzadzanie-zmiana/" TargetMode="External"/><Relationship Id="rId9" Type="http://schemas.openxmlformats.org/officeDocument/2006/relationships/hyperlink" Target="https://library.stevens.edu/archives/special-collections/fwtaylorcollection" TargetMode="External"/><Relationship Id="rId14" Type="http://schemas.openxmlformats.org/officeDocument/2006/relationships/hyperlink" Target="https://m.interia.pl/biznes/news,197213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229600" cy="1470025"/>
          </a:xfrm>
        </p:spPr>
        <p:txBody>
          <a:bodyPr>
            <a:normAutofit/>
          </a:bodyPr>
          <a:lstStyle/>
          <a:p>
            <a:r>
              <a:rPr lang="pl-PL" sz="3600" dirty="0"/>
              <a:t>HUMAN RESOURCE </a:t>
            </a:r>
            <a:r>
              <a:rPr lang="pl-PL" sz="3600"/>
              <a:t>MANAGEMENT </a:t>
            </a:r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5720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dtytuł 4">
            <a:extLst>
              <a:ext uri="{FF2B5EF4-FFF2-40B4-BE49-F238E27FC236}">
                <a16:creationId xmlns="" xmlns:a16="http://schemas.microsoft.com/office/drawing/2014/main" id="{EE9A3F42-FE65-40FA-8BEB-9778BDE72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268" y="4163683"/>
            <a:ext cx="6400800" cy="766314"/>
          </a:xfrm>
        </p:spPr>
        <p:txBody>
          <a:bodyPr anchor="t">
            <a:normAutofit/>
          </a:bodyPr>
          <a:lstStyle/>
          <a:p>
            <a:r>
              <a:rPr lang="pl-PL" sz="3600" dirty="0" err="1"/>
              <a:t>Lecture</a:t>
            </a:r>
            <a:r>
              <a:rPr lang="pl-PL" sz="3600" dirty="0"/>
              <a:t> No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rgbClr val="FFC000"/>
                </a:solidFill>
              </a:rPr>
              <a:t>History</a:t>
            </a:r>
            <a:r>
              <a:rPr lang="pl-PL" b="1" dirty="0">
                <a:solidFill>
                  <a:srgbClr val="FFC000"/>
                </a:solidFill>
              </a:rPr>
              <a:t> of Human 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b="1" dirty="0" err="1">
                <a:solidFill>
                  <a:srgbClr val="FFC000"/>
                </a:solidFill>
              </a:rPr>
              <a:t>Resource</a:t>
            </a:r>
            <a:r>
              <a:rPr lang="pl-PL" b="1" dirty="0">
                <a:solidFill>
                  <a:srgbClr val="FFC000"/>
                </a:solidFill>
              </a:rPr>
              <a:t> Management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4789512"/>
          </a:xfrm>
        </p:spPr>
        <p:txBody>
          <a:bodyPr vert="horz" anchor="t">
            <a:normAutofit lnSpcReduction="10000"/>
          </a:bodyPr>
          <a:lstStyle/>
          <a:p>
            <a:r>
              <a:rPr lang="pl-PL" err="1"/>
              <a:t>Classical</a:t>
            </a:r>
            <a:r>
              <a:rPr lang="pl-PL" dirty="0"/>
              <a:t> </a:t>
            </a:r>
            <a:r>
              <a:rPr lang="pl-PL" err="1"/>
              <a:t>school</a:t>
            </a:r>
            <a:r>
              <a:rPr lang="pl-PL" dirty="0"/>
              <a:t> of management – </a:t>
            </a:r>
            <a:r>
              <a:rPr lang="pl-PL" err="1"/>
              <a:t>administrative</a:t>
            </a:r>
            <a:r>
              <a:rPr lang="pl-PL" dirty="0"/>
              <a:t> </a:t>
            </a:r>
            <a:r>
              <a:rPr lang="pl-PL" err="1"/>
              <a:t>direction</a:t>
            </a:r>
            <a:r>
              <a:rPr lang="pl-PL" dirty="0"/>
              <a:t> (1920-1950 </a:t>
            </a:r>
            <a:r>
              <a:rPr lang="pl-PL" err="1"/>
              <a:t>e.g</a:t>
            </a:r>
            <a:r>
              <a:rPr lang="pl-PL" dirty="0"/>
              <a:t>. M. Weber, H. </a:t>
            </a:r>
            <a:r>
              <a:rPr lang="pl-PL" err="1"/>
              <a:t>Fayol</a:t>
            </a:r>
            <a:r>
              <a:rPr lang="pl-PL" dirty="0"/>
              <a:t>, </a:t>
            </a:r>
            <a:r>
              <a:rPr lang="pl-PL" err="1"/>
              <a:t>they</a:t>
            </a:r>
            <a:r>
              <a:rPr lang="pl-PL" dirty="0"/>
              <a:t> </a:t>
            </a:r>
            <a:r>
              <a:rPr lang="pl-PL" err="1"/>
              <a:t>dealt</a:t>
            </a:r>
            <a:r>
              <a:rPr lang="pl-PL" dirty="0"/>
              <a:t> </a:t>
            </a:r>
            <a:r>
              <a:rPr lang="pl-PL" err="1"/>
              <a:t>only</a:t>
            </a:r>
            <a:r>
              <a:rPr lang="pl-PL" dirty="0"/>
              <a:t> </a:t>
            </a:r>
            <a:r>
              <a:rPr lang="pl-PL" err="1"/>
              <a:t>indirectly</a:t>
            </a:r>
            <a:r>
              <a:rPr lang="pl-PL" dirty="0"/>
              <a:t> with </a:t>
            </a:r>
            <a:r>
              <a:rPr lang="pl-PL" err="1"/>
              <a:t>human</a:t>
            </a:r>
            <a:r>
              <a:rPr lang="pl-PL" dirty="0"/>
              <a:t> </a:t>
            </a:r>
            <a:r>
              <a:rPr lang="pl-PL" err="1"/>
              <a:t>resouces</a:t>
            </a:r>
            <a:r>
              <a:rPr lang="pl-PL" dirty="0"/>
              <a:t>). </a:t>
            </a:r>
          </a:p>
          <a:p>
            <a:r>
              <a:rPr lang="pl-PL" dirty="0"/>
              <a:t>M. Weber </a:t>
            </a:r>
            <a:r>
              <a:rPr lang="pl-PL" err="1"/>
              <a:t>costructed</a:t>
            </a:r>
            <a:r>
              <a:rPr lang="pl-PL" dirty="0"/>
              <a:t> a model of </a:t>
            </a:r>
            <a:r>
              <a:rPr lang="pl-PL" err="1"/>
              <a:t>bureaucrracy</a:t>
            </a:r>
            <a:r>
              <a:rPr lang="pl-PL" dirty="0"/>
              <a:t> </a:t>
            </a:r>
            <a:r>
              <a:rPr lang="pl-PL" err="1"/>
              <a:t>which</a:t>
            </a:r>
            <a:r>
              <a:rPr lang="pl-PL" dirty="0"/>
              <a:t> was the </a:t>
            </a:r>
            <a:r>
              <a:rPr lang="pl-PL" err="1"/>
              <a:t>ideal</a:t>
            </a:r>
            <a:r>
              <a:rPr lang="pl-PL" dirty="0"/>
              <a:t> </a:t>
            </a:r>
            <a:r>
              <a:rPr lang="pl-PL" err="1"/>
              <a:t>type</a:t>
            </a:r>
            <a:r>
              <a:rPr lang="pl-PL" dirty="0"/>
              <a:t> for </a:t>
            </a:r>
            <a:r>
              <a:rPr lang="pl-PL" err="1"/>
              <a:t>him</a:t>
            </a:r>
            <a:r>
              <a:rPr lang="pl-PL" dirty="0"/>
              <a:t> . </a:t>
            </a:r>
          </a:p>
          <a:p>
            <a:pPr lvl="1"/>
            <a:r>
              <a:rPr lang="pl-PL" dirty="0" err="1"/>
              <a:t>Along</a:t>
            </a:r>
            <a:r>
              <a:rPr lang="pl-PL" dirty="0"/>
              <a:t> with </a:t>
            </a:r>
            <a:r>
              <a:rPr lang="pl-PL" dirty="0" err="1"/>
              <a:t>Émile</a:t>
            </a:r>
            <a:r>
              <a:rPr lang="pl-PL" dirty="0"/>
              <a:t> Durkheim and Karl Marx</a:t>
            </a:r>
          </a:p>
          <a:p>
            <a:pPr marL="320040" lvl="1" indent="0">
              <a:buNone/>
            </a:pPr>
            <a:r>
              <a:rPr lang="pl-PL" dirty="0"/>
              <a:t>     he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regarded</a:t>
            </a:r>
            <a:r>
              <a:rPr lang="pl-PL" dirty="0"/>
              <a:t> as </a:t>
            </a:r>
            <a:r>
              <a:rPr lang="pl-PL" dirty="0" err="1"/>
              <a:t>founder</a:t>
            </a:r>
            <a:r>
              <a:rPr lang="pl-PL" dirty="0"/>
              <a:t> of </a:t>
            </a:r>
            <a:r>
              <a:rPr lang="pl-PL" dirty="0" err="1"/>
              <a:t>sociology</a:t>
            </a:r>
          </a:p>
          <a:p>
            <a:pPr marL="0" indent="0">
              <a:buNone/>
            </a:pPr>
            <a:r>
              <a:rPr lang="pl-PL" sz="2000" dirty="0"/>
              <a:t>    </a:t>
            </a:r>
          </a:p>
          <a:p>
            <a:endParaRPr lang="pl-PL" sz="20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sz="2000" dirty="0"/>
              <a:t>                                                                                                                  </a:t>
            </a:r>
            <a:r>
              <a:rPr lang="pl-PL" sz="2000" dirty="0" err="1"/>
              <a:t>M.Weber</a:t>
            </a:r>
            <a:endParaRPr lang="pl-PL" dirty="0" err="1"/>
          </a:p>
        </p:txBody>
      </p:sp>
      <p:pic>
        <p:nvPicPr>
          <p:cNvPr id="3074" name="Picture 2" descr="C:\Users\j.mielczarek\Desktop\ArticleWe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39" y="3301399"/>
            <a:ext cx="1557949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852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rgbClr val="C00000"/>
                </a:solidFill>
              </a:rPr>
              <a:t>History</a:t>
            </a:r>
            <a:r>
              <a:rPr lang="pl-PL" b="1" dirty="0">
                <a:solidFill>
                  <a:srgbClr val="C00000"/>
                </a:solidFill>
              </a:rPr>
              <a:t> of </a:t>
            </a:r>
            <a:r>
              <a:rPr lang="pl-PL" b="1" dirty="0" err="1">
                <a:solidFill>
                  <a:srgbClr val="C00000"/>
                </a:solidFill>
              </a:rPr>
              <a:t>Human</a:t>
            </a:r>
            <a:r>
              <a:rPr lang="pl-PL" b="1" dirty="0">
                <a:solidFill>
                  <a:srgbClr val="C00000"/>
                </a:solidFill>
              </a:rPr>
              <a:t>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 err="1">
                <a:solidFill>
                  <a:srgbClr val="C00000"/>
                </a:solidFill>
              </a:rPr>
              <a:t>Resource</a:t>
            </a:r>
            <a:r>
              <a:rPr lang="pl-PL" b="1" dirty="0">
                <a:solidFill>
                  <a:srgbClr val="C00000"/>
                </a:solidFill>
              </a:rPr>
              <a:t> Management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838720"/>
          </a:xfrm>
        </p:spPr>
        <p:txBody>
          <a:bodyPr vert="horz" anchor="t">
            <a:normAutofit fontScale="92500" lnSpcReduction="10000"/>
          </a:bodyPr>
          <a:lstStyle/>
          <a:p>
            <a:endParaRPr lang="pl-PL" dirty="0"/>
          </a:p>
          <a:p>
            <a:pPr>
              <a:buNone/>
            </a:pPr>
            <a:r>
              <a:rPr lang="pl-PL" dirty="0"/>
              <a:t>   </a:t>
            </a:r>
            <a:r>
              <a:rPr lang="en-US" u="sng" dirty="0"/>
              <a:t>Classical school of management </a:t>
            </a:r>
            <a:r>
              <a:rPr lang="pl-PL" u="sng" dirty="0"/>
              <a:t> ( 1920-1950) </a:t>
            </a:r>
            <a:r>
              <a:rPr lang="pl-PL" dirty="0" err="1"/>
              <a:t>e.g</a:t>
            </a:r>
            <a:r>
              <a:rPr lang="en-US" dirty="0"/>
              <a:t>. H. Fayol, M. Weber they dealt with human resources only indirect</a:t>
            </a:r>
            <a:r>
              <a:rPr lang="pl-PL" dirty="0" err="1"/>
              <a:t>ly</a:t>
            </a:r>
            <a:r>
              <a:rPr lang="en-US" dirty="0"/>
              <a:t>. </a:t>
            </a: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    </a:t>
            </a:r>
            <a:r>
              <a:rPr lang="en-US" dirty="0"/>
              <a:t>This shows Fayol's 14 principles which indicated the authority, division of labor, </a:t>
            </a: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responsibility</a:t>
            </a:r>
            <a:r>
              <a:rPr lang="pl-PL" dirty="0"/>
              <a:t>, </a:t>
            </a:r>
            <a:r>
              <a:rPr lang="pl-PL" dirty="0" err="1"/>
              <a:t>discipline</a:t>
            </a:r>
            <a:r>
              <a:rPr lang="pl-PL" dirty="0"/>
              <a:t>, </a:t>
            </a:r>
            <a:r>
              <a:rPr lang="pl-PL" dirty="0" err="1"/>
              <a:t>salary</a:t>
            </a:r>
            <a:r>
              <a:rPr lang="pl-PL" dirty="0"/>
              <a:t> </a:t>
            </a:r>
            <a:r>
              <a:rPr lang="en-US" dirty="0"/>
              <a:t>etc.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>
              <a:buNone/>
            </a:pPr>
            <a:r>
              <a:rPr lang="pl-PL" sz="1200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lang="en-US" sz="1200" dirty="0"/>
              <a:t>H. Fayol</a:t>
            </a:r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 descr="C:\Users\Tysia\Desktop\henri-fayol-toolsher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714752"/>
            <a:ext cx="1721040" cy="21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Manager's</a:t>
            </a:r>
            <a:r>
              <a:rPr lang="pl-PL" dirty="0"/>
              <a:t> </a:t>
            </a:r>
            <a:r>
              <a:rPr lang="pl-PL" dirty="0" err="1"/>
              <a:t>competences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536150930"/>
              </p:ext>
            </p:extLst>
          </p:nvPr>
        </p:nvGraphicFramePr>
        <p:xfrm>
          <a:off x="373811" y="1998452"/>
          <a:ext cx="8425828" cy="452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6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064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622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/>
                      </a:r>
                      <a:br>
                        <a:rPr lang="pl-PL" dirty="0"/>
                      </a:br>
                      <a:r>
                        <a:rPr kumimoji="0" lang="pl-PL" b="0" i="0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kumimoji="0" lang="pl-PL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kumimoji="0" lang="pl-PL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medium </a:t>
                      </a:r>
                      <a:r>
                        <a:rPr kumimoji="0" lang="pl-PL" b="0" i="0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</a:t>
                      </a:r>
                      <a:r>
                        <a:rPr lang="pl-PL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pl-PL" b="0" i="0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  <a:r>
                        <a:rPr kumimoji="0" lang="pl-PL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</a:t>
                      </a: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4482">
                <a:tc>
                  <a:txBody>
                    <a:bodyPr/>
                    <a:lstStyle/>
                    <a:p>
                      <a:r>
                        <a:rPr lang="pl-PL" b="1" err="1"/>
                        <a:t>Administrative</a:t>
                      </a:r>
                      <a:r>
                        <a:rPr lang="pl-PL" b="1" dirty="0"/>
                        <a:t> </a:t>
                      </a:r>
                      <a:r>
                        <a:rPr lang="pl-PL" b="1" err="1"/>
                        <a:t>skills</a:t>
                      </a:r>
                      <a:r>
                        <a:rPr lang="pl-PL" b="1" dirty="0"/>
                        <a:t>/</a:t>
                      </a:r>
                      <a:r>
                        <a:rPr lang="pl-PL" b="1" err="1"/>
                        <a:t>talents</a:t>
                      </a:r>
                      <a:endParaRPr lang="pl-P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4482">
                <a:tc>
                  <a:txBody>
                    <a:bodyPr/>
                    <a:lstStyle/>
                    <a:p>
                      <a:r>
                        <a:rPr lang="pl-PL" b="1" dirty="0"/>
                        <a:t>Technical </a:t>
                      </a:r>
                      <a:r>
                        <a:rPr lang="pl-PL" b="1" err="1"/>
                        <a:t>skills</a:t>
                      </a:r>
                      <a:r>
                        <a:rPr lang="pl-PL" b="1" dirty="0"/>
                        <a:t>/</a:t>
                      </a:r>
                      <a:r>
                        <a:rPr lang="pl-PL" b="1" err="1"/>
                        <a:t>talents</a:t>
                      </a:r>
                      <a:endParaRPr lang="pl-PL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340">
                <a:tc>
                  <a:txBody>
                    <a:bodyPr/>
                    <a:lstStyle/>
                    <a:p>
                      <a:r>
                        <a:rPr lang="pl-PL" dirty="0"/>
                        <a:t>Trade </a:t>
                      </a:r>
                      <a:r>
                        <a:rPr lang="pl-PL" err="1"/>
                        <a:t>skills</a:t>
                      </a:r>
                      <a:r>
                        <a:rPr lang="pl-PL" dirty="0"/>
                        <a:t>/</a:t>
                      </a:r>
                      <a:r>
                        <a:rPr lang="pl-PL" err="1"/>
                        <a:t>talents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1993">
                <a:tc>
                  <a:txBody>
                    <a:bodyPr/>
                    <a:lstStyle/>
                    <a:p>
                      <a:r>
                        <a:rPr lang="pl-PL" err="1"/>
                        <a:t>Others</a:t>
                      </a:r>
                      <a:r>
                        <a:rPr lang="pl-PL" dirty="0"/>
                        <a:t>: </a:t>
                      </a:r>
                      <a:br>
                        <a:rPr lang="pl-PL" dirty="0"/>
                      </a:b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and </a:t>
                      </a:r>
                      <a:r>
                        <a:rPr kumimoji="0" lang="pl-PL" b="0" i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pl-PL" b="0" i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talents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rgbClr val="FFC000"/>
                </a:solidFill>
              </a:rPr>
              <a:t>History</a:t>
            </a:r>
            <a:r>
              <a:rPr lang="pl-PL" b="1" dirty="0">
                <a:solidFill>
                  <a:srgbClr val="FFC000"/>
                </a:solidFill>
              </a:rPr>
              <a:t> of </a:t>
            </a:r>
            <a:r>
              <a:rPr lang="pl-PL" b="1" dirty="0" err="1">
                <a:solidFill>
                  <a:srgbClr val="FFC000"/>
                </a:solidFill>
              </a:rPr>
              <a:t>Human</a:t>
            </a:r>
            <a:r>
              <a:rPr lang="pl-PL" b="1" dirty="0">
                <a:solidFill>
                  <a:srgbClr val="FFC000"/>
                </a:solidFill>
              </a:rPr>
              <a:t> </a:t>
            </a:r>
            <a:br>
              <a:rPr lang="pl-PL" b="1" dirty="0">
                <a:solidFill>
                  <a:srgbClr val="FFC000"/>
                </a:solidFill>
              </a:rPr>
            </a:br>
            <a:r>
              <a:rPr lang="pl-PL" b="1" dirty="0" err="1">
                <a:solidFill>
                  <a:srgbClr val="FFC000"/>
                </a:solidFill>
              </a:rPr>
              <a:t>Resource</a:t>
            </a:r>
            <a:r>
              <a:rPr lang="pl-PL" b="1" dirty="0">
                <a:solidFill>
                  <a:srgbClr val="FFC000"/>
                </a:solidFill>
              </a:rPr>
              <a:t> Management 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28662" y="1500174"/>
            <a:ext cx="7772400" cy="4572000"/>
          </a:xfrm>
        </p:spPr>
        <p:txBody>
          <a:bodyPr vert="horz" anchor="t">
            <a:normAutofit lnSpcReduction="10000"/>
          </a:bodyPr>
          <a:lstStyle/>
          <a:p>
            <a:endParaRPr lang="pl-PL" dirty="0"/>
          </a:p>
          <a:p>
            <a:pPr algn="just"/>
            <a:r>
              <a:rPr lang="en-US" b="1" u="sng" dirty="0"/>
              <a:t>School of interpersonal relations </a:t>
            </a:r>
            <a:r>
              <a:rPr lang="pl-PL" b="1" u="sng" dirty="0"/>
              <a:t>1930-1950 </a:t>
            </a:r>
            <a:r>
              <a:rPr lang="en-US" dirty="0"/>
              <a:t>(E.</a:t>
            </a:r>
            <a:r>
              <a:rPr lang="pl-PL" dirty="0"/>
              <a:t> </a:t>
            </a:r>
            <a:r>
              <a:rPr lang="en-US" dirty="0"/>
              <a:t>Mayo, F.J. Roethlisberger</a:t>
            </a:r>
            <a:r>
              <a:rPr lang="pl-PL" dirty="0"/>
              <a:t>) </a:t>
            </a:r>
            <a:r>
              <a:rPr lang="en-US" dirty="0"/>
              <a:t>conducted </a:t>
            </a:r>
            <a:r>
              <a:rPr lang="pl-PL" dirty="0"/>
              <a:t>            			</a:t>
            </a:r>
            <a:r>
              <a:rPr lang="en-US" dirty="0"/>
              <a:t>research on the</a:t>
            </a:r>
            <a:r>
              <a:rPr lang="pl-PL" dirty="0"/>
              <a:t> </a:t>
            </a:r>
            <a:r>
              <a:rPr lang="en-US" dirty="0"/>
              <a:t>impact of work </a:t>
            </a:r>
            <a:r>
              <a:rPr lang="pl-PL" dirty="0"/>
              <a:t>			</a:t>
            </a:r>
            <a:r>
              <a:rPr lang="en-US" dirty="0"/>
              <a:t>organization and an adequate </a:t>
            </a:r>
            <a:r>
              <a:rPr lang="pl-PL" dirty="0"/>
              <a:t>				</a:t>
            </a:r>
            <a:r>
              <a:rPr lang="en-US" dirty="0"/>
              <a:t>pay on the increase</a:t>
            </a:r>
            <a:r>
              <a:rPr lang="pl-PL" dirty="0"/>
              <a:t> </a:t>
            </a:r>
            <a:r>
              <a:rPr lang="en-US" dirty="0"/>
              <a:t>in pay </a:t>
            </a:r>
            <a:r>
              <a:rPr lang="pl-PL" dirty="0"/>
              <a:t>				</a:t>
            </a:r>
            <a:r>
              <a:rPr lang="en-US" dirty="0"/>
              <a:t>productivity. </a:t>
            </a:r>
            <a:r>
              <a:rPr lang="en-US" b="1" dirty="0"/>
              <a:t>Some factors, for </a:t>
            </a:r>
            <a:r>
              <a:rPr lang="pl-PL" b="1" dirty="0"/>
              <a:t>			</a:t>
            </a:r>
            <a:r>
              <a:rPr lang="en-US" b="1" dirty="0"/>
              <a:t>example, </a:t>
            </a:r>
            <a:r>
              <a:rPr lang="pl-PL" b="1" err="1"/>
              <a:t>relation</a:t>
            </a:r>
            <a:r>
              <a:rPr lang="pl-PL" b="1" dirty="0"/>
              <a:t> </a:t>
            </a:r>
            <a:r>
              <a:rPr lang="en-US" b="1" dirty="0"/>
              <a:t>between </a:t>
            </a:r>
            <a:r>
              <a:rPr lang="pl-PL" dirty="0"/>
              <a:t>				</a:t>
            </a:r>
            <a:r>
              <a:rPr lang="en-US" dirty="0"/>
              <a:t>employees may have more</a:t>
            </a:r>
            <a:r>
              <a:rPr lang="pl-PL" dirty="0"/>
              <a:t> 		</a:t>
            </a:r>
            <a:r>
              <a:rPr lang="pl-PL" sz="2000" dirty="0"/>
              <a:t>E. </a:t>
            </a:r>
            <a:r>
              <a:rPr lang="pl-PL" sz="2000" err="1"/>
              <a:t>Mayo</a:t>
            </a:r>
            <a:r>
              <a:rPr lang="pl-PL" dirty="0"/>
              <a:t>		i</a:t>
            </a:r>
            <a:r>
              <a:rPr lang="en-US" err="1"/>
              <a:t>mpact</a:t>
            </a:r>
            <a:r>
              <a:rPr lang="en-US" dirty="0"/>
              <a:t> on the employee </a:t>
            </a:r>
            <a:r>
              <a:rPr lang="pl-PL" dirty="0"/>
              <a:t>		</a:t>
            </a:r>
            <a:r>
              <a:rPr lang="pl-PL" sz="1200" dirty="0"/>
              <a:t>                      			</a:t>
            </a:r>
            <a:r>
              <a:rPr lang="en-US" dirty="0"/>
              <a:t>than financial factors</a:t>
            </a:r>
            <a:endParaRPr lang="pl-PL" dirty="0"/>
          </a:p>
        </p:txBody>
      </p:sp>
      <p:pic>
        <p:nvPicPr>
          <p:cNvPr id="4" name="Obraz 3" descr="C:\Users\Tysia\Desktop\Elton-May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14620"/>
            <a:ext cx="1544227" cy="208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History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Human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pl-P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 err="1">
                <a:solidFill>
                  <a:schemeClr val="accent1">
                    <a:lumMod val="75000"/>
                  </a:schemeClr>
                </a:solidFill>
              </a:rPr>
              <a:t>Resource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Management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pl-PL" dirty="0"/>
          </a:p>
          <a:p>
            <a:pPr algn="just">
              <a:buNone/>
            </a:pPr>
            <a:r>
              <a:rPr lang="pl-PL" dirty="0"/>
              <a:t>   </a:t>
            </a:r>
            <a:r>
              <a:rPr lang="en-US" dirty="0"/>
              <a:t>The Behavioral School (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en-US" dirty="0"/>
              <a:t>1950s) continued and changed the achievements of the school of interpersonal relations</a:t>
            </a:r>
            <a:r>
              <a:rPr lang="pl-PL" dirty="0"/>
              <a:t> </a:t>
            </a:r>
            <a:r>
              <a:rPr lang="en-US" dirty="0"/>
              <a:t>(Ch. </a:t>
            </a:r>
            <a:r>
              <a:rPr lang="en-US" dirty="0" err="1"/>
              <a:t>Argiris</a:t>
            </a:r>
            <a:r>
              <a:rPr lang="en-US" dirty="0"/>
              <a:t>, R. </a:t>
            </a:r>
            <a:r>
              <a:rPr lang="en-US" dirty="0" err="1"/>
              <a:t>Likert</a:t>
            </a:r>
            <a:r>
              <a:rPr lang="en-US" dirty="0"/>
              <a:t>, and Mc </a:t>
            </a:r>
            <a:r>
              <a:rPr lang="en-US" dirty="0" err="1"/>
              <a:t>Gregor</a:t>
            </a:r>
            <a:r>
              <a:rPr lang="en-US" dirty="0"/>
              <a:t>). They investigated tensions between traditional organizational structures and the individual needs of employees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B050"/>
                </a:solidFill>
              </a:rPr>
              <a:t/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b="1" dirty="0" err="1">
                <a:solidFill>
                  <a:srgbClr val="00B050"/>
                </a:solidFill>
              </a:rPr>
              <a:t>History</a:t>
            </a:r>
            <a:r>
              <a:rPr lang="pl-PL" b="1" dirty="0">
                <a:solidFill>
                  <a:srgbClr val="00B050"/>
                </a:solidFill>
              </a:rPr>
              <a:t> of </a:t>
            </a:r>
            <a:r>
              <a:rPr lang="pl-PL" b="1" dirty="0" err="1">
                <a:solidFill>
                  <a:srgbClr val="00B050"/>
                </a:solidFill>
              </a:rPr>
              <a:t>Human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 err="1">
                <a:solidFill>
                  <a:srgbClr val="00B050"/>
                </a:solidFill>
              </a:rPr>
              <a:t>Resource</a:t>
            </a:r>
            <a:r>
              <a:rPr lang="pl-PL" b="1" dirty="0">
                <a:solidFill>
                  <a:srgbClr val="00B050"/>
                </a:solidFill>
              </a:rPr>
              <a:t> Management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resource</a:t>
            </a:r>
            <a:r>
              <a:rPr lang="pl-PL" dirty="0"/>
              <a:t> development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second</a:t>
            </a:r>
            <a:r>
              <a:rPr lang="pl-PL" dirty="0"/>
              <a:t> war: </a:t>
            </a:r>
            <a:r>
              <a:rPr lang="en-US" dirty="0"/>
              <a:t>There are important issues related to the protection of work, humanization of work or employee participation and their work organization</a:t>
            </a:r>
            <a:endParaRPr lang="pl-PL" dirty="0"/>
          </a:p>
          <a:p>
            <a:pPr algn="just"/>
            <a:r>
              <a:rPr lang="pl-PL" dirty="0"/>
              <a:t> </a:t>
            </a:r>
            <a:r>
              <a:rPr lang="en-US" dirty="0"/>
              <a:t>The image of the employee changes - attention is paid to the employee's potential, its development.</a:t>
            </a:r>
            <a:endParaRPr lang="pl-PL" dirty="0"/>
          </a:p>
          <a:p>
            <a:pPr algn="just">
              <a:buNone/>
            </a:pPr>
            <a:r>
              <a:rPr lang="en-US" dirty="0"/>
              <a:t>. 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rgbClr val="FF0000"/>
                </a:solidFill>
              </a:rPr>
              <a:t>History</a:t>
            </a:r>
            <a:r>
              <a:rPr lang="pl-PL" b="1" dirty="0">
                <a:solidFill>
                  <a:srgbClr val="FF0000"/>
                </a:solidFill>
              </a:rPr>
              <a:t> of Human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 err="1">
                <a:solidFill>
                  <a:srgbClr val="FF0000"/>
                </a:solidFill>
              </a:rPr>
              <a:t>Resource</a:t>
            </a:r>
            <a:r>
              <a:rPr lang="pl-PL" b="1" dirty="0">
                <a:solidFill>
                  <a:srgbClr val="FF0000"/>
                </a:solidFill>
              </a:rPr>
              <a:t> Management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         </a:t>
            </a:r>
            <a:r>
              <a:rPr lang="pl-PL" dirty="0" err="1"/>
              <a:t>Models</a:t>
            </a:r>
            <a:r>
              <a:rPr lang="pl-PL" dirty="0"/>
              <a:t> of </a:t>
            </a: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resource</a:t>
            </a:r>
            <a:r>
              <a:rPr lang="pl-PL" dirty="0"/>
              <a:t> management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Michigan  model                        Harvard model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771800" y="2276872"/>
            <a:ext cx="79208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6143636" y="2428868"/>
            <a:ext cx="1431776" cy="1287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4564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Michigan model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l-PL" dirty="0"/>
          </a:p>
          <a:p>
            <a:pPr algn="just"/>
            <a:r>
              <a:rPr lang="en-US" dirty="0"/>
              <a:t>This model would be described as ‘hard’ HRM because it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emphasises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treating employees as a means to achieving the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organisation’s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strategy</a:t>
            </a:r>
            <a:r>
              <a:rPr lang="en-US" dirty="0"/>
              <a:t>, as a </a:t>
            </a:r>
            <a:r>
              <a:rPr lang="en-US" dirty="0">
                <a:solidFill>
                  <a:srgbClr val="0070C0"/>
                </a:solidFill>
              </a:rPr>
              <a:t>resource that is used in a calculative and purely rational manner. </a:t>
            </a:r>
            <a:endParaRPr lang="pl-PL" dirty="0">
              <a:solidFill>
                <a:srgbClr val="0070C0"/>
              </a:solidFill>
            </a:endParaRPr>
          </a:p>
          <a:p>
            <a:pPr algn="just"/>
            <a:r>
              <a:rPr lang="en-US" dirty="0"/>
              <a:t>In this concept, the company's strategy is of paramount importance. 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35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C00000"/>
                </a:solidFill>
              </a:rPr>
              <a:t>Michigan model</a:t>
            </a:r>
          </a:p>
        </p:txBody>
      </p:sp>
      <p:pic>
        <p:nvPicPr>
          <p:cNvPr id="4" name="Symbol zastępczy zawartości 3" descr="C:\Users\j.mielczarek\Desktop\New Picture (3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45" y="1447800"/>
            <a:ext cx="443891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9385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2"/>
                </a:solidFill>
              </a:rPr>
              <a:t>Michigan model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en-US" dirty="0"/>
              <a:t>In this model, we distinguish four forms: 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_</a:t>
            </a:r>
            <a:r>
              <a:rPr lang="en-US" dirty="0"/>
              <a:t>e</a:t>
            </a:r>
            <a:r>
              <a:rPr lang="pl-PL" dirty="0"/>
              <a:t>_</a:t>
            </a:r>
            <a:r>
              <a:rPr lang="en-US" dirty="0"/>
              <a:t>e</a:t>
            </a:r>
            <a:r>
              <a:rPr lang="pl-PL" dirty="0"/>
              <a:t>_ _ _  _ </a:t>
            </a:r>
            <a:r>
              <a:rPr lang="en-US" dirty="0"/>
              <a:t>n, 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a _ _ r _ _ _ a _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r _ _ _ _d.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_ _ </a:t>
            </a:r>
            <a:r>
              <a:rPr lang="en-US" dirty="0"/>
              <a:t>v</a:t>
            </a:r>
            <a:r>
              <a:rPr lang="pl-PL" dirty="0"/>
              <a:t>_ _ o _m _ _ t </a:t>
            </a:r>
          </a:p>
        </p:txBody>
      </p:sp>
    </p:spTree>
    <p:extLst>
      <p:ext uri="{BB962C8B-B14F-4D97-AF65-F5344CB8AC3E}">
        <p14:creationId xmlns="" xmlns:p14="http://schemas.microsoft.com/office/powerpoint/2010/main" val="142440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1192ECA-86EA-4055-B880-4E9C2F17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Office hours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="" xmlns:a16="http://schemas.microsoft.com/office/drawing/2014/main" id="{E484319E-E32E-48DC-B45D-1A980CA8837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883845247"/>
              </p:ext>
            </p:extLst>
          </p:nvPr>
        </p:nvGraphicFramePr>
        <p:xfrm>
          <a:off x="914400" y="1419045"/>
          <a:ext cx="7772400" cy="497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6086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B0F0"/>
                </a:solidFill>
              </a:rPr>
              <a:t>Michigan model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this model, we distinguish four forms: 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s </a:t>
            </a:r>
            <a:r>
              <a:rPr lang="en-US" dirty="0"/>
              <a:t>e</a:t>
            </a:r>
            <a:r>
              <a:rPr lang="pl-PL" dirty="0"/>
              <a:t>_</a:t>
            </a:r>
            <a:r>
              <a:rPr lang="en-US" dirty="0"/>
              <a:t>e</a:t>
            </a:r>
            <a:r>
              <a:rPr lang="pl-PL" dirty="0"/>
              <a:t>_ t i _ </a:t>
            </a:r>
            <a:r>
              <a:rPr lang="en-US" dirty="0"/>
              <a:t>n, 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2400" dirty="0"/>
              <a:t>a p _ r _ _ s a 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r _ w a _d.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 _ </a:t>
            </a:r>
            <a:r>
              <a:rPr lang="en-US" dirty="0"/>
              <a:t>v</a:t>
            </a:r>
            <a:r>
              <a:rPr lang="pl-PL" dirty="0"/>
              <a:t> e _ o p m _ _ t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7806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Michigan model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 algn="just">
              <a:buNone/>
            </a:pPr>
            <a:r>
              <a:rPr lang="en-US" dirty="0"/>
              <a:t>In this model, we distinguish four forms: </a:t>
            </a:r>
            <a:endParaRPr lang="pl-PL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/>
              <a:t>SELECTION – </a:t>
            </a:r>
            <a:r>
              <a:rPr lang="pl-PL" err="1"/>
              <a:t>finding</a:t>
            </a:r>
            <a:r>
              <a:rPr lang="pl-PL" dirty="0"/>
              <a:t>  the most </a:t>
            </a:r>
            <a:r>
              <a:rPr lang="pl-PL" err="1"/>
              <a:t>suitable</a:t>
            </a:r>
            <a:r>
              <a:rPr lang="pl-PL" dirty="0"/>
              <a:t> </a:t>
            </a:r>
            <a:r>
              <a:rPr lang="pl-PL" err="1"/>
              <a:t>employees</a:t>
            </a:r>
            <a:r>
              <a:rPr lang="pl-PL" dirty="0"/>
              <a:t> </a:t>
            </a:r>
            <a:r>
              <a:rPr lang="pl-PL" err="1"/>
              <a:t>in</a:t>
            </a:r>
            <a:r>
              <a:rPr lang="pl-PL" dirty="0"/>
              <a:t> order to </a:t>
            </a:r>
            <a:r>
              <a:rPr lang="pl-PL" err="1"/>
              <a:t>meet</a:t>
            </a:r>
            <a:r>
              <a:rPr lang="pl-PL" dirty="0"/>
              <a:t> business </a:t>
            </a:r>
            <a:r>
              <a:rPr lang="pl-PL" err="1"/>
              <a:t>needs</a:t>
            </a:r>
            <a:endParaRPr lang="pl-PL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400" dirty="0"/>
              <a:t>APPRISAL – monitoring </a:t>
            </a:r>
            <a:r>
              <a:rPr lang="pl-PL" sz="2400" err="1"/>
              <a:t>perfomance</a:t>
            </a:r>
            <a:r>
              <a:rPr lang="pl-PL" sz="2400" dirty="0"/>
              <a:t> and </a:t>
            </a:r>
            <a:r>
              <a:rPr lang="pl-PL" sz="2400" err="1"/>
              <a:t>providing</a:t>
            </a:r>
            <a:r>
              <a:rPr lang="pl-PL" sz="2400" dirty="0"/>
              <a:t> feedback to </a:t>
            </a:r>
            <a:r>
              <a:rPr lang="pl-PL" sz="2400" err="1"/>
              <a:t>the</a:t>
            </a:r>
            <a:r>
              <a:rPr lang="pl-PL" sz="2400" dirty="0"/>
              <a:t> </a:t>
            </a:r>
            <a:r>
              <a:rPr lang="pl-PL" sz="2400" err="1"/>
              <a:t>organisation</a:t>
            </a:r>
            <a:r>
              <a:rPr lang="pl-PL" sz="2400" dirty="0"/>
              <a:t> and </a:t>
            </a:r>
            <a:r>
              <a:rPr lang="pl-PL" sz="2400" err="1"/>
              <a:t>its</a:t>
            </a:r>
            <a:r>
              <a:rPr lang="pl-PL" sz="2400" dirty="0"/>
              <a:t> </a:t>
            </a:r>
            <a:r>
              <a:rPr lang="pl-PL" sz="2400" err="1"/>
              <a:t>employment</a:t>
            </a:r>
            <a:endParaRPr lang="pl-PL" sz="240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/>
              <a:t>REWARD </a:t>
            </a:r>
            <a:r>
              <a:rPr lang="pl-PL" sz="2800" dirty="0"/>
              <a:t> –  ?</a:t>
            </a:r>
            <a:endParaRPr lang="pl-PL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/>
              <a:t>DEVELOPMENT – </a:t>
            </a:r>
            <a:r>
              <a:rPr lang="pl-PL" err="1"/>
              <a:t>evolving</a:t>
            </a:r>
            <a:r>
              <a:rPr lang="pl-PL" dirty="0"/>
              <a:t> the </a:t>
            </a:r>
            <a:r>
              <a:rPr lang="pl-PL" err="1"/>
              <a:t>skills</a:t>
            </a:r>
            <a:r>
              <a:rPr lang="pl-PL" dirty="0"/>
              <a:t>  and </a:t>
            </a:r>
            <a:r>
              <a:rPr lang="pl-PL" err="1"/>
              <a:t>knowledge</a:t>
            </a:r>
            <a:r>
              <a:rPr lang="pl-PL" dirty="0"/>
              <a:t> </a:t>
            </a:r>
            <a:r>
              <a:rPr lang="pl-PL" err="1"/>
              <a:t>required</a:t>
            </a:r>
            <a:r>
              <a:rPr lang="pl-PL" dirty="0"/>
              <a:t> to </a:t>
            </a:r>
            <a:r>
              <a:rPr lang="pl-PL" err="1"/>
              <a:t>meet</a:t>
            </a:r>
            <a:r>
              <a:rPr lang="pl-PL" dirty="0"/>
              <a:t> </a:t>
            </a:r>
            <a:r>
              <a:rPr lang="pl-PL" err="1"/>
              <a:t>buisness</a:t>
            </a:r>
            <a:r>
              <a:rPr lang="pl-PL" dirty="0"/>
              <a:t> </a:t>
            </a:r>
            <a:r>
              <a:rPr lang="pl-PL" err="1"/>
              <a:t>objectives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34709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Michigan model </a:t>
            </a:r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286990767"/>
              </p:ext>
            </p:extLst>
          </p:nvPr>
        </p:nvGraphicFramePr>
        <p:xfrm>
          <a:off x="107507" y="1196753"/>
          <a:ext cx="8784975" cy="58081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1737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SINGLE-PRODUCT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MULTI-DIVISIONAL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0557">
                <a:tc>
                  <a:txBody>
                    <a:bodyPr/>
                    <a:lstStyle/>
                    <a:p>
                      <a:r>
                        <a:rPr lang="pl-PL" sz="1600" b="1" dirty="0"/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its people on the basis of their </a:t>
                      </a:r>
                      <a:r>
                        <a:rPr lang="pl-PL" sz="1600" b="1" dirty="0"/>
                        <a:t>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err="1"/>
                        <a:t>systematic</a:t>
                      </a:r>
                      <a:r>
                        <a:rPr lang="pl-PL" sz="1600" baseline="0" dirty="0"/>
                        <a:t> and </a:t>
                      </a:r>
                      <a:r>
                        <a:rPr lang="pl-PL" sz="1600" baseline="0" dirty="0" err="1"/>
                        <a:t>according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both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functional</a:t>
                      </a:r>
                      <a:r>
                        <a:rPr lang="pl-PL" sz="1600" baseline="0" dirty="0"/>
                        <a:t> EXPIERIENCE  and </a:t>
                      </a:r>
                      <a:r>
                        <a:rPr lang="pl-PL" sz="1600" b="1" baseline="0" dirty="0"/>
                        <a:t>GENERAL MANAGMENT ABILITY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5558">
                <a:tc>
                  <a:txBody>
                    <a:bodyPr/>
                    <a:lstStyle/>
                    <a:p>
                      <a:r>
                        <a:rPr lang="pl-PL" sz="1600" b="1" dirty="0"/>
                        <a:t>APPRAISAL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aseline="0" dirty="0"/>
                        <a:t>  </a:t>
                      </a:r>
                      <a:r>
                        <a:rPr lang="pl-PL" sz="1600" b="1" baseline="0" dirty="0"/>
                        <a:t>INFORMAL, </a:t>
                      </a:r>
                      <a:r>
                        <a:rPr lang="pl-PL" sz="1600" baseline="0" dirty="0" err="1"/>
                        <a:t>administered</a:t>
                      </a:r>
                      <a:r>
                        <a:rPr lang="pl-PL" sz="1600" baseline="0" dirty="0"/>
                        <a:t> via </a:t>
                      </a:r>
                      <a:r>
                        <a:rPr lang="pl-PL" sz="1600" baseline="0" dirty="0" err="1"/>
                        <a:t>contact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FORMAL</a:t>
                      </a:r>
                      <a:r>
                        <a:rPr lang="pl-PL" sz="1600" dirty="0"/>
                        <a:t>,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impersonal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based</a:t>
                      </a:r>
                      <a:r>
                        <a:rPr lang="pl-PL" sz="1600" baseline="0" dirty="0"/>
                        <a:t> on </a:t>
                      </a:r>
                      <a:r>
                        <a:rPr lang="pl-PL" sz="1600" baseline="0" dirty="0" err="1"/>
                        <a:t>quantitative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criteria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such</a:t>
                      </a:r>
                      <a:r>
                        <a:rPr lang="pl-PL" sz="1600" baseline="0" dirty="0"/>
                        <a:t> as </a:t>
                      </a:r>
                      <a:r>
                        <a:rPr lang="pl-PL" sz="1600" baseline="0" dirty="0" err="1"/>
                        <a:t>productivity</a:t>
                      </a:r>
                      <a:r>
                        <a:rPr lang="pl-PL" sz="1600" baseline="0" dirty="0"/>
                        <a:t> and return on investment and on </a:t>
                      </a:r>
                      <a:r>
                        <a:rPr lang="pl-PL" sz="1600" baseline="0" dirty="0" err="1"/>
                        <a:t>qualitative</a:t>
                      </a:r>
                      <a:r>
                        <a:rPr lang="pl-PL" sz="1600" baseline="0" dirty="0"/>
                        <a:t>, </a:t>
                      </a:r>
                      <a:r>
                        <a:rPr lang="pl-PL" sz="1600" baseline="0" dirty="0" err="1"/>
                        <a:t>subjective</a:t>
                      </a:r>
                      <a:r>
                        <a:rPr lang="pl-PL" sz="1600" baseline="0" dirty="0"/>
                        <a:t>, </a:t>
                      </a:r>
                      <a:r>
                        <a:rPr lang="pl-PL" sz="1600" baseline="0" dirty="0" err="1"/>
                        <a:t>judgments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about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individual</a:t>
                      </a:r>
                      <a:r>
                        <a:rPr lang="pl-PL" sz="1600" baseline="0" dirty="0"/>
                        <a:t> performance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1054">
                <a:tc>
                  <a:txBody>
                    <a:bodyPr/>
                    <a:lstStyle/>
                    <a:p>
                      <a:r>
                        <a:rPr lang="pl-PL" sz="1600" b="1" dirty="0"/>
                        <a:t>REWARDS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UNSYSTEMATIC</a:t>
                      </a:r>
                      <a:r>
                        <a:rPr lang="pl-PL" sz="1600" b="1" baseline="0" dirty="0"/>
                        <a:t> </a:t>
                      </a:r>
                      <a:r>
                        <a:rPr lang="en-US" sz="1600" b="0" dirty="0"/>
                        <a:t>across the function and employee development </a:t>
                      </a:r>
                      <a:endParaRPr lang="pl-P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SYSTEMATIC</a:t>
                      </a:r>
                      <a:r>
                        <a:rPr lang="pl-PL" sz="1600" b="1" baseline="0" dirty="0"/>
                        <a:t> </a:t>
                      </a:r>
                      <a:r>
                        <a:rPr lang="pl-PL" sz="1600" b="0" baseline="0" dirty="0" err="1"/>
                        <a:t>r</a:t>
                      </a:r>
                      <a:r>
                        <a:rPr lang="pl-PL" sz="1600" dirty="0" err="1"/>
                        <a:t>eward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contribution</a:t>
                      </a:r>
                      <a:r>
                        <a:rPr lang="pl-PL" sz="1600" dirty="0"/>
                        <a:t> to be </a:t>
                      </a:r>
                      <a:r>
                        <a:rPr lang="pl-PL" sz="1600" dirty="0" err="1"/>
                        <a:t>diversification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trategy</a:t>
                      </a:r>
                      <a:r>
                        <a:rPr lang="pl-PL" sz="1600" dirty="0"/>
                        <a:t>,</a:t>
                      </a:r>
                      <a:r>
                        <a:rPr lang="pl-PL" sz="1600" baseline="0" dirty="0"/>
                        <a:t> and </a:t>
                      </a:r>
                      <a:r>
                        <a:rPr lang="pl-PL" sz="1600" baseline="0" dirty="0" err="1"/>
                        <a:t>it’s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likely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that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bonuses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would</a:t>
                      </a:r>
                      <a:r>
                        <a:rPr lang="pl-PL" sz="1600" baseline="0" dirty="0"/>
                        <a:t> be </a:t>
                      </a:r>
                      <a:r>
                        <a:rPr lang="pl-PL" sz="1600" baseline="0" dirty="0" err="1"/>
                        <a:t>granted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according</a:t>
                      </a:r>
                      <a:r>
                        <a:rPr lang="pl-PL" sz="1600" baseline="0" dirty="0"/>
                        <a:t> to </a:t>
                      </a:r>
                      <a:r>
                        <a:rPr lang="pl-PL" sz="1600" baseline="0" dirty="0" err="1"/>
                        <a:t>achievment</a:t>
                      </a:r>
                      <a:r>
                        <a:rPr lang="pl-PL" sz="1600" baseline="0" dirty="0"/>
                        <a:t> of </a:t>
                      </a:r>
                      <a:r>
                        <a:rPr lang="pl-PL" sz="1600" baseline="0" dirty="0" err="1"/>
                        <a:t>profitabilility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baseline="0" dirty="0" err="1"/>
                        <a:t>targets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9685">
                <a:tc>
                  <a:txBody>
                    <a:bodyPr/>
                    <a:lstStyle/>
                    <a:p>
                      <a:r>
                        <a:rPr lang="pl-PL" sz="1600" b="1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will be limited primarily to the </a:t>
                      </a:r>
                      <a:r>
                        <a:rPr lang="pl-PL" sz="1600" b="1" dirty="0"/>
                        <a:t>FUNCTIONAL</a:t>
                      </a:r>
                      <a:r>
                        <a:rPr lang="pl-PL" sz="1600" dirty="0"/>
                        <a:t> </a:t>
                      </a:r>
                      <a:r>
                        <a:rPr lang="en-US" sz="1600" dirty="0"/>
                        <a:t>across the employee works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/>
                        <a:t>MORE COMPLEX AND SYSTEMATIC</a:t>
                      </a:r>
                      <a:r>
                        <a:rPr lang="pl-PL" sz="1600" dirty="0"/>
                        <a:t>– </a:t>
                      </a:r>
                      <a:r>
                        <a:rPr lang="pl-PL" sz="1600" dirty="0" err="1"/>
                        <a:t>employees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are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accustomed</a:t>
                      </a:r>
                      <a:r>
                        <a:rPr lang="pl-PL" sz="1600" dirty="0"/>
                        <a:t> to </a:t>
                      </a:r>
                      <a:r>
                        <a:rPr lang="pl-PL" sz="1600" dirty="0" err="1"/>
                        <a:t>being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periodically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tranfserred</a:t>
                      </a:r>
                      <a:r>
                        <a:rPr lang="pl-PL" sz="1600" dirty="0"/>
                        <a:t> to </a:t>
                      </a:r>
                      <a:r>
                        <a:rPr lang="pl-PL" sz="1600" dirty="0" err="1"/>
                        <a:t>diffrent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functions</a:t>
                      </a:r>
                      <a:r>
                        <a:rPr lang="pl-PL" sz="1600" dirty="0"/>
                        <a:t> and </a:t>
                      </a:r>
                      <a:r>
                        <a:rPr lang="pl-PL" sz="1600" dirty="0" err="1"/>
                        <a:t>areas</a:t>
                      </a:r>
                      <a:r>
                        <a:rPr lang="pl-PL" sz="1600" dirty="0"/>
                        <a:t> of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624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Harvard model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In this model, we distinguish the following management areas: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employee participation</a:t>
            </a:r>
            <a:r>
              <a:rPr lang="pl-PL" dirty="0"/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employee mobility</a:t>
            </a:r>
            <a:r>
              <a:rPr lang="pl-PL" dirty="0"/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remuneration systems</a:t>
            </a:r>
            <a:r>
              <a:rPr lang="pl-PL" dirty="0"/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work systems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004407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B0F0"/>
                </a:solidFill>
              </a:rPr>
              <a:t>Harvard model 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Variant</a:t>
            </a:r>
            <a:r>
              <a:rPr lang="pl-PL" dirty="0"/>
              <a:t> </a:t>
            </a:r>
            <a:r>
              <a:rPr lang="pl-PL" dirty="0" err="1"/>
              <a:t>clan</a:t>
            </a:r>
            <a:endParaRPr lang="pl-PL" dirty="0"/>
          </a:p>
          <a:p>
            <a:r>
              <a:rPr lang="pl-PL" dirty="0" err="1"/>
              <a:t>Variant</a:t>
            </a:r>
            <a:r>
              <a:rPr lang="pl-PL" dirty="0"/>
              <a:t> </a:t>
            </a:r>
            <a:r>
              <a:rPr lang="pl-PL" dirty="0" err="1"/>
              <a:t>bureaucracy</a:t>
            </a:r>
            <a:endParaRPr lang="pl-PL" dirty="0"/>
          </a:p>
          <a:p>
            <a:r>
              <a:rPr lang="pl-PL" dirty="0" err="1"/>
              <a:t>Variant</a:t>
            </a:r>
            <a:r>
              <a:rPr lang="pl-PL" dirty="0"/>
              <a:t> market </a:t>
            </a:r>
          </a:p>
          <a:p>
            <a:endParaRPr lang="pl-PL" dirty="0"/>
          </a:p>
        </p:txBody>
      </p:sp>
      <p:pic>
        <p:nvPicPr>
          <p:cNvPr id="4" name="Obraz 3" descr="C:\Users\j.mielczarek\Desktop\5a31fd5b70210e9d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691765" cy="3670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2216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C000"/>
                </a:solidFill>
              </a:rPr>
              <a:t>Harvard model 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participates in the life of the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  <a:r>
              <a:rPr lang="en-US" dirty="0"/>
              <a:t>organization</a:t>
            </a:r>
            <a:r>
              <a:rPr lang="pl-PL" dirty="0"/>
              <a:t>                                                       </a:t>
            </a:r>
            <a:r>
              <a:rPr lang="pl-PL" dirty="0" err="1"/>
              <a:t>employee</a:t>
            </a:r>
            <a:r>
              <a:rPr lang="pl-PL" dirty="0"/>
              <a:t> t</a:t>
            </a:r>
            <a:r>
              <a:rPr lang="en-US" dirty="0" err="1"/>
              <a:t>akes</a:t>
            </a:r>
            <a:r>
              <a:rPr lang="en-US" dirty="0"/>
              <a:t> part </a:t>
            </a:r>
            <a:r>
              <a:rPr lang="pl-PL" dirty="0"/>
              <a:t>                   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                </a:t>
            </a:r>
            <a:r>
              <a:rPr lang="pl-PL" dirty="0" err="1"/>
              <a:t>in</a:t>
            </a:r>
            <a:r>
              <a:rPr lang="pl-PL" dirty="0"/>
              <a:t>  </a:t>
            </a:r>
            <a:r>
              <a:rPr lang="en-US" dirty="0"/>
              <a:t>projects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		                  </a:t>
            </a:r>
            <a:r>
              <a:rPr lang="pl-PL" b="1" dirty="0"/>
              <a:t>CLAN VARIANT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employee variant is treated as </a:t>
            </a:r>
            <a:r>
              <a:rPr lang="pl-PL" dirty="0"/>
              <a:t>     </a:t>
            </a:r>
            <a:r>
              <a:rPr lang="pl-PL" dirty="0" err="1"/>
              <a:t>height</a:t>
            </a:r>
            <a:r>
              <a:rPr lang="pl-PL" dirty="0"/>
              <a:t> of </a:t>
            </a:r>
            <a:r>
              <a:rPr lang="pl-PL" dirty="0" err="1"/>
              <a:t>salary</a:t>
            </a:r>
            <a:r>
              <a:rPr lang="pl-PL" dirty="0"/>
              <a:t> </a:t>
            </a:r>
            <a:r>
              <a:rPr lang="pl-PL" dirty="0" err="1"/>
              <a:t>depends</a:t>
            </a:r>
            <a:r>
              <a:rPr lang="pl-PL" dirty="0"/>
              <a:t> on                        </a:t>
            </a:r>
          </a:p>
          <a:p>
            <a:pPr marL="0" indent="0">
              <a:buNone/>
            </a:pPr>
            <a:r>
              <a:rPr lang="en-US" dirty="0"/>
              <a:t>a member of the organization, </a:t>
            </a:r>
            <a:r>
              <a:rPr lang="pl-PL" dirty="0"/>
              <a:t>   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duration</a:t>
            </a:r>
            <a:r>
              <a:rPr lang="en-US" dirty="0"/>
              <a:t> of the employees </a:t>
            </a:r>
            <a:r>
              <a:rPr lang="pl-PL" dirty="0"/>
              <a:t>        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</a:t>
            </a:r>
            <a:r>
              <a:rPr lang="en-US" dirty="0"/>
              <a:t>work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en-US" dirty="0"/>
              <a:t>share in the</a:t>
            </a:r>
            <a:r>
              <a:rPr lang="pl-PL" dirty="0"/>
              <a:t>         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</a:t>
            </a:r>
            <a:r>
              <a:rPr lang="en-US" dirty="0"/>
              <a:t>organization's profits. </a:t>
            </a:r>
            <a:r>
              <a:rPr lang="pl-PL" dirty="0"/>
              <a:t>                	               						</a:t>
            </a:r>
            <a:endParaRPr lang="en-US" dirty="0"/>
          </a:p>
          <a:p>
            <a:endParaRPr lang="pl-PL" dirty="0"/>
          </a:p>
        </p:txBody>
      </p:sp>
      <p:pic>
        <p:nvPicPr>
          <p:cNvPr id="5" name="Obraz 4" descr="C:\Users\j.mielczarek\Desktop\3693689-firma-900-62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2059940" cy="14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Łącznik prosty ze strzałką 5"/>
          <p:cNvCxnSpPr/>
          <p:nvPr/>
        </p:nvCxnSpPr>
        <p:spPr>
          <a:xfrm rot="10800000" flipV="1">
            <a:off x="2000232" y="2928934"/>
            <a:ext cx="259285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10800000">
            <a:off x="2643174" y="2071678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5214942" y="2285992"/>
            <a:ext cx="101815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5214942" y="3000372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304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Harvard model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397645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        </a:t>
            </a:r>
            <a:r>
              <a:rPr lang="pl-PL" b="1" dirty="0"/>
              <a:t>BUREAUCRACY VARIANT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1" name="Picture 3" descr="C:\Users\j.mielczarek\Desktop\Gdyby_biurokracja_polscy_6296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14290"/>
            <a:ext cx="1844955" cy="1230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55576" y="2564904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</a:t>
            </a:r>
            <a:r>
              <a:rPr lang="en-US" dirty="0"/>
              <a:t>he employee is treated as a subordinate.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932040" y="2888940"/>
            <a:ext cx="2880320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possibility of participation is only </a:t>
            </a:r>
            <a:r>
              <a:rPr lang="pl-PL" dirty="0"/>
              <a:t>i</a:t>
            </a:r>
            <a:r>
              <a:rPr lang="en-US" dirty="0"/>
              <a:t>n the official </a:t>
            </a:r>
            <a:r>
              <a:rPr lang="pl-PL" dirty="0" err="1"/>
              <a:t>way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403648" y="3822090"/>
            <a:ext cx="2664296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salary is determined based on the job requirements.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932040" y="4293096"/>
            <a:ext cx="3240360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variant there is a high degree of division of work and integration through the hierarchy</a:t>
            </a:r>
            <a:r>
              <a:rPr lang="pl-PL" dirty="0"/>
              <a:t>. 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19769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Harvard model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MARKET VARIANT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Employee as a </a:t>
            </a:r>
            <a:r>
              <a:rPr lang="pl-PL" dirty="0" err="1"/>
              <a:t>contractor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Participation is determined by the framework of the employment contract. 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Acceptance and dismissal depends on the needs of the organization. 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basis for remuneration are the effects of work. Employees get tasks or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en-US" dirty="0"/>
              <a:t>orders</a:t>
            </a:r>
            <a:endParaRPr lang="pl-PL" dirty="0"/>
          </a:p>
        </p:txBody>
      </p:sp>
      <p:pic>
        <p:nvPicPr>
          <p:cNvPr id="4" name="Obraz 3" descr="C:\Users\j.mielczarek\Desktop\20140326ekonb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929198"/>
            <a:ext cx="208823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1834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solidFill>
                  <a:srgbClr val="FFC000"/>
                </a:solidFill>
              </a:rPr>
              <a:t>The</a:t>
            </a:r>
            <a:r>
              <a:rPr lang="pl-PL" b="1" dirty="0">
                <a:solidFill>
                  <a:srgbClr val="FFC000"/>
                </a:solidFill>
              </a:rPr>
              <a:t> problem </a:t>
            </a:r>
            <a:r>
              <a:rPr lang="pl-PL" b="1" dirty="0" err="1">
                <a:solidFill>
                  <a:srgbClr val="FFC000"/>
                </a:solidFill>
              </a:rPr>
              <a:t>in</a:t>
            </a:r>
            <a:r>
              <a:rPr lang="pl-PL" b="1" dirty="0">
                <a:solidFill>
                  <a:srgbClr val="FFC000"/>
                </a:solidFill>
              </a:rPr>
              <a:t> </a:t>
            </a:r>
            <a:r>
              <a:rPr lang="pl-PL" b="1" dirty="0" err="1">
                <a:solidFill>
                  <a:srgbClr val="FFC000"/>
                </a:solidFill>
              </a:rPr>
              <a:t>defining</a:t>
            </a: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000240"/>
            <a:ext cx="3553101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Resource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That’s</a:t>
            </a:r>
            <a:r>
              <a:rPr lang="pl-PL" dirty="0"/>
              <a:t> a </a:t>
            </a:r>
            <a:r>
              <a:rPr lang="pl-PL" dirty="0" err="1"/>
              <a:t>certain</a:t>
            </a:r>
            <a:r>
              <a:rPr lang="pl-PL" dirty="0"/>
              <a:t> </a:t>
            </a:r>
            <a:r>
              <a:rPr lang="pl-PL" dirty="0" err="1"/>
              <a:t>amount</a:t>
            </a:r>
            <a:r>
              <a:rPr lang="pl-PL" dirty="0"/>
              <a:t> of </a:t>
            </a:r>
            <a:r>
              <a:rPr lang="pl-PL" dirty="0" err="1"/>
              <a:t>something</a:t>
            </a:r>
            <a:endParaRPr lang="pl-PL" dirty="0"/>
          </a:p>
          <a:p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accumulated</a:t>
            </a:r>
            <a:r>
              <a:rPr lang="pl-PL" dirty="0"/>
              <a:t> for </a:t>
            </a:r>
            <a:r>
              <a:rPr lang="pl-PL" dirty="0" err="1"/>
              <a:t>future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</a:t>
            </a:r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something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</a:t>
            </a:r>
            <a:r>
              <a:rPr lang="pl-PL" dirty="0" err="1"/>
              <a:t>used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future</a:t>
            </a:r>
            <a:r>
              <a:rPr lang="pl-PL" dirty="0"/>
              <a:t>, a </a:t>
            </a:r>
            <a:r>
              <a:rPr lang="pl-PL" dirty="0" err="1"/>
              <a:t>resource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mean</a:t>
            </a:r>
            <a:r>
              <a:rPr lang="pl-PL" dirty="0"/>
              <a:t> an </a:t>
            </a:r>
            <a:r>
              <a:rPr lang="pl-PL" dirty="0" err="1"/>
              <a:t>effort</a:t>
            </a:r>
            <a:r>
              <a:rPr lang="pl-PL" dirty="0"/>
              <a:t> </a:t>
            </a:r>
            <a:r>
              <a:rPr lang="pl-PL" dirty="0" err="1"/>
              <a:t>e.g.a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machine</a:t>
            </a:r>
            <a:r>
              <a:rPr lang="pl-PL" dirty="0"/>
              <a:t>, but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affect</a:t>
            </a:r>
            <a:r>
              <a:rPr lang="pl-PL" dirty="0"/>
              <a:t> </a:t>
            </a:r>
            <a:r>
              <a:rPr lang="pl-PL" dirty="0" err="1"/>
              <a:t>certain</a:t>
            </a:r>
            <a:r>
              <a:rPr lang="pl-PL" dirty="0"/>
              <a:t> </a:t>
            </a:r>
            <a:r>
              <a:rPr lang="pl-PL" dirty="0" err="1"/>
              <a:t>assets</a:t>
            </a:r>
            <a:endParaRPr lang="pl-PL" dirty="0"/>
          </a:p>
        </p:txBody>
      </p:sp>
      <p:pic>
        <p:nvPicPr>
          <p:cNvPr id="4" name="Obraz 3" descr="C:\Users\Tysia\Desktop\mnv-maszyna-do-produkcji-workow-papierowych-5473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29066"/>
            <a:ext cx="2498962" cy="194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9381" y="289013"/>
            <a:ext cx="7772400" cy="1243644"/>
          </a:xfrm>
        </p:spPr>
        <p:txBody>
          <a:bodyPr>
            <a:normAutofit/>
          </a:bodyPr>
          <a:lstStyle/>
          <a:p>
            <a:pPr algn="ctr"/>
            <a:r>
              <a:rPr lang="pl-PL" b="1">
                <a:solidFill>
                  <a:srgbClr val="C00000"/>
                </a:solidFill>
              </a:rPr>
              <a:t>Course schedule 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3200">
                <a:solidFill>
                  <a:srgbClr val="696464"/>
                </a:solidFill>
              </a:rPr>
              <a:t>8 lectures (4 th of March – 10 th of June)</a:t>
            </a:r>
            <a:endParaRPr lang="pl-PL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="" xmlns:a16="http://schemas.microsoft.com/office/drawing/2014/main" id="{EFAD159C-A348-4B53-9EA6-C4AF68EBDEB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84814175"/>
              </p:ext>
            </p:extLst>
          </p:nvPr>
        </p:nvGraphicFramePr>
        <p:xfrm>
          <a:off x="330679" y="1542691"/>
          <a:ext cx="8597659" cy="512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solidFill>
                  <a:srgbClr val="FF0000"/>
                </a:solidFill>
              </a:rPr>
              <a:t>Human</a:t>
            </a:r>
            <a:r>
              <a:rPr lang="pl-PL" b="1" dirty="0">
                <a:solidFill>
                  <a:srgbClr val="FF0000"/>
                </a:solidFill>
              </a:rPr>
              <a:t> Resorce </a:t>
            </a:r>
            <a:r>
              <a:rPr lang="pl-PL" b="1" dirty="0" err="1">
                <a:solidFill>
                  <a:srgbClr val="FF0000"/>
                </a:solidFill>
              </a:rPr>
              <a:t>Managemant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US" b="1" dirty="0"/>
          </a:p>
          <a:p>
            <a:pPr marL="0" indent="0" algn="just">
              <a:buFont typeface="Wingdings" pitchFamily="2" charset="2"/>
              <a:buChar char="v"/>
            </a:pPr>
            <a:r>
              <a:rPr lang="en-US" b="1" dirty="0"/>
              <a:t>The concept of management in the area of personal services. It assumes that human resources are an asset of the company and a source of competitiveness. </a:t>
            </a:r>
            <a:endParaRPr lang="pl-PL" b="1" dirty="0"/>
          </a:p>
          <a:p>
            <a:pPr marL="0" indent="0" algn="just">
              <a:buFont typeface="Wingdings" pitchFamily="2" charset="2"/>
              <a:buChar char="v"/>
            </a:pPr>
            <a:r>
              <a:rPr lang="en-US" dirty="0"/>
              <a:t>is the strategic approach to the effective management of people in an organization, so that they help the business gain </a:t>
            </a:r>
            <a:r>
              <a:rPr lang="pl-PL" dirty="0"/>
              <a:t>     </a:t>
            </a:r>
            <a:r>
              <a:rPr lang="en-US" dirty="0"/>
              <a:t>a competitive advantage. Commonly known as the HR department, it is designed to maximize employee</a:t>
            </a:r>
            <a:r>
              <a:rPr lang="pl-PL" dirty="0"/>
              <a:t>’s</a:t>
            </a:r>
            <a:r>
              <a:rPr lang="en-US" dirty="0"/>
              <a:t> performance in service of an employer's strategic objectives.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8065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B0F0"/>
                </a:solidFill>
              </a:rPr>
              <a:t>Human Resorce </a:t>
            </a:r>
            <a:r>
              <a:rPr lang="pl-PL" b="1" dirty="0" err="1">
                <a:solidFill>
                  <a:srgbClr val="00B0F0"/>
                </a:solidFill>
              </a:rPr>
              <a:t>Managemant</a:t>
            </a:r>
            <a:r>
              <a:rPr lang="pl-PL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err="1"/>
              <a:t>Features</a:t>
            </a:r>
            <a:r>
              <a:rPr lang="pl-PL" b="1" dirty="0"/>
              <a:t> of </a:t>
            </a:r>
            <a:r>
              <a:rPr lang="pl-PL" b="1" dirty="0" err="1"/>
              <a:t>human</a:t>
            </a:r>
            <a:r>
              <a:rPr lang="pl-PL" b="1" dirty="0"/>
              <a:t> </a:t>
            </a:r>
            <a:r>
              <a:rPr lang="pl-PL" b="1" dirty="0" err="1"/>
              <a:t>resources</a:t>
            </a:r>
            <a:r>
              <a:rPr lang="pl-PL" b="1" dirty="0"/>
              <a:t>:</a:t>
            </a:r>
            <a:endParaRPr lang="en-US" b="1" dirty="0"/>
          </a:p>
          <a:p>
            <a:pPr algn="just"/>
            <a:r>
              <a:rPr lang="en-US" dirty="0"/>
              <a:t>human resources can be a source of competitive </a:t>
            </a:r>
            <a:r>
              <a:rPr lang="en-US" dirty="0" err="1"/>
              <a:t>advantag</a:t>
            </a:r>
            <a:r>
              <a:rPr lang="pl-PL" dirty="0"/>
              <a:t>e,</a:t>
            </a:r>
          </a:p>
          <a:p>
            <a:pPr algn="just"/>
            <a:r>
              <a:rPr lang="en-US" dirty="0"/>
              <a:t>the human resources strategy is often integrated into the organization's strategy</a:t>
            </a:r>
            <a:r>
              <a:rPr lang="pl-PL" dirty="0"/>
              <a:t>, </a:t>
            </a:r>
          </a:p>
          <a:p>
            <a:pPr algn="just"/>
            <a:r>
              <a:rPr lang="pl-PL" dirty="0"/>
              <a:t>l</a:t>
            </a:r>
            <a:r>
              <a:rPr lang="en-US" dirty="0" err="1"/>
              <a:t>ine</a:t>
            </a:r>
            <a:r>
              <a:rPr lang="en-US" dirty="0"/>
              <a:t> managers should be active in planning and organizing, managing and controlling - a </a:t>
            </a:r>
            <a:r>
              <a:rPr lang="pl-PL" dirty="0" err="1"/>
              <a:t>way</a:t>
            </a:r>
            <a:r>
              <a:rPr lang="en-US" dirty="0"/>
              <a:t> of </a:t>
            </a:r>
            <a:r>
              <a:rPr lang="en-US" dirty="0" err="1"/>
              <a:t>decentralizatio</a:t>
            </a:r>
            <a:r>
              <a:rPr lang="pl-PL" dirty="0"/>
              <a:t>n, </a:t>
            </a:r>
          </a:p>
          <a:p>
            <a:pPr algn="just"/>
            <a:r>
              <a:rPr lang="en-US" dirty="0"/>
              <a:t>the importance of organizational culture</a:t>
            </a:r>
            <a:br>
              <a:rPr lang="en-US" dirty="0"/>
            </a:br>
            <a:r>
              <a:rPr lang="en-US" dirty="0"/>
              <a:t>developing direct forms of participation</a:t>
            </a:r>
            <a:r>
              <a:rPr lang="pl-PL" dirty="0"/>
              <a:t>.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37146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QUESTIONS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329642" cy="451962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l-PL" sz="2400" dirty="0" err="1"/>
              <a:t>Who</a:t>
            </a:r>
            <a:r>
              <a:rPr lang="pl-PL" sz="2400" dirty="0"/>
              <a:t> </a:t>
            </a:r>
            <a:r>
              <a:rPr lang="pl-PL" sz="2400" dirty="0" err="1"/>
              <a:t>intrudeced</a:t>
            </a:r>
            <a:r>
              <a:rPr lang="pl-PL" sz="2400" dirty="0"/>
              <a:t> a </a:t>
            </a:r>
            <a:r>
              <a:rPr lang="pl-PL" sz="2400" dirty="0" err="1"/>
              <a:t>piecework</a:t>
            </a:r>
            <a:r>
              <a:rPr lang="pl-PL" sz="2400" dirty="0"/>
              <a:t> </a:t>
            </a:r>
            <a:r>
              <a:rPr lang="pl-PL" sz="2400" dirty="0" err="1"/>
              <a:t>pay</a:t>
            </a:r>
            <a:r>
              <a:rPr lang="pl-PL" sz="2400" dirty="0"/>
              <a:t> system?</a:t>
            </a:r>
          </a:p>
          <a:p>
            <a:pPr marL="514350" indent="-514350">
              <a:buAutoNum type="alphaLcParenR"/>
            </a:pPr>
            <a:r>
              <a:rPr lang="pl-PL" sz="2400" dirty="0"/>
              <a:t>H. Gant            </a:t>
            </a:r>
            <a:r>
              <a:rPr lang="pl-PL" sz="2400" dirty="0">
                <a:solidFill>
                  <a:srgbClr val="0070C0"/>
                </a:solidFill>
              </a:rPr>
              <a:t>b) </a:t>
            </a:r>
            <a:r>
              <a:rPr lang="pl-PL" sz="2400" dirty="0"/>
              <a:t>E. </a:t>
            </a:r>
            <a:r>
              <a:rPr lang="pl-PL" sz="2400" dirty="0" err="1"/>
              <a:t>Mayo</a:t>
            </a:r>
            <a:r>
              <a:rPr lang="pl-PL" sz="2400" dirty="0"/>
              <a:t>                   </a:t>
            </a:r>
            <a:r>
              <a:rPr lang="pl-PL" sz="2400" dirty="0">
                <a:solidFill>
                  <a:srgbClr val="0070C0"/>
                </a:solidFill>
              </a:rPr>
              <a:t>c) </a:t>
            </a:r>
            <a:r>
              <a:rPr lang="pl-PL" sz="2400" dirty="0"/>
              <a:t>F.W. Taylor                        </a:t>
            </a:r>
          </a:p>
          <a:p>
            <a:pPr marL="514350" indent="-514350">
              <a:buNone/>
            </a:pPr>
            <a:endParaRPr lang="pl-PL" sz="2400" dirty="0"/>
          </a:p>
          <a:p>
            <a:pPr marL="514350" indent="-514350">
              <a:buNone/>
            </a:pPr>
            <a:r>
              <a:rPr lang="pl-PL" sz="2400" dirty="0">
                <a:solidFill>
                  <a:srgbClr val="0070C0"/>
                </a:solidFill>
              </a:rPr>
              <a:t>2) </a:t>
            </a:r>
            <a:r>
              <a:rPr lang="en-US" sz="2400" dirty="0"/>
              <a:t>In which </a:t>
            </a:r>
            <a:r>
              <a:rPr lang="pl-PL" sz="2400" dirty="0" err="1"/>
              <a:t>variant</a:t>
            </a:r>
            <a:r>
              <a:rPr lang="en-US" sz="2400" dirty="0"/>
              <a:t> the employee is treated</a:t>
            </a:r>
            <a:r>
              <a:rPr lang="pl-PL" sz="2400" dirty="0"/>
              <a:t> as a </a:t>
            </a:r>
            <a:r>
              <a:rPr lang="pl-PL" sz="2400" dirty="0" err="1"/>
              <a:t>member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organization</a:t>
            </a:r>
            <a:r>
              <a:rPr lang="pl-PL" sz="2400" dirty="0"/>
              <a:t>?</a:t>
            </a:r>
          </a:p>
          <a:p>
            <a:pPr marL="514350" indent="-514350">
              <a:buAutoNum type="alphaLcParenR"/>
            </a:pPr>
            <a:r>
              <a:rPr lang="pl-PL" sz="2400" dirty="0" err="1"/>
              <a:t>clan</a:t>
            </a:r>
            <a:r>
              <a:rPr lang="pl-PL" sz="2400" dirty="0"/>
              <a:t> </a:t>
            </a:r>
            <a:r>
              <a:rPr lang="pl-PL" sz="2400" dirty="0" err="1"/>
              <a:t>variant</a:t>
            </a:r>
            <a:r>
              <a:rPr lang="pl-PL" sz="2400" dirty="0"/>
              <a:t>    </a:t>
            </a:r>
            <a:r>
              <a:rPr lang="pl-PL" sz="2400" dirty="0">
                <a:solidFill>
                  <a:srgbClr val="0070C0"/>
                </a:solidFill>
              </a:rPr>
              <a:t>b) </a:t>
            </a:r>
            <a:r>
              <a:rPr lang="pl-PL" sz="2400" dirty="0" err="1"/>
              <a:t>bureucracy</a:t>
            </a:r>
            <a:r>
              <a:rPr lang="pl-PL" sz="2400" dirty="0"/>
              <a:t> </a:t>
            </a:r>
            <a:r>
              <a:rPr lang="pl-PL" sz="2400" dirty="0" err="1"/>
              <a:t>variant</a:t>
            </a:r>
            <a:r>
              <a:rPr lang="pl-PL" sz="2400" dirty="0"/>
              <a:t>     </a:t>
            </a:r>
            <a:r>
              <a:rPr lang="pl-PL" sz="2400" dirty="0">
                <a:solidFill>
                  <a:srgbClr val="0070C0"/>
                </a:solidFill>
              </a:rPr>
              <a:t> c) </a:t>
            </a:r>
            <a:r>
              <a:rPr lang="pl-PL" sz="2400" dirty="0"/>
              <a:t>market </a:t>
            </a:r>
            <a:r>
              <a:rPr lang="pl-PL" sz="2400" dirty="0" err="1"/>
              <a:t>variant</a:t>
            </a:r>
            <a:r>
              <a:rPr lang="pl-PL" sz="2400" dirty="0"/>
              <a:t> </a:t>
            </a:r>
          </a:p>
          <a:p>
            <a:pPr marL="514350" indent="-514350">
              <a:buNone/>
            </a:pPr>
            <a:endParaRPr lang="pl-PL" sz="2400" b="1" dirty="0"/>
          </a:p>
          <a:p>
            <a:pPr marL="514350" indent="-514350">
              <a:buNone/>
            </a:pPr>
            <a:r>
              <a:rPr lang="pl-PL" sz="2400" dirty="0"/>
              <a:t>3) </a:t>
            </a:r>
            <a:r>
              <a:rPr lang="en-US" sz="2400" dirty="0"/>
              <a:t>Who was the representative of the behavioral school</a:t>
            </a:r>
            <a:r>
              <a:rPr lang="pl-PL" sz="2400" dirty="0"/>
              <a:t>?</a:t>
            </a:r>
          </a:p>
          <a:p>
            <a:pPr marL="514350" indent="-514350">
              <a:buNone/>
            </a:pPr>
            <a:r>
              <a:rPr lang="pl-PL" sz="2400" dirty="0">
                <a:solidFill>
                  <a:srgbClr val="0070C0"/>
                </a:solidFill>
              </a:rPr>
              <a:t>a)</a:t>
            </a:r>
            <a:r>
              <a:rPr lang="pl-PL" sz="2400" dirty="0"/>
              <a:t> E. </a:t>
            </a:r>
            <a:r>
              <a:rPr lang="pl-PL" sz="2400" dirty="0" err="1"/>
              <a:t>Mayo</a:t>
            </a:r>
            <a:r>
              <a:rPr lang="pl-PL" sz="2400" dirty="0"/>
              <a:t>          </a:t>
            </a:r>
            <a:r>
              <a:rPr lang="pl-PL" sz="2400" dirty="0">
                <a:solidFill>
                  <a:srgbClr val="0070C0"/>
                </a:solidFill>
              </a:rPr>
              <a:t>b) </a:t>
            </a:r>
            <a:r>
              <a:rPr lang="pl-PL" sz="2400" dirty="0"/>
              <a:t>M. Weber                     </a:t>
            </a:r>
            <a:r>
              <a:rPr lang="pl-PL" sz="2400" dirty="0">
                <a:solidFill>
                  <a:srgbClr val="0070C0"/>
                </a:solidFill>
              </a:rPr>
              <a:t>c) </a:t>
            </a:r>
            <a:r>
              <a:rPr lang="pl-PL" sz="2400" dirty="0"/>
              <a:t>H. </a:t>
            </a:r>
            <a:r>
              <a:rPr lang="pl-PL" sz="2400" dirty="0" err="1"/>
              <a:t>Fayol</a:t>
            </a:r>
            <a:endParaRPr lang="pl-PL" sz="2400" dirty="0"/>
          </a:p>
          <a:p>
            <a:pPr marL="514350" indent="-514350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79148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5833FE-84D8-43F2-A66A-C79CA84B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Strategy</a:t>
            </a:r>
            <a:r>
              <a:rPr lang="pl-PL" dirty="0"/>
              <a:t> in </a:t>
            </a: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resource</a:t>
            </a:r>
            <a:r>
              <a:rPr lang="pl-PL" dirty="0"/>
              <a:t> management</a:t>
            </a:r>
          </a:p>
        </p:txBody>
      </p:sp>
      <p:pic>
        <p:nvPicPr>
          <p:cNvPr id="4" name="Obraz 4" descr="Obraz zawierający tekst&#10;&#10;Opis wygenerowany przy bardzo wysokim poziomie pewności">
            <a:extLst>
              <a:ext uri="{FF2B5EF4-FFF2-40B4-BE49-F238E27FC236}">
                <a16:creationId xmlns="" xmlns:a16="http://schemas.microsoft.com/office/drawing/2014/main" id="{1B9897E2-1316-4F65-A912-94E0DE5499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2884" y="1924050"/>
            <a:ext cx="6239773" cy="4237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37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FA9EC0-54A2-43D4-B99D-B05F70A5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Organising chaos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BECE138-47D8-4C56-A9D1-8CEEAE60077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8478688"/>
              </p:ext>
            </p:extLst>
          </p:nvPr>
        </p:nvGraphicFramePr>
        <p:xfrm>
          <a:off x="799381" y="1259699"/>
          <a:ext cx="7628627" cy="536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2792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903B2A-E5A0-4DCC-8513-02E938B4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Strategies...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92118BA-E3A4-4DA7-A6EB-8B81ECCF03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endParaRPr lang="pl-PL"/>
          </a:p>
          <a:p>
            <a:endParaRPr lang="pl-PL" dirty="0"/>
          </a:p>
        </p:txBody>
      </p:sp>
      <p:graphicFrame>
        <p:nvGraphicFramePr>
          <p:cNvPr id="164" name="Diagram 164">
            <a:extLst>
              <a:ext uri="{FF2B5EF4-FFF2-40B4-BE49-F238E27FC236}">
                <a16:creationId xmlns="" xmlns:a16="http://schemas.microsoft.com/office/drawing/2014/main" id="{C42FB4D2-4329-46A5-8CB6-EC3D4C6A8FF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84095045"/>
              </p:ext>
            </p:extLst>
          </p:nvPr>
        </p:nvGraphicFramePr>
        <p:xfrm>
          <a:off x="547967" y="4313"/>
          <a:ext cx="8121578" cy="789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12087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="" xmlns:a16="http://schemas.microsoft.com/office/drawing/2014/main" id="{4CCA0B4C-17D1-40C7-BB0A-B41AACED136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209538281"/>
              </p:ext>
            </p:extLst>
          </p:nvPr>
        </p:nvGraphicFramePr>
        <p:xfrm>
          <a:off x="382438" y="527650"/>
          <a:ext cx="8405003" cy="585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24391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1E18F2-3AA6-46B7-93F5-5F068107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The </a:t>
            </a:r>
            <a:r>
              <a:rPr lang="pl-PL" b="1" dirty="0" err="1"/>
              <a:t>classical</a:t>
            </a:r>
            <a:r>
              <a:rPr lang="pl-PL" b="1" dirty="0"/>
              <a:t> </a:t>
            </a:r>
            <a:r>
              <a:rPr lang="pl-PL" b="1" dirty="0" err="1"/>
              <a:t>or</a:t>
            </a:r>
            <a:r>
              <a:rPr lang="pl-PL" b="1" dirty="0"/>
              <a:t> </a:t>
            </a:r>
            <a:r>
              <a:rPr lang="pl-PL" b="1" dirty="0" err="1"/>
              <a:t>rational-planning</a:t>
            </a:r>
            <a:r>
              <a:rPr lang="pl-PL" b="1" dirty="0"/>
              <a:t> </a:t>
            </a:r>
            <a:r>
              <a:rPr lang="pl-PL" b="1" dirty="0" err="1"/>
              <a:t>approach</a:t>
            </a:r>
            <a:endParaRPr lang="pl-PL" dirty="0" err="1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6EA5474A-9A30-493F-A151-EE1258B9678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05380124"/>
              </p:ext>
            </p:extLst>
          </p:nvPr>
        </p:nvGraphicFramePr>
        <p:xfrm>
          <a:off x="727494" y="172097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73778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2DB6BEB-F7FB-4837-BDB0-1474AF90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The processual approach</a:t>
            </a:r>
            <a:endParaRPr lang="pl-PL"/>
          </a:p>
        </p:txBody>
      </p:sp>
      <p:graphicFrame>
        <p:nvGraphicFramePr>
          <p:cNvPr id="5" name="Diagram 5">
            <a:extLst>
              <a:ext uri="{FF2B5EF4-FFF2-40B4-BE49-F238E27FC236}">
                <a16:creationId xmlns="" xmlns:a16="http://schemas.microsoft.com/office/drawing/2014/main" id="{8BBEAD81-565F-4778-96BE-AA412BF077F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09205591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19228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34A522-C333-4999-A7B2-DF97C9AE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/>
              <a:t>The evolutionary approach</a:t>
            </a:r>
            <a:endParaRPr lang="pl-PL"/>
          </a:p>
        </p:txBody>
      </p:sp>
      <p:graphicFrame>
        <p:nvGraphicFramePr>
          <p:cNvPr id="5" name="Diagram 5">
            <a:extLst>
              <a:ext uri="{FF2B5EF4-FFF2-40B4-BE49-F238E27FC236}">
                <a16:creationId xmlns="" xmlns:a16="http://schemas.microsoft.com/office/drawing/2014/main" id="{833CEC05-8A88-498E-900F-8CC344A3121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421299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6651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solidFill>
                  <a:srgbClr val="0070C0"/>
                </a:solidFill>
              </a:rPr>
              <a:t>Organisations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err="1">
                <a:solidFill>
                  <a:srgbClr val="0070C0"/>
                </a:solidFill>
              </a:rPr>
              <a:t>issues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r>
              <a:rPr lang="pl-PL" dirty="0"/>
              <a:t> </a:t>
            </a:r>
            <a:r>
              <a:rPr lang="pl-PL" dirty="0" err="1"/>
              <a:t>Presentations</a:t>
            </a:r>
            <a:r>
              <a:rPr lang="pl-PL" dirty="0"/>
              <a:t> from </a:t>
            </a:r>
            <a:r>
              <a:rPr lang="pl-PL" dirty="0" err="1"/>
              <a:t>lecturers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Literature</a:t>
            </a:r>
            <a:r>
              <a:rPr lang="pl-PL" dirty="0"/>
              <a:t>: </a:t>
            </a:r>
          </a:p>
          <a:p>
            <a:pPr>
              <a:buNone/>
            </a:pPr>
            <a:r>
              <a:rPr lang="pl-PL" dirty="0"/>
              <a:t>1) J. </a:t>
            </a:r>
            <a:r>
              <a:rPr lang="pl-PL" dirty="0" err="1"/>
              <a:t>Beardwell</a:t>
            </a:r>
            <a:r>
              <a:rPr lang="pl-PL" dirty="0"/>
              <a:t>, T. </a:t>
            </a:r>
            <a:r>
              <a:rPr lang="pl-PL" dirty="0" err="1"/>
              <a:t>Claydon</a:t>
            </a:r>
            <a:r>
              <a:rPr lang="pl-PL" dirty="0"/>
              <a:t> </a:t>
            </a:r>
          </a:p>
          <a:p>
            <a:pPr>
              <a:buNone/>
            </a:pPr>
            <a:r>
              <a:rPr lang="pl-PL" i="1" dirty="0"/>
              <a:t>Human Resource Management. A </a:t>
            </a:r>
            <a:r>
              <a:rPr lang="pl-PL" i="1" dirty="0" err="1"/>
              <a:t>contemporary</a:t>
            </a:r>
            <a:r>
              <a:rPr lang="pl-PL" i="1" dirty="0"/>
              <a:t> </a:t>
            </a:r>
            <a:r>
              <a:rPr lang="pl-PL" i="1" dirty="0" err="1"/>
              <a:t>Approach</a:t>
            </a:r>
            <a:r>
              <a:rPr lang="pl-PL" i="1" dirty="0"/>
              <a:t>, </a:t>
            </a:r>
            <a:r>
              <a:rPr lang="pl-PL" dirty="0"/>
              <a:t>2007. </a:t>
            </a:r>
          </a:p>
          <a:p>
            <a:pPr>
              <a:buNone/>
            </a:pPr>
            <a:r>
              <a:rPr lang="pl-PL" dirty="0"/>
              <a:t>2) </a:t>
            </a:r>
            <a:r>
              <a:rPr lang="pl-PL" dirty="0" err="1"/>
              <a:t>R.W.Griffin</a:t>
            </a:r>
            <a:r>
              <a:rPr lang="pl-PL" dirty="0"/>
              <a:t>, </a:t>
            </a:r>
            <a:r>
              <a:rPr lang="pl-PL" i="1" dirty="0"/>
              <a:t>Management</a:t>
            </a:r>
            <a:r>
              <a:rPr lang="pl-PL" dirty="0"/>
              <a:t>, 2012. </a:t>
            </a:r>
          </a:p>
        </p:txBody>
      </p:sp>
      <p:pic>
        <p:nvPicPr>
          <p:cNvPr id="5" name="Obraz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EA183B-240D-465A-A92E-DE7C15CF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The </a:t>
            </a:r>
            <a:r>
              <a:rPr lang="pl-PL" b="1" dirty="0" err="1"/>
              <a:t>systematic</a:t>
            </a:r>
            <a:r>
              <a:rPr lang="pl-PL" b="1" dirty="0"/>
              <a:t> </a:t>
            </a:r>
            <a:r>
              <a:rPr lang="pl-PL" b="1" dirty="0" err="1"/>
              <a:t>approach</a:t>
            </a:r>
            <a:endParaRPr lang="pl-PL" dirty="0" err="1"/>
          </a:p>
        </p:txBody>
      </p:sp>
      <p:graphicFrame>
        <p:nvGraphicFramePr>
          <p:cNvPr id="4" name="Diagram 4">
            <a:extLst>
              <a:ext uri="{FF2B5EF4-FFF2-40B4-BE49-F238E27FC236}">
                <a16:creationId xmlns="" xmlns:a16="http://schemas.microsoft.com/office/drawing/2014/main" id="{5444003C-F552-4CC9-884D-AA19A401D54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713619592"/>
              </p:ext>
            </p:extLst>
          </p:nvPr>
        </p:nvGraphicFramePr>
        <p:xfrm>
          <a:off x="914400" y="1433423"/>
          <a:ext cx="7772400" cy="491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59825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B8A8F7B-A07B-453E-B24D-3AAA90A8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Strategy</a:t>
            </a:r>
            <a:r>
              <a:rPr lang="pl-PL" dirty="0"/>
              <a:t> in the </a:t>
            </a:r>
            <a:r>
              <a:rPr lang="pl-PL" dirty="0" err="1"/>
              <a:t>context</a:t>
            </a:r>
            <a:r>
              <a:rPr lang="pl-PL" dirty="0"/>
              <a:t> of</a:t>
            </a:r>
            <a:br>
              <a:rPr lang="pl-PL" dirty="0"/>
            </a:b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resource</a:t>
            </a:r>
            <a:r>
              <a:rPr lang="pl-PL" dirty="0"/>
              <a:t> management</a:t>
            </a:r>
            <a:endParaRPr lang="pl-PL" dirty="0" err="1"/>
          </a:p>
        </p:txBody>
      </p:sp>
      <p:graphicFrame>
        <p:nvGraphicFramePr>
          <p:cNvPr id="5" name="Diagram 5">
            <a:extLst>
              <a:ext uri="{FF2B5EF4-FFF2-40B4-BE49-F238E27FC236}">
                <a16:creationId xmlns="" xmlns:a16="http://schemas.microsoft.com/office/drawing/2014/main" id="{EB243040-D330-45A2-8059-A7F7B6292FD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5410013"/>
              </p:ext>
            </p:extLst>
          </p:nvPr>
        </p:nvGraphicFramePr>
        <p:xfrm>
          <a:off x="914400" y="1821612"/>
          <a:ext cx="7772400" cy="460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59301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64B773-D272-4654-AC4D-4DC40280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Strategic </a:t>
            </a:r>
            <a:r>
              <a:rPr lang="pl-PL" dirty="0" err="1"/>
              <a:t>human</a:t>
            </a:r>
            <a:r>
              <a:rPr lang="pl-PL" dirty="0"/>
              <a:t> </a:t>
            </a:r>
            <a:r>
              <a:rPr lang="pl-PL" dirty="0" err="1"/>
              <a:t>resource</a:t>
            </a:r>
            <a:r>
              <a:rPr lang="pl-PL" dirty="0"/>
              <a:t> management</a:t>
            </a:r>
            <a:endParaRPr lang="pl-PL" dirty="0" err="1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A42B5260-846E-4008-9695-B9F12ABA48A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52961774"/>
              </p:ext>
            </p:extLst>
          </p:nvPr>
        </p:nvGraphicFramePr>
        <p:xfrm>
          <a:off x="455411" y="1429897"/>
          <a:ext cx="8231389" cy="5066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92054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7B01A3-5C1A-4D8D-A8F1-C54AFAEB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88056"/>
          </a:xfrm>
        </p:spPr>
        <p:txBody>
          <a:bodyPr>
            <a:normAutofit/>
          </a:bodyPr>
          <a:lstStyle/>
          <a:p>
            <a:r>
              <a:rPr lang="pl-PL" dirty="0" err="1"/>
              <a:t>Steps</a:t>
            </a:r>
            <a:r>
              <a:rPr lang="pl-PL" dirty="0"/>
              <a:t> to </a:t>
            </a:r>
            <a:r>
              <a:rPr lang="pl-PL" dirty="0" err="1"/>
              <a:t>strategic</a:t>
            </a:r>
            <a:r>
              <a:rPr lang="pl-PL" dirty="0"/>
              <a:t> </a:t>
            </a:r>
            <a:r>
              <a:rPr lang="pl-PL" dirty="0" err="1"/>
              <a:t>human</a:t>
            </a:r>
            <a:r>
              <a:rPr lang="pl-PL" dirty="0"/>
              <a:t> </a:t>
            </a:r>
            <a:r>
              <a:rPr lang="pl-PL" dirty="0" err="1"/>
              <a:t>resource</a:t>
            </a:r>
            <a:r>
              <a:rPr lang="pl-PL" dirty="0"/>
              <a:t> management</a:t>
            </a:r>
            <a:endParaRPr lang="pl-PL" dirty="0" err="1"/>
          </a:p>
        </p:txBody>
      </p:sp>
      <p:graphicFrame>
        <p:nvGraphicFramePr>
          <p:cNvPr id="4" name="Diagram 4">
            <a:extLst>
              <a:ext uri="{FF2B5EF4-FFF2-40B4-BE49-F238E27FC236}">
                <a16:creationId xmlns="" xmlns:a16="http://schemas.microsoft.com/office/drawing/2014/main" id="{25DEE49F-1B46-4025-8423-47FA5ACC360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817044640"/>
              </p:ext>
            </p:extLst>
          </p:nvPr>
        </p:nvGraphicFramePr>
        <p:xfrm>
          <a:off x="914400" y="1318404"/>
          <a:ext cx="7772400" cy="547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34986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Links of </a:t>
            </a:r>
            <a:r>
              <a:rPr lang="pl-PL" dirty="0" err="1"/>
              <a:t>photos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>
                <a:hlinkClick r:id="rId2"/>
              </a:rPr>
              <a:t>http://zarzadzaniekapitalemludzkim.blox.pl/2013/07/Zarzadzanie-zasobami-ludzkimi-w-sposob.html</a:t>
            </a:r>
            <a:endParaRPr lang="pl-PL" dirty="0"/>
          </a:p>
          <a:p>
            <a:r>
              <a:rPr lang="pl-PL" dirty="0">
                <a:hlinkClick r:id="rId3"/>
              </a:rPr>
              <a:t>http://www.swietlicachelmek.pl/wp-content/uploads/2013/11/ksi%C4%85zka1.jpg</a:t>
            </a:r>
            <a:endParaRPr lang="pl-PL" dirty="0"/>
          </a:p>
          <a:p>
            <a:r>
              <a:rPr lang="pl-PL" dirty="0">
                <a:hlinkClick r:id="rId4"/>
              </a:rPr>
              <a:t>http://virtualacademy.pl/blog/2015/03/10/zarzadzanie-zmiana/</a:t>
            </a:r>
            <a:endParaRPr lang="pl-PL" dirty="0"/>
          </a:p>
          <a:p>
            <a:r>
              <a:rPr lang="pl-PL" dirty="0">
                <a:hlinkClick r:id="rId5"/>
              </a:rPr>
              <a:t>http://www.piast.neostrada.pl/strona22.html</a:t>
            </a:r>
            <a:endParaRPr lang="pl-PL" dirty="0"/>
          </a:p>
          <a:p>
            <a:r>
              <a:rPr lang="pl-PL" dirty="0">
                <a:hlinkClick r:id="rId6"/>
              </a:rPr>
              <a:t>http://www.authorstream.com/Presentation/shafqalam-2099720-managment-mobilink/</a:t>
            </a:r>
            <a:endParaRPr lang="pl-PL" dirty="0"/>
          </a:p>
          <a:p>
            <a:r>
              <a:rPr lang="pl-PL" dirty="0">
                <a:hlinkClick r:id="rId7"/>
              </a:rPr>
              <a:t>https://opakowania.com.pl/oferta/mnv-maszyna-do-produkcji-workow-papierowych-547373.html</a:t>
            </a:r>
            <a:endParaRPr lang="pl-PL" dirty="0"/>
          </a:p>
          <a:p>
            <a:r>
              <a:rPr lang="pl-PL" dirty="0">
                <a:hlinkClick r:id="rId8"/>
              </a:rPr>
              <a:t>http://biblioteka.pelplin.pl/aktualnosci/grudniowe-pogadanki-filozoficzne-z-eureka/attachment/znak-zapytania/</a:t>
            </a:r>
            <a:endParaRPr lang="pl-PL" dirty="0"/>
          </a:p>
          <a:p>
            <a:r>
              <a:rPr lang="pl-PL" b="1" dirty="0">
                <a:hlinkClick r:id="rId9"/>
              </a:rPr>
              <a:t>https://library.stevens.edu/archives/special-collections/fwtaylorcollection</a:t>
            </a:r>
            <a:endParaRPr lang="pl-PL" b="1" dirty="0"/>
          </a:p>
          <a:p>
            <a:r>
              <a:rPr lang="pl-PL" b="1" dirty="0">
                <a:hlinkClick r:id="rId10"/>
              </a:rPr>
              <a:t>https://www.flickr.com/photos/lucgaloppin/6077586841</a:t>
            </a:r>
            <a:endParaRPr lang="pl-PL" b="1" dirty="0"/>
          </a:p>
          <a:p>
            <a:r>
              <a:rPr lang="pl-PL" b="1" dirty="0">
                <a:hlinkClick r:id="rId11"/>
              </a:rPr>
              <a:t>http://nextews.com/0f2f1818/</a:t>
            </a:r>
            <a:endParaRPr lang="pl-PL" b="1" dirty="0"/>
          </a:p>
          <a:p>
            <a:r>
              <a:rPr lang="pl-PL" b="1" dirty="0">
                <a:hlinkClick r:id="rId12"/>
              </a:rPr>
              <a:t>http://paulooliveiramartins1967.blogspot.com/2012/11/unit-1-michigan-model.html</a:t>
            </a:r>
            <a:endParaRPr lang="pl-PL" b="1" dirty="0"/>
          </a:p>
          <a:p>
            <a:r>
              <a:rPr lang="pl-PL" b="1" dirty="0">
                <a:hlinkClick r:id="rId13"/>
              </a:rPr>
              <a:t>https://gospodarka.dziennik.pl/praca/artykuly/461826,noz-w-plecy-tak-pracownicy-niszcza-firmy.html</a:t>
            </a:r>
            <a:endParaRPr lang="pl-PL" b="1" dirty="0"/>
          </a:p>
          <a:p>
            <a:r>
              <a:rPr lang="pl-PL" b="1" dirty="0">
                <a:hlinkClick r:id="rId14"/>
              </a:rPr>
              <a:t>https://m.interia.pl/biznes/news,1972138</a:t>
            </a:r>
            <a:endParaRPr lang="pl-PL" b="1" dirty="0"/>
          </a:p>
          <a:p>
            <a:r>
              <a:rPr lang="pl-PL" b="1" dirty="0">
                <a:hlinkClick r:id="rId15"/>
              </a:rPr>
              <a:t>http://www.praca.egospodarka.pl/135042,Wynagrodzenia-pracownikow-produkcyjnych-Jakie-stawki-i-premie,1,55,1.html</a:t>
            </a:r>
            <a:endParaRPr lang="pl-PL" b="1" dirty="0"/>
          </a:p>
          <a:p>
            <a:r>
              <a:rPr lang="pl-PL" b="1" dirty="0"/>
              <a:t>https://www.economist.com/news/2009/01/09/max-weber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rgbClr val="00B050"/>
                </a:solidFill>
              </a:rPr>
              <a:t>History</a:t>
            </a:r>
            <a:r>
              <a:rPr lang="pl-PL" b="1" dirty="0">
                <a:solidFill>
                  <a:srgbClr val="00B050"/>
                </a:solidFill>
              </a:rPr>
              <a:t> of </a:t>
            </a:r>
            <a:r>
              <a:rPr lang="pl-PL" b="1" dirty="0" err="1">
                <a:solidFill>
                  <a:srgbClr val="00B050"/>
                </a:solidFill>
              </a:rPr>
              <a:t>Human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 err="1">
                <a:solidFill>
                  <a:srgbClr val="00B050"/>
                </a:solidFill>
              </a:rPr>
              <a:t>Resource</a:t>
            </a:r>
            <a:r>
              <a:rPr lang="pl-PL" b="1" dirty="0">
                <a:solidFill>
                  <a:srgbClr val="00B050"/>
                </a:solidFill>
              </a:rPr>
              <a:t> Management 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10551" y="1318405"/>
            <a:ext cx="8591909" cy="5175847"/>
          </a:xfrm>
        </p:spPr>
        <p:txBody>
          <a:bodyPr vert="horz" anchor="t">
            <a:normAutofit/>
          </a:bodyPr>
          <a:lstStyle/>
          <a:p>
            <a:pPr algn="just">
              <a:buNone/>
            </a:pPr>
            <a:r>
              <a:rPr lang="pl-PL" dirty="0"/>
              <a:t>	</a:t>
            </a:r>
          </a:p>
          <a:p>
            <a:pPr algn="just">
              <a:spcBef>
                <a:spcPts val="0"/>
              </a:spcBef>
              <a:buNone/>
            </a:pPr>
            <a:endParaRPr lang="pl-PL" dirty="0"/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	</a:t>
            </a:r>
            <a:r>
              <a:rPr lang="en-US" u="sng" dirty="0"/>
              <a:t>The </a:t>
            </a:r>
            <a:r>
              <a:rPr lang="pl-PL" u="sng" dirty="0" err="1"/>
              <a:t>classical</a:t>
            </a:r>
            <a:r>
              <a:rPr lang="pl-PL" u="sng" dirty="0"/>
              <a:t> </a:t>
            </a:r>
            <a:r>
              <a:rPr lang="en-US" u="sng" dirty="0"/>
              <a:t>school </a:t>
            </a:r>
            <a:r>
              <a:rPr lang="pl-PL" u="sng" dirty="0"/>
              <a:t>– </a:t>
            </a:r>
            <a:r>
              <a:rPr lang="pl-PL" u="sng" dirty="0" err="1"/>
              <a:t>direction</a:t>
            </a:r>
            <a:r>
              <a:rPr lang="pl-PL" u="sng" dirty="0"/>
              <a:t>: </a:t>
            </a:r>
            <a:r>
              <a:rPr lang="en-US" u="sng" dirty="0"/>
              <a:t>scientific </a:t>
            </a:r>
            <a:endParaRPr lang="pl-PL" u="sng" dirty="0"/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   </a:t>
            </a:r>
            <a:r>
              <a:rPr lang="en-US" u="sng" dirty="0"/>
              <a:t>management</a:t>
            </a:r>
            <a:r>
              <a:rPr lang="pl-PL" u="sng" dirty="0"/>
              <a:t>(1885-1920)</a:t>
            </a:r>
            <a:r>
              <a:rPr lang="pl-PL" dirty="0"/>
              <a:t> </a:t>
            </a:r>
            <a:r>
              <a:rPr lang="en-US" dirty="0"/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       </a:t>
            </a:r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   </a:t>
            </a:r>
            <a:r>
              <a:rPr lang="en-US" dirty="0"/>
              <a:t>was</a:t>
            </a:r>
            <a:r>
              <a:rPr lang="pl-PL" dirty="0"/>
              <a:t> </a:t>
            </a:r>
            <a:r>
              <a:rPr lang="en-US" dirty="0"/>
              <a:t>represented </a:t>
            </a:r>
            <a:r>
              <a:rPr lang="pl-PL" dirty="0"/>
              <a:t>by F.W. </a:t>
            </a:r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   </a:t>
            </a:r>
            <a:r>
              <a:rPr lang="en-US" dirty="0"/>
              <a:t>Taylor, L.F. Gilbert </a:t>
            </a:r>
            <a:r>
              <a:rPr lang="pl-PL" dirty="0"/>
              <a:t>and</a:t>
            </a:r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   </a:t>
            </a:r>
            <a:r>
              <a:rPr lang="en-US" dirty="0"/>
              <a:t>H</a:t>
            </a:r>
            <a:r>
              <a:rPr lang="pl-PL" dirty="0"/>
              <a:t> </a:t>
            </a:r>
            <a:r>
              <a:rPr lang="en-US" dirty="0"/>
              <a:t>.L.</a:t>
            </a:r>
            <a:r>
              <a:rPr lang="pl-PL" dirty="0"/>
              <a:t> </a:t>
            </a:r>
            <a:r>
              <a:rPr lang="en-US" dirty="0"/>
              <a:t>Gant</a:t>
            </a:r>
            <a:r>
              <a:rPr lang="pl-PL" dirty="0"/>
              <a:t>. </a:t>
            </a:r>
            <a:r>
              <a:rPr lang="en-US" dirty="0"/>
              <a:t>who focused</a:t>
            </a:r>
            <a:r>
              <a:rPr lang="pl-PL" dirty="0"/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   </a:t>
            </a:r>
            <a:r>
              <a:rPr lang="pl-PL" dirty="0" err="1"/>
              <a:t>people’s</a:t>
            </a:r>
            <a:r>
              <a:rPr lang="en-US" sz="1200" dirty="0"/>
              <a:t> </a:t>
            </a:r>
            <a:r>
              <a:rPr lang="pl-PL" sz="1200" dirty="0"/>
              <a:t> </a:t>
            </a:r>
            <a:r>
              <a:rPr lang="en-US" dirty="0"/>
              <a:t>attention on the</a:t>
            </a:r>
            <a:r>
              <a:rPr lang="pl-PL" dirty="0"/>
              <a:t> </a:t>
            </a:r>
            <a:r>
              <a:rPr lang="en-US" dirty="0"/>
              <a:t>labor productivity model.</a:t>
            </a:r>
            <a:endParaRPr lang="pl-PL" dirty="0"/>
          </a:p>
          <a:p>
            <a:pPr algn="just">
              <a:spcBef>
                <a:spcPts val="0"/>
              </a:spcBef>
              <a:buNone/>
            </a:pPr>
            <a:r>
              <a:rPr lang="pl-PL" dirty="0"/>
              <a:t>  </a:t>
            </a:r>
            <a:r>
              <a:rPr lang="en-US" dirty="0"/>
              <a:t>They saw the need for proper selection of employees</a:t>
            </a:r>
          </a:p>
        </p:txBody>
      </p:sp>
      <p:pic>
        <p:nvPicPr>
          <p:cNvPr id="4" name="Obraz 3" descr="C:\Users\Tysia\Desktop\FWTayl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2988" y="1686182"/>
            <a:ext cx="1903212" cy="26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966D63C-620D-4610-AA0A-23DDECBF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rgbClr val="FF0000"/>
                </a:solidFill>
              </a:rPr>
              <a:t>Taylor/tailor?</a:t>
            </a:r>
            <a:endParaRPr lang="pl-PL"/>
          </a:p>
        </p:txBody>
      </p:sp>
      <p:pic>
        <p:nvPicPr>
          <p:cNvPr id="11" name="Picture 3" descr="Obraz zawierający urządzenie, osoba, maszyna do szycia, mężczyzna&#10;&#10;Opis wygenerowany przy bardzo wysokim poziomie pewności">
            <a:extLst>
              <a:ext uri="{FF2B5EF4-FFF2-40B4-BE49-F238E27FC236}">
                <a16:creationId xmlns="" xmlns:a16="http://schemas.microsoft.com/office/drawing/2014/main" id="{6528293F-97B7-455D-89F1-121882D4B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400" y="2280158"/>
            <a:ext cx="5348246" cy="35459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4756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rgbClr val="00B050"/>
                </a:solidFill>
              </a:rPr>
              <a:t>History</a:t>
            </a:r>
            <a:r>
              <a:rPr lang="pl-PL" b="1" dirty="0">
                <a:solidFill>
                  <a:srgbClr val="00B050"/>
                </a:solidFill>
              </a:rPr>
              <a:t> of Human 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 err="1">
                <a:solidFill>
                  <a:srgbClr val="00B050"/>
                </a:solidFill>
              </a:rPr>
              <a:t>Resource</a:t>
            </a:r>
            <a:r>
              <a:rPr lang="pl-PL" b="1" dirty="0">
                <a:solidFill>
                  <a:srgbClr val="00B050"/>
                </a:solidFill>
              </a:rPr>
              <a:t> Management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pl-PL" dirty="0"/>
              <a:t>F.W. Taylor </a:t>
            </a:r>
            <a:r>
              <a:rPr lang="pl-PL" err="1"/>
              <a:t>introduced</a:t>
            </a:r>
            <a:r>
              <a:rPr lang="pl-PL" dirty="0"/>
              <a:t> </a:t>
            </a:r>
            <a:r>
              <a:rPr lang="pl-PL" err="1"/>
              <a:t>numerous</a:t>
            </a:r>
            <a:r>
              <a:rPr lang="pl-PL" dirty="0"/>
              <a:t> </a:t>
            </a:r>
            <a:r>
              <a:rPr lang="pl-PL" err="1"/>
              <a:t>innovations</a:t>
            </a:r>
            <a:r>
              <a:rPr lang="pl-PL" dirty="0"/>
              <a:t> in the </a:t>
            </a:r>
            <a:r>
              <a:rPr lang="pl-PL" err="1"/>
              <a:t>way</a:t>
            </a:r>
            <a:r>
              <a:rPr lang="pl-PL" dirty="0"/>
              <a:t> of </a:t>
            </a:r>
            <a:r>
              <a:rPr lang="pl-PL" err="1"/>
              <a:t>designing</a:t>
            </a:r>
            <a:r>
              <a:rPr lang="pl-PL" dirty="0"/>
              <a:t> </a:t>
            </a:r>
            <a:r>
              <a:rPr lang="pl-PL" err="1"/>
              <a:t>work</a:t>
            </a:r>
            <a:r>
              <a:rPr lang="pl-PL" dirty="0"/>
              <a:t> </a:t>
            </a:r>
            <a:r>
              <a:rPr lang="pl-PL" err="1"/>
              <a:t>stations</a:t>
            </a:r>
            <a:r>
              <a:rPr lang="pl-PL" dirty="0"/>
              <a:t> and in </a:t>
            </a:r>
            <a:r>
              <a:rPr lang="pl-PL" err="1"/>
              <a:t>the</a:t>
            </a:r>
            <a:r>
              <a:rPr lang="pl-PL" dirty="0"/>
              <a:t> </a:t>
            </a:r>
            <a:r>
              <a:rPr lang="pl-PL" err="1"/>
              <a:t>way</a:t>
            </a:r>
            <a:r>
              <a:rPr lang="pl-PL" dirty="0"/>
              <a:t> of </a:t>
            </a:r>
            <a:r>
              <a:rPr lang="pl-PL" err="1"/>
              <a:t>empleyee</a:t>
            </a:r>
            <a:r>
              <a:rPr lang="pl-PL" dirty="0"/>
              <a:t> </a:t>
            </a:r>
            <a:r>
              <a:rPr lang="pl-PL" err="1"/>
              <a:t>training</a:t>
            </a:r>
            <a:r>
              <a:rPr lang="pl-PL" dirty="0"/>
              <a:t>.</a:t>
            </a:r>
          </a:p>
          <a:p>
            <a:r>
              <a:rPr lang="en-US" dirty="0"/>
              <a:t>He pointed the need for training and cooperation between employees and managers</a:t>
            </a:r>
            <a:r>
              <a:rPr lang="pl-PL" dirty="0"/>
              <a:t>.</a:t>
            </a:r>
            <a:endParaRPr lang="en-US" dirty="0"/>
          </a:p>
          <a:p>
            <a:r>
              <a:rPr lang="pl-PL" dirty="0"/>
              <a:t>F.W. Taylor </a:t>
            </a:r>
            <a:r>
              <a:rPr lang="pl-PL" err="1"/>
              <a:t>introduced</a:t>
            </a:r>
            <a:r>
              <a:rPr lang="pl-PL" dirty="0"/>
              <a:t> a </a:t>
            </a:r>
            <a:r>
              <a:rPr lang="pl-PL" err="1"/>
              <a:t>piecework</a:t>
            </a:r>
            <a:r>
              <a:rPr lang="pl-PL" dirty="0"/>
              <a:t>  </a:t>
            </a:r>
            <a:r>
              <a:rPr lang="pl-PL" err="1"/>
              <a:t>pay</a:t>
            </a:r>
            <a:r>
              <a:rPr lang="pl-PL" dirty="0"/>
              <a:t> system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           PRODUCTON           PAY     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err="1"/>
              <a:t>basis</a:t>
            </a:r>
            <a:r>
              <a:rPr lang="pl-PL" dirty="0"/>
              <a:t> of the </a:t>
            </a:r>
            <a:r>
              <a:rPr lang="pl-PL" err="1"/>
              <a:t>scientific</a:t>
            </a:r>
            <a:r>
              <a:rPr lang="pl-PL" dirty="0"/>
              <a:t> </a:t>
            </a:r>
            <a:r>
              <a:rPr lang="pl-PL" err="1"/>
              <a:t>method</a:t>
            </a:r>
            <a:r>
              <a:rPr lang="pl-PL" dirty="0"/>
              <a:t> of </a:t>
            </a:r>
            <a:r>
              <a:rPr lang="pl-PL" err="1"/>
              <a:t>this</a:t>
            </a:r>
            <a:r>
              <a:rPr lang="pl-PL" dirty="0"/>
              <a:t> </a:t>
            </a:r>
            <a:r>
              <a:rPr lang="pl-PL" err="1"/>
              <a:t>school</a:t>
            </a:r>
            <a:r>
              <a:rPr lang="pl-PL" dirty="0"/>
              <a:t> was </a:t>
            </a:r>
            <a:r>
              <a:rPr lang="pl-PL"/>
              <a:t>observation, </a:t>
            </a:r>
            <a:r>
              <a:rPr lang="pl-PL" err="1"/>
              <a:t>experiment</a:t>
            </a:r>
            <a:r>
              <a:rPr lang="pl-PL"/>
              <a:t> and </a:t>
            </a:r>
            <a:r>
              <a:rPr lang="pl-PL" err="1"/>
              <a:t>expierience</a:t>
            </a:r>
            <a:r>
              <a:rPr lang="pl-PL" dirty="0"/>
              <a:t>.</a:t>
            </a:r>
          </a:p>
        </p:txBody>
      </p:sp>
      <p:pic>
        <p:nvPicPr>
          <p:cNvPr id="1026" name="Picture 2" descr="C:\Users\j.mielczarek\Desktop\Wynagrodzenia-pracownikow-produkcyjnych-Jakie-stawki-i-premie-181111-200x133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429000"/>
            <a:ext cx="2376264" cy="158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>
            <a:off x="4071934" y="42862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458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>
                <a:solidFill>
                  <a:srgbClr val="00B0F0"/>
                </a:solidFill>
              </a:rPr>
              <a:t>How to do </a:t>
            </a:r>
            <a:r>
              <a:rPr lang="pl-PL" b="1" err="1">
                <a:solidFill>
                  <a:srgbClr val="00B0F0"/>
                </a:solidFill>
              </a:rPr>
              <a:t>something</a:t>
            </a:r>
            <a:r>
              <a:rPr lang="pl-PL" b="1" dirty="0">
                <a:solidFill>
                  <a:srgbClr val="00B0F0"/>
                </a:solidFill>
              </a:rPr>
              <a:t> </a:t>
            </a:r>
            <a:r>
              <a:rPr lang="pl-PL" b="1" err="1">
                <a:solidFill>
                  <a:srgbClr val="00B0F0"/>
                </a:solidFill>
              </a:rPr>
              <a:t>faster</a:t>
            </a:r>
            <a:r>
              <a:rPr lang="pl-PL" b="1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2050" name="Picture 2" descr="C:\Users\j.mielczarek\Desktop\kruche-ciasto-z-orzechami-i-czekolada-2349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866117" cy="364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537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History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</a:t>
            </a: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Human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b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l-PL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Resource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Management </a:t>
            </a:r>
            <a:endParaRPr lang="pl-PL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5077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dirty="0"/>
              <a:t> </a:t>
            </a:r>
            <a:r>
              <a:rPr lang="pl-PL" sz="2900" dirty="0" err="1"/>
              <a:t>Gibert’s</a:t>
            </a:r>
            <a:r>
              <a:rPr lang="pl-PL" sz="2900" dirty="0"/>
              <a:t> </a:t>
            </a:r>
            <a:r>
              <a:rPr lang="pl-PL" sz="2900" dirty="0" err="1"/>
              <a:t>developed</a:t>
            </a:r>
            <a:r>
              <a:rPr lang="pl-PL" sz="2900" dirty="0"/>
              <a:t> </a:t>
            </a:r>
            <a:r>
              <a:rPr lang="pl-PL" sz="2900" dirty="0" err="1"/>
              <a:t>several</a:t>
            </a:r>
            <a:r>
              <a:rPr lang="pl-PL" sz="2900" dirty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pl-PL" sz="2900" dirty="0" err="1"/>
              <a:t>methods</a:t>
            </a:r>
            <a:r>
              <a:rPr lang="pl-PL" sz="2900" dirty="0"/>
              <a:t> </a:t>
            </a:r>
            <a:r>
              <a:rPr lang="pl-PL" sz="2900" dirty="0" err="1"/>
              <a:t>that</a:t>
            </a:r>
            <a:r>
              <a:rPr lang="pl-PL" sz="2900" dirty="0"/>
              <a:t> </a:t>
            </a:r>
            <a:r>
              <a:rPr lang="pl-PL" sz="2900" dirty="0" err="1"/>
              <a:t>would</a:t>
            </a:r>
            <a:r>
              <a:rPr lang="pl-PL" sz="2900" dirty="0"/>
              <a:t> </a:t>
            </a:r>
            <a:r>
              <a:rPr lang="pl-PL" sz="2900" dirty="0" err="1"/>
              <a:t>allow</a:t>
            </a:r>
            <a:r>
              <a:rPr lang="pl-PL" sz="2900" dirty="0"/>
              <a:t> the </a:t>
            </a:r>
          </a:p>
          <a:p>
            <a:pPr>
              <a:lnSpc>
                <a:spcPct val="110000"/>
              </a:lnSpc>
              <a:buNone/>
            </a:pPr>
            <a:r>
              <a:rPr lang="pl-PL" sz="2900" dirty="0" err="1"/>
              <a:t>bricklayer</a:t>
            </a:r>
            <a:r>
              <a:rPr lang="pl-PL" sz="2900" dirty="0"/>
              <a:t> to </a:t>
            </a:r>
            <a:r>
              <a:rPr lang="pl-PL" sz="2900" dirty="0" err="1"/>
              <a:t>work</a:t>
            </a:r>
            <a:r>
              <a:rPr lang="pl-PL" sz="2900" dirty="0"/>
              <a:t> </a:t>
            </a:r>
            <a:r>
              <a:rPr lang="pl-PL" sz="2900" dirty="0" err="1"/>
              <a:t>more</a:t>
            </a:r>
            <a:r>
              <a:rPr lang="pl-PL" sz="2900" dirty="0"/>
              <a:t> </a:t>
            </a:r>
            <a:r>
              <a:rPr lang="pl-PL" sz="2900" dirty="0" err="1"/>
              <a:t>efficiently</a:t>
            </a:r>
            <a:r>
              <a:rPr lang="pl-PL" sz="2900" dirty="0"/>
              <a:t>.</a:t>
            </a:r>
          </a:p>
          <a:p>
            <a:pPr>
              <a:lnSpc>
                <a:spcPct val="110000"/>
              </a:lnSpc>
              <a:buNone/>
            </a:pPr>
            <a:endParaRPr lang="pl-PL" sz="29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l-PL" sz="2900" dirty="0" err="1"/>
              <a:t>They</a:t>
            </a:r>
            <a:r>
              <a:rPr lang="pl-PL" sz="2900" dirty="0"/>
              <a:t> </a:t>
            </a:r>
            <a:r>
              <a:rPr lang="pl-PL" sz="2900" dirty="0" err="1"/>
              <a:t>changed</a:t>
            </a:r>
            <a:r>
              <a:rPr lang="pl-PL" sz="2900" dirty="0"/>
              <a:t> </a:t>
            </a:r>
            <a:r>
              <a:rPr lang="pl-PL" sz="2900" dirty="0" err="1"/>
              <a:t>the</a:t>
            </a:r>
            <a:r>
              <a:rPr lang="pl-PL" sz="2900" dirty="0"/>
              <a:t> </a:t>
            </a:r>
            <a:r>
              <a:rPr lang="pl-PL" sz="2900" dirty="0" err="1"/>
              <a:t>details</a:t>
            </a:r>
            <a:r>
              <a:rPr lang="pl-PL" sz="2900" dirty="0"/>
              <a:t> of </a:t>
            </a:r>
            <a:r>
              <a:rPr lang="pl-PL" sz="2900" dirty="0" err="1"/>
              <a:t>bricklayer’s</a:t>
            </a:r>
            <a:r>
              <a:rPr lang="pl-PL" sz="2900" dirty="0"/>
              <a:t> </a:t>
            </a:r>
            <a:r>
              <a:rPr lang="pl-PL" sz="2900" dirty="0" err="1"/>
              <a:t>work</a:t>
            </a:r>
            <a:r>
              <a:rPr lang="pl-PL" sz="2900" dirty="0"/>
              <a:t>.                                                                            </a:t>
            </a:r>
            <a:r>
              <a:rPr lang="en-US" sz="2900" dirty="0"/>
              <a:t>The </a:t>
            </a:r>
            <a:r>
              <a:rPr lang="pl-PL" sz="2900" dirty="0"/>
              <a:t>r</a:t>
            </a:r>
            <a:r>
              <a:rPr lang="en-US" sz="2900" dirty="0" err="1"/>
              <a:t>esult</a:t>
            </a:r>
            <a:r>
              <a:rPr lang="en-US" sz="2900" dirty="0"/>
              <a:t> of these changes was </a:t>
            </a:r>
            <a:r>
              <a:rPr lang="pl-PL" sz="2900" dirty="0" err="1"/>
              <a:t>the</a:t>
            </a:r>
            <a:r>
              <a:rPr lang="en-US" sz="2900" dirty="0"/>
              <a:t> reduction </a:t>
            </a:r>
            <a:r>
              <a:rPr lang="pl-PL" sz="2900" dirty="0"/>
              <a:t>                                                                             </a:t>
            </a:r>
            <a:r>
              <a:rPr lang="en-US" sz="2900" dirty="0"/>
              <a:t>in </a:t>
            </a:r>
            <a:r>
              <a:rPr lang="pl-PL" sz="2900" dirty="0"/>
              <a:t>of </a:t>
            </a:r>
            <a:r>
              <a:rPr lang="en-US" sz="2900" dirty="0"/>
              <a:t>the number of movements from 18 to 5</a:t>
            </a:r>
            <a:r>
              <a:rPr lang="pl-PL" sz="2900" dirty="0"/>
              <a:t>                                                      </a:t>
            </a:r>
            <a:r>
              <a:rPr lang="en-US" sz="2900" dirty="0"/>
              <a:t> and an increase in work </a:t>
            </a:r>
            <a:endParaRPr lang="pl-PL" sz="29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2900" dirty="0"/>
              <a:t>      QUIZ: How much </a:t>
            </a:r>
            <a:r>
              <a:rPr lang="pl-PL" sz="2900" dirty="0" err="1"/>
              <a:t>the</a:t>
            </a:r>
            <a:r>
              <a:rPr lang="pl-PL" sz="2900" dirty="0"/>
              <a:t> </a:t>
            </a:r>
            <a:r>
              <a:rPr lang="pl-PL" sz="2900" dirty="0" err="1"/>
              <a:t>efincience</a:t>
            </a:r>
            <a:r>
              <a:rPr lang="pl-PL" sz="2900" dirty="0"/>
              <a:t>  of </a:t>
            </a:r>
            <a:r>
              <a:rPr lang="pl-PL" sz="2900" dirty="0" err="1"/>
              <a:t>workers</a:t>
            </a:r>
            <a:r>
              <a:rPr lang="pl-PL" sz="2900" dirty="0"/>
              <a:t> will </a:t>
            </a:r>
            <a:r>
              <a:rPr lang="pl-PL" sz="2900" dirty="0" err="1"/>
              <a:t>increase</a:t>
            </a:r>
            <a:r>
              <a:rPr lang="pl-PL" sz="2900" dirty="0"/>
              <a:t>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900" dirty="0"/>
              <a:t>     a) 50%           b) 100%      c) 200%</a:t>
            </a:r>
            <a:endParaRPr lang="pl-PL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b="1" dirty="0"/>
              <a:t>But generally school of science management focused people’s </a:t>
            </a:r>
            <a:endParaRPr lang="pl-PL" sz="3200" b="1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3200" b="1" dirty="0"/>
              <a:t>    </a:t>
            </a:r>
            <a:r>
              <a:rPr lang="en-US" sz="3200" b="1" dirty="0"/>
              <a:t>attention on the labor  productivity model.</a:t>
            </a:r>
            <a:r>
              <a:rPr lang="pl-PL" sz="3200" b="1" dirty="0"/>
              <a:t> </a:t>
            </a:r>
            <a:r>
              <a:rPr lang="en-US" sz="3200" b="1" dirty="0"/>
              <a:t> They saw the need </a:t>
            </a:r>
            <a:r>
              <a:rPr lang="pl-PL" sz="3200" b="1" dirty="0"/>
              <a:t>of</a:t>
            </a:r>
            <a:r>
              <a:rPr lang="en-US" sz="3200" b="1" dirty="0"/>
              <a:t> </a:t>
            </a:r>
            <a:r>
              <a:rPr lang="pl-PL" sz="3200" b="1" dirty="0"/>
              <a:t>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3200" b="1" dirty="0"/>
              <a:t>     </a:t>
            </a:r>
            <a:r>
              <a:rPr lang="en-US" sz="3200" b="1" dirty="0"/>
              <a:t>proper selection of employees </a:t>
            </a:r>
            <a:endParaRPr lang="pl-PL" sz="3200" b="1" dirty="0"/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None/>
            </a:pPr>
            <a:r>
              <a:rPr lang="pl-PL" dirty="0"/>
              <a:t>.</a:t>
            </a:r>
          </a:p>
          <a:p>
            <a:pPr>
              <a:buNone/>
            </a:pP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83048"/>
            <a:ext cx="2460384" cy="163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Niestandardowy 2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5350</TotalTime>
  <Words>1283</Words>
  <Application>Microsoft Office PowerPoint</Application>
  <PresentationFormat>Pokaz na ekranie (4:3)</PresentationFormat>
  <Paragraphs>307</Paragraphs>
  <Slides>44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Kapitał</vt:lpstr>
      <vt:lpstr>HUMAN RESOURCE MANAGEMENT </vt:lpstr>
      <vt:lpstr>Office hours</vt:lpstr>
      <vt:lpstr>Course schedule  8 lectures (4 th of March – 10 th of June)</vt:lpstr>
      <vt:lpstr>Organisations issues </vt:lpstr>
      <vt:lpstr>History of Human  Resource Management </vt:lpstr>
      <vt:lpstr>Taylor/tailor?</vt:lpstr>
      <vt:lpstr>History of Human  Resource Management </vt:lpstr>
      <vt:lpstr>How to do something faster?</vt:lpstr>
      <vt:lpstr>History of Human  Resource Management </vt:lpstr>
      <vt:lpstr>History of Human  Resource Management </vt:lpstr>
      <vt:lpstr>History of Human  Resource Management </vt:lpstr>
      <vt:lpstr>Manager's competences</vt:lpstr>
      <vt:lpstr>History of Human  Resource Management </vt:lpstr>
      <vt:lpstr>History of Human  Resource Management </vt:lpstr>
      <vt:lpstr> History of Human  Resource Management </vt:lpstr>
      <vt:lpstr>History of Human  Resource Management </vt:lpstr>
      <vt:lpstr>Michigan model</vt:lpstr>
      <vt:lpstr>Michigan model</vt:lpstr>
      <vt:lpstr>Michigan model</vt:lpstr>
      <vt:lpstr>Michigan model</vt:lpstr>
      <vt:lpstr>Michigan model</vt:lpstr>
      <vt:lpstr>Michigan model </vt:lpstr>
      <vt:lpstr>Harvard model </vt:lpstr>
      <vt:lpstr>Harvard model </vt:lpstr>
      <vt:lpstr>Harvard model </vt:lpstr>
      <vt:lpstr>Harvard model </vt:lpstr>
      <vt:lpstr>Harvard model </vt:lpstr>
      <vt:lpstr>The problem in defining</vt:lpstr>
      <vt:lpstr>Resource</vt:lpstr>
      <vt:lpstr>Human Resorce Managemant </vt:lpstr>
      <vt:lpstr>Human Resorce Managemant </vt:lpstr>
      <vt:lpstr>QUESTIONS  </vt:lpstr>
      <vt:lpstr>Strategy in human resource management</vt:lpstr>
      <vt:lpstr>Organising chaos</vt:lpstr>
      <vt:lpstr>Strategies...</vt:lpstr>
      <vt:lpstr>Slajd 36</vt:lpstr>
      <vt:lpstr>The classical or rational-planning approach</vt:lpstr>
      <vt:lpstr>The processual approach</vt:lpstr>
      <vt:lpstr>The evolutionary approach</vt:lpstr>
      <vt:lpstr>The systematic approach</vt:lpstr>
      <vt:lpstr>Strategy in the context of human resource management</vt:lpstr>
      <vt:lpstr>Strategic human resource management</vt:lpstr>
      <vt:lpstr>Steps to strategic human resource management</vt:lpstr>
      <vt:lpstr>Links of photos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MANAGMENT</dc:title>
  <dc:creator>Justyna Mielczarek</dc:creator>
  <cp:lastModifiedBy>Justyna </cp:lastModifiedBy>
  <cp:revision>1111</cp:revision>
  <cp:lastPrinted>2019-02-28T13:07:01Z</cp:lastPrinted>
  <dcterms:created xsi:type="dcterms:W3CDTF">2019-02-03T22:24:07Z</dcterms:created>
  <dcterms:modified xsi:type="dcterms:W3CDTF">2019-04-30T05:36:46Z</dcterms:modified>
</cp:coreProperties>
</file>