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16" r:id="rId42"/>
    <p:sldId id="317" r:id="rId43"/>
    <p:sldId id="318" r:id="rId44"/>
    <p:sldId id="325" r:id="rId45"/>
    <p:sldId id="326" r:id="rId46"/>
    <p:sldId id="30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01.04.2020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01.04.2020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01.04.2020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01.04.2020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01.04.2020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01.04.2020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01.04.2020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01.04.2020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01.04.2020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01.04.2020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01.04.2020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01.04.2020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01.04.2020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sv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svg"/><Relationship Id="rId7" Type="http://schemas.openxmlformats.org/officeDocument/2006/relationships/diagramColors" Target="../diagrams/colors4.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2019/2020, SSA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dirty="0">
                <a:solidFill>
                  <a:schemeClr val="tx1">
                    <a:alpha val="80000"/>
                  </a:schemeClr>
                </a:solidFill>
              </a:rPr>
              <a:t>Argumenty</a:t>
            </a:r>
            <a:br>
              <a:rPr lang="pl-PL" sz="6600" dirty="0">
                <a:solidFill>
                  <a:schemeClr val="tx1">
                    <a:alpha val="80000"/>
                  </a:schemeClr>
                </a:solidFill>
              </a:rPr>
            </a:br>
            <a:r>
              <a:rPr lang="pl-PL" sz="2000" dirty="0">
                <a:solidFill>
                  <a:schemeClr val="tx1">
                    <a:alpha val="80000"/>
                  </a:schemeClr>
                </a:solidFill>
              </a:rPr>
              <a:t>(część 1)</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3</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3943425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(3)</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(4)</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2587</Words>
  <Application>Microsoft Office PowerPoint</Application>
  <PresentationFormat>Panoramiczny</PresentationFormat>
  <Paragraphs>205</Paragraphs>
  <Slides>46</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46</vt:i4>
      </vt:variant>
    </vt:vector>
  </HeadingPairs>
  <TitlesOfParts>
    <vt:vector size="52" baseType="lpstr">
      <vt:lpstr>Calibri</vt:lpstr>
      <vt:lpstr>Tw Cen MT</vt:lpstr>
      <vt:lpstr>Tw Cen MT Condensed</vt:lpstr>
      <vt:lpstr>Wingdings 2</vt:lpstr>
      <vt:lpstr>Wingdings 3</vt:lpstr>
      <vt:lpstr>Integralny</vt:lpstr>
      <vt:lpstr>PODSTAWY LOGIKI PRAKTYCZNEJ Paweł jabłoński </vt:lpstr>
      <vt:lpstr>Argumenty (część 1)</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Zadania</vt:lpstr>
      <vt:lpstr>Przykładowe zadanie (1)</vt:lpstr>
      <vt:lpstr>Przykładowe zadanie (2)</vt:lpstr>
      <vt:lpstr>Przykładowe zadanie (3)</vt:lpstr>
      <vt:lpstr>Przykładowe zadanie (4)</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 </dc:title>
  <dc:creator>Paweł Jabłoński</dc:creator>
  <cp:lastModifiedBy>Paweł Jabłoński</cp:lastModifiedBy>
  <cp:revision>15</cp:revision>
  <dcterms:created xsi:type="dcterms:W3CDTF">2020-04-01T08:27:15Z</dcterms:created>
  <dcterms:modified xsi:type="dcterms:W3CDTF">2020-04-01T09:44:59Z</dcterms:modified>
</cp:coreProperties>
</file>