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49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C190E69-FF6F-45F3-ACDB-4E9F1735AEE3}"/>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97819D27-8B3D-4E36-9527-CC25FDAF7E6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E7A58575-F2BF-4EFC-8DBA-36ACC593CE92}"/>
              </a:ext>
            </a:extLst>
          </p:cNvPr>
          <p:cNvSpPr>
            <a:spLocks noGrp="1"/>
          </p:cNvSpPr>
          <p:nvPr>
            <p:ph type="dt" sz="half" idx="10"/>
          </p:nvPr>
        </p:nvSpPr>
        <p:spPr/>
        <p:txBody>
          <a:bodyPr/>
          <a:lstStyle/>
          <a:p>
            <a:fld id="{AC5192BB-2286-4819-A441-DC260A9E9291}" type="datetimeFigureOut">
              <a:rPr lang="pl-PL" smtClean="0"/>
              <a:t>04.10.2019</a:t>
            </a:fld>
            <a:endParaRPr lang="pl-PL"/>
          </a:p>
        </p:txBody>
      </p:sp>
      <p:sp>
        <p:nvSpPr>
          <p:cNvPr id="5" name="Symbol zastępczy stopki 4">
            <a:extLst>
              <a:ext uri="{FF2B5EF4-FFF2-40B4-BE49-F238E27FC236}">
                <a16:creationId xmlns:a16="http://schemas.microsoft.com/office/drawing/2014/main" id="{2BAA7747-73B0-4AE6-B06F-0D9CE1D76320}"/>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83E5277E-8D23-491C-92AB-C4098472AD80}"/>
              </a:ext>
            </a:extLst>
          </p:cNvPr>
          <p:cNvSpPr>
            <a:spLocks noGrp="1"/>
          </p:cNvSpPr>
          <p:nvPr>
            <p:ph type="sldNum" sz="quarter" idx="12"/>
          </p:nvPr>
        </p:nvSpPr>
        <p:spPr/>
        <p:txBody>
          <a:bodyPr/>
          <a:lstStyle/>
          <a:p>
            <a:fld id="{8FEABF82-E5E8-40E8-BE20-73534BF67CD0}" type="slidenum">
              <a:rPr lang="pl-PL" smtClean="0"/>
              <a:t>‹#›</a:t>
            </a:fld>
            <a:endParaRPr lang="pl-PL"/>
          </a:p>
        </p:txBody>
      </p:sp>
    </p:spTree>
    <p:extLst>
      <p:ext uri="{BB962C8B-B14F-4D97-AF65-F5344CB8AC3E}">
        <p14:creationId xmlns:p14="http://schemas.microsoft.com/office/powerpoint/2010/main" val="3311966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6ABD823-2489-4D45-B2A4-A035AA343C0A}"/>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1CAE3B6F-E22B-4ACF-A999-1278EC16786F}"/>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7B64A4BA-C651-41F2-B054-9D6E84AE353A}"/>
              </a:ext>
            </a:extLst>
          </p:cNvPr>
          <p:cNvSpPr>
            <a:spLocks noGrp="1"/>
          </p:cNvSpPr>
          <p:nvPr>
            <p:ph type="dt" sz="half" idx="10"/>
          </p:nvPr>
        </p:nvSpPr>
        <p:spPr/>
        <p:txBody>
          <a:bodyPr/>
          <a:lstStyle/>
          <a:p>
            <a:fld id="{AC5192BB-2286-4819-A441-DC260A9E9291}" type="datetimeFigureOut">
              <a:rPr lang="pl-PL" smtClean="0"/>
              <a:t>04.10.2019</a:t>
            </a:fld>
            <a:endParaRPr lang="pl-PL"/>
          </a:p>
        </p:txBody>
      </p:sp>
      <p:sp>
        <p:nvSpPr>
          <p:cNvPr id="5" name="Symbol zastępczy stopki 4">
            <a:extLst>
              <a:ext uri="{FF2B5EF4-FFF2-40B4-BE49-F238E27FC236}">
                <a16:creationId xmlns:a16="http://schemas.microsoft.com/office/drawing/2014/main" id="{ABD2D185-4E88-4DC1-BC13-16B7760A379D}"/>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2CD7CD1B-E957-4430-994C-812B102DFBBC}"/>
              </a:ext>
            </a:extLst>
          </p:cNvPr>
          <p:cNvSpPr>
            <a:spLocks noGrp="1"/>
          </p:cNvSpPr>
          <p:nvPr>
            <p:ph type="sldNum" sz="quarter" idx="12"/>
          </p:nvPr>
        </p:nvSpPr>
        <p:spPr/>
        <p:txBody>
          <a:bodyPr/>
          <a:lstStyle/>
          <a:p>
            <a:fld id="{8FEABF82-E5E8-40E8-BE20-73534BF67CD0}" type="slidenum">
              <a:rPr lang="pl-PL" smtClean="0"/>
              <a:t>‹#›</a:t>
            </a:fld>
            <a:endParaRPr lang="pl-PL"/>
          </a:p>
        </p:txBody>
      </p:sp>
    </p:spTree>
    <p:extLst>
      <p:ext uri="{BB962C8B-B14F-4D97-AF65-F5344CB8AC3E}">
        <p14:creationId xmlns:p14="http://schemas.microsoft.com/office/powerpoint/2010/main" val="28153563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FD5CDAA9-640F-4271-9F77-0E7AF4D64474}"/>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A29E1F50-1ACB-4435-A3D0-FF9CC1B6B8E5}"/>
              </a:ext>
            </a:extLst>
          </p:cNvPr>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4BDB37C2-30BA-4552-A501-7325E262A109}"/>
              </a:ext>
            </a:extLst>
          </p:cNvPr>
          <p:cNvSpPr>
            <a:spLocks noGrp="1"/>
          </p:cNvSpPr>
          <p:nvPr>
            <p:ph type="dt" sz="half" idx="10"/>
          </p:nvPr>
        </p:nvSpPr>
        <p:spPr/>
        <p:txBody>
          <a:bodyPr/>
          <a:lstStyle/>
          <a:p>
            <a:fld id="{AC5192BB-2286-4819-A441-DC260A9E9291}" type="datetimeFigureOut">
              <a:rPr lang="pl-PL" smtClean="0"/>
              <a:t>04.10.2019</a:t>
            </a:fld>
            <a:endParaRPr lang="pl-PL"/>
          </a:p>
        </p:txBody>
      </p:sp>
      <p:sp>
        <p:nvSpPr>
          <p:cNvPr id="5" name="Symbol zastępczy stopki 4">
            <a:extLst>
              <a:ext uri="{FF2B5EF4-FFF2-40B4-BE49-F238E27FC236}">
                <a16:creationId xmlns:a16="http://schemas.microsoft.com/office/drawing/2014/main" id="{C40F32E9-DC37-42C2-9C87-45A969C87156}"/>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9D0573AB-ED7B-4272-BD5A-06FBF745BAD2}"/>
              </a:ext>
            </a:extLst>
          </p:cNvPr>
          <p:cNvSpPr>
            <a:spLocks noGrp="1"/>
          </p:cNvSpPr>
          <p:nvPr>
            <p:ph type="sldNum" sz="quarter" idx="12"/>
          </p:nvPr>
        </p:nvSpPr>
        <p:spPr/>
        <p:txBody>
          <a:bodyPr/>
          <a:lstStyle/>
          <a:p>
            <a:fld id="{8FEABF82-E5E8-40E8-BE20-73534BF67CD0}" type="slidenum">
              <a:rPr lang="pl-PL" smtClean="0"/>
              <a:t>‹#›</a:t>
            </a:fld>
            <a:endParaRPr lang="pl-PL"/>
          </a:p>
        </p:txBody>
      </p:sp>
    </p:spTree>
    <p:extLst>
      <p:ext uri="{BB962C8B-B14F-4D97-AF65-F5344CB8AC3E}">
        <p14:creationId xmlns:p14="http://schemas.microsoft.com/office/powerpoint/2010/main" val="21540120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2B57195-B3A4-448C-8FAD-C41FEA1BC0D9}"/>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C9FC469F-45E5-42C7-BB20-0C158A6E5FD3}"/>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435D7BC1-5E2B-46D8-9B90-C0A46383EB72}"/>
              </a:ext>
            </a:extLst>
          </p:cNvPr>
          <p:cNvSpPr>
            <a:spLocks noGrp="1"/>
          </p:cNvSpPr>
          <p:nvPr>
            <p:ph type="dt" sz="half" idx="10"/>
          </p:nvPr>
        </p:nvSpPr>
        <p:spPr/>
        <p:txBody>
          <a:bodyPr/>
          <a:lstStyle/>
          <a:p>
            <a:fld id="{AC5192BB-2286-4819-A441-DC260A9E9291}" type="datetimeFigureOut">
              <a:rPr lang="pl-PL" smtClean="0"/>
              <a:t>04.10.2019</a:t>
            </a:fld>
            <a:endParaRPr lang="pl-PL"/>
          </a:p>
        </p:txBody>
      </p:sp>
      <p:sp>
        <p:nvSpPr>
          <p:cNvPr id="5" name="Symbol zastępczy stopki 4">
            <a:extLst>
              <a:ext uri="{FF2B5EF4-FFF2-40B4-BE49-F238E27FC236}">
                <a16:creationId xmlns:a16="http://schemas.microsoft.com/office/drawing/2014/main" id="{E57DC3EE-4903-4658-8B09-726C6C8A486B}"/>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18CF3CA7-D80F-404D-9774-6A08BB559D81}"/>
              </a:ext>
            </a:extLst>
          </p:cNvPr>
          <p:cNvSpPr>
            <a:spLocks noGrp="1"/>
          </p:cNvSpPr>
          <p:nvPr>
            <p:ph type="sldNum" sz="quarter" idx="12"/>
          </p:nvPr>
        </p:nvSpPr>
        <p:spPr/>
        <p:txBody>
          <a:bodyPr/>
          <a:lstStyle/>
          <a:p>
            <a:fld id="{8FEABF82-E5E8-40E8-BE20-73534BF67CD0}" type="slidenum">
              <a:rPr lang="pl-PL" smtClean="0"/>
              <a:t>‹#›</a:t>
            </a:fld>
            <a:endParaRPr lang="pl-PL"/>
          </a:p>
        </p:txBody>
      </p:sp>
    </p:spTree>
    <p:extLst>
      <p:ext uri="{BB962C8B-B14F-4D97-AF65-F5344CB8AC3E}">
        <p14:creationId xmlns:p14="http://schemas.microsoft.com/office/powerpoint/2010/main" val="1539105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9D05AAB-7E4D-48FA-9622-E6EAE1FFAACB}"/>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251A4348-1BB5-4BC1-9811-1C038D5F49A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4B896DA1-A315-48CB-805C-1B42FF43850C}"/>
              </a:ext>
            </a:extLst>
          </p:cNvPr>
          <p:cNvSpPr>
            <a:spLocks noGrp="1"/>
          </p:cNvSpPr>
          <p:nvPr>
            <p:ph type="dt" sz="half" idx="10"/>
          </p:nvPr>
        </p:nvSpPr>
        <p:spPr/>
        <p:txBody>
          <a:bodyPr/>
          <a:lstStyle/>
          <a:p>
            <a:fld id="{AC5192BB-2286-4819-A441-DC260A9E9291}" type="datetimeFigureOut">
              <a:rPr lang="pl-PL" smtClean="0"/>
              <a:t>04.10.2019</a:t>
            </a:fld>
            <a:endParaRPr lang="pl-PL"/>
          </a:p>
        </p:txBody>
      </p:sp>
      <p:sp>
        <p:nvSpPr>
          <p:cNvPr id="5" name="Symbol zastępczy stopki 4">
            <a:extLst>
              <a:ext uri="{FF2B5EF4-FFF2-40B4-BE49-F238E27FC236}">
                <a16:creationId xmlns:a16="http://schemas.microsoft.com/office/drawing/2014/main" id="{2CF8ACAA-6199-45D7-9AB6-F3739AF6E0FE}"/>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8ECC886D-2B31-4B6D-BD6C-FA390C1FDFA3}"/>
              </a:ext>
            </a:extLst>
          </p:cNvPr>
          <p:cNvSpPr>
            <a:spLocks noGrp="1"/>
          </p:cNvSpPr>
          <p:nvPr>
            <p:ph type="sldNum" sz="quarter" idx="12"/>
          </p:nvPr>
        </p:nvSpPr>
        <p:spPr/>
        <p:txBody>
          <a:bodyPr/>
          <a:lstStyle/>
          <a:p>
            <a:fld id="{8FEABF82-E5E8-40E8-BE20-73534BF67CD0}" type="slidenum">
              <a:rPr lang="pl-PL" smtClean="0"/>
              <a:t>‹#›</a:t>
            </a:fld>
            <a:endParaRPr lang="pl-PL"/>
          </a:p>
        </p:txBody>
      </p:sp>
    </p:spTree>
    <p:extLst>
      <p:ext uri="{BB962C8B-B14F-4D97-AF65-F5344CB8AC3E}">
        <p14:creationId xmlns:p14="http://schemas.microsoft.com/office/powerpoint/2010/main" val="3818788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39F4D35-A544-4139-B70A-A75465702DC2}"/>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E12B36F8-EBE5-440F-9C9D-986E55228629}"/>
              </a:ext>
            </a:extLst>
          </p:cNvPr>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DCF1B200-62B3-4D90-A1D5-34360A149A6A}"/>
              </a:ext>
            </a:extLst>
          </p:cNvPr>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37D57603-423B-4D8C-82DE-435260EA7412}"/>
              </a:ext>
            </a:extLst>
          </p:cNvPr>
          <p:cNvSpPr>
            <a:spLocks noGrp="1"/>
          </p:cNvSpPr>
          <p:nvPr>
            <p:ph type="dt" sz="half" idx="10"/>
          </p:nvPr>
        </p:nvSpPr>
        <p:spPr/>
        <p:txBody>
          <a:bodyPr/>
          <a:lstStyle/>
          <a:p>
            <a:fld id="{AC5192BB-2286-4819-A441-DC260A9E9291}" type="datetimeFigureOut">
              <a:rPr lang="pl-PL" smtClean="0"/>
              <a:t>04.10.2019</a:t>
            </a:fld>
            <a:endParaRPr lang="pl-PL"/>
          </a:p>
        </p:txBody>
      </p:sp>
      <p:sp>
        <p:nvSpPr>
          <p:cNvPr id="6" name="Symbol zastępczy stopki 5">
            <a:extLst>
              <a:ext uri="{FF2B5EF4-FFF2-40B4-BE49-F238E27FC236}">
                <a16:creationId xmlns:a16="http://schemas.microsoft.com/office/drawing/2014/main" id="{632EC7E6-9DFF-406C-A192-D38AC2CC41BC}"/>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647A0D1A-6F6B-4B4C-8885-8272578EBDF7}"/>
              </a:ext>
            </a:extLst>
          </p:cNvPr>
          <p:cNvSpPr>
            <a:spLocks noGrp="1"/>
          </p:cNvSpPr>
          <p:nvPr>
            <p:ph type="sldNum" sz="quarter" idx="12"/>
          </p:nvPr>
        </p:nvSpPr>
        <p:spPr/>
        <p:txBody>
          <a:bodyPr/>
          <a:lstStyle/>
          <a:p>
            <a:fld id="{8FEABF82-E5E8-40E8-BE20-73534BF67CD0}" type="slidenum">
              <a:rPr lang="pl-PL" smtClean="0"/>
              <a:t>‹#›</a:t>
            </a:fld>
            <a:endParaRPr lang="pl-PL"/>
          </a:p>
        </p:txBody>
      </p:sp>
    </p:spTree>
    <p:extLst>
      <p:ext uri="{BB962C8B-B14F-4D97-AF65-F5344CB8AC3E}">
        <p14:creationId xmlns:p14="http://schemas.microsoft.com/office/powerpoint/2010/main" val="41770010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A14A12C-CCD6-406A-8D1E-8F0480BF356D}"/>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E09C2C49-2B32-4309-919D-66CA598C0BA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id="{93E14EFD-9423-4058-8858-8A3F6167CC46}"/>
              </a:ext>
            </a:extLst>
          </p:cNvPr>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E0598980-AF13-4F94-9771-8067CA71793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CF42A5F1-DAD7-4757-B6EB-0C8D4F3DB6EB}"/>
              </a:ext>
            </a:extLst>
          </p:cNvPr>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953385A4-6D95-4E70-93B8-DCCD89441CE8}"/>
              </a:ext>
            </a:extLst>
          </p:cNvPr>
          <p:cNvSpPr>
            <a:spLocks noGrp="1"/>
          </p:cNvSpPr>
          <p:nvPr>
            <p:ph type="dt" sz="half" idx="10"/>
          </p:nvPr>
        </p:nvSpPr>
        <p:spPr/>
        <p:txBody>
          <a:bodyPr/>
          <a:lstStyle/>
          <a:p>
            <a:fld id="{AC5192BB-2286-4819-A441-DC260A9E9291}" type="datetimeFigureOut">
              <a:rPr lang="pl-PL" smtClean="0"/>
              <a:t>04.10.2019</a:t>
            </a:fld>
            <a:endParaRPr lang="pl-PL"/>
          </a:p>
        </p:txBody>
      </p:sp>
      <p:sp>
        <p:nvSpPr>
          <p:cNvPr id="8" name="Symbol zastępczy stopki 7">
            <a:extLst>
              <a:ext uri="{FF2B5EF4-FFF2-40B4-BE49-F238E27FC236}">
                <a16:creationId xmlns:a16="http://schemas.microsoft.com/office/drawing/2014/main" id="{13DADF29-BE39-45A0-960B-275D40D648F1}"/>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74844974-0BE6-42BC-B6C8-A74671AE04DD}"/>
              </a:ext>
            </a:extLst>
          </p:cNvPr>
          <p:cNvSpPr>
            <a:spLocks noGrp="1"/>
          </p:cNvSpPr>
          <p:nvPr>
            <p:ph type="sldNum" sz="quarter" idx="12"/>
          </p:nvPr>
        </p:nvSpPr>
        <p:spPr/>
        <p:txBody>
          <a:bodyPr/>
          <a:lstStyle/>
          <a:p>
            <a:fld id="{8FEABF82-E5E8-40E8-BE20-73534BF67CD0}" type="slidenum">
              <a:rPr lang="pl-PL" smtClean="0"/>
              <a:t>‹#›</a:t>
            </a:fld>
            <a:endParaRPr lang="pl-PL"/>
          </a:p>
        </p:txBody>
      </p:sp>
    </p:spTree>
    <p:extLst>
      <p:ext uri="{BB962C8B-B14F-4D97-AF65-F5344CB8AC3E}">
        <p14:creationId xmlns:p14="http://schemas.microsoft.com/office/powerpoint/2010/main" val="21265375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E1EF7F3-B02F-49A5-A9D3-ED0587911072}"/>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3B24BA4D-59AF-49EF-9640-68996B6DD77A}"/>
              </a:ext>
            </a:extLst>
          </p:cNvPr>
          <p:cNvSpPr>
            <a:spLocks noGrp="1"/>
          </p:cNvSpPr>
          <p:nvPr>
            <p:ph type="dt" sz="half" idx="10"/>
          </p:nvPr>
        </p:nvSpPr>
        <p:spPr/>
        <p:txBody>
          <a:bodyPr/>
          <a:lstStyle/>
          <a:p>
            <a:fld id="{AC5192BB-2286-4819-A441-DC260A9E9291}" type="datetimeFigureOut">
              <a:rPr lang="pl-PL" smtClean="0"/>
              <a:t>04.10.2019</a:t>
            </a:fld>
            <a:endParaRPr lang="pl-PL"/>
          </a:p>
        </p:txBody>
      </p:sp>
      <p:sp>
        <p:nvSpPr>
          <p:cNvPr id="4" name="Symbol zastępczy stopki 3">
            <a:extLst>
              <a:ext uri="{FF2B5EF4-FFF2-40B4-BE49-F238E27FC236}">
                <a16:creationId xmlns:a16="http://schemas.microsoft.com/office/drawing/2014/main" id="{C0F222AB-CA4C-46AB-8DBD-82C0AC895B02}"/>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71C65803-1AA4-41EC-91B7-9B0104DB1F91}"/>
              </a:ext>
            </a:extLst>
          </p:cNvPr>
          <p:cNvSpPr>
            <a:spLocks noGrp="1"/>
          </p:cNvSpPr>
          <p:nvPr>
            <p:ph type="sldNum" sz="quarter" idx="12"/>
          </p:nvPr>
        </p:nvSpPr>
        <p:spPr/>
        <p:txBody>
          <a:bodyPr/>
          <a:lstStyle/>
          <a:p>
            <a:fld id="{8FEABF82-E5E8-40E8-BE20-73534BF67CD0}" type="slidenum">
              <a:rPr lang="pl-PL" smtClean="0"/>
              <a:t>‹#›</a:t>
            </a:fld>
            <a:endParaRPr lang="pl-PL"/>
          </a:p>
        </p:txBody>
      </p:sp>
    </p:spTree>
    <p:extLst>
      <p:ext uri="{BB962C8B-B14F-4D97-AF65-F5344CB8AC3E}">
        <p14:creationId xmlns:p14="http://schemas.microsoft.com/office/powerpoint/2010/main" val="1150364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47D48699-0C80-496F-926D-368840125B2F}"/>
              </a:ext>
            </a:extLst>
          </p:cNvPr>
          <p:cNvSpPr>
            <a:spLocks noGrp="1"/>
          </p:cNvSpPr>
          <p:nvPr>
            <p:ph type="dt" sz="half" idx="10"/>
          </p:nvPr>
        </p:nvSpPr>
        <p:spPr/>
        <p:txBody>
          <a:bodyPr/>
          <a:lstStyle/>
          <a:p>
            <a:fld id="{AC5192BB-2286-4819-A441-DC260A9E9291}" type="datetimeFigureOut">
              <a:rPr lang="pl-PL" smtClean="0"/>
              <a:t>04.10.2019</a:t>
            </a:fld>
            <a:endParaRPr lang="pl-PL"/>
          </a:p>
        </p:txBody>
      </p:sp>
      <p:sp>
        <p:nvSpPr>
          <p:cNvPr id="3" name="Symbol zastępczy stopki 2">
            <a:extLst>
              <a:ext uri="{FF2B5EF4-FFF2-40B4-BE49-F238E27FC236}">
                <a16:creationId xmlns:a16="http://schemas.microsoft.com/office/drawing/2014/main" id="{CFE67A18-9E3F-4C69-999C-C05E5C91B64B}"/>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94FC8553-6D43-4A15-B2CD-C4B290492FD6}"/>
              </a:ext>
            </a:extLst>
          </p:cNvPr>
          <p:cNvSpPr>
            <a:spLocks noGrp="1"/>
          </p:cNvSpPr>
          <p:nvPr>
            <p:ph type="sldNum" sz="quarter" idx="12"/>
          </p:nvPr>
        </p:nvSpPr>
        <p:spPr/>
        <p:txBody>
          <a:bodyPr/>
          <a:lstStyle/>
          <a:p>
            <a:fld id="{8FEABF82-E5E8-40E8-BE20-73534BF67CD0}" type="slidenum">
              <a:rPr lang="pl-PL" smtClean="0"/>
              <a:t>‹#›</a:t>
            </a:fld>
            <a:endParaRPr lang="pl-PL"/>
          </a:p>
        </p:txBody>
      </p:sp>
    </p:spTree>
    <p:extLst>
      <p:ext uri="{BB962C8B-B14F-4D97-AF65-F5344CB8AC3E}">
        <p14:creationId xmlns:p14="http://schemas.microsoft.com/office/powerpoint/2010/main" val="6232706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C3B8B19-3255-4495-93B2-EC632C8EB77B}"/>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F780F918-0C24-4A50-A670-4B6AA325951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483113F4-9E95-42BF-AD83-1E8D1D1E4C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C118B35C-4C54-4A20-80E2-F1DB6786A651}"/>
              </a:ext>
            </a:extLst>
          </p:cNvPr>
          <p:cNvSpPr>
            <a:spLocks noGrp="1"/>
          </p:cNvSpPr>
          <p:nvPr>
            <p:ph type="dt" sz="half" idx="10"/>
          </p:nvPr>
        </p:nvSpPr>
        <p:spPr/>
        <p:txBody>
          <a:bodyPr/>
          <a:lstStyle/>
          <a:p>
            <a:fld id="{AC5192BB-2286-4819-A441-DC260A9E9291}" type="datetimeFigureOut">
              <a:rPr lang="pl-PL" smtClean="0"/>
              <a:t>04.10.2019</a:t>
            </a:fld>
            <a:endParaRPr lang="pl-PL"/>
          </a:p>
        </p:txBody>
      </p:sp>
      <p:sp>
        <p:nvSpPr>
          <p:cNvPr id="6" name="Symbol zastępczy stopki 5">
            <a:extLst>
              <a:ext uri="{FF2B5EF4-FFF2-40B4-BE49-F238E27FC236}">
                <a16:creationId xmlns:a16="http://schemas.microsoft.com/office/drawing/2014/main" id="{21BA4981-1A7A-4DD5-AA7F-408F6EF8D1A7}"/>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A2ACE990-5BEF-431B-95B5-E14F1AF355E7}"/>
              </a:ext>
            </a:extLst>
          </p:cNvPr>
          <p:cNvSpPr>
            <a:spLocks noGrp="1"/>
          </p:cNvSpPr>
          <p:nvPr>
            <p:ph type="sldNum" sz="quarter" idx="12"/>
          </p:nvPr>
        </p:nvSpPr>
        <p:spPr/>
        <p:txBody>
          <a:bodyPr/>
          <a:lstStyle/>
          <a:p>
            <a:fld id="{8FEABF82-E5E8-40E8-BE20-73534BF67CD0}" type="slidenum">
              <a:rPr lang="pl-PL" smtClean="0"/>
              <a:t>‹#›</a:t>
            </a:fld>
            <a:endParaRPr lang="pl-PL"/>
          </a:p>
        </p:txBody>
      </p:sp>
    </p:spTree>
    <p:extLst>
      <p:ext uri="{BB962C8B-B14F-4D97-AF65-F5344CB8AC3E}">
        <p14:creationId xmlns:p14="http://schemas.microsoft.com/office/powerpoint/2010/main" val="3256898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DA92623-98EA-4736-8B25-4C64C1FA7AF5}"/>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3A7AF186-D80E-4BA8-AD42-A0E4C72AC33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7BF6D5AE-1DE8-491B-9FB9-383F8E6E50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F8AD6F24-A702-4C51-A2D8-E2EC5C7726E0}"/>
              </a:ext>
            </a:extLst>
          </p:cNvPr>
          <p:cNvSpPr>
            <a:spLocks noGrp="1"/>
          </p:cNvSpPr>
          <p:nvPr>
            <p:ph type="dt" sz="half" idx="10"/>
          </p:nvPr>
        </p:nvSpPr>
        <p:spPr/>
        <p:txBody>
          <a:bodyPr/>
          <a:lstStyle/>
          <a:p>
            <a:fld id="{AC5192BB-2286-4819-A441-DC260A9E9291}" type="datetimeFigureOut">
              <a:rPr lang="pl-PL" smtClean="0"/>
              <a:t>04.10.2019</a:t>
            </a:fld>
            <a:endParaRPr lang="pl-PL"/>
          </a:p>
        </p:txBody>
      </p:sp>
      <p:sp>
        <p:nvSpPr>
          <p:cNvPr id="6" name="Symbol zastępczy stopki 5">
            <a:extLst>
              <a:ext uri="{FF2B5EF4-FFF2-40B4-BE49-F238E27FC236}">
                <a16:creationId xmlns:a16="http://schemas.microsoft.com/office/drawing/2014/main" id="{9A38E09E-8DB6-4DC0-966B-20E47F211F8B}"/>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1A86E137-741F-4823-BC93-456B67434841}"/>
              </a:ext>
            </a:extLst>
          </p:cNvPr>
          <p:cNvSpPr>
            <a:spLocks noGrp="1"/>
          </p:cNvSpPr>
          <p:nvPr>
            <p:ph type="sldNum" sz="quarter" idx="12"/>
          </p:nvPr>
        </p:nvSpPr>
        <p:spPr/>
        <p:txBody>
          <a:bodyPr/>
          <a:lstStyle/>
          <a:p>
            <a:fld id="{8FEABF82-E5E8-40E8-BE20-73534BF67CD0}" type="slidenum">
              <a:rPr lang="pl-PL" smtClean="0"/>
              <a:t>‹#›</a:t>
            </a:fld>
            <a:endParaRPr lang="pl-PL"/>
          </a:p>
        </p:txBody>
      </p:sp>
    </p:spTree>
    <p:extLst>
      <p:ext uri="{BB962C8B-B14F-4D97-AF65-F5344CB8AC3E}">
        <p14:creationId xmlns:p14="http://schemas.microsoft.com/office/powerpoint/2010/main" val="29520872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AE2B5C5D-AA0B-4C19-BD98-B28A26FE5CD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9A1BE017-A77A-4DAD-9F71-2B28EE04B65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AA34F692-59AA-4172-9508-566D5FDC2A1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5192BB-2286-4819-A441-DC260A9E9291}" type="datetimeFigureOut">
              <a:rPr lang="pl-PL" smtClean="0"/>
              <a:t>04.10.2019</a:t>
            </a:fld>
            <a:endParaRPr lang="pl-PL"/>
          </a:p>
        </p:txBody>
      </p:sp>
      <p:sp>
        <p:nvSpPr>
          <p:cNvPr id="5" name="Symbol zastępczy stopki 4">
            <a:extLst>
              <a:ext uri="{FF2B5EF4-FFF2-40B4-BE49-F238E27FC236}">
                <a16:creationId xmlns:a16="http://schemas.microsoft.com/office/drawing/2014/main" id="{2DFD7E57-63DB-4128-9E60-30F9EECC9BA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C557A3DB-86A3-47AA-81C1-CA946B085C4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EABF82-E5E8-40E8-BE20-73534BF67CD0}" type="slidenum">
              <a:rPr lang="pl-PL" smtClean="0"/>
              <a:t>‹#›</a:t>
            </a:fld>
            <a:endParaRPr lang="pl-PL"/>
          </a:p>
        </p:txBody>
      </p:sp>
    </p:spTree>
    <p:extLst>
      <p:ext uri="{BB962C8B-B14F-4D97-AF65-F5344CB8AC3E}">
        <p14:creationId xmlns:p14="http://schemas.microsoft.com/office/powerpoint/2010/main" val="8894036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youtube.com/watch?time_continue=4&amp;v=rCxJhj7tMkc"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prawo.uni.wroc.pl/node/26622" TargetMode="External"/><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67444D0-1222-4C21-83F5-936D71111FA1}"/>
              </a:ext>
            </a:extLst>
          </p:cNvPr>
          <p:cNvSpPr>
            <a:spLocks noGrp="1"/>
          </p:cNvSpPr>
          <p:nvPr>
            <p:ph type="ctrTitle"/>
          </p:nvPr>
        </p:nvSpPr>
        <p:spPr/>
        <p:txBody>
          <a:bodyPr/>
          <a:lstStyle/>
          <a:p>
            <a:r>
              <a:rPr lang="pl-PL" dirty="0" err="1"/>
              <a:t>Introduction</a:t>
            </a:r>
            <a:r>
              <a:rPr lang="pl-PL" dirty="0"/>
              <a:t> to Law</a:t>
            </a:r>
          </a:p>
        </p:txBody>
      </p:sp>
      <p:sp>
        <p:nvSpPr>
          <p:cNvPr id="3" name="Podtytuł 2">
            <a:extLst>
              <a:ext uri="{FF2B5EF4-FFF2-40B4-BE49-F238E27FC236}">
                <a16:creationId xmlns:a16="http://schemas.microsoft.com/office/drawing/2014/main" id="{44466205-8E60-4695-9C66-AC2348750765}"/>
              </a:ext>
            </a:extLst>
          </p:cNvPr>
          <p:cNvSpPr>
            <a:spLocks noGrp="1"/>
          </p:cNvSpPr>
          <p:nvPr>
            <p:ph type="subTitle" idx="1"/>
          </p:nvPr>
        </p:nvSpPr>
        <p:spPr/>
        <p:txBody>
          <a:bodyPr/>
          <a:lstStyle/>
          <a:p>
            <a:r>
              <a:rPr lang="pl-PL" dirty="0" err="1"/>
              <a:t>Criminal</a:t>
            </a:r>
            <a:r>
              <a:rPr lang="pl-PL" dirty="0"/>
              <a:t> </a:t>
            </a:r>
            <a:r>
              <a:rPr lang="pl-PL" dirty="0" err="1"/>
              <a:t>Justice</a:t>
            </a:r>
            <a:r>
              <a:rPr lang="pl-PL" dirty="0"/>
              <a:t> – </a:t>
            </a:r>
            <a:r>
              <a:rPr lang="pl-PL" dirty="0" err="1"/>
              <a:t>winter</a:t>
            </a:r>
            <a:r>
              <a:rPr lang="pl-PL" dirty="0"/>
              <a:t> 2019/2020</a:t>
            </a:r>
          </a:p>
        </p:txBody>
      </p:sp>
    </p:spTree>
    <p:extLst>
      <p:ext uri="{BB962C8B-B14F-4D97-AF65-F5344CB8AC3E}">
        <p14:creationId xmlns:p14="http://schemas.microsoft.com/office/powerpoint/2010/main" val="4808050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E453CA8-1401-4EF0-A100-D1F928DF13F0}"/>
              </a:ext>
            </a:extLst>
          </p:cNvPr>
          <p:cNvSpPr>
            <a:spLocks noGrp="1"/>
          </p:cNvSpPr>
          <p:nvPr>
            <p:ph type="title"/>
          </p:nvPr>
        </p:nvSpPr>
        <p:spPr/>
        <p:txBody>
          <a:bodyPr/>
          <a:lstStyle/>
          <a:p>
            <a:r>
              <a:rPr lang="pl-PL" dirty="0"/>
              <a:t>For a starter…</a:t>
            </a:r>
          </a:p>
        </p:txBody>
      </p:sp>
      <p:sp>
        <p:nvSpPr>
          <p:cNvPr id="3" name="Symbol zastępczy zawartości 2">
            <a:extLst>
              <a:ext uri="{FF2B5EF4-FFF2-40B4-BE49-F238E27FC236}">
                <a16:creationId xmlns:a16="http://schemas.microsoft.com/office/drawing/2014/main" id="{739A37FE-7EAE-47BF-9903-EB186878CB3B}"/>
              </a:ext>
            </a:extLst>
          </p:cNvPr>
          <p:cNvSpPr>
            <a:spLocks noGrp="1"/>
          </p:cNvSpPr>
          <p:nvPr>
            <p:ph idx="1"/>
          </p:nvPr>
        </p:nvSpPr>
        <p:spPr/>
        <p:txBody>
          <a:bodyPr/>
          <a:lstStyle/>
          <a:p>
            <a:pPr marL="0" indent="0">
              <a:buNone/>
            </a:pPr>
            <a:r>
              <a:rPr lang="pl-PL" dirty="0">
                <a:hlinkClick r:id="rId2"/>
              </a:rPr>
              <a:t>https://www.youtube.com/watch?time_continue=4&amp;v=rCxJhj7tMkc</a:t>
            </a:r>
            <a:endParaRPr lang="pl-PL" dirty="0"/>
          </a:p>
          <a:p>
            <a:pPr marL="0" indent="0">
              <a:buNone/>
            </a:pPr>
            <a:endParaRPr lang="pl-PL" dirty="0"/>
          </a:p>
          <a:p>
            <a:pPr marL="0" indent="0">
              <a:buNone/>
            </a:pPr>
            <a:r>
              <a:rPr lang="en-US" sz="2400" i="1" dirty="0"/>
              <a:t>This Court has already concluded that the Prime Minister’s advice to Her Majesty was unlawful, void and of no effect. This means that the Order in Council to which it led was also unlawful, void and of no effect and should be quashed. This means that when the Royal Commissioners walked into the House of Lords it was as if they walked in with a blank sheet of paper. The prorogation was also void and of no effect. Parliament has not been prorogued. This is the unanimous judgment of all 11 Justices. </a:t>
            </a:r>
            <a:endParaRPr lang="pl-PL" sz="2400" i="1" dirty="0"/>
          </a:p>
        </p:txBody>
      </p:sp>
    </p:spTree>
    <p:extLst>
      <p:ext uri="{BB962C8B-B14F-4D97-AF65-F5344CB8AC3E}">
        <p14:creationId xmlns:p14="http://schemas.microsoft.com/office/powerpoint/2010/main" val="1069306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BE74E40-9AB2-4ABC-AE2D-C43A4A685D1C}"/>
              </a:ext>
            </a:extLst>
          </p:cNvPr>
          <p:cNvSpPr>
            <a:spLocks noGrp="1"/>
          </p:cNvSpPr>
          <p:nvPr>
            <p:ph type="title"/>
          </p:nvPr>
        </p:nvSpPr>
        <p:spPr/>
        <p:txBody>
          <a:bodyPr/>
          <a:lstStyle/>
          <a:p>
            <a:r>
              <a:rPr lang="pl-PL" dirty="0"/>
              <a:t>The </a:t>
            </a:r>
            <a:r>
              <a:rPr lang="pl-PL" dirty="0" err="1"/>
              <a:t>Law’s</a:t>
            </a:r>
            <a:r>
              <a:rPr lang="pl-PL" dirty="0"/>
              <a:t> </a:t>
            </a:r>
            <a:r>
              <a:rPr lang="pl-PL" dirty="0" err="1"/>
              <a:t>Empire</a:t>
            </a:r>
            <a:endParaRPr lang="pl-PL" dirty="0"/>
          </a:p>
        </p:txBody>
      </p:sp>
      <p:sp>
        <p:nvSpPr>
          <p:cNvPr id="3" name="Symbol zastępczy zawartości 2">
            <a:extLst>
              <a:ext uri="{FF2B5EF4-FFF2-40B4-BE49-F238E27FC236}">
                <a16:creationId xmlns:a16="http://schemas.microsoft.com/office/drawing/2014/main" id="{714B462B-8348-43A2-9DAC-87C485483F81}"/>
              </a:ext>
            </a:extLst>
          </p:cNvPr>
          <p:cNvSpPr>
            <a:spLocks noGrp="1"/>
          </p:cNvSpPr>
          <p:nvPr>
            <p:ph idx="1"/>
          </p:nvPr>
        </p:nvSpPr>
        <p:spPr/>
        <p:txBody>
          <a:bodyPr/>
          <a:lstStyle/>
          <a:p>
            <a:pPr marL="430213" lvl="1" indent="-212725" algn="just">
              <a:lnSpc>
                <a:spcPct val="95000"/>
              </a:lnSpc>
              <a:buClrTx/>
              <a:buSzPct val="45000"/>
              <a:buFontTx/>
              <a:buNone/>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r>
              <a:rPr lang="en-GB" dirty="0"/>
              <a:t>'We live in and by the law. It makes us what we are: citizens and employees and doctors and spouses and people who owe things. It is sword, shield and menace: we insist on our wage, or refuse to pay our rent, or are forced to forfeit penalties, or are closed up in jail, all in the name of what our abstract and ethereal sovereign, the law, has decreed. (...) We are subjects of law's empire, liegemen to its methods and ideals, bound in spirit while we debate what we must therefore do.'</a:t>
            </a:r>
          </a:p>
          <a:p>
            <a:pPr marL="430213" lvl="1" indent="-212725" algn="just">
              <a:lnSpc>
                <a:spcPct val="95000"/>
              </a:lnSpc>
              <a:buClrTx/>
              <a:buSzPct val="45000"/>
              <a:buFontTx/>
              <a:buNone/>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endParaRPr lang="en-GB" dirty="0"/>
          </a:p>
          <a:p>
            <a:pPr marL="430213" lvl="1" indent="-212725" algn="r">
              <a:lnSpc>
                <a:spcPct val="95000"/>
              </a:lnSpc>
              <a:buClrTx/>
              <a:buSzPct val="45000"/>
              <a:buFontTx/>
              <a:buNone/>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r>
              <a:rPr lang="en-GB" dirty="0"/>
              <a:t>Ronald Dworkin, </a:t>
            </a:r>
            <a:r>
              <a:rPr lang="en-GB" i="1" dirty="0"/>
              <a:t>Law's Empire</a:t>
            </a:r>
          </a:p>
          <a:p>
            <a:pPr marL="0" indent="0">
              <a:buNone/>
            </a:pPr>
            <a:endParaRPr lang="pl-PL" dirty="0"/>
          </a:p>
        </p:txBody>
      </p:sp>
    </p:spTree>
    <p:extLst>
      <p:ext uri="{BB962C8B-B14F-4D97-AF65-F5344CB8AC3E}">
        <p14:creationId xmlns:p14="http://schemas.microsoft.com/office/powerpoint/2010/main" val="26410718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83B1F78-0CC0-4873-AAE0-D839C00BEEC9}"/>
              </a:ext>
            </a:extLst>
          </p:cNvPr>
          <p:cNvSpPr>
            <a:spLocks noGrp="1"/>
          </p:cNvSpPr>
          <p:nvPr>
            <p:ph type="title"/>
          </p:nvPr>
        </p:nvSpPr>
        <p:spPr/>
        <p:txBody>
          <a:bodyPr/>
          <a:lstStyle/>
          <a:p>
            <a:r>
              <a:rPr lang="pl-PL" dirty="0"/>
              <a:t>The </a:t>
            </a:r>
            <a:r>
              <a:rPr lang="pl-PL" dirty="0" err="1"/>
              <a:t>course</a:t>
            </a:r>
            <a:r>
              <a:rPr lang="pl-PL" dirty="0"/>
              <a:t> </a:t>
            </a:r>
            <a:r>
              <a:rPr lang="pl-PL" dirty="0" err="1"/>
              <a:t>content</a:t>
            </a:r>
            <a:endParaRPr lang="pl-PL" dirty="0"/>
          </a:p>
        </p:txBody>
      </p:sp>
      <p:sp>
        <p:nvSpPr>
          <p:cNvPr id="3" name="Symbol zastępczy zawartości 2">
            <a:extLst>
              <a:ext uri="{FF2B5EF4-FFF2-40B4-BE49-F238E27FC236}">
                <a16:creationId xmlns:a16="http://schemas.microsoft.com/office/drawing/2014/main" id="{954081E9-3B96-4903-8F4E-A5CA67E270B6}"/>
              </a:ext>
            </a:extLst>
          </p:cNvPr>
          <p:cNvSpPr>
            <a:spLocks noGrp="1"/>
          </p:cNvSpPr>
          <p:nvPr>
            <p:ph idx="1"/>
          </p:nvPr>
        </p:nvSpPr>
        <p:spPr>
          <a:xfrm>
            <a:off x="838200" y="1825625"/>
            <a:ext cx="10515600" cy="4523660"/>
          </a:xfrm>
        </p:spPr>
        <p:txBody>
          <a:bodyPr>
            <a:normAutofit fontScale="70000" lnSpcReduction="20000"/>
          </a:bodyPr>
          <a:lstStyle/>
          <a:p>
            <a:pPr marL="457200" lvl="0" indent="-457200">
              <a:lnSpc>
                <a:spcPct val="107000"/>
              </a:lnSpc>
            </a:pPr>
            <a:r>
              <a:rPr lang="pl-PL" dirty="0">
                <a:latin typeface="Calibri" panose="020F0502020204030204" pitchFamily="34" charset="0"/>
                <a:ea typeface="Calibri" panose="020F0502020204030204" pitchFamily="34" charset="0"/>
                <a:cs typeface="Times New Roman" panose="02020603050405020304" pitchFamily="18" charset="0"/>
              </a:rPr>
              <a:t>The </a:t>
            </a:r>
            <a:r>
              <a:rPr lang="pl-PL" dirty="0" err="1">
                <a:latin typeface="Calibri" panose="020F0502020204030204" pitchFamily="34" charset="0"/>
                <a:ea typeface="Calibri" panose="020F0502020204030204" pitchFamily="34" charset="0"/>
                <a:cs typeface="Times New Roman" panose="02020603050405020304" pitchFamily="18" charset="0"/>
              </a:rPr>
              <a:t>concept</a:t>
            </a:r>
            <a:r>
              <a:rPr lang="pl-PL" dirty="0">
                <a:latin typeface="Calibri" panose="020F0502020204030204" pitchFamily="34" charset="0"/>
                <a:ea typeface="Calibri" panose="020F0502020204030204" pitchFamily="34" charset="0"/>
                <a:cs typeface="Times New Roman" panose="02020603050405020304" pitchFamily="18" charset="0"/>
              </a:rPr>
              <a:t> of l</a:t>
            </a:r>
            <a:r>
              <a:rPr lang="en-GB" dirty="0">
                <a:latin typeface="Calibri" panose="020F0502020204030204" pitchFamily="34" charset="0"/>
                <a:ea typeface="Calibri" panose="020F0502020204030204" pitchFamily="34" charset="0"/>
                <a:cs typeface="Times New Roman" panose="02020603050405020304" pitchFamily="18" charset="0"/>
              </a:rPr>
              <a:t>aw. </a:t>
            </a:r>
            <a:r>
              <a:rPr lang="pl-PL" dirty="0">
                <a:latin typeface="Calibri" panose="020F0502020204030204" pitchFamily="34" charset="0"/>
                <a:ea typeface="Calibri" panose="020F0502020204030204" pitchFamily="34" charset="0"/>
                <a:cs typeface="Times New Roman" panose="02020603050405020304" pitchFamily="18" charset="0"/>
              </a:rPr>
              <a:t>Law in the </a:t>
            </a:r>
            <a:r>
              <a:rPr lang="pl-PL" dirty="0" err="1">
                <a:latin typeface="Calibri" panose="020F0502020204030204" pitchFamily="34" charset="0"/>
                <a:ea typeface="Calibri" panose="020F0502020204030204" pitchFamily="34" charset="0"/>
                <a:cs typeface="Times New Roman" panose="02020603050405020304" pitchFamily="18" charset="0"/>
              </a:rPr>
              <a:t>society</a:t>
            </a:r>
            <a:r>
              <a:rPr lang="pl-PL" dirty="0">
                <a:latin typeface="Calibri" panose="020F0502020204030204" pitchFamily="34" charset="0"/>
                <a:ea typeface="Calibri" panose="020F0502020204030204" pitchFamily="34" charset="0"/>
                <a:cs typeface="Times New Roman" panose="02020603050405020304" pitchFamily="18" charset="0"/>
              </a:rPr>
              <a:t> and </a:t>
            </a:r>
            <a:r>
              <a:rPr lang="pl-PL" dirty="0" err="1">
                <a:latin typeface="Calibri" panose="020F0502020204030204" pitchFamily="34" charset="0"/>
                <a:ea typeface="Calibri" panose="020F0502020204030204" pitchFamily="34" charset="0"/>
                <a:cs typeface="Times New Roman" panose="02020603050405020304" pitchFamily="18" charset="0"/>
              </a:rPr>
              <a:t>social</a:t>
            </a:r>
            <a:r>
              <a:rPr lang="pl-PL" dirty="0">
                <a:latin typeface="Calibri" panose="020F0502020204030204" pitchFamily="34" charset="0"/>
                <a:ea typeface="Calibri" panose="020F0502020204030204" pitchFamily="34" charset="0"/>
                <a:cs typeface="Times New Roman" panose="02020603050405020304" pitchFamily="18" charset="0"/>
              </a:rPr>
              <a:t> f</a:t>
            </a:r>
            <a:r>
              <a:rPr lang="en-GB" dirty="0" err="1">
                <a:latin typeface="Calibri" panose="020F0502020204030204" pitchFamily="34" charset="0"/>
                <a:ea typeface="Calibri" panose="020F0502020204030204" pitchFamily="34" charset="0"/>
                <a:cs typeface="Times New Roman" panose="02020603050405020304" pitchFamily="18" charset="0"/>
              </a:rPr>
              <a:t>unctions</a:t>
            </a:r>
            <a:r>
              <a:rPr lang="en-GB" dirty="0">
                <a:latin typeface="Calibri" panose="020F0502020204030204" pitchFamily="34" charset="0"/>
                <a:ea typeface="Calibri" panose="020F0502020204030204" pitchFamily="34" charset="0"/>
                <a:cs typeface="Times New Roman" panose="02020603050405020304" pitchFamily="18" charset="0"/>
              </a:rPr>
              <a:t> of law. </a:t>
            </a:r>
            <a:endParaRPr lang="pl-PL" dirty="0">
              <a:latin typeface="Calibri" panose="020F0502020204030204" pitchFamily="34" charset="0"/>
              <a:ea typeface="Calibri" panose="020F0502020204030204" pitchFamily="34" charset="0"/>
              <a:cs typeface="Times New Roman" panose="02020603050405020304" pitchFamily="18" charset="0"/>
            </a:endParaRPr>
          </a:p>
          <a:p>
            <a:pPr marL="457200" lvl="0" indent="-457200">
              <a:lnSpc>
                <a:spcPct val="107000"/>
              </a:lnSpc>
            </a:pPr>
            <a:r>
              <a:rPr lang="en-GB" dirty="0">
                <a:latin typeface="Calibri" panose="020F0502020204030204" pitchFamily="34" charset="0"/>
                <a:ea typeface="Calibri" panose="020F0502020204030204" pitchFamily="34" charset="0"/>
                <a:cs typeface="Times New Roman" panose="02020603050405020304" pitchFamily="18" charset="0"/>
              </a:rPr>
              <a:t>Notions of legal order, legal culture, and legal practice.</a:t>
            </a:r>
            <a:endParaRPr lang="pl-PL" dirty="0">
              <a:latin typeface="Calibri" panose="020F0502020204030204" pitchFamily="34" charset="0"/>
              <a:ea typeface="Calibri" panose="020F0502020204030204" pitchFamily="34" charset="0"/>
              <a:cs typeface="Times New Roman" panose="02020603050405020304" pitchFamily="18" charset="0"/>
            </a:endParaRPr>
          </a:p>
          <a:p>
            <a:pPr marL="457200" indent="-457200">
              <a:lnSpc>
                <a:spcPct val="107000"/>
              </a:lnSpc>
            </a:pPr>
            <a:r>
              <a:rPr lang="pl-PL" dirty="0" err="1">
                <a:latin typeface="Calibri" panose="020F0502020204030204" pitchFamily="34" charset="0"/>
                <a:ea typeface="Calibri" panose="020F0502020204030204" pitchFamily="34" charset="0"/>
                <a:cs typeface="Times New Roman" panose="02020603050405020304" pitchFamily="18" charset="0"/>
              </a:rPr>
              <a:t>Legal</a:t>
            </a:r>
            <a:r>
              <a:rPr lang="pl-PL" dirty="0">
                <a:latin typeface="Calibri" panose="020F0502020204030204" pitchFamily="34" charset="0"/>
                <a:ea typeface="Calibri" panose="020F0502020204030204" pitchFamily="34" charset="0"/>
                <a:cs typeface="Times New Roman" panose="02020603050405020304" pitchFamily="18" charset="0"/>
              </a:rPr>
              <a:t> </a:t>
            </a:r>
            <a:r>
              <a:rPr lang="pl-PL" dirty="0" err="1">
                <a:latin typeface="Calibri" panose="020F0502020204030204" pitchFamily="34" charset="0"/>
                <a:ea typeface="Calibri" panose="020F0502020204030204" pitchFamily="34" charset="0"/>
                <a:cs typeface="Times New Roman" panose="02020603050405020304" pitchFamily="18" charset="0"/>
              </a:rPr>
              <a:t>cultures</a:t>
            </a:r>
            <a:r>
              <a:rPr lang="pl-PL" dirty="0">
                <a:latin typeface="Calibri" panose="020F0502020204030204" pitchFamily="34" charset="0"/>
                <a:ea typeface="Calibri" panose="020F0502020204030204" pitchFamily="34" charset="0"/>
                <a:cs typeface="Times New Roman" panose="02020603050405020304" pitchFamily="18" charset="0"/>
              </a:rPr>
              <a:t> and </a:t>
            </a:r>
            <a:r>
              <a:rPr lang="pl-PL" dirty="0" err="1">
                <a:latin typeface="Calibri" panose="020F0502020204030204" pitchFamily="34" charset="0"/>
                <a:ea typeface="Calibri" panose="020F0502020204030204" pitchFamily="34" charset="0"/>
                <a:cs typeface="Times New Roman" panose="02020603050405020304" pitchFamily="18" charset="0"/>
              </a:rPr>
              <a:t>legal</a:t>
            </a:r>
            <a:r>
              <a:rPr lang="pl-PL" dirty="0">
                <a:latin typeface="Calibri" panose="020F0502020204030204" pitchFamily="34" charset="0"/>
                <a:ea typeface="Calibri" panose="020F0502020204030204" pitchFamily="34" charset="0"/>
                <a:cs typeface="Times New Roman" panose="02020603050405020304" pitchFamily="18" charset="0"/>
              </a:rPr>
              <a:t> </a:t>
            </a:r>
            <a:r>
              <a:rPr lang="pl-PL" dirty="0" err="1">
                <a:latin typeface="Calibri" panose="020F0502020204030204" pitchFamily="34" charset="0"/>
                <a:ea typeface="Calibri" panose="020F0502020204030204" pitchFamily="34" charset="0"/>
                <a:cs typeface="Times New Roman" panose="02020603050405020304" pitchFamily="18" charset="0"/>
              </a:rPr>
              <a:t>systems</a:t>
            </a:r>
            <a:r>
              <a:rPr lang="pl-PL" dirty="0">
                <a:latin typeface="Calibri" panose="020F0502020204030204" pitchFamily="34" charset="0"/>
                <a:ea typeface="Calibri" panose="020F0502020204030204" pitchFamily="34" charset="0"/>
                <a:cs typeface="Times New Roman" panose="02020603050405020304" pitchFamily="18" charset="0"/>
              </a:rPr>
              <a:t> of the </a:t>
            </a:r>
            <a:r>
              <a:rPr lang="pl-PL" dirty="0" err="1">
                <a:latin typeface="Calibri" panose="020F0502020204030204" pitchFamily="34" charset="0"/>
                <a:ea typeface="Calibri" panose="020F0502020204030204" pitchFamily="34" charset="0"/>
                <a:cs typeface="Times New Roman" panose="02020603050405020304" pitchFamily="18" charset="0"/>
              </a:rPr>
              <a:t>world</a:t>
            </a:r>
            <a:r>
              <a:rPr lang="pl-PL" dirty="0">
                <a:latin typeface="Calibri" panose="020F0502020204030204" pitchFamily="34" charset="0"/>
                <a:ea typeface="Calibri" panose="020F0502020204030204" pitchFamily="34" charset="0"/>
                <a:cs typeface="Times New Roman" panose="02020603050405020304" pitchFamily="18" charset="0"/>
              </a:rPr>
              <a:t>.</a:t>
            </a:r>
          </a:p>
          <a:p>
            <a:pPr marL="457200" lvl="0" indent="-457200">
              <a:lnSpc>
                <a:spcPct val="107000"/>
              </a:lnSpc>
            </a:pPr>
            <a:r>
              <a:rPr lang="en-GB" dirty="0">
                <a:latin typeface="Calibri" panose="020F0502020204030204" pitchFamily="34" charset="0"/>
                <a:ea typeface="Calibri" panose="020F0502020204030204" pitchFamily="34" charset="0"/>
                <a:cs typeface="Times New Roman" panose="02020603050405020304" pitchFamily="18" charset="0"/>
              </a:rPr>
              <a:t>Legal system. Various types of legal systems</a:t>
            </a:r>
            <a:r>
              <a:rPr lang="pl-PL" dirty="0">
                <a:latin typeface="Calibri" panose="020F0502020204030204" pitchFamily="34" charset="0"/>
                <a:ea typeface="Calibri" panose="020F0502020204030204" pitchFamily="34" charset="0"/>
                <a:cs typeface="Times New Roman" panose="02020603050405020304" pitchFamily="18" charset="0"/>
              </a:rPr>
              <a:t>.</a:t>
            </a:r>
          </a:p>
          <a:p>
            <a:pPr marL="457200" lvl="0" indent="-457200">
              <a:lnSpc>
                <a:spcPct val="107000"/>
              </a:lnSpc>
            </a:pPr>
            <a:r>
              <a:rPr lang="pl-PL" dirty="0" err="1">
                <a:latin typeface="Calibri" panose="020F0502020204030204" pitchFamily="34" charset="0"/>
                <a:ea typeface="Calibri" panose="020F0502020204030204" pitchFamily="34" charset="0"/>
                <a:cs typeface="Times New Roman" panose="02020603050405020304" pitchFamily="18" charset="0"/>
              </a:rPr>
              <a:t>Main</a:t>
            </a:r>
            <a:r>
              <a:rPr lang="pl-PL" dirty="0">
                <a:latin typeface="Calibri" panose="020F0502020204030204" pitchFamily="34" charset="0"/>
                <a:ea typeface="Calibri" panose="020F0502020204030204" pitchFamily="34" charset="0"/>
                <a:cs typeface="Times New Roman" panose="02020603050405020304" pitchFamily="18" charset="0"/>
              </a:rPr>
              <a:t> </a:t>
            </a:r>
            <a:r>
              <a:rPr lang="pl-PL" dirty="0" err="1">
                <a:latin typeface="Calibri" panose="020F0502020204030204" pitchFamily="34" charset="0"/>
                <a:ea typeface="Calibri" panose="020F0502020204030204" pitchFamily="34" charset="0"/>
                <a:cs typeface="Times New Roman" panose="02020603050405020304" pitchFamily="18" charset="0"/>
              </a:rPr>
              <a:t>branches</a:t>
            </a:r>
            <a:r>
              <a:rPr lang="pl-PL" dirty="0">
                <a:latin typeface="Calibri" panose="020F0502020204030204" pitchFamily="34" charset="0"/>
                <a:ea typeface="Calibri" panose="020F0502020204030204" pitchFamily="34" charset="0"/>
                <a:cs typeface="Times New Roman" panose="02020603050405020304" pitchFamily="18" charset="0"/>
              </a:rPr>
              <a:t> of law</a:t>
            </a:r>
          </a:p>
          <a:p>
            <a:pPr marL="457200" lvl="0" indent="-457200">
              <a:lnSpc>
                <a:spcPct val="107000"/>
              </a:lnSpc>
            </a:pPr>
            <a:r>
              <a:rPr lang="en-GB" dirty="0">
                <a:latin typeface="Calibri" panose="020F0502020204030204" pitchFamily="34" charset="0"/>
                <a:ea typeface="Calibri" panose="020F0502020204030204" pitchFamily="34" charset="0"/>
                <a:cs typeface="Times New Roman" panose="02020603050405020304" pitchFamily="18" charset="0"/>
              </a:rPr>
              <a:t>Sources of law and law creating in various legal systems.</a:t>
            </a:r>
            <a:endParaRPr lang="pl-PL" dirty="0">
              <a:latin typeface="Calibri" panose="020F0502020204030204" pitchFamily="34" charset="0"/>
              <a:ea typeface="Calibri" panose="020F0502020204030204" pitchFamily="34" charset="0"/>
              <a:cs typeface="Times New Roman" panose="02020603050405020304" pitchFamily="18" charset="0"/>
            </a:endParaRPr>
          </a:p>
          <a:p>
            <a:pPr marL="457200" lvl="0" indent="-457200">
              <a:lnSpc>
                <a:spcPct val="107000"/>
              </a:lnSpc>
            </a:pPr>
            <a:r>
              <a:rPr lang="en-GB" dirty="0">
                <a:latin typeface="Calibri" panose="020F0502020204030204" pitchFamily="34" charset="0"/>
                <a:ea typeface="Calibri" panose="020F0502020204030204" pitchFamily="34" charset="0"/>
                <a:cs typeface="Times New Roman" panose="02020603050405020304" pitchFamily="18" charset="0"/>
              </a:rPr>
              <a:t>Legal rules and principles</a:t>
            </a:r>
            <a:endParaRPr lang="pl-PL" dirty="0">
              <a:latin typeface="Calibri" panose="020F0502020204030204" pitchFamily="34" charset="0"/>
              <a:ea typeface="Calibri" panose="020F0502020204030204" pitchFamily="34" charset="0"/>
              <a:cs typeface="Times New Roman" panose="02020603050405020304" pitchFamily="18" charset="0"/>
            </a:endParaRPr>
          </a:p>
          <a:p>
            <a:pPr marL="457200" lvl="0" indent="-457200">
              <a:lnSpc>
                <a:spcPct val="107000"/>
              </a:lnSpc>
            </a:pPr>
            <a:r>
              <a:rPr lang="pl-PL" dirty="0" err="1">
                <a:latin typeface="Calibri" panose="020F0502020204030204" pitchFamily="34" charset="0"/>
                <a:ea typeface="Calibri" panose="020F0502020204030204" pitchFamily="34" charset="0"/>
                <a:cs typeface="Times New Roman" panose="02020603050405020304" pitchFamily="18" charset="0"/>
              </a:rPr>
              <a:t>Legal</a:t>
            </a:r>
            <a:r>
              <a:rPr lang="pl-PL" dirty="0">
                <a:latin typeface="Calibri" panose="020F0502020204030204" pitchFamily="34" charset="0"/>
                <a:ea typeface="Calibri" panose="020F0502020204030204" pitchFamily="34" charset="0"/>
                <a:cs typeface="Times New Roman" panose="02020603050405020304" pitchFamily="18" charset="0"/>
              </a:rPr>
              <a:t> </a:t>
            </a:r>
            <a:r>
              <a:rPr lang="pl-PL" dirty="0" err="1">
                <a:latin typeface="Calibri" panose="020F0502020204030204" pitchFamily="34" charset="0"/>
                <a:ea typeface="Calibri" panose="020F0502020204030204" pitchFamily="34" charset="0"/>
                <a:cs typeface="Times New Roman" panose="02020603050405020304" pitchFamily="18" charset="0"/>
              </a:rPr>
              <a:t>reasoning</a:t>
            </a:r>
            <a:r>
              <a:rPr lang="pl-PL" dirty="0">
                <a:latin typeface="Calibri" panose="020F0502020204030204" pitchFamily="34" charset="0"/>
                <a:ea typeface="Calibri" panose="020F0502020204030204" pitchFamily="34" charset="0"/>
                <a:cs typeface="Times New Roman" panose="02020603050405020304" pitchFamily="18" charset="0"/>
              </a:rPr>
              <a:t> and </a:t>
            </a:r>
            <a:r>
              <a:rPr lang="pl-PL" dirty="0" err="1">
                <a:latin typeface="Calibri" panose="020F0502020204030204" pitchFamily="34" charset="0"/>
                <a:ea typeface="Calibri" panose="020F0502020204030204" pitchFamily="34" charset="0"/>
                <a:cs typeface="Times New Roman" panose="02020603050405020304" pitchFamily="18" charset="0"/>
              </a:rPr>
              <a:t>interpretation</a:t>
            </a:r>
            <a:r>
              <a:rPr lang="pl-PL" dirty="0">
                <a:latin typeface="Calibri" panose="020F0502020204030204" pitchFamily="34" charset="0"/>
                <a:ea typeface="Calibri" panose="020F0502020204030204" pitchFamily="34" charset="0"/>
                <a:cs typeface="Times New Roman" panose="02020603050405020304" pitchFamily="18" charset="0"/>
              </a:rPr>
              <a:t>. </a:t>
            </a:r>
            <a:r>
              <a:rPr lang="en-GB" dirty="0">
                <a:latin typeface="Calibri" panose="020F0502020204030204" pitchFamily="34" charset="0"/>
                <a:ea typeface="Calibri" panose="020F0502020204030204" pitchFamily="34" charset="0"/>
                <a:cs typeface="Times New Roman" panose="02020603050405020304" pitchFamily="18" charset="0"/>
              </a:rPr>
              <a:t>Interpreting statutes</a:t>
            </a:r>
            <a:r>
              <a:rPr lang="pl-PL" dirty="0">
                <a:latin typeface="Calibri" panose="020F0502020204030204" pitchFamily="34" charset="0"/>
                <a:ea typeface="Calibri" panose="020F0502020204030204" pitchFamily="34" charset="0"/>
                <a:cs typeface="Times New Roman" panose="02020603050405020304" pitchFamily="18" charset="0"/>
              </a:rPr>
              <a:t> and </a:t>
            </a:r>
            <a:r>
              <a:rPr lang="pl-PL" dirty="0" err="1">
                <a:latin typeface="Calibri" panose="020F0502020204030204" pitchFamily="34" charset="0"/>
                <a:ea typeface="Calibri" panose="020F0502020204030204" pitchFamily="34" charset="0"/>
                <a:cs typeface="Times New Roman" panose="02020603050405020304" pitchFamily="18" charset="0"/>
              </a:rPr>
              <a:t>precedents</a:t>
            </a:r>
            <a:r>
              <a:rPr lang="pl-PL" dirty="0">
                <a:latin typeface="Calibri" panose="020F0502020204030204" pitchFamily="34" charset="0"/>
                <a:ea typeface="Calibri" panose="020F0502020204030204" pitchFamily="34" charset="0"/>
                <a:cs typeface="Times New Roman" panose="02020603050405020304" pitchFamily="18" charset="0"/>
              </a:rPr>
              <a:t>.</a:t>
            </a:r>
          </a:p>
          <a:p>
            <a:pPr marL="457200" lvl="0" indent="-457200">
              <a:lnSpc>
                <a:spcPct val="107000"/>
              </a:lnSpc>
            </a:pPr>
            <a:r>
              <a:rPr lang="pl-PL" dirty="0">
                <a:latin typeface="Calibri" panose="020F0502020204030204" pitchFamily="34" charset="0"/>
                <a:cs typeface="Times New Roman" panose="02020603050405020304" pitchFamily="18" charset="0"/>
              </a:rPr>
              <a:t>Application of law. </a:t>
            </a:r>
            <a:r>
              <a:rPr lang="pl-PL" dirty="0" err="1">
                <a:latin typeface="Calibri" panose="020F0502020204030204" pitchFamily="34" charset="0"/>
                <a:cs typeface="Times New Roman" panose="02020603050405020304" pitchFamily="18" charset="0"/>
              </a:rPr>
              <a:t>Forms</a:t>
            </a:r>
            <a:r>
              <a:rPr lang="pl-PL" dirty="0">
                <a:latin typeface="Calibri" panose="020F0502020204030204" pitchFamily="34" charset="0"/>
                <a:cs typeface="Times New Roman" panose="02020603050405020304" pitchFamily="18" charset="0"/>
              </a:rPr>
              <a:t> and </a:t>
            </a:r>
            <a:r>
              <a:rPr lang="pl-PL" dirty="0" err="1">
                <a:latin typeface="Calibri" panose="020F0502020204030204" pitchFamily="34" charset="0"/>
                <a:cs typeface="Times New Roman" panose="02020603050405020304" pitchFamily="18" charset="0"/>
              </a:rPr>
              <a:t>structure</a:t>
            </a:r>
            <a:r>
              <a:rPr lang="pl-PL" dirty="0">
                <a:latin typeface="Calibri" panose="020F0502020204030204" pitchFamily="34" charset="0"/>
                <a:cs typeface="Times New Roman" panose="02020603050405020304" pitchFamily="18" charset="0"/>
              </a:rPr>
              <a:t> of </a:t>
            </a:r>
            <a:r>
              <a:rPr lang="pl-PL" dirty="0" err="1">
                <a:latin typeface="Calibri" panose="020F0502020204030204" pitchFamily="34" charset="0"/>
                <a:cs typeface="Times New Roman" panose="02020603050405020304" pitchFamily="18" charset="0"/>
              </a:rPr>
              <a:t>legal</a:t>
            </a:r>
            <a:r>
              <a:rPr lang="pl-PL" dirty="0">
                <a:latin typeface="Calibri" panose="020F0502020204030204" pitchFamily="34" charset="0"/>
                <a:cs typeface="Times New Roman" panose="02020603050405020304" pitchFamily="18" charset="0"/>
              </a:rPr>
              <a:t> </a:t>
            </a:r>
            <a:r>
              <a:rPr lang="pl-PL" dirty="0" err="1">
                <a:latin typeface="Calibri" panose="020F0502020204030204" pitchFamily="34" charset="0"/>
                <a:cs typeface="Times New Roman" panose="02020603050405020304" pitchFamily="18" charset="0"/>
              </a:rPr>
              <a:t>proceedings</a:t>
            </a:r>
            <a:r>
              <a:rPr lang="pl-PL" dirty="0">
                <a:latin typeface="Calibri" panose="020F0502020204030204" pitchFamily="34" charset="0"/>
                <a:cs typeface="Times New Roman" panose="02020603050405020304" pitchFamily="18" charset="0"/>
              </a:rPr>
              <a:t>.</a:t>
            </a:r>
          </a:p>
          <a:p>
            <a:pPr marL="457200" lvl="0" indent="-457200">
              <a:lnSpc>
                <a:spcPct val="107000"/>
              </a:lnSpc>
            </a:pPr>
            <a:r>
              <a:rPr lang="pl-PL" dirty="0">
                <a:latin typeface="Calibri" panose="020F0502020204030204" pitchFamily="34" charset="0"/>
                <a:cs typeface="Times New Roman" panose="02020603050405020304" pitchFamily="18" charset="0"/>
              </a:rPr>
              <a:t>Systems of </a:t>
            </a:r>
            <a:r>
              <a:rPr lang="pl-PL" dirty="0" err="1">
                <a:latin typeface="Calibri" panose="020F0502020204030204" pitchFamily="34" charset="0"/>
                <a:cs typeface="Times New Roman" panose="02020603050405020304" pitchFamily="18" charset="0"/>
              </a:rPr>
              <a:t>judiciary</a:t>
            </a:r>
            <a:endParaRPr lang="pl-PL" dirty="0">
              <a:latin typeface="Calibri" panose="020F0502020204030204" pitchFamily="34" charset="0"/>
              <a:cs typeface="Times New Roman" panose="02020603050405020304" pitchFamily="18" charset="0"/>
            </a:endParaRPr>
          </a:p>
          <a:p>
            <a:pPr marL="457200" lvl="0" indent="-457200">
              <a:lnSpc>
                <a:spcPct val="107000"/>
              </a:lnSpc>
            </a:pPr>
            <a:r>
              <a:rPr lang="pl-PL" dirty="0" err="1">
                <a:latin typeface="Calibri" panose="020F0502020204030204" pitchFamily="34" charset="0"/>
                <a:cs typeface="Times New Roman" panose="02020603050405020304" pitchFamily="18" charset="0"/>
              </a:rPr>
              <a:t>Legal</a:t>
            </a:r>
            <a:r>
              <a:rPr lang="pl-PL" dirty="0">
                <a:latin typeface="Calibri" panose="020F0502020204030204" pitchFamily="34" charset="0"/>
                <a:cs typeface="Times New Roman" panose="02020603050405020304" pitchFamily="18" charset="0"/>
              </a:rPr>
              <a:t> </a:t>
            </a:r>
            <a:r>
              <a:rPr lang="pl-PL" dirty="0" err="1">
                <a:latin typeface="Calibri" panose="020F0502020204030204" pitchFamily="34" charset="0"/>
                <a:cs typeface="Times New Roman" panose="02020603050405020304" pitchFamily="18" charset="0"/>
              </a:rPr>
              <a:t>professions</a:t>
            </a:r>
            <a:r>
              <a:rPr lang="pl-PL" dirty="0">
                <a:latin typeface="Calibri" panose="020F0502020204030204" pitchFamily="34" charset="0"/>
                <a:cs typeface="Times New Roman" panose="02020603050405020304" pitchFamily="18" charset="0"/>
              </a:rPr>
              <a:t> and </a:t>
            </a:r>
            <a:r>
              <a:rPr lang="pl-PL" dirty="0" err="1">
                <a:latin typeface="Calibri" panose="020F0502020204030204" pitchFamily="34" charset="0"/>
                <a:cs typeface="Times New Roman" panose="02020603050405020304" pitchFamily="18" charset="0"/>
              </a:rPr>
              <a:t>legal</a:t>
            </a:r>
            <a:r>
              <a:rPr lang="pl-PL" dirty="0">
                <a:latin typeface="Calibri" panose="020F0502020204030204" pitchFamily="34" charset="0"/>
                <a:cs typeface="Times New Roman" panose="02020603050405020304" pitchFamily="18" charset="0"/>
              </a:rPr>
              <a:t> science</a:t>
            </a:r>
            <a:endParaRPr lang="pl-PL" dirty="0"/>
          </a:p>
        </p:txBody>
      </p:sp>
    </p:spTree>
    <p:extLst>
      <p:ext uri="{BB962C8B-B14F-4D97-AF65-F5344CB8AC3E}">
        <p14:creationId xmlns:p14="http://schemas.microsoft.com/office/powerpoint/2010/main" val="7868601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A1FFD52-29D0-4929-A387-B432192EC196}"/>
              </a:ext>
            </a:extLst>
          </p:cNvPr>
          <p:cNvSpPr>
            <a:spLocks noGrp="1"/>
          </p:cNvSpPr>
          <p:nvPr>
            <p:ph type="title"/>
          </p:nvPr>
        </p:nvSpPr>
        <p:spPr>
          <a:xfrm>
            <a:off x="838200" y="365125"/>
            <a:ext cx="3978499" cy="1325563"/>
          </a:xfrm>
        </p:spPr>
        <p:txBody>
          <a:bodyPr/>
          <a:lstStyle/>
          <a:p>
            <a:r>
              <a:rPr lang="pl-PL" dirty="0"/>
              <a:t>Basic </a:t>
            </a:r>
            <a:r>
              <a:rPr lang="pl-PL" dirty="0" err="1"/>
              <a:t>reading</a:t>
            </a:r>
            <a:endParaRPr lang="pl-PL" dirty="0"/>
          </a:p>
        </p:txBody>
      </p:sp>
      <p:pic>
        <p:nvPicPr>
          <p:cNvPr id="1026" name="Picture 2">
            <a:extLst>
              <a:ext uri="{FF2B5EF4-FFF2-40B4-BE49-F238E27FC236}">
                <a16:creationId xmlns:a16="http://schemas.microsoft.com/office/drawing/2014/main" id="{8C3951F2-A750-4A62-9551-B9422A7E847F}"/>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38200" y="1414742"/>
            <a:ext cx="3463344" cy="5469016"/>
          </a:xfrm>
          <a:prstGeom prst="rect">
            <a:avLst/>
          </a:prstGeom>
          <a:noFill/>
          <a:extLst>
            <a:ext uri="{909E8E84-426E-40DD-AFC4-6F175D3DCCD1}">
              <a14:hiddenFill xmlns:a14="http://schemas.microsoft.com/office/drawing/2010/main">
                <a:solidFill>
                  <a:srgbClr val="FFFFFF"/>
                </a:solidFill>
              </a14:hiddenFill>
            </a:ext>
          </a:extLst>
        </p:spPr>
      </p:pic>
      <p:sp>
        <p:nvSpPr>
          <p:cNvPr id="5" name="Tytuł 1">
            <a:extLst>
              <a:ext uri="{FF2B5EF4-FFF2-40B4-BE49-F238E27FC236}">
                <a16:creationId xmlns:a16="http://schemas.microsoft.com/office/drawing/2014/main" id="{824C750D-555C-45AE-B833-C4985472F3AF}"/>
              </a:ext>
            </a:extLst>
          </p:cNvPr>
          <p:cNvSpPr txBox="1">
            <a:spLocks/>
          </p:cNvSpPr>
          <p:nvPr/>
        </p:nvSpPr>
        <p:spPr>
          <a:xfrm>
            <a:off x="5125791" y="365123"/>
            <a:ext cx="5500352"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l-PL" dirty="0" err="1">
                <a:solidFill>
                  <a:schemeClr val="bg2">
                    <a:lumMod val="50000"/>
                  </a:schemeClr>
                </a:solidFill>
              </a:rPr>
              <a:t>Supplementary</a:t>
            </a:r>
            <a:r>
              <a:rPr lang="pl-PL" dirty="0">
                <a:solidFill>
                  <a:schemeClr val="bg2">
                    <a:lumMod val="50000"/>
                  </a:schemeClr>
                </a:solidFill>
              </a:rPr>
              <a:t> </a:t>
            </a:r>
            <a:r>
              <a:rPr lang="pl-PL" dirty="0" err="1">
                <a:solidFill>
                  <a:schemeClr val="bg2">
                    <a:lumMod val="50000"/>
                  </a:schemeClr>
                </a:solidFill>
              </a:rPr>
              <a:t>reading</a:t>
            </a:r>
            <a:endParaRPr lang="pl-PL" dirty="0">
              <a:solidFill>
                <a:schemeClr val="bg2">
                  <a:lumMod val="50000"/>
                </a:schemeClr>
              </a:solidFill>
            </a:endParaRPr>
          </a:p>
        </p:txBody>
      </p:sp>
      <p:sp>
        <p:nvSpPr>
          <p:cNvPr id="4" name="pole tekstowe 3">
            <a:extLst>
              <a:ext uri="{FF2B5EF4-FFF2-40B4-BE49-F238E27FC236}">
                <a16:creationId xmlns:a16="http://schemas.microsoft.com/office/drawing/2014/main" id="{C8572FE3-8100-40A9-9579-06D1DE4643F0}"/>
              </a:ext>
            </a:extLst>
          </p:cNvPr>
          <p:cNvSpPr txBox="1"/>
          <p:nvPr/>
        </p:nvSpPr>
        <p:spPr>
          <a:xfrm>
            <a:off x="5125791" y="1690686"/>
            <a:ext cx="6774287" cy="1477328"/>
          </a:xfrm>
          <a:prstGeom prst="rect">
            <a:avLst/>
          </a:prstGeom>
          <a:noFill/>
        </p:spPr>
        <p:txBody>
          <a:bodyPr wrap="square" rtlCol="0">
            <a:spAutoFit/>
          </a:bodyPr>
          <a:lstStyle/>
          <a:p>
            <a:pPr marL="285750" indent="-285750">
              <a:buFont typeface="Arial" panose="020B0604020202020204" pitchFamily="34" charset="0"/>
              <a:buChar char="•"/>
            </a:pPr>
            <a:r>
              <a:rPr lang="pl-PL" dirty="0"/>
              <a:t>Raymond </a:t>
            </a:r>
            <a:r>
              <a:rPr lang="pl-PL" dirty="0" err="1"/>
              <a:t>Youngs</a:t>
            </a:r>
            <a:r>
              <a:rPr lang="pl-PL" dirty="0"/>
              <a:t>, English, French &amp; German </a:t>
            </a:r>
            <a:r>
              <a:rPr lang="pl-PL" dirty="0" err="1"/>
              <a:t>Comparative</a:t>
            </a:r>
            <a:r>
              <a:rPr lang="pl-PL" dirty="0"/>
              <a:t> Law</a:t>
            </a:r>
          </a:p>
          <a:p>
            <a:pPr marL="285750" indent="-285750">
              <a:buFont typeface="Arial" panose="020B0604020202020204" pitchFamily="34" charset="0"/>
              <a:buChar char="•"/>
            </a:pPr>
            <a:endParaRPr lang="pl-PL" dirty="0"/>
          </a:p>
          <a:p>
            <a:pPr marL="285750" indent="-285750">
              <a:buFont typeface="Arial" panose="020B0604020202020204" pitchFamily="34" charset="0"/>
              <a:buChar char="•"/>
            </a:pPr>
            <a:r>
              <a:rPr lang="pl-PL" dirty="0" err="1"/>
              <a:t>Slides</a:t>
            </a:r>
            <a:r>
              <a:rPr lang="pl-PL" dirty="0"/>
              <a:t> from </a:t>
            </a:r>
            <a:r>
              <a:rPr lang="pl-PL" dirty="0" err="1"/>
              <a:t>lectures</a:t>
            </a:r>
            <a:r>
              <a:rPr lang="pl-PL" dirty="0"/>
              <a:t>;</a:t>
            </a:r>
          </a:p>
          <a:p>
            <a:pPr marL="285750" indent="-285750">
              <a:buFont typeface="Arial" panose="020B0604020202020204" pitchFamily="34" charset="0"/>
              <a:buChar char="•"/>
            </a:pPr>
            <a:endParaRPr lang="pl-PL" dirty="0"/>
          </a:p>
          <a:p>
            <a:pPr marL="285750" indent="-285750">
              <a:buFont typeface="Arial" panose="020B0604020202020204" pitchFamily="34" charset="0"/>
              <a:buChar char="•"/>
            </a:pPr>
            <a:r>
              <a:rPr lang="pl-PL" dirty="0"/>
              <a:t>The </a:t>
            </a:r>
            <a:r>
              <a:rPr lang="pl-PL" dirty="0" err="1"/>
              <a:t>textbook</a:t>
            </a:r>
            <a:r>
              <a:rPr lang="pl-PL" dirty="0"/>
              <a:t>: </a:t>
            </a:r>
            <a:r>
              <a:rPr lang="pl-PL" dirty="0">
                <a:hlinkClick r:id="rId3"/>
              </a:rPr>
              <a:t>https://prawo.uni.wroc.pl/node/26622</a:t>
            </a:r>
            <a:r>
              <a:rPr lang="pl-PL" dirty="0"/>
              <a:t>  </a:t>
            </a:r>
          </a:p>
        </p:txBody>
      </p:sp>
      <p:pic>
        <p:nvPicPr>
          <p:cNvPr id="7" name="Obraz 6">
            <a:extLst>
              <a:ext uri="{FF2B5EF4-FFF2-40B4-BE49-F238E27FC236}">
                <a16:creationId xmlns:a16="http://schemas.microsoft.com/office/drawing/2014/main" id="{38818D88-AEEB-445D-87DF-218C02CEA7A1}"/>
              </a:ext>
            </a:extLst>
          </p:cNvPr>
          <p:cNvPicPr>
            <a:picLocks noChangeAspect="1"/>
          </p:cNvPicPr>
          <p:nvPr/>
        </p:nvPicPr>
        <p:blipFill>
          <a:blip r:embed="rId4"/>
          <a:stretch>
            <a:fillRect/>
          </a:stretch>
        </p:blipFill>
        <p:spPr>
          <a:xfrm>
            <a:off x="5751454" y="3429000"/>
            <a:ext cx="2181585" cy="3054401"/>
          </a:xfrm>
          <a:prstGeom prst="rect">
            <a:avLst/>
          </a:prstGeom>
          <a:ln w="12700">
            <a:solidFill>
              <a:schemeClr val="accent1"/>
            </a:solidFill>
          </a:ln>
          <a:effectLst>
            <a:outerShdw blurRad="50800" dist="38100" dir="2700000" sx="102000" sy="102000" algn="tl" rotWithShape="0">
              <a:prstClr val="black">
                <a:alpha val="40000"/>
              </a:prstClr>
            </a:outerShdw>
          </a:effectLst>
        </p:spPr>
      </p:pic>
      <p:pic>
        <p:nvPicPr>
          <p:cNvPr id="1028" name="Picture 4">
            <a:extLst>
              <a:ext uri="{FF2B5EF4-FFF2-40B4-BE49-F238E27FC236}">
                <a16:creationId xmlns:a16="http://schemas.microsoft.com/office/drawing/2014/main" id="{5409934D-B83A-45EE-B1A2-F8530A1A632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816279" y="3428999"/>
            <a:ext cx="2208417" cy="30544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6865497"/>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TotalTime>
  <Words>379</Words>
  <Application>Microsoft Office PowerPoint</Application>
  <PresentationFormat>Panoramiczny</PresentationFormat>
  <Paragraphs>29</Paragraphs>
  <Slides>5</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5</vt:i4>
      </vt:variant>
    </vt:vector>
  </HeadingPairs>
  <TitlesOfParts>
    <vt:vector size="9" baseType="lpstr">
      <vt:lpstr>Arial</vt:lpstr>
      <vt:lpstr>Calibri</vt:lpstr>
      <vt:lpstr>Calibri Light</vt:lpstr>
      <vt:lpstr>Motyw pakietu Office</vt:lpstr>
      <vt:lpstr>Introduction to Law</vt:lpstr>
      <vt:lpstr>For a starter…</vt:lpstr>
      <vt:lpstr>The Law’s Empire</vt:lpstr>
      <vt:lpstr>The course content</vt:lpstr>
      <vt:lpstr>Basic reading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Law</dc:title>
  <dc:creator>Maciej Pichlak</dc:creator>
  <cp:lastModifiedBy>Maciej Pichlak</cp:lastModifiedBy>
  <cp:revision>5</cp:revision>
  <dcterms:created xsi:type="dcterms:W3CDTF">2019-10-04T11:02:22Z</dcterms:created>
  <dcterms:modified xsi:type="dcterms:W3CDTF">2019-10-04T11:17:47Z</dcterms:modified>
</cp:coreProperties>
</file>