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9" r:id="rId4"/>
    <p:sldId id="258" r:id="rId5"/>
    <p:sldId id="262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A4576-FCB0-4BE6-9098-0C28E2B51E01}" type="doc">
      <dgm:prSet loTypeId="urn:microsoft.com/office/officeart/2005/8/layout/radial5" loCatId="cycle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9EB9EF0-B697-4722-856E-3C7F35CF9533}">
      <dgm:prSet phldrT="[Tekst]" custT="1"/>
      <dgm:spPr/>
      <dgm:t>
        <a:bodyPr/>
        <a:lstStyle/>
        <a:p>
          <a:r>
            <a:rPr lang="pl-PL" sz="7200" i="0" dirty="0">
              <a:latin typeface="+mj-lt"/>
            </a:rPr>
            <a:t>LAW</a:t>
          </a:r>
        </a:p>
      </dgm:t>
    </dgm:pt>
    <dgm:pt modelId="{C8836A1E-D36B-4CB1-8166-DE3B3D4D9648}" type="parTrans" cxnId="{32BD4B10-113E-4D84-80CB-E8A001E9165C}">
      <dgm:prSet/>
      <dgm:spPr/>
      <dgm:t>
        <a:bodyPr/>
        <a:lstStyle/>
        <a:p>
          <a:endParaRPr lang="pl-PL"/>
        </a:p>
      </dgm:t>
    </dgm:pt>
    <dgm:pt modelId="{A1FE3C56-996C-44C8-9801-074F89BBA06D}" type="sibTrans" cxnId="{32BD4B10-113E-4D84-80CB-E8A001E9165C}">
      <dgm:prSet/>
      <dgm:spPr/>
      <dgm:t>
        <a:bodyPr/>
        <a:lstStyle/>
        <a:p>
          <a:endParaRPr lang="pl-PL"/>
        </a:p>
      </dgm:t>
    </dgm:pt>
    <dgm:pt modelId="{A1956F02-D701-45A4-BA1F-4107537086AB}">
      <dgm:prSet phldrT="[Tekst]"/>
      <dgm:spPr/>
      <dgm:t>
        <a:bodyPr/>
        <a:lstStyle/>
        <a:p>
          <a:r>
            <a:rPr lang="pl-PL" dirty="0" err="1">
              <a:latin typeface="+mj-lt"/>
            </a:rPr>
            <a:t>Legislation</a:t>
          </a:r>
          <a:endParaRPr lang="pl-PL" dirty="0">
            <a:latin typeface="+mj-lt"/>
          </a:endParaRPr>
        </a:p>
      </dgm:t>
    </dgm:pt>
    <dgm:pt modelId="{EE089FD8-790E-4FE5-9055-0A8E5D6B5FF5}" type="parTrans" cxnId="{689F0F6E-BE67-4D4F-A0DC-51D89BC12F38}">
      <dgm:prSet/>
      <dgm:spPr/>
      <dgm:t>
        <a:bodyPr/>
        <a:lstStyle/>
        <a:p>
          <a:endParaRPr lang="pl-PL"/>
        </a:p>
      </dgm:t>
    </dgm:pt>
    <dgm:pt modelId="{09FECCD4-6E73-4AF4-96FD-B4DF03439165}" type="sibTrans" cxnId="{689F0F6E-BE67-4D4F-A0DC-51D89BC12F38}">
      <dgm:prSet/>
      <dgm:spPr/>
      <dgm:t>
        <a:bodyPr/>
        <a:lstStyle/>
        <a:p>
          <a:endParaRPr lang="pl-PL"/>
        </a:p>
      </dgm:t>
    </dgm:pt>
    <dgm:pt modelId="{0DE0BBB6-EACE-4C46-8A61-570B71EE833D}">
      <dgm:prSet phldrT="[Tekst]"/>
      <dgm:spPr/>
      <dgm:t>
        <a:bodyPr/>
        <a:lstStyle/>
        <a:p>
          <a:r>
            <a:rPr lang="pl-PL" dirty="0">
              <a:latin typeface="+mj-lt"/>
            </a:rPr>
            <a:t>Legal</a:t>
          </a:r>
        </a:p>
        <a:p>
          <a:r>
            <a:rPr lang="pl-PL" dirty="0" err="1">
              <a:latin typeface="+mj-lt"/>
            </a:rPr>
            <a:t>doctrine</a:t>
          </a:r>
          <a:endParaRPr lang="pl-PL" dirty="0">
            <a:latin typeface="+mj-lt"/>
          </a:endParaRPr>
        </a:p>
      </dgm:t>
    </dgm:pt>
    <dgm:pt modelId="{44FD0D0D-82FE-42E5-94BA-8347DE948BE1}" type="parTrans" cxnId="{49FAE947-BED6-424E-BD79-35E3CEBE5D42}">
      <dgm:prSet/>
      <dgm:spPr/>
      <dgm:t>
        <a:bodyPr/>
        <a:lstStyle/>
        <a:p>
          <a:endParaRPr lang="pl-PL"/>
        </a:p>
      </dgm:t>
    </dgm:pt>
    <dgm:pt modelId="{F65E11F2-1D92-43FE-AB57-73A9C7D43324}" type="sibTrans" cxnId="{49FAE947-BED6-424E-BD79-35E3CEBE5D42}">
      <dgm:prSet/>
      <dgm:spPr/>
      <dgm:t>
        <a:bodyPr/>
        <a:lstStyle/>
        <a:p>
          <a:endParaRPr lang="pl-PL"/>
        </a:p>
      </dgm:t>
    </dgm:pt>
    <dgm:pt modelId="{B1C7D9DE-DFA5-410F-A293-44BFE6079513}">
      <dgm:prSet phldrT="[Tekst]"/>
      <dgm:spPr/>
      <dgm:t>
        <a:bodyPr/>
        <a:lstStyle/>
        <a:p>
          <a:r>
            <a:rPr lang="pl-PL" dirty="0">
              <a:latin typeface="+mj-lt"/>
            </a:rPr>
            <a:t>Legal</a:t>
          </a:r>
        </a:p>
        <a:p>
          <a:r>
            <a:rPr lang="pl-PL" dirty="0" err="1">
              <a:latin typeface="+mj-lt"/>
            </a:rPr>
            <a:t>practice</a:t>
          </a:r>
          <a:endParaRPr lang="pl-PL" dirty="0">
            <a:latin typeface="+mj-lt"/>
          </a:endParaRPr>
        </a:p>
      </dgm:t>
    </dgm:pt>
    <dgm:pt modelId="{6871F45F-1424-459E-9F3B-1FE64FA74877}" type="parTrans" cxnId="{41A4E241-E754-4EC3-BC2F-FFE9A2C32A52}">
      <dgm:prSet/>
      <dgm:spPr/>
      <dgm:t>
        <a:bodyPr/>
        <a:lstStyle/>
        <a:p>
          <a:endParaRPr lang="pl-PL"/>
        </a:p>
      </dgm:t>
    </dgm:pt>
    <dgm:pt modelId="{6C03B960-D912-40AC-8BF5-C65BA0AFE3A2}" type="sibTrans" cxnId="{41A4E241-E754-4EC3-BC2F-FFE9A2C32A52}">
      <dgm:prSet/>
      <dgm:spPr/>
      <dgm:t>
        <a:bodyPr/>
        <a:lstStyle/>
        <a:p>
          <a:endParaRPr lang="pl-PL"/>
        </a:p>
      </dgm:t>
    </dgm:pt>
    <dgm:pt modelId="{93CEEB44-F7AA-44BC-BE27-53693962A4BC}" type="pres">
      <dgm:prSet presAssocID="{F20A4576-FCB0-4BE6-9098-0C28E2B51E0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EDEEC3-8E32-4D20-A89F-B5AEB0A461EE}" type="pres">
      <dgm:prSet presAssocID="{59EB9EF0-B697-4722-856E-3C7F35CF9533}" presName="centerShape" presStyleLbl="node0" presStyleIdx="0" presStyleCnt="1" custScaleX="229414" custScaleY="149767"/>
      <dgm:spPr/>
    </dgm:pt>
    <dgm:pt modelId="{FE81EA52-A20F-44B6-91A5-D68F4A36E0DD}" type="pres">
      <dgm:prSet presAssocID="{EE089FD8-790E-4FE5-9055-0A8E5D6B5FF5}" presName="parTrans" presStyleLbl="sibTrans2D1" presStyleIdx="0" presStyleCnt="3" custAng="10800000" custFlipHor="1" custScaleX="134706" custLinFactNeighborX="-14546" custLinFactNeighborY="3315"/>
      <dgm:spPr/>
    </dgm:pt>
    <dgm:pt modelId="{1789A74F-A791-4537-A1AB-F95C39B8A36D}" type="pres">
      <dgm:prSet presAssocID="{EE089FD8-790E-4FE5-9055-0A8E5D6B5FF5}" presName="connectorText" presStyleLbl="sibTrans2D1" presStyleIdx="0" presStyleCnt="3"/>
      <dgm:spPr/>
    </dgm:pt>
    <dgm:pt modelId="{C4A15C48-58A5-42FE-BB5E-31E39BAD5BC5}" type="pres">
      <dgm:prSet presAssocID="{A1956F02-D701-45A4-BA1F-4107537086AB}" presName="node" presStyleLbl="node1" presStyleIdx="0" presStyleCnt="3" custScaleX="159592" custScaleY="80245">
        <dgm:presLayoutVars>
          <dgm:bulletEnabled val="1"/>
        </dgm:presLayoutVars>
      </dgm:prSet>
      <dgm:spPr/>
    </dgm:pt>
    <dgm:pt modelId="{B29C7F33-746B-4EE7-A773-12AA18221048}" type="pres">
      <dgm:prSet presAssocID="{44FD0D0D-82FE-42E5-94BA-8347DE948BE1}" presName="parTrans" presStyleLbl="sibTrans2D1" presStyleIdx="1" presStyleCnt="3" custFlipVert="1" custFlipHor="1" custScaleX="106973" custScaleY="81857" custLinFactNeighborX="15507" custLinFactNeighborY="-8509"/>
      <dgm:spPr/>
    </dgm:pt>
    <dgm:pt modelId="{DFA8C1FC-E1C5-4D5D-8B9E-894174386D61}" type="pres">
      <dgm:prSet presAssocID="{44FD0D0D-82FE-42E5-94BA-8347DE948BE1}" presName="connectorText" presStyleLbl="sibTrans2D1" presStyleIdx="1" presStyleCnt="3"/>
      <dgm:spPr/>
    </dgm:pt>
    <dgm:pt modelId="{FB196ECF-C1A5-4031-BD5F-0511253CFB3F}" type="pres">
      <dgm:prSet presAssocID="{0DE0BBB6-EACE-4C46-8A61-570B71EE833D}" presName="node" presStyleLbl="node1" presStyleIdx="1" presStyleCnt="3" custRadScaleRad="141082" custRadScaleInc="-15455">
        <dgm:presLayoutVars>
          <dgm:bulletEnabled val="1"/>
        </dgm:presLayoutVars>
      </dgm:prSet>
      <dgm:spPr/>
    </dgm:pt>
    <dgm:pt modelId="{997E6B33-9AC0-48D8-BF30-49436251824C}" type="pres">
      <dgm:prSet presAssocID="{6871F45F-1424-459E-9F3B-1FE64FA74877}" presName="parTrans" presStyleLbl="sibTrans2D1" presStyleIdx="2" presStyleCnt="3" custFlipVert="1" custFlipHor="1" custScaleX="87535" custScaleY="104668"/>
      <dgm:spPr/>
    </dgm:pt>
    <dgm:pt modelId="{B0B7A116-A8EF-4371-AB39-D2FB7D082555}" type="pres">
      <dgm:prSet presAssocID="{6871F45F-1424-459E-9F3B-1FE64FA74877}" presName="connectorText" presStyleLbl="sibTrans2D1" presStyleIdx="2" presStyleCnt="3"/>
      <dgm:spPr/>
    </dgm:pt>
    <dgm:pt modelId="{E4428DEF-CC9D-4536-8281-E09CB10E5655}" type="pres">
      <dgm:prSet presAssocID="{B1C7D9DE-DFA5-410F-A293-44BFE6079513}" presName="node" presStyleLbl="node1" presStyleIdx="2" presStyleCnt="3" custRadScaleRad="140912" custRadScaleInc="15412">
        <dgm:presLayoutVars>
          <dgm:bulletEnabled val="1"/>
        </dgm:presLayoutVars>
      </dgm:prSet>
      <dgm:spPr/>
    </dgm:pt>
  </dgm:ptLst>
  <dgm:cxnLst>
    <dgm:cxn modelId="{32BD4B10-113E-4D84-80CB-E8A001E9165C}" srcId="{F20A4576-FCB0-4BE6-9098-0C28E2B51E01}" destId="{59EB9EF0-B697-4722-856E-3C7F35CF9533}" srcOrd="0" destOrd="0" parTransId="{C8836A1E-D36B-4CB1-8166-DE3B3D4D9648}" sibTransId="{A1FE3C56-996C-44C8-9801-074F89BBA06D}"/>
    <dgm:cxn modelId="{55F41B11-D6C0-4DD3-9ED5-7CCBA3BFEF81}" type="presOf" srcId="{B1C7D9DE-DFA5-410F-A293-44BFE6079513}" destId="{E4428DEF-CC9D-4536-8281-E09CB10E5655}" srcOrd="0" destOrd="0" presId="urn:microsoft.com/office/officeart/2005/8/layout/radial5"/>
    <dgm:cxn modelId="{C066E825-DF08-42A7-910B-440D914BA71A}" type="presOf" srcId="{EE089FD8-790E-4FE5-9055-0A8E5D6B5FF5}" destId="{1789A74F-A791-4537-A1AB-F95C39B8A36D}" srcOrd="1" destOrd="0" presId="urn:microsoft.com/office/officeart/2005/8/layout/radial5"/>
    <dgm:cxn modelId="{90A04726-8574-4A44-A6DE-D3548B22C558}" type="presOf" srcId="{59EB9EF0-B697-4722-856E-3C7F35CF9533}" destId="{1DEDEEC3-8E32-4D20-A89F-B5AEB0A461EE}" srcOrd="0" destOrd="0" presId="urn:microsoft.com/office/officeart/2005/8/layout/radial5"/>
    <dgm:cxn modelId="{19C2E12D-2000-4149-8598-6A93C90C6980}" type="presOf" srcId="{0DE0BBB6-EACE-4C46-8A61-570B71EE833D}" destId="{FB196ECF-C1A5-4031-BD5F-0511253CFB3F}" srcOrd="0" destOrd="0" presId="urn:microsoft.com/office/officeart/2005/8/layout/radial5"/>
    <dgm:cxn modelId="{41A4E241-E754-4EC3-BC2F-FFE9A2C32A52}" srcId="{59EB9EF0-B697-4722-856E-3C7F35CF9533}" destId="{B1C7D9DE-DFA5-410F-A293-44BFE6079513}" srcOrd="2" destOrd="0" parTransId="{6871F45F-1424-459E-9F3B-1FE64FA74877}" sibTransId="{6C03B960-D912-40AC-8BF5-C65BA0AFE3A2}"/>
    <dgm:cxn modelId="{CABC7865-7608-4AB8-8B4A-38544996C295}" type="presOf" srcId="{EE089FD8-790E-4FE5-9055-0A8E5D6B5FF5}" destId="{FE81EA52-A20F-44B6-91A5-D68F4A36E0DD}" srcOrd="0" destOrd="0" presId="urn:microsoft.com/office/officeart/2005/8/layout/radial5"/>
    <dgm:cxn modelId="{49FAE947-BED6-424E-BD79-35E3CEBE5D42}" srcId="{59EB9EF0-B697-4722-856E-3C7F35CF9533}" destId="{0DE0BBB6-EACE-4C46-8A61-570B71EE833D}" srcOrd="1" destOrd="0" parTransId="{44FD0D0D-82FE-42E5-94BA-8347DE948BE1}" sibTransId="{F65E11F2-1D92-43FE-AB57-73A9C7D43324}"/>
    <dgm:cxn modelId="{00000869-3FD2-4C9B-BE83-36F8A05EF8B2}" type="presOf" srcId="{44FD0D0D-82FE-42E5-94BA-8347DE948BE1}" destId="{B29C7F33-746B-4EE7-A773-12AA18221048}" srcOrd="0" destOrd="0" presId="urn:microsoft.com/office/officeart/2005/8/layout/radial5"/>
    <dgm:cxn modelId="{23F3614D-F739-463D-BFBF-2A76486E6B70}" type="presOf" srcId="{F20A4576-FCB0-4BE6-9098-0C28E2B51E01}" destId="{93CEEB44-F7AA-44BC-BE27-53693962A4BC}" srcOrd="0" destOrd="0" presId="urn:microsoft.com/office/officeart/2005/8/layout/radial5"/>
    <dgm:cxn modelId="{689F0F6E-BE67-4D4F-A0DC-51D89BC12F38}" srcId="{59EB9EF0-B697-4722-856E-3C7F35CF9533}" destId="{A1956F02-D701-45A4-BA1F-4107537086AB}" srcOrd="0" destOrd="0" parTransId="{EE089FD8-790E-4FE5-9055-0A8E5D6B5FF5}" sibTransId="{09FECCD4-6E73-4AF4-96FD-B4DF03439165}"/>
    <dgm:cxn modelId="{59CE8E76-2008-4FBA-9B67-71F1B9F9EB13}" type="presOf" srcId="{6871F45F-1424-459E-9F3B-1FE64FA74877}" destId="{B0B7A116-A8EF-4371-AB39-D2FB7D082555}" srcOrd="1" destOrd="0" presId="urn:microsoft.com/office/officeart/2005/8/layout/radial5"/>
    <dgm:cxn modelId="{4F52FFAC-C2D8-4E4A-B328-404BFF63148B}" type="presOf" srcId="{A1956F02-D701-45A4-BA1F-4107537086AB}" destId="{C4A15C48-58A5-42FE-BB5E-31E39BAD5BC5}" srcOrd="0" destOrd="0" presId="urn:microsoft.com/office/officeart/2005/8/layout/radial5"/>
    <dgm:cxn modelId="{EE9D63BA-B4AF-452D-8F51-3E64512DAAC0}" type="presOf" srcId="{44FD0D0D-82FE-42E5-94BA-8347DE948BE1}" destId="{DFA8C1FC-E1C5-4D5D-8B9E-894174386D61}" srcOrd="1" destOrd="0" presId="urn:microsoft.com/office/officeart/2005/8/layout/radial5"/>
    <dgm:cxn modelId="{373657D0-E988-453A-B6F5-788A71AF6A3B}" type="presOf" srcId="{6871F45F-1424-459E-9F3B-1FE64FA74877}" destId="{997E6B33-9AC0-48D8-BF30-49436251824C}" srcOrd="0" destOrd="0" presId="urn:microsoft.com/office/officeart/2005/8/layout/radial5"/>
    <dgm:cxn modelId="{3DDEF87B-8289-4F05-8613-25C11D5848A1}" type="presParOf" srcId="{93CEEB44-F7AA-44BC-BE27-53693962A4BC}" destId="{1DEDEEC3-8E32-4D20-A89F-B5AEB0A461EE}" srcOrd="0" destOrd="0" presId="urn:microsoft.com/office/officeart/2005/8/layout/radial5"/>
    <dgm:cxn modelId="{DD9A29D8-88FC-4B0B-AA1D-42B5CC32E060}" type="presParOf" srcId="{93CEEB44-F7AA-44BC-BE27-53693962A4BC}" destId="{FE81EA52-A20F-44B6-91A5-D68F4A36E0DD}" srcOrd="1" destOrd="0" presId="urn:microsoft.com/office/officeart/2005/8/layout/radial5"/>
    <dgm:cxn modelId="{44AAB771-EAA8-4633-BC0B-191EAA6B0691}" type="presParOf" srcId="{FE81EA52-A20F-44B6-91A5-D68F4A36E0DD}" destId="{1789A74F-A791-4537-A1AB-F95C39B8A36D}" srcOrd="0" destOrd="0" presId="urn:microsoft.com/office/officeart/2005/8/layout/radial5"/>
    <dgm:cxn modelId="{617E8D69-5325-4F96-B7C9-EA15726D9D3F}" type="presParOf" srcId="{93CEEB44-F7AA-44BC-BE27-53693962A4BC}" destId="{C4A15C48-58A5-42FE-BB5E-31E39BAD5BC5}" srcOrd="2" destOrd="0" presId="urn:microsoft.com/office/officeart/2005/8/layout/radial5"/>
    <dgm:cxn modelId="{2DBE13D8-6BBE-429D-B7E8-7FEC8021CF03}" type="presParOf" srcId="{93CEEB44-F7AA-44BC-BE27-53693962A4BC}" destId="{B29C7F33-746B-4EE7-A773-12AA18221048}" srcOrd="3" destOrd="0" presId="urn:microsoft.com/office/officeart/2005/8/layout/radial5"/>
    <dgm:cxn modelId="{99685F58-F2E6-49D8-9B3E-83C78A6CC976}" type="presParOf" srcId="{B29C7F33-746B-4EE7-A773-12AA18221048}" destId="{DFA8C1FC-E1C5-4D5D-8B9E-894174386D61}" srcOrd="0" destOrd="0" presId="urn:microsoft.com/office/officeart/2005/8/layout/radial5"/>
    <dgm:cxn modelId="{73ECDC46-14AE-47B8-89F1-EE6172EBA0D2}" type="presParOf" srcId="{93CEEB44-F7AA-44BC-BE27-53693962A4BC}" destId="{FB196ECF-C1A5-4031-BD5F-0511253CFB3F}" srcOrd="4" destOrd="0" presId="urn:microsoft.com/office/officeart/2005/8/layout/radial5"/>
    <dgm:cxn modelId="{721154A1-24AD-4525-88EB-8CF1E45147A8}" type="presParOf" srcId="{93CEEB44-F7AA-44BC-BE27-53693962A4BC}" destId="{997E6B33-9AC0-48D8-BF30-49436251824C}" srcOrd="5" destOrd="0" presId="urn:microsoft.com/office/officeart/2005/8/layout/radial5"/>
    <dgm:cxn modelId="{D73D12E2-09F0-4004-8767-51C9EA600B4B}" type="presParOf" srcId="{997E6B33-9AC0-48D8-BF30-49436251824C}" destId="{B0B7A116-A8EF-4371-AB39-D2FB7D082555}" srcOrd="0" destOrd="0" presId="urn:microsoft.com/office/officeart/2005/8/layout/radial5"/>
    <dgm:cxn modelId="{D48DD7BB-BAA5-485A-BEA6-3B63685ED7BE}" type="presParOf" srcId="{93CEEB44-F7AA-44BC-BE27-53693962A4BC}" destId="{E4428DEF-CC9D-4536-8281-E09CB10E565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DEEC3-8E32-4D20-A89F-B5AEB0A461EE}">
      <dsp:nvSpPr>
        <dsp:cNvPr id="0" name=""/>
        <dsp:cNvSpPr/>
      </dsp:nvSpPr>
      <dsp:spPr>
        <a:xfrm>
          <a:off x="1577943" y="1585559"/>
          <a:ext cx="3158650" cy="206204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200" i="0" kern="1200" dirty="0">
              <a:latin typeface="+mj-lt"/>
            </a:rPr>
            <a:t>LAW</a:t>
          </a:r>
        </a:p>
      </dsp:txBody>
      <dsp:txXfrm>
        <a:off x="2040517" y="1887538"/>
        <a:ext cx="2233502" cy="1458085"/>
      </dsp:txXfrm>
    </dsp:sp>
    <dsp:sp modelId="{FE81EA52-A20F-44B6-91A5-D68F4A36E0DD}">
      <dsp:nvSpPr>
        <dsp:cNvPr id="0" name=""/>
        <dsp:cNvSpPr/>
      </dsp:nvSpPr>
      <dsp:spPr>
        <a:xfrm rot="16200000" flipH="1">
          <a:off x="2992365" y="1177157"/>
          <a:ext cx="271230" cy="480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3033050" y="1232498"/>
        <a:ext cx="189861" cy="288076"/>
      </dsp:txXfrm>
    </dsp:sp>
    <dsp:sp modelId="{C4A15C48-58A5-42FE-BB5E-31E39BAD5BC5}">
      <dsp:nvSpPr>
        <dsp:cNvPr id="0" name=""/>
        <dsp:cNvSpPr/>
      </dsp:nvSpPr>
      <dsp:spPr>
        <a:xfrm>
          <a:off x="2030439" y="72483"/>
          <a:ext cx="2253659" cy="113317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 err="1">
              <a:latin typeface="+mj-lt"/>
            </a:rPr>
            <a:t>Legislation</a:t>
          </a:r>
          <a:endParaRPr lang="pl-PL" sz="2100" kern="1200" dirty="0">
            <a:latin typeface="+mj-lt"/>
          </a:endParaRPr>
        </a:p>
      </dsp:txBody>
      <dsp:txXfrm>
        <a:off x="2360480" y="238432"/>
        <a:ext cx="1593577" cy="801272"/>
      </dsp:txXfrm>
    </dsp:sp>
    <dsp:sp modelId="{B29C7F33-746B-4EE7-A773-12AA18221048}">
      <dsp:nvSpPr>
        <dsp:cNvPr id="0" name=""/>
        <dsp:cNvSpPr/>
      </dsp:nvSpPr>
      <dsp:spPr>
        <a:xfrm rot="1316436" flipH="1" flipV="1">
          <a:off x="4622509" y="3008978"/>
          <a:ext cx="276409" cy="3930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 rot="10800000">
        <a:off x="4702429" y="3103073"/>
        <a:ext cx="193486" cy="235811"/>
      </dsp:txXfrm>
    </dsp:sp>
    <dsp:sp modelId="{FB196ECF-C1A5-4031-BD5F-0511253CFB3F}">
      <dsp:nvSpPr>
        <dsp:cNvPr id="0" name=""/>
        <dsp:cNvSpPr/>
      </dsp:nvSpPr>
      <dsp:spPr>
        <a:xfrm>
          <a:off x="4902400" y="2897906"/>
          <a:ext cx="1412137" cy="14121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latin typeface="+mj-lt"/>
            </a:rPr>
            <a:t>Legal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 err="1">
              <a:latin typeface="+mj-lt"/>
            </a:rPr>
            <a:t>doctrine</a:t>
          </a:r>
          <a:endParaRPr lang="pl-PL" sz="2100" kern="1200" dirty="0">
            <a:latin typeface="+mj-lt"/>
          </a:endParaRPr>
        </a:p>
      </dsp:txBody>
      <dsp:txXfrm>
        <a:off x="5109203" y="3104709"/>
        <a:ext cx="998531" cy="998531"/>
      </dsp:txXfrm>
    </dsp:sp>
    <dsp:sp modelId="{997E6B33-9AC0-48D8-BF30-49436251824C}">
      <dsp:nvSpPr>
        <dsp:cNvPr id="0" name=""/>
        <dsp:cNvSpPr/>
      </dsp:nvSpPr>
      <dsp:spPr>
        <a:xfrm rot="9483584" flipH="1" flipV="1">
          <a:off x="1480800" y="2995062"/>
          <a:ext cx="226178" cy="5025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 rot="10800000">
        <a:off x="1483257" y="3108246"/>
        <a:ext cx="158325" cy="301523"/>
      </dsp:txXfrm>
    </dsp:sp>
    <dsp:sp modelId="{E4428DEF-CC9D-4536-8281-E09CB10E5655}">
      <dsp:nvSpPr>
        <dsp:cNvPr id="0" name=""/>
        <dsp:cNvSpPr/>
      </dsp:nvSpPr>
      <dsp:spPr>
        <a:xfrm>
          <a:off x="0" y="2897889"/>
          <a:ext cx="1412137" cy="14121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latin typeface="+mj-lt"/>
            </a:rPr>
            <a:t>Legal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 err="1">
              <a:latin typeface="+mj-lt"/>
            </a:rPr>
            <a:t>practice</a:t>
          </a:r>
          <a:endParaRPr lang="pl-PL" sz="2100" kern="1200" dirty="0">
            <a:latin typeface="+mj-lt"/>
          </a:endParaRPr>
        </a:p>
      </dsp:txBody>
      <dsp:txXfrm>
        <a:off x="206803" y="3104692"/>
        <a:ext cx="998531" cy="998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E4AD1-82AD-4F95-8450-B1DB560AFD61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63B87-4067-49FE-ACAA-0390F51427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53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29187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18112" cy="4102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53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B48B3C-A2DD-4189-8AA6-7AFF8A92D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D81B0A-2EC5-4C2F-944F-F5A7DDDC6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7747AE-C8B9-4DA2-B2C8-B23ADCB18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CBD9C0-4322-4F38-A0CF-C2804256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83A0AA-0213-4443-8CEF-B6AA63CCA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706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48066-7D18-4C98-A0F0-71D9006CC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9A6F670-16E5-4CFE-95E1-36177A870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60559A-97C8-43BE-943E-47FD1AB7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843D9B-EC49-4917-AAB8-6FCC0A84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6F03BD-0863-4853-A7C2-76C6E056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37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C17FA28-3140-4FAE-8157-0B013214BB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ACEE6D9-4C7D-4882-B143-527FBBE6A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AA08B8-4007-414F-8B2A-5ABC6D27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5DE3D5-1710-4630-B1C9-D837D135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C4C79C-2155-47E9-80B5-F74918A8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099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41" y="256347"/>
            <a:ext cx="10404479" cy="114204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54186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83D05-1C92-4924-A7A4-75B50315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DF295F-4666-46AD-A577-1A5F72F4D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3D402DA-3AFD-4AED-91D2-091E3BD6E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FCDC39-DC0F-4A07-B518-437AFDA4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2AA697-E454-4E32-BB29-415E0246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25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4496E3-2C9E-4D43-9F76-347DC3A78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26B612-16DA-424F-9B7F-EC2C354A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3CA332-87CF-4ED1-B54C-7970EC2C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66D9FC-B260-4F30-985B-5C5B47F5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C21F51-7EAF-4640-B344-BBB3E878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103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AAE8D2-0734-4332-AE4C-1EDDFC74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002180-72CD-426A-A563-A293B1E14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D8FEAC-DEE3-4609-9859-F1FED501D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EF29F7-506D-45F8-9A19-9CAD6FB3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6BED5-845A-4E95-93A5-02D6A843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08FF21-1D9B-43B3-BB41-7405208A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62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B8A9D5-0F98-4C54-8955-E06B302E5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47D687-D3C1-4073-991B-576840676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9F8C012-D28F-4B32-87AB-599B0D21E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1080EC4-D4A2-4ACB-95A4-93103E11C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E1DAAA4-42C9-49C5-92EF-846D18076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2F3881C-EA2E-4F20-9E4E-2F7460BB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10C4920-B9D4-4BED-A8AC-1155B725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4F4B0C7-A073-4282-B12D-48850F684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93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F83C2-2813-413C-9EB8-64D143B2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44E5F83-95AD-4E31-9980-8A095F18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4C5B758-0340-4BA8-8E9F-D6DAC368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D1110F-5E58-4809-8B82-FB2F02D22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994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BB2780D-46E0-4D12-803B-5E3B93A9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7BD9574-9696-487E-8294-8F95F31F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4D423C2-43BF-4D8B-8E98-FEC7AE0A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436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642FB4-8757-44A6-8F19-DC08ED8D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0F3E78-226F-4C2F-8F64-F3F6CED3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D1366E9-88D9-4578-AAEF-F17F8D35D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FC3BBDB-16DB-4012-9313-9DA46B6B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721B71-3D32-470C-B4D5-7AD0D5A9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EA64C4-C9E1-4129-B417-41B6F14E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984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97209B-0A62-4D9E-8A76-743D19137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9038D71-6EAE-491D-970A-701A04137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4015C7A-767A-4EFB-9143-642175CE4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C202E93-A160-4CC0-859C-AC6388C5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BD48BD-5E52-43ED-B69D-F3497F1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F8BF11-D33B-4587-8059-A29F109A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835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2A088A9-D556-45B2-94B2-97791F9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EBD2E4-3F67-42D8-A0D0-A4717A99F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125919-C6D6-44BC-BD7E-4CAC121E56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B35CC-DBD6-45B7-903E-7C6D31E3E496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8364EE-65E5-4AD3-9CD0-DCCA4CA57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1C2A37-11E7-4D78-B984-F2C59EC23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A7874-177E-4E3A-9C2F-2809721CE2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88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444D0-1222-4C21-83F5-936D71111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58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dirty="0"/>
              <a:t>Law in the </a:t>
            </a:r>
            <a:r>
              <a:rPr lang="pl-PL" dirty="0" err="1"/>
              <a:t>society</a:t>
            </a:r>
            <a:r>
              <a:rPr lang="pl-PL" dirty="0"/>
              <a:t>: </a:t>
            </a:r>
            <a:br>
              <a:rPr lang="pl-PL" dirty="0"/>
            </a:br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and </a:t>
            </a:r>
            <a:r>
              <a:rPr lang="pl-PL" dirty="0" err="1"/>
              <a:t>functions</a:t>
            </a:r>
            <a:r>
              <a:rPr lang="pl-PL" dirty="0"/>
              <a:t> of law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466205-8E60-4695-9C66-AC2348750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4314"/>
            <a:ext cx="9144000" cy="1655762"/>
          </a:xfrm>
        </p:spPr>
        <p:txBody>
          <a:bodyPr/>
          <a:lstStyle/>
          <a:p>
            <a:r>
              <a:rPr lang="pl-PL" dirty="0" err="1"/>
              <a:t>Introduction</a:t>
            </a:r>
            <a:r>
              <a:rPr lang="pl-PL" dirty="0"/>
              <a:t> to Law</a:t>
            </a:r>
          </a:p>
          <a:p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Justice</a:t>
            </a:r>
            <a:r>
              <a:rPr lang="pl-PL" dirty="0"/>
              <a:t> – </a:t>
            </a:r>
            <a:r>
              <a:rPr lang="pl-PL" dirty="0" err="1"/>
              <a:t>fall</a:t>
            </a:r>
            <a:r>
              <a:rPr lang="pl-PL" dirty="0"/>
              <a:t> &amp; </a:t>
            </a:r>
            <a:r>
              <a:rPr lang="pl-PL" dirty="0" err="1"/>
              <a:t>winter</a:t>
            </a:r>
            <a:r>
              <a:rPr lang="pl-PL" dirty="0"/>
              <a:t>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947BD74-79C9-4C3C-AAAD-19AC3465BAC8}"/>
              </a:ext>
            </a:extLst>
          </p:cNvPr>
          <p:cNvSpPr txBox="1"/>
          <p:nvPr/>
        </p:nvSpPr>
        <p:spPr>
          <a:xfrm>
            <a:off x="86438" y="6211669"/>
            <a:ext cx="12019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Dr. Maciej Pichlak | </a:t>
            </a:r>
            <a:r>
              <a:rPr lang="pl-PL" dirty="0" err="1"/>
              <a:t>Department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Theory</a:t>
            </a:r>
            <a:r>
              <a:rPr lang="pl-PL" dirty="0"/>
              <a:t> and </a:t>
            </a:r>
            <a:r>
              <a:rPr lang="pl-PL" dirty="0" err="1"/>
              <a:t>Philosophy</a:t>
            </a:r>
            <a:r>
              <a:rPr lang="pl-PL" dirty="0"/>
              <a:t> of Law | University of </a:t>
            </a:r>
            <a:r>
              <a:rPr lang="pl-PL" dirty="0" err="1"/>
              <a:t>Wroclaw</a:t>
            </a:r>
            <a:r>
              <a:rPr lang="pl-PL" dirty="0"/>
              <a:t> | </a:t>
            </a:r>
            <a:r>
              <a:rPr lang="pl-PL" dirty="0">
                <a:hlinkClick r:id="rId2"/>
              </a:rPr>
              <a:t>Maciej.Pichlak@uwr.edu.pl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80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functions</a:t>
            </a:r>
            <a:r>
              <a:rPr lang="pl-PL" dirty="0"/>
              <a:t> of law #2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322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 preventing undesirable </a:t>
            </a:r>
            <a:r>
              <a:rPr lang="en-US" dirty="0" err="1"/>
              <a:t>behaviour</a:t>
            </a:r>
            <a:r>
              <a:rPr lang="en-US" dirty="0"/>
              <a:t> and securing desirable </a:t>
            </a:r>
            <a:r>
              <a:rPr lang="en-US" dirty="0" err="1"/>
              <a:t>behaviour</a:t>
            </a:r>
            <a:r>
              <a:rPr lang="en-US" dirty="0"/>
              <a:t> </a:t>
            </a:r>
            <a:r>
              <a:rPr lang="pl-PL" dirty="0"/>
              <a:t>(</a:t>
            </a:r>
            <a:r>
              <a:rPr lang="pl-PL" dirty="0" err="1"/>
              <a:t>criminal</a:t>
            </a:r>
            <a:r>
              <a:rPr lang="pl-PL" dirty="0"/>
              <a:t> law, tort law)</a:t>
            </a:r>
          </a:p>
          <a:p>
            <a:r>
              <a:rPr lang="en-US" dirty="0"/>
              <a:t>providing facilities for private arrangements between individuals</a:t>
            </a:r>
            <a:r>
              <a:rPr lang="pl-PL" dirty="0"/>
              <a:t> (</a:t>
            </a:r>
            <a:r>
              <a:rPr lang="pl-PL" dirty="0" err="1"/>
              <a:t>civil</a:t>
            </a:r>
            <a:r>
              <a:rPr lang="pl-PL" dirty="0"/>
              <a:t> law)</a:t>
            </a:r>
          </a:p>
          <a:p>
            <a:r>
              <a:rPr lang="en-US" dirty="0"/>
              <a:t>provisions of services and the redistribution of goods </a:t>
            </a:r>
            <a:r>
              <a:rPr lang="pl-PL" dirty="0"/>
              <a:t>(</a:t>
            </a:r>
            <a:r>
              <a:rPr lang="pl-PL" dirty="0" err="1"/>
              <a:t>administrative</a:t>
            </a:r>
            <a:r>
              <a:rPr lang="pl-PL" dirty="0"/>
              <a:t> law, </a:t>
            </a:r>
            <a:r>
              <a:rPr lang="pl-PL" dirty="0" err="1"/>
              <a:t>tax</a:t>
            </a:r>
            <a:r>
              <a:rPr lang="pl-PL" dirty="0"/>
              <a:t> law)</a:t>
            </a:r>
          </a:p>
          <a:p>
            <a:r>
              <a:rPr lang="pl-PL" dirty="0"/>
              <a:t> </a:t>
            </a:r>
            <a:r>
              <a:rPr lang="pl-PL" dirty="0" err="1"/>
              <a:t>settling</a:t>
            </a:r>
            <a:r>
              <a:rPr lang="pl-PL" dirty="0"/>
              <a:t> </a:t>
            </a:r>
            <a:r>
              <a:rPr lang="pl-PL" dirty="0" err="1"/>
              <a:t>unregulated</a:t>
            </a:r>
            <a:r>
              <a:rPr lang="pl-PL" dirty="0"/>
              <a:t> </a:t>
            </a:r>
            <a:r>
              <a:rPr lang="pl-PL" dirty="0" err="1"/>
              <a:t>disputes</a:t>
            </a:r>
            <a:r>
              <a:rPr lang="pl-PL" dirty="0"/>
              <a:t> (</a:t>
            </a:r>
            <a:r>
              <a:rPr lang="pl-PL" dirty="0" err="1"/>
              <a:t>courts</a:t>
            </a:r>
            <a:r>
              <a:rPr lang="pl-PL" dirty="0"/>
              <a:t> and </a:t>
            </a:r>
            <a:r>
              <a:rPr lang="pl-PL" dirty="0" err="1"/>
              <a:t>tribunals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------------------------------------------------------------------</a:t>
            </a:r>
          </a:p>
          <a:p>
            <a:endParaRPr lang="pl-PL" dirty="0"/>
          </a:p>
          <a:p>
            <a:r>
              <a:rPr lang="pl-PL" dirty="0" err="1"/>
              <a:t>Stabilization</a:t>
            </a:r>
            <a:r>
              <a:rPr lang="pl-PL" dirty="0"/>
              <a:t> and </a:t>
            </a:r>
            <a:r>
              <a:rPr lang="pl-PL" dirty="0" err="1"/>
              <a:t>innovation</a:t>
            </a:r>
            <a:endParaRPr lang="pl-PL" dirty="0"/>
          </a:p>
          <a:p>
            <a:r>
              <a:rPr lang="pl-PL" dirty="0"/>
              <a:t>Organization</a:t>
            </a:r>
          </a:p>
          <a:p>
            <a:r>
              <a:rPr lang="pl-PL" dirty="0" err="1"/>
              <a:t>Protection</a:t>
            </a:r>
            <a:endParaRPr lang="pl-PL" dirty="0"/>
          </a:p>
          <a:p>
            <a:r>
              <a:rPr lang="pl-PL" dirty="0" err="1"/>
              <a:t>Repression</a:t>
            </a:r>
            <a:r>
              <a:rPr lang="pl-PL" dirty="0"/>
              <a:t> and </a:t>
            </a:r>
            <a:r>
              <a:rPr lang="pl-PL" dirty="0" err="1"/>
              <a:t>prevention</a:t>
            </a:r>
            <a:r>
              <a:rPr lang="pl-PL" dirty="0"/>
              <a:t> (</a:t>
            </a:r>
            <a:r>
              <a:rPr lang="pl-PL" dirty="0" err="1"/>
              <a:t>education</a:t>
            </a:r>
            <a:r>
              <a:rPr lang="pl-PL" dirty="0"/>
              <a:t>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964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purpose</a:t>
            </a:r>
            <a:r>
              <a:rPr lang="pl-PL" dirty="0"/>
              <a:t> of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i="1" dirty="0"/>
              <a:t>To guide a human conduct</a:t>
            </a:r>
          </a:p>
          <a:p>
            <a:endParaRPr lang="en-GB" i="1" dirty="0"/>
          </a:p>
          <a:p>
            <a:r>
              <a:rPr lang="en-GB" i="1" dirty="0"/>
              <a:t>To provide publicly ascertainable standards of behaviour</a:t>
            </a:r>
            <a:endParaRPr lang="pl-PL" i="1" dirty="0"/>
          </a:p>
          <a:p>
            <a:endParaRPr lang="pl-PL" i="1" dirty="0"/>
          </a:p>
          <a:p>
            <a:r>
              <a:rPr lang="en-GB" i="1" dirty="0"/>
              <a:t>To secure order and peace</a:t>
            </a:r>
          </a:p>
          <a:p>
            <a:endParaRPr lang="pl-PL" i="1" dirty="0"/>
          </a:p>
          <a:p>
            <a:r>
              <a:rPr lang="en-GB" i="1" dirty="0"/>
              <a:t>To justify acts of coercion</a:t>
            </a:r>
          </a:p>
          <a:p>
            <a:endParaRPr lang="pl-PL" i="1" dirty="0"/>
          </a:p>
          <a:p>
            <a:r>
              <a:rPr lang="en-GB" i="1" dirty="0"/>
              <a:t>To legitimize a domination of </a:t>
            </a:r>
            <a:r>
              <a:rPr lang="pl-PL" i="1" dirty="0"/>
              <a:t>the </a:t>
            </a:r>
            <a:r>
              <a:rPr lang="en-GB" i="1" dirty="0"/>
              <a:t>ruling class over other classes</a:t>
            </a:r>
            <a:endParaRPr lang="pl-PL" i="1" dirty="0"/>
          </a:p>
          <a:p>
            <a:endParaRPr lang="pl-PL" i="1" dirty="0"/>
          </a:p>
          <a:p>
            <a:r>
              <a:rPr lang="pl-PL" i="1" dirty="0" err="1"/>
              <a:t>Justice</a:t>
            </a:r>
            <a:r>
              <a:rPr lang="pl-PL" i="1" dirty="0"/>
              <a:t>, </a:t>
            </a:r>
            <a:r>
              <a:rPr lang="pl-PL" i="1" dirty="0" err="1"/>
              <a:t>security</a:t>
            </a:r>
            <a:r>
              <a:rPr lang="pl-PL" i="1" dirty="0"/>
              <a:t>, </a:t>
            </a:r>
            <a:r>
              <a:rPr lang="pl-PL" i="1" dirty="0" err="1"/>
              <a:t>purposiveness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2180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idea and the </a:t>
            </a:r>
            <a:r>
              <a:rPr lang="pl-PL" dirty="0" err="1"/>
              <a:t>purpose</a:t>
            </a:r>
            <a:r>
              <a:rPr lang="pl-PL" dirty="0"/>
              <a:t> of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" action="ppaction://noaction"/>
            </a:endParaRPr>
          </a:p>
          <a:p>
            <a:pPr marL="0" indent="0">
              <a:buNone/>
            </a:pPr>
            <a:r>
              <a:rPr lang="pl-PL" dirty="0">
                <a:hlinkClick r:id="" action="ppaction://noaction"/>
              </a:rPr>
              <a:t>https://www.youtube.com/watch?v=NifItiFuF3M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/>
              <a:t>How do we </a:t>
            </a:r>
            <a:r>
              <a:rPr lang="pl-PL" i="1" dirty="0" err="1"/>
              <a:t>know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the law </a:t>
            </a:r>
            <a:r>
              <a:rPr lang="pl-PL" i="1" dirty="0" err="1"/>
              <a:t>is</a:t>
            </a:r>
            <a:r>
              <a:rPr lang="pl-PL" i="1" dirty="0"/>
              <a:t> a law?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105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296672"/>
            <a:ext cx="9087291" cy="1067152"/>
          </a:xfrm>
          <a:ln/>
        </p:spPr>
        <p:txBody>
          <a:bodyPr/>
          <a:lstStyle/>
          <a:p>
            <a:pPr>
              <a:lnSpc>
                <a:spcPct val="76000"/>
              </a:lnSpc>
              <a:buSzPct val="45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dirty="0"/>
              <a:t>Law as a </a:t>
            </a:r>
            <a:r>
              <a:rPr lang="pl-PL" dirty="0" err="1"/>
              <a:t>multi-layered</a:t>
            </a:r>
            <a:r>
              <a:rPr lang="pl-PL" dirty="0"/>
              <a:t> system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914400" y="1212608"/>
            <a:ext cx="9912626" cy="5098135"/>
          </a:xfrm>
          <a:prstGeom prst="rect">
            <a:avLst/>
          </a:prstGeom>
          <a:noFill/>
          <a:ln/>
        </p:spPr>
        <p:txBody>
          <a:bodyPr vert="horz" lIns="0" tIns="0" rIns="0" bIns="0" rtlCol="0" anchor="ctr">
            <a:normAutofit lnSpcReduction="10000"/>
          </a:bodyPr>
          <a:lstStyle/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en-GB" sz="3992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r>
              <a:rPr lang="pl-PL" sz="3992" dirty="0"/>
              <a:t>„</a:t>
            </a:r>
            <a:r>
              <a:rPr lang="en-GB" sz="3992" dirty="0"/>
              <a:t>Shrek</a:t>
            </a:r>
            <a:r>
              <a:rPr lang="pl-PL" sz="3992" dirty="0"/>
              <a:t> </a:t>
            </a:r>
            <a:r>
              <a:rPr lang="en-GB" sz="3992" dirty="0"/>
              <a:t>Principle</a:t>
            </a:r>
            <a:r>
              <a:rPr lang="pl-PL" sz="3992" dirty="0"/>
              <a:t>”</a:t>
            </a:r>
            <a:endParaRPr lang="en-GB" sz="3992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en-GB" sz="3266" dirty="0"/>
          </a:p>
          <a:p>
            <a:pPr marL="188664" indent="-184343" algn="ctr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en-GB" sz="3266" dirty="0"/>
          </a:p>
          <a:p>
            <a:pPr marL="188664" indent="-184343" algn="ctr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en-GB" sz="3266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r>
              <a:rPr lang="en-GB" sz="2359" dirty="0"/>
              <a:t>'Typical' rules, that is legal provisions which are formulated in legal texts </a:t>
            </a:r>
            <a:endParaRPr lang="pl-PL" sz="2359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r>
              <a:rPr lang="en-GB" sz="2359" dirty="0"/>
              <a:t>(or other traditional sources of law), creates only a 'surface-level' of law.</a:t>
            </a:r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en-GB" sz="2359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r>
              <a:rPr lang="pl-PL" sz="2359" dirty="0" err="1"/>
              <a:t>Next</a:t>
            </a:r>
            <a:r>
              <a:rPr lang="pl-PL" sz="2359" dirty="0"/>
              <a:t> to </a:t>
            </a:r>
            <a:r>
              <a:rPr lang="en-GB" sz="2359" dirty="0"/>
              <a:t>this level, law includes also other components. </a:t>
            </a:r>
            <a:endParaRPr lang="pl-PL" sz="2359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endParaRPr lang="pl-PL" sz="2359" dirty="0"/>
          </a:p>
          <a:p>
            <a:pPr marL="188664" indent="-184343">
              <a:lnSpc>
                <a:spcPct val="82000"/>
              </a:lnSpc>
              <a:buSzPct val="45000"/>
              <a:buNone/>
              <a:tabLst>
                <a:tab pos="188664" algn="l"/>
                <a:tab pos="283716" algn="l"/>
                <a:tab pos="691286" algn="l"/>
                <a:tab pos="1098858" algn="l"/>
                <a:tab pos="1506428" algn="l"/>
                <a:tab pos="1914000" algn="l"/>
                <a:tab pos="2321570" algn="l"/>
                <a:tab pos="2729142" algn="l"/>
                <a:tab pos="3136712" algn="l"/>
                <a:tab pos="3544283" algn="l"/>
                <a:tab pos="3951854" algn="l"/>
                <a:tab pos="4359425" algn="l"/>
                <a:tab pos="4766996" algn="l"/>
                <a:tab pos="5174567" algn="l"/>
                <a:tab pos="5582138" algn="l"/>
                <a:tab pos="5989709" algn="l"/>
                <a:tab pos="6397280" algn="l"/>
                <a:tab pos="6804851" algn="l"/>
                <a:tab pos="7212421" algn="l"/>
                <a:tab pos="7619993" algn="l"/>
                <a:tab pos="8027563" algn="l"/>
              </a:tabLst>
            </a:pPr>
            <a:r>
              <a:rPr lang="pl-PL" sz="2359" dirty="0" err="1"/>
              <a:t>Concepts</a:t>
            </a:r>
            <a:r>
              <a:rPr lang="pl-PL" sz="2359" dirty="0"/>
              <a:t> of </a:t>
            </a:r>
            <a:r>
              <a:rPr lang="pl-PL" sz="2359" dirty="0" err="1"/>
              <a:t>legal</a:t>
            </a:r>
            <a:r>
              <a:rPr lang="pl-PL" sz="2359" dirty="0"/>
              <a:t> system and </a:t>
            </a:r>
            <a:r>
              <a:rPr lang="pl-PL" sz="2359" dirty="0" err="1"/>
              <a:t>legal</a:t>
            </a:r>
            <a:r>
              <a:rPr lang="pl-PL" sz="2359" dirty="0"/>
              <a:t> order</a:t>
            </a:r>
            <a:endParaRPr lang="en-GB" sz="2359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2769" y="296672"/>
            <a:ext cx="3617843" cy="2711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5817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5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8" dur="500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Sources</a:t>
            </a:r>
            <a:r>
              <a:rPr lang="pl-PL" dirty="0"/>
              <a:t>” of legal order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2816531" y="1926873"/>
          <a:ext cx="6314538" cy="438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4289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190</Words>
  <Application>Microsoft Office PowerPoint</Application>
  <PresentationFormat>Panoramiczny</PresentationFormat>
  <Paragraphs>52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Law in the society:  The concept  and functions of law</vt:lpstr>
      <vt:lpstr>Social functions of law #2</vt:lpstr>
      <vt:lpstr>The purpose of law</vt:lpstr>
      <vt:lpstr>The idea and the purpose of law</vt:lpstr>
      <vt:lpstr>Law as a multi-layered system</vt:lpstr>
      <vt:lpstr>„Sources” of legal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in the society:  The concept  and functions of law</dc:title>
  <dc:creator>Maciej Pichlak</dc:creator>
  <cp:lastModifiedBy>Maciej Pichlak</cp:lastModifiedBy>
  <cp:revision>7</cp:revision>
  <dcterms:created xsi:type="dcterms:W3CDTF">2019-10-11T08:26:59Z</dcterms:created>
  <dcterms:modified xsi:type="dcterms:W3CDTF">2019-10-22T09:16:24Z</dcterms:modified>
</cp:coreProperties>
</file>