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E8183F-88A1-424C-A231-F2C4F1443F22}" v="6" dt="2019-03-18T14:11:52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Łukasz Stępkowski" userId="ba6f77aeead517d8" providerId="LiveId" clId="{73E8183F-88A1-424C-A231-F2C4F1443F22}"/>
    <pc:docChg chg="custSel delSld modSld">
      <pc:chgData name="Łukasz Stępkowski" userId="ba6f77aeead517d8" providerId="LiveId" clId="{73E8183F-88A1-424C-A231-F2C4F1443F22}" dt="2019-03-18T14:12:36.408" v="952" actId="20577"/>
      <pc:docMkLst>
        <pc:docMk/>
      </pc:docMkLst>
      <pc:sldChg chg="addSp delSp modSp">
        <pc:chgData name="Łukasz Stępkowski" userId="ba6f77aeead517d8" providerId="LiveId" clId="{73E8183F-88A1-424C-A231-F2C4F1443F22}" dt="2019-03-18T13:58:57.266" v="333" actId="20577"/>
        <pc:sldMkLst>
          <pc:docMk/>
          <pc:sldMk cId="2949525285" sldId="263"/>
        </pc:sldMkLst>
        <pc:spChg chg="mod">
          <ac:chgData name="Łukasz Stępkowski" userId="ba6f77aeead517d8" providerId="LiveId" clId="{73E8183F-88A1-424C-A231-F2C4F1443F22}" dt="2019-03-18T13:58:57.266" v="333" actId="20577"/>
          <ac:spMkLst>
            <pc:docMk/>
            <pc:sldMk cId="2949525285" sldId="263"/>
            <ac:spMk id="3" creationId="{9DFA22BC-2968-497C-B6F0-C321D721B02E}"/>
          </ac:spMkLst>
        </pc:spChg>
        <pc:picChg chg="add del">
          <ac:chgData name="Łukasz Stępkowski" userId="ba6f77aeead517d8" providerId="LiveId" clId="{73E8183F-88A1-424C-A231-F2C4F1443F22}" dt="2019-03-18T13:45:16.832" v="124"/>
          <ac:picMkLst>
            <pc:docMk/>
            <pc:sldMk cId="2949525285" sldId="263"/>
            <ac:picMk id="4" creationId="{E438A599-2047-4768-AADA-F5CE71385490}"/>
          </ac:picMkLst>
        </pc:picChg>
        <pc:picChg chg="add mod">
          <ac:chgData name="Łukasz Stępkowski" userId="ba6f77aeead517d8" providerId="LiveId" clId="{73E8183F-88A1-424C-A231-F2C4F1443F22}" dt="2019-03-18T13:45:45.636" v="128" actId="1076"/>
          <ac:picMkLst>
            <pc:docMk/>
            <pc:sldMk cId="2949525285" sldId="263"/>
            <ac:picMk id="5" creationId="{A1EF9C53-B349-4150-BD5E-F404BE4C02D4}"/>
          </ac:picMkLst>
        </pc:picChg>
      </pc:sldChg>
      <pc:sldChg chg="addSp delSp modSp">
        <pc:chgData name="Łukasz Stępkowski" userId="ba6f77aeead517d8" providerId="LiveId" clId="{73E8183F-88A1-424C-A231-F2C4F1443F22}" dt="2019-03-18T14:12:36.408" v="952" actId="20577"/>
        <pc:sldMkLst>
          <pc:docMk/>
          <pc:sldMk cId="726065446" sldId="264"/>
        </pc:sldMkLst>
        <pc:spChg chg="del">
          <ac:chgData name="Łukasz Stępkowski" userId="ba6f77aeead517d8" providerId="LiveId" clId="{73E8183F-88A1-424C-A231-F2C4F1443F22}" dt="2019-03-18T13:53:55.553" v="129" actId="478"/>
          <ac:spMkLst>
            <pc:docMk/>
            <pc:sldMk cId="726065446" sldId="264"/>
            <ac:spMk id="2" creationId="{6BAD19DC-CCC9-4C3A-B129-DC5FDC6B0300}"/>
          </ac:spMkLst>
        </pc:spChg>
        <pc:spChg chg="mod">
          <ac:chgData name="Łukasz Stępkowski" userId="ba6f77aeead517d8" providerId="LiveId" clId="{73E8183F-88A1-424C-A231-F2C4F1443F22}" dt="2019-03-18T14:12:36.408" v="952" actId="20577"/>
          <ac:spMkLst>
            <pc:docMk/>
            <pc:sldMk cId="726065446" sldId="264"/>
            <ac:spMk id="3" creationId="{5506B81D-4678-4A65-A75C-A4B6580D9AA5}"/>
          </ac:spMkLst>
        </pc:spChg>
        <pc:picChg chg="add mod">
          <ac:chgData name="Łukasz Stępkowski" userId="ba6f77aeead517d8" providerId="LiveId" clId="{73E8183F-88A1-424C-A231-F2C4F1443F22}" dt="2019-03-18T14:12:12.462" v="932" actId="1076"/>
          <ac:picMkLst>
            <pc:docMk/>
            <pc:sldMk cId="726065446" sldId="264"/>
            <ac:picMk id="4" creationId="{F111B6B5-4D99-475A-98BA-612A3CFBC439}"/>
          </ac:picMkLst>
        </pc:picChg>
      </pc:sldChg>
      <pc:sldChg chg="del">
        <pc:chgData name="Łukasz Stępkowski" userId="ba6f77aeead517d8" providerId="LiveId" clId="{73E8183F-88A1-424C-A231-F2C4F1443F22}" dt="2019-03-18T14:10:17.248" v="801" actId="2696"/>
        <pc:sldMkLst>
          <pc:docMk/>
          <pc:sldMk cId="4009065870" sldId="265"/>
        </pc:sldMkLst>
      </pc:sldChg>
      <pc:sldChg chg="del">
        <pc:chgData name="Łukasz Stępkowski" userId="ba6f77aeead517d8" providerId="LiveId" clId="{73E8183F-88A1-424C-A231-F2C4F1443F22}" dt="2019-03-18T14:10:18.081" v="802" actId="2696"/>
        <pc:sldMkLst>
          <pc:docMk/>
          <pc:sldMk cId="1906395886" sldId="266"/>
        </pc:sldMkLst>
      </pc:sldChg>
      <pc:sldChg chg="del">
        <pc:chgData name="Łukasz Stępkowski" userId="ba6f77aeead517d8" providerId="LiveId" clId="{73E8183F-88A1-424C-A231-F2C4F1443F22}" dt="2019-03-18T14:10:18.840" v="803" actId="2696"/>
        <pc:sldMkLst>
          <pc:docMk/>
          <pc:sldMk cId="1009178478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ECE683-DC61-4B95-9048-9089059A2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22DF65-F17F-40C0-B7FE-33A28A795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1AEF2C1-1579-4550-860B-E113A8BF9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7263-60D2-4F01-ABB0-38CDD4878D6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73D135-7D32-43E9-8D9A-D0804D554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F70AFB3-8BD2-4F5F-A5B9-7764FE073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0AA52-42A1-4ED7-94AB-85BFFD103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25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DD35A6-B1F9-4F5B-A615-6C40669CC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D6F992E-3E89-49C0-BA50-3C65459BE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1F142D-2F78-4507-8478-A85E09C51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7263-60D2-4F01-ABB0-38CDD4878D6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3924752-0E08-4ACA-9F17-7CBBF1410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B1270F-D9F6-466D-9A3D-31BD6771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0AA52-42A1-4ED7-94AB-85BFFD103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29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AA7450A-60B3-4705-9DAA-ACC19B6ABC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E9538A0-7714-4BDD-A551-FA68E7568B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5A29794-FEF2-4783-92C0-2ED3C22BE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7263-60D2-4F01-ABB0-38CDD4878D6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8D8C8C8-2923-40EE-8D4D-B32068E4B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4A145F9-1481-4F65-9455-86E841D0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0AA52-42A1-4ED7-94AB-85BFFD103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55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F9A370-420B-499A-AEF7-32E239629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CDF6FC-AD40-4F94-996F-06AC78A1B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D29BBF-8E0F-4B17-97E9-4C31AF8B6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7263-60D2-4F01-ABB0-38CDD4878D6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D38EC57-AA91-490E-A7A6-0F0B2DE43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4161CEB-4F92-4FCA-8545-2196892C2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0AA52-42A1-4ED7-94AB-85BFFD103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6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F83A4A-2311-4C19-AA55-A1B5177B3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BD32F-365D-40BF-BD25-5EC1A0233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425E9FF-67A5-4720-8CEB-1CFA9319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7263-60D2-4F01-ABB0-38CDD4878D6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9D8A3A-43A0-4ED0-BE70-EC553B69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1CE6C8F-DA4E-47E0-86F7-1273E87E6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0AA52-42A1-4ED7-94AB-85BFFD103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58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CE33EE-F71B-48F6-BAF7-73B351DC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3809E5-0467-48E9-A2EB-245A598DA6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1FB9725-6231-4437-BAE4-C5FED340E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D6B9E49-F448-4D20-9B6A-606849FD0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7263-60D2-4F01-ABB0-38CDD4878D6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2A24573-D8C4-4115-A60A-CC4E1567F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ED69F7B-DD51-4F7F-8238-278A381F0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0AA52-42A1-4ED7-94AB-85BFFD103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54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92FD6C-E6B3-4DB1-9277-FD67E57EF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709C35-1881-423F-8945-A5411B034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364F73D-27BB-4B21-9CBA-C25F9E68E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CAB64E4-BED8-4FD8-8179-8FE955AD0E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8E5B910-FACF-43C9-B8D1-B7B3BC7A74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41EFF4C-500F-4213-A688-4BCC0AAE0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7263-60D2-4F01-ABB0-38CDD4878D6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2B3E32B-DBE1-4A10-92AA-252F2D7A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718185A-8FC1-4351-84C4-371724272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0AA52-42A1-4ED7-94AB-85BFFD103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89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E66D75-2986-4BFD-B2D9-6D4AC4BDC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50CB707-D427-47AF-B121-3F899042D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7263-60D2-4F01-ABB0-38CDD4878D6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4C3BCA4-5775-4635-BA86-A36CD9476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570CD2F-1756-426B-865C-35B174ABF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0AA52-42A1-4ED7-94AB-85BFFD103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23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067F993-4286-4B18-A0AC-25CD0E7F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7263-60D2-4F01-ABB0-38CDD4878D6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03C0125-275B-4949-8D81-B8663C3B0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29A7CE0-538F-4B24-B6FA-9DAA53CC2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0AA52-42A1-4ED7-94AB-85BFFD103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8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A6C643-DBDD-4B15-93CA-162163DAE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480D4B-4557-4F5F-8C7D-031EBC5F9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0EC1FFB-CB7D-4B84-A11E-C819B42DA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C7FE505-D0B5-46DD-A6FA-39CEC0D59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7263-60D2-4F01-ABB0-38CDD4878D6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FD16031-1A03-41C9-A7E6-ACC43ABCA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59729C8-86F9-4911-8298-807B3F9C5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0AA52-42A1-4ED7-94AB-85BFFD103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76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81E667-26E8-46A5-91BF-BC81A841D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3B3A2BE-7FAE-44BB-BD0E-C6437F5B07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E4680F7-130D-41C7-8CCC-C6FA72423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21E3890-10C3-4C14-84AA-C293D233F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7263-60D2-4F01-ABB0-38CDD4878D6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7472547-24E8-479F-8160-221236D95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2C79866-5168-494E-8D0F-98DF4CBAF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0AA52-42A1-4ED7-94AB-85BFFD103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857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06B31C4-2C2B-4D8C-AC54-80360661F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B15D61C-C3B7-44A5-B789-37D89B8C4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99329D8-CBB0-4CFC-88A6-B5C5447F86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87263-60D2-4F01-ABB0-38CDD4878D69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5A88406-94A5-4885-BFB0-01915E2A1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E9AB25-AB5A-40E1-85FB-F981F0E83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0AA52-42A1-4ED7-94AB-85BFFD103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86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to.org/english/res_e/booksp_e/agrmntseries2_gatt_e.pdf" TargetMode="External"/><Relationship Id="rId2" Type="http://schemas.openxmlformats.org/officeDocument/2006/relationships/hyperlink" Target="https://www.wto.org/ENGLISH/docs_e/legal_e/06-gatt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worldtradelaw.net/uragreements/articlexxivunderstanding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017F7C-BEE0-4870-BD52-6D14FDAE9C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General Agreement on </a:t>
            </a:r>
            <a:r>
              <a:rPr lang="pl-PL" dirty="0" err="1"/>
              <a:t>Tariffs</a:t>
            </a:r>
            <a:r>
              <a:rPr lang="pl-PL" dirty="0"/>
              <a:t> and Trade (GATT) :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principles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9E9BDCE-F196-4AC9-9E48-FEB7F95A8C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For BBA</a:t>
            </a:r>
          </a:p>
          <a:p>
            <a:r>
              <a:rPr lang="pl-PL" dirty="0"/>
              <a:t>© Łukasz Stępkowski</a:t>
            </a:r>
          </a:p>
        </p:txBody>
      </p:sp>
    </p:spTree>
    <p:extLst>
      <p:ext uri="{BB962C8B-B14F-4D97-AF65-F5344CB8AC3E}">
        <p14:creationId xmlns:p14="http://schemas.microsoft.com/office/powerpoint/2010/main" val="68929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94AAB9-24A2-4E95-AC85-65444CA3A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BDB38A-8773-4E1A-A458-EF0E50104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91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83E60B-F50F-427A-B939-1D2880A24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1"/>
            <a:ext cx="12192000" cy="6799811"/>
          </a:xfrm>
        </p:spPr>
        <p:txBody>
          <a:bodyPr/>
          <a:lstStyle/>
          <a:p>
            <a:r>
              <a:rPr lang="pl-PL" dirty="0"/>
              <a:t>The system of the World Trade </a:t>
            </a:r>
            <a:r>
              <a:rPr lang="pl-PL" dirty="0" err="1"/>
              <a:t>Organisation</a:t>
            </a:r>
            <a:r>
              <a:rPr lang="pl-PL" dirty="0"/>
              <a:t> </a:t>
            </a:r>
            <a:r>
              <a:rPr lang="pl-PL" dirty="0" err="1"/>
              <a:t>comprises</a:t>
            </a:r>
            <a:r>
              <a:rPr lang="pl-PL" dirty="0"/>
              <a:t> </a:t>
            </a:r>
            <a:r>
              <a:rPr lang="pl-PL" dirty="0" err="1"/>
              <a:t>several</a:t>
            </a:r>
            <a:r>
              <a:rPr lang="pl-PL" dirty="0"/>
              <a:t> „</a:t>
            </a:r>
            <a:r>
              <a:rPr lang="pl-PL" dirty="0" err="1"/>
              <a:t>components</a:t>
            </a:r>
            <a:r>
              <a:rPr lang="pl-PL" dirty="0"/>
              <a:t>”, one of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General Agreement on </a:t>
            </a:r>
            <a:r>
              <a:rPr lang="pl-PL" dirty="0" err="1"/>
              <a:t>Tariffs</a:t>
            </a:r>
            <a:r>
              <a:rPr lang="pl-PL" dirty="0"/>
              <a:t> and Trade, in </a:t>
            </a:r>
            <a:r>
              <a:rPr lang="pl-PL" dirty="0" err="1"/>
              <a:t>its</a:t>
            </a:r>
            <a:r>
              <a:rPr lang="pl-PL" dirty="0"/>
              <a:t> 1994 version</a:t>
            </a:r>
          </a:p>
          <a:p>
            <a:r>
              <a:rPr lang="pl-PL" dirty="0"/>
              <a:t>In essence, the GATT 1994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founded</a:t>
            </a:r>
            <a:r>
              <a:rPr lang="pl-PL" dirty="0"/>
              <a:t> on 1947 GATT and </a:t>
            </a:r>
            <a:r>
              <a:rPr lang="pl-PL" dirty="0" err="1"/>
              <a:t>subsequent</a:t>
            </a:r>
            <a:r>
              <a:rPr lang="pl-PL" dirty="0"/>
              <a:t> </a:t>
            </a:r>
            <a:r>
              <a:rPr lang="pl-PL" dirty="0" err="1"/>
              <a:t>developments</a:t>
            </a:r>
            <a:r>
              <a:rPr lang="pl-PL" dirty="0"/>
              <a:t> in trade </a:t>
            </a:r>
            <a:r>
              <a:rPr lang="pl-PL" dirty="0" err="1"/>
              <a:t>talks</a:t>
            </a:r>
            <a:endParaRPr lang="pl-PL" dirty="0"/>
          </a:p>
          <a:p>
            <a:r>
              <a:rPr lang="pl-PL" dirty="0"/>
              <a:t>The </a:t>
            </a:r>
            <a:r>
              <a:rPr lang="pl-PL" dirty="0" err="1"/>
              <a:t>structure</a:t>
            </a:r>
            <a:r>
              <a:rPr lang="pl-PL" dirty="0"/>
              <a:t> of GATT 1994 </a:t>
            </a:r>
            <a:r>
              <a:rPr lang="pl-PL" dirty="0" err="1"/>
              <a:t>may</a:t>
            </a:r>
            <a:r>
              <a:rPr lang="pl-PL" dirty="0"/>
              <a:t> be </a:t>
            </a:r>
            <a:r>
              <a:rPr lang="pl-PL" dirty="0" err="1"/>
              <a:t>found</a:t>
            </a:r>
            <a:r>
              <a:rPr lang="pl-PL" dirty="0"/>
              <a:t> </a:t>
            </a:r>
            <a:r>
              <a:rPr lang="pl-PL" dirty="0" err="1"/>
              <a:t>here</a:t>
            </a:r>
            <a:r>
              <a:rPr lang="pl-PL" dirty="0"/>
              <a:t> : </a:t>
            </a:r>
            <a:r>
              <a:rPr lang="pl-PL" dirty="0">
                <a:hlinkClick r:id="rId2"/>
              </a:rPr>
              <a:t>https://www.wto.org/ENGLISH/docs_e/legal_e/06-gatt.pdf</a:t>
            </a:r>
            <a:endParaRPr lang="pl-PL" dirty="0"/>
          </a:p>
          <a:p>
            <a:r>
              <a:rPr lang="pl-PL" dirty="0"/>
              <a:t>And the </a:t>
            </a:r>
            <a:r>
              <a:rPr lang="pl-PL" dirty="0" err="1"/>
              <a:t>full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 version of </a:t>
            </a:r>
            <a:r>
              <a:rPr lang="pl-PL" dirty="0" err="1"/>
              <a:t>matters</a:t>
            </a:r>
            <a:r>
              <a:rPr lang="pl-PL" dirty="0"/>
              <a:t> on GATT with </a:t>
            </a:r>
            <a:r>
              <a:rPr lang="pl-PL" dirty="0" err="1"/>
              <a:t>commentaries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be </a:t>
            </a:r>
            <a:r>
              <a:rPr lang="pl-PL" dirty="0" err="1"/>
              <a:t>found</a:t>
            </a:r>
            <a:r>
              <a:rPr lang="pl-PL" dirty="0"/>
              <a:t> </a:t>
            </a:r>
            <a:r>
              <a:rPr lang="pl-PL" dirty="0" err="1"/>
              <a:t>here</a:t>
            </a:r>
            <a:r>
              <a:rPr lang="pl-PL" dirty="0"/>
              <a:t>:</a:t>
            </a:r>
          </a:p>
          <a:p>
            <a:r>
              <a:rPr lang="en-GB" dirty="0">
                <a:hlinkClick r:id="rId3"/>
              </a:rPr>
              <a:t>https://www.wto.org/english/res_e/booksp_e/agrmntseries2_gatt_e.pdf</a:t>
            </a: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173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B6D594-284B-4119-B2FA-E20CC6EB5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" y="171392"/>
            <a:ext cx="11830396" cy="6595167"/>
          </a:xfrm>
        </p:spPr>
        <p:txBody>
          <a:bodyPr/>
          <a:lstStyle/>
          <a:p>
            <a:r>
              <a:rPr lang="pl-PL" dirty="0"/>
              <a:t>As </a:t>
            </a:r>
            <a:r>
              <a:rPr lang="pl-PL" dirty="0" err="1"/>
              <a:t>such</a:t>
            </a:r>
            <a:r>
              <a:rPr lang="pl-PL" dirty="0"/>
              <a:t>, the WTO system (</a:t>
            </a:r>
            <a:r>
              <a:rPr lang="pl-PL" dirty="0" err="1"/>
              <a:t>see</a:t>
            </a:r>
            <a:r>
              <a:rPr lang="pl-PL" dirty="0"/>
              <a:t> </a:t>
            </a:r>
            <a:r>
              <a:rPr lang="pl-PL" dirty="0" err="1"/>
              <a:t>second</a:t>
            </a:r>
            <a:r>
              <a:rPr lang="pl-PL" dirty="0"/>
              <a:t> link </a:t>
            </a:r>
            <a:r>
              <a:rPr lang="pl-PL" dirty="0" err="1"/>
              <a:t>before</a:t>
            </a:r>
            <a:r>
              <a:rPr lang="pl-PL" dirty="0"/>
              <a:t>) </a:t>
            </a:r>
            <a:r>
              <a:rPr lang="pl-PL" dirty="0" err="1"/>
              <a:t>views</a:t>
            </a:r>
            <a:r>
              <a:rPr lang="pl-PL" dirty="0"/>
              <a:t> </a:t>
            </a:r>
            <a:r>
              <a:rPr lang="pl-PL" dirty="0" err="1"/>
              <a:t>itself</a:t>
            </a:r>
            <a:r>
              <a:rPr lang="pl-PL" dirty="0"/>
              <a:t> </a:t>
            </a:r>
            <a:r>
              <a:rPr lang="pl-PL" dirty="0" err="1"/>
              <a:t>like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in a </a:t>
            </a:r>
            <a:r>
              <a:rPr lang="pl-PL" dirty="0" err="1"/>
              <a:t>nutshell</a:t>
            </a:r>
            <a:r>
              <a:rPr lang="pl-PL" dirty="0"/>
              <a:t>:</a:t>
            </a:r>
          </a:p>
          <a:p>
            <a:endParaRPr lang="en-GB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89F6160-F25A-4B29-A69F-C99672F53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829" y="1275872"/>
            <a:ext cx="10474036" cy="461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85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7112D5-2572-420E-B47E-F4B44B1C2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869" y="196330"/>
            <a:ext cx="11847022" cy="6437226"/>
          </a:xfrm>
        </p:spPr>
        <p:txBody>
          <a:bodyPr/>
          <a:lstStyle/>
          <a:p>
            <a:r>
              <a:rPr lang="pl-PL" dirty="0"/>
              <a:t>The WTO system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problematic</a:t>
            </a:r>
            <a:r>
              <a:rPr lang="pl-PL" dirty="0"/>
              <a:t> (</a:t>
            </a:r>
            <a:r>
              <a:rPr lang="pl-PL" dirty="0" err="1"/>
              <a:t>read</a:t>
            </a:r>
            <a:r>
              <a:rPr lang="pl-PL" dirty="0"/>
              <a:t>: </a:t>
            </a:r>
            <a:r>
              <a:rPr lang="pl-PL" dirty="0" err="1"/>
              <a:t>virtually</a:t>
            </a:r>
            <a:r>
              <a:rPr lang="pl-PL" dirty="0"/>
              <a:t> </a:t>
            </a:r>
            <a:r>
              <a:rPr lang="pl-PL" dirty="0" err="1"/>
              <a:t>incomprehensible</a:t>
            </a:r>
            <a:r>
              <a:rPr lang="pl-PL" dirty="0"/>
              <a:t>) in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i="1" dirty="0"/>
              <a:t>no single </a:t>
            </a:r>
            <a:r>
              <a:rPr lang="pl-PL" i="1" dirty="0" err="1"/>
              <a:t>treaty</a:t>
            </a:r>
            <a:r>
              <a:rPr lang="pl-PL" dirty="0"/>
              <a:t> and the „GATT 1994”</a:t>
            </a:r>
          </a:p>
          <a:p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, </a:t>
            </a:r>
            <a:r>
              <a:rPr lang="pl-PL" dirty="0" err="1"/>
              <a:t>however</a:t>
            </a:r>
            <a:r>
              <a:rPr lang="pl-PL" dirty="0"/>
              <a:t>, </a:t>
            </a:r>
            <a:r>
              <a:rPr lang="pl-PL" dirty="0" err="1"/>
              <a:t>certain</a:t>
            </a:r>
            <a:r>
              <a:rPr lang="pl-PL" dirty="0"/>
              <a:t>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principles</a:t>
            </a:r>
            <a:r>
              <a:rPr lang="pl-PL" dirty="0"/>
              <a:t> </a:t>
            </a:r>
            <a:r>
              <a:rPr lang="pl-PL" dirty="0" err="1"/>
              <a:t>enshrined</a:t>
            </a:r>
            <a:r>
              <a:rPr lang="pl-PL" dirty="0"/>
              <a:t> </a:t>
            </a:r>
            <a:r>
              <a:rPr lang="pl-PL" dirty="0" err="1"/>
              <a:t>within</a:t>
            </a:r>
            <a:r>
              <a:rPr lang="pl-PL" dirty="0"/>
              <a:t> the GATT </a:t>
            </a:r>
            <a:r>
              <a:rPr lang="pl-PL" dirty="0" err="1"/>
              <a:t>rules</a:t>
            </a:r>
            <a:endParaRPr lang="pl-PL" dirty="0"/>
          </a:p>
          <a:p>
            <a:endParaRPr lang="pl-PL" dirty="0"/>
          </a:p>
          <a:p>
            <a:r>
              <a:rPr lang="pl-PL" dirty="0"/>
              <a:t>From the </a:t>
            </a:r>
            <a:r>
              <a:rPr lang="pl-PL" dirty="0" err="1"/>
              <a:t>WTO’s</a:t>
            </a:r>
            <a:r>
              <a:rPr lang="pl-PL" dirty="0"/>
              <a:t> </a:t>
            </a:r>
            <a:r>
              <a:rPr lang="pl-PL" dirty="0" err="1"/>
              <a:t>commentaries</a:t>
            </a:r>
            <a:r>
              <a:rPr lang="pl-PL" dirty="0"/>
              <a:t>:</a:t>
            </a:r>
            <a:endParaRPr lang="en-GB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FEEF867-A080-4E7C-9054-DC3C526EB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723" y="2866807"/>
            <a:ext cx="10009239" cy="112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360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9D64C8-4335-404A-9275-1F85DDF12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495" y="121515"/>
            <a:ext cx="11871960" cy="6611793"/>
          </a:xfrm>
        </p:spPr>
        <p:txBody>
          <a:bodyPr/>
          <a:lstStyle/>
          <a:p>
            <a:r>
              <a:rPr lang="pl-PL" dirty="0"/>
              <a:t>The Most </a:t>
            </a:r>
            <a:r>
              <a:rPr lang="pl-PL" dirty="0" err="1"/>
              <a:t>Favoured</a:t>
            </a:r>
            <a:r>
              <a:rPr lang="pl-PL" dirty="0"/>
              <a:t> </a:t>
            </a:r>
            <a:r>
              <a:rPr lang="pl-PL" dirty="0" err="1"/>
              <a:t>Nation</a:t>
            </a:r>
            <a:r>
              <a:rPr lang="pl-PL" dirty="0"/>
              <a:t> </a:t>
            </a:r>
            <a:r>
              <a:rPr lang="pl-PL" dirty="0" err="1"/>
              <a:t>Clause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It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worth</a:t>
            </a:r>
            <a:r>
              <a:rPr lang="pl-PL" dirty="0"/>
              <a:t> </a:t>
            </a:r>
            <a:r>
              <a:rPr lang="pl-PL" dirty="0" err="1"/>
              <a:t>noting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the MFN </a:t>
            </a:r>
            <a:r>
              <a:rPr lang="pl-PL" dirty="0" err="1"/>
              <a:t>clause</a:t>
            </a:r>
            <a:r>
              <a:rPr lang="pl-PL" dirty="0"/>
              <a:t> </a:t>
            </a:r>
            <a:r>
              <a:rPr lang="pl-PL" dirty="0" err="1"/>
              <a:t>does</a:t>
            </a:r>
            <a:r>
              <a:rPr lang="pl-PL" dirty="0"/>
              <a:t> </a:t>
            </a:r>
            <a:r>
              <a:rPr lang="pl-PL" i="1" dirty="0"/>
              <a:t>not </a:t>
            </a:r>
            <a:r>
              <a:rPr lang="pl-PL" dirty="0" err="1"/>
              <a:t>mean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be a „</a:t>
            </a:r>
            <a:r>
              <a:rPr lang="pl-PL" dirty="0" err="1"/>
              <a:t>special</a:t>
            </a:r>
            <a:r>
              <a:rPr lang="pl-PL" dirty="0"/>
              <a:t>” </a:t>
            </a:r>
            <a:r>
              <a:rPr lang="pl-PL" dirty="0" err="1"/>
              <a:t>treatment</a:t>
            </a:r>
            <a:r>
              <a:rPr lang="pl-PL" dirty="0"/>
              <a:t> to </a:t>
            </a:r>
            <a:r>
              <a:rPr lang="pl-PL" dirty="0" err="1"/>
              <a:t>some</a:t>
            </a:r>
            <a:r>
              <a:rPr lang="pl-PL" dirty="0"/>
              <a:t> </a:t>
            </a:r>
            <a:r>
              <a:rPr lang="pl-PL" dirty="0" err="1"/>
              <a:t>nation</a:t>
            </a:r>
            <a:r>
              <a:rPr lang="pl-PL" dirty="0"/>
              <a:t>(s)</a:t>
            </a:r>
          </a:p>
          <a:p>
            <a:r>
              <a:rPr lang="pl-PL" dirty="0" err="1"/>
              <a:t>Rather</a:t>
            </a:r>
            <a:r>
              <a:rPr lang="pl-PL" dirty="0"/>
              <a:t>,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equalizer</a:t>
            </a:r>
            <a:r>
              <a:rPr lang="pl-PL" dirty="0"/>
              <a:t> for </a:t>
            </a:r>
            <a:r>
              <a:rPr lang="pl-PL" dirty="0" err="1"/>
              <a:t>all</a:t>
            </a:r>
            <a:r>
              <a:rPr lang="pl-PL" dirty="0"/>
              <a:t> WTO </a:t>
            </a:r>
            <a:r>
              <a:rPr lang="pl-PL" dirty="0" err="1"/>
              <a:t>members</a:t>
            </a:r>
            <a:r>
              <a:rPr lang="pl-PL" dirty="0"/>
              <a:t> </a:t>
            </a:r>
            <a:r>
              <a:rPr lang="pl-PL" dirty="0" err="1"/>
              <a:t>who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to </a:t>
            </a:r>
            <a:r>
              <a:rPr lang="pl-PL" dirty="0" err="1"/>
              <a:t>receive</a:t>
            </a:r>
            <a:r>
              <a:rPr lang="pl-PL" dirty="0"/>
              <a:t> the same </a:t>
            </a:r>
            <a:r>
              <a:rPr lang="pl-PL" dirty="0" err="1"/>
              <a:t>treatment</a:t>
            </a:r>
            <a:r>
              <a:rPr lang="pl-PL" dirty="0"/>
              <a:t> as the „</a:t>
            </a:r>
            <a:r>
              <a:rPr lang="pl-PL" dirty="0" err="1"/>
              <a:t>best</a:t>
            </a:r>
            <a:r>
              <a:rPr lang="pl-PL" dirty="0"/>
              <a:t>” </a:t>
            </a:r>
            <a:r>
              <a:rPr lang="pl-PL" dirty="0" err="1"/>
              <a:t>treatment</a:t>
            </a:r>
            <a:r>
              <a:rPr lang="pl-PL" dirty="0"/>
              <a:t> </a:t>
            </a:r>
            <a:r>
              <a:rPr lang="pl-PL" dirty="0" err="1"/>
              <a:t>applicable</a:t>
            </a:r>
            <a:endParaRPr lang="en-GB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F3E50B3C-36F1-419A-A411-D1A1B65A6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647" y="970872"/>
            <a:ext cx="10236705" cy="1634676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012F99F6-A517-4F63-8E50-41D6914CB4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650" y="2767901"/>
            <a:ext cx="10392697" cy="95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8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8513A362-AE06-47CA-80BD-707E85CA71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9356" y="728344"/>
            <a:ext cx="9985877" cy="519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533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E33529-72D5-45C3-801E-9EFCA0C87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746" y="237893"/>
            <a:ext cx="11722330" cy="6354099"/>
          </a:xfrm>
        </p:spPr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principle</a:t>
            </a:r>
            <a:r>
              <a:rPr lang="pl-PL" dirty="0"/>
              <a:t> of </a:t>
            </a:r>
            <a:r>
              <a:rPr lang="pl-PL" dirty="0" err="1"/>
              <a:t>national</a:t>
            </a:r>
            <a:r>
              <a:rPr lang="pl-PL" dirty="0"/>
              <a:t> </a:t>
            </a:r>
            <a:r>
              <a:rPr lang="pl-PL" dirty="0" err="1"/>
              <a:t>treatment</a:t>
            </a:r>
            <a:endParaRPr lang="pl-PL" dirty="0"/>
          </a:p>
          <a:p>
            <a:endParaRPr lang="en-GB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1E5521A-58E1-4046-927D-F946ABC0B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9911"/>
            <a:ext cx="9730991" cy="283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342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FA22BC-2968-497C-B6F0-C321D721B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869" y="163079"/>
            <a:ext cx="11755582" cy="6495415"/>
          </a:xfrm>
        </p:spPr>
        <p:txBody>
          <a:bodyPr/>
          <a:lstStyle/>
          <a:p>
            <a:r>
              <a:rPr lang="pl-PL" dirty="0" err="1"/>
              <a:t>Preference</a:t>
            </a:r>
            <a:r>
              <a:rPr lang="pl-PL" dirty="0"/>
              <a:t> for </a:t>
            </a:r>
            <a:r>
              <a:rPr lang="pl-PL" dirty="0" err="1"/>
              <a:t>tariffs</a:t>
            </a:r>
            <a:endParaRPr lang="pl-PL" dirty="0"/>
          </a:p>
          <a:p>
            <a:r>
              <a:rPr lang="pl-PL" dirty="0"/>
              <a:t>The </a:t>
            </a:r>
            <a:r>
              <a:rPr lang="pl-PL" dirty="0" err="1"/>
              <a:t>WTO’s</a:t>
            </a:r>
            <a:r>
              <a:rPr lang="pl-PL" dirty="0"/>
              <a:t> GATT </a:t>
            </a:r>
            <a:r>
              <a:rPr lang="pl-PL" dirty="0" err="1"/>
              <a:t>rules</a:t>
            </a:r>
            <a:r>
              <a:rPr lang="pl-PL" dirty="0"/>
              <a:t> </a:t>
            </a:r>
            <a:r>
              <a:rPr lang="pl-PL" dirty="0" err="1"/>
              <a:t>adopt</a:t>
            </a:r>
            <a:r>
              <a:rPr lang="pl-PL" dirty="0"/>
              <a:t> a </a:t>
            </a:r>
            <a:r>
              <a:rPr lang="pl-PL" dirty="0" err="1"/>
              <a:t>preference</a:t>
            </a:r>
            <a:r>
              <a:rPr lang="pl-PL" dirty="0"/>
              <a:t> for </a:t>
            </a:r>
            <a:r>
              <a:rPr lang="pl-PL" dirty="0" err="1"/>
              <a:t>tariffs</a:t>
            </a:r>
            <a:r>
              <a:rPr lang="pl-PL" dirty="0"/>
              <a:t> as </a:t>
            </a:r>
            <a:r>
              <a:rPr lang="pl-PL" dirty="0" err="1"/>
              <a:t>permissible</a:t>
            </a:r>
            <a:r>
              <a:rPr lang="pl-PL" dirty="0"/>
              <a:t> </a:t>
            </a:r>
            <a:r>
              <a:rPr lang="pl-PL" dirty="0" err="1"/>
              <a:t>restrictions</a:t>
            </a:r>
            <a:r>
              <a:rPr lang="pl-PL" dirty="0"/>
              <a:t> on trade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In </a:t>
            </a:r>
            <a:r>
              <a:rPr lang="pl-PL" dirty="0" err="1"/>
              <a:t>practice</a:t>
            </a:r>
            <a:r>
              <a:rPr lang="pl-PL" dirty="0"/>
              <a:t>, </a:t>
            </a:r>
            <a:r>
              <a:rPr lang="pl-PL" dirty="0" err="1"/>
              <a:t>states</a:t>
            </a:r>
            <a:r>
              <a:rPr lang="pl-PL" dirty="0"/>
              <a:t> </a:t>
            </a:r>
            <a:r>
              <a:rPr lang="pl-PL" dirty="0" err="1"/>
              <a:t>retain</a:t>
            </a:r>
            <a:r>
              <a:rPr lang="pl-PL" dirty="0"/>
              <a:t> </a:t>
            </a:r>
            <a:r>
              <a:rPr lang="pl-PL" dirty="0" err="1"/>
              <a:t>many</a:t>
            </a:r>
            <a:r>
              <a:rPr lang="pl-PL" dirty="0"/>
              <a:t> </a:t>
            </a:r>
            <a:r>
              <a:rPr lang="pl-PL" dirty="0" err="1"/>
              <a:t>forms</a:t>
            </a:r>
            <a:r>
              <a:rPr lang="pl-PL" dirty="0"/>
              <a:t> of non-</a:t>
            </a:r>
            <a:r>
              <a:rPr lang="pl-PL" dirty="0" err="1"/>
              <a:t>tariff</a:t>
            </a:r>
            <a:r>
              <a:rPr lang="pl-PL" dirty="0"/>
              <a:t> </a:t>
            </a:r>
            <a:r>
              <a:rPr lang="pl-PL" dirty="0" err="1"/>
              <a:t>restrictions</a:t>
            </a:r>
            <a:r>
              <a:rPr lang="pl-PL" dirty="0"/>
              <a:t>, </a:t>
            </a:r>
            <a:r>
              <a:rPr lang="pl-PL" dirty="0" err="1"/>
              <a:t>either</a:t>
            </a:r>
            <a:r>
              <a:rPr lang="pl-PL" dirty="0"/>
              <a:t> </a:t>
            </a:r>
            <a:r>
              <a:rPr lang="pl-PL" dirty="0" err="1"/>
              <a:t>overtly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disguised</a:t>
            </a:r>
            <a:r>
              <a:rPr lang="pl-PL" dirty="0"/>
              <a:t> as non-</a:t>
            </a:r>
            <a:r>
              <a:rPr lang="pl-PL" dirty="0" err="1"/>
              <a:t>discriminatory</a:t>
            </a:r>
            <a:r>
              <a:rPr lang="pl-PL" dirty="0"/>
              <a:t> </a:t>
            </a:r>
            <a:r>
              <a:rPr lang="pl-PL" dirty="0" err="1"/>
              <a:t>rules</a:t>
            </a:r>
            <a:r>
              <a:rPr lang="pl-PL" dirty="0"/>
              <a:t>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nonetheless</a:t>
            </a:r>
            <a:r>
              <a:rPr lang="pl-PL" dirty="0"/>
              <a:t> </a:t>
            </a:r>
            <a:r>
              <a:rPr lang="pl-PL" dirty="0" err="1"/>
              <a:t>offer</a:t>
            </a:r>
            <a:r>
              <a:rPr lang="pl-PL" dirty="0"/>
              <a:t> a benefit for </a:t>
            </a:r>
            <a:r>
              <a:rPr lang="pl-PL" dirty="0" err="1"/>
              <a:t>incoming</a:t>
            </a:r>
            <a:r>
              <a:rPr lang="pl-PL" dirty="0"/>
              <a:t> </a:t>
            </a:r>
            <a:r>
              <a:rPr lang="pl-PL" dirty="0" err="1"/>
              <a:t>goods</a:t>
            </a:r>
            <a:r>
              <a:rPr lang="pl-PL" dirty="0"/>
              <a:t> </a:t>
            </a:r>
          </a:p>
          <a:p>
            <a:endParaRPr lang="pl-PL" dirty="0"/>
          </a:p>
          <a:p>
            <a:endParaRPr lang="en-GB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1EF9C53-B349-4150-BD5E-F404BE4C0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45" y="1890924"/>
            <a:ext cx="10848109" cy="121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525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06B81D-4678-4A65-A75C-A4B6580D9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31" y="229580"/>
            <a:ext cx="11855334" cy="6262659"/>
          </a:xfrm>
        </p:spPr>
        <p:txBody>
          <a:bodyPr/>
          <a:lstStyle/>
          <a:p>
            <a:r>
              <a:rPr lang="pl-PL" dirty="0" err="1"/>
              <a:t>Article</a:t>
            </a:r>
            <a:r>
              <a:rPr lang="pl-PL" dirty="0"/>
              <a:t> XXIV GATT and the </a:t>
            </a:r>
            <a:r>
              <a:rPr lang="pl-PL" dirty="0" err="1"/>
              <a:t>Understanding</a:t>
            </a:r>
            <a:r>
              <a:rPr lang="pl-PL" dirty="0"/>
              <a:t> : </a:t>
            </a:r>
            <a:r>
              <a:rPr lang="pl-PL" dirty="0">
                <a:hlinkClick r:id="rId2"/>
              </a:rPr>
              <a:t>http://www.worldtradelaw.net/uragreements/articlexxivunderstanding.pdf</a:t>
            </a:r>
            <a:endParaRPr lang="pl-PL" dirty="0"/>
          </a:p>
          <a:p>
            <a:r>
              <a:rPr lang="pl-PL" dirty="0"/>
              <a:t>Under WTO </a:t>
            </a:r>
            <a:r>
              <a:rPr lang="pl-PL" dirty="0" err="1"/>
              <a:t>rules</a:t>
            </a:r>
            <a:r>
              <a:rPr lang="pl-PL" dirty="0"/>
              <a:t>, </a:t>
            </a:r>
            <a:r>
              <a:rPr lang="pl-PL" dirty="0" err="1"/>
              <a:t>free</a:t>
            </a:r>
            <a:r>
              <a:rPr lang="pl-PL" dirty="0"/>
              <a:t> trade </a:t>
            </a:r>
            <a:r>
              <a:rPr lang="pl-PL" dirty="0" err="1"/>
              <a:t>areas</a:t>
            </a:r>
            <a:r>
              <a:rPr lang="pl-PL" dirty="0"/>
              <a:t> (</a:t>
            </a:r>
            <a:r>
              <a:rPr lang="pl-PL" dirty="0" err="1"/>
              <a:t>FTAs</a:t>
            </a:r>
            <a:r>
              <a:rPr lang="pl-PL" dirty="0"/>
              <a:t>) and </a:t>
            </a:r>
            <a:r>
              <a:rPr lang="pl-PL" dirty="0" err="1"/>
              <a:t>customs</a:t>
            </a:r>
            <a:r>
              <a:rPr lang="pl-PL" dirty="0"/>
              <a:t> </a:t>
            </a:r>
            <a:r>
              <a:rPr lang="pl-PL" dirty="0" err="1"/>
              <a:t>unions</a:t>
            </a:r>
            <a:r>
              <a:rPr lang="pl-PL" dirty="0"/>
              <a:t> (and </a:t>
            </a:r>
            <a:r>
              <a:rPr lang="pl-PL" dirty="0" err="1"/>
              <a:t>agreements</a:t>
            </a:r>
            <a:r>
              <a:rPr lang="pl-PL" dirty="0"/>
              <a:t> </a:t>
            </a:r>
            <a:r>
              <a:rPr lang="pl-PL" dirty="0" err="1"/>
              <a:t>leading</a:t>
            </a:r>
            <a:r>
              <a:rPr lang="pl-PL" dirty="0"/>
              <a:t> </a:t>
            </a:r>
            <a:r>
              <a:rPr lang="pl-PL" dirty="0" err="1"/>
              <a:t>thereto</a:t>
            </a:r>
            <a:r>
              <a:rPr lang="pl-PL" dirty="0"/>
              <a:t> – interim </a:t>
            </a:r>
            <a:r>
              <a:rPr lang="pl-PL" dirty="0" err="1"/>
              <a:t>agreements</a:t>
            </a:r>
            <a:r>
              <a:rPr lang="pl-PL" dirty="0"/>
              <a:t>) </a:t>
            </a:r>
            <a:r>
              <a:rPr lang="pl-PL" dirty="0" err="1"/>
              <a:t>may</a:t>
            </a:r>
            <a:r>
              <a:rPr lang="pl-PL" dirty="0"/>
              <a:t> be </a:t>
            </a:r>
            <a:r>
              <a:rPr lang="pl-PL" dirty="0" err="1"/>
              <a:t>introduced</a:t>
            </a:r>
            <a:r>
              <a:rPr lang="pl-PL" dirty="0"/>
              <a:t> to </a:t>
            </a:r>
            <a:r>
              <a:rPr lang="pl-PL" dirty="0" err="1"/>
              <a:t>raise</a:t>
            </a:r>
            <a:r>
              <a:rPr lang="pl-PL" dirty="0"/>
              <a:t> the „</a:t>
            </a:r>
            <a:r>
              <a:rPr lang="pl-PL" dirty="0" err="1"/>
              <a:t>level</a:t>
            </a:r>
            <a:r>
              <a:rPr lang="pl-PL" dirty="0"/>
              <a:t> of </a:t>
            </a:r>
            <a:r>
              <a:rPr lang="pl-PL" dirty="0" err="1"/>
              <a:t>protection</a:t>
            </a:r>
            <a:r>
              <a:rPr lang="pl-PL" dirty="0"/>
              <a:t>” </a:t>
            </a:r>
            <a:r>
              <a:rPr lang="pl-PL" dirty="0" err="1"/>
              <a:t>among</a:t>
            </a:r>
            <a:r>
              <a:rPr lang="pl-PL" dirty="0"/>
              <a:t> </a:t>
            </a:r>
            <a:r>
              <a:rPr lang="pl-PL" dirty="0" err="1"/>
              <a:t>its</a:t>
            </a:r>
            <a:r>
              <a:rPr lang="pl-PL" dirty="0"/>
              <a:t> </a:t>
            </a:r>
            <a:r>
              <a:rPr lang="pl-PL" dirty="0" err="1"/>
              <a:t>members</a:t>
            </a:r>
            <a:endParaRPr lang="pl-PL" dirty="0"/>
          </a:p>
          <a:p>
            <a:r>
              <a:rPr lang="pl-PL" dirty="0"/>
              <a:t>As </a:t>
            </a:r>
            <a:r>
              <a:rPr lang="pl-PL" dirty="0" err="1"/>
              <a:t>such</a:t>
            </a:r>
            <a:r>
              <a:rPr lang="pl-PL" dirty="0"/>
              <a:t>, EU </a:t>
            </a:r>
            <a:r>
              <a:rPr lang="pl-PL" dirty="0" err="1"/>
              <a:t>Member</a:t>
            </a:r>
            <a:r>
              <a:rPr lang="pl-PL" dirty="0"/>
              <a:t> </a:t>
            </a:r>
            <a:r>
              <a:rPr lang="pl-PL" dirty="0" err="1"/>
              <a:t>States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trading </a:t>
            </a:r>
            <a:r>
              <a:rPr lang="pl-PL" dirty="0" err="1"/>
              <a:t>between</a:t>
            </a:r>
            <a:r>
              <a:rPr lang="pl-PL" dirty="0"/>
              <a:t> </a:t>
            </a:r>
            <a:r>
              <a:rPr lang="pl-PL" dirty="0" err="1"/>
              <a:t>themselves</a:t>
            </a:r>
            <a:r>
              <a:rPr lang="pl-PL" dirty="0"/>
              <a:t> not on WTO </a:t>
            </a:r>
            <a:r>
              <a:rPr lang="pl-PL" dirty="0" err="1"/>
              <a:t>rules</a:t>
            </a:r>
            <a:r>
              <a:rPr lang="pl-PL" dirty="0"/>
              <a:t>, but in </a:t>
            </a:r>
            <a:r>
              <a:rPr lang="pl-PL" dirty="0" err="1"/>
              <a:t>accordance</a:t>
            </a:r>
            <a:r>
              <a:rPr lang="pl-PL" dirty="0"/>
              <a:t> to, </a:t>
            </a:r>
            <a:r>
              <a:rPr lang="pl-PL" dirty="0" err="1"/>
              <a:t>inter</a:t>
            </a:r>
            <a:r>
              <a:rPr lang="pl-PL" dirty="0"/>
              <a:t> </a:t>
            </a:r>
            <a:r>
              <a:rPr lang="pl-PL" dirty="0" err="1"/>
              <a:t>alia</a:t>
            </a:r>
            <a:r>
              <a:rPr lang="pl-PL" dirty="0"/>
              <a:t>, </a:t>
            </a:r>
            <a:r>
              <a:rPr lang="pl-PL" dirty="0" err="1"/>
              <a:t>their</a:t>
            </a:r>
            <a:r>
              <a:rPr lang="pl-PL" dirty="0"/>
              <a:t> </a:t>
            </a:r>
            <a:r>
              <a:rPr lang="pl-PL" dirty="0" err="1"/>
              <a:t>own</a:t>
            </a:r>
            <a:r>
              <a:rPr lang="pl-PL" dirty="0"/>
              <a:t> </a:t>
            </a:r>
            <a:r>
              <a:rPr lang="pl-PL" dirty="0" err="1"/>
              <a:t>customs</a:t>
            </a:r>
            <a:r>
              <a:rPr lang="pl-PL" dirty="0"/>
              <a:t> </a:t>
            </a:r>
            <a:r>
              <a:rPr lang="pl-PL" dirty="0" err="1"/>
              <a:t>union</a:t>
            </a:r>
            <a:endParaRPr lang="pl-PL" dirty="0"/>
          </a:p>
          <a:p>
            <a:r>
              <a:rPr lang="pl-PL" dirty="0" err="1"/>
              <a:t>However</a:t>
            </a:r>
            <a:r>
              <a:rPr lang="pl-PL" dirty="0"/>
              <a:t>,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no </a:t>
            </a:r>
            <a:r>
              <a:rPr lang="pl-PL" dirty="0" err="1"/>
              <a:t>obligation</a:t>
            </a:r>
            <a:r>
              <a:rPr lang="pl-PL" dirty="0"/>
              <a:t> to </a:t>
            </a:r>
            <a:r>
              <a:rPr lang="pl-PL" dirty="0" err="1"/>
              <a:t>lower</a:t>
            </a:r>
            <a:r>
              <a:rPr lang="pl-PL" dirty="0"/>
              <a:t> </a:t>
            </a:r>
            <a:r>
              <a:rPr lang="pl-PL" dirty="0" err="1"/>
              <a:t>customs</a:t>
            </a:r>
            <a:r>
              <a:rPr lang="pl-PL" dirty="0"/>
              <a:t> </a:t>
            </a:r>
            <a:r>
              <a:rPr lang="pl-PL" dirty="0" err="1"/>
              <a:t>duties</a:t>
            </a:r>
            <a:r>
              <a:rPr lang="pl-PL" dirty="0"/>
              <a:t> </a:t>
            </a:r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applying</a:t>
            </a:r>
            <a:r>
              <a:rPr lang="pl-PL" dirty="0"/>
              <a:t> </a:t>
            </a:r>
            <a:r>
              <a:rPr lang="pl-PL" dirty="0" err="1"/>
              <a:t>Article</a:t>
            </a:r>
            <a:r>
              <a:rPr lang="pl-PL" dirty="0"/>
              <a:t> XXIV GATT. From the </a:t>
            </a:r>
            <a:r>
              <a:rPr lang="pl-PL" dirty="0" err="1"/>
              <a:t>Understanding</a:t>
            </a:r>
            <a:r>
              <a:rPr lang="pl-PL" dirty="0"/>
              <a:t>, XXIV:6, para.6:</a:t>
            </a:r>
          </a:p>
          <a:p>
            <a:endParaRPr lang="en-GB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F111B6B5-4D99-475A-98BA-612A3CFBC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367" y="4455623"/>
            <a:ext cx="10451266" cy="116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06544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410</Words>
  <Application>Microsoft Office PowerPoint</Application>
  <PresentationFormat>Panoramiczny</PresentationFormat>
  <Paragraphs>35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Motyw pakietu Office</vt:lpstr>
      <vt:lpstr>General Agreement on Tariffs and Trade (GATT) : legal principles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Agreement on Tariffs and Trade (GATT) : legal principles</dc:title>
  <dc:creator>Łukasz Stępkowski</dc:creator>
  <cp:lastModifiedBy>Łukasz Stępkowski</cp:lastModifiedBy>
  <cp:revision>5</cp:revision>
  <dcterms:created xsi:type="dcterms:W3CDTF">2019-03-18T12:47:29Z</dcterms:created>
  <dcterms:modified xsi:type="dcterms:W3CDTF">2019-03-18T14:12:43Z</dcterms:modified>
</cp:coreProperties>
</file>