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304" r:id="rId3"/>
    <p:sldId id="303" r:id="rId4"/>
    <p:sldId id="301" r:id="rId5"/>
    <p:sldId id="257" r:id="rId6"/>
    <p:sldId id="300" r:id="rId7"/>
    <p:sldId id="305" r:id="rId8"/>
    <p:sldId id="307" r:id="rId9"/>
    <p:sldId id="308" r:id="rId10"/>
    <p:sldId id="310" r:id="rId11"/>
    <p:sldId id="309" r:id="rId12"/>
    <p:sldId id="311" r:id="rId13"/>
    <p:sldId id="292" r:id="rId14"/>
    <p:sldId id="293" r:id="rId15"/>
    <p:sldId id="296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45FD2C-70CA-494A-9FED-DDAF93B69C4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C651B25-C431-4921-9669-2132B4B4C0E8}">
      <dgm:prSet phldrT="[Teks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l-PL" dirty="0"/>
            <a:t>Jawność</a:t>
          </a:r>
        </a:p>
      </dgm:t>
    </dgm:pt>
    <dgm:pt modelId="{B4C50E16-6E2E-41A7-936C-0D75A48A63F8}" type="parTrans" cxnId="{98EDF6A0-A093-4A62-81EF-C03BE6697622}">
      <dgm:prSet/>
      <dgm:spPr/>
      <dgm:t>
        <a:bodyPr/>
        <a:lstStyle/>
        <a:p>
          <a:endParaRPr lang="pl-PL"/>
        </a:p>
      </dgm:t>
    </dgm:pt>
    <dgm:pt modelId="{D254E831-BE2E-482C-AFB1-C0B6B4D89E3E}" type="sibTrans" cxnId="{98EDF6A0-A093-4A62-81EF-C03BE6697622}">
      <dgm:prSet/>
      <dgm:spPr/>
      <dgm:t>
        <a:bodyPr/>
        <a:lstStyle/>
        <a:p>
          <a:endParaRPr lang="pl-PL"/>
        </a:p>
      </dgm:t>
    </dgm:pt>
    <dgm:pt modelId="{A3870B2A-1036-403B-8F7C-5A9BE5369628}">
      <dgm:prSet phldrT="[Tekst]"/>
      <dgm:spPr/>
      <dgm:t>
        <a:bodyPr/>
        <a:lstStyle/>
        <a:p>
          <a:pPr algn="just"/>
          <a:r>
            <a:rPr lang="pl-PL" dirty="0"/>
            <a:t>dokonywanie określonych czynności w sposób jawny, powszechnie widoczny, brak tajności, dostępność dla ogółu, szczerość, otwartość</a:t>
          </a:r>
        </a:p>
      </dgm:t>
    </dgm:pt>
    <dgm:pt modelId="{A7A4F8E1-61A1-4983-9D01-31390738293C}" type="parTrans" cxnId="{3A758057-987A-41DF-B7C7-0B9B726196CB}">
      <dgm:prSet/>
      <dgm:spPr/>
      <dgm:t>
        <a:bodyPr/>
        <a:lstStyle/>
        <a:p>
          <a:endParaRPr lang="pl-PL"/>
        </a:p>
      </dgm:t>
    </dgm:pt>
    <dgm:pt modelId="{CAA6CFD6-1769-4563-8585-19665FC3C88E}" type="sibTrans" cxnId="{3A758057-987A-41DF-B7C7-0B9B726196CB}">
      <dgm:prSet/>
      <dgm:spPr/>
      <dgm:t>
        <a:bodyPr/>
        <a:lstStyle/>
        <a:p>
          <a:endParaRPr lang="pl-PL"/>
        </a:p>
      </dgm:t>
    </dgm:pt>
    <dgm:pt modelId="{FB6BA18F-07E5-4C1F-87CE-138DFCE3D328}">
      <dgm:prSet phldrT="[Teks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l-PL" dirty="0"/>
            <a:t>Jawne</a:t>
          </a:r>
        </a:p>
      </dgm:t>
    </dgm:pt>
    <dgm:pt modelId="{3B35AF9C-72F4-437E-B030-0B334A925C01}" type="parTrans" cxnId="{42E867F9-3174-4A38-A60C-A11A164B731E}">
      <dgm:prSet/>
      <dgm:spPr/>
      <dgm:t>
        <a:bodyPr/>
        <a:lstStyle/>
        <a:p>
          <a:endParaRPr lang="pl-PL"/>
        </a:p>
      </dgm:t>
    </dgm:pt>
    <dgm:pt modelId="{EC8F135A-BE3E-4362-B29A-37EBCFB1C3D0}" type="sibTrans" cxnId="{42E867F9-3174-4A38-A60C-A11A164B731E}">
      <dgm:prSet/>
      <dgm:spPr/>
      <dgm:t>
        <a:bodyPr/>
        <a:lstStyle/>
        <a:p>
          <a:endParaRPr lang="pl-PL"/>
        </a:p>
      </dgm:t>
    </dgm:pt>
    <dgm:pt modelId="{3F23237B-CCE4-48A4-85F3-07F61235FB44}">
      <dgm:prSet phldrT="[Tekst]"/>
      <dgm:spPr/>
      <dgm:t>
        <a:bodyPr/>
        <a:lstStyle/>
        <a:p>
          <a:pPr algn="just"/>
          <a:r>
            <a:rPr lang="pl-PL" dirty="0"/>
            <a:t>takie działania, które są podejmowane „w sposób widoczny dla każdego, otwarcie, publicznie, nie ukrywając, wyraźnie</a:t>
          </a:r>
        </a:p>
      </dgm:t>
    </dgm:pt>
    <dgm:pt modelId="{A421D460-B0DA-4CEC-9745-765D0CB522BE}" type="parTrans" cxnId="{486EA8B7-1463-42AF-B6EE-61C409BF2C32}">
      <dgm:prSet/>
      <dgm:spPr/>
      <dgm:t>
        <a:bodyPr/>
        <a:lstStyle/>
        <a:p>
          <a:endParaRPr lang="pl-PL"/>
        </a:p>
      </dgm:t>
    </dgm:pt>
    <dgm:pt modelId="{54E600DD-D4E1-4A61-AE31-2D1C78DA702D}" type="sibTrans" cxnId="{486EA8B7-1463-42AF-B6EE-61C409BF2C32}">
      <dgm:prSet/>
      <dgm:spPr/>
      <dgm:t>
        <a:bodyPr/>
        <a:lstStyle/>
        <a:p>
          <a:endParaRPr lang="pl-PL"/>
        </a:p>
      </dgm:t>
    </dgm:pt>
    <dgm:pt modelId="{620C20C1-CDBD-4D9B-B730-80A57356D1D8}">
      <dgm:prSet/>
      <dgm:spPr/>
      <dgm:t>
        <a:bodyPr/>
        <a:lstStyle/>
        <a:p>
          <a:pPr algn="just"/>
          <a:r>
            <a:rPr lang="pl-PL" dirty="0"/>
            <a:t>działanie bez utajniania czegokolwiek</a:t>
          </a:r>
        </a:p>
      </dgm:t>
    </dgm:pt>
    <dgm:pt modelId="{B3622180-B010-4F86-B89D-6BEC6F9E859D}" type="parTrans" cxnId="{84C7C337-DCC7-4140-AA41-2C4107EECEB0}">
      <dgm:prSet/>
      <dgm:spPr/>
      <dgm:t>
        <a:bodyPr/>
        <a:lstStyle/>
        <a:p>
          <a:endParaRPr lang="pl-PL"/>
        </a:p>
      </dgm:t>
    </dgm:pt>
    <dgm:pt modelId="{6049F6E6-14D7-412F-97C0-01163F453461}" type="sibTrans" cxnId="{84C7C337-DCC7-4140-AA41-2C4107EECEB0}">
      <dgm:prSet/>
      <dgm:spPr/>
      <dgm:t>
        <a:bodyPr/>
        <a:lstStyle/>
        <a:p>
          <a:endParaRPr lang="pl-PL"/>
        </a:p>
      </dgm:t>
    </dgm:pt>
    <dgm:pt modelId="{FA8683F4-5513-4094-9CCE-5E68DB123C38}" type="pres">
      <dgm:prSet presAssocID="{6145FD2C-70CA-494A-9FED-DDAF93B69C4C}" presName="linear" presStyleCnt="0">
        <dgm:presLayoutVars>
          <dgm:animLvl val="lvl"/>
          <dgm:resizeHandles val="exact"/>
        </dgm:presLayoutVars>
      </dgm:prSet>
      <dgm:spPr/>
    </dgm:pt>
    <dgm:pt modelId="{C7A86583-A8F4-4CEA-BDF3-6DBAE07F788B}" type="pres">
      <dgm:prSet presAssocID="{6C651B25-C431-4921-9669-2132B4B4C0E8}" presName="parentText" presStyleLbl="node1" presStyleIdx="0" presStyleCnt="2" custLinFactNeighborX="0">
        <dgm:presLayoutVars>
          <dgm:chMax val="0"/>
          <dgm:bulletEnabled val="1"/>
        </dgm:presLayoutVars>
      </dgm:prSet>
      <dgm:spPr/>
    </dgm:pt>
    <dgm:pt modelId="{06EFA39F-9842-4314-AFB2-5D43009123AB}" type="pres">
      <dgm:prSet presAssocID="{6C651B25-C431-4921-9669-2132B4B4C0E8}" presName="childText" presStyleLbl="revTx" presStyleIdx="0" presStyleCnt="2">
        <dgm:presLayoutVars>
          <dgm:bulletEnabled val="1"/>
        </dgm:presLayoutVars>
      </dgm:prSet>
      <dgm:spPr/>
    </dgm:pt>
    <dgm:pt modelId="{E2D0DCAF-E6E5-475D-9DBE-D44A64B68D52}" type="pres">
      <dgm:prSet presAssocID="{FB6BA18F-07E5-4C1F-87CE-138DFCE3D32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47A8D94-9589-4781-AA86-91F41EAE673D}" type="pres">
      <dgm:prSet presAssocID="{FB6BA18F-07E5-4C1F-87CE-138DFCE3D32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AE41614-F8C3-4A5A-96DB-745ABA509F57}" type="presOf" srcId="{A3870B2A-1036-403B-8F7C-5A9BE5369628}" destId="{06EFA39F-9842-4314-AFB2-5D43009123AB}" srcOrd="0" destOrd="0" presId="urn:microsoft.com/office/officeart/2005/8/layout/vList2"/>
    <dgm:cxn modelId="{424B992A-E4BA-4117-B736-4392014999BF}" type="presOf" srcId="{6145FD2C-70CA-494A-9FED-DDAF93B69C4C}" destId="{FA8683F4-5513-4094-9CCE-5E68DB123C38}" srcOrd="0" destOrd="0" presId="urn:microsoft.com/office/officeart/2005/8/layout/vList2"/>
    <dgm:cxn modelId="{84C7C337-DCC7-4140-AA41-2C4107EECEB0}" srcId="{6C651B25-C431-4921-9669-2132B4B4C0E8}" destId="{620C20C1-CDBD-4D9B-B730-80A57356D1D8}" srcOrd="1" destOrd="0" parTransId="{B3622180-B010-4F86-B89D-6BEC6F9E859D}" sibTransId="{6049F6E6-14D7-412F-97C0-01163F453461}"/>
    <dgm:cxn modelId="{E074E33E-639F-4F0A-B079-C4D2342EF74E}" type="presOf" srcId="{6C651B25-C431-4921-9669-2132B4B4C0E8}" destId="{C7A86583-A8F4-4CEA-BDF3-6DBAE07F788B}" srcOrd="0" destOrd="0" presId="urn:microsoft.com/office/officeart/2005/8/layout/vList2"/>
    <dgm:cxn modelId="{0ECBCC5D-1A45-4D9C-A29D-6349E17475A7}" type="presOf" srcId="{620C20C1-CDBD-4D9B-B730-80A57356D1D8}" destId="{06EFA39F-9842-4314-AFB2-5D43009123AB}" srcOrd="0" destOrd="1" presId="urn:microsoft.com/office/officeart/2005/8/layout/vList2"/>
    <dgm:cxn modelId="{3A758057-987A-41DF-B7C7-0B9B726196CB}" srcId="{6C651B25-C431-4921-9669-2132B4B4C0E8}" destId="{A3870B2A-1036-403B-8F7C-5A9BE5369628}" srcOrd="0" destOrd="0" parTransId="{A7A4F8E1-61A1-4983-9D01-31390738293C}" sibTransId="{CAA6CFD6-1769-4563-8585-19665FC3C88E}"/>
    <dgm:cxn modelId="{98EDF6A0-A093-4A62-81EF-C03BE6697622}" srcId="{6145FD2C-70CA-494A-9FED-DDAF93B69C4C}" destId="{6C651B25-C431-4921-9669-2132B4B4C0E8}" srcOrd="0" destOrd="0" parTransId="{B4C50E16-6E2E-41A7-936C-0D75A48A63F8}" sibTransId="{D254E831-BE2E-482C-AFB1-C0B6B4D89E3E}"/>
    <dgm:cxn modelId="{486EA8B7-1463-42AF-B6EE-61C409BF2C32}" srcId="{FB6BA18F-07E5-4C1F-87CE-138DFCE3D328}" destId="{3F23237B-CCE4-48A4-85F3-07F61235FB44}" srcOrd="0" destOrd="0" parTransId="{A421D460-B0DA-4CEC-9745-765D0CB522BE}" sibTransId="{54E600DD-D4E1-4A61-AE31-2D1C78DA702D}"/>
    <dgm:cxn modelId="{985EFEB8-28CB-49A7-B6AD-825165837573}" type="presOf" srcId="{3F23237B-CCE4-48A4-85F3-07F61235FB44}" destId="{247A8D94-9589-4781-AA86-91F41EAE673D}" srcOrd="0" destOrd="0" presId="urn:microsoft.com/office/officeart/2005/8/layout/vList2"/>
    <dgm:cxn modelId="{9A5AD5E9-4964-41A5-B886-B23E149197FE}" type="presOf" srcId="{FB6BA18F-07E5-4C1F-87CE-138DFCE3D328}" destId="{E2D0DCAF-E6E5-475D-9DBE-D44A64B68D52}" srcOrd="0" destOrd="0" presId="urn:microsoft.com/office/officeart/2005/8/layout/vList2"/>
    <dgm:cxn modelId="{42E867F9-3174-4A38-A60C-A11A164B731E}" srcId="{6145FD2C-70CA-494A-9FED-DDAF93B69C4C}" destId="{FB6BA18F-07E5-4C1F-87CE-138DFCE3D328}" srcOrd="1" destOrd="0" parTransId="{3B35AF9C-72F4-437E-B030-0B334A925C01}" sibTransId="{EC8F135A-BE3E-4362-B29A-37EBCFB1C3D0}"/>
    <dgm:cxn modelId="{DA94C240-1436-431B-ACED-77327B95D665}" type="presParOf" srcId="{FA8683F4-5513-4094-9CCE-5E68DB123C38}" destId="{C7A86583-A8F4-4CEA-BDF3-6DBAE07F788B}" srcOrd="0" destOrd="0" presId="urn:microsoft.com/office/officeart/2005/8/layout/vList2"/>
    <dgm:cxn modelId="{1F20CE93-146C-4A4B-972C-769F3D8A4C3D}" type="presParOf" srcId="{FA8683F4-5513-4094-9CCE-5E68DB123C38}" destId="{06EFA39F-9842-4314-AFB2-5D43009123AB}" srcOrd="1" destOrd="0" presId="urn:microsoft.com/office/officeart/2005/8/layout/vList2"/>
    <dgm:cxn modelId="{0E3561E3-9DA5-4397-ABBB-2974E3183422}" type="presParOf" srcId="{FA8683F4-5513-4094-9CCE-5E68DB123C38}" destId="{E2D0DCAF-E6E5-475D-9DBE-D44A64B68D52}" srcOrd="2" destOrd="0" presId="urn:microsoft.com/office/officeart/2005/8/layout/vList2"/>
    <dgm:cxn modelId="{94F173A6-B726-4EBA-BF15-A82497F7A418}" type="presParOf" srcId="{FA8683F4-5513-4094-9CCE-5E68DB123C38}" destId="{247A8D94-9589-4781-AA86-91F41EAE673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38915EA-2E9B-4C63-B784-0F4B097A07FA}" type="doc">
      <dgm:prSet loTypeId="urn:microsoft.com/office/officeart/2005/8/layout/radial5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l-PL"/>
        </a:p>
      </dgm:t>
    </dgm:pt>
    <dgm:pt modelId="{DBCB061A-9D52-4F8C-A6E6-172710745247}">
      <dgm:prSet phldrT="[Tekst]"/>
      <dgm:spPr/>
      <dgm:t>
        <a:bodyPr/>
        <a:lstStyle/>
        <a:p>
          <a:r>
            <a:rPr lang="pl-PL" dirty="0"/>
            <a:t>Informacja o sprawach publicznych</a:t>
          </a:r>
        </a:p>
      </dgm:t>
    </dgm:pt>
    <dgm:pt modelId="{DA729ECD-EB25-4527-869C-528DE013BC03}" type="parTrans" cxnId="{5B9E0B1C-E56C-4333-A2C8-6015809F1385}">
      <dgm:prSet/>
      <dgm:spPr/>
      <dgm:t>
        <a:bodyPr/>
        <a:lstStyle/>
        <a:p>
          <a:endParaRPr lang="pl-PL"/>
        </a:p>
      </dgm:t>
    </dgm:pt>
    <dgm:pt modelId="{221C0000-E1C5-4DCC-BADB-2A437D5CEA30}" type="sibTrans" cxnId="{5B9E0B1C-E56C-4333-A2C8-6015809F1385}">
      <dgm:prSet/>
      <dgm:spPr/>
      <dgm:t>
        <a:bodyPr/>
        <a:lstStyle/>
        <a:p>
          <a:endParaRPr lang="pl-PL"/>
        </a:p>
      </dgm:t>
    </dgm:pt>
    <dgm:pt modelId="{DE200846-FC6A-4D23-BD1F-39D0BED1353A}">
      <dgm:prSet phldrT="[Tekst]" custT="1"/>
      <dgm:spPr/>
      <dgm:t>
        <a:bodyPr/>
        <a:lstStyle/>
        <a:p>
          <a:r>
            <a:rPr lang="pl-PL" sz="1400" dirty="0"/>
            <a:t>Informacja o działalności organów władzy  publicznej oraz osób pełniących funkcje publiczne</a:t>
          </a:r>
        </a:p>
      </dgm:t>
    </dgm:pt>
    <dgm:pt modelId="{FFBAE99E-CFB5-455E-B7A9-C4055228A578}" type="parTrans" cxnId="{4BB7CDB7-E43E-4D49-8FD0-3E9D7F6CE0AB}">
      <dgm:prSet/>
      <dgm:spPr/>
      <dgm:t>
        <a:bodyPr/>
        <a:lstStyle/>
        <a:p>
          <a:endParaRPr lang="pl-PL"/>
        </a:p>
      </dgm:t>
    </dgm:pt>
    <dgm:pt modelId="{B78597D8-4A51-4668-86F3-F878021C136E}" type="sibTrans" cxnId="{4BB7CDB7-E43E-4D49-8FD0-3E9D7F6CE0AB}">
      <dgm:prSet/>
      <dgm:spPr/>
      <dgm:t>
        <a:bodyPr/>
        <a:lstStyle/>
        <a:p>
          <a:endParaRPr lang="pl-PL"/>
        </a:p>
      </dgm:t>
    </dgm:pt>
    <dgm:pt modelId="{A3E5F153-D623-492E-A3C5-984C3FD9D9F9}">
      <dgm:prSet phldrT="[Tekst]" custT="1"/>
      <dgm:spPr/>
      <dgm:t>
        <a:bodyPr/>
        <a:lstStyle/>
        <a:p>
          <a:r>
            <a:rPr lang="pl-PL" sz="1800" dirty="0"/>
            <a:t>Tylko obywatel</a:t>
          </a:r>
        </a:p>
      </dgm:t>
    </dgm:pt>
    <dgm:pt modelId="{6A77B36B-1D20-4E35-A6E7-9340F837F442}" type="parTrans" cxnId="{DB7A796D-9665-4337-A059-AA94DCBF89DF}">
      <dgm:prSet/>
      <dgm:spPr/>
      <dgm:t>
        <a:bodyPr/>
        <a:lstStyle/>
        <a:p>
          <a:endParaRPr lang="pl-PL"/>
        </a:p>
      </dgm:t>
    </dgm:pt>
    <dgm:pt modelId="{80DAB0D0-F8B7-49FC-839C-7F0FFB471E35}" type="sibTrans" cxnId="{DB7A796D-9665-4337-A059-AA94DCBF89DF}">
      <dgm:prSet/>
      <dgm:spPr/>
      <dgm:t>
        <a:bodyPr/>
        <a:lstStyle/>
        <a:p>
          <a:endParaRPr lang="pl-PL"/>
        </a:p>
      </dgm:t>
    </dgm:pt>
    <dgm:pt modelId="{59787B15-2AEA-4DA6-824D-76B400423B00}">
      <dgm:prSet phldrT="[Tekst]" custT="1"/>
      <dgm:spPr/>
      <dgm:t>
        <a:bodyPr/>
        <a:lstStyle/>
        <a:p>
          <a:r>
            <a:rPr lang="pl-PL" sz="1800" dirty="0"/>
            <a:t>dostęp do dokumentów </a:t>
          </a:r>
        </a:p>
      </dgm:t>
    </dgm:pt>
    <dgm:pt modelId="{AF71138E-F60C-4DC6-87DB-9185258E528E}" type="parTrans" cxnId="{D226708E-0BAC-443D-8370-2175F3A26BA6}">
      <dgm:prSet/>
      <dgm:spPr/>
      <dgm:t>
        <a:bodyPr/>
        <a:lstStyle/>
        <a:p>
          <a:endParaRPr lang="pl-PL"/>
        </a:p>
      </dgm:t>
    </dgm:pt>
    <dgm:pt modelId="{CEDEB65F-BC86-4790-B3ED-8B58FB9447F0}" type="sibTrans" cxnId="{D226708E-0BAC-443D-8370-2175F3A26BA6}">
      <dgm:prSet/>
      <dgm:spPr/>
      <dgm:t>
        <a:bodyPr/>
        <a:lstStyle/>
        <a:p>
          <a:endParaRPr lang="pl-PL"/>
        </a:p>
      </dgm:t>
    </dgm:pt>
    <dgm:pt modelId="{F38E2589-C950-41F9-A602-81A5AD115481}">
      <dgm:prSet phldrT="[Tekst]" custT="1"/>
      <dgm:spPr/>
      <dgm:t>
        <a:bodyPr/>
        <a:lstStyle/>
        <a:p>
          <a:r>
            <a:rPr lang="pl-PL" sz="900" dirty="0"/>
            <a:t>uzyskiwanie informacji o działalności organów samorządu gospodarczego i zawodowego, a także innych osób oraz jednostek organizacyjnych w zakresie, w jakim wykonują one zadania władzy publicznej i gospodarują mieniem komunalnym lub majątkiem Skarbu Państwa</a:t>
          </a:r>
        </a:p>
      </dgm:t>
    </dgm:pt>
    <dgm:pt modelId="{FF0DA2EE-4B1C-4174-A709-7DFE2ECFD5B6}" type="parTrans" cxnId="{436BDD55-4487-4197-98B1-F38D9F577E5B}">
      <dgm:prSet/>
      <dgm:spPr/>
      <dgm:t>
        <a:bodyPr/>
        <a:lstStyle/>
        <a:p>
          <a:endParaRPr lang="pl-PL"/>
        </a:p>
      </dgm:t>
    </dgm:pt>
    <dgm:pt modelId="{E59129EA-5CEF-45AC-BF6E-62D21BF6098C}" type="sibTrans" cxnId="{436BDD55-4487-4197-98B1-F38D9F577E5B}">
      <dgm:prSet/>
      <dgm:spPr/>
      <dgm:t>
        <a:bodyPr/>
        <a:lstStyle/>
        <a:p>
          <a:endParaRPr lang="pl-PL"/>
        </a:p>
      </dgm:t>
    </dgm:pt>
    <dgm:pt modelId="{A62C24E4-0EE3-46CF-9B8A-96DFE3A9333E}">
      <dgm:prSet custT="1"/>
      <dgm:spPr/>
      <dgm:t>
        <a:bodyPr/>
        <a:lstStyle/>
        <a:p>
          <a:r>
            <a:rPr lang="pl-PL" sz="1400" dirty="0"/>
            <a:t>wstęp na posiedzenia kolegialnych organów władzy publicznej pochodzących z powszechnych wyborów</a:t>
          </a:r>
        </a:p>
      </dgm:t>
    </dgm:pt>
    <dgm:pt modelId="{F7F42D93-6E9B-45EF-AF18-12E353367ABA}" type="parTrans" cxnId="{302E99D0-5752-417F-9998-F53D5E2B47C2}">
      <dgm:prSet/>
      <dgm:spPr/>
      <dgm:t>
        <a:bodyPr/>
        <a:lstStyle/>
        <a:p>
          <a:endParaRPr lang="pl-PL"/>
        </a:p>
      </dgm:t>
    </dgm:pt>
    <dgm:pt modelId="{D0F8894A-C99F-44DE-8A98-72358D59A491}" type="sibTrans" cxnId="{302E99D0-5752-417F-9998-F53D5E2B47C2}">
      <dgm:prSet/>
      <dgm:spPr/>
      <dgm:t>
        <a:bodyPr/>
        <a:lstStyle/>
        <a:p>
          <a:endParaRPr lang="pl-PL"/>
        </a:p>
      </dgm:t>
    </dgm:pt>
    <dgm:pt modelId="{F1DD8188-E99E-4DC1-894E-8BD51EB1C881}" type="pres">
      <dgm:prSet presAssocID="{638915EA-2E9B-4C63-B784-0F4B097A07F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B218005-83BA-41BE-863C-2FE620EFB37A}" type="pres">
      <dgm:prSet presAssocID="{DBCB061A-9D52-4F8C-A6E6-172710745247}" presName="centerShape" presStyleLbl="node0" presStyleIdx="0" presStyleCnt="1"/>
      <dgm:spPr/>
    </dgm:pt>
    <dgm:pt modelId="{28EA9675-DB10-45D5-A04C-A2F11D526C37}" type="pres">
      <dgm:prSet presAssocID="{FFBAE99E-CFB5-455E-B7A9-C4055228A578}" presName="parTrans" presStyleLbl="sibTrans2D1" presStyleIdx="0" presStyleCnt="5"/>
      <dgm:spPr/>
    </dgm:pt>
    <dgm:pt modelId="{57ADD85E-05FD-4097-8617-BA0966C4FE93}" type="pres">
      <dgm:prSet presAssocID="{FFBAE99E-CFB5-455E-B7A9-C4055228A578}" presName="connectorText" presStyleLbl="sibTrans2D1" presStyleIdx="0" presStyleCnt="5"/>
      <dgm:spPr/>
    </dgm:pt>
    <dgm:pt modelId="{EE2AEFA5-E7B7-4472-8F3D-2EAC55CC2F52}" type="pres">
      <dgm:prSet presAssocID="{DE200846-FC6A-4D23-BD1F-39D0BED1353A}" presName="node" presStyleLbl="node1" presStyleIdx="0" presStyleCnt="5">
        <dgm:presLayoutVars>
          <dgm:bulletEnabled val="1"/>
        </dgm:presLayoutVars>
      </dgm:prSet>
      <dgm:spPr/>
    </dgm:pt>
    <dgm:pt modelId="{D2A83705-B8F4-4443-895F-4E5CDCA6ADD9}" type="pres">
      <dgm:prSet presAssocID="{6A77B36B-1D20-4E35-A6E7-9340F837F442}" presName="parTrans" presStyleLbl="sibTrans2D1" presStyleIdx="1" presStyleCnt="5"/>
      <dgm:spPr/>
    </dgm:pt>
    <dgm:pt modelId="{85B4640C-6CD8-4D28-9AF3-B9C2AD80112B}" type="pres">
      <dgm:prSet presAssocID="{6A77B36B-1D20-4E35-A6E7-9340F837F442}" presName="connectorText" presStyleLbl="sibTrans2D1" presStyleIdx="1" presStyleCnt="5"/>
      <dgm:spPr/>
    </dgm:pt>
    <dgm:pt modelId="{A46AF07C-33D0-4535-9777-A7A398550AD6}" type="pres">
      <dgm:prSet presAssocID="{A3E5F153-D623-492E-A3C5-984C3FD9D9F9}" presName="node" presStyleLbl="node1" presStyleIdx="1" presStyleCnt="5">
        <dgm:presLayoutVars>
          <dgm:bulletEnabled val="1"/>
        </dgm:presLayoutVars>
      </dgm:prSet>
      <dgm:spPr/>
    </dgm:pt>
    <dgm:pt modelId="{2D94A48A-96B6-4EE7-9A0A-DE591BA63638}" type="pres">
      <dgm:prSet presAssocID="{AF71138E-F60C-4DC6-87DB-9185258E528E}" presName="parTrans" presStyleLbl="sibTrans2D1" presStyleIdx="2" presStyleCnt="5"/>
      <dgm:spPr/>
    </dgm:pt>
    <dgm:pt modelId="{744C92AE-02A6-49EB-9FF3-A92022B9DDF4}" type="pres">
      <dgm:prSet presAssocID="{AF71138E-F60C-4DC6-87DB-9185258E528E}" presName="connectorText" presStyleLbl="sibTrans2D1" presStyleIdx="2" presStyleCnt="5"/>
      <dgm:spPr/>
    </dgm:pt>
    <dgm:pt modelId="{7805A6C8-B0D7-4C47-98E5-700FF2D479B9}" type="pres">
      <dgm:prSet presAssocID="{59787B15-2AEA-4DA6-824D-76B400423B00}" presName="node" presStyleLbl="node1" presStyleIdx="2" presStyleCnt="5">
        <dgm:presLayoutVars>
          <dgm:bulletEnabled val="1"/>
        </dgm:presLayoutVars>
      </dgm:prSet>
      <dgm:spPr/>
    </dgm:pt>
    <dgm:pt modelId="{2C520EDD-5685-44AA-9A2C-F9CC4A8AD199}" type="pres">
      <dgm:prSet presAssocID="{F7F42D93-6E9B-45EF-AF18-12E353367ABA}" presName="parTrans" presStyleLbl="sibTrans2D1" presStyleIdx="3" presStyleCnt="5"/>
      <dgm:spPr/>
    </dgm:pt>
    <dgm:pt modelId="{BE096F88-8C8E-4556-B23E-7B233087582B}" type="pres">
      <dgm:prSet presAssocID="{F7F42D93-6E9B-45EF-AF18-12E353367ABA}" presName="connectorText" presStyleLbl="sibTrans2D1" presStyleIdx="3" presStyleCnt="5"/>
      <dgm:spPr/>
    </dgm:pt>
    <dgm:pt modelId="{522434B7-B363-48DD-A229-ED73B15A2F1F}" type="pres">
      <dgm:prSet presAssocID="{A62C24E4-0EE3-46CF-9B8A-96DFE3A9333E}" presName="node" presStyleLbl="node1" presStyleIdx="3" presStyleCnt="5" custRadScaleRad="99661" custRadScaleInc="-376">
        <dgm:presLayoutVars>
          <dgm:bulletEnabled val="1"/>
        </dgm:presLayoutVars>
      </dgm:prSet>
      <dgm:spPr/>
    </dgm:pt>
    <dgm:pt modelId="{B1E92233-58EF-44F5-874E-AC3020040495}" type="pres">
      <dgm:prSet presAssocID="{FF0DA2EE-4B1C-4174-A709-7DFE2ECFD5B6}" presName="parTrans" presStyleLbl="sibTrans2D1" presStyleIdx="4" presStyleCnt="5"/>
      <dgm:spPr/>
    </dgm:pt>
    <dgm:pt modelId="{1A7EA866-C446-4B71-BC16-39AE760A8BE8}" type="pres">
      <dgm:prSet presAssocID="{FF0DA2EE-4B1C-4174-A709-7DFE2ECFD5B6}" presName="connectorText" presStyleLbl="sibTrans2D1" presStyleIdx="4" presStyleCnt="5"/>
      <dgm:spPr/>
    </dgm:pt>
    <dgm:pt modelId="{B0AC7A50-3130-455A-883C-A51FF0257E65}" type="pres">
      <dgm:prSet presAssocID="{F38E2589-C950-41F9-A602-81A5AD115481}" presName="node" presStyleLbl="node1" presStyleIdx="4" presStyleCnt="5">
        <dgm:presLayoutVars>
          <dgm:bulletEnabled val="1"/>
        </dgm:presLayoutVars>
      </dgm:prSet>
      <dgm:spPr/>
    </dgm:pt>
  </dgm:ptLst>
  <dgm:cxnLst>
    <dgm:cxn modelId="{694FC900-B9B9-49AA-AFE4-88233235364A}" type="presOf" srcId="{A62C24E4-0EE3-46CF-9B8A-96DFE3A9333E}" destId="{522434B7-B363-48DD-A229-ED73B15A2F1F}" srcOrd="0" destOrd="0" presId="urn:microsoft.com/office/officeart/2005/8/layout/radial5"/>
    <dgm:cxn modelId="{05E2B401-42DB-4777-AD2A-B62CB9A8D9BB}" type="presOf" srcId="{DE200846-FC6A-4D23-BD1F-39D0BED1353A}" destId="{EE2AEFA5-E7B7-4472-8F3D-2EAC55CC2F52}" srcOrd="0" destOrd="0" presId="urn:microsoft.com/office/officeart/2005/8/layout/radial5"/>
    <dgm:cxn modelId="{0721A513-EA2D-4C82-BADE-9F1238C1C60B}" type="presOf" srcId="{6A77B36B-1D20-4E35-A6E7-9340F837F442}" destId="{D2A83705-B8F4-4443-895F-4E5CDCA6ADD9}" srcOrd="0" destOrd="0" presId="urn:microsoft.com/office/officeart/2005/8/layout/radial5"/>
    <dgm:cxn modelId="{5B9E0B1C-E56C-4333-A2C8-6015809F1385}" srcId="{638915EA-2E9B-4C63-B784-0F4B097A07FA}" destId="{DBCB061A-9D52-4F8C-A6E6-172710745247}" srcOrd="0" destOrd="0" parTransId="{DA729ECD-EB25-4527-869C-528DE013BC03}" sibTransId="{221C0000-E1C5-4DCC-BADB-2A437D5CEA30}"/>
    <dgm:cxn modelId="{BC5E1E29-0DB2-4EF6-8737-C20BD5F70C28}" type="presOf" srcId="{AF71138E-F60C-4DC6-87DB-9185258E528E}" destId="{744C92AE-02A6-49EB-9FF3-A92022B9DDF4}" srcOrd="1" destOrd="0" presId="urn:microsoft.com/office/officeart/2005/8/layout/radial5"/>
    <dgm:cxn modelId="{0BC4B729-0E34-4C32-A91D-8675D37957D5}" type="presOf" srcId="{F7F42D93-6E9B-45EF-AF18-12E353367ABA}" destId="{BE096F88-8C8E-4556-B23E-7B233087582B}" srcOrd="1" destOrd="0" presId="urn:microsoft.com/office/officeart/2005/8/layout/radial5"/>
    <dgm:cxn modelId="{8803725F-E2F7-4435-992A-98600C13B186}" type="presOf" srcId="{F7F42D93-6E9B-45EF-AF18-12E353367ABA}" destId="{2C520EDD-5685-44AA-9A2C-F9CC4A8AD199}" srcOrd="0" destOrd="0" presId="urn:microsoft.com/office/officeart/2005/8/layout/radial5"/>
    <dgm:cxn modelId="{DC24C55F-5ECE-4AB4-BB32-9BF859AD549F}" type="presOf" srcId="{6A77B36B-1D20-4E35-A6E7-9340F837F442}" destId="{85B4640C-6CD8-4D28-9AF3-B9C2AD80112B}" srcOrd="1" destOrd="0" presId="urn:microsoft.com/office/officeart/2005/8/layout/radial5"/>
    <dgm:cxn modelId="{6C410B41-9C71-43CC-8E41-E7689E082876}" type="presOf" srcId="{638915EA-2E9B-4C63-B784-0F4B097A07FA}" destId="{F1DD8188-E99E-4DC1-894E-8BD51EB1C881}" srcOrd="0" destOrd="0" presId="urn:microsoft.com/office/officeart/2005/8/layout/radial5"/>
    <dgm:cxn modelId="{1DF00368-B1A9-40B5-82F4-B2973566E1D1}" type="presOf" srcId="{FFBAE99E-CFB5-455E-B7A9-C4055228A578}" destId="{28EA9675-DB10-45D5-A04C-A2F11D526C37}" srcOrd="0" destOrd="0" presId="urn:microsoft.com/office/officeart/2005/8/layout/radial5"/>
    <dgm:cxn modelId="{DB7A796D-9665-4337-A059-AA94DCBF89DF}" srcId="{DBCB061A-9D52-4F8C-A6E6-172710745247}" destId="{A3E5F153-D623-492E-A3C5-984C3FD9D9F9}" srcOrd="1" destOrd="0" parTransId="{6A77B36B-1D20-4E35-A6E7-9340F837F442}" sibTransId="{80DAB0D0-F8B7-49FC-839C-7F0FFB471E35}"/>
    <dgm:cxn modelId="{7BABCC4E-519B-4815-A389-D378D339B089}" type="presOf" srcId="{DBCB061A-9D52-4F8C-A6E6-172710745247}" destId="{1B218005-83BA-41BE-863C-2FE620EFB37A}" srcOrd="0" destOrd="0" presId="urn:microsoft.com/office/officeart/2005/8/layout/radial5"/>
    <dgm:cxn modelId="{436BDD55-4487-4197-98B1-F38D9F577E5B}" srcId="{DBCB061A-9D52-4F8C-A6E6-172710745247}" destId="{F38E2589-C950-41F9-A602-81A5AD115481}" srcOrd="4" destOrd="0" parTransId="{FF0DA2EE-4B1C-4174-A709-7DFE2ECFD5B6}" sibTransId="{E59129EA-5CEF-45AC-BF6E-62D21BF6098C}"/>
    <dgm:cxn modelId="{D687167B-1382-48A1-9C10-946136797946}" type="presOf" srcId="{AF71138E-F60C-4DC6-87DB-9185258E528E}" destId="{2D94A48A-96B6-4EE7-9A0A-DE591BA63638}" srcOrd="0" destOrd="0" presId="urn:microsoft.com/office/officeart/2005/8/layout/radial5"/>
    <dgm:cxn modelId="{D226708E-0BAC-443D-8370-2175F3A26BA6}" srcId="{DBCB061A-9D52-4F8C-A6E6-172710745247}" destId="{59787B15-2AEA-4DA6-824D-76B400423B00}" srcOrd="2" destOrd="0" parTransId="{AF71138E-F60C-4DC6-87DB-9185258E528E}" sibTransId="{CEDEB65F-BC86-4790-B3ED-8B58FB9447F0}"/>
    <dgm:cxn modelId="{A7FE53B0-046F-4838-B7E7-64D2A43157B9}" type="presOf" srcId="{F38E2589-C950-41F9-A602-81A5AD115481}" destId="{B0AC7A50-3130-455A-883C-A51FF0257E65}" srcOrd="0" destOrd="0" presId="urn:microsoft.com/office/officeart/2005/8/layout/radial5"/>
    <dgm:cxn modelId="{4BB7CDB7-E43E-4D49-8FD0-3E9D7F6CE0AB}" srcId="{DBCB061A-9D52-4F8C-A6E6-172710745247}" destId="{DE200846-FC6A-4D23-BD1F-39D0BED1353A}" srcOrd="0" destOrd="0" parTransId="{FFBAE99E-CFB5-455E-B7A9-C4055228A578}" sibTransId="{B78597D8-4A51-4668-86F3-F878021C136E}"/>
    <dgm:cxn modelId="{A6601BB9-23DF-4C3E-A415-DA9C463D2013}" type="presOf" srcId="{A3E5F153-D623-492E-A3C5-984C3FD9D9F9}" destId="{A46AF07C-33D0-4535-9777-A7A398550AD6}" srcOrd="0" destOrd="0" presId="urn:microsoft.com/office/officeart/2005/8/layout/radial5"/>
    <dgm:cxn modelId="{5DC314C2-3311-49A0-A94A-5D15294A3F81}" type="presOf" srcId="{59787B15-2AEA-4DA6-824D-76B400423B00}" destId="{7805A6C8-B0D7-4C47-98E5-700FF2D479B9}" srcOrd="0" destOrd="0" presId="urn:microsoft.com/office/officeart/2005/8/layout/radial5"/>
    <dgm:cxn modelId="{302E99D0-5752-417F-9998-F53D5E2B47C2}" srcId="{DBCB061A-9D52-4F8C-A6E6-172710745247}" destId="{A62C24E4-0EE3-46CF-9B8A-96DFE3A9333E}" srcOrd="3" destOrd="0" parTransId="{F7F42D93-6E9B-45EF-AF18-12E353367ABA}" sibTransId="{D0F8894A-C99F-44DE-8A98-72358D59A491}"/>
    <dgm:cxn modelId="{84481EE6-F926-4553-AE75-C9FE0FBDB3C3}" type="presOf" srcId="{FFBAE99E-CFB5-455E-B7A9-C4055228A578}" destId="{57ADD85E-05FD-4097-8617-BA0966C4FE93}" srcOrd="1" destOrd="0" presId="urn:microsoft.com/office/officeart/2005/8/layout/radial5"/>
    <dgm:cxn modelId="{F9E530F0-7A1D-465A-8401-8CE17403074A}" type="presOf" srcId="{FF0DA2EE-4B1C-4174-A709-7DFE2ECFD5B6}" destId="{B1E92233-58EF-44F5-874E-AC3020040495}" srcOrd="0" destOrd="0" presId="urn:microsoft.com/office/officeart/2005/8/layout/radial5"/>
    <dgm:cxn modelId="{250198F3-92D4-4D3A-B99D-A60CBBF981E2}" type="presOf" srcId="{FF0DA2EE-4B1C-4174-A709-7DFE2ECFD5B6}" destId="{1A7EA866-C446-4B71-BC16-39AE760A8BE8}" srcOrd="1" destOrd="0" presId="urn:microsoft.com/office/officeart/2005/8/layout/radial5"/>
    <dgm:cxn modelId="{70BA66B2-DBCA-4CE3-8546-082080F564F6}" type="presParOf" srcId="{F1DD8188-E99E-4DC1-894E-8BD51EB1C881}" destId="{1B218005-83BA-41BE-863C-2FE620EFB37A}" srcOrd="0" destOrd="0" presId="urn:microsoft.com/office/officeart/2005/8/layout/radial5"/>
    <dgm:cxn modelId="{4E74EEAE-996E-43F9-A4AD-5C7310F80A23}" type="presParOf" srcId="{F1DD8188-E99E-4DC1-894E-8BD51EB1C881}" destId="{28EA9675-DB10-45D5-A04C-A2F11D526C37}" srcOrd="1" destOrd="0" presId="urn:microsoft.com/office/officeart/2005/8/layout/radial5"/>
    <dgm:cxn modelId="{5E6FA386-CE69-4972-9DBA-1FEA4FF9493E}" type="presParOf" srcId="{28EA9675-DB10-45D5-A04C-A2F11D526C37}" destId="{57ADD85E-05FD-4097-8617-BA0966C4FE93}" srcOrd="0" destOrd="0" presId="urn:microsoft.com/office/officeart/2005/8/layout/radial5"/>
    <dgm:cxn modelId="{8DB6A56E-6BA8-454E-B84A-34E4A5E2B9FD}" type="presParOf" srcId="{F1DD8188-E99E-4DC1-894E-8BD51EB1C881}" destId="{EE2AEFA5-E7B7-4472-8F3D-2EAC55CC2F52}" srcOrd="2" destOrd="0" presId="urn:microsoft.com/office/officeart/2005/8/layout/radial5"/>
    <dgm:cxn modelId="{46926CD1-193E-4BB6-AA1F-B202BE536BC9}" type="presParOf" srcId="{F1DD8188-E99E-4DC1-894E-8BD51EB1C881}" destId="{D2A83705-B8F4-4443-895F-4E5CDCA6ADD9}" srcOrd="3" destOrd="0" presId="urn:microsoft.com/office/officeart/2005/8/layout/radial5"/>
    <dgm:cxn modelId="{07082305-2F60-42B5-A6E8-6AE598D2E69B}" type="presParOf" srcId="{D2A83705-B8F4-4443-895F-4E5CDCA6ADD9}" destId="{85B4640C-6CD8-4D28-9AF3-B9C2AD80112B}" srcOrd="0" destOrd="0" presId="urn:microsoft.com/office/officeart/2005/8/layout/radial5"/>
    <dgm:cxn modelId="{249CB92B-DD7A-4C6A-BC56-7E496387A566}" type="presParOf" srcId="{F1DD8188-E99E-4DC1-894E-8BD51EB1C881}" destId="{A46AF07C-33D0-4535-9777-A7A398550AD6}" srcOrd="4" destOrd="0" presId="urn:microsoft.com/office/officeart/2005/8/layout/radial5"/>
    <dgm:cxn modelId="{432CEC8F-7658-45E0-8F1C-CD248B22DA52}" type="presParOf" srcId="{F1DD8188-E99E-4DC1-894E-8BD51EB1C881}" destId="{2D94A48A-96B6-4EE7-9A0A-DE591BA63638}" srcOrd="5" destOrd="0" presId="urn:microsoft.com/office/officeart/2005/8/layout/radial5"/>
    <dgm:cxn modelId="{D84FA2DA-DCB9-465E-971A-3BD1AEE39432}" type="presParOf" srcId="{2D94A48A-96B6-4EE7-9A0A-DE591BA63638}" destId="{744C92AE-02A6-49EB-9FF3-A92022B9DDF4}" srcOrd="0" destOrd="0" presId="urn:microsoft.com/office/officeart/2005/8/layout/radial5"/>
    <dgm:cxn modelId="{67D8CE2D-32B9-4641-8767-6E0FC5BCA6F4}" type="presParOf" srcId="{F1DD8188-E99E-4DC1-894E-8BD51EB1C881}" destId="{7805A6C8-B0D7-4C47-98E5-700FF2D479B9}" srcOrd="6" destOrd="0" presId="urn:microsoft.com/office/officeart/2005/8/layout/radial5"/>
    <dgm:cxn modelId="{37C4C8B0-84CC-458F-A775-E5B3187E03E3}" type="presParOf" srcId="{F1DD8188-E99E-4DC1-894E-8BD51EB1C881}" destId="{2C520EDD-5685-44AA-9A2C-F9CC4A8AD199}" srcOrd="7" destOrd="0" presId="urn:microsoft.com/office/officeart/2005/8/layout/radial5"/>
    <dgm:cxn modelId="{7FDDC6EE-1FD4-40B3-9F27-E5D5207DC4D7}" type="presParOf" srcId="{2C520EDD-5685-44AA-9A2C-F9CC4A8AD199}" destId="{BE096F88-8C8E-4556-B23E-7B233087582B}" srcOrd="0" destOrd="0" presId="urn:microsoft.com/office/officeart/2005/8/layout/radial5"/>
    <dgm:cxn modelId="{CA32C27B-33CD-4E2A-BF17-6F5770FC287F}" type="presParOf" srcId="{F1DD8188-E99E-4DC1-894E-8BD51EB1C881}" destId="{522434B7-B363-48DD-A229-ED73B15A2F1F}" srcOrd="8" destOrd="0" presId="urn:microsoft.com/office/officeart/2005/8/layout/radial5"/>
    <dgm:cxn modelId="{0345D8C3-9FFC-43C1-951D-F23F78D3D62F}" type="presParOf" srcId="{F1DD8188-E99E-4DC1-894E-8BD51EB1C881}" destId="{B1E92233-58EF-44F5-874E-AC3020040495}" srcOrd="9" destOrd="0" presId="urn:microsoft.com/office/officeart/2005/8/layout/radial5"/>
    <dgm:cxn modelId="{C2C6ACEF-F48F-4E32-BA01-1D5E59E35D59}" type="presParOf" srcId="{B1E92233-58EF-44F5-874E-AC3020040495}" destId="{1A7EA866-C446-4B71-BC16-39AE760A8BE8}" srcOrd="0" destOrd="0" presId="urn:microsoft.com/office/officeart/2005/8/layout/radial5"/>
    <dgm:cxn modelId="{36BC49A6-5F56-4C97-BCE4-B53FDEEC2D78}" type="presParOf" srcId="{F1DD8188-E99E-4DC1-894E-8BD51EB1C881}" destId="{B0AC7A50-3130-455A-883C-A51FF0257E65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7A9FA0-C7AD-4D14-82A3-02D91C006504}" type="doc">
      <dgm:prSet loTypeId="urn:microsoft.com/office/officeart/2005/8/layout/radial5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ECF35E4-4976-445D-9179-E4090ECF930F}">
      <dgm:prSet phldrT="[Tekst]"/>
      <dgm:spPr/>
      <dgm:t>
        <a:bodyPr/>
        <a:lstStyle/>
        <a:p>
          <a:r>
            <a:rPr lang="pl-PL" dirty="0"/>
            <a:t>Jawność </a:t>
          </a:r>
        </a:p>
      </dgm:t>
    </dgm:pt>
    <dgm:pt modelId="{5AD3BFB2-CB3C-4D96-A58A-6EBC759B916D}" type="parTrans" cxnId="{71325B64-58C5-4383-9162-C0E5AB62A093}">
      <dgm:prSet/>
      <dgm:spPr/>
      <dgm:t>
        <a:bodyPr/>
        <a:lstStyle/>
        <a:p>
          <a:endParaRPr lang="pl-PL"/>
        </a:p>
      </dgm:t>
    </dgm:pt>
    <dgm:pt modelId="{8B42E4AA-0A14-4698-B1F2-13C2EFA25637}" type="sibTrans" cxnId="{71325B64-58C5-4383-9162-C0E5AB62A093}">
      <dgm:prSet/>
      <dgm:spPr/>
      <dgm:t>
        <a:bodyPr/>
        <a:lstStyle/>
        <a:p>
          <a:endParaRPr lang="pl-PL"/>
        </a:p>
      </dgm:t>
    </dgm:pt>
    <dgm:pt modelId="{2888693C-2F35-4CA6-BD7A-1725C8D33055}">
      <dgm:prSet phldrT="[Tekst]"/>
      <dgm:spPr/>
      <dgm:t>
        <a:bodyPr/>
        <a:lstStyle/>
        <a:p>
          <a:r>
            <a:rPr lang="pl-PL" dirty="0"/>
            <a:t>Transparentność </a:t>
          </a:r>
        </a:p>
      </dgm:t>
    </dgm:pt>
    <dgm:pt modelId="{FD5AB5AD-6C85-4F73-88E1-21ECF40FD352}" type="parTrans" cxnId="{F2480421-8C14-4063-A0F4-4D006110D3AA}">
      <dgm:prSet/>
      <dgm:spPr/>
      <dgm:t>
        <a:bodyPr/>
        <a:lstStyle/>
        <a:p>
          <a:endParaRPr lang="pl-PL"/>
        </a:p>
      </dgm:t>
    </dgm:pt>
    <dgm:pt modelId="{1E69A802-62F4-4669-A948-C39082918B62}" type="sibTrans" cxnId="{F2480421-8C14-4063-A0F4-4D006110D3AA}">
      <dgm:prSet/>
      <dgm:spPr/>
      <dgm:t>
        <a:bodyPr/>
        <a:lstStyle/>
        <a:p>
          <a:endParaRPr lang="pl-PL"/>
        </a:p>
      </dgm:t>
    </dgm:pt>
    <dgm:pt modelId="{B0AD08EB-43F4-41F8-8E35-8A9085DA56EB}">
      <dgm:prSet phldrT="[Tekst]"/>
      <dgm:spPr/>
      <dgm:t>
        <a:bodyPr/>
        <a:lstStyle/>
        <a:p>
          <a:r>
            <a:rPr lang="pl-PL" dirty="0"/>
            <a:t>Otwartość </a:t>
          </a:r>
        </a:p>
      </dgm:t>
    </dgm:pt>
    <dgm:pt modelId="{13361AC0-E69B-4F8E-BBF1-C1B170CA0996}" type="parTrans" cxnId="{2D8F4965-B4DB-4AA5-8917-28D1FE318C5C}">
      <dgm:prSet/>
      <dgm:spPr/>
      <dgm:t>
        <a:bodyPr/>
        <a:lstStyle/>
        <a:p>
          <a:endParaRPr lang="pl-PL"/>
        </a:p>
      </dgm:t>
    </dgm:pt>
    <dgm:pt modelId="{F5DBC634-09AE-447F-8491-530181D32C59}" type="sibTrans" cxnId="{2D8F4965-B4DB-4AA5-8917-28D1FE318C5C}">
      <dgm:prSet/>
      <dgm:spPr/>
      <dgm:t>
        <a:bodyPr/>
        <a:lstStyle/>
        <a:p>
          <a:endParaRPr lang="pl-PL"/>
        </a:p>
      </dgm:t>
    </dgm:pt>
    <dgm:pt modelId="{632872F8-E708-47D6-9D11-44168E5F9182}">
      <dgm:prSet phldrT="[Tekst]"/>
      <dgm:spPr/>
      <dgm:t>
        <a:bodyPr/>
        <a:lstStyle/>
        <a:p>
          <a:r>
            <a:rPr lang="pl-PL" dirty="0"/>
            <a:t>przejrzystość</a:t>
          </a:r>
        </a:p>
      </dgm:t>
    </dgm:pt>
    <dgm:pt modelId="{8E797C8C-429F-4235-90F6-F4820E6064EF}" type="parTrans" cxnId="{E4FF9E9A-2C7B-4191-8876-7789E50FDA71}">
      <dgm:prSet/>
      <dgm:spPr/>
      <dgm:t>
        <a:bodyPr/>
        <a:lstStyle/>
        <a:p>
          <a:endParaRPr lang="pl-PL"/>
        </a:p>
      </dgm:t>
    </dgm:pt>
    <dgm:pt modelId="{0EAB3021-738A-4410-B764-CDB4B70FB192}" type="sibTrans" cxnId="{E4FF9E9A-2C7B-4191-8876-7789E50FDA71}">
      <dgm:prSet/>
      <dgm:spPr/>
      <dgm:t>
        <a:bodyPr/>
        <a:lstStyle/>
        <a:p>
          <a:endParaRPr lang="pl-PL"/>
        </a:p>
      </dgm:t>
    </dgm:pt>
    <dgm:pt modelId="{3AE9666E-68FA-4EF1-A52E-81A86CF3BE3E}">
      <dgm:prSet phldrT="[Tekst]"/>
      <dgm:spPr/>
      <dgm:t>
        <a:bodyPr/>
        <a:lstStyle/>
        <a:p>
          <a:r>
            <a:rPr lang="pl-PL" dirty="0"/>
            <a:t>bezpośredniość</a:t>
          </a:r>
        </a:p>
      </dgm:t>
    </dgm:pt>
    <dgm:pt modelId="{575FA56C-D829-40B4-ACE8-525018FBC822}" type="parTrans" cxnId="{C6304AD7-9CE5-4A3E-9FDE-0E37A9537642}">
      <dgm:prSet/>
      <dgm:spPr/>
      <dgm:t>
        <a:bodyPr/>
        <a:lstStyle/>
        <a:p>
          <a:endParaRPr lang="pl-PL"/>
        </a:p>
      </dgm:t>
    </dgm:pt>
    <dgm:pt modelId="{33566494-6E53-471E-9C40-53BCF6803928}" type="sibTrans" cxnId="{C6304AD7-9CE5-4A3E-9FDE-0E37A9537642}">
      <dgm:prSet/>
      <dgm:spPr/>
      <dgm:t>
        <a:bodyPr/>
        <a:lstStyle/>
        <a:p>
          <a:endParaRPr lang="pl-PL"/>
        </a:p>
      </dgm:t>
    </dgm:pt>
    <dgm:pt modelId="{45E3DB9F-9CA0-49AD-B3E0-20CBEBE2E29F}" type="pres">
      <dgm:prSet presAssocID="{747A9FA0-C7AD-4D14-82A3-02D91C00650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1895FCA-1A8D-4A5E-9A64-BEC061C84DBD}" type="pres">
      <dgm:prSet presAssocID="{4ECF35E4-4976-445D-9179-E4090ECF930F}" presName="centerShape" presStyleLbl="node0" presStyleIdx="0" presStyleCnt="1"/>
      <dgm:spPr/>
    </dgm:pt>
    <dgm:pt modelId="{F494A73D-E87F-433B-9550-A1C872C5FA87}" type="pres">
      <dgm:prSet presAssocID="{FD5AB5AD-6C85-4F73-88E1-21ECF40FD352}" presName="parTrans" presStyleLbl="sibTrans2D1" presStyleIdx="0" presStyleCnt="4" custLinFactY="191712" custLinFactNeighborX="0" custLinFactNeighborY="200000"/>
      <dgm:spPr/>
    </dgm:pt>
    <dgm:pt modelId="{8BC96C8B-CBD2-4103-AFE9-455E6267D950}" type="pres">
      <dgm:prSet presAssocID="{FD5AB5AD-6C85-4F73-88E1-21ECF40FD352}" presName="connectorText" presStyleLbl="sibTrans2D1" presStyleIdx="0" presStyleCnt="4"/>
      <dgm:spPr/>
    </dgm:pt>
    <dgm:pt modelId="{41B81C63-8946-4BCF-82B4-1CDB71610235}" type="pres">
      <dgm:prSet presAssocID="{2888693C-2F35-4CA6-BD7A-1725C8D33055}" presName="node" presStyleLbl="node1" presStyleIdx="0" presStyleCnt="4">
        <dgm:presLayoutVars>
          <dgm:bulletEnabled val="1"/>
        </dgm:presLayoutVars>
      </dgm:prSet>
      <dgm:spPr/>
    </dgm:pt>
    <dgm:pt modelId="{D0318596-2B15-4678-A83D-F6F47474EABD}" type="pres">
      <dgm:prSet presAssocID="{13361AC0-E69B-4F8E-BBF1-C1B170CA0996}" presName="parTrans" presStyleLbl="sibTrans2D1" presStyleIdx="1" presStyleCnt="4" custAng="10800000"/>
      <dgm:spPr/>
    </dgm:pt>
    <dgm:pt modelId="{FCF65E19-5385-4758-8F68-FF05C4381508}" type="pres">
      <dgm:prSet presAssocID="{13361AC0-E69B-4F8E-BBF1-C1B170CA0996}" presName="connectorText" presStyleLbl="sibTrans2D1" presStyleIdx="1" presStyleCnt="4"/>
      <dgm:spPr/>
    </dgm:pt>
    <dgm:pt modelId="{5D0A2499-B4F9-483F-97A3-423AD4F675F7}" type="pres">
      <dgm:prSet presAssocID="{B0AD08EB-43F4-41F8-8E35-8A9085DA56EB}" presName="node" presStyleLbl="node1" presStyleIdx="1" presStyleCnt="4">
        <dgm:presLayoutVars>
          <dgm:bulletEnabled val="1"/>
        </dgm:presLayoutVars>
      </dgm:prSet>
      <dgm:spPr/>
    </dgm:pt>
    <dgm:pt modelId="{0228A995-2DB4-4D80-873A-4770EA444DC2}" type="pres">
      <dgm:prSet presAssocID="{8E797C8C-429F-4235-90F6-F4820E6064EF}" presName="parTrans" presStyleLbl="sibTrans2D1" presStyleIdx="2" presStyleCnt="4" custLinFactY="-197146" custLinFactNeighborY="-200000"/>
      <dgm:spPr/>
    </dgm:pt>
    <dgm:pt modelId="{1A97E344-C651-45F2-91F5-051B21368179}" type="pres">
      <dgm:prSet presAssocID="{8E797C8C-429F-4235-90F6-F4820E6064EF}" presName="connectorText" presStyleLbl="sibTrans2D1" presStyleIdx="2" presStyleCnt="4"/>
      <dgm:spPr/>
    </dgm:pt>
    <dgm:pt modelId="{63D5CA71-A050-4022-81F2-A2E1E3A2E815}" type="pres">
      <dgm:prSet presAssocID="{632872F8-E708-47D6-9D11-44168E5F9182}" presName="node" presStyleLbl="node1" presStyleIdx="2" presStyleCnt="4">
        <dgm:presLayoutVars>
          <dgm:bulletEnabled val="1"/>
        </dgm:presLayoutVars>
      </dgm:prSet>
      <dgm:spPr/>
    </dgm:pt>
    <dgm:pt modelId="{BEB29FE2-E022-44A2-B9EF-AFE556E4BAEC}" type="pres">
      <dgm:prSet presAssocID="{575FA56C-D829-40B4-ACE8-525018FBC822}" presName="parTrans" presStyleLbl="sibTrans2D1" presStyleIdx="3" presStyleCnt="4" custAng="10800000"/>
      <dgm:spPr/>
    </dgm:pt>
    <dgm:pt modelId="{F4060CB1-CAD2-405B-B8DF-8C0602E27AD7}" type="pres">
      <dgm:prSet presAssocID="{575FA56C-D829-40B4-ACE8-525018FBC822}" presName="connectorText" presStyleLbl="sibTrans2D1" presStyleIdx="3" presStyleCnt="4"/>
      <dgm:spPr/>
    </dgm:pt>
    <dgm:pt modelId="{2AE6A5D1-DF43-46F7-98F4-81C5B8FF290B}" type="pres">
      <dgm:prSet presAssocID="{3AE9666E-68FA-4EF1-A52E-81A86CF3BE3E}" presName="node" presStyleLbl="node1" presStyleIdx="3" presStyleCnt="4">
        <dgm:presLayoutVars>
          <dgm:bulletEnabled val="1"/>
        </dgm:presLayoutVars>
      </dgm:prSet>
      <dgm:spPr/>
    </dgm:pt>
  </dgm:ptLst>
  <dgm:cxnLst>
    <dgm:cxn modelId="{E1B63F03-BF10-4846-AFA6-6407396777ED}" type="presOf" srcId="{8E797C8C-429F-4235-90F6-F4820E6064EF}" destId="{1A97E344-C651-45F2-91F5-051B21368179}" srcOrd="1" destOrd="0" presId="urn:microsoft.com/office/officeart/2005/8/layout/radial5"/>
    <dgm:cxn modelId="{089C710A-E3DD-4F88-926A-72B2E9CB88FF}" type="presOf" srcId="{FD5AB5AD-6C85-4F73-88E1-21ECF40FD352}" destId="{F494A73D-E87F-433B-9550-A1C872C5FA87}" srcOrd="0" destOrd="0" presId="urn:microsoft.com/office/officeart/2005/8/layout/radial5"/>
    <dgm:cxn modelId="{FEE56B0E-4C5D-4938-A062-58D9B1579E3A}" type="presOf" srcId="{632872F8-E708-47D6-9D11-44168E5F9182}" destId="{63D5CA71-A050-4022-81F2-A2E1E3A2E815}" srcOrd="0" destOrd="0" presId="urn:microsoft.com/office/officeart/2005/8/layout/radial5"/>
    <dgm:cxn modelId="{F2480421-8C14-4063-A0F4-4D006110D3AA}" srcId="{4ECF35E4-4976-445D-9179-E4090ECF930F}" destId="{2888693C-2F35-4CA6-BD7A-1725C8D33055}" srcOrd="0" destOrd="0" parTransId="{FD5AB5AD-6C85-4F73-88E1-21ECF40FD352}" sibTransId="{1E69A802-62F4-4669-A948-C39082918B62}"/>
    <dgm:cxn modelId="{FD19AB3D-7B97-455D-A400-7CA026F80774}" type="presOf" srcId="{575FA56C-D829-40B4-ACE8-525018FBC822}" destId="{F4060CB1-CAD2-405B-B8DF-8C0602E27AD7}" srcOrd="1" destOrd="0" presId="urn:microsoft.com/office/officeart/2005/8/layout/radial5"/>
    <dgm:cxn modelId="{B587FD3E-6674-4D28-B43A-4D0F81BADF58}" type="presOf" srcId="{4ECF35E4-4976-445D-9179-E4090ECF930F}" destId="{D1895FCA-1A8D-4A5E-9A64-BEC061C84DBD}" srcOrd="0" destOrd="0" presId="urn:microsoft.com/office/officeart/2005/8/layout/radial5"/>
    <dgm:cxn modelId="{71325B64-58C5-4383-9162-C0E5AB62A093}" srcId="{747A9FA0-C7AD-4D14-82A3-02D91C006504}" destId="{4ECF35E4-4976-445D-9179-E4090ECF930F}" srcOrd="0" destOrd="0" parTransId="{5AD3BFB2-CB3C-4D96-A58A-6EBC759B916D}" sibTransId="{8B42E4AA-0A14-4698-B1F2-13C2EFA25637}"/>
    <dgm:cxn modelId="{2D8F4965-B4DB-4AA5-8917-28D1FE318C5C}" srcId="{4ECF35E4-4976-445D-9179-E4090ECF930F}" destId="{B0AD08EB-43F4-41F8-8E35-8A9085DA56EB}" srcOrd="1" destOrd="0" parTransId="{13361AC0-E69B-4F8E-BBF1-C1B170CA0996}" sibTransId="{F5DBC634-09AE-447F-8491-530181D32C59}"/>
    <dgm:cxn modelId="{EB7DD56E-12AB-4125-A23D-371FA33EFEB6}" type="presOf" srcId="{8E797C8C-429F-4235-90F6-F4820E6064EF}" destId="{0228A995-2DB4-4D80-873A-4770EA444DC2}" srcOrd="0" destOrd="0" presId="urn:microsoft.com/office/officeart/2005/8/layout/radial5"/>
    <dgm:cxn modelId="{4CFDBE51-077B-40CC-B706-8EE8BFE75BAC}" type="presOf" srcId="{3AE9666E-68FA-4EF1-A52E-81A86CF3BE3E}" destId="{2AE6A5D1-DF43-46F7-98F4-81C5B8FF290B}" srcOrd="0" destOrd="0" presId="urn:microsoft.com/office/officeart/2005/8/layout/radial5"/>
    <dgm:cxn modelId="{4EB56579-3889-4C44-9624-65CEA1686F6D}" type="presOf" srcId="{FD5AB5AD-6C85-4F73-88E1-21ECF40FD352}" destId="{8BC96C8B-CBD2-4103-AFE9-455E6267D950}" srcOrd="1" destOrd="0" presId="urn:microsoft.com/office/officeart/2005/8/layout/radial5"/>
    <dgm:cxn modelId="{E4FF9E9A-2C7B-4191-8876-7789E50FDA71}" srcId="{4ECF35E4-4976-445D-9179-E4090ECF930F}" destId="{632872F8-E708-47D6-9D11-44168E5F9182}" srcOrd="2" destOrd="0" parTransId="{8E797C8C-429F-4235-90F6-F4820E6064EF}" sibTransId="{0EAB3021-738A-4410-B764-CDB4B70FB192}"/>
    <dgm:cxn modelId="{9714FDB0-5E21-49B3-A69F-58957670684C}" type="presOf" srcId="{575FA56C-D829-40B4-ACE8-525018FBC822}" destId="{BEB29FE2-E022-44A2-B9EF-AFE556E4BAEC}" srcOrd="0" destOrd="0" presId="urn:microsoft.com/office/officeart/2005/8/layout/radial5"/>
    <dgm:cxn modelId="{4DF7A2B2-12BB-45BA-A6EC-0BEDEB888FBE}" type="presOf" srcId="{13361AC0-E69B-4F8E-BBF1-C1B170CA0996}" destId="{D0318596-2B15-4678-A83D-F6F47474EABD}" srcOrd="0" destOrd="0" presId="urn:microsoft.com/office/officeart/2005/8/layout/radial5"/>
    <dgm:cxn modelId="{E76592C4-5642-4A41-BEB8-CE2735F921AE}" type="presOf" srcId="{2888693C-2F35-4CA6-BD7A-1725C8D33055}" destId="{41B81C63-8946-4BCF-82B4-1CDB71610235}" srcOrd="0" destOrd="0" presId="urn:microsoft.com/office/officeart/2005/8/layout/radial5"/>
    <dgm:cxn modelId="{75F3F0D0-518B-46FA-8988-2C62FEB3CBFA}" type="presOf" srcId="{13361AC0-E69B-4F8E-BBF1-C1B170CA0996}" destId="{FCF65E19-5385-4758-8F68-FF05C4381508}" srcOrd="1" destOrd="0" presId="urn:microsoft.com/office/officeart/2005/8/layout/radial5"/>
    <dgm:cxn modelId="{C6304AD7-9CE5-4A3E-9FDE-0E37A9537642}" srcId="{4ECF35E4-4976-445D-9179-E4090ECF930F}" destId="{3AE9666E-68FA-4EF1-A52E-81A86CF3BE3E}" srcOrd="3" destOrd="0" parTransId="{575FA56C-D829-40B4-ACE8-525018FBC822}" sibTransId="{33566494-6E53-471E-9C40-53BCF6803928}"/>
    <dgm:cxn modelId="{38D2F2EB-1FD6-4EB7-8907-8F68539B8682}" type="presOf" srcId="{747A9FA0-C7AD-4D14-82A3-02D91C006504}" destId="{45E3DB9F-9CA0-49AD-B3E0-20CBEBE2E29F}" srcOrd="0" destOrd="0" presId="urn:microsoft.com/office/officeart/2005/8/layout/radial5"/>
    <dgm:cxn modelId="{1B1D51FE-60BF-4FF8-815E-BF79CEF26CAF}" type="presOf" srcId="{B0AD08EB-43F4-41F8-8E35-8A9085DA56EB}" destId="{5D0A2499-B4F9-483F-97A3-423AD4F675F7}" srcOrd="0" destOrd="0" presId="urn:microsoft.com/office/officeart/2005/8/layout/radial5"/>
    <dgm:cxn modelId="{C18F9B3D-C1C1-43FE-BCC7-6BC8A2FF4E15}" type="presParOf" srcId="{45E3DB9F-9CA0-49AD-B3E0-20CBEBE2E29F}" destId="{D1895FCA-1A8D-4A5E-9A64-BEC061C84DBD}" srcOrd="0" destOrd="0" presId="urn:microsoft.com/office/officeart/2005/8/layout/radial5"/>
    <dgm:cxn modelId="{A979495A-D5EB-4091-84B1-B404DB363EF1}" type="presParOf" srcId="{45E3DB9F-9CA0-49AD-B3E0-20CBEBE2E29F}" destId="{F494A73D-E87F-433B-9550-A1C872C5FA87}" srcOrd="1" destOrd="0" presId="urn:microsoft.com/office/officeart/2005/8/layout/radial5"/>
    <dgm:cxn modelId="{0BF3A3EE-2008-4136-9238-A7A6FD72D34D}" type="presParOf" srcId="{F494A73D-E87F-433B-9550-A1C872C5FA87}" destId="{8BC96C8B-CBD2-4103-AFE9-455E6267D950}" srcOrd="0" destOrd="0" presId="urn:microsoft.com/office/officeart/2005/8/layout/radial5"/>
    <dgm:cxn modelId="{896416AF-A984-49CC-AA95-1E105A733E25}" type="presParOf" srcId="{45E3DB9F-9CA0-49AD-B3E0-20CBEBE2E29F}" destId="{41B81C63-8946-4BCF-82B4-1CDB71610235}" srcOrd="2" destOrd="0" presId="urn:microsoft.com/office/officeart/2005/8/layout/radial5"/>
    <dgm:cxn modelId="{09C5BC4A-DA62-45C6-A489-5413905C65DD}" type="presParOf" srcId="{45E3DB9F-9CA0-49AD-B3E0-20CBEBE2E29F}" destId="{D0318596-2B15-4678-A83D-F6F47474EABD}" srcOrd="3" destOrd="0" presId="urn:microsoft.com/office/officeart/2005/8/layout/radial5"/>
    <dgm:cxn modelId="{92904C1A-A455-4267-98C1-2B2FE50A31C8}" type="presParOf" srcId="{D0318596-2B15-4678-A83D-F6F47474EABD}" destId="{FCF65E19-5385-4758-8F68-FF05C4381508}" srcOrd="0" destOrd="0" presId="urn:microsoft.com/office/officeart/2005/8/layout/radial5"/>
    <dgm:cxn modelId="{7C659CB4-CA55-43A6-B289-9C53DE69F7C9}" type="presParOf" srcId="{45E3DB9F-9CA0-49AD-B3E0-20CBEBE2E29F}" destId="{5D0A2499-B4F9-483F-97A3-423AD4F675F7}" srcOrd="4" destOrd="0" presId="urn:microsoft.com/office/officeart/2005/8/layout/radial5"/>
    <dgm:cxn modelId="{C72E88A0-25EC-45D9-99D6-4E3EFEFD503A}" type="presParOf" srcId="{45E3DB9F-9CA0-49AD-B3E0-20CBEBE2E29F}" destId="{0228A995-2DB4-4D80-873A-4770EA444DC2}" srcOrd="5" destOrd="0" presId="urn:microsoft.com/office/officeart/2005/8/layout/radial5"/>
    <dgm:cxn modelId="{9DAE69AE-CB89-4A26-A516-9DB05EB2E238}" type="presParOf" srcId="{0228A995-2DB4-4D80-873A-4770EA444DC2}" destId="{1A97E344-C651-45F2-91F5-051B21368179}" srcOrd="0" destOrd="0" presId="urn:microsoft.com/office/officeart/2005/8/layout/radial5"/>
    <dgm:cxn modelId="{EE3B822E-6025-489B-B1A0-A0B05AF96E05}" type="presParOf" srcId="{45E3DB9F-9CA0-49AD-B3E0-20CBEBE2E29F}" destId="{63D5CA71-A050-4022-81F2-A2E1E3A2E815}" srcOrd="6" destOrd="0" presId="urn:microsoft.com/office/officeart/2005/8/layout/radial5"/>
    <dgm:cxn modelId="{04449CCE-0F57-4B33-84DD-099D4FEC8F39}" type="presParOf" srcId="{45E3DB9F-9CA0-49AD-B3E0-20CBEBE2E29F}" destId="{BEB29FE2-E022-44A2-B9EF-AFE556E4BAEC}" srcOrd="7" destOrd="0" presId="urn:microsoft.com/office/officeart/2005/8/layout/radial5"/>
    <dgm:cxn modelId="{7350F7AA-F060-4506-B83E-C954B99F1966}" type="presParOf" srcId="{BEB29FE2-E022-44A2-B9EF-AFE556E4BAEC}" destId="{F4060CB1-CAD2-405B-B8DF-8C0602E27AD7}" srcOrd="0" destOrd="0" presId="urn:microsoft.com/office/officeart/2005/8/layout/radial5"/>
    <dgm:cxn modelId="{869D6D60-86BC-46F7-B11B-1A1BB9189C55}" type="presParOf" srcId="{45E3DB9F-9CA0-49AD-B3E0-20CBEBE2E29F}" destId="{2AE6A5D1-DF43-46F7-98F4-81C5B8FF290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01A8E3-CEC7-4F4C-AC99-6E0ECC5F7169}" type="doc">
      <dgm:prSet loTypeId="urn:microsoft.com/office/officeart/2005/8/layout/radial4" loCatId="relationship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3D4529EB-45F2-432A-BB34-91D8FEA11A0B}">
      <dgm:prSet phldrT="[Tekst]"/>
      <dgm:spPr/>
      <dgm:t>
        <a:bodyPr/>
        <a:lstStyle/>
        <a:p>
          <a:r>
            <a:rPr lang="pl-PL" dirty="0"/>
            <a:t>Jawność</a:t>
          </a:r>
        </a:p>
      </dgm:t>
    </dgm:pt>
    <dgm:pt modelId="{649C248C-9323-46C5-93BC-D975B8B51440}" type="parTrans" cxnId="{9BBD32EB-13A9-4733-A30D-758E7DAF95F1}">
      <dgm:prSet/>
      <dgm:spPr/>
      <dgm:t>
        <a:bodyPr/>
        <a:lstStyle/>
        <a:p>
          <a:endParaRPr lang="pl-PL"/>
        </a:p>
      </dgm:t>
    </dgm:pt>
    <dgm:pt modelId="{64AE0C93-2771-4449-9152-31CDDC2417DF}" type="sibTrans" cxnId="{9BBD32EB-13A9-4733-A30D-758E7DAF95F1}">
      <dgm:prSet/>
      <dgm:spPr/>
      <dgm:t>
        <a:bodyPr/>
        <a:lstStyle/>
        <a:p>
          <a:endParaRPr lang="pl-PL"/>
        </a:p>
      </dgm:t>
    </dgm:pt>
    <dgm:pt modelId="{C9DB50B8-376F-47C4-8C74-E9985E9E31B2}">
      <dgm:prSet phldrT="[Tekst]"/>
      <dgm:spPr/>
      <dgm:t>
        <a:bodyPr/>
        <a:lstStyle/>
        <a:p>
          <a:r>
            <a:rPr lang="pl-PL" dirty="0"/>
            <a:t>jawność jest częścią nowego sposobu myślenia, należy do nowej formacji społeczno-polityczno-ekonomicznej, z którą wiąże się udział nowych uczestników w życiu administracyjno- politycznym</a:t>
          </a:r>
        </a:p>
      </dgm:t>
    </dgm:pt>
    <dgm:pt modelId="{CE2B25BD-13AB-4D2D-9BE6-0B04B1501405}" type="parTrans" cxnId="{501F88AC-4C80-414D-B095-B12D8CC7D845}">
      <dgm:prSet/>
      <dgm:spPr/>
      <dgm:t>
        <a:bodyPr/>
        <a:lstStyle/>
        <a:p>
          <a:endParaRPr lang="pl-PL"/>
        </a:p>
      </dgm:t>
    </dgm:pt>
    <dgm:pt modelId="{406F6D4E-AF3F-4F9A-8FA6-49C85C9ECF33}" type="sibTrans" cxnId="{501F88AC-4C80-414D-B095-B12D8CC7D845}">
      <dgm:prSet/>
      <dgm:spPr/>
      <dgm:t>
        <a:bodyPr/>
        <a:lstStyle/>
        <a:p>
          <a:endParaRPr lang="pl-PL"/>
        </a:p>
      </dgm:t>
    </dgm:pt>
    <dgm:pt modelId="{7E3C2F5C-81C2-41E0-AB1E-341044A310CE}">
      <dgm:prSet phldrT="[Tekst]"/>
      <dgm:spPr/>
      <dgm:t>
        <a:bodyPr/>
        <a:lstStyle/>
        <a:p>
          <a:r>
            <a:rPr lang="pl-PL" dirty="0"/>
            <a:t>za naturalne środowisko jawności uznaje się sferę administracji, polityki, tajemnicę i informację za elementy gry politycznej</a:t>
          </a:r>
        </a:p>
      </dgm:t>
    </dgm:pt>
    <dgm:pt modelId="{B69DC5F5-5719-49C5-99E8-994D21AE29E4}" type="parTrans" cxnId="{59DAB218-D941-4A8A-AB85-7132C76FBB45}">
      <dgm:prSet/>
      <dgm:spPr/>
      <dgm:t>
        <a:bodyPr/>
        <a:lstStyle/>
        <a:p>
          <a:endParaRPr lang="pl-PL"/>
        </a:p>
      </dgm:t>
    </dgm:pt>
    <dgm:pt modelId="{EA67CA48-2410-4581-ACD0-F4F7DAA6BA65}" type="sibTrans" cxnId="{59DAB218-D941-4A8A-AB85-7132C76FBB45}">
      <dgm:prSet/>
      <dgm:spPr/>
      <dgm:t>
        <a:bodyPr/>
        <a:lstStyle/>
        <a:p>
          <a:endParaRPr lang="pl-PL"/>
        </a:p>
      </dgm:t>
    </dgm:pt>
    <dgm:pt modelId="{2C4B7328-699C-4F42-A879-753E119F3821}">
      <dgm:prSet phldrT="[Tekst]"/>
      <dgm:spPr/>
      <dgm:t>
        <a:bodyPr/>
        <a:lstStyle/>
        <a:p>
          <a:r>
            <a:rPr lang="pl-PL" dirty="0"/>
            <a:t>narzędzie kontroli polityków i bieżącego nadzoru nad stanem publicznych (czyli każdego z obywateli) interesów kontroli polityków i bieżącego nadzoru nad stanem publicznych (czyli każdego z obywateli) interesów</a:t>
          </a:r>
        </a:p>
      </dgm:t>
    </dgm:pt>
    <dgm:pt modelId="{4751D6EE-2862-42D9-963B-60E7A70C1ABA}" type="parTrans" cxnId="{B7681FEB-B510-463D-BCB6-240B532BCE2D}">
      <dgm:prSet/>
      <dgm:spPr/>
      <dgm:t>
        <a:bodyPr/>
        <a:lstStyle/>
        <a:p>
          <a:endParaRPr lang="pl-PL"/>
        </a:p>
      </dgm:t>
    </dgm:pt>
    <dgm:pt modelId="{C5BC2BBC-5A2D-484B-B603-6456D06D7B96}" type="sibTrans" cxnId="{B7681FEB-B510-463D-BCB6-240B532BCE2D}">
      <dgm:prSet/>
      <dgm:spPr/>
      <dgm:t>
        <a:bodyPr/>
        <a:lstStyle/>
        <a:p>
          <a:endParaRPr lang="pl-PL"/>
        </a:p>
      </dgm:t>
    </dgm:pt>
    <dgm:pt modelId="{00235E2D-E015-4A3E-8252-5985B74888F6}" type="pres">
      <dgm:prSet presAssocID="{8701A8E3-CEC7-4F4C-AC99-6E0ECC5F716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4E9D74D-53D9-4D30-9705-30D8729E6359}" type="pres">
      <dgm:prSet presAssocID="{3D4529EB-45F2-432A-BB34-91D8FEA11A0B}" presName="centerShape" presStyleLbl="node0" presStyleIdx="0" presStyleCnt="1"/>
      <dgm:spPr/>
    </dgm:pt>
    <dgm:pt modelId="{2DE98B5E-F599-4830-9B46-DE84F688DC56}" type="pres">
      <dgm:prSet presAssocID="{CE2B25BD-13AB-4D2D-9BE6-0B04B1501405}" presName="parTrans" presStyleLbl="bgSibTrans2D1" presStyleIdx="0" presStyleCnt="3"/>
      <dgm:spPr/>
    </dgm:pt>
    <dgm:pt modelId="{C2EC351E-4B6D-4028-A987-BF0862796495}" type="pres">
      <dgm:prSet presAssocID="{C9DB50B8-376F-47C4-8C74-E9985E9E31B2}" presName="node" presStyleLbl="node1" presStyleIdx="0" presStyleCnt="3">
        <dgm:presLayoutVars>
          <dgm:bulletEnabled val="1"/>
        </dgm:presLayoutVars>
      </dgm:prSet>
      <dgm:spPr/>
    </dgm:pt>
    <dgm:pt modelId="{8C3BE8BB-6323-48F9-A1BF-F9203F6531D8}" type="pres">
      <dgm:prSet presAssocID="{B69DC5F5-5719-49C5-99E8-994D21AE29E4}" presName="parTrans" presStyleLbl="bgSibTrans2D1" presStyleIdx="1" presStyleCnt="3"/>
      <dgm:spPr/>
    </dgm:pt>
    <dgm:pt modelId="{BBFBFA79-9F03-4730-B285-12194078D730}" type="pres">
      <dgm:prSet presAssocID="{7E3C2F5C-81C2-41E0-AB1E-341044A310CE}" presName="node" presStyleLbl="node1" presStyleIdx="1" presStyleCnt="3">
        <dgm:presLayoutVars>
          <dgm:bulletEnabled val="1"/>
        </dgm:presLayoutVars>
      </dgm:prSet>
      <dgm:spPr/>
    </dgm:pt>
    <dgm:pt modelId="{0EB9157D-FDB0-44A5-A6C0-921A47DD41E9}" type="pres">
      <dgm:prSet presAssocID="{4751D6EE-2862-42D9-963B-60E7A70C1ABA}" presName="parTrans" presStyleLbl="bgSibTrans2D1" presStyleIdx="2" presStyleCnt="3"/>
      <dgm:spPr/>
    </dgm:pt>
    <dgm:pt modelId="{B3D745C0-1056-42D7-BF93-64C7CB64B0EF}" type="pres">
      <dgm:prSet presAssocID="{2C4B7328-699C-4F42-A879-753E119F3821}" presName="node" presStyleLbl="node1" presStyleIdx="2" presStyleCnt="3">
        <dgm:presLayoutVars>
          <dgm:bulletEnabled val="1"/>
        </dgm:presLayoutVars>
      </dgm:prSet>
      <dgm:spPr/>
    </dgm:pt>
  </dgm:ptLst>
  <dgm:cxnLst>
    <dgm:cxn modelId="{59DAB218-D941-4A8A-AB85-7132C76FBB45}" srcId="{3D4529EB-45F2-432A-BB34-91D8FEA11A0B}" destId="{7E3C2F5C-81C2-41E0-AB1E-341044A310CE}" srcOrd="1" destOrd="0" parTransId="{B69DC5F5-5719-49C5-99E8-994D21AE29E4}" sibTransId="{EA67CA48-2410-4581-ACD0-F4F7DAA6BA65}"/>
    <dgm:cxn modelId="{78358D23-A60B-4D01-8500-E88AE121100A}" type="presOf" srcId="{B69DC5F5-5719-49C5-99E8-994D21AE29E4}" destId="{8C3BE8BB-6323-48F9-A1BF-F9203F6531D8}" srcOrd="0" destOrd="0" presId="urn:microsoft.com/office/officeart/2005/8/layout/radial4"/>
    <dgm:cxn modelId="{1F4E7939-F498-497A-BAB3-48D88C14DD28}" type="presOf" srcId="{8701A8E3-CEC7-4F4C-AC99-6E0ECC5F7169}" destId="{00235E2D-E015-4A3E-8252-5985B74888F6}" srcOrd="0" destOrd="0" presId="urn:microsoft.com/office/officeart/2005/8/layout/radial4"/>
    <dgm:cxn modelId="{82C6705D-AEED-4D2F-B674-1825E57DEE35}" type="presOf" srcId="{3D4529EB-45F2-432A-BB34-91D8FEA11A0B}" destId="{34E9D74D-53D9-4D30-9705-30D8729E6359}" srcOrd="0" destOrd="0" presId="urn:microsoft.com/office/officeart/2005/8/layout/radial4"/>
    <dgm:cxn modelId="{8F79BE6E-5183-4877-9C25-3A0AE9CBAE0D}" type="presOf" srcId="{C9DB50B8-376F-47C4-8C74-E9985E9E31B2}" destId="{C2EC351E-4B6D-4028-A987-BF0862796495}" srcOrd="0" destOrd="0" presId="urn:microsoft.com/office/officeart/2005/8/layout/radial4"/>
    <dgm:cxn modelId="{83EAF152-F4C6-4250-8513-129DA2AF0D17}" type="presOf" srcId="{CE2B25BD-13AB-4D2D-9BE6-0B04B1501405}" destId="{2DE98B5E-F599-4830-9B46-DE84F688DC56}" srcOrd="0" destOrd="0" presId="urn:microsoft.com/office/officeart/2005/8/layout/radial4"/>
    <dgm:cxn modelId="{4718039E-8959-40D6-B54A-2E5E0B741CF2}" type="presOf" srcId="{2C4B7328-699C-4F42-A879-753E119F3821}" destId="{B3D745C0-1056-42D7-BF93-64C7CB64B0EF}" srcOrd="0" destOrd="0" presId="urn:microsoft.com/office/officeart/2005/8/layout/radial4"/>
    <dgm:cxn modelId="{501F88AC-4C80-414D-B095-B12D8CC7D845}" srcId="{3D4529EB-45F2-432A-BB34-91D8FEA11A0B}" destId="{C9DB50B8-376F-47C4-8C74-E9985E9E31B2}" srcOrd="0" destOrd="0" parTransId="{CE2B25BD-13AB-4D2D-9BE6-0B04B1501405}" sibTransId="{406F6D4E-AF3F-4F9A-8FA6-49C85C9ECF33}"/>
    <dgm:cxn modelId="{003D47CB-9057-409B-810C-624DF62FF45C}" type="presOf" srcId="{7E3C2F5C-81C2-41E0-AB1E-341044A310CE}" destId="{BBFBFA79-9F03-4730-B285-12194078D730}" srcOrd="0" destOrd="0" presId="urn:microsoft.com/office/officeart/2005/8/layout/radial4"/>
    <dgm:cxn modelId="{B7681FEB-B510-463D-BCB6-240B532BCE2D}" srcId="{3D4529EB-45F2-432A-BB34-91D8FEA11A0B}" destId="{2C4B7328-699C-4F42-A879-753E119F3821}" srcOrd="2" destOrd="0" parTransId="{4751D6EE-2862-42D9-963B-60E7A70C1ABA}" sibTransId="{C5BC2BBC-5A2D-484B-B603-6456D06D7B96}"/>
    <dgm:cxn modelId="{9BBD32EB-13A9-4733-A30D-758E7DAF95F1}" srcId="{8701A8E3-CEC7-4F4C-AC99-6E0ECC5F7169}" destId="{3D4529EB-45F2-432A-BB34-91D8FEA11A0B}" srcOrd="0" destOrd="0" parTransId="{649C248C-9323-46C5-93BC-D975B8B51440}" sibTransId="{64AE0C93-2771-4449-9152-31CDDC2417DF}"/>
    <dgm:cxn modelId="{F0E97DFB-CDB1-4DD6-A1E1-365E89E5B4FA}" type="presOf" srcId="{4751D6EE-2862-42D9-963B-60E7A70C1ABA}" destId="{0EB9157D-FDB0-44A5-A6C0-921A47DD41E9}" srcOrd="0" destOrd="0" presId="urn:microsoft.com/office/officeart/2005/8/layout/radial4"/>
    <dgm:cxn modelId="{9F714521-79F6-4224-A07C-8FCD889ABE2D}" type="presParOf" srcId="{00235E2D-E015-4A3E-8252-5985B74888F6}" destId="{34E9D74D-53D9-4D30-9705-30D8729E6359}" srcOrd="0" destOrd="0" presId="urn:microsoft.com/office/officeart/2005/8/layout/radial4"/>
    <dgm:cxn modelId="{E7ABBD05-2558-44E0-B13F-B6A01F42BB61}" type="presParOf" srcId="{00235E2D-E015-4A3E-8252-5985B74888F6}" destId="{2DE98B5E-F599-4830-9B46-DE84F688DC56}" srcOrd="1" destOrd="0" presId="urn:microsoft.com/office/officeart/2005/8/layout/radial4"/>
    <dgm:cxn modelId="{8E28655E-20F9-471F-942E-2D50F9182A7B}" type="presParOf" srcId="{00235E2D-E015-4A3E-8252-5985B74888F6}" destId="{C2EC351E-4B6D-4028-A987-BF0862796495}" srcOrd="2" destOrd="0" presId="urn:microsoft.com/office/officeart/2005/8/layout/radial4"/>
    <dgm:cxn modelId="{D1F1FF44-B5F6-46E9-8FFD-97B0E180C71B}" type="presParOf" srcId="{00235E2D-E015-4A3E-8252-5985B74888F6}" destId="{8C3BE8BB-6323-48F9-A1BF-F9203F6531D8}" srcOrd="3" destOrd="0" presId="urn:microsoft.com/office/officeart/2005/8/layout/radial4"/>
    <dgm:cxn modelId="{2C2C6264-1BFA-46D1-B039-FBC5D7B4219E}" type="presParOf" srcId="{00235E2D-E015-4A3E-8252-5985B74888F6}" destId="{BBFBFA79-9F03-4730-B285-12194078D730}" srcOrd="4" destOrd="0" presId="urn:microsoft.com/office/officeart/2005/8/layout/radial4"/>
    <dgm:cxn modelId="{A52D3E92-4C57-4144-AC34-ECB20F6D6112}" type="presParOf" srcId="{00235E2D-E015-4A3E-8252-5985B74888F6}" destId="{0EB9157D-FDB0-44A5-A6C0-921A47DD41E9}" srcOrd="5" destOrd="0" presId="urn:microsoft.com/office/officeart/2005/8/layout/radial4"/>
    <dgm:cxn modelId="{2C38D19A-0A6D-4475-AD91-E4960851DF3E}" type="presParOf" srcId="{00235E2D-E015-4A3E-8252-5985B74888F6}" destId="{B3D745C0-1056-42D7-BF93-64C7CB64B0E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CB5BD2-F089-4BD9-823E-A9A03A9AEC6B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AAEE9FA-724B-47AF-808E-E15246280A47}">
      <dgm:prSet phldrT="[Tekst]"/>
      <dgm:spPr/>
      <dgm:t>
        <a:bodyPr/>
        <a:lstStyle/>
        <a:p>
          <a:r>
            <a:rPr lang="pl-PL" dirty="0"/>
            <a:t>Rozwój technologii</a:t>
          </a:r>
        </a:p>
      </dgm:t>
    </dgm:pt>
    <dgm:pt modelId="{D2D0C89C-0C1A-4409-AA5A-EEA9AE6B18DF}" type="parTrans" cxnId="{1CEE272D-4E3C-4A24-91D6-D5A458BD6E5F}">
      <dgm:prSet/>
      <dgm:spPr/>
      <dgm:t>
        <a:bodyPr/>
        <a:lstStyle/>
        <a:p>
          <a:endParaRPr lang="pl-PL"/>
        </a:p>
      </dgm:t>
    </dgm:pt>
    <dgm:pt modelId="{DEB31C03-B3E0-4FFA-8C8F-4EF6AFACE616}" type="sibTrans" cxnId="{1CEE272D-4E3C-4A24-91D6-D5A458BD6E5F}">
      <dgm:prSet/>
      <dgm:spPr/>
      <dgm:t>
        <a:bodyPr/>
        <a:lstStyle/>
        <a:p>
          <a:endParaRPr lang="pl-PL"/>
        </a:p>
      </dgm:t>
    </dgm:pt>
    <dgm:pt modelId="{BAD9661D-4EF0-45C1-86E1-EBCDD99AFF43}">
      <dgm:prSet phldrT="[Tekst]"/>
      <dgm:spPr/>
      <dgm:t>
        <a:bodyPr/>
        <a:lstStyle/>
        <a:p>
          <a:r>
            <a:rPr lang="pl-PL" dirty="0"/>
            <a:t>Społeczeństwo obywatelskie</a:t>
          </a:r>
        </a:p>
      </dgm:t>
    </dgm:pt>
    <dgm:pt modelId="{E8BD737A-D845-4EA0-8B99-FA41F508F396}" type="parTrans" cxnId="{F4C5A4EE-C17A-473D-9803-E4E67235DAE3}">
      <dgm:prSet/>
      <dgm:spPr/>
      <dgm:t>
        <a:bodyPr/>
        <a:lstStyle/>
        <a:p>
          <a:endParaRPr lang="pl-PL"/>
        </a:p>
      </dgm:t>
    </dgm:pt>
    <dgm:pt modelId="{35E280F6-CC03-4685-BADA-3FD52F3C14E8}" type="sibTrans" cxnId="{F4C5A4EE-C17A-473D-9803-E4E67235DAE3}">
      <dgm:prSet/>
      <dgm:spPr/>
      <dgm:t>
        <a:bodyPr/>
        <a:lstStyle/>
        <a:p>
          <a:endParaRPr lang="pl-PL"/>
        </a:p>
      </dgm:t>
    </dgm:pt>
    <dgm:pt modelId="{70616698-085C-4A42-9E2A-D85E58B63248}">
      <dgm:prSet phldrT="[Tekst]"/>
      <dgm:spPr/>
      <dgm:t>
        <a:bodyPr/>
        <a:lstStyle/>
        <a:p>
          <a:r>
            <a:rPr lang="pl-PL" dirty="0"/>
            <a:t>Decentralizacja, partycypacja</a:t>
          </a:r>
        </a:p>
      </dgm:t>
    </dgm:pt>
    <dgm:pt modelId="{4694EB4F-620B-4444-8F36-866E9DC97A5F}" type="parTrans" cxnId="{97946657-8D48-4526-86BB-8F8A3EA4B6B0}">
      <dgm:prSet/>
      <dgm:spPr/>
      <dgm:t>
        <a:bodyPr/>
        <a:lstStyle/>
        <a:p>
          <a:endParaRPr lang="pl-PL"/>
        </a:p>
      </dgm:t>
    </dgm:pt>
    <dgm:pt modelId="{062F74EB-1D61-4584-989A-60C35F8FF311}" type="sibTrans" cxnId="{97946657-8D48-4526-86BB-8F8A3EA4B6B0}">
      <dgm:prSet/>
      <dgm:spPr/>
      <dgm:t>
        <a:bodyPr/>
        <a:lstStyle/>
        <a:p>
          <a:endParaRPr lang="pl-PL"/>
        </a:p>
      </dgm:t>
    </dgm:pt>
    <dgm:pt modelId="{5D6F5FA3-DB2E-418D-BDD4-BE6ED5F38F40}">
      <dgm:prSet phldrT="[Tekst]"/>
      <dgm:spPr/>
      <dgm:t>
        <a:bodyPr/>
        <a:lstStyle/>
        <a:p>
          <a:r>
            <a:rPr lang="pl-PL" dirty="0"/>
            <a:t>Społeczeństwo informacyjne</a:t>
          </a:r>
        </a:p>
      </dgm:t>
    </dgm:pt>
    <dgm:pt modelId="{DA32A146-E1C0-4504-B5D0-EA1A9F20A789}" type="parTrans" cxnId="{4029E434-8D95-40B6-9A41-C689A9DC8831}">
      <dgm:prSet/>
      <dgm:spPr/>
      <dgm:t>
        <a:bodyPr/>
        <a:lstStyle/>
        <a:p>
          <a:endParaRPr lang="pl-PL"/>
        </a:p>
      </dgm:t>
    </dgm:pt>
    <dgm:pt modelId="{910866D9-CB5A-45BD-86C1-68C00D0E24ED}" type="sibTrans" cxnId="{4029E434-8D95-40B6-9A41-C689A9DC8831}">
      <dgm:prSet/>
      <dgm:spPr/>
      <dgm:t>
        <a:bodyPr/>
        <a:lstStyle/>
        <a:p>
          <a:endParaRPr lang="pl-PL"/>
        </a:p>
      </dgm:t>
    </dgm:pt>
    <dgm:pt modelId="{53A91848-5A01-48AF-8FCF-36B0299F2873}">
      <dgm:prSet phldrT="[Tekst]"/>
      <dgm:spPr/>
      <dgm:t>
        <a:bodyPr/>
        <a:lstStyle/>
        <a:p>
          <a:r>
            <a:rPr lang="pl-PL" dirty="0"/>
            <a:t>Jawność</a:t>
          </a:r>
        </a:p>
      </dgm:t>
    </dgm:pt>
    <dgm:pt modelId="{3DBECEA3-4175-4952-8EE4-0E7689E2D450}" type="parTrans" cxnId="{BF762447-1FF8-43B3-AA64-09DCFA733158}">
      <dgm:prSet/>
      <dgm:spPr/>
      <dgm:t>
        <a:bodyPr/>
        <a:lstStyle/>
        <a:p>
          <a:endParaRPr lang="pl-PL"/>
        </a:p>
      </dgm:t>
    </dgm:pt>
    <dgm:pt modelId="{605C1A8F-E94F-4029-9F36-D46073B485B1}" type="sibTrans" cxnId="{BF762447-1FF8-43B3-AA64-09DCFA733158}">
      <dgm:prSet/>
      <dgm:spPr/>
      <dgm:t>
        <a:bodyPr/>
        <a:lstStyle/>
        <a:p>
          <a:endParaRPr lang="pl-PL"/>
        </a:p>
      </dgm:t>
    </dgm:pt>
    <dgm:pt modelId="{780E77CA-8659-4C65-91FC-D527E6944FAF}" type="pres">
      <dgm:prSet presAssocID="{1BCB5BD2-F089-4BD9-823E-A9A03A9AEC6B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22DA553-82E8-4191-A2D8-1B393B6A0C22}" type="pres">
      <dgm:prSet presAssocID="{7AAEE9FA-724B-47AF-808E-E15246280A47}" presName="Accent1" presStyleCnt="0"/>
      <dgm:spPr/>
    </dgm:pt>
    <dgm:pt modelId="{5085599C-479A-408A-B83E-F2138BB35EBC}" type="pres">
      <dgm:prSet presAssocID="{7AAEE9FA-724B-47AF-808E-E15246280A47}" presName="Accent" presStyleLbl="node1" presStyleIdx="0" presStyleCnt="5"/>
      <dgm:spPr/>
    </dgm:pt>
    <dgm:pt modelId="{920CE578-3038-4EBC-8029-F5E664BF7FA2}" type="pres">
      <dgm:prSet presAssocID="{7AAEE9FA-724B-47AF-808E-E15246280A47}" presName="Parent1" presStyleLbl="revTx" presStyleIdx="0" presStyleCnt="5">
        <dgm:presLayoutVars>
          <dgm:chMax val="1"/>
          <dgm:chPref val="1"/>
          <dgm:bulletEnabled val="1"/>
        </dgm:presLayoutVars>
      </dgm:prSet>
      <dgm:spPr/>
    </dgm:pt>
    <dgm:pt modelId="{C4EE17A7-695F-47AD-A89F-D1D7B329121B}" type="pres">
      <dgm:prSet presAssocID="{BAD9661D-4EF0-45C1-86E1-EBCDD99AFF43}" presName="Accent2" presStyleCnt="0"/>
      <dgm:spPr/>
    </dgm:pt>
    <dgm:pt modelId="{9A798616-7FDA-462D-87E4-0370C6FCBB6E}" type="pres">
      <dgm:prSet presAssocID="{BAD9661D-4EF0-45C1-86E1-EBCDD99AFF43}" presName="Accent" presStyleLbl="node1" presStyleIdx="1" presStyleCnt="5"/>
      <dgm:spPr/>
    </dgm:pt>
    <dgm:pt modelId="{36EED9C4-C2B3-4CC7-84D8-EE786B082E6D}" type="pres">
      <dgm:prSet presAssocID="{BAD9661D-4EF0-45C1-86E1-EBCDD99AFF43}" presName="Parent2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B4EFF3D9-5F71-43AC-9CE8-B4B000A1F27C}" type="pres">
      <dgm:prSet presAssocID="{70616698-085C-4A42-9E2A-D85E58B63248}" presName="Accent3" presStyleCnt="0"/>
      <dgm:spPr/>
    </dgm:pt>
    <dgm:pt modelId="{8D49446B-CFFE-4EBE-B4AA-2A09F325AFE6}" type="pres">
      <dgm:prSet presAssocID="{70616698-085C-4A42-9E2A-D85E58B63248}" presName="Accent" presStyleLbl="node1" presStyleIdx="2" presStyleCnt="5"/>
      <dgm:spPr/>
    </dgm:pt>
    <dgm:pt modelId="{068D5151-F727-4A4C-893E-8DBB9CD57118}" type="pres">
      <dgm:prSet presAssocID="{70616698-085C-4A42-9E2A-D85E58B63248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F094C4C3-ED14-49B2-8D0F-8C3FDCDBFB21}" type="pres">
      <dgm:prSet presAssocID="{5D6F5FA3-DB2E-418D-BDD4-BE6ED5F38F40}" presName="Accent4" presStyleCnt="0"/>
      <dgm:spPr/>
    </dgm:pt>
    <dgm:pt modelId="{84027FC2-84E2-4815-9654-6B215B74517D}" type="pres">
      <dgm:prSet presAssocID="{5D6F5FA3-DB2E-418D-BDD4-BE6ED5F38F40}" presName="Accent" presStyleLbl="node1" presStyleIdx="3" presStyleCnt="5"/>
      <dgm:spPr/>
    </dgm:pt>
    <dgm:pt modelId="{E054706D-2EB1-43FE-8D22-8CF17D8E8D8F}" type="pres">
      <dgm:prSet presAssocID="{5D6F5FA3-DB2E-418D-BDD4-BE6ED5F38F40}" presName="Parent4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4BA7E289-5D42-4EEF-82AA-2C62FF19200A}" type="pres">
      <dgm:prSet presAssocID="{53A91848-5A01-48AF-8FCF-36B0299F2873}" presName="Accent5" presStyleCnt="0"/>
      <dgm:spPr/>
    </dgm:pt>
    <dgm:pt modelId="{7294E825-1C73-4058-91C7-5D06A40A6029}" type="pres">
      <dgm:prSet presAssocID="{53A91848-5A01-48AF-8FCF-36B0299F2873}" presName="Accent" presStyleLbl="node1" presStyleIdx="4" presStyleCnt="5"/>
      <dgm:spPr/>
    </dgm:pt>
    <dgm:pt modelId="{979847F6-7D56-493B-8654-2F676F4DF7D6}" type="pres">
      <dgm:prSet presAssocID="{53A91848-5A01-48AF-8FCF-36B0299F2873}" presName="Parent5" presStyleLbl="revTx" presStyleIdx="4" presStyleCnt="5">
        <dgm:presLayoutVars>
          <dgm:chMax val="1"/>
          <dgm:chPref val="1"/>
          <dgm:bulletEnabled val="1"/>
        </dgm:presLayoutVars>
      </dgm:prSet>
      <dgm:spPr/>
    </dgm:pt>
  </dgm:ptLst>
  <dgm:cxnLst>
    <dgm:cxn modelId="{C1161F10-1CF3-49D0-ABB8-D63BBF92FB53}" type="presOf" srcId="{53A91848-5A01-48AF-8FCF-36B0299F2873}" destId="{979847F6-7D56-493B-8654-2F676F4DF7D6}" srcOrd="0" destOrd="0" presId="urn:microsoft.com/office/officeart/2009/layout/CircleArrowProcess"/>
    <dgm:cxn modelId="{DD61C51C-520F-4021-B0CB-0748A5A25FC5}" type="presOf" srcId="{1BCB5BD2-F089-4BD9-823E-A9A03A9AEC6B}" destId="{780E77CA-8659-4C65-91FC-D527E6944FAF}" srcOrd="0" destOrd="0" presId="urn:microsoft.com/office/officeart/2009/layout/CircleArrowProcess"/>
    <dgm:cxn modelId="{1CEE272D-4E3C-4A24-91D6-D5A458BD6E5F}" srcId="{1BCB5BD2-F089-4BD9-823E-A9A03A9AEC6B}" destId="{7AAEE9FA-724B-47AF-808E-E15246280A47}" srcOrd="0" destOrd="0" parTransId="{D2D0C89C-0C1A-4409-AA5A-EEA9AE6B18DF}" sibTransId="{DEB31C03-B3E0-4FFA-8C8F-4EF6AFACE616}"/>
    <dgm:cxn modelId="{4029E434-8D95-40B6-9A41-C689A9DC8831}" srcId="{1BCB5BD2-F089-4BD9-823E-A9A03A9AEC6B}" destId="{5D6F5FA3-DB2E-418D-BDD4-BE6ED5F38F40}" srcOrd="3" destOrd="0" parTransId="{DA32A146-E1C0-4504-B5D0-EA1A9F20A789}" sibTransId="{910866D9-CB5A-45BD-86C1-68C00D0E24ED}"/>
    <dgm:cxn modelId="{BF762447-1FF8-43B3-AA64-09DCFA733158}" srcId="{1BCB5BD2-F089-4BD9-823E-A9A03A9AEC6B}" destId="{53A91848-5A01-48AF-8FCF-36B0299F2873}" srcOrd="4" destOrd="0" parTransId="{3DBECEA3-4175-4952-8EE4-0E7689E2D450}" sibTransId="{605C1A8F-E94F-4029-9F36-D46073B485B1}"/>
    <dgm:cxn modelId="{C1D8644D-38FB-43D0-B748-3ED3789E279B}" type="presOf" srcId="{5D6F5FA3-DB2E-418D-BDD4-BE6ED5F38F40}" destId="{E054706D-2EB1-43FE-8D22-8CF17D8E8D8F}" srcOrd="0" destOrd="0" presId="urn:microsoft.com/office/officeart/2009/layout/CircleArrowProcess"/>
    <dgm:cxn modelId="{97946657-8D48-4526-86BB-8F8A3EA4B6B0}" srcId="{1BCB5BD2-F089-4BD9-823E-A9A03A9AEC6B}" destId="{70616698-085C-4A42-9E2A-D85E58B63248}" srcOrd="2" destOrd="0" parTransId="{4694EB4F-620B-4444-8F36-866E9DC97A5F}" sibTransId="{062F74EB-1D61-4584-989A-60C35F8FF311}"/>
    <dgm:cxn modelId="{50932FAA-8371-4686-8DE8-40687EAA520B}" type="presOf" srcId="{BAD9661D-4EF0-45C1-86E1-EBCDD99AFF43}" destId="{36EED9C4-C2B3-4CC7-84D8-EE786B082E6D}" srcOrd="0" destOrd="0" presId="urn:microsoft.com/office/officeart/2009/layout/CircleArrowProcess"/>
    <dgm:cxn modelId="{1A3B49C6-AE19-4A9E-B065-F2EE8AE94790}" type="presOf" srcId="{7AAEE9FA-724B-47AF-808E-E15246280A47}" destId="{920CE578-3038-4EBC-8029-F5E664BF7FA2}" srcOrd="0" destOrd="0" presId="urn:microsoft.com/office/officeart/2009/layout/CircleArrowProcess"/>
    <dgm:cxn modelId="{0498CFCD-B18D-4619-8897-F3FB21135950}" type="presOf" srcId="{70616698-085C-4A42-9E2A-D85E58B63248}" destId="{068D5151-F727-4A4C-893E-8DBB9CD57118}" srcOrd="0" destOrd="0" presId="urn:microsoft.com/office/officeart/2009/layout/CircleArrowProcess"/>
    <dgm:cxn modelId="{F4C5A4EE-C17A-473D-9803-E4E67235DAE3}" srcId="{1BCB5BD2-F089-4BD9-823E-A9A03A9AEC6B}" destId="{BAD9661D-4EF0-45C1-86E1-EBCDD99AFF43}" srcOrd="1" destOrd="0" parTransId="{E8BD737A-D845-4EA0-8B99-FA41F508F396}" sibTransId="{35E280F6-CC03-4685-BADA-3FD52F3C14E8}"/>
    <dgm:cxn modelId="{80979FCF-E7A5-43BD-9FCE-F1E05C796CEA}" type="presParOf" srcId="{780E77CA-8659-4C65-91FC-D527E6944FAF}" destId="{B22DA553-82E8-4191-A2D8-1B393B6A0C22}" srcOrd="0" destOrd="0" presId="urn:microsoft.com/office/officeart/2009/layout/CircleArrowProcess"/>
    <dgm:cxn modelId="{28BC4B46-BBA0-489C-A428-8E0A2D7208C6}" type="presParOf" srcId="{B22DA553-82E8-4191-A2D8-1B393B6A0C22}" destId="{5085599C-479A-408A-B83E-F2138BB35EBC}" srcOrd="0" destOrd="0" presId="urn:microsoft.com/office/officeart/2009/layout/CircleArrowProcess"/>
    <dgm:cxn modelId="{D963BA82-C735-47EE-A241-7B6BB7EEA033}" type="presParOf" srcId="{780E77CA-8659-4C65-91FC-D527E6944FAF}" destId="{920CE578-3038-4EBC-8029-F5E664BF7FA2}" srcOrd="1" destOrd="0" presId="urn:microsoft.com/office/officeart/2009/layout/CircleArrowProcess"/>
    <dgm:cxn modelId="{E3EBF22E-4735-4A0E-8FD4-4ABAADAC7A92}" type="presParOf" srcId="{780E77CA-8659-4C65-91FC-D527E6944FAF}" destId="{C4EE17A7-695F-47AD-A89F-D1D7B329121B}" srcOrd="2" destOrd="0" presId="urn:microsoft.com/office/officeart/2009/layout/CircleArrowProcess"/>
    <dgm:cxn modelId="{BEC9410F-D85B-4F39-92A4-F21B0515D032}" type="presParOf" srcId="{C4EE17A7-695F-47AD-A89F-D1D7B329121B}" destId="{9A798616-7FDA-462D-87E4-0370C6FCBB6E}" srcOrd="0" destOrd="0" presId="urn:microsoft.com/office/officeart/2009/layout/CircleArrowProcess"/>
    <dgm:cxn modelId="{4995F970-E7E3-47C9-9866-48AA560D1B5B}" type="presParOf" srcId="{780E77CA-8659-4C65-91FC-D527E6944FAF}" destId="{36EED9C4-C2B3-4CC7-84D8-EE786B082E6D}" srcOrd="3" destOrd="0" presId="urn:microsoft.com/office/officeart/2009/layout/CircleArrowProcess"/>
    <dgm:cxn modelId="{2EB188D4-2866-41E0-BCEE-65D5326C83D3}" type="presParOf" srcId="{780E77CA-8659-4C65-91FC-D527E6944FAF}" destId="{B4EFF3D9-5F71-43AC-9CE8-B4B000A1F27C}" srcOrd="4" destOrd="0" presId="urn:microsoft.com/office/officeart/2009/layout/CircleArrowProcess"/>
    <dgm:cxn modelId="{FAC736FE-1C5C-4DB2-8CCE-CD82A26C2962}" type="presParOf" srcId="{B4EFF3D9-5F71-43AC-9CE8-B4B000A1F27C}" destId="{8D49446B-CFFE-4EBE-B4AA-2A09F325AFE6}" srcOrd="0" destOrd="0" presId="urn:microsoft.com/office/officeart/2009/layout/CircleArrowProcess"/>
    <dgm:cxn modelId="{CE6D3FC8-7A81-44BF-AF7C-45359615B8AA}" type="presParOf" srcId="{780E77CA-8659-4C65-91FC-D527E6944FAF}" destId="{068D5151-F727-4A4C-893E-8DBB9CD57118}" srcOrd="5" destOrd="0" presId="urn:microsoft.com/office/officeart/2009/layout/CircleArrowProcess"/>
    <dgm:cxn modelId="{C2BBAF2F-5B17-45E2-9CAE-2321FA47C95C}" type="presParOf" srcId="{780E77CA-8659-4C65-91FC-D527E6944FAF}" destId="{F094C4C3-ED14-49B2-8D0F-8C3FDCDBFB21}" srcOrd="6" destOrd="0" presId="urn:microsoft.com/office/officeart/2009/layout/CircleArrowProcess"/>
    <dgm:cxn modelId="{E0BE34A6-214F-4D65-A4A6-8A36D997102E}" type="presParOf" srcId="{F094C4C3-ED14-49B2-8D0F-8C3FDCDBFB21}" destId="{84027FC2-84E2-4815-9654-6B215B74517D}" srcOrd="0" destOrd="0" presId="urn:microsoft.com/office/officeart/2009/layout/CircleArrowProcess"/>
    <dgm:cxn modelId="{0F7A028E-60EB-4473-9DF0-FF03D5A0B85F}" type="presParOf" srcId="{780E77CA-8659-4C65-91FC-D527E6944FAF}" destId="{E054706D-2EB1-43FE-8D22-8CF17D8E8D8F}" srcOrd="7" destOrd="0" presId="urn:microsoft.com/office/officeart/2009/layout/CircleArrowProcess"/>
    <dgm:cxn modelId="{13F828D5-E96B-443B-BEB6-77B198B2314D}" type="presParOf" srcId="{780E77CA-8659-4C65-91FC-D527E6944FAF}" destId="{4BA7E289-5D42-4EEF-82AA-2C62FF19200A}" srcOrd="8" destOrd="0" presId="urn:microsoft.com/office/officeart/2009/layout/CircleArrowProcess"/>
    <dgm:cxn modelId="{7B165AAE-428F-4AAD-90ED-775B8E0DFD9B}" type="presParOf" srcId="{4BA7E289-5D42-4EEF-82AA-2C62FF19200A}" destId="{7294E825-1C73-4058-91C7-5D06A40A6029}" srcOrd="0" destOrd="0" presId="urn:microsoft.com/office/officeart/2009/layout/CircleArrowProcess"/>
    <dgm:cxn modelId="{51D4EDA8-508C-434D-9A62-6C226B9A9DA3}" type="presParOf" srcId="{780E77CA-8659-4C65-91FC-D527E6944FAF}" destId="{979847F6-7D56-493B-8654-2F676F4DF7D6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B4FF92-F59C-4899-92BF-153F66B5AE3D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5DF16B25-4D28-406A-B72D-88FABDF912F2}">
      <dgm:prSet phldrT="[Tekst]"/>
      <dgm:spPr/>
      <dgm:t>
        <a:bodyPr/>
        <a:lstStyle/>
        <a:p>
          <a:r>
            <a:rPr lang="pl-PL" dirty="0"/>
            <a:t>JAWNOŚĆ</a:t>
          </a:r>
        </a:p>
      </dgm:t>
    </dgm:pt>
    <dgm:pt modelId="{FE4021CB-A6AD-4ED8-BE7F-01B5657B3798}" type="parTrans" cxnId="{3F76A9BC-1B24-4E0E-BE6E-BFF16847A2D8}">
      <dgm:prSet/>
      <dgm:spPr/>
      <dgm:t>
        <a:bodyPr/>
        <a:lstStyle/>
        <a:p>
          <a:endParaRPr lang="pl-PL"/>
        </a:p>
      </dgm:t>
    </dgm:pt>
    <dgm:pt modelId="{B789B43E-3064-44AF-8195-A1224BE66EEA}" type="sibTrans" cxnId="{3F76A9BC-1B24-4E0E-BE6E-BFF16847A2D8}">
      <dgm:prSet/>
      <dgm:spPr/>
      <dgm:t>
        <a:bodyPr/>
        <a:lstStyle/>
        <a:p>
          <a:endParaRPr lang="pl-PL"/>
        </a:p>
      </dgm:t>
    </dgm:pt>
    <dgm:pt modelId="{31810ACA-27AA-4B5F-BF8B-3CFB1C54DBA7}">
      <dgm:prSet phldrT="[Tekst]"/>
      <dgm:spPr/>
      <dgm:t>
        <a:bodyPr/>
        <a:lstStyle/>
        <a:p>
          <a:r>
            <a:rPr lang="pl-PL" dirty="0"/>
            <a:t>Kultura polityczna</a:t>
          </a:r>
        </a:p>
      </dgm:t>
    </dgm:pt>
    <dgm:pt modelId="{1B2837A5-FA33-41CB-970B-2AB01014A2D5}" type="parTrans" cxnId="{A02052BE-FFF2-4B0F-BA4F-75F56E374168}">
      <dgm:prSet/>
      <dgm:spPr/>
      <dgm:t>
        <a:bodyPr/>
        <a:lstStyle/>
        <a:p>
          <a:endParaRPr lang="pl-PL"/>
        </a:p>
      </dgm:t>
    </dgm:pt>
    <dgm:pt modelId="{3E95461D-B300-43D0-A6BD-337B675A83A2}" type="sibTrans" cxnId="{A02052BE-FFF2-4B0F-BA4F-75F56E374168}">
      <dgm:prSet/>
      <dgm:spPr/>
      <dgm:t>
        <a:bodyPr/>
        <a:lstStyle/>
        <a:p>
          <a:endParaRPr lang="pl-PL"/>
        </a:p>
      </dgm:t>
    </dgm:pt>
    <dgm:pt modelId="{EA25935B-80E0-4EB4-A9EC-7D228C51C081}">
      <dgm:prSet phldrT="[Tekst]"/>
      <dgm:spPr/>
      <dgm:t>
        <a:bodyPr/>
        <a:lstStyle/>
        <a:p>
          <a:r>
            <a:rPr lang="pl-PL" dirty="0"/>
            <a:t>Upodmiotowienie obywatela w relacjach z państwem</a:t>
          </a:r>
        </a:p>
      </dgm:t>
    </dgm:pt>
    <dgm:pt modelId="{58078C5F-F4CC-4380-B8BE-6E55998F8850}" type="parTrans" cxnId="{68DD6D66-4C45-4455-945C-F09F76DC5530}">
      <dgm:prSet/>
      <dgm:spPr/>
      <dgm:t>
        <a:bodyPr/>
        <a:lstStyle/>
        <a:p>
          <a:endParaRPr lang="pl-PL"/>
        </a:p>
      </dgm:t>
    </dgm:pt>
    <dgm:pt modelId="{5CA32689-C293-4153-8BFE-FD5EACBEF082}" type="sibTrans" cxnId="{68DD6D66-4C45-4455-945C-F09F76DC5530}">
      <dgm:prSet/>
      <dgm:spPr/>
      <dgm:t>
        <a:bodyPr/>
        <a:lstStyle/>
        <a:p>
          <a:endParaRPr lang="pl-PL"/>
        </a:p>
      </dgm:t>
    </dgm:pt>
    <dgm:pt modelId="{5FD67055-FA49-429F-9CC8-BB6BA0F99A4C}">
      <dgm:prSet phldrT="[Tekst]"/>
      <dgm:spPr/>
      <dgm:t>
        <a:bodyPr/>
        <a:lstStyle/>
        <a:p>
          <a:r>
            <a:rPr lang="pl-PL" dirty="0"/>
            <a:t>Miara poziomu dojrzałości demokracji</a:t>
          </a:r>
        </a:p>
      </dgm:t>
    </dgm:pt>
    <dgm:pt modelId="{EAA04033-6B4D-4000-BC31-BDE0F263BC39}" type="parTrans" cxnId="{6F49745A-088A-483D-BAF4-6DBB075F7DBE}">
      <dgm:prSet/>
      <dgm:spPr/>
      <dgm:t>
        <a:bodyPr/>
        <a:lstStyle/>
        <a:p>
          <a:endParaRPr lang="pl-PL"/>
        </a:p>
      </dgm:t>
    </dgm:pt>
    <dgm:pt modelId="{2DE2708A-642A-4C86-A319-16C7039E9D62}" type="sibTrans" cxnId="{6F49745A-088A-483D-BAF4-6DBB075F7DBE}">
      <dgm:prSet/>
      <dgm:spPr/>
      <dgm:t>
        <a:bodyPr/>
        <a:lstStyle/>
        <a:p>
          <a:endParaRPr lang="pl-PL"/>
        </a:p>
      </dgm:t>
    </dgm:pt>
    <dgm:pt modelId="{83929C15-1091-4DD7-B945-4A025D1B477B}">
      <dgm:prSet/>
      <dgm:spPr/>
      <dgm:t>
        <a:bodyPr/>
        <a:lstStyle/>
        <a:p>
          <a:r>
            <a:rPr lang="pl-PL" dirty="0"/>
            <a:t>„kontrolowany sceptycyzm”</a:t>
          </a:r>
        </a:p>
      </dgm:t>
    </dgm:pt>
    <dgm:pt modelId="{53FD522B-451D-4285-9DA2-F6475680862F}" type="parTrans" cxnId="{A977C9CC-29F3-4279-9C25-F8A74DF58B81}">
      <dgm:prSet/>
      <dgm:spPr/>
      <dgm:t>
        <a:bodyPr/>
        <a:lstStyle/>
        <a:p>
          <a:endParaRPr lang="pl-PL"/>
        </a:p>
      </dgm:t>
    </dgm:pt>
    <dgm:pt modelId="{AD2D704E-5266-40FF-A51B-D45EBFB0B5A7}" type="sibTrans" cxnId="{A977C9CC-29F3-4279-9C25-F8A74DF58B81}">
      <dgm:prSet/>
      <dgm:spPr/>
      <dgm:t>
        <a:bodyPr/>
        <a:lstStyle/>
        <a:p>
          <a:endParaRPr lang="pl-PL"/>
        </a:p>
      </dgm:t>
    </dgm:pt>
    <dgm:pt modelId="{F95B3D76-FADF-4264-AC8D-EB2610E32AAB}">
      <dgm:prSet/>
      <dgm:spPr/>
      <dgm:t>
        <a:bodyPr/>
        <a:lstStyle/>
        <a:p>
          <a:r>
            <a:rPr lang="pl-PL"/>
            <a:t>Dojrzałe decyzje podejmowane przez obywateli </a:t>
          </a:r>
          <a:endParaRPr lang="pl-PL" dirty="0"/>
        </a:p>
      </dgm:t>
    </dgm:pt>
    <dgm:pt modelId="{6AB671F2-8BC9-4211-835D-5082FDAAD1E8}" type="parTrans" cxnId="{C743C626-BFA3-4200-9F70-80AA368A71CB}">
      <dgm:prSet/>
      <dgm:spPr/>
      <dgm:t>
        <a:bodyPr/>
        <a:lstStyle/>
        <a:p>
          <a:endParaRPr lang="pl-PL"/>
        </a:p>
      </dgm:t>
    </dgm:pt>
    <dgm:pt modelId="{60EC4A7A-8CD8-499B-A1D8-85BE78EEC03A}" type="sibTrans" cxnId="{C743C626-BFA3-4200-9F70-80AA368A71CB}">
      <dgm:prSet/>
      <dgm:spPr/>
      <dgm:t>
        <a:bodyPr/>
        <a:lstStyle/>
        <a:p>
          <a:endParaRPr lang="pl-PL"/>
        </a:p>
      </dgm:t>
    </dgm:pt>
    <dgm:pt modelId="{3338CDCB-A2DE-4E40-9729-B196874803B9}">
      <dgm:prSet/>
      <dgm:spPr/>
      <dgm:t>
        <a:bodyPr/>
        <a:lstStyle/>
        <a:p>
          <a:r>
            <a:rPr lang="pl-PL" dirty="0"/>
            <a:t>Edukacja polityczna</a:t>
          </a:r>
        </a:p>
      </dgm:t>
    </dgm:pt>
    <dgm:pt modelId="{1500BE3E-F198-42CD-9FB3-D05B8F57D529}" type="parTrans" cxnId="{F5305130-1C38-4791-8A84-7D94F1F1C9FC}">
      <dgm:prSet/>
      <dgm:spPr/>
      <dgm:t>
        <a:bodyPr/>
        <a:lstStyle/>
        <a:p>
          <a:endParaRPr lang="pl-PL"/>
        </a:p>
      </dgm:t>
    </dgm:pt>
    <dgm:pt modelId="{0EFFE786-6EE2-4EA7-A8F2-8C684D5048AF}" type="sibTrans" cxnId="{F5305130-1C38-4791-8A84-7D94F1F1C9FC}">
      <dgm:prSet/>
      <dgm:spPr/>
      <dgm:t>
        <a:bodyPr/>
        <a:lstStyle/>
        <a:p>
          <a:endParaRPr lang="pl-PL"/>
        </a:p>
      </dgm:t>
    </dgm:pt>
    <dgm:pt modelId="{DCBE99E6-7236-4099-BF05-BD1EF27D81C1}">
      <dgm:prSet/>
      <dgm:spPr/>
      <dgm:t>
        <a:bodyPr/>
        <a:lstStyle/>
        <a:p>
          <a:r>
            <a:rPr lang="pl-PL" dirty="0"/>
            <a:t>Być lub nie być partii, polityków, urzędów </a:t>
          </a:r>
        </a:p>
      </dgm:t>
    </dgm:pt>
    <dgm:pt modelId="{6237BBDC-BEFE-41C0-A4E0-044DB5FD1B16}" type="parTrans" cxnId="{596C07FA-93DB-4A22-BA40-2452AD38607F}">
      <dgm:prSet/>
      <dgm:spPr/>
      <dgm:t>
        <a:bodyPr/>
        <a:lstStyle/>
        <a:p>
          <a:endParaRPr lang="pl-PL"/>
        </a:p>
      </dgm:t>
    </dgm:pt>
    <dgm:pt modelId="{1272BF39-FC28-4DE2-962F-BE3D8AF301BD}" type="sibTrans" cxnId="{596C07FA-93DB-4A22-BA40-2452AD38607F}">
      <dgm:prSet/>
      <dgm:spPr/>
      <dgm:t>
        <a:bodyPr/>
        <a:lstStyle/>
        <a:p>
          <a:endParaRPr lang="pl-PL"/>
        </a:p>
      </dgm:t>
    </dgm:pt>
    <dgm:pt modelId="{134D2906-9D93-4973-9F7B-6FCDE759C24A}">
      <dgm:prSet/>
      <dgm:spPr/>
      <dgm:t>
        <a:bodyPr/>
        <a:lstStyle/>
        <a:p>
          <a:r>
            <a:rPr lang="pl-PL" dirty="0"/>
            <a:t>Nieposłuszeństwo obywatelskie</a:t>
          </a:r>
        </a:p>
      </dgm:t>
    </dgm:pt>
    <dgm:pt modelId="{AC83E137-E265-4C2E-8287-0191CAC34EF2}" type="parTrans" cxnId="{FA06E80D-F38A-426E-85AC-7E01D7C1FF25}">
      <dgm:prSet/>
      <dgm:spPr/>
      <dgm:t>
        <a:bodyPr/>
        <a:lstStyle/>
        <a:p>
          <a:endParaRPr lang="pl-PL"/>
        </a:p>
      </dgm:t>
    </dgm:pt>
    <dgm:pt modelId="{6C6CDCB4-F2EB-402F-A865-927C97D726AF}" type="sibTrans" cxnId="{FA06E80D-F38A-426E-85AC-7E01D7C1FF25}">
      <dgm:prSet/>
      <dgm:spPr/>
      <dgm:t>
        <a:bodyPr/>
        <a:lstStyle/>
        <a:p>
          <a:endParaRPr lang="pl-PL"/>
        </a:p>
      </dgm:t>
    </dgm:pt>
    <dgm:pt modelId="{5B158609-EFC6-4F61-9BF7-CA3A231E2250}">
      <dgm:prSet/>
      <dgm:spPr/>
      <dgm:t>
        <a:bodyPr/>
        <a:lstStyle/>
        <a:p>
          <a:r>
            <a:rPr lang="pl-PL" dirty="0"/>
            <a:t>Porzucenie utopijnego pragnienia stworzenia społeczeństwa idealnego</a:t>
          </a:r>
        </a:p>
      </dgm:t>
    </dgm:pt>
    <dgm:pt modelId="{847522B9-9AE3-4059-AD79-E5FF7FAB54C7}" type="parTrans" cxnId="{BE97F28F-CF60-4122-AC85-DDC35E947068}">
      <dgm:prSet/>
      <dgm:spPr/>
      <dgm:t>
        <a:bodyPr/>
        <a:lstStyle/>
        <a:p>
          <a:endParaRPr lang="pl-PL"/>
        </a:p>
      </dgm:t>
    </dgm:pt>
    <dgm:pt modelId="{7ABCD127-D044-4F8A-B9A9-EBF85297D941}" type="sibTrans" cxnId="{BE97F28F-CF60-4122-AC85-DDC35E947068}">
      <dgm:prSet/>
      <dgm:spPr/>
      <dgm:t>
        <a:bodyPr/>
        <a:lstStyle/>
        <a:p>
          <a:endParaRPr lang="pl-PL"/>
        </a:p>
      </dgm:t>
    </dgm:pt>
    <dgm:pt modelId="{72F2A958-225A-42EF-AD60-A37E8CF95B72}">
      <dgm:prSet/>
      <dgm:spPr/>
      <dgm:t>
        <a:bodyPr/>
        <a:lstStyle/>
        <a:p>
          <a:r>
            <a:rPr lang="pl-PL" dirty="0"/>
            <a:t>Strażniczka przyzwoitości życia publicznego</a:t>
          </a:r>
        </a:p>
      </dgm:t>
    </dgm:pt>
    <dgm:pt modelId="{255A96C7-D5BE-4095-BE9D-DA47AB402789}" type="parTrans" cxnId="{DA87B614-181A-4396-8B7C-A28E0EFBDCA5}">
      <dgm:prSet/>
      <dgm:spPr/>
      <dgm:t>
        <a:bodyPr/>
        <a:lstStyle/>
        <a:p>
          <a:endParaRPr lang="pl-PL"/>
        </a:p>
      </dgm:t>
    </dgm:pt>
    <dgm:pt modelId="{2F6D916B-0F9C-4C6E-BD8A-06A6A669A688}" type="sibTrans" cxnId="{DA87B614-181A-4396-8B7C-A28E0EFBDCA5}">
      <dgm:prSet/>
      <dgm:spPr/>
      <dgm:t>
        <a:bodyPr/>
        <a:lstStyle/>
        <a:p>
          <a:endParaRPr lang="pl-PL"/>
        </a:p>
      </dgm:t>
    </dgm:pt>
    <dgm:pt modelId="{17F233C6-EEB0-4063-85F2-32779BF803E2}">
      <dgm:prSet/>
      <dgm:spPr/>
      <dgm:t>
        <a:bodyPr/>
        <a:lstStyle/>
        <a:p>
          <a:r>
            <a:rPr lang="pl-PL" dirty="0"/>
            <a:t>Ochrona przed delegitymizacją władzy</a:t>
          </a:r>
        </a:p>
      </dgm:t>
    </dgm:pt>
    <dgm:pt modelId="{7140C944-E6D4-40BA-BF98-024DF2E73F5F}" type="parTrans" cxnId="{938BB6D8-9DCA-4B7E-B937-A49B7FFDBEF8}">
      <dgm:prSet/>
      <dgm:spPr/>
      <dgm:t>
        <a:bodyPr/>
        <a:lstStyle/>
        <a:p>
          <a:endParaRPr lang="pl-PL"/>
        </a:p>
      </dgm:t>
    </dgm:pt>
    <dgm:pt modelId="{2DBB0D90-BA3A-4EBD-96F8-1CDF14B5FC32}" type="sibTrans" cxnId="{938BB6D8-9DCA-4B7E-B937-A49B7FFDBEF8}">
      <dgm:prSet/>
      <dgm:spPr/>
      <dgm:t>
        <a:bodyPr/>
        <a:lstStyle/>
        <a:p>
          <a:endParaRPr lang="pl-PL"/>
        </a:p>
      </dgm:t>
    </dgm:pt>
    <dgm:pt modelId="{15B9678F-5420-4D05-8732-3518BA6E5036}">
      <dgm:prSet/>
      <dgm:spPr/>
      <dgm:t>
        <a:bodyPr/>
        <a:lstStyle/>
        <a:p>
          <a:r>
            <a:rPr lang="pl-PL" dirty="0"/>
            <a:t>Przejrzystość procesu legislacyjnego</a:t>
          </a:r>
        </a:p>
      </dgm:t>
    </dgm:pt>
    <dgm:pt modelId="{468A34DC-06D4-4AFB-8E32-503D96FC1754}" type="parTrans" cxnId="{DC74C614-35B7-4EC1-982D-FBFA3ECC2272}">
      <dgm:prSet/>
      <dgm:spPr/>
      <dgm:t>
        <a:bodyPr/>
        <a:lstStyle/>
        <a:p>
          <a:endParaRPr lang="pl-PL"/>
        </a:p>
      </dgm:t>
    </dgm:pt>
    <dgm:pt modelId="{24C85454-12B2-4B52-AEEA-CB3C0B898453}" type="sibTrans" cxnId="{DC74C614-35B7-4EC1-982D-FBFA3ECC2272}">
      <dgm:prSet/>
      <dgm:spPr/>
      <dgm:t>
        <a:bodyPr/>
        <a:lstStyle/>
        <a:p>
          <a:endParaRPr lang="pl-PL"/>
        </a:p>
      </dgm:t>
    </dgm:pt>
    <dgm:pt modelId="{CD313411-B053-4999-8DF1-3E69C1CF0076}">
      <dgm:prSet/>
      <dgm:spPr/>
      <dgm:t>
        <a:bodyPr/>
        <a:lstStyle/>
        <a:p>
          <a:r>
            <a:rPr lang="pl-PL" dirty="0"/>
            <a:t>Zaspokojenie ludzkiej ciekawości</a:t>
          </a:r>
        </a:p>
      </dgm:t>
    </dgm:pt>
    <dgm:pt modelId="{AEFCE475-C339-4304-8D8D-844509A72194}" type="parTrans" cxnId="{81C0EBCB-D92C-4457-9EC0-9797658EA4E5}">
      <dgm:prSet/>
      <dgm:spPr/>
      <dgm:t>
        <a:bodyPr/>
        <a:lstStyle/>
        <a:p>
          <a:endParaRPr lang="pl-PL"/>
        </a:p>
      </dgm:t>
    </dgm:pt>
    <dgm:pt modelId="{C7749515-11B3-4C1B-ABE6-C3B385925ECD}" type="sibTrans" cxnId="{81C0EBCB-D92C-4457-9EC0-9797658EA4E5}">
      <dgm:prSet/>
      <dgm:spPr/>
      <dgm:t>
        <a:bodyPr/>
        <a:lstStyle/>
        <a:p>
          <a:endParaRPr lang="pl-PL"/>
        </a:p>
      </dgm:t>
    </dgm:pt>
    <dgm:pt modelId="{5EBCF974-919E-4F27-93EC-DCD4BCCA0FAB}">
      <dgm:prSet/>
      <dgm:spPr/>
      <dgm:t>
        <a:bodyPr/>
        <a:lstStyle/>
        <a:p>
          <a:r>
            <a:rPr lang="pl-PL" dirty="0"/>
            <a:t>Niwelowanie niepokojów społecznych</a:t>
          </a:r>
        </a:p>
      </dgm:t>
    </dgm:pt>
    <dgm:pt modelId="{82920FAD-C629-418B-BBDA-92FC0447DCF1}" type="parTrans" cxnId="{FD51F8E6-67B3-4526-8282-05077B489DD2}">
      <dgm:prSet/>
      <dgm:spPr/>
      <dgm:t>
        <a:bodyPr/>
        <a:lstStyle/>
        <a:p>
          <a:endParaRPr lang="pl-PL"/>
        </a:p>
      </dgm:t>
    </dgm:pt>
    <dgm:pt modelId="{F9E7338E-FC4F-4CED-A0EB-80787972CFBD}" type="sibTrans" cxnId="{FD51F8E6-67B3-4526-8282-05077B489DD2}">
      <dgm:prSet/>
      <dgm:spPr/>
      <dgm:t>
        <a:bodyPr/>
        <a:lstStyle/>
        <a:p>
          <a:endParaRPr lang="pl-PL"/>
        </a:p>
      </dgm:t>
    </dgm:pt>
    <dgm:pt modelId="{56D5C862-BCEA-4E47-B5D1-CCCFE788DE2F}">
      <dgm:prSet/>
      <dgm:spPr/>
      <dgm:t>
        <a:bodyPr/>
        <a:lstStyle/>
        <a:p>
          <a:r>
            <a:rPr lang="pl-PL" dirty="0"/>
            <a:t>Wzrost zaufania obywateli do państwa</a:t>
          </a:r>
        </a:p>
      </dgm:t>
    </dgm:pt>
    <dgm:pt modelId="{18555DD6-1BDC-425F-89E2-ABB32B09DDA3}" type="parTrans" cxnId="{ACE6B721-EA93-45A6-ACD3-57A7906CEC25}">
      <dgm:prSet/>
      <dgm:spPr/>
      <dgm:t>
        <a:bodyPr/>
        <a:lstStyle/>
        <a:p>
          <a:endParaRPr lang="pl-PL"/>
        </a:p>
      </dgm:t>
    </dgm:pt>
    <dgm:pt modelId="{68CE8D20-2AD0-4095-86B3-92B67CADADEA}" type="sibTrans" cxnId="{ACE6B721-EA93-45A6-ACD3-57A7906CEC25}">
      <dgm:prSet/>
      <dgm:spPr/>
      <dgm:t>
        <a:bodyPr/>
        <a:lstStyle/>
        <a:p>
          <a:endParaRPr lang="pl-PL"/>
        </a:p>
      </dgm:t>
    </dgm:pt>
    <dgm:pt modelId="{5175544B-5AB5-4F4E-9CDF-9C0010887337}">
      <dgm:prSet/>
      <dgm:spPr/>
      <dgm:t>
        <a:bodyPr/>
        <a:lstStyle/>
        <a:p>
          <a:r>
            <a:rPr lang="pl-PL" dirty="0"/>
            <a:t>Zwiększenie efektywności administracji</a:t>
          </a:r>
        </a:p>
      </dgm:t>
    </dgm:pt>
    <dgm:pt modelId="{839D40DE-DD14-4B83-A1CD-8E0DB06D5008}" type="parTrans" cxnId="{70D0F6B2-EFDE-4EDA-9AFD-8842F7F92D8B}">
      <dgm:prSet/>
      <dgm:spPr/>
      <dgm:t>
        <a:bodyPr/>
        <a:lstStyle/>
        <a:p>
          <a:endParaRPr lang="pl-PL"/>
        </a:p>
      </dgm:t>
    </dgm:pt>
    <dgm:pt modelId="{53123496-716A-4CCB-9D7B-EDDF50EFA029}" type="sibTrans" cxnId="{70D0F6B2-EFDE-4EDA-9AFD-8842F7F92D8B}">
      <dgm:prSet/>
      <dgm:spPr/>
      <dgm:t>
        <a:bodyPr/>
        <a:lstStyle/>
        <a:p>
          <a:endParaRPr lang="pl-PL"/>
        </a:p>
      </dgm:t>
    </dgm:pt>
    <dgm:pt modelId="{10543EF3-BDF2-4F21-B946-E03BDBA27205}">
      <dgm:prSet/>
      <dgm:spPr/>
      <dgm:t>
        <a:bodyPr/>
        <a:lstStyle/>
        <a:p>
          <a:r>
            <a:rPr lang="pl-PL" dirty="0"/>
            <a:t>Stworzenie zewnętrznego nacisku</a:t>
          </a:r>
        </a:p>
      </dgm:t>
    </dgm:pt>
    <dgm:pt modelId="{DBDACFA9-7CE9-4648-BFB2-E39DB34C19B6}" type="parTrans" cxnId="{7BD2C298-FEDD-44F8-BE97-EEF3654169B1}">
      <dgm:prSet/>
      <dgm:spPr/>
      <dgm:t>
        <a:bodyPr/>
        <a:lstStyle/>
        <a:p>
          <a:endParaRPr lang="pl-PL"/>
        </a:p>
      </dgm:t>
    </dgm:pt>
    <dgm:pt modelId="{434F13B1-5CF1-4A9F-9D59-3F81B4AD5B1A}" type="sibTrans" cxnId="{7BD2C298-FEDD-44F8-BE97-EEF3654169B1}">
      <dgm:prSet/>
      <dgm:spPr/>
      <dgm:t>
        <a:bodyPr/>
        <a:lstStyle/>
        <a:p>
          <a:endParaRPr lang="pl-PL"/>
        </a:p>
      </dgm:t>
    </dgm:pt>
    <dgm:pt modelId="{0922DCDE-6299-4DB9-B3CD-FB86800115E1}">
      <dgm:prSet/>
      <dgm:spPr/>
      <dgm:t>
        <a:bodyPr/>
        <a:lstStyle/>
        <a:p>
          <a:r>
            <a:rPr lang="pl-PL" dirty="0"/>
            <a:t>Ujawnienie zbędnej biurokracji</a:t>
          </a:r>
        </a:p>
      </dgm:t>
    </dgm:pt>
    <dgm:pt modelId="{189EB60F-EAD1-4E1A-BC06-95760D87BF58}" type="parTrans" cxnId="{DF8A450C-BA7F-4A39-8D0F-1FE6F5AE2EEF}">
      <dgm:prSet/>
      <dgm:spPr/>
      <dgm:t>
        <a:bodyPr/>
        <a:lstStyle/>
        <a:p>
          <a:endParaRPr lang="pl-PL"/>
        </a:p>
      </dgm:t>
    </dgm:pt>
    <dgm:pt modelId="{B7D2FD42-D7DE-4E31-9315-E9D9B3673C0C}" type="sibTrans" cxnId="{DF8A450C-BA7F-4A39-8D0F-1FE6F5AE2EEF}">
      <dgm:prSet/>
      <dgm:spPr/>
      <dgm:t>
        <a:bodyPr/>
        <a:lstStyle/>
        <a:p>
          <a:endParaRPr lang="pl-PL"/>
        </a:p>
      </dgm:t>
    </dgm:pt>
    <dgm:pt modelId="{D844AFDA-9E7D-400E-BE70-E32F411CD33B}">
      <dgm:prSet/>
      <dgm:spPr/>
      <dgm:t>
        <a:bodyPr/>
        <a:lstStyle/>
        <a:p>
          <a:r>
            <a:rPr lang="pl-PL" dirty="0"/>
            <a:t>Ograniczenie nieprawidłowych i nieetycznych zachowań</a:t>
          </a:r>
        </a:p>
      </dgm:t>
    </dgm:pt>
    <dgm:pt modelId="{61881BCE-E7FB-4D93-8827-23595F92FEBF}" type="parTrans" cxnId="{11B39A6C-EBC6-4916-8D79-CE0160CDCAE4}">
      <dgm:prSet/>
      <dgm:spPr/>
      <dgm:t>
        <a:bodyPr/>
        <a:lstStyle/>
        <a:p>
          <a:endParaRPr lang="pl-PL"/>
        </a:p>
      </dgm:t>
    </dgm:pt>
    <dgm:pt modelId="{7F931304-7EBC-4BBF-BF9E-78577F33DED6}" type="sibTrans" cxnId="{11B39A6C-EBC6-4916-8D79-CE0160CDCAE4}">
      <dgm:prSet/>
      <dgm:spPr/>
      <dgm:t>
        <a:bodyPr/>
        <a:lstStyle/>
        <a:p>
          <a:endParaRPr lang="pl-PL"/>
        </a:p>
      </dgm:t>
    </dgm:pt>
    <dgm:pt modelId="{C0C882FF-137D-44DD-9D71-B0676E497A0D}">
      <dgm:prSet/>
      <dgm:spPr/>
      <dgm:t>
        <a:bodyPr/>
        <a:lstStyle/>
        <a:p>
          <a:r>
            <a:rPr lang="pl-PL" dirty="0"/>
            <a:t>Zmniejszenie kosztów funkcjonowania</a:t>
          </a:r>
        </a:p>
      </dgm:t>
    </dgm:pt>
    <dgm:pt modelId="{12955076-4D19-4C36-8FE8-7855325C876F}" type="parTrans" cxnId="{08B7CC88-B5EC-4A70-9AD8-29C038B35987}">
      <dgm:prSet/>
      <dgm:spPr/>
      <dgm:t>
        <a:bodyPr/>
        <a:lstStyle/>
        <a:p>
          <a:endParaRPr lang="pl-PL"/>
        </a:p>
      </dgm:t>
    </dgm:pt>
    <dgm:pt modelId="{E94A3B2B-05DE-40C9-9C5E-40F047D6070A}" type="sibTrans" cxnId="{08B7CC88-B5EC-4A70-9AD8-29C038B35987}">
      <dgm:prSet/>
      <dgm:spPr/>
      <dgm:t>
        <a:bodyPr/>
        <a:lstStyle/>
        <a:p>
          <a:endParaRPr lang="pl-PL"/>
        </a:p>
      </dgm:t>
    </dgm:pt>
    <dgm:pt modelId="{88EDC55B-FF56-41C3-B201-FB7F9997BC73}" type="pres">
      <dgm:prSet presAssocID="{B3B4FF92-F59C-4899-92BF-153F66B5AE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ADC2FA-0100-490A-89B7-553E3A21081D}" type="pres">
      <dgm:prSet presAssocID="{5DF16B25-4D28-406A-B72D-88FABDF912F2}" presName="hierRoot1" presStyleCnt="0">
        <dgm:presLayoutVars>
          <dgm:hierBranch val="init"/>
        </dgm:presLayoutVars>
      </dgm:prSet>
      <dgm:spPr/>
    </dgm:pt>
    <dgm:pt modelId="{CDB9047A-4DC2-4989-9EFE-BCC5F6E715A0}" type="pres">
      <dgm:prSet presAssocID="{5DF16B25-4D28-406A-B72D-88FABDF912F2}" presName="rootComposite1" presStyleCnt="0"/>
      <dgm:spPr/>
    </dgm:pt>
    <dgm:pt modelId="{801B68A2-0781-4033-A4E4-83D555F2902E}" type="pres">
      <dgm:prSet presAssocID="{5DF16B25-4D28-406A-B72D-88FABDF912F2}" presName="rootText1" presStyleLbl="node0" presStyleIdx="0" presStyleCnt="1">
        <dgm:presLayoutVars>
          <dgm:chPref val="3"/>
        </dgm:presLayoutVars>
      </dgm:prSet>
      <dgm:spPr/>
    </dgm:pt>
    <dgm:pt modelId="{B12FAB42-0252-435A-8549-B09A94B89EC9}" type="pres">
      <dgm:prSet presAssocID="{5DF16B25-4D28-406A-B72D-88FABDF912F2}" presName="rootConnector1" presStyleLbl="node1" presStyleIdx="0" presStyleCnt="0"/>
      <dgm:spPr/>
    </dgm:pt>
    <dgm:pt modelId="{09230B51-9060-4CA1-9F11-C585E9BDDF07}" type="pres">
      <dgm:prSet presAssocID="{5DF16B25-4D28-406A-B72D-88FABDF912F2}" presName="hierChild2" presStyleCnt="0"/>
      <dgm:spPr/>
    </dgm:pt>
    <dgm:pt modelId="{38A3D19D-CA60-443B-B7D1-95DE302B4B40}" type="pres">
      <dgm:prSet presAssocID="{1B2837A5-FA33-41CB-970B-2AB01014A2D5}" presName="Name37" presStyleLbl="parChTrans1D2" presStyleIdx="0" presStyleCnt="5"/>
      <dgm:spPr/>
    </dgm:pt>
    <dgm:pt modelId="{F9F47F71-5884-47CA-8D95-B630BC438F35}" type="pres">
      <dgm:prSet presAssocID="{31810ACA-27AA-4B5F-BF8B-3CFB1C54DBA7}" presName="hierRoot2" presStyleCnt="0">
        <dgm:presLayoutVars>
          <dgm:hierBranch val="init"/>
        </dgm:presLayoutVars>
      </dgm:prSet>
      <dgm:spPr/>
    </dgm:pt>
    <dgm:pt modelId="{55CBADCA-171D-4DAD-B61B-642C6371179E}" type="pres">
      <dgm:prSet presAssocID="{31810ACA-27AA-4B5F-BF8B-3CFB1C54DBA7}" presName="rootComposite" presStyleCnt="0"/>
      <dgm:spPr/>
    </dgm:pt>
    <dgm:pt modelId="{DED8EA85-6E70-4724-B20C-83CE5E755BAC}" type="pres">
      <dgm:prSet presAssocID="{31810ACA-27AA-4B5F-BF8B-3CFB1C54DBA7}" presName="rootText" presStyleLbl="node2" presStyleIdx="0" presStyleCnt="5" custLinFactNeighborX="3042">
        <dgm:presLayoutVars>
          <dgm:chPref val="3"/>
        </dgm:presLayoutVars>
      </dgm:prSet>
      <dgm:spPr/>
    </dgm:pt>
    <dgm:pt modelId="{1455C77D-6F17-410C-90FB-3C66D196E977}" type="pres">
      <dgm:prSet presAssocID="{31810ACA-27AA-4B5F-BF8B-3CFB1C54DBA7}" presName="rootConnector" presStyleLbl="node2" presStyleIdx="0" presStyleCnt="5"/>
      <dgm:spPr/>
    </dgm:pt>
    <dgm:pt modelId="{967C456D-80EF-4845-8F99-6F3704A7991D}" type="pres">
      <dgm:prSet presAssocID="{31810ACA-27AA-4B5F-BF8B-3CFB1C54DBA7}" presName="hierChild4" presStyleCnt="0"/>
      <dgm:spPr/>
    </dgm:pt>
    <dgm:pt modelId="{15131DDB-5C63-42C4-ADB5-F5323AAB24B2}" type="pres">
      <dgm:prSet presAssocID="{1500BE3E-F198-42CD-9FB3-D05B8F57D529}" presName="Name37" presStyleLbl="parChTrans1D3" presStyleIdx="0" presStyleCnt="6"/>
      <dgm:spPr/>
    </dgm:pt>
    <dgm:pt modelId="{22007EF6-0338-4498-AABB-A0D255A9D441}" type="pres">
      <dgm:prSet presAssocID="{3338CDCB-A2DE-4E40-9729-B196874803B9}" presName="hierRoot2" presStyleCnt="0">
        <dgm:presLayoutVars>
          <dgm:hierBranch val="init"/>
        </dgm:presLayoutVars>
      </dgm:prSet>
      <dgm:spPr/>
    </dgm:pt>
    <dgm:pt modelId="{91BD5CD9-2993-4390-92FB-48391AA8AE94}" type="pres">
      <dgm:prSet presAssocID="{3338CDCB-A2DE-4E40-9729-B196874803B9}" presName="rootComposite" presStyleCnt="0"/>
      <dgm:spPr/>
    </dgm:pt>
    <dgm:pt modelId="{98D1FD79-7FB7-4277-AA89-0F221476F456}" type="pres">
      <dgm:prSet presAssocID="{3338CDCB-A2DE-4E40-9729-B196874803B9}" presName="rootText" presStyleLbl="node3" presStyleIdx="0" presStyleCnt="6">
        <dgm:presLayoutVars>
          <dgm:chPref val="3"/>
        </dgm:presLayoutVars>
      </dgm:prSet>
      <dgm:spPr/>
    </dgm:pt>
    <dgm:pt modelId="{3251E484-7A2A-4BA4-9BB6-6390181192ED}" type="pres">
      <dgm:prSet presAssocID="{3338CDCB-A2DE-4E40-9729-B196874803B9}" presName="rootConnector" presStyleLbl="node3" presStyleIdx="0" presStyleCnt="6"/>
      <dgm:spPr/>
    </dgm:pt>
    <dgm:pt modelId="{2DA98ED4-CF54-43BA-B767-CF8B4551106D}" type="pres">
      <dgm:prSet presAssocID="{3338CDCB-A2DE-4E40-9729-B196874803B9}" presName="hierChild4" presStyleCnt="0"/>
      <dgm:spPr/>
    </dgm:pt>
    <dgm:pt modelId="{CCC1B0B6-539A-4E3A-AAD0-5DC5E71D5B87}" type="pres">
      <dgm:prSet presAssocID="{468A34DC-06D4-4AFB-8E32-503D96FC1754}" presName="Name37" presStyleLbl="parChTrans1D4" presStyleIdx="0" presStyleCnt="9"/>
      <dgm:spPr/>
    </dgm:pt>
    <dgm:pt modelId="{F9261BB3-D035-4257-A4DE-EFA920E5D9A6}" type="pres">
      <dgm:prSet presAssocID="{15B9678F-5420-4D05-8732-3518BA6E5036}" presName="hierRoot2" presStyleCnt="0">
        <dgm:presLayoutVars>
          <dgm:hierBranch val="init"/>
        </dgm:presLayoutVars>
      </dgm:prSet>
      <dgm:spPr/>
    </dgm:pt>
    <dgm:pt modelId="{B1A6F09E-FBB6-4FF7-935D-F193C2DA9CB1}" type="pres">
      <dgm:prSet presAssocID="{15B9678F-5420-4D05-8732-3518BA6E5036}" presName="rootComposite" presStyleCnt="0"/>
      <dgm:spPr/>
    </dgm:pt>
    <dgm:pt modelId="{10C60B54-6D28-4381-9339-A97619952541}" type="pres">
      <dgm:prSet presAssocID="{15B9678F-5420-4D05-8732-3518BA6E5036}" presName="rootText" presStyleLbl="node4" presStyleIdx="0" presStyleCnt="9">
        <dgm:presLayoutVars>
          <dgm:chPref val="3"/>
        </dgm:presLayoutVars>
      </dgm:prSet>
      <dgm:spPr/>
    </dgm:pt>
    <dgm:pt modelId="{8F0DF54F-CCC9-4502-9533-AE1CA42A5EB4}" type="pres">
      <dgm:prSet presAssocID="{15B9678F-5420-4D05-8732-3518BA6E5036}" presName="rootConnector" presStyleLbl="node4" presStyleIdx="0" presStyleCnt="9"/>
      <dgm:spPr/>
    </dgm:pt>
    <dgm:pt modelId="{0A47332E-49CE-4676-BFD1-331C7710EF4F}" type="pres">
      <dgm:prSet presAssocID="{15B9678F-5420-4D05-8732-3518BA6E5036}" presName="hierChild4" presStyleCnt="0"/>
      <dgm:spPr/>
    </dgm:pt>
    <dgm:pt modelId="{B20EC281-5F18-4A09-896E-C02196DEEC6A}" type="pres">
      <dgm:prSet presAssocID="{15B9678F-5420-4D05-8732-3518BA6E5036}" presName="hierChild5" presStyleCnt="0"/>
      <dgm:spPr/>
    </dgm:pt>
    <dgm:pt modelId="{9E3C4ADA-6489-4035-9BBF-227913A8722F}" type="pres">
      <dgm:prSet presAssocID="{847522B9-9AE3-4059-AD79-E5FF7FAB54C7}" presName="Name37" presStyleLbl="parChTrans1D4" presStyleIdx="1" presStyleCnt="9"/>
      <dgm:spPr/>
    </dgm:pt>
    <dgm:pt modelId="{A437C808-6BD2-4F42-904C-1ECC4A2F1A08}" type="pres">
      <dgm:prSet presAssocID="{5B158609-EFC6-4F61-9BF7-CA3A231E2250}" presName="hierRoot2" presStyleCnt="0">
        <dgm:presLayoutVars>
          <dgm:hierBranch val="init"/>
        </dgm:presLayoutVars>
      </dgm:prSet>
      <dgm:spPr/>
    </dgm:pt>
    <dgm:pt modelId="{BFA0281F-6FC6-4BAA-A3A0-CE4AB8DEB15F}" type="pres">
      <dgm:prSet presAssocID="{5B158609-EFC6-4F61-9BF7-CA3A231E2250}" presName="rootComposite" presStyleCnt="0"/>
      <dgm:spPr/>
    </dgm:pt>
    <dgm:pt modelId="{4D1CD082-95C9-48CC-8545-EE1BE26F1F3C}" type="pres">
      <dgm:prSet presAssocID="{5B158609-EFC6-4F61-9BF7-CA3A231E2250}" presName="rootText" presStyleLbl="node4" presStyleIdx="1" presStyleCnt="9">
        <dgm:presLayoutVars>
          <dgm:chPref val="3"/>
        </dgm:presLayoutVars>
      </dgm:prSet>
      <dgm:spPr/>
    </dgm:pt>
    <dgm:pt modelId="{69B77E63-F1A9-49BF-8A83-7D3BF7905040}" type="pres">
      <dgm:prSet presAssocID="{5B158609-EFC6-4F61-9BF7-CA3A231E2250}" presName="rootConnector" presStyleLbl="node4" presStyleIdx="1" presStyleCnt="9"/>
      <dgm:spPr/>
    </dgm:pt>
    <dgm:pt modelId="{6C830D32-7A64-40D0-BCEC-1BC0CAF477C0}" type="pres">
      <dgm:prSet presAssocID="{5B158609-EFC6-4F61-9BF7-CA3A231E2250}" presName="hierChild4" presStyleCnt="0"/>
      <dgm:spPr/>
    </dgm:pt>
    <dgm:pt modelId="{7EBE1151-D60D-4202-B5B6-818815B2767F}" type="pres">
      <dgm:prSet presAssocID="{5B158609-EFC6-4F61-9BF7-CA3A231E2250}" presName="hierChild5" presStyleCnt="0"/>
      <dgm:spPr/>
    </dgm:pt>
    <dgm:pt modelId="{C38F0C6C-643F-4BBF-AAD6-31C286A6658C}" type="pres">
      <dgm:prSet presAssocID="{3338CDCB-A2DE-4E40-9729-B196874803B9}" presName="hierChild5" presStyleCnt="0"/>
      <dgm:spPr/>
    </dgm:pt>
    <dgm:pt modelId="{3B2583EB-8451-4C5B-867A-68D39E7E0CA1}" type="pres">
      <dgm:prSet presAssocID="{255A96C7-D5BE-4095-BE9D-DA47AB402789}" presName="Name37" presStyleLbl="parChTrans1D3" presStyleIdx="1" presStyleCnt="6"/>
      <dgm:spPr/>
    </dgm:pt>
    <dgm:pt modelId="{C8D1025B-2F6F-4E03-84B7-67046C73385D}" type="pres">
      <dgm:prSet presAssocID="{72F2A958-225A-42EF-AD60-A37E8CF95B72}" presName="hierRoot2" presStyleCnt="0">
        <dgm:presLayoutVars>
          <dgm:hierBranch val="init"/>
        </dgm:presLayoutVars>
      </dgm:prSet>
      <dgm:spPr/>
    </dgm:pt>
    <dgm:pt modelId="{E9C1EAE3-59DC-4B2D-9840-A4DF1311DBA9}" type="pres">
      <dgm:prSet presAssocID="{72F2A958-225A-42EF-AD60-A37E8CF95B72}" presName="rootComposite" presStyleCnt="0"/>
      <dgm:spPr/>
    </dgm:pt>
    <dgm:pt modelId="{98EB15A3-4546-451B-975D-DA49E84A4384}" type="pres">
      <dgm:prSet presAssocID="{72F2A958-225A-42EF-AD60-A37E8CF95B72}" presName="rootText" presStyleLbl="node3" presStyleIdx="1" presStyleCnt="6">
        <dgm:presLayoutVars>
          <dgm:chPref val="3"/>
        </dgm:presLayoutVars>
      </dgm:prSet>
      <dgm:spPr/>
    </dgm:pt>
    <dgm:pt modelId="{4F9C6203-3E5C-4D76-9F7B-E8D653EE00B1}" type="pres">
      <dgm:prSet presAssocID="{72F2A958-225A-42EF-AD60-A37E8CF95B72}" presName="rootConnector" presStyleLbl="node3" presStyleIdx="1" presStyleCnt="6"/>
      <dgm:spPr/>
    </dgm:pt>
    <dgm:pt modelId="{4E9732CD-F93E-47A8-88A0-C01A67EC4F27}" type="pres">
      <dgm:prSet presAssocID="{72F2A958-225A-42EF-AD60-A37E8CF95B72}" presName="hierChild4" presStyleCnt="0"/>
      <dgm:spPr/>
    </dgm:pt>
    <dgm:pt modelId="{09A72EA4-5AE1-4DBA-AAE2-EDA786E6CD02}" type="pres">
      <dgm:prSet presAssocID="{6237BBDC-BEFE-41C0-A4E0-044DB5FD1B16}" presName="Name37" presStyleLbl="parChTrans1D4" presStyleIdx="2" presStyleCnt="9"/>
      <dgm:spPr/>
    </dgm:pt>
    <dgm:pt modelId="{83F80C88-1563-4BE0-95CE-40612FD0FD35}" type="pres">
      <dgm:prSet presAssocID="{DCBE99E6-7236-4099-BF05-BD1EF27D81C1}" presName="hierRoot2" presStyleCnt="0">
        <dgm:presLayoutVars>
          <dgm:hierBranch val="init"/>
        </dgm:presLayoutVars>
      </dgm:prSet>
      <dgm:spPr/>
    </dgm:pt>
    <dgm:pt modelId="{1247AFBC-8961-4605-85D3-627A575D582F}" type="pres">
      <dgm:prSet presAssocID="{DCBE99E6-7236-4099-BF05-BD1EF27D81C1}" presName="rootComposite" presStyleCnt="0"/>
      <dgm:spPr/>
    </dgm:pt>
    <dgm:pt modelId="{D8E89FB0-7F93-416C-BE15-F8FAC68EDA46}" type="pres">
      <dgm:prSet presAssocID="{DCBE99E6-7236-4099-BF05-BD1EF27D81C1}" presName="rootText" presStyleLbl="node4" presStyleIdx="2" presStyleCnt="9">
        <dgm:presLayoutVars>
          <dgm:chPref val="3"/>
        </dgm:presLayoutVars>
      </dgm:prSet>
      <dgm:spPr/>
    </dgm:pt>
    <dgm:pt modelId="{4D69E8C5-571A-496C-BDF4-BAB0ADEB6D99}" type="pres">
      <dgm:prSet presAssocID="{DCBE99E6-7236-4099-BF05-BD1EF27D81C1}" presName="rootConnector" presStyleLbl="node4" presStyleIdx="2" presStyleCnt="9"/>
      <dgm:spPr/>
    </dgm:pt>
    <dgm:pt modelId="{840C2166-1DA2-4E0D-8E0E-F3AA99E73E14}" type="pres">
      <dgm:prSet presAssocID="{DCBE99E6-7236-4099-BF05-BD1EF27D81C1}" presName="hierChild4" presStyleCnt="0"/>
      <dgm:spPr/>
    </dgm:pt>
    <dgm:pt modelId="{8F07AEB5-A35C-4A54-A053-6C95B3EBA9C9}" type="pres">
      <dgm:prSet presAssocID="{7140C944-E6D4-40BA-BF98-024DF2E73F5F}" presName="Name37" presStyleLbl="parChTrans1D4" presStyleIdx="3" presStyleCnt="9"/>
      <dgm:spPr/>
    </dgm:pt>
    <dgm:pt modelId="{89622C91-8355-4DE6-B03A-61AE62AFE273}" type="pres">
      <dgm:prSet presAssocID="{17F233C6-EEB0-4063-85F2-32779BF803E2}" presName="hierRoot2" presStyleCnt="0">
        <dgm:presLayoutVars>
          <dgm:hierBranch val="init"/>
        </dgm:presLayoutVars>
      </dgm:prSet>
      <dgm:spPr/>
    </dgm:pt>
    <dgm:pt modelId="{75A4F019-ADB9-4F04-87D4-38E8CC1AB5FD}" type="pres">
      <dgm:prSet presAssocID="{17F233C6-EEB0-4063-85F2-32779BF803E2}" presName="rootComposite" presStyleCnt="0"/>
      <dgm:spPr/>
    </dgm:pt>
    <dgm:pt modelId="{F885D882-8ABA-488E-AB00-7F09E4E0874D}" type="pres">
      <dgm:prSet presAssocID="{17F233C6-EEB0-4063-85F2-32779BF803E2}" presName="rootText" presStyleLbl="node4" presStyleIdx="3" presStyleCnt="9">
        <dgm:presLayoutVars>
          <dgm:chPref val="3"/>
        </dgm:presLayoutVars>
      </dgm:prSet>
      <dgm:spPr/>
    </dgm:pt>
    <dgm:pt modelId="{8EFF37FA-77B4-43A0-BE84-B0B9344ECE45}" type="pres">
      <dgm:prSet presAssocID="{17F233C6-EEB0-4063-85F2-32779BF803E2}" presName="rootConnector" presStyleLbl="node4" presStyleIdx="3" presStyleCnt="9"/>
      <dgm:spPr/>
    </dgm:pt>
    <dgm:pt modelId="{5E0C7F76-22D3-46C8-88F5-62D463D26CBD}" type="pres">
      <dgm:prSet presAssocID="{17F233C6-EEB0-4063-85F2-32779BF803E2}" presName="hierChild4" presStyleCnt="0"/>
      <dgm:spPr/>
    </dgm:pt>
    <dgm:pt modelId="{8BF1A2FA-0090-49FE-96F1-E4ABE74F43E9}" type="pres">
      <dgm:prSet presAssocID="{17F233C6-EEB0-4063-85F2-32779BF803E2}" presName="hierChild5" presStyleCnt="0"/>
      <dgm:spPr/>
    </dgm:pt>
    <dgm:pt modelId="{E91EF29F-04A7-4969-94A5-9EBE9F90EBE2}" type="pres">
      <dgm:prSet presAssocID="{DCBE99E6-7236-4099-BF05-BD1EF27D81C1}" presName="hierChild5" presStyleCnt="0"/>
      <dgm:spPr/>
    </dgm:pt>
    <dgm:pt modelId="{E7869A57-22C5-4D78-AF07-16A3375FB53D}" type="pres">
      <dgm:prSet presAssocID="{72F2A958-225A-42EF-AD60-A37E8CF95B72}" presName="hierChild5" presStyleCnt="0"/>
      <dgm:spPr/>
    </dgm:pt>
    <dgm:pt modelId="{FE53F0D1-6CBB-49B8-AB5D-D23478E83CFB}" type="pres">
      <dgm:prSet presAssocID="{31810ACA-27AA-4B5F-BF8B-3CFB1C54DBA7}" presName="hierChild5" presStyleCnt="0"/>
      <dgm:spPr/>
    </dgm:pt>
    <dgm:pt modelId="{95A77D43-5D8E-423D-8A60-B39E5338601C}" type="pres">
      <dgm:prSet presAssocID="{58078C5F-F4CC-4380-B8BE-6E55998F8850}" presName="Name37" presStyleLbl="parChTrans1D2" presStyleIdx="1" presStyleCnt="5"/>
      <dgm:spPr/>
    </dgm:pt>
    <dgm:pt modelId="{F3632854-00A2-433E-AAA5-9C79466833FF}" type="pres">
      <dgm:prSet presAssocID="{EA25935B-80E0-4EB4-A9EC-7D228C51C081}" presName="hierRoot2" presStyleCnt="0">
        <dgm:presLayoutVars>
          <dgm:hierBranch val="init"/>
        </dgm:presLayoutVars>
      </dgm:prSet>
      <dgm:spPr/>
    </dgm:pt>
    <dgm:pt modelId="{6BA32965-D76B-4304-9BDB-F2201A73F3E2}" type="pres">
      <dgm:prSet presAssocID="{EA25935B-80E0-4EB4-A9EC-7D228C51C081}" presName="rootComposite" presStyleCnt="0"/>
      <dgm:spPr/>
    </dgm:pt>
    <dgm:pt modelId="{FF26E764-D996-4DA2-AC4C-277FEE2A1C4B}" type="pres">
      <dgm:prSet presAssocID="{EA25935B-80E0-4EB4-A9EC-7D228C51C081}" presName="rootText" presStyleLbl="node2" presStyleIdx="1" presStyleCnt="5">
        <dgm:presLayoutVars>
          <dgm:chPref val="3"/>
        </dgm:presLayoutVars>
      </dgm:prSet>
      <dgm:spPr/>
    </dgm:pt>
    <dgm:pt modelId="{D5B00EE0-06CB-43FA-96C2-7AD143465D50}" type="pres">
      <dgm:prSet presAssocID="{EA25935B-80E0-4EB4-A9EC-7D228C51C081}" presName="rootConnector" presStyleLbl="node2" presStyleIdx="1" presStyleCnt="5"/>
      <dgm:spPr/>
    </dgm:pt>
    <dgm:pt modelId="{8E004A65-F18F-498D-AF60-9867DC012A29}" type="pres">
      <dgm:prSet presAssocID="{EA25935B-80E0-4EB4-A9EC-7D228C51C081}" presName="hierChild4" presStyleCnt="0"/>
      <dgm:spPr/>
    </dgm:pt>
    <dgm:pt modelId="{2A128E07-4510-478F-9105-1ECEC2CA2FBE}" type="pres">
      <dgm:prSet presAssocID="{82920FAD-C629-418B-BBDA-92FC0447DCF1}" presName="Name37" presStyleLbl="parChTrans1D3" presStyleIdx="2" presStyleCnt="6"/>
      <dgm:spPr/>
    </dgm:pt>
    <dgm:pt modelId="{6B242138-8D8E-4843-9BA3-93329E013630}" type="pres">
      <dgm:prSet presAssocID="{5EBCF974-919E-4F27-93EC-DCD4BCCA0FAB}" presName="hierRoot2" presStyleCnt="0">
        <dgm:presLayoutVars>
          <dgm:hierBranch val="init"/>
        </dgm:presLayoutVars>
      </dgm:prSet>
      <dgm:spPr/>
    </dgm:pt>
    <dgm:pt modelId="{6398C439-804E-4CED-B95E-85D199B0C3DE}" type="pres">
      <dgm:prSet presAssocID="{5EBCF974-919E-4F27-93EC-DCD4BCCA0FAB}" presName="rootComposite" presStyleCnt="0"/>
      <dgm:spPr/>
    </dgm:pt>
    <dgm:pt modelId="{7F8A5B14-94C7-47ED-B8DA-2E16F3A7FF76}" type="pres">
      <dgm:prSet presAssocID="{5EBCF974-919E-4F27-93EC-DCD4BCCA0FAB}" presName="rootText" presStyleLbl="node3" presStyleIdx="2" presStyleCnt="6">
        <dgm:presLayoutVars>
          <dgm:chPref val="3"/>
        </dgm:presLayoutVars>
      </dgm:prSet>
      <dgm:spPr/>
    </dgm:pt>
    <dgm:pt modelId="{B9E0001E-9A52-4188-9BFD-AA9A7704E772}" type="pres">
      <dgm:prSet presAssocID="{5EBCF974-919E-4F27-93EC-DCD4BCCA0FAB}" presName="rootConnector" presStyleLbl="node3" presStyleIdx="2" presStyleCnt="6"/>
      <dgm:spPr/>
    </dgm:pt>
    <dgm:pt modelId="{E304ED0F-D864-4824-B5B2-9260734A789B}" type="pres">
      <dgm:prSet presAssocID="{5EBCF974-919E-4F27-93EC-DCD4BCCA0FAB}" presName="hierChild4" presStyleCnt="0"/>
      <dgm:spPr/>
    </dgm:pt>
    <dgm:pt modelId="{EE512409-E36F-4DBD-B95F-831E11715458}" type="pres">
      <dgm:prSet presAssocID="{18555DD6-1BDC-425F-89E2-ABB32B09DDA3}" presName="Name37" presStyleLbl="parChTrans1D4" presStyleIdx="4" presStyleCnt="9"/>
      <dgm:spPr/>
    </dgm:pt>
    <dgm:pt modelId="{6A9707D3-785B-4630-9E1B-ED4821260AEA}" type="pres">
      <dgm:prSet presAssocID="{56D5C862-BCEA-4E47-B5D1-CCCFE788DE2F}" presName="hierRoot2" presStyleCnt="0">
        <dgm:presLayoutVars>
          <dgm:hierBranch val="init"/>
        </dgm:presLayoutVars>
      </dgm:prSet>
      <dgm:spPr/>
    </dgm:pt>
    <dgm:pt modelId="{4FC69DFB-7BBB-49B3-8808-173BD35ADC49}" type="pres">
      <dgm:prSet presAssocID="{56D5C862-BCEA-4E47-B5D1-CCCFE788DE2F}" presName="rootComposite" presStyleCnt="0"/>
      <dgm:spPr/>
    </dgm:pt>
    <dgm:pt modelId="{08F86767-5223-4A36-BE34-9458DDC42525}" type="pres">
      <dgm:prSet presAssocID="{56D5C862-BCEA-4E47-B5D1-CCCFE788DE2F}" presName="rootText" presStyleLbl="node4" presStyleIdx="4" presStyleCnt="9">
        <dgm:presLayoutVars>
          <dgm:chPref val="3"/>
        </dgm:presLayoutVars>
      </dgm:prSet>
      <dgm:spPr/>
    </dgm:pt>
    <dgm:pt modelId="{E118282E-B926-4D38-A8EE-0DF4B292FEBD}" type="pres">
      <dgm:prSet presAssocID="{56D5C862-BCEA-4E47-B5D1-CCCFE788DE2F}" presName="rootConnector" presStyleLbl="node4" presStyleIdx="4" presStyleCnt="9"/>
      <dgm:spPr/>
    </dgm:pt>
    <dgm:pt modelId="{AAEBC4AF-A489-4F54-86E7-EAF6E8852702}" type="pres">
      <dgm:prSet presAssocID="{56D5C862-BCEA-4E47-B5D1-CCCFE788DE2F}" presName="hierChild4" presStyleCnt="0"/>
      <dgm:spPr/>
    </dgm:pt>
    <dgm:pt modelId="{F12796BE-0D25-43F4-96EE-43092690DDB4}" type="pres">
      <dgm:prSet presAssocID="{56D5C862-BCEA-4E47-B5D1-CCCFE788DE2F}" presName="hierChild5" presStyleCnt="0"/>
      <dgm:spPr/>
    </dgm:pt>
    <dgm:pt modelId="{4B3EB398-08B9-4A43-A32B-440665CEFB61}" type="pres">
      <dgm:prSet presAssocID="{5EBCF974-919E-4F27-93EC-DCD4BCCA0FAB}" presName="hierChild5" presStyleCnt="0"/>
      <dgm:spPr/>
    </dgm:pt>
    <dgm:pt modelId="{744FAC0F-6A3C-4B4A-ABD3-0452051859BF}" type="pres">
      <dgm:prSet presAssocID="{EA25935B-80E0-4EB4-A9EC-7D228C51C081}" presName="hierChild5" presStyleCnt="0"/>
      <dgm:spPr/>
    </dgm:pt>
    <dgm:pt modelId="{2BCC6792-8212-427F-8B0B-8C45DB4ACFBD}" type="pres">
      <dgm:prSet presAssocID="{EAA04033-6B4D-4000-BC31-BDE0F263BC39}" presName="Name37" presStyleLbl="parChTrans1D2" presStyleIdx="2" presStyleCnt="5"/>
      <dgm:spPr/>
    </dgm:pt>
    <dgm:pt modelId="{DD7C6A27-652A-44F8-B4A2-2E6101ABFDF5}" type="pres">
      <dgm:prSet presAssocID="{5FD67055-FA49-429F-9CC8-BB6BA0F99A4C}" presName="hierRoot2" presStyleCnt="0">
        <dgm:presLayoutVars>
          <dgm:hierBranch val="init"/>
        </dgm:presLayoutVars>
      </dgm:prSet>
      <dgm:spPr/>
    </dgm:pt>
    <dgm:pt modelId="{7CA48508-3331-4C5A-8921-A379B97641AD}" type="pres">
      <dgm:prSet presAssocID="{5FD67055-FA49-429F-9CC8-BB6BA0F99A4C}" presName="rootComposite" presStyleCnt="0"/>
      <dgm:spPr/>
    </dgm:pt>
    <dgm:pt modelId="{A5D748C5-E530-4F76-8D2D-5EA15939B250}" type="pres">
      <dgm:prSet presAssocID="{5FD67055-FA49-429F-9CC8-BB6BA0F99A4C}" presName="rootText" presStyleLbl="node2" presStyleIdx="2" presStyleCnt="5">
        <dgm:presLayoutVars>
          <dgm:chPref val="3"/>
        </dgm:presLayoutVars>
      </dgm:prSet>
      <dgm:spPr/>
    </dgm:pt>
    <dgm:pt modelId="{0116D5FD-B548-49AC-BA4F-EDE4993965F9}" type="pres">
      <dgm:prSet presAssocID="{5FD67055-FA49-429F-9CC8-BB6BA0F99A4C}" presName="rootConnector" presStyleLbl="node2" presStyleIdx="2" presStyleCnt="5"/>
      <dgm:spPr/>
    </dgm:pt>
    <dgm:pt modelId="{0CBB0961-39E9-4196-B478-F3174BBACD2E}" type="pres">
      <dgm:prSet presAssocID="{5FD67055-FA49-429F-9CC8-BB6BA0F99A4C}" presName="hierChild4" presStyleCnt="0"/>
      <dgm:spPr/>
    </dgm:pt>
    <dgm:pt modelId="{F0127787-392B-42F8-877E-5FB2C453CB5A}" type="pres">
      <dgm:prSet presAssocID="{53FD522B-451D-4285-9DA2-F6475680862F}" presName="Name37" presStyleLbl="parChTrans1D3" presStyleIdx="3" presStyleCnt="6"/>
      <dgm:spPr/>
    </dgm:pt>
    <dgm:pt modelId="{C1049D2E-B8ED-4592-B79E-125C8ECD7C9C}" type="pres">
      <dgm:prSet presAssocID="{83929C15-1091-4DD7-B945-4A025D1B477B}" presName="hierRoot2" presStyleCnt="0">
        <dgm:presLayoutVars>
          <dgm:hierBranch val="init"/>
        </dgm:presLayoutVars>
      </dgm:prSet>
      <dgm:spPr/>
    </dgm:pt>
    <dgm:pt modelId="{1F7C0512-8B97-4749-B34C-2E49D962D87D}" type="pres">
      <dgm:prSet presAssocID="{83929C15-1091-4DD7-B945-4A025D1B477B}" presName="rootComposite" presStyleCnt="0"/>
      <dgm:spPr/>
    </dgm:pt>
    <dgm:pt modelId="{52168DAF-B078-49E0-919D-2C85FA620862}" type="pres">
      <dgm:prSet presAssocID="{83929C15-1091-4DD7-B945-4A025D1B477B}" presName="rootText" presStyleLbl="node3" presStyleIdx="3" presStyleCnt="6">
        <dgm:presLayoutVars>
          <dgm:chPref val="3"/>
        </dgm:presLayoutVars>
      </dgm:prSet>
      <dgm:spPr/>
    </dgm:pt>
    <dgm:pt modelId="{037A67B8-533C-471C-9156-539EC3B63C17}" type="pres">
      <dgm:prSet presAssocID="{83929C15-1091-4DD7-B945-4A025D1B477B}" presName="rootConnector" presStyleLbl="node3" presStyleIdx="3" presStyleCnt="6"/>
      <dgm:spPr/>
    </dgm:pt>
    <dgm:pt modelId="{FA947844-3A33-4B0F-9AA1-14E629540021}" type="pres">
      <dgm:prSet presAssocID="{83929C15-1091-4DD7-B945-4A025D1B477B}" presName="hierChild4" presStyleCnt="0"/>
      <dgm:spPr/>
    </dgm:pt>
    <dgm:pt modelId="{F3598D9A-1D00-4D81-8457-28DB65AAE267}" type="pres">
      <dgm:prSet presAssocID="{AC83E137-E265-4C2E-8287-0191CAC34EF2}" presName="Name37" presStyleLbl="parChTrans1D4" presStyleIdx="5" presStyleCnt="9"/>
      <dgm:spPr/>
    </dgm:pt>
    <dgm:pt modelId="{D76B7895-0E6D-4F8B-BAE3-FAE502633ACE}" type="pres">
      <dgm:prSet presAssocID="{134D2906-9D93-4973-9F7B-6FCDE759C24A}" presName="hierRoot2" presStyleCnt="0">
        <dgm:presLayoutVars>
          <dgm:hierBranch val="init"/>
        </dgm:presLayoutVars>
      </dgm:prSet>
      <dgm:spPr/>
    </dgm:pt>
    <dgm:pt modelId="{AE32F25C-B440-40B3-86F9-ECA7D4FFD792}" type="pres">
      <dgm:prSet presAssocID="{134D2906-9D93-4973-9F7B-6FCDE759C24A}" presName="rootComposite" presStyleCnt="0"/>
      <dgm:spPr/>
    </dgm:pt>
    <dgm:pt modelId="{FA94E265-5847-4419-864F-C8E2B0130C5A}" type="pres">
      <dgm:prSet presAssocID="{134D2906-9D93-4973-9F7B-6FCDE759C24A}" presName="rootText" presStyleLbl="node4" presStyleIdx="5" presStyleCnt="9">
        <dgm:presLayoutVars>
          <dgm:chPref val="3"/>
        </dgm:presLayoutVars>
      </dgm:prSet>
      <dgm:spPr/>
    </dgm:pt>
    <dgm:pt modelId="{C36C6586-FAC6-4F91-AE14-7D31589CD764}" type="pres">
      <dgm:prSet presAssocID="{134D2906-9D93-4973-9F7B-6FCDE759C24A}" presName="rootConnector" presStyleLbl="node4" presStyleIdx="5" presStyleCnt="9"/>
      <dgm:spPr/>
    </dgm:pt>
    <dgm:pt modelId="{32753E9D-4DCF-455F-8AF5-2E7EEE5A8F04}" type="pres">
      <dgm:prSet presAssocID="{134D2906-9D93-4973-9F7B-6FCDE759C24A}" presName="hierChild4" presStyleCnt="0"/>
      <dgm:spPr/>
    </dgm:pt>
    <dgm:pt modelId="{3894FF73-996B-4F09-B211-CCF3E9C20D32}" type="pres">
      <dgm:prSet presAssocID="{134D2906-9D93-4973-9F7B-6FCDE759C24A}" presName="hierChild5" presStyleCnt="0"/>
      <dgm:spPr/>
    </dgm:pt>
    <dgm:pt modelId="{BD4B29A1-0222-403D-BC9A-C1C4E3F07281}" type="pres">
      <dgm:prSet presAssocID="{83929C15-1091-4DD7-B945-4A025D1B477B}" presName="hierChild5" presStyleCnt="0"/>
      <dgm:spPr/>
    </dgm:pt>
    <dgm:pt modelId="{C2184677-629D-4F97-9C56-86925EB6D077}" type="pres">
      <dgm:prSet presAssocID="{6AB671F2-8BC9-4211-835D-5082FDAAD1E8}" presName="Name37" presStyleLbl="parChTrans1D3" presStyleIdx="4" presStyleCnt="6"/>
      <dgm:spPr/>
    </dgm:pt>
    <dgm:pt modelId="{E97580CC-2A94-49D8-8669-F6E4EFAB091B}" type="pres">
      <dgm:prSet presAssocID="{F95B3D76-FADF-4264-AC8D-EB2610E32AAB}" presName="hierRoot2" presStyleCnt="0">
        <dgm:presLayoutVars>
          <dgm:hierBranch val="init"/>
        </dgm:presLayoutVars>
      </dgm:prSet>
      <dgm:spPr/>
    </dgm:pt>
    <dgm:pt modelId="{C678404B-4C12-498C-B796-BE28149CBA8B}" type="pres">
      <dgm:prSet presAssocID="{F95B3D76-FADF-4264-AC8D-EB2610E32AAB}" presName="rootComposite" presStyleCnt="0"/>
      <dgm:spPr/>
    </dgm:pt>
    <dgm:pt modelId="{AE121FC1-6FE1-4D63-BC43-867005B6ACA5}" type="pres">
      <dgm:prSet presAssocID="{F95B3D76-FADF-4264-AC8D-EB2610E32AAB}" presName="rootText" presStyleLbl="node3" presStyleIdx="4" presStyleCnt="6">
        <dgm:presLayoutVars>
          <dgm:chPref val="3"/>
        </dgm:presLayoutVars>
      </dgm:prSet>
      <dgm:spPr/>
    </dgm:pt>
    <dgm:pt modelId="{6AD9C045-F1BD-48B6-91C3-BAF656303E7B}" type="pres">
      <dgm:prSet presAssocID="{F95B3D76-FADF-4264-AC8D-EB2610E32AAB}" presName="rootConnector" presStyleLbl="node3" presStyleIdx="4" presStyleCnt="6"/>
      <dgm:spPr/>
    </dgm:pt>
    <dgm:pt modelId="{70562D04-C651-4EDE-BA6E-3F84675C3EE3}" type="pres">
      <dgm:prSet presAssocID="{F95B3D76-FADF-4264-AC8D-EB2610E32AAB}" presName="hierChild4" presStyleCnt="0"/>
      <dgm:spPr/>
    </dgm:pt>
    <dgm:pt modelId="{92DFFC9F-CA32-4433-A81B-A44A4227342E}" type="pres">
      <dgm:prSet presAssocID="{F95B3D76-FADF-4264-AC8D-EB2610E32AAB}" presName="hierChild5" presStyleCnt="0"/>
      <dgm:spPr/>
    </dgm:pt>
    <dgm:pt modelId="{53878EA7-C3BE-4C29-A17E-FEA596FD2FF6}" type="pres">
      <dgm:prSet presAssocID="{5FD67055-FA49-429F-9CC8-BB6BA0F99A4C}" presName="hierChild5" presStyleCnt="0"/>
      <dgm:spPr/>
    </dgm:pt>
    <dgm:pt modelId="{20F076A9-1A03-4D26-ABDC-CF3B9B682FA3}" type="pres">
      <dgm:prSet presAssocID="{AEFCE475-C339-4304-8D8D-844509A72194}" presName="Name37" presStyleLbl="parChTrans1D2" presStyleIdx="3" presStyleCnt="5"/>
      <dgm:spPr/>
    </dgm:pt>
    <dgm:pt modelId="{37BCA55F-994B-4308-8835-9D0A4D89A038}" type="pres">
      <dgm:prSet presAssocID="{CD313411-B053-4999-8DF1-3E69C1CF0076}" presName="hierRoot2" presStyleCnt="0">
        <dgm:presLayoutVars>
          <dgm:hierBranch val="init"/>
        </dgm:presLayoutVars>
      </dgm:prSet>
      <dgm:spPr/>
    </dgm:pt>
    <dgm:pt modelId="{432DCF53-2D39-42B7-907E-C4662561FCE6}" type="pres">
      <dgm:prSet presAssocID="{CD313411-B053-4999-8DF1-3E69C1CF0076}" presName="rootComposite" presStyleCnt="0"/>
      <dgm:spPr/>
    </dgm:pt>
    <dgm:pt modelId="{627B3C4C-3046-416F-A7BD-A141069B44A5}" type="pres">
      <dgm:prSet presAssocID="{CD313411-B053-4999-8DF1-3E69C1CF0076}" presName="rootText" presStyleLbl="node2" presStyleIdx="3" presStyleCnt="5">
        <dgm:presLayoutVars>
          <dgm:chPref val="3"/>
        </dgm:presLayoutVars>
      </dgm:prSet>
      <dgm:spPr/>
    </dgm:pt>
    <dgm:pt modelId="{D0ED2740-1F8B-4859-B036-ECEB6902B7B0}" type="pres">
      <dgm:prSet presAssocID="{CD313411-B053-4999-8DF1-3E69C1CF0076}" presName="rootConnector" presStyleLbl="node2" presStyleIdx="3" presStyleCnt="5"/>
      <dgm:spPr/>
    </dgm:pt>
    <dgm:pt modelId="{BBFF74AB-BE58-4F82-BC2A-9FA4DF7C7A78}" type="pres">
      <dgm:prSet presAssocID="{CD313411-B053-4999-8DF1-3E69C1CF0076}" presName="hierChild4" presStyleCnt="0"/>
      <dgm:spPr/>
    </dgm:pt>
    <dgm:pt modelId="{56038A9B-3D55-4692-A7CD-19C9B13ED8EA}" type="pres">
      <dgm:prSet presAssocID="{CD313411-B053-4999-8DF1-3E69C1CF0076}" presName="hierChild5" presStyleCnt="0"/>
      <dgm:spPr/>
    </dgm:pt>
    <dgm:pt modelId="{FB6FD6DB-B9D6-4B05-B500-B232336674D0}" type="pres">
      <dgm:prSet presAssocID="{839D40DE-DD14-4B83-A1CD-8E0DB06D5008}" presName="Name37" presStyleLbl="parChTrans1D2" presStyleIdx="4" presStyleCnt="5"/>
      <dgm:spPr/>
    </dgm:pt>
    <dgm:pt modelId="{22AAA20D-EC9F-4A62-9103-BF34816B9063}" type="pres">
      <dgm:prSet presAssocID="{5175544B-5AB5-4F4E-9CDF-9C0010887337}" presName="hierRoot2" presStyleCnt="0">
        <dgm:presLayoutVars>
          <dgm:hierBranch val="init"/>
        </dgm:presLayoutVars>
      </dgm:prSet>
      <dgm:spPr/>
    </dgm:pt>
    <dgm:pt modelId="{95355CF2-9AE4-4997-A321-96721E4EBEB4}" type="pres">
      <dgm:prSet presAssocID="{5175544B-5AB5-4F4E-9CDF-9C0010887337}" presName="rootComposite" presStyleCnt="0"/>
      <dgm:spPr/>
    </dgm:pt>
    <dgm:pt modelId="{9B91306A-0FB3-4D2F-9D75-5109FA29E8F1}" type="pres">
      <dgm:prSet presAssocID="{5175544B-5AB5-4F4E-9CDF-9C0010887337}" presName="rootText" presStyleLbl="node2" presStyleIdx="4" presStyleCnt="5">
        <dgm:presLayoutVars>
          <dgm:chPref val="3"/>
        </dgm:presLayoutVars>
      </dgm:prSet>
      <dgm:spPr/>
    </dgm:pt>
    <dgm:pt modelId="{0762DF06-F98F-4505-9121-59D189A1C470}" type="pres">
      <dgm:prSet presAssocID="{5175544B-5AB5-4F4E-9CDF-9C0010887337}" presName="rootConnector" presStyleLbl="node2" presStyleIdx="4" presStyleCnt="5"/>
      <dgm:spPr/>
    </dgm:pt>
    <dgm:pt modelId="{D7A47107-26F3-4570-82EC-5BA3AF791C31}" type="pres">
      <dgm:prSet presAssocID="{5175544B-5AB5-4F4E-9CDF-9C0010887337}" presName="hierChild4" presStyleCnt="0"/>
      <dgm:spPr/>
    </dgm:pt>
    <dgm:pt modelId="{1687DD32-F5B4-4DE6-B27C-B54AFA44367B}" type="pres">
      <dgm:prSet presAssocID="{DBDACFA9-7CE9-4648-BFB2-E39DB34C19B6}" presName="Name37" presStyleLbl="parChTrans1D3" presStyleIdx="5" presStyleCnt="6"/>
      <dgm:spPr/>
    </dgm:pt>
    <dgm:pt modelId="{D5686EB3-3F73-4625-BF72-1BD8B44F1D09}" type="pres">
      <dgm:prSet presAssocID="{10543EF3-BDF2-4F21-B946-E03BDBA27205}" presName="hierRoot2" presStyleCnt="0">
        <dgm:presLayoutVars>
          <dgm:hierBranch val="init"/>
        </dgm:presLayoutVars>
      </dgm:prSet>
      <dgm:spPr/>
    </dgm:pt>
    <dgm:pt modelId="{3D9DC5A5-EBBD-4A7C-9B2F-705F8C6BAD37}" type="pres">
      <dgm:prSet presAssocID="{10543EF3-BDF2-4F21-B946-E03BDBA27205}" presName="rootComposite" presStyleCnt="0"/>
      <dgm:spPr/>
    </dgm:pt>
    <dgm:pt modelId="{9BD121F3-A038-4B1A-8DA8-B2BC6B033D26}" type="pres">
      <dgm:prSet presAssocID="{10543EF3-BDF2-4F21-B946-E03BDBA27205}" presName="rootText" presStyleLbl="node3" presStyleIdx="5" presStyleCnt="6">
        <dgm:presLayoutVars>
          <dgm:chPref val="3"/>
        </dgm:presLayoutVars>
      </dgm:prSet>
      <dgm:spPr/>
    </dgm:pt>
    <dgm:pt modelId="{6B1EAE74-A36D-4A27-8A27-5C8C4F21A0AF}" type="pres">
      <dgm:prSet presAssocID="{10543EF3-BDF2-4F21-B946-E03BDBA27205}" presName="rootConnector" presStyleLbl="node3" presStyleIdx="5" presStyleCnt="6"/>
      <dgm:spPr/>
    </dgm:pt>
    <dgm:pt modelId="{D094D6B1-6A5D-47C4-9F95-B3DB62965A1F}" type="pres">
      <dgm:prSet presAssocID="{10543EF3-BDF2-4F21-B946-E03BDBA27205}" presName="hierChild4" presStyleCnt="0"/>
      <dgm:spPr/>
    </dgm:pt>
    <dgm:pt modelId="{5EC6C183-1ABB-45B2-9538-EC4F2149C7A3}" type="pres">
      <dgm:prSet presAssocID="{189EB60F-EAD1-4E1A-BC06-95760D87BF58}" presName="Name37" presStyleLbl="parChTrans1D4" presStyleIdx="6" presStyleCnt="9"/>
      <dgm:spPr/>
    </dgm:pt>
    <dgm:pt modelId="{6014FBC5-F482-435B-9302-807150D19437}" type="pres">
      <dgm:prSet presAssocID="{0922DCDE-6299-4DB9-B3CD-FB86800115E1}" presName="hierRoot2" presStyleCnt="0">
        <dgm:presLayoutVars>
          <dgm:hierBranch val="init"/>
        </dgm:presLayoutVars>
      </dgm:prSet>
      <dgm:spPr/>
    </dgm:pt>
    <dgm:pt modelId="{1129E5FB-08E3-45B5-A68D-40DA20FD5680}" type="pres">
      <dgm:prSet presAssocID="{0922DCDE-6299-4DB9-B3CD-FB86800115E1}" presName="rootComposite" presStyleCnt="0"/>
      <dgm:spPr/>
    </dgm:pt>
    <dgm:pt modelId="{AB9BFD0D-3DC4-4F59-8197-55188F4CC8E1}" type="pres">
      <dgm:prSet presAssocID="{0922DCDE-6299-4DB9-B3CD-FB86800115E1}" presName="rootText" presStyleLbl="node4" presStyleIdx="6" presStyleCnt="9">
        <dgm:presLayoutVars>
          <dgm:chPref val="3"/>
        </dgm:presLayoutVars>
      </dgm:prSet>
      <dgm:spPr/>
    </dgm:pt>
    <dgm:pt modelId="{C364B0ED-DBD0-435D-95FE-8EF1C0BC727C}" type="pres">
      <dgm:prSet presAssocID="{0922DCDE-6299-4DB9-B3CD-FB86800115E1}" presName="rootConnector" presStyleLbl="node4" presStyleIdx="6" presStyleCnt="9"/>
      <dgm:spPr/>
    </dgm:pt>
    <dgm:pt modelId="{393720D7-7DC0-4B35-A6FE-36D54820333D}" type="pres">
      <dgm:prSet presAssocID="{0922DCDE-6299-4DB9-B3CD-FB86800115E1}" presName="hierChild4" presStyleCnt="0"/>
      <dgm:spPr/>
    </dgm:pt>
    <dgm:pt modelId="{12444683-FC36-4CF4-A6E0-D1EB25FAD361}" type="pres">
      <dgm:prSet presAssocID="{61881BCE-E7FB-4D93-8827-23595F92FEBF}" presName="Name37" presStyleLbl="parChTrans1D4" presStyleIdx="7" presStyleCnt="9"/>
      <dgm:spPr/>
    </dgm:pt>
    <dgm:pt modelId="{F0DF809C-5297-454A-A007-2431AA44F80E}" type="pres">
      <dgm:prSet presAssocID="{D844AFDA-9E7D-400E-BE70-E32F411CD33B}" presName="hierRoot2" presStyleCnt="0">
        <dgm:presLayoutVars>
          <dgm:hierBranch val="init"/>
        </dgm:presLayoutVars>
      </dgm:prSet>
      <dgm:spPr/>
    </dgm:pt>
    <dgm:pt modelId="{4409D8A8-2682-4E8A-91B9-1B1955A22446}" type="pres">
      <dgm:prSet presAssocID="{D844AFDA-9E7D-400E-BE70-E32F411CD33B}" presName="rootComposite" presStyleCnt="0"/>
      <dgm:spPr/>
    </dgm:pt>
    <dgm:pt modelId="{FB5185B5-D2CE-4FCD-99A5-10649B1DCB21}" type="pres">
      <dgm:prSet presAssocID="{D844AFDA-9E7D-400E-BE70-E32F411CD33B}" presName="rootText" presStyleLbl="node4" presStyleIdx="7" presStyleCnt="9">
        <dgm:presLayoutVars>
          <dgm:chPref val="3"/>
        </dgm:presLayoutVars>
      </dgm:prSet>
      <dgm:spPr/>
    </dgm:pt>
    <dgm:pt modelId="{BCB9EA9D-29EF-45CD-8E03-C7A67D5415F1}" type="pres">
      <dgm:prSet presAssocID="{D844AFDA-9E7D-400E-BE70-E32F411CD33B}" presName="rootConnector" presStyleLbl="node4" presStyleIdx="7" presStyleCnt="9"/>
      <dgm:spPr/>
    </dgm:pt>
    <dgm:pt modelId="{1E9E049B-8DF4-4D00-9126-71DA2ABFC017}" type="pres">
      <dgm:prSet presAssocID="{D844AFDA-9E7D-400E-BE70-E32F411CD33B}" presName="hierChild4" presStyleCnt="0"/>
      <dgm:spPr/>
    </dgm:pt>
    <dgm:pt modelId="{A5E6926F-BD98-4B38-814A-81A572237AB5}" type="pres">
      <dgm:prSet presAssocID="{12955076-4D19-4C36-8FE8-7855325C876F}" presName="Name37" presStyleLbl="parChTrans1D4" presStyleIdx="8" presStyleCnt="9"/>
      <dgm:spPr/>
    </dgm:pt>
    <dgm:pt modelId="{FF13B19C-BE20-4D97-8A5A-DF54A6073599}" type="pres">
      <dgm:prSet presAssocID="{C0C882FF-137D-44DD-9D71-B0676E497A0D}" presName="hierRoot2" presStyleCnt="0">
        <dgm:presLayoutVars>
          <dgm:hierBranch val="init"/>
        </dgm:presLayoutVars>
      </dgm:prSet>
      <dgm:spPr/>
    </dgm:pt>
    <dgm:pt modelId="{403ED3D4-CBE8-4E9F-B267-84833D976EB6}" type="pres">
      <dgm:prSet presAssocID="{C0C882FF-137D-44DD-9D71-B0676E497A0D}" presName="rootComposite" presStyleCnt="0"/>
      <dgm:spPr/>
    </dgm:pt>
    <dgm:pt modelId="{28329A68-C103-46D0-8AEF-02177E23B81B}" type="pres">
      <dgm:prSet presAssocID="{C0C882FF-137D-44DD-9D71-B0676E497A0D}" presName="rootText" presStyleLbl="node4" presStyleIdx="8" presStyleCnt="9">
        <dgm:presLayoutVars>
          <dgm:chPref val="3"/>
        </dgm:presLayoutVars>
      </dgm:prSet>
      <dgm:spPr/>
    </dgm:pt>
    <dgm:pt modelId="{7350F2DF-661D-450C-A95E-4BA69A042C8A}" type="pres">
      <dgm:prSet presAssocID="{C0C882FF-137D-44DD-9D71-B0676E497A0D}" presName="rootConnector" presStyleLbl="node4" presStyleIdx="8" presStyleCnt="9"/>
      <dgm:spPr/>
    </dgm:pt>
    <dgm:pt modelId="{7D2FE595-AC50-4D10-B60C-02FAF78A5D8F}" type="pres">
      <dgm:prSet presAssocID="{C0C882FF-137D-44DD-9D71-B0676E497A0D}" presName="hierChild4" presStyleCnt="0"/>
      <dgm:spPr/>
    </dgm:pt>
    <dgm:pt modelId="{ECFBDAC1-E698-477B-8469-AE2606E96C84}" type="pres">
      <dgm:prSet presAssocID="{C0C882FF-137D-44DD-9D71-B0676E497A0D}" presName="hierChild5" presStyleCnt="0"/>
      <dgm:spPr/>
    </dgm:pt>
    <dgm:pt modelId="{43349332-51C1-4EE8-9978-92AF900106FC}" type="pres">
      <dgm:prSet presAssocID="{D844AFDA-9E7D-400E-BE70-E32F411CD33B}" presName="hierChild5" presStyleCnt="0"/>
      <dgm:spPr/>
    </dgm:pt>
    <dgm:pt modelId="{D3E28471-0D55-486E-BEBC-DB36AEA3E0F3}" type="pres">
      <dgm:prSet presAssocID="{0922DCDE-6299-4DB9-B3CD-FB86800115E1}" presName="hierChild5" presStyleCnt="0"/>
      <dgm:spPr/>
    </dgm:pt>
    <dgm:pt modelId="{7C31ED5D-1AED-4F9B-9887-6F36FD6DD4AF}" type="pres">
      <dgm:prSet presAssocID="{10543EF3-BDF2-4F21-B946-E03BDBA27205}" presName="hierChild5" presStyleCnt="0"/>
      <dgm:spPr/>
    </dgm:pt>
    <dgm:pt modelId="{67539A27-5832-492F-BCEA-ABC8E26DBB05}" type="pres">
      <dgm:prSet presAssocID="{5175544B-5AB5-4F4E-9CDF-9C0010887337}" presName="hierChild5" presStyleCnt="0"/>
      <dgm:spPr/>
    </dgm:pt>
    <dgm:pt modelId="{B87C0649-BD95-46A0-BBC6-2BF5E81316CF}" type="pres">
      <dgm:prSet presAssocID="{5DF16B25-4D28-406A-B72D-88FABDF912F2}" presName="hierChild3" presStyleCnt="0"/>
      <dgm:spPr/>
    </dgm:pt>
  </dgm:ptLst>
  <dgm:cxnLst>
    <dgm:cxn modelId="{00B14601-9304-496A-B77E-4CD6E0C77F33}" type="presOf" srcId="{EA25935B-80E0-4EB4-A9EC-7D228C51C081}" destId="{FF26E764-D996-4DA2-AC4C-277FEE2A1C4B}" srcOrd="0" destOrd="0" presId="urn:microsoft.com/office/officeart/2005/8/layout/orgChart1"/>
    <dgm:cxn modelId="{0E817106-AE9B-421B-A421-0F224840CEC9}" type="presOf" srcId="{C0C882FF-137D-44DD-9D71-B0676E497A0D}" destId="{28329A68-C103-46D0-8AEF-02177E23B81B}" srcOrd="0" destOrd="0" presId="urn:microsoft.com/office/officeart/2005/8/layout/orgChart1"/>
    <dgm:cxn modelId="{53425007-EED1-451D-97B4-CAD2E69ABF2B}" type="presOf" srcId="{56D5C862-BCEA-4E47-B5D1-CCCFE788DE2F}" destId="{08F86767-5223-4A36-BE34-9458DDC42525}" srcOrd="0" destOrd="0" presId="urn:microsoft.com/office/officeart/2005/8/layout/orgChart1"/>
    <dgm:cxn modelId="{DF8A450C-BA7F-4A39-8D0F-1FE6F5AE2EEF}" srcId="{10543EF3-BDF2-4F21-B946-E03BDBA27205}" destId="{0922DCDE-6299-4DB9-B3CD-FB86800115E1}" srcOrd="0" destOrd="0" parTransId="{189EB60F-EAD1-4E1A-BC06-95760D87BF58}" sibTransId="{B7D2FD42-D7DE-4E31-9315-E9D9B3673C0C}"/>
    <dgm:cxn modelId="{5001E30C-6E3B-43EC-ABF1-1A89F642CE89}" type="presOf" srcId="{18555DD6-1BDC-425F-89E2-ABB32B09DDA3}" destId="{EE512409-E36F-4DBD-B95F-831E11715458}" srcOrd="0" destOrd="0" presId="urn:microsoft.com/office/officeart/2005/8/layout/orgChart1"/>
    <dgm:cxn modelId="{42609F0D-C4EF-4D91-8FB7-922CE8783E78}" type="presOf" srcId="{31810ACA-27AA-4B5F-BF8B-3CFB1C54DBA7}" destId="{1455C77D-6F17-410C-90FB-3C66D196E977}" srcOrd="1" destOrd="0" presId="urn:microsoft.com/office/officeart/2005/8/layout/orgChart1"/>
    <dgm:cxn modelId="{FA06E80D-F38A-426E-85AC-7E01D7C1FF25}" srcId="{83929C15-1091-4DD7-B945-4A025D1B477B}" destId="{134D2906-9D93-4973-9F7B-6FCDE759C24A}" srcOrd="0" destOrd="0" parTransId="{AC83E137-E265-4C2E-8287-0191CAC34EF2}" sibTransId="{6C6CDCB4-F2EB-402F-A865-927C97D726AF}"/>
    <dgm:cxn modelId="{51081710-C541-4048-8412-0D7F8C1B4744}" type="presOf" srcId="{15B9678F-5420-4D05-8732-3518BA6E5036}" destId="{10C60B54-6D28-4381-9339-A97619952541}" srcOrd="0" destOrd="0" presId="urn:microsoft.com/office/officeart/2005/8/layout/orgChart1"/>
    <dgm:cxn modelId="{14077210-0946-42F6-A3E7-8A5880E5A60D}" type="presOf" srcId="{7140C944-E6D4-40BA-BF98-024DF2E73F5F}" destId="{8F07AEB5-A35C-4A54-A053-6C95B3EBA9C9}" srcOrd="0" destOrd="0" presId="urn:microsoft.com/office/officeart/2005/8/layout/orgChart1"/>
    <dgm:cxn modelId="{24418D10-FBC6-4831-BDE8-5C10E9A76040}" type="presOf" srcId="{31810ACA-27AA-4B5F-BF8B-3CFB1C54DBA7}" destId="{DED8EA85-6E70-4724-B20C-83CE5E755BAC}" srcOrd="0" destOrd="0" presId="urn:microsoft.com/office/officeart/2005/8/layout/orgChart1"/>
    <dgm:cxn modelId="{E05D6E11-28B5-41BE-B827-B955AF6027FC}" type="presOf" srcId="{5FD67055-FA49-429F-9CC8-BB6BA0F99A4C}" destId="{A5D748C5-E530-4F76-8D2D-5EA15939B250}" srcOrd="0" destOrd="0" presId="urn:microsoft.com/office/officeart/2005/8/layout/orgChart1"/>
    <dgm:cxn modelId="{12055011-5868-4633-9F63-F5CBD2620838}" type="presOf" srcId="{17F233C6-EEB0-4063-85F2-32779BF803E2}" destId="{F885D882-8ABA-488E-AB00-7F09E4E0874D}" srcOrd="0" destOrd="0" presId="urn:microsoft.com/office/officeart/2005/8/layout/orgChart1"/>
    <dgm:cxn modelId="{DA87B614-181A-4396-8B7C-A28E0EFBDCA5}" srcId="{31810ACA-27AA-4B5F-BF8B-3CFB1C54DBA7}" destId="{72F2A958-225A-42EF-AD60-A37E8CF95B72}" srcOrd="1" destOrd="0" parTransId="{255A96C7-D5BE-4095-BE9D-DA47AB402789}" sibTransId="{2F6D916B-0F9C-4C6E-BD8A-06A6A669A688}"/>
    <dgm:cxn modelId="{DC74C614-35B7-4EC1-982D-FBFA3ECC2272}" srcId="{3338CDCB-A2DE-4E40-9729-B196874803B9}" destId="{15B9678F-5420-4D05-8732-3518BA6E5036}" srcOrd="0" destOrd="0" parTransId="{468A34DC-06D4-4AFB-8E32-503D96FC1754}" sibTransId="{24C85454-12B2-4B52-AEEA-CB3C0B898453}"/>
    <dgm:cxn modelId="{92FA4415-6523-4B89-9FC7-6FEB61242458}" type="presOf" srcId="{6AB671F2-8BC9-4211-835D-5082FDAAD1E8}" destId="{C2184677-629D-4F97-9C56-86925EB6D077}" srcOrd="0" destOrd="0" presId="urn:microsoft.com/office/officeart/2005/8/layout/orgChart1"/>
    <dgm:cxn modelId="{05B0E917-DFA5-42A1-92E2-E12083E733B1}" type="presOf" srcId="{72F2A958-225A-42EF-AD60-A37E8CF95B72}" destId="{4F9C6203-3E5C-4D76-9F7B-E8D653EE00B1}" srcOrd="1" destOrd="0" presId="urn:microsoft.com/office/officeart/2005/8/layout/orgChart1"/>
    <dgm:cxn modelId="{7279BA18-8301-42E2-B711-001BAED1A743}" type="presOf" srcId="{CD313411-B053-4999-8DF1-3E69C1CF0076}" destId="{D0ED2740-1F8B-4859-B036-ECEB6902B7B0}" srcOrd="1" destOrd="0" presId="urn:microsoft.com/office/officeart/2005/8/layout/orgChart1"/>
    <dgm:cxn modelId="{2BAE1A1D-5168-41FE-A9D3-A19A59D7D14B}" type="presOf" srcId="{58078C5F-F4CC-4380-B8BE-6E55998F8850}" destId="{95A77D43-5D8E-423D-8A60-B39E5338601C}" srcOrd="0" destOrd="0" presId="urn:microsoft.com/office/officeart/2005/8/layout/orgChart1"/>
    <dgm:cxn modelId="{ACE6B721-EA93-45A6-ACD3-57A7906CEC25}" srcId="{5EBCF974-919E-4F27-93EC-DCD4BCCA0FAB}" destId="{56D5C862-BCEA-4E47-B5D1-CCCFE788DE2F}" srcOrd="0" destOrd="0" parTransId="{18555DD6-1BDC-425F-89E2-ABB32B09DDA3}" sibTransId="{68CE8D20-2AD0-4095-86B3-92B67CADADEA}"/>
    <dgm:cxn modelId="{9227F522-9343-456F-9608-B3B2E7AFC8CA}" type="presOf" srcId="{D844AFDA-9E7D-400E-BE70-E32F411CD33B}" destId="{FB5185B5-D2CE-4FCD-99A5-10649B1DCB21}" srcOrd="0" destOrd="0" presId="urn:microsoft.com/office/officeart/2005/8/layout/orgChart1"/>
    <dgm:cxn modelId="{C743C626-BFA3-4200-9F70-80AA368A71CB}" srcId="{5FD67055-FA49-429F-9CC8-BB6BA0F99A4C}" destId="{F95B3D76-FADF-4264-AC8D-EB2610E32AAB}" srcOrd="1" destOrd="0" parTransId="{6AB671F2-8BC9-4211-835D-5082FDAAD1E8}" sibTransId="{60EC4A7A-8CD8-499B-A1D8-85BE78EEC03A}"/>
    <dgm:cxn modelId="{73C8A82D-18C7-4942-857D-9F8F8270F995}" type="presOf" srcId="{83929C15-1091-4DD7-B945-4A025D1B477B}" destId="{037A67B8-533C-471C-9156-539EC3B63C17}" srcOrd="1" destOrd="0" presId="urn:microsoft.com/office/officeart/2005/8/layout/orgChart1"/>
    <dgm:cxn modelId="{28BCAC2E-E2FA-448A-AC77-11104F88211D}" type="presOf" srcId="{134D2906-9D93-4973-9F7B-6FCDE759C24A}" destId="{C36C6586-FAC6-4F91-AE14-7D31589CD764}" srcOrd="1" destOrd="0" presId="urn:microsoft.com/office/officeart/2005/8/layout/orgChart1"/>
    <dgm:cxn modelId="{F5305130-1C38-4791-8A84-7D94F1F1C9FC}" srcId="{31810ACA-27AA-4B5F-BF8B-3CFB1C54DBA7}" destId="{3338CDCB-A2DE-4E40-9729-B196874803B9}" srcOrd="0" destOrd="0" parTransId="{1500BE3E-F198-42CD-9FB3-D05B8F57D529}" sibTransId="{0EFFE786-6EE2-4EA7-A8F2-8C684D5048AF}"/>
    <dgm:cxn modelId="{4E52CA32-F8D0-4043-9F1F-2D2D7E784262}" type="presOf" srcId="{AEFCE475-C339-4304-8D8D-844509A72194}" destId="{20F076A9-1A03-4D26-ABDC-CF3B9B682FA3}" srcOrd="0" destOrd="0" presId="urn:microsoft.com/office/officeart/2005/8/layout/orgChart1"/>
    <dgm:cxn modelId="{4F777633-A901-42AB-97E0-FCBB5D242DA8}" type="presOf" srcId="{5175544B-5AB5-4F4E-9CDF-9C0010887337}" destId="{0762DF06-F98F-4505-9121-59D189A1C470}" srcOrd="1" destOrd="0" presId="urn:microsoft.com/office/officeart/2005/8/layout/orgChart1"/>
    <dgm:cxn modelId="{DFE7E533-D3B2-4039-AB27-9A0809053C96}" type="presOf" srcId="{5B158609-EFC6-4F61-9BF7-CA3A231E2250}" destId="{4D1CD082-95C9-48CC-8545-EE1BE26F1F3C}" srcOrd="0" destOrd="0" presId="urn:microsoft.com/office/officeart/2005/8/layout/orgChart1"/>
    <dgm:cxn modelId="{DF9E7F34-6D09-4D82-BAF6-89CD99024941}" type="presOf" srcId="{AC83E137-E265-4C2E-8287-0191CAC34EF2}" destId="{F3598D9A-1D00-4D81-8457-28DB65AAE267}" srcOrd="0" destOrd="0" presId="urn:microsoft.com/office/officeart/2005/8/layout/orgChart1"/>
    <dgm:cxn modelId="{F3488B35-6BA3-4C11-B5E1-4763A90D18CB}" type="presOf" srcId="{83929C15-1091-4DD7-B945-4A025D1B477B}" destId="{52168DAF-B078-49E0-919D-2C85FA620862}" srcOrd="0" destOrd="0" presId="urn:microsoft.com/office/officeart/2005/8/layout/orgChart1"/>
    <dgm:cxn modelId="{CA5DC439-BC19-4DBC-907C-1401FCAE1484}" type="presOf" srcId="{C0C882FF-137D-44DD-9D71-B0676E497A0D}" destId="{7350F2DF-661D-450C-A95E-4BA69A042C8A}" srcOrd="1" destOrd="0" presId="urn:microsoft.com/office/officeart/2005/8/layout/orgChart1"/>
    <dgm:cxn modelId="{30E0F43C-1EFF-40A0-AC72-988E183CF36D}" type="presOf" srcId="{1B2837A5-FA33-41CB-970B-2AB01014A2D5}" destId="{38A3D19D-CA60-443B-B7D1-95DE302B4B40}" srcOrd="0" destOrd="0" presId="urn:microsoft.com/office/officeart/2005/8/layout/orgChart1"/>
    <dgm:cxn modelId="{FA14043E-3919-4255-BA62-249D6EB647C3}" type="presOf" srcId="{839D40DE-DD14-4B83-A1CD-8E0DB06D5008}" destId="{FB6FD6DB-B9D6-4B05-B500-B232336674D0}" srcOrd="0" destOrd="0" presId="urn:microsoft.com/office/officeart/2005/8/layout/orgChart1"/>
    <dgm:cxn modelId="{4D2A065F-BCF1-42A7-A987-37D9D1E1F809}" type="presOf" srcId="{F95B3D76-FADF-4264-AC8D-EB2610E32AAB}" destId="{AE121FC1-6FE1-4D63-BC43-867005B6ACA5}" srcOrd="0" destOrd="0" presId="urn:microsoft.com/office/officeart/2005/8/layout/orgChart1"/>
    <dgm:cxn modelId="{27C2445F-520E-49E4-9A25-838292A326FE}" type="presOf" srcId="{10543EF3-BDF2-4F21-B946-E03BDBA27205}" destId="{9BD121F3-A038-4B1A-8DA8-B2BC6B033D26}" srcOrd="0" destOrd="0" presId="urn:microsoft.com/office/officeart/2005/8/layout/orgChart1"/>
    <dgm:cxn modelId="{E006CE61-0168-484C-A30F-1649924720E7}" type="presOf" srcId="{5EBCF974-919E-4F27-93EC-DCD4BCCA0FAB}" destId="{B9E0001E-9A52-4188-9BFD-AA9A7704E772}" srcOrd="1" destOrd="0" presId="urn:microsoft.com/office/officeart/2005/8/layout/orgChart1"/>
    <dgm:cxn modelId="{0142E063-E46F-4285-AB78-8E7CE4C4E0A6}" type="presOf" srcId="{5EBCF974-919E-4F27-93EC-DCD4BCCA0FAB}" destId="{7F8A5B14-94C7-47ED-B8DA-2E16F3A7FF76}" srcOrd="0" destOrd="0" presId="urn:microsoft.com/office/officeart/2005/8/layout/orgChart1"/>
    <dgm:cxn modelId="{2B8E3C66-4501-49A3-AADC-CBE0343F3DC3}" type="presOf" srcId="{189EB60F-EAD1-4E1A-BC06-95760D87BF58}" destId="{5EC6C183-1ABB-45B2-9538-EC4F2149C7A3}" srcOrd="0" destOrd="0" presId="urn:microsoft.com/office/officeart/2005/8/layout/orgChart1"/>
    <dgm:cxn modelId="{68DD6D66-4C45-4455-945C-F09F76DC5530}" srcId="{5DF16B25-4D28-406A-B72D-88FABDF912F2}" destId="{EA25935B-80E0-4EB4-A9EC-7D228C51C081}" srcOrd="1" destOrd="0" parTransId="{58078C5F-F4CC-4380-B8BE-6E55998F8850}" sibTransId="{5CA32689-C293-4153-8BFE-FD5EACBEF082}"/>
    <dgm:cxn modelId="{11B39A6C-EBC6-4916-8D79-CE0160CDCAE4}" srcId="{0922DCDE-6299-4DB9-B3CD-FB86800115E1}" destId="{D844AFDA-9E7D-400E-BE70-E32F411CD33B}" srcOrd="0" destOrd="0" parTransId="{61881BCE-E7FB-4D93-8827-23595F92FEBF}" sibTransId="{7F931304-7EBC-4BBF-BF9E-78577F33DED6}"/>
    <dgm:cxn modelId="{F4F4D56D-21FD-494D-A125-C27E49AFF4EF}" type="presOf" srcId="{1500BE3E-F198-42CD-9FB3-D05B8F57D529}" destId="{15131DDB-5C63-42C4-ADB5-F5323AAB24B2}" srcOrd="0" destOrd="0" presId="urn:microsoft.com/office/officeart/2005/8/layout/orgChart1"/>
    <dgm:cxn modelId="{E603656E-D5D2-49D4-941B-E873CC4C63C5}" type="presOf" srcId="{D844AFDA-9E7D-400E-BE70-E32F411CD33B}" destId="{BCB9EA9D-29EF-45CD-8E03-C7A67D5415F1}" srcOrd="1" destOrd="0" presId="urn:microsoft.com/office/officeart/2005/8/layout/orgChart1"/>
    <dgm:cxn modelId="{0ADD6E70-8EFB-4074-B79D-842FF28D1AC3}" type="presOf" srcId="{255A96C7-D5BE-4095-BE9D-DA47AB402789}" destId="{3B2583EB-8451-4C5B-867A-68D39E7E0CA1}" srcOrd="0" destOrd="0" presId="urn:microsoft.com/office/officeart/2005/8/layout/orgChart1"/>
    <dgm:cxn modelId="{BAED2C51-173F-4C4E-9517-2EFC8FED5EDE}" type="presOf" srcId="{DCBE99E6-7236-4099-BF05-BD1EF27D81C1}" destId="{D8E89FB0-7F93-416C-BE15-F8FAC68EDA46}" srcOrd="0" destOrd="0" presId="urn:microsoft.com/office/officeart/2005/8/layout/orgChart1"/>
    <dgm:cxn modelId="{ADB3A176-98D6-4B8E-B4BE-A6EE0320080E}" type="presOf" srcId="{0922DCDE-6299-4DB9-B3CD-FB86800115E1}" destId="{C364B0ED-DBD0-435D-95FE-8EF1C0BC727C}" srcOrd="1" destOrd="0" presId="urn:microsoft.com/office/officeart/2005/8/layout/orgChart1"/>
    <dgm:cxn modelId="{61D41677-5212-478F-9D30-173ACD39744B}" type="presOf" srcId="{847522B9-9AE3-4059-AD79-E5FF7FAB54C7}" destId="{9E3C4ADA-6489-4035-9BBF-227913A8722F}" srcOrd="0" destOrd="0" presId="urn:microsoft.com/office/officeart/2005/8/layout/orgChart1"/>
    <dgm:cxn modelId="{63842E57-214C-40C7-826B-E8BF47CC7C72}" type="presOf" srcId="{10543EF3-BDF2-4F21-B946-E03BDBA27205}" destId="{6B1EAE74-A36D-4A27-8A27-5C8C4F21A0AF}" srcOrd="1" destOrd="0" presId="urn:microsoft.com/office/officeart/2005/8/layout/orgChart1"/>
    <dgm:cxn modelId="{32F8125A-485E-48EB-88BC-F755D0F2BFAB}" type="presOf" srcId="{12955076-4D19-4C36-8FE8-7855325C876F}" destId="{A5E6926F-BD98-4B38-814A-81A572237AB5}" srcOrd="0" destOrd="0" presId="urn:microsoft.com/office/officeart/2005/8/layout/orgChart1"/>
    <dgm:cxn modelId="{6F49745A-088A-483D-BAF4-6DBB075F7DBE}" srcId="{5DF16B25-4D28-406A-B72D-88FABDF912F2}" destId="{5FD67055-FA49-429F-9CC8-BB6BA0F99A4C}" srcOrd="2" destOrd="0" parTransId="{EAA04033-6B4D-4000-BC31-BDE0F263BC39}" sibTransId="{2DE2708A-642A-4C86-A319-16C7039E9D62}"/>
    <dgm:cxn modelId="{1263F884-4E83-4250-9EE3-AFBBAEE0BA35}" type="presOf" srcId="{5DF16B25-4D28-406A-B72D-88FABDF912F2}" destId="{801B68A2-0781-4033-A4E4-83D555F2902E}" srcOrd="0" destOrd="0" presId="urn:microsoft.com/office/officeart/2005/8/layout/orgChart1"/>
    <dgm:cxn modelId="{08B7CC88-B5EC-4A70-9AD8-29C038B35987}" srcId="{D844AFDA-9E7D-400E-BE70-E32F411CD33B}" destId="{C0C882FF-137D-44DD-9D71-B0676E497A0D}" srcOrd="0" destOrd="0" parTransId="{12955076-4D19-4C36-8FE8-7855325C876F}" sibTransId="{E94A3B2B-05DE-40C9-9C5E-40F047D6070A}"/>
    <dgm:cxn modelId="{BE97F28F-CF60-4122-AC85-DDC35E947068}" srcId="{3338CDCB-A2DE-4E40-9729-B196874803B9}" destId="{5B158609-EFC6-4F61-9BF7-CA3A231E2250}" srcOrd="1" destOrd="0" parTransId="{847522B9-9AE3-4059-AD79-E5FF7FAB54C7}" sibTransId="{7ABCD127-D044-4F8A-B9A9-EBF85297D941}"/>
    <dgm:cxn modelId="{EABED492-C382-4997-B416-0677D7069784}" type="presOf" srcId="{EA25935B-80E0-4EB4-A9EC-7D228C51C081}" destId="{D5B00EE0-06CB-43FA-96C2-7AD143465D50}" srcOrd="1" destOrd="0" presId="urn:microsoft.com/office/officeart/2005/8/layout/orgChart1"/>
    <dgm:cxn modelId="{7BD2C298-FEDD-44F8-BE97-EEF3654169B1}" srcId="{5175544B-5AB5-4F4E-9CDF-9C0010887337}" destId="{10543EF3-BDF2-4F21-B946-E03BDBA27205}" srcOrd="0" destOrd="0" parTransId="{DBDACFA9-7CE9-4648-BFB2-E39DB34C19B6}" sibTransId="{434F13B1-5CF1-4A9F-9D59-3F81B4AD5B1A}"/>
    <dgm:cxn modelId="{1B6E12A5-574F-4C3E-B2FC-11C2F16160F7}" type="presOf" srcId="{CD313411-B053-4999-8DF1-3E69C1CF0076}" destId="{627B3C4C-3046-416F-A7BD-A141069B44A5}" srcOrd="0" destOrd="0" presId="urn:microsoft.com/office/officeart/2005/8/layout/orgChart1"/>
    <dgm:cxn modelId="{E663E3A6-3CED-4B90-8711-B63A5B8194FB}" type="presOf" srcId="{EAA04033-6B4D-4000-BC31-BDE0F263BC39}" destId="{2BCC6792-8212-427F-8B0B-8C45DB4ACFBD}" srcOrd="0" destOrd="0" presId="urn:microsoft.com/office/officeart/2005/8/layout/orgChart1"/>
    <dgm:cxn modelId="{8C47DCA8-570D-4357-85B3-4C1AE2B0B670}" type="presOf" srcId="{6237BBDC-BEFE-41C0-A4E0-044DB5FD1B16}" destId="{09A72EA4-5AE1-4DBA-AAE2-EDA786E6CD02}" srcOrd="0" destOrd="0" presId="urn:microsoft.com/office/officeart/2005/8/layout/orgChart1"/>
    <dgm:cxn modelId="{E26C7AA9-DAB3-4C9A-94E9-31A94A1F85BA}" type="presOf" srcId="{82920FAD-C629-418B-BBDA-92FC0447DCF1}" destId="{2A128E07-4510-478F-9105-1ECEC2CA2FBE}" srcOrd="0" destOrd="0" presId="urn:microsoft.com/office/officeart/2005/8/layout/orgChart1"/>
    <dgm:cxn modelId="{8F8638AC-C642-4D99-B567-A59DA7F2FA94}" type="presOf" srcId="{5175544B-5AB5-4F4E-9CDF-9C0010887337}" destId="{9B91306A-0FB3-4D2F-9D75-5109FA29E8F1}" srcOrd="0" destOrd="0" presId="urn:microsoft.com/office/officeart/2005/8/layout/orgChart1"/>
    <dgm:cxn modelId="{59E867AD-3A1D-472F-AA27-9E42F7FA35FF}" type="presOf" srcId="{468A34DC-06D4-4AFB-8E32-503D96FC1754}" destId="{CCC1B0B6-539A-4E3A-AAD0-5DC5E71D5B87}" srcOrd="0" destOrd="0" presId="urn:microsoft.com/office/officeart/2005/8/layout/orgChart1"/>
    <dgm:cxn modelId="{13FF51AF-54B9-4DED-A5F9-E976BC89F405}" type="presOf" srcId="{53FD522B-451D-4285-9DA2-F6475680862F}" destId="{F0127787-392B-42F8-877E-5FB2C453CB5A}" srcOrd="0" destOrd="0" presId="urn:microsoft.com/office/officeart/2005/8/layout/orgChart1"/>
    <dgm:cxn modelId="{6FDAA5B0-8775-4E23-8A4F-00250392E072}" type="presOf" srcId="{DCBE99E6-7236-4099-BF05-BD1EF27D81C1}" destId="{4D69E8C5-571A-496C-BDF4-BAB0ADEB6D99}" srcOrd="1" destOrd="0" presId="urn:microsoft.com/office/officeart/2005/8/layout/orgChart1"/>
    <dgm:cxn modelId="{70D0F6B2-EFDE-4EDA-9AFD-8842F7F92D8B}" srcId="{5DF16B25-4D28-406A-B72D-88FABDF912F2}" destId="{5175544B-5AB5-4F4E-9CDF-9C0010887337}" srcOrd="4" destOrd="0" parTransId="{839D40DE-DD14-4B83-A1CD-8E0DB06D5008}" sibTransId="{53123496-716A-4CCB-9D7B-EDDF50EFA029}"/>
    <dgm:cxn modelId="{9466E4B7-0F64-4A0C-82FF-CF252F7AD636}" type="presOf" srcId="{3338CDCB-A2DE-4E40-9729-B196874803B9}" destId="{3251E484-7A2A-4BA4-9BB6-6390181192ED}" srcOrd="1" destOrd="0" presId="urn:microsoft.com/office/officeart/2005/8/layout/orgChart1"/>
    <dgm:cxn modelId="{73AC6DB9-7DE1-4847-A40E-265463E4D997}" type="presOf" srcId="{5DF16B25-4D28-406A-B72D-88FABDF912F2}" destId="{B12FAB42-0252-435A-8549-B09A94B89EC9}" srcOrd="1" destOrd="0" presId="urn:microsoft.com/office/officeart/2005/8/layout/orgChart1"/>
    <dgm:cxn modelId="{3F76A9BC-1B24-4E0E-BE6E-BFF16847A2D8}" srcId="{B3B4FF92-F59C-4899-92BF-153F66B5AE3D}" destId="{5DF16B25-4D28-406A-B72D-88FABDF912F2}" srcOrd="0" destOrd="0" parTransId="{FE4021CB-A6AD-4ED8-BE7F-01B5657B3798}" sibTransId="{B789B43E-3064-44AF-8195-A1224BE66EEA}"/>
    <dgm:cxn modelId="{A02052BE-FFF2-4B0F-BA4F-75F56E374168}" srcId="{5DF16B25-4D28-406A-B72D-88FABDF912F2}" destId="{31810ACA-27AA-4B5F-BF8B-3CFB1C54DBA7}" srcOrd="0" destOrd="0" parTransId="{1B2837A5-FA33-41CB-970B-2AB01014A2D5}" sibTransId="{3E95461D-B300-43D0-A6BD-337B675A83A2}"/>
    <dgm:cxn modelId="{F3D30FBF-78CA-4F6E-825C-69D4D02254D2}" type="presOf" srcId="{B3B4FF92-F59C-4899-92BF-153F66B5AE3D}" destId="{88EDC55B-FF56-41C3-B201-FB7F9997BC73}" srcOrd="0" destOrd="0" presId="urn:microsoft.com/office/officeart/2005/8/layout/orgChart1"/>
    <dgm:cxn modelId="{23DC61C2-28C6-4DFD-BF70-EA1B1E575C64}" type="presOf" srcId="{17F233C6-EEB0-4063-85F2-32779BF803E2}" destId="{8EFF37FA-77B4-43A0-BE84-B0B9344ECE45}" srcOrd="1" destOrd="0" presId="urn:microsoft.com/office/officeart/2005/8/layout/orgChart1"/>
    <dgm:cxn modelId="{C8AE59C9-736B-4528-A1FF-86297C29DCB9}" type="presOf" srcId="{0922DCDE-6299-4DB9-B3CD-FB86800115E1}" destId="{AB9BFD0D-3DC4-4F59-8197-55188F4CC8E1}" srcOrd="0" destOrd="0" presId="urn:microsoft.com/office/officeart/2005/8/layout/orgChart1"/>
    <dgm:cxn modelId="{3F759BC9-739E-43C5-9097-C564506380EF}" type="presOf" srcId="{3338CDCB-A2DE-4E40-9729-B196874803B9}" destId="{98D1FD79-7FB7-4277-AA89-0F221476F456}" srcOrd="0" destOrd="0" presId="urn:microsoft.com/office/officeart/2005/8/layout/orgChart1"/>
    <dgm:cxn modelId="{D56DFFCA-263A-4F39-BD13-A4E3CE28C33C}" type="presOf" srcId="{5B158609-EFC6-4F61-9BF7-CA3A231E2250}" destId="{69B77E63-F1A9-49BF-8A83-7D3BF7905040}" srcOrd="1" destOrd="0" presId="urn:microsoft.com/office/officeart/2005/8/layout/orgChart1"/>
    <dgm:cxn modelId="{81C0EBCB-D92C-4457-9EC0-9797658EA4E5}" srcId="{5DF16B25-4D28-406A-B72D-88FABDF912F2}" destId="{CD313411-B053-4999-8DF1-3E69C1CF0076}" srcOrd="3" destOrd="0" parTransId="{AEFCE475-C339-4304-8D8D-844509A72194}" sibTransId="{C7749515-11B3-4C1B-ABE6-C3B385925ECD}"/>
    <dgm:cxn modelId="{A977C9CC-29F3-4279-9C25-F8A74DF58B81}" srcId="{5FD67055-FA49-429F-9CC8-BB6BA0F99A4C}" destId="{83929C15-1091-4DD7-B945-4A025D1B477B}" srcOrd="0" destOrd="0" parTransId="{53FD522B-451D-4285-9DA2-F6475680862F}" sibTransId="{AD2D704E-5266-40FF-A51B-D45EBFB0B5A7}"/>
    <dgm:cxn modelId="{938BB6D8-9DCA-4B7E-B937-A49B7FFDBEF8}" srcId="{DCBE99E6-7236-4099-BF05-BD1EF27D81C1}" destId="{17F233C6-EEB0-4063-85F2-32779BF803E2}" srcOrd="0" destOrd="0" parTransId="{7140C944-E6D4-40BA-BF98-024DF2E73F5F}" sibTransId="{2DBB0D90-BA3A-4EBD-96F8-1CDF14B5FC32}"/>
    <dgm:cxn modelId="{A1535DDA-07CF-4B9C-8CA3-737B07C2E4D7}" type="presOf" srcId="{72F2A958-225A-42EF-AD60-A37E8CF95B72}" destId="{98EB15A3-4546-451B-975D-DA49E84A4384}" srcOrd="0" destOrd="0" presId="urn:microsoft.com/office/officeart/2005/8/layout/orgChart1"/>
    <dgm:cxn modelId="{0FED96E1-3652-4F36-95EF-98E804D227A7}" type="presOf" srcId="{F95B3D76-FADF-4264-AC8D-EB2610E32AAB}" destId="{6AD9C045-F1BD-48B6-91C3-BAF656303E7B}" srcOrd="1" destOrd="0" presId="urn:microsoft.com/office/officeart/2005/8/layout/orgChart1"/>
    <dgm:cxn modelId="{FE2105E6-A0E4-40AC-8FB7-63EAD4E78FD0}" type="presOf" srcId="{61881BCE-E7FB-4D93-8827-23595F92FEBF}" destId="{12444683-FC36-4CF4-A6E0-D1EB25FAD361}" srcOrd="0" destOrd="0" presId="urn:microsoft.com/office/officeart/2005/8/layout/orgChart1"/>
    <dgm:cxn modelId="{FD51F8E6-67B3-4526-8282-05077B489DD2}" srcId="{EA25935B-80E0-4EB4-A9EC-7D228C51C081}" destId="{5EBCF974-919E-4F27-93EC-DCD4BCCA0FAB}" srcOrd="0" destOrd="0" parTransId="{82920FAD-C629-418B-BBDA-92FC0447DCF1}" sibTransId="{F9E7338E-FC4F-4CED-A0EB-80787972CFBD}"/>
    <dgm:cxn modelId="{94FF5AED-AD43-416E-B759-3A8C57E76780}" type="presOf" srcId="{DBDACFA9-7CE9-4648-BFB2-E39DB34C19B6}" destId="{1687DD32-F5B4-4DE6-B27C-B54AFA44367B}" srcOrd="0" destOrd="0" presId="urn:microsoft.com/office/officeart/2005/8/layout/orgChart1"/>
    <dgm:cxn modelId="{F98D73EE-6D1D-49E0-AA0A-3C99C5BD3D7A}" type="presOf" srcId="{56D5C862-BCEA-4E47-B5D1-CCCFE788DE2F}" destId="{E118282E-B926-4D38-A8EE-0DF4B292FEBD}" srcOrd="1" destOrd="0" presId="urn:microsoft.com/office/officeart/2005/8/layout/orgChart1"/>
    <dgm:cxn modelId="{3A41B8EE-B00E-4A43-8ED7-19E5CB4A582E}" type="presOf" srcId="{134D2906-9D93-4973-9F7B-6FCDE759C24A}" destId="{FA94E265-5847-4419-864F-C8E2B0130C5A}" srcOrd="0" destOrd="0" presId="urn:microsoft.com/office/officeart/2005/8/layout/orgChart1"/>
    <dgm:cxn modelId="{F8DCF6F5-8116-4835-ADC2-D538BC4D173F}" type="presOf" srcId="{15B9678F-5420-4D05-8732-3518BA6E5036}" destId="{8F0DF54F-CCC9-4502-9533-AE1CA42A5EB4}" srcOrd="1" destOrd="0" presId="urn:microsoft.com/office/officeart/2005/8/layout/orgChart1"/>
    <dgm:cxn modelId="{596C07FA-93DB-4A22-BA40-2452AD38607F}" srcId="{72F2A958-225A-42EF-AD60-A37E8CF95B72}" destId="{DCBE99E6-7236-4099-BF05-BD1EF27D81C1}" srcOrd="0" destOrd="0" parTransId="{6237BBDC-BEFE-41C0-A4E0-044DB5FD1B16}" sibTransId="{1272BF39-FC28-4DE2-962F-BE3D8AF301BD}"/>
    <dgm:cxn modelId="{7DBFFFFC-1625-4AFE-A851-1C4504CF057A}" type="presOf" srcId="{5FD67055-FA49-429F-9CC8-BB6BA0F99A4C}" destId="{0116D5FD-B548-49AC-BA4F-EDE4993965F9}" srcOrd="1" destOrd="0" presId="urn:microsoft.com/office/officeart/2005/8/layout/orgChart1"/>
    <dgm:cxn modelId="{9FE4FAEF-3F4E-4589-A47D-6CA31E319A36}" type="presParOf" srcId="{88EDC55B-FF56-41C3-B201-FB7F9997BC73}" destId="{4BADC2FA-0100-490A-89B7-553E3A21081D}" srcOrd="0" destOrd="0" presId="urn:microsoft.com/office/officeart/2005/8/layout/orgChart1"/>
    <dgm:cxn modelId="{2399661C-05A3-450C-B0E2-ED10FAA61902}" type="presParOf" srcId="{4BADC2FA-0100-490A-89B7-553E3A21081D}" destId="{CDB9047A-4DC2-4989-9EFE-BCC5F6E715A0}" srcOrd="0" destOrd="0" presId="urn:microsoft.com/office/officeart/2005/8/layout/orgChart1"/>
    <dgm:cxn modelId="{0EEFAB60-5B7F-4B27-87B5-3E46E6A5B412}" type="presParOf" srcId="{CDB9047A-4DC2-4989-9EFE-BCC5F6E715A0}" destId="{801B68A2-0781-4033-A4E4-83D555F2902E}" srcOrd="0" destOrd="0" presId="urn:microsoft.com/office/officeart/2005/8/layout/orgChart1"/>
    <dgm:cxn modelId="{F4C2E786-6DB7-4449-A5E8-86CA44F68B99}" type="presParOf" srcId="{CDB9047A-4DC2-4989-9EFE-BCC5F6E715A0}" destId="{B12FAB42-0252-435A-8549-B09A94B89EC9}" srcOrd="1" destOrd="0" presId="urn:microsoft.com/office/officeart/2005/8/layout/orgChart1"/>
    <dgm:cxn modelId="{AEA0CBB5-9DA8-49C2-A25A-A25A28A27292}" type="presParOf" srcId="{4BADC2FA-0100-490A-89B7-553E3A21081D}" destId="{09230B51-9060-4CA1-9F11-C585E9BDDF07}" srcOrd="1" destOrd="0" presId="urn:microsoft.com/office/officeart/2005/8/layout/orgChart1"/>
    <dgm:cxn modelId="{9034D048-14DE-4A74-9196-725F1A70A882}" type="presParOf" srcId="{09230B51-9060-4CA1-9F11-C585E9BDDF07}" destId="{38A3D19D-CA60-443B-B7D1-95DE302B4B40}" srcOrd="0" destOrd="0" presId="urn:microsoft.com/office/officeart/2005/8/layout/orgChart1"/>
    <dgm:cxn modelId="{C5792B22-BA21-425E-A536-56444288668F}" type="presParOf" srcId="{09230B51-9060-4CA1-9F11-C585E9BDDF07}" destId="{F9F47F71-5884-47CA-8D95-B630BC438F35}" srcOrd="1" destOrd="0" presId="urn:microsoft.com/office/officeart/2005/8/layout/orgChart1"/>
    <dgm:cxn modelId="{731FB4AE-05BF-4005-92F5-6F8032A554C6}" type="presParOf" srcId="{F9F47F71-5884-47CA-8D95-B630BC438F35}" destId="{55CBADCA-171D-4DAD-B61B-642C6371179E}" srcOrd="0" destOrd="0" presId="urn:microsoft.com/office/officeart/2005/8/layout/orgChart1"/>
    <dgm:cxn modelId="{50E4A8DA-1A0F-4147-A747-FCADC7BE4B5F}" type="presParOf" srcId="{55CBADCA-171D-4DAD-B61B-642C6371179E}" destId="{DED8EA85-6E70-4724-B20C-83CE5E755BAC}" srcOrd="0" destOrd="0" presId="urn:microsoft.com/office/officeart/2005/8/layout/orgChart1"/>
    <dgm:cxn modelId="{261FBF14-05F2-4BA9-9EB6-E53D7B62D076}" type="presParOf" srcId="{55CBADCA-171D-4DAD-B61B-642C6371179E}" destId="{1455C77D-6F17-410C-90FB-3C66D196E977}" srcOrd="1" destOrd="0" presId="urn:microsoft.com/office/officeart/2005/8/layout/orgChart1"/>
    <dgm:cxn modelId="{E5B566E4-4B22-45A3-AC45-0743DA14EDA3}" type="presParOf" srcId="{F9F47F71-5884-47CA-8D95-B630BC438F35}" destId="{967C456D-80EF-4845-8F99-6F3704A7991D}" srcOrd="1" destOrd="0" presId="urn:microsoft.com/office/officeart/2005/8/layout/orgChart1"/>
    <dgm:cxn modelId="{A6797F12-C524-4B41-92FF-7227F7585769}" type="presParOf" srcId="{967C456D-80EF-4845-8F99-6F3704A7991D}" destId="{15131DDB-5C63-42C4-ADB5-F5323AAB24B2}" srcOrd="0" destOrd="0" presId="urn:microsoft.com/office/officeart/2005/8/layout/orgChart1"/>
    <dgm:cxn modelId="{3A0D7795-F17A-43F4-A6CF-08233BB6CF0C}" type="presParOf" srcId="{967C456D-80EF-4845-8F99-6F3704A7991D}" destId="{22007EF6-0338-4498-AABB-A0D255A9D441}" srcOrd="1" destOrd="0" presId="urn:microsoft.com/office/officeart/2005/8/layout/orgChart1"/>
    <dgm:cxn modelId="{923B73C5-E726-4F9D-85A2-ABDC8F6869BF}" type="presParOf" srcId="{22007EF6-0338-4498-AABB-A0D255A9D441}" destId="{91BD5CD9-2993-4390-92FB-48391AA8AE94}" srcOrd="0" destOrd="0" presId="urn:microsoft.com/office/officeart/2005/8/layout/orgChart1"/>
    <dgm:cxn modelId="{EB6E6A65-F0D1-429C-9D13-891CC9E1656F}" type="presParOf" srcId="{91BD5CD9-2993-4390-92FB-48391AA8AE94}" destId="{98D1FD79-7FB7-4277-AA89-0F221476F456}" srcOrd="0" destOrd="0" presId="urn:microsoft.com/office/officeart/2005/8/layout/orgChart1"/>
    <dgm:cxn modelId="{80741B55-5226-4A67-962B-47A10855366E}" type="presParOf" srcId="{91BD5CD9-2993-4390-92FB-48391AA8AE94}" destId="{3251E484-7A2A-4BA4-9BB6-6390181192ED}" srcOrd="1" destOrd="0" presId="urn:microsoft.com/office/officeart/2005/8/layout/orgChart1"/>
    <dgm:cxn modelId="{971A627D-50C3-41FE-83B0-3536D7C1850F}" type="presParOf" srcId="{22007EF6-0338-4498-AABB-A0D255A9D441}" destId="{2DA98ED4-CF54-43BA-B767-CF8B4551106D}" srcOrd="1" destOrd="0" presId="urn:microsoft.com/office/officeart/2005/8/layout/orgChart1"/>
    <dgm:cxn modelId="{123AAF8A-5BE0-45B4-8D9A-3289DD7FBD7E}" type="presParOf" srcId="{2DA98ED4-CF54-43BA-B767-CF8B4551106D}" destId="{CCC1B0B6-539A-4E3A-AAD0-5DC5E71D5B87}" srcOrd="0" destOrd="0" presId="urn:microsoft.com/office/officeart/2005/8/layout/orgChart1"/>
    <dgm:cxn modelId="{C3C0425E-EEBC-4833-8534-90AFEA3E392B}" type="presParOf" srcId="{2DA98ED4-CF54-43BA-B767-CF8B4551106D}" destId="{F9261BB3-D035-4257-A4DE-EFA920E5D9A6}" srcOrd="1" destOrd="0" presId="urn:microsoft.com/office/officeart/2005/8/layout/orgChart1"/>
    <dgm:cxn modelId="{D59F3FFE-C5B7-4A70-A4EC-5EBF89160ECE}" type="presParOf" srcId="{F9261BB3-D035-4257-A4DE-EFA920E5D9A6}" destId="{B1A6F09E-FBB6-4FF7-935D-F193C2DA9CB1}" srcOrd="0" destOrd="0" presId="urn:microsoft.com/office/officeart/2005/8/layout/orgChart1"/>
    <dgm:cxn modelId="{7FD6301C-8977-4ABA-A17F-6DDD503B4DE1}" type="presParOf" srcId="{B1A6F09E-FBB6-4FF7-935D-F193C2DA9CB1}" destId="{10C60B54-6D28-4381-9339-A97619952541}" srcOrd="0" destOrd="0" presId="urn:microsoft.com/office/officeart/2005/8/layout/orgChart1"/>
    <dgm:cxn modelId="{4C5C0A95-52D1-4A76-B2E9-A4AE4690C86A}" type="presParOf" srcId="{B1A6F09E-FBB6-4FF7-935D-F193C2DA9CB1}" destId="{8F0DF54F-CCC9-4502-9533-AE1CA42A5EB4}" srcOrd="1" destOrd="0" presId="urn:microsoft.com/office/officeart/2005/8/layout/orgChart1"/>
    <dgm:cxn modelId="{9AC8F146-039A-44E0-86CB-F6B7565E782D}" type="presParOf" srcId="{F9261BB3-D035-4257-A4DE-EFA920E5D9A6}" destId="{0A47332E-49CE-4676-BFD1-331C7710EF4F}" srcOrd="1" destOrd="0" presId="urn:microsoft.com/office/officeart/2005/8/layout/orgChart1"/>
    <dgm:cxn modelId="{450ABA04-B2E6-4C31-9F86-482396161C69}" type="presParOf" srcId="{F9261BB3-D035-4257-A4DE-EFA920E5D9A6}" destId="{B20EC281-5F18-4A09-896E-C02196DEEC6A}" srcOrd="2" destOrd="0" presId="urn:microsoft.com/office/officeart/2005/8/layout/orgChart1"/>
    <dgm:cxn modelId="{581B7002-500B-4344-9154-364E26F632D8}" type="presParOf" srcId="{2DA98ED4-CF54-43BA-B767-CF8B4551106D}" destId="{9E3C4ADA-6489-4035-9BBF-227913A8722F}" srcOrd="2" destOrd="0" presId="urn:microsoft.com/office/officeart/2005/8/layout/orgChart1"/>
    <dgm:cxn modelId="{C0187280-C468-4A65-8DC1-AF9D26722C02}" type="presParOf" srcId="{2DA98ED4-CF54-43BA-B767-CF8B4551106D}" destId="{A437C808-6BD2-4F42-904C-1ECC4A2F1A08}" srcOrd="3" destOrd="0" presId="urn:microsoft.com/office/officeart/2005/8/layout/orgChart1"/>
    <dgm:cxn modelId="{AA2E0308-FE9B-40E7-A9E6-C3F5E7E020FB}" type="presParOf" srcId="{A437C808-6BD2-4F42-904C-1ECC4A2F1A08}" destId="{BFA0281F-6FC6-4BAA-A3A0-CE4AB8DEB15F}" srcOrd="0" destOrd="0" presId="urn:microsoft.com/office/officeart/2005/8/layout/orgChart1"/>
    <dgm:cxn modelId="{07EE17F9-5B21-44E8-90E1-B56DC5DAC5C7}" type="presParOf" srcId="{BFA0281F-6FC6-4BAA-A3A0-CE4AB8DEB15F}" destId="{4D1CD082-95C9-48CC-8545-EE1BE26F1F3C}" srcOrd="0" destOrd="0" presId="urn:microsoft.com/office/officeart/2005/8/layout/orgChart1"/>
    <dgm:cxn modelId="{759F697F-0F21-4540-AC8A-533922A5FD89}" type="presParOf" srcId="{BFA0281F-6FC6-4BAA-A3A0-CE4AB8DEB15F}" destId="{69B77E63-F1A9-49BF-8A83-7D3BF7905040}" srcOrd="1" destOrd="0" presId="urn:microsoft.com/office/officeart/2005/8/layout/orgChart1"/>
    <dgm:cxn modelId="{E27E8685-8DC0-49CA-90AF-A94DA85F55A9}" type="presParOf" srcId="{A437C808-6BD2-4F42-904C-1ECC4A2F1A08}" destId="{6C830D32-7A64-40D0-BCEC-1BC0CAF477C0}" srcOrd="1" destOrd="0" presId="urn:microsoft.com/office/officeart/2005/8/layout/orgChart1"/>
    <dgm:cxn modelId="{85CD014C-BC21-47DF-AD0C-33C2DCE17B55}" type="presParOf" srcId="{A437C808-6BD2-4F42-904C-1ECC4A2F1A08}" destId="{7EBE1151-D60D-4202-B5B6-818815B2767F}" srcOrd="2" destOrd="0" presId="urn:microsoft.com/office/officeart/2005/8/layout/orgChart1"/>
    <dgm:cxn modelId="{38F6982B-0943-4F20-BCD7-37A6F57F02B8}" type="presParOf" srcId="{22007EF6-0338-4498-AABB-A0D255A9D441}" destId="{C38F0C6C-643F-4BBF-AAD6-31C286A6658C}" srcOrd="2" destOrd="0" presId="urn:microsoft.com/office/officeart/2005/8/layout/orgChart1"/>
    <dgm:cxn modelId="{1BEED5DD-D4BF-43CB-8FE2-2259582D80B5}" type="presParOf" srcId="{967C456D-80EF-4845-8F99-6F3704A7991D}" destId="{3B2583EB-8451-4C5B-867A-68D39E7E0CA1}" srcOrd="2" destOrd="0" presId="urn:microsoft.com/office/officeart/2005/8/layout/orgChart1"/>
    <dgm:cxn modelId="{C0398EA5-FFA1-46F3-8BB0-5C4FA108CC13}" type="presParOf" srcId="{967C456D-80EF-4845-8F99-6F3704A7991D}" destId="{C8D1025B-2F6F-4E03-84B7-67046C73385D}" srcOrd="3" destOrd="0" presId="urn:microsoft.com/office/officeart/2005/8/layout/orgChart1"/>
    <dgm:cxn modelId="{193A575A-3A88-4A5C-935F-12ECAC68812F}" type="presParOf" srcId="{C8D1025B-2F6F-4E03-84B7-67046C73385D}" destId="{E9C1EAE3-59DC-4B2D-9840-A4DF1311DBA9}" srcOrd="0" destOrd="0" presId="urn:microsoft.com/office/officeart/2005/8/layout/orgChart1"/>
    <dgm:cxn modelId="{B75F74CC-0E0D-4D2C-A92A-E67FC17F3752}" type="presParOf" srcId="{E9C1EAE3-59DC-4B2D-9840-A4DF1311DBA9}" destId="{98EB15A3-4546-451B-975D-DA49E84A4384}" srcOrd="0" destOrd="0" presId="urn:microsoft.com/office/officeart/2005/8/layout/orgChart1"/>
    <dgm:cxn modelId="{7238307C-628A-425A-89A3-3CC43F7DC80A}" type="presParOf" srcId="{E9C1EAE3-59DC-4B2D-9840-A4DF1311DBA9}" destId="{4F9C6203-3E5C-4D76-9F7B-E8D653EE00B1}" srcOrd="1" destOrd="0" presId="urn:microsoft.com/office/officeart/2005/8/layout/orgChart1"/>
    <dgm:cxn modelId="{06A31078-C893-47A2-B738-48ED77CE2CD1}" type="presParOf" srcId="{C8D1025B-2F6F-4E03-84B7-67046C73385D}" destId="{4E9732CD-F93E-47A8-88A0-C01A67EC4F27}" srcOrd="1" destOrd="0" presId="urn:microsoft.com/office/officeart/2005/8/layout/orgChart1"/>
    <dgm:cxn modelId="{AF19C7A6-25A8-4A65-8D42-2EA2E1F9488F}" type="presParOf" srcId="{4E9732CD-F93E-47A8-88A0-C01A67EC4F27}" destId="{09A72EA4-5AE1-4DBA-AAE2-EDA786E6CD02}" srcOrd="0" destOrd="0" presId="urn:microsoft.com/office/officeart/2005/8/layout/orgChart1"/>
    <dgm:cxn modelId="{D26EB222-E24B-4F91-A55E-7C47FD9DBA8F}" type="presParOf" srcId="{4E9732CD-F93E-47A8-88A0-C01A67EC4F27}" destId="{83F80C88-1563-4BE0-95CE-40612FD0FD35}" srcOrd="1" destOrd="0" presId="urn:microsoft.com/office/officeart/2005/8/layout/orgChart1"/>
    <dgm:cxn modelId="{5D7DA1BE-33F6-4DF6-A3BF-0B8F4B8F5A75}" type="presParOf" srcId="{83F80C88-1563-4BE0-95CE-40612FD0FD35}" destId="{1247AFBC-8961-4605-85D3-627A575D582F}" srcOrd="0" destOrd="0" presId="urn:microsoft.com/office/officeart/2005/8/layout/orgChart1"/>
    <dgm:cxn modelId="{CB2808BC-E153-40D9-8906-385569874238}" type="presParOf" srcId="{1247AFBC-8961-4605-85D3-627A575D582F}" destId="{D8E89FB0-7F93-416C-BE15-F8FAC68EDA46}" srcOrd="0" destOrd="0" presId="urn:microsoft.com/office/officeart/2005/8/layout/orgChart1"/>
    <dgm:cxn modelId="{A1357F27-7164-4C15-A01D-89DC65B56A4C}" type="presParOf" srcId="{1247AFBC-8961-4605-85D3-627A575D582F}" destId="{4D69E8C5-571A-496C-BDF4-BAB0ADEB6D99}" srcOrd="1" destOrd="0" presId="urn:microsoft.com/office/officeart/2005/8/layout/orgChart1"/>
    <dgm:cxn modelId="{45B4E940-3FD3-4B93-A494-1B58E93DD593}" type="presParOf" srcId="{83F80C88-1563-4BE0-95CE-40612FD0FD35}" destId="{840C2166-1DA2-4E0D-8E0E-F3AA99E73E14}" srcOrd="1" destOrd="0" presId="urn:microsoft.com/office/officeart/2005/8/layout/orgChart1"/>
    <dgm:cxn modelId="{AC144D5E-0E32-4597-98EC-3898C8E7C8D7}" type="presParOf" srcId="{840C2166-1DA2-4E0D-8E0E-F3AA99E73E14}" destId="{8F07AEB5-A35C-4A54-A053-6C95B3EBA9C9}" srcOrd="0" destOrd="0" presId="urn:microsoft.com/office/officeart/2005/8/layout/orgChart1"/>
    <dgm:cxn modelId="{37D1CBD7-093B-4576-9807-4C0A6714BE7E}" type="presParOf" srcId="{840C2166-1DA2-4E0D-8E0E-F3AA99E73E14}" destId="{89622C91-8355-4DE6-B03A-61AE62AFE273}" srcOrd="1" destOrd="0" presId="urn:microsoft.com/office/officeart/2005/8/layout/orgChart1"/>
    <dgm:cxn modelId="{8856E868-6FEF-4ADC-804C-F89457DAB7E3}" type="presParOf" srcId="{89622C91-8355-4DE6-B03A-61AE62AFE273}" destId="{75A4F019-ADB9-4F04-87D4-38E8CC1AB5FD}" srcOrd="0" destOrd="0" presId="urn:microsoft.com/office/officeart/2005/8/layout/orgChart1"/>
    <dgm:cxn modelId="{231F296E-933F-49EA-8502-FD536F240268}" type="presParOf" srcId="{75A4F019-ADB9-4F04-87D4-38E8CC1AB5FD}" destId="{F885D882-8ABA-488E-AB00-7F09E4E0874D}" srcOrd="0" destOrd="0" presId="urn:microsoft.com/office/officeart/2005/8/layout/orgChart1"/>
    <dgm:cxn modelId="{75BF2819-6B60-4FF8-B47B-36C941DEF4F6}" type="presParOf" srcId="{75A4F019-ADB9-4F04-87D4-38E8CC1AB5FD}" destId="{8EFF37FA-77B4-43A0-BE84-B0B9344ECE45}" srcOrd="1" destOrd="0" presId="urn:microsoft.com/office/officeart/2005/8/layout/orgChart1"/>
    <dgm:cxn modelId="{7ECCA0CE-D6C6-407B-A631-A4023FC8E438}" type="presParOf" srcId="{89622C91-8355-4DE6-B03A-61AE62AFE273}" destId="{5E0C7F76-22D3-46C8-88F5-62D463D26CBD}" srcOrd="1" destOrd="0" presId="urn:microsoft.com/office/officeart/2005/8/layout/orgChart1"/>
    <dgm:cxn modelId="{CBF44B78-D6C9-4192-9320-2CB52177BF71}" type="presParOf" srcId="{89622C91-8355-4DE6-B03A-61AE62AFE273}" destId="{8BF1A2FA-0090-49FE-96F1-E4ABE74F43E9}" srcOrd="2" destOrd="0" presId="urn:microsoft.com/office/officeart/2005/8/layout/orgChart1"/>
    <dgm:cxn modelId="{F9E6E07F-7DEB-48F2-8D45-E901ED390B3C}" type="presParOf" srcId="{83F80C88-1563-4BE0-95CE-40612FD0FD35}" destId="{E91EF29F-04A7-4969-94A5-9EBE9F90EBE2}" srcOrd="2" destOrd="0" presId="urn:microsoft.com/office/officeart/2005/8/layout/orgChart1"/>
    <dgm:cxn modelId="{6B484870-E3F0-4183-A60B-84F47ECE23F0}" type="presParOf" srcId="{C8D1025B-2F6F-4E03-84B7-67046C73385D}" destId="{E7869A57-22C5-4D78-AF07-16A3375FB53D}" srcOrd="2" destOrd="0" presId="urn:microsoft.com/office/officeart/2005/8/layout/orgChart1"/>
    <dgm:cxn modelId="{CFBA4CC9-0122-4917-9990-41A15B1F00D7}" type="presParOf" srcId="{F9F47F71-5884-47CA-8D95-B630BC438F35}" destId="{FE53F0D1-6CBB-49B8-AB5D-D23478E83CFB}" srcOrd="2" destOrd="0" presId="urn:microsoft.com/office/officeart/2005/8/layout/orgChart1"/>
    <dgm:cxn modelId="{225E4A30-2599-43A7-BABE-035A91A9A1E2}" type="presParOf" srcId="{09230B51-9060-4CA1-9F11-C585E9BDDF07}" destId="{95A77D43-5D8E-423D-8A60-B39E5338601C}" srcOrd="2" destOrd="0" presId="urn:microsoft.com/office/officeart/2005/8/layout/orgChart1"/>
    <dgm:cxn modelId="{DC59AB1A-9DCF-4729-9F28-4BE34CCB268F}" type="presParOf" srcId="{09230B51-9060-4CA1-9F11-C585E9BDDF07}" destId="{F3632854-00A2-433E-AAA5-9C79466833FF}" srcOrd="3" destOrd="0" presId="urn:microsoft.com/office/officeart/2005/8/layout/orgChart1"/>
    <dgm:cxn modelId="{13B22521-FE55-42B7-8023-DEB9DBFB78AB}" type="presParOf" srcId="{F3632854-00A2-433E-AAA5-9C79466833FF}" destId="{6BA32965-D76B-4304-9BDB-F2201A73F3E2}" srcOrd="0" destOrd="0" presId="urn:microsoft.com/office/officeart/2005/8/layout/orgChart1"/>
    <dgm:cxn modelId="{1E8A740E-2B24-4729-A791-F3EDE5C9B8A6}" type="presParOf" srcId="{6BA32965-D76B-4304-9BDB-F2201A73F3E2}" destId="{FF26E764-D996-4DA2-AC4C-277FEE2A1C4B}" srcOrd="0" destOrd="0" presId="urn:microsoft.com/office/officeart/2005/8/layout/orgChart1"/>
    <dgm:cxn modelId="{1F92FB8A-1D63-491F-819A-7A2706A49FFA}" type="presParOf" srcId="{6BA32965-D76B-4304-9BDB-F2201A73F3E2}" destId="{D5B00EE0-06CB-43FA-96C2-7AD143465D50}" srcOrd="1" destOrd="0" presId="urn:microsoft.com/office/officeart/2005/8/layout/orgChart1"/>
    <dgm:cxn modelId="{777600D5-0D2D-4A90-8E1C-13F7A99AA66C}" type="presParOf" srcId="{F3632854-00A2-433E-AAA5-9C79466833FF}" destId="{8E004A65-F18F-498D-AF60-9867DC012A29}" srcOrd="1" destOrd="0" presId="urn:microsoft.com/office/officeart/2005/8/layout/orgChart1"/>
    <dgm:cxn modelId="{A3F39080-F859-428E-A70E-761492ECDAC6}" type="presParOf" srcId="{8E004A65-F18F-498D-AF60-9867DC012A29}" destId="{2A128E07-4510-478F-9105-1ECEC2CA2FBE}" srcOrd="0" destOrd="0" presId="urn:microsoft.com/office/officeart/2005/8/layout/orgChart1"/>
    <dgm:cxn modelId="{FD9B5C2A-FAC2-447A-A02E-58E270A11DEF}" type="presParOf" srcId="{8E004A65-F18F-498D-AF60-9867DC012A29}" destId="{6B242138-8D8E-4843-9BA3-93329E013630}" srcOrd="1" destOrd="0" presId="urn:microsoft.com/office/officeart/2005/8/layout/orgChart1"/>
    <dgm:cxn modelId="{361ED9F6-1743-45CD-B154-260B448F418A}" type="presParOf" srcId="{6B242138-8D8E-4843-9BA3-93329E013630}" destId="{6398C439-804E-4CED-B95E-85D199B0C3DE}" srcOrd="0" destOrd="0" presId="urn:microsoft.com/office/officeart/2005/8/layout/orgChart1"/>
    <dgm:cxn modelId="{93D98926-6137-4A60-9F68-80AD3B0E9354}" type="presParOf" srcId="{6398C439-804E-4CED-B95E-85D199B0C3DE}" destId="{7F8A5B14-94C7-47ED-B8DA-2E16F3A7FF76}" srcOrd="0" destOrd="0" presId="urn:microsoft.com/office/officeart/2005/8/layout/orgChart1"/>
    <dgm:cxn modelId="{C48F3A3D-F68E-4DDC-9BDF-A650D8972534}" type="presParOf" srcId="{6398C439-804E-4CED-B95E-85D199B0C3DE}" destId="{B9E0001E-9A52-4188-9BFD-AA9A7704E772}" srcOrd="1" destOrd="0" presId="urn:microsoft.com/office/officeart/2005/8/layout/orgChart1"/>
    <dgm:cxn modelId="{7496F229-A530-4053-8DB4-20A35DF21540}" type="presParOf" srcId="{6B242138-8D8E-4843-9BA3-93329E013630}" destId="{E304ED0F-D864-4824-B5B2-9260734A789B}" srcOrd="1" destOrd="0" presId="urn:microsoft.com/office/officeart/2005/8/layout/orgChart1"/>
    <dgm:cxn modelId="{CE4B80C6-6ABC-4145-A24B-EE1CF25209C7}" type="presParOf" srcId="{E304ED0F-D864-4824-B5B2-9260734A789B}" destId="{EE512409-E36F-4DBD-B95F-831E11715458}" srcOrd="0" destOrd="0" presId="urn:microsoft.com/office/officeart/2005/8/layout/orgChart1"/>
    <dgm:cxn modelId="{71178CF8-42CD-4072-98C2-B73A1891CF9C}" type="presParOf" srcId="{E304ED0F-D864-4824-B5B2-9260734A789B}" destId="{6A9707D3-785B-4630-9E1B-ED4821260AEA}" srcOrd="1" destOrd="0" presId="urn:microsoft.com/office/officeart/2005/8/layout/orgChart1"/>
    <dgm:cxn modelId="{401BAEB8-5A04-4AE4-B287-EEE8897B20E4}" type="presParOf" srcId="{6A9707D3-785B-4630-9E1B-ED4821260AEA}" destId="{4FC69DFB-7BBB-49B3-8808-173BD35ADC49}" srcOrd="0" destOrd="0" presId="urn:microsoft.com/office/officeart/2005/8/layout/orgChart1"/>
    <dgm:cxn modelId="{0C538D2A-6D05-4B28-8EAA-D2E689EFE905}" type="presParOf" srcId="{4FC69DFB-7BBB-49B3-8808-173BD35ADC49}" destId="{08F86767-5223-4A36-BE34-9458DDC42525}" srcOrd="0" destOrd="0" presId="urn:microsoft.com/office/officeart/2005/8/layout/orgChart1"/>
    <dgm:cxn modelId="{9FD048DF-F245-4387-8288-2F5DAF9B5113}" type="presParOf" srcId="{4FC69DFB-7BBB-49B3-8808-173BD35ADC49}" destId="{E118282E-B926-4D38-A8EE-0DF4B292FEBD}" srcOrd="1" destOrd="0" presId="urn:microsoft.com/office/officeart/2005/8/layout/orgChart1"/>
    <dgm:cxn modelId="{486690D3-8605-488E-BE8A-A7747D0A6E35}" type="presParOf" srcId="{6A9707D3-785B-4630-9E1B-ED4821260AEA}" destId="{AAEBC4AF-A489-4F54-86E7-EAF6E8852702}" srcOrd="1" destOrd="0" presId="urn:microsoft.com/office/officeart/2005/8/layout/orgChart1"/>
    <dgm:cxn modelId="{DFD9C77E-EB1F-47C4-A918-8DD295A8CEB9}" type="presParOf" srcId="{6A9707D3-785B-4630-9E1B-ED4821260AEA}" destId="{F12796BE-0D25-43F4-96EE-43092690DDB4}" srcOrd="2" destOrd="0" presId="urn:microsoft.com/office/officeart/2005/8/layout/orgChart1"/>
    <dgm:cxn modelId="{80F21EAC-970C-4912-AD34-2DDC8AD30DFA}" type="presParOf" srcId="{6B242138-8D8E-4843-9BA3-93329E013630}" destId="{4B3EB398-08B9-4A43-A32B-440665CEFB61}" srcOrd="2" destOrd="0" presId="urn:microsoft.com/office/officeart/2005/8/layout/orgChart1"/>
    <dgm:cxn modelId="{F6F116CC-FCB8-4318-913F-786B3BCD2CC0}" type="presParOf" srcId="{F3632854-00A2-433E-AAA5-9C79466833FF}" destId="{744FAC0F-6A3C-4B4A-ABD3-0452051859BF}" srcOrd="2" destOrd="0" presId="urn:microsoft.com/office/officeart/2005/8/layout/orgChart1"/>
    <dgm:cxn modelId="{B0F5102C-CD9A-4478-B2BF-FFE0DF042123}" type="presParOf" srcId="{09230B51-9060-4CA1-9F11-C585E9BDDF07}" destId="{2BCC6792-8212-427F-8B0B-8C45DB4ACFBD}" srcOrd="4" destOrd="0" presId="urn:microsoft.com/office/officeart/2005/8/layout/orgChart1"/>
    <dgm:cxn modelId="{51133B94-FDEB-4984-A2CA-9B3D8B03989B}" type="presParOf" srcId="{09230B51-9060-4CA1-9F11-C585E9BDDF07}" destId="{DD7C6A27-652A-44F8-B4A2-2E6101ABFDF5}" srcOrd="5" destOrd="0" presId="urn:microsoft.com/office/officeart/2005/8/layout/orgChart1"/>
    <dgm:cxn modelId="{CF7D60AF-7711-4CA7-8637-0C97524326D4}" type="presParOf" srcId="{DD7C6A27-652A-44F8-B4A2-2E6101ABFDF5}" destId="{7CA48508-3331-4C5A-8921-A379B97641AD}" srcOrd="0" destOrd="0" presId="urn:microsoft.com/office/officeart/2005/8/layout/orgChart1"/>
    <dgm:cxn modelId="{12F2BF39-C5EC-4284-B6A1-D0A147A5187A}" type="presParOf" srcId="{7CA48508-3331-4C5A-8921-A379B97641AD}" destId="{A5D748C5-E530-4F76-8D2D-5EA15939B250}" srcOrd="0" destOrd="0" presId="urn:microsoft.com/office/officeart/2005/8/layout/orgChart1"/>
    <dgm:cxn modelId="{B4EBF7E9-1AF6-4AA3-8C41-FA90B14DBCAA}" type="presParOf" srcId="{7CA48508-3331-4C5A-8921-A379B97641AD}" destId="{0116D5FD-B548-49AC-BA4F-EDE4993965F9}" srcOrd="1" destOrd="0" presId="urn:microsoft.com/office/officeart/2005/8/layout/orgChart1"/>
    <dgm:cxn modelId="{F1F2A27D-4572-43FD-81E9-04A14FDC5332}" type="presParOf" srcId="{DD7C6A27-652A-44F8-B4A2-2E6101ABFDF5}" destId="{0CBB0961-39E9-4196-B478-F3174BBACD2E}" srcOrd="1" destOrd="0" presId="urn:microsoft.com/office/officeart/2005/8/layout/orgChart1"/>
    <dgm:cxn modelId="{82BB554D-D323-4EC0-8F29-C4F1886EB948}" type="presParOf" srcId="{0CBB0961-39E9-4196-B478-F3174BBACD2E}" destId="{F0127787-392B-42F8-877E-5FB2C453CB5A}" srcOrd="0" destOrd="0" presId="urn:microsoft.com/office/officeart/2005/8/layout/orgChart1"/>
    <dgm:cxn modelId="{1F503480-A89E-43F7-BEF3-AA6A689E3AEC}" type="presParOf" srcId="{0CBB0961-39E9-4196-B478-F3174BBACD2E}" destId="{C1049D2E-B8ED-4592-B79E-125C8ECD7C9C}" srcOrd="1" destOrd="0" presId="urn:microsoft.com/office/officeart/2005/8/layout/orgChart1"/>
    <dgm:cxn modelId="{86674BEC-230A-47A6-9302-EB1761304752}" type="presParOf" srcId="{C1049D2E-B8ED-4592-B79E-125C8ECD7C9C}" destId="{1F7C0512-8B97-4749-B34C-2E49D962D87D}" srcOrd="0" destOrd="0" presId="urn:microsoft.com/office/officeart/2005/8/layout/orgChart1"/>
    <dgm:cxn modelId="{536C4BAD-22BA-4777-A966-102D5C9C6817}" type="presParOf" srcId="{1F7C0512-8B97-4749-B34C-2E49D962D87D}" destId="{52168DAF-B078-49E0-919D-2C85FA620862}" srcOrd="0" destOrd="0" presId="urn:microsoft.com/office/officeart/2005/8/layout/orgChart1"/>
    <dgm:cxn modelId="{C2C4A178-34A8-4B35-B1A1-466144C3783C}" type="presParOf" srcId="{1F7C0512-8B97-4749-B34C-2E49D962D87D}" destId="{037A67B8-533C-471C-9156-539EC3B63C17}" srcOrd="1" destOrd="0" presId="urn:microsoft.com/office/officeart/2005/8/layout/orgChart1"/>
    <dgm:cxn modelId="{A62CE363-BF14-4FBD-BCD4-0BB48E846C8D}" type="presParOf" srcId="{C1049D2E-B8ED-4592-B79E-125C8ECD7C9C}" destId="{FA947844-3A33-4B0F-9AA1-14E629540021}" srcOrd="1" destOrd="0" presId="urn:microsoft.com/office/officeart/2005/8/layout/orgChart1"/>
    <dgm:cxn modelId="{8FCC4813-3A03-4043-AD70-2A9B5AEF10C0}" type="presParOf" srcId="{FA947844-3A33-4B0F-9AA1-14E629540021}" destId="{F3598D9A-1D00-4D81-8457-28DB65AAE267}" srcOrd="0" destOrd="0" presId="urn:microsoft.com/office/officeart/2005/8/layout/orgChart1"/>
    <dgm:cxn modelId="{C76A9F99-5FAC-4AB8-8104-DF2EFA3EA9F9}" type="presParOf" srcId="{FA947844-3A33-4B0F-9AA1-14E629540021}" destId="{D76B7895-0E6D-4F8B-BAE3-FAE502633ACE}" srcOrd="1" destOrd="0" presId="urn:microsoft.com/office/officeart/2005/8/layout/orgChart1"/>
    <dgm:cxn modelId="{CA2B6008-9B92-43F1-9500-C38B2809BCBB}" type="presParOf" srcId="{D76B7895-0E6D-4F8B-BAE3-FAE502633ACE}" destId="{AE32F25C-B440-40B3-86F9-ECA7D4FFD792}" srcOrd="0" destOrd="0" presId="urn:microsoft.com/office/officeart/2005/8/layout/orgChart1"/>
    <dgm:cxn modelId="{065FEF10-8A86-424E-A738-0D9312E8DE8A}" type="presParOf" srcId="{AE32F25C-B440-40B3-86F9-ECA7D4FFD792}" destId="{FA94E265-5847-4419-864F-C8E2B0130C5A}" srcOrd="0" destOrd="0" presId="urn:microsoft.com/office/officeart/2005/8/layout/orgChart1"/>
    <dgm:cxn modelId="{64F0FEAC-8623-47A2-AF53-18499FBF0C9B}" type="presParOf" srcId="{AE32F25C-B440-40B3-86F9-ECA7D4FFD792}" destId="{C36C6586-FAC6-4F91-AE14-7D31589CD764}" srcOrd="1" destOrd="0" presId="urn:microsoft.com/office/officeart/2005/8/layout/orgChart1"/>
    <dgm:cxn modelId="{EBC75F27-8727-4608-AED7-0E2A1F3489D8}" type="presParOf" srcId="{D76B7895-0E6D-4F8B-BAE3-FAE502633ACE}" destId="{32753E9D-4DCF-455F-8AF5-2E7EEE5A8F04}" srcOrd="1" destOrd="0" presId="urn:microsoft.com/office/officeart/2005/8/layout/orgChart1"/>
    <dgm:cxn modelId="{B1960854-DAAB-461A-88E7-CC4D2A940E97}" type="presParOf" srcId="{D76B7895-0E6D-4F8B-BAE3-FAE502633ACE}" destId="{3894FF73-996B-4F09-B211-CCF3E9C20D32}" srcOrd="2" destOrd="0" presId="urn:microsoft.com/office/officeart/2005/8/layout/orgChart1"/>
    <dgm:cxn modelId="{994CC069-C830-4109-A47B-7AFB745B0BCB}" type="presParOf" srcId="{C1049D2E-B8ED-4592-B79E-125C8ECD7C9C}" destId="{BD4B29A1-0222-403D-BC9A-C1C4E3F07281}" srcOrd="2" destOrd="0" presId="urn:microsoft.com/office/officeart/2005/8/layout/orgChart1"/>
    <dgm:cxn modelId="{2DBCAA9A-D0B2-4033-AC7E-7C55ED82876F}" type="presParOf" srcId="{0CBB0961-39E9-4196-B478-F3174BBACD2E}" destId="{C2184677-629D-4F97-9C56-86925EB6D077}" srcOrd="2" destOrd="0" presId="urn:microsoft.com/office/officeart/2005/8/layout/orgChart1"/>
    <dgm:cxn modelId="{01EED79A-0000-4E30-B26F-512B3EBAA48A}" type="presParOf" srcId="{0CBB0961-39E9-4196-B478-F3174BBACD2E}" destId="{E97580CC-2A94-49D8-8669-F6E4EFAB091B}" srcOrd="3" destOrd="0" presId="urn:microsoft.com/office/officeart/2005/8/layout/orgChart1"/>
    <dgm:cxn modelId="{DE251EFD-1CA6-4837-ABA0-652709520324}" type="presParOf" srcId="{E97580CC-2A94-49D8-8669-F6E4EFAB091B}" destId="{C678404B-4C12-498C-B796-BE28149CBA8B}" srcOrd="0" destOrd="0" presId="urn:microsoft.com/office/officeart/2005/8/layout/orgChart1"/>
    <dgm:cxn modelId="{096692F3-9416-4074-9348-0A6DE4C5E0EA}" type="presParOf" srcId="{C678404B-4C12-498C-B796-BE28149CBA8B}" destId="{AE121FC1-6FE1-4D63-BC43-867005B6ACA5}" srcOrd="0" destOrd="0" presId="urn:microsoft.com/office/officeart/2005/8/layout/orgChart1"/>
    <dgm:cxn modelId="{5B484F79-C118-48A9-8841-1C335CD8DECF}" type="presParOf" srcId="{C678404B-4C12-498C-B796-BE28149CBA8B}" destId="{6AD9C045-F1BD-48B6-91C3-BAF656303E7B}" srcOrd="1" destOrd="0" presId="urn:microsoft.com/office/officeart/2005/8/layout/orgChart1"/>
    <dgm:cxn modelId="{C124256A-AA34-4D22-A874-F1508C93E297}" type="presParOf" srcId="{E97580CC-2A94-49D8-8669-F6E4EFAB091B}" destId="{70562D04-C651-4EDE-BA6E-3F84675C3EE3}" srcOrd="1" destOrd="0" presId="urn:microsoft.com/office/officeart/2005/8/layout/orgChart1"/>
    <dgm:cxn modelId="{6FBD3B5C-E314-4889-AF0B-294E6F0E49A6}" type="presParOf" srcId="{E97580CC-2A94-49D8-8669-F6E4EFAB091B}" destId="{92DFFC9F-CA32-4433-A81B-A44A4227342E}" srcOrd="2" destOrd="0" presId="urn:microsoft.com/office/officeart/2005/8/layout/orgChart1"/>
    <dgm:cxn modelId="{0590DF9C-5E53-4BD5-9E1D-CC39B75F3588}" type="presParOf" srcId="{DD7C6A27-652A-44F8-B4A2-2E6101ABFDF5}" destId="{53878EA7-C3BE-4C29-A17E-FEA596FD2FF6}" srcOrd="2" destOrd="0" presId="urn:microsoft.com/office/officeart/2005/8/layout/orgChart1"/>
    <dgm:cxn modelId="{82692B7B-15E0-428B-8E0E-3629884B5354}" type="presParOf" srcId="{09230B51-9060-4CA1-9F11-C585E9BDDF07}" destId="{20F076A9-1A03-4D26-ABDC-CF3B9B682FA3}" srcOrd="6" destOrd="0" presId="urn:microsoft.com/office/officeart/2005/8/layout/orgChart1"/>
    <dgm:cxn modelId="{CE5E0771-9A03-4185-9548-63A55CD69523}" type="presParOf" srcId="{09230B51-9060-4CA1-9F11-C585E9BDDF07}" destId="{37BCA55F-994B-4308-8835-9D0A4D89A038}" srcOrd="7" destOrd="0" presId="urn:microsoft.com/office/officeart/2005/8/layout/orgChart1"/>
    <dgm:cxn modelId="{F8AA55FE-EEFE-488A-940D-F49EBFC21957}" type="presParOf" srcId="{37BCA55F-994B-4308-8835-9D0A4D89A038}" destId="{432DCF53-2D39-42B7-907E-C4662561FCE6}" srcOrd="0" destOrd="0" presId="urn:microsoft.com/office/officeart/2005/8/layout/orgChart1"/>
    <dgm:cxn modelId="{E9497CF0-A42A-41D7-8AD5-D5EEC3044808}" type="presParOf" srcId="{432DCF53-2D39-42B7-907E-C4662561FCE6}" destId="{627B3C4C-3046-416F-A7BD-A141069B44A5}" srcOrd="0" destOrd="0" presId="urn:microsoft.com/office/officeart/2005/8/layout/orgChart1"/>
    <dgm:cxn modelId="{81496CF1-4DF3-450A-BCAE-A88EB23D2196}" type="presParOf" srcId="{432DCF53-2D39-42B7-907E-C4662561FCE6}" destId="{D0ED2740-1F8B-4859-B036-ECEB6902B7B0}" srcOrd="1" destOrd="0" presId="urn:microsoft.com/office/officeart/2005/8/layout/orgChart1"/>
    <dgm:cxn modelId="{93448BF4-F4A6-4067-A8B2-5A262DC0ABE5}" type="presParOf" srcId="{37BCA55F-994B-4308-8835-9D0A4D89A038}" destId="{BBFF74AB-BE58-4F82-BC2A-9FA4DF7C7A78}" srcOrd="1" destOrd="0" presId="urn:microsoft.com/office/officeart/2005/8/layout/orgChart1"/>
    <dgm:cxn modelId="{B869D9D6-0525-4118-AB7D-C76BE13E6E6F}" type="presParOf" srcId="{37BCA55F-994B-4308-8835-9D0A4D89A038}" destId="{56038A9B-3D55-4692-A7CD-19C9B13ED8EA}" srcOrd="2" destOrd="0" presId="urn:microsoft.com/office/officeart/2005/8/layout/orgChart1"/>
    <dgm:cxn modelId="{08DB6AFA-0983-44BE-9D29-3E4EE8FC9B93}" type="presParOf" srcId="{09230B51-9060-4CA1-9F11-C585E9BDDF07}" destId="{FB6FD6DB-B9D6-4B05-B500-B232336674D0}" srcOrd="8" destOrd="0" presId="urn:microsoft.com/office/officeart/2005/8/layout/orgChart1"/>
    <dgm:cxn modelId="{1D7DA40B-9064-49C6-9683-9ABB5A16AD73}" type="presParOf" srcId="{09230B51-9060-4CA1-9F11-C585E9BDDF07}" destId="{22AAA20D-EC9F-4A62-9103-BF34816B9063}" srcOrd="9" destOrd="0" presId="urn:microsoft.com/office/officeart/2005/8/layout/orgChart1"/>
    <dgm:cxn modelId="{E61F5DE7-9908-4A68-888A-939E228939CB}" type="presParOf" srcId="{22AAA20D-EC9F-4A62-9103-BF34816B9063}" destId="{95355CF2-9AE4-4997-A321-96721E4EBEB4}" srcOrd="0" destOrd="0" presId="urn:microsoft.com/office/officeart/2005/8/layout/orgChart1"/>
    <dgm:cxn modelId="{C0A78340-3040-44E9-B01F-857D21B3A2DA}" type="presParOf" srcId="{95355CF2-9AE4-4997-A321-96721E4EBEB4}" destId="{9B91306A-0FB3-4D2F-9D75-5109FA29E8F1}" srcOrd="0" destOrd="0" presId="urn:microsoft.com/office/officeart/2005/8/layout/orgChart1"/>
    <dgm:cxn modelId="{B0FC9916-237E-4325-9E05-62F3BC224D0E}" type="presParOf" srcId="{95355CF2-9AE4-4997-A321-96721E4EBEB4}" destId="{0762DF06-F98F-4505-9121-59D189A1C470}" srcOrd="1" destOrd="0" presId="urn:microsoft.com/office/officeart/2005/8/layout/orgChart1"/>
    <dgm:cxn modelId="{A9ECF718-3A6D-4BF2-A3BD-1B1445A6C4B6}" type="presParOf" srcId="{22AAA20D-EC9F-4A62-9103-BF34816B9063}" destId="{D7A47107-26F3-4570-82EC-5BA3AF791C31}" srcOrd="1" destOrd="0" presId="urn:microsoft.com/office/officeart/2005/8/layout/orgChart1"/>
    <dgm:cxn modelId="{B848CE53-CDE8-4FBC-8A36-B2EF1A39B507}" type="presParOf" srcId="{D7A47107-26F3-4570-82EC-5BA3AF791C31}" destId="{1687DD32-F5B4-4DE6-B27C-B54AFA44367B}" srcOrd="0" destOrd="0" presId="urn:microsoft.com/office/officeart/2005/8/layout/orgChart1"/>
    <dgm:cxn modelId="{FC135723-9611-4C02-80B8-CAA33CA37F42}" type="presParOf" srcId="{D7A47107-26F3-4570-82EC-5BA3AF791C31}" destId="{D5686EB3-3F73-4625-BF72-1BD8B44F1D09}" srcOrd="1" destOrd="0" presId="urn:microsoft.com/office/officeart/2005/8/layout/orgChart1"/>
    <dgm:cxn modelId="{EF17BAEE-E2D1-40DE-B432-53EC751097B5}" type="presParOf" srcId="{D5686EB3-3F73-4625-BF72-1BD8B44F1D09}" destId="{3D9DC5A5-EBBD-4A7C-9B2F-705F8C6BAD37}" srcOrd="0" destOrd="0" presId="urn:microsoft.com/office/officeart/2005/8/layout/orgChart1"/>
    <dgm:cxn modelId="{B66AD542-6241-4ECB-BE35-0D8B135785B0}" type="presParOf" srcId="{3D9DC5A5-EBBD-4A7C-9B2F-705F8C6BAD37}" destId="{9BD121F3-A038-4B1A-8DA8-B2BC6B033D26}" srcOrd="0" destOrd="0" presId="urn:microsoft.com/office/officeart/2005/8/layout/orgChart1"/>
    <dgm:cxn modelId="{DC495F81-A61E-46B9-8B3E-39C3D4FDAC3F}" type="presParOf" srcId="{3D9DC5A5-EBBD-4A7C-9B2F-705F8C6BAD37}" destId="{6B1EAE74-A36D-4A27-8A27-5C8C4F21A0AF}" srcOrd="1" destOrd="0" presId="urn:microsoft.com/office/officeart/2005/8/layout/orgChart1"/>
    <dgm:cxn modelId="{C9084FC7-AE14-478A-B045-9769BAE6E78C}" type="presParOf" srcId="{D5686EB3-3F73-4625-BF72-1BD8B44F1D09}" destId="{D094D6B1-6A5D-47C4-9F95-B3DB62965A1F}" srcOrd="1" destOrd="0" presId="urn:microsoft.com/office/officeart/2005/8/layout/orgChart1"/>
    <dgm:cxn modelId="{EC685C84-E55F-403D-8842-A51B281CE91D}" type="presParOf" srcId="{D094D6B1-6A5D-47C4-9F95-B3DB62965A1F}" destId="{5EC6C183-1ABB-45B2-9538-EC4F2149C7A3}" srcOrd="0" destOrd="0" presId="urn:microsoft.com/office/officeart/2005/8/layout/orgChart1"/>
    <dgm:cxn modelId="{C1BCD268-D674-4199-9749-5C5028E748FD}" type="presParOf" srcId="{D094D6B1-6A5D-47C4-9F95-B3DB62965A1F}" destId="{6014FBC5-F482-435B-9302-807150D19437}" srcOrd="1" destOrd="0" presId="urn:microsoft.com/office/officeart/2005/8/layout/orgChart1"/>
    <dgm:cxn modelId="{70BCD2F8-1FF4-4D75-8214-DFB37BF5DD29}" type="presParOf" srcId="{6014FBC5-F482-435B-9302-807150D19437}" destId="{1129E5FB-08E3-45B5-A68D-40DA20FD5680}" srcOrd="0" destOrd="0" presId="urn:microsoft.com/office/officeart/2005/8/layout/orgChart1"/>
    <dgm:cxn modelId="{F909B8C0-3103-4A85-9731-9DDCDD9A4E1C}" type="presParOf" srcId="{1129E5FB-08E3-45B5-A68D-40DA20FD5680}" destId="{AB9BFD0D-3DC4-4F59-8197-55188F4CC8E1}" srcOrd="0" destOrd="0" presId="urn:microsoft.com/office/officeart/2005/8/layout/orgChart1"/>
    <dgm:cxn modelId="{F5AAF09E-1A87-42C7-99E4-65529C1C62B3}" type="presParOf" srcId="{1129E5FB-08E3-45B5-A68D-40DA20FD5680}" destId="{C364B0ED-DBD0-435D-95FE-8EF1C0BC727C}" srcOrd="1" destOrd="0" presId="urn:microsoft.com/office/officeart/2005/8/layout/orgChart1"/>
    <dgm:cxn modelId="{9F1CB447-AAFF-4427-B06A-E69D76278458}" type="presParOf" srcId="{6014FBC5-F482-435B-9302-807150D19437}" destId="{393720D7-7DC0-4B35-A6FE-36D54820333D}" srcOrd="1" destOrd="0" presId="urn:microsoft.com/office/officeart/2005/8/layout/orgChart1"/>
    <dgm:cxn modelId="{8ACDD6B1-1D1B-4129-99B5-18DFA257A922}" type="presParOf" srcId="{393720D7-7DC0-4B35-A6FE-36D54820333D}" destId="{12444683-FC36-4CF4-A6E0-D1EB25FAD361}" srcOrd="0" destOrd="0" presId="urn:microsoft.com/office/officeart/2005/8/layout/orgChart1"/>
    <dgm:cxn modelId="{D6C44175-6548-453C-AD5A-351A865D2477}" type="presParOf" srcId="{393720D7-7DC0-4B35-A6FE-36D54820333D}" destId="{F0DF809C-5297-454A-A007-2431AA44F80E}" srcOrd="1" destOrd="0" presId="urn:microsoft.com/office/officeart/2005/8/layout/orgChart1"/>
    <dgm:cxn modelId="{4EBA55A0-9CFB-4C3D-B44B-17DBF2BE93D4}" type="presParOf" srcId="{F0DF809C-5297-454A-A007-2431AA44F80E}" destId="{4409D8A8-2682-4E8A-91B9-1B1955A22446}" srcOrd="0" destOrd="0" presId="urn:microsoft.com/office/officeart/2005/8/layout/orgChart1"/>
    <dgm:cxn modelId="{D34B4CC9-FBD6-41FB-BEAB-3637C81F42DB}" type="presParOf" srcId="{4409D8A8-2682-4E8A-91B9-1B1955A22446}" destId="{FB5185B5-D2CE-4FCD-99A5-10649B1DCB21}" srcOrd="0" destOrd="0" presId="urn:microsoft.com/office/officeart/2005/8/layout/orgChart1"/>
    <dgm:cxn modelId="{30A68A36-92C9-4C9C-878F-6EA0D7B60801}" type="presParOf" srcId="{4409D8A8-2682-4E8A-91B9-1B1955A22446}" destId="{BCB9EA9D-29EF-45CD-8E03-C7A67D5415F1}" srcOrd="1" destOrd="0" presId="urn:microsoft.com/office/officeart/2005/8/layout/orgChart1"/>
    <dgm:cxn modelId="{56794AB9-57D7-4370-B006-F4D358B601EA}" type="presParOf" srcId="{F0DF809C-5297-454A-A007-2431AA44F80E}" destId="{1E9E049B-8DF4-4D00-9126-71DA2ABFC017}" srcOrd="1" destOrd="0" presId="urn:microsoft.com/office/officeart/2005/8/layout/orgChart1"/>
    <dgm:cxn modelId="{71976E9E-BB04-4AE4-9403-9E4C61056417}" type="presParOf" srcId="{1E9E049B-8DF4-4D00-9126-71DA2ABFC017}" destId="{A5E6926F-BD98-4B38-814A-81A572237AB5}" srcOrd="0" destOrd="0" presId="urn:microsoft.com/office/officeart/2005/8/layout/orgChart1"/>
    <dgm:cxn modelId="{4AD601A7-206C-4D49-9C9B-AE2BD1CA1FEA}" type="presParOf" srcId="{1E9E049B-8DF4-4D00-9126-71DA2ABFC017}" destId="{FF13B19C-BE20-4D97-8A5A-DF54A6073599}" srcOrd="1" destOrd="0" presId="urn:microsoft.com/office/officeart/2005/8/layout/orgChart1"/>
    <dgm:cxn modelId="{85E54B2B-7D98-4E20-AF40-D2ACE348823A}" type="presParOf" srcId="{FF13B19C-BE20-4D97-8A5A-DF54A6073599}" destId="{403ED3D4-CBE8-4E9F-B267-84833D976EB6}" srcOrd="0" destOrd="0" presId="urn:microsoft.com/office/officeart/2005/8/layout/orgChart1"/>
    <dgm:cxn modelId="{6D448AC2-EF3D-4D1D-B79E-4A865F7120C8}" type="presParOf" srcId="{403ED3D4-CBE8-4E9F-B267-84833D976EB6}" destId="{28329A68-C103-46D0-8AEF-02177E23B81B}" srcOrd="0" destOrd="0" presId="urn:microsoft.com/office/officeart/2005/8/layout/orgChart1"/>
    <dgm:cxn modelId="{1CEA98FC-1507-4654-96E0-2F58CCB6CEAB}" type="presParOf" srcId="{403ED3D4-CBE8-4E9F-B267-84833D976EB6}" destId="{7350F2DF-661D-450C-A95E-4BA69A042C8A}" srcOrd="1" destOrd="0" presId="urn:microsoft.com/office/officeart/2005/8/layout/orgChart1"/>
    <dgm:cxn modelId="{D263AF4E-9B4B-4B1D-8BEC-6BE2A5437479}" type="presParOf" srcId="{FF13B19C-BE20-4D97-8A5A-DF54A6073599}" destId="{7D2FE595-AC50-4D10-B60C-02FAF78A5D8F}" srcOrd="1" destOrd="0" presId="urn:microsoft.com/office/officeart/2005/8/layout/orgChart1"/>
    <dgm:cxn modelId="{CBB53821-74F6-49C9-A05E-60A2FEEB23DD}" type="presParOf" srcId="{FF13B19C-BE20-4D97-8A5A-DF54A6073599}" destId="{ECFBDAC1-E698-477B-8469-AE2606E96C84}" srcOrd="2" destOrd="0" presId="urn:microsoft.com/office/officeart/2005/8/layout/orgChart1"/>
    <dgm:cxn modelId="{1377DD06-4269-454A-B968-D0469E426075}" type="presParOf" srcId="{F0DF809C-5297-454A-A007-2431AA44F80E}" destId="{43349332-51C1-4EE8-9978-92AF900106FC}" srcOrd="2" destOrd="0" presId="urn:microsoft.com/office/officeart/2005/8/layout/orgChart1"/>
    <dgm:cxn modelId="{EE5EE416-F3C4-46BF-AB73-91DCB91CB749}" type="presParOf" srcId="{6014FBC5-F482-435B-9302-807150D19437}" destId="{D3E28471-0D55-486E-BEBC-DB36AEA3E0F3}" srcOrd="2" destOrd="0" presId="urn:microsoft.com/office/officeart/2005/8/layout/orgChart1"/>
    <dgm:cxn modelId="{824FBD17-927B-4FAB-A0E8-6BF4AF31AD54}" type="presParOf" srcId="{D5686EB3-3F73-4625-BF72-1BD8B44F1D09}" destId="{7C31ED5D-1AED-4F9B-9887-6F36FD6DD4AF}" srcOrd="2" destOrd="0" presId="urn:microsoft.com/office/officeart/2005/8/layout/orgChart1"/>
    <dgm:cxn modelId="{7BCF5F2B-A7A1-413E-8BD6-09B8816B77E9}" type="presParOf" srcId="{22AAA20D-EC9F-4A62-9103-BF34816B9063}" destId="{67539A27-5832-492F-BCEA-ABC8E26DBB05}" srcOrd="2" destOrd="0" presId="urn:microsoft.com/office/officeart/2005/8/layout/orgChart1"/>
    <dgm:cxn modelId="{DB4E6095-9B1B-4F5D-9E6D-6D2899EF2F5E}" type="presParOf" srcId="{4BADC2FA-0100-490A-89B7-553E3A21081D}" destId="{B87C0649-BD95-46A0-BBC6-2BF5E81316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0897B1-8D00-422E-A66A-2F93A3CB8D9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92003DE9-B787-4F80-B626-520D30AF4633}">
      <dgm:prSet phldrT="[Tekst]"/>
      <dgm:spPr/>
      <dgm:t>
        <a:bodyPr/>
        <a:lstStyle/>
        <a:p>
          <a:r>
            <a:rPr lang="pl-PL" dirty="0"/>
            <a:t>Otwarty rząd</a:t>
          </a:r>
        </a:p>
      </dgm:t>
    </dgm:pt>
    <dgm:pt modelId="{FD1C3B25-5094-4647-BE58-5676CAC160A6}" type="parTrans" cxnId="{B1415C2E-7513-4B09-9FBC-C7A9AA584862}">
      <dgm:prSet/>
      <dgm:spPr/>
      <dgm:t>
        <a:bodyPr/>
        <a:lstStyle/>
        <a:p>
          <a:endParaRPr lang="pl-PL"/>
        </a:p>
      </dgm:t>
    </dgm:pt>
    <dgm:pt modelId="{A50293B4-8D9F-40BB-BB58-4E8405262D91}" type="sibTrans" cxnId="{B1415C2E-7513-4B09-9FBC-C7A9AA584862}">
      <dgm:prSet/>
      <dgm:spPr/>
      <dgm:t>
        <a:bodyPr/>
        <a:lstStyle/>
        <a:p>
          <a:endParaRPr lang="pl-PL"/>
        </a:p>
      </dgm:t>
    </dgm:pt>
    <dgm:pt modelId="{1072A906-94D9-4198-8776-4EFF2182EC5B}">
      <dgm:prSet phldrT="[Tekst]"/>
      <dgm:spPr/>
      <dgm:t>
        <a:bodyPr/>
        <a:lstStyle/>
        <a:p>
          <a:r>
            <a:rPr lang="pl-PL" dirty="0"/>
            <a:t>jawność działania władzy publicznej, która umożliwi obywatelom poznanie motywacji oraz materiałów wykorzystywanych w procesie stanowienia i stosowania prawa</a:t>
          </a:r>
        </a:p>
      </dgm:t>
    </dgm:pt>
    <dgm:pt modelId="{7F06538C-7C05-4558-8DD8-6CC85B05048A}" type="parTrans" cxnId="{5B8A3D8F-1AC6-4EAA-B458-8A54751E6A79}">
      <dgm:prSet/>
      <dgm:spPr/>
      <dgm:t>
        <a:bodyPr/>
        <a:lstStyle/>
        <a:p>
          <a:endParaRPr lang="pl-PL"/>
        </a:p>
      </dgm:t>
    </dgm:pt>
    <dgm:pt modelId="{7DF6CE28-B9E3-4D29-9F38-DB10987BB29E}" type="sibTrans" cxnId="{5B8A3D8F-1AC6-4EAA-B458-8A54751E6A79}">
      <dgm:prSet/>
      <dgm:spPr/>
      <dgm:t>
        <a:bodyPr/>
        <a:lstStyle/>
        <a:p>
          <a:endParaRPr lang="pl-PL"/>
        </a:p>
      </dgm:t>
    </dgm:pt>
    <dgm:pt modelId="{369C85F5-021C-4177-B2FF-27175CF8D857}">
      <dgm:prSet phldrT="[Tekst]"/>
      <dgm:spPr/>
      <dgm:t>
        <a:bodyPr/>
        <a:lstStyle/>
        <a:p>
          <a:r>
            <a:rPr lang="pl-PL" dirty="0"/>
            <a:t>otwartość </a:t>
          </a:r>
          <a:r>
            <a:rPr lang="pl-PL" i="1" dirty="0"/>
            <a:t>sensu stricto</a:t>
          </a:r>
          <a:r>
            <a:rPr lang="pl-PL" dirty="0"/>
            <a:t>, która sprowadza się do wysłuchania obywateli przez rząd oraz uwzględniania ich stanowiska w procesach legislacyjnych</a:t>
          </a:r>
        </a:p>
      </dgm:t>
    </dgm:pt>
    <dgm:pt modelId="{197225A2-D10E-4493-8829-08D60DC37541}" type="parTrans" cxnId="{5DC2F29D-FE05-481F-9F4A-DD42FF7F12EC}">
      <dgm:prSet/>
      <dgm:spPr/>
      <dgm:t>
        <a:bodyPr/>
        <a:lstStyle/>
        <a:p>
          <a:endParaRPr lang="pl-PL"/>
        </a:p>
      </dgm:t>
    </dgm:pt>
    <dgm:pt modelId="{E71AB2BD-B49B-4869-B6C4-BDB9D2E569E4}" type="sibTrans" cxnId="{5DC2F29D-FE05-481F-9F4A-DD42FF7F12EC}">
      <dgm:prSet/>
      <dgm:spPr/>
      <dgm:t>
        <a:bodyPr/>
        <a:lstStyle/>
        <a:p>
          <a:endParaRPr lang="pl-PL"/>
        </a:p>
      </dgm:t>
    </dgm:pt>
    <dgm:pt modelId="{186650D9-15CC-4989-83A8-92D79805E9B6}">
      <dgm:prSet phldrT="[Tekst]"/>
      <dgm:spPr/>
      <dgm:t>
        <a:bodyPr/>
        <a:lstStyle/>
        <a:p>
          <a:r>
            <a:rPr lang="pl-PL" dirty="0"/>
            <a:t>odpowiedzialność władzy publicznej wobec społeczeństwa za działania i zaniechania</a:t>
          </a:r>
        </a:p>
      </dgm:t>
    </dgm:pt>
    <dgm:pt modelId="{EC523AE8-52FC-4C27-9599-8D33448FB123}" type="parTrans" cxnId="{F65D7F13-E775-424B-9D4F-DED15A09681F}">
      <dgm:prSet/>
      <dgm:spPr/>
      <dgm:t>
        <a:bodyPr/>
        <a:lstStyle/>
        <a:p>
          <a:endParaRPr lang="pl-PL"/>
        </a:p>
      </dgm:t>
    </dgm:pt>
    <dgm:pt modelId="{3E59E7C7-3EBE-42AB-A9E5-3330F82B9617}" type="sibTrans" cxnId="{F65D7F13-E775-424B-9D4F-DED15A09681F}">
      <dgm:prSet/>
      <dgm:spPr/>
      <dgm:t>
        <a:bodyPr/>
        <a:lstStyle/>
        <a:p>
          <a:endParaRPr lang="pl-PL"/>
        </a:p>
      </dgm:t>
    </dgm:pt>
    <dgm:pt modelId="{1F9EBE16-6D93-4A44-9DD7-435263F63C35}" type="pres">
      <dgm:prSet presAssocID="{630897B1-8D00-422E-A66A-2F93A3CB8D9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214CC95-EBF2-46AC-8CDF-62FDE1FCB2DF}" type="pres">
      <dgm:prSet presAssocID="{92003DE9-B787-4F80-B626-520D30AF4633}" presName="root1" presStyleCnt="0"/>
      <dgm:spPr/>
    </dgm:pt>
    <dgm:pt modelId="{22CF5B65-B377-41F2-9E6F-6768FBF7D475}" type="pres">
      <dgm:prSet presAssocID="{92003DE9-B787-4F80-B626-520D30AF4633}" presName="LevelOneTextNode" presStyleLbl="node0" presStyleIdx="0" presStyleCnt="1">
        <dgm:presLayoutVars>
          <dgm:chPref val="3"/>
        </dgm:presLayoutVars>
      </dgm:prSet>
      <dgm:spPr/>
    </dgm:pt>
    <dgm:pt modelId="{A9FA556D-2C0D-4C9C-A7FB-32103AA46DC5}" type="pres">
      <dgm:prSet presAssocID="{92003DE9-B787-4F80-B626-520D30AF4633}" presName="level2hierChild" presStyleCnt="0"/>
      <dgm:spPr/>
    </dgm:pt>
    <dgm:pt modelId="{39265DDE-95F4-4EF9-9520-059FB104FDA6}" type="pres">
      <dgm:prSet presAssocID="{7F06538C-7C05-4558-8DD8-6CC85B05048A}" presName="conn2-1" presStyleLbl="parChTrans1D2" presStyleIdx="0" presStyleCnt="3"/>
      <dgm:spPr/>
    </dgm:pt>
    <dgm:pt modelId="{F29DC2DE-3190-4675-BD5A-67804AB6BBD4}" type="pres">
      <dgm:prSet presAssocID="{7F06538C-7C05-4558-8DD8-6CC85B05048A}" presName="connTx" presStyleLbl="parChTrans1D2" presStyleIdx="0" presStyleCnt="3"/>
      <dgm:spPr/>
    </dgm:pt>
    <dgm:pt modelId="{CB39C040-ED00-469B-B008-FE7715F3F902}" type="pres">
      <dgm:prSet presAssocID="{1072A906-94D9-4198-8776-4EFF2182EC5B}" presName="root2" presStyleCnt="0"/>
      <dgm:spPr/>
    </dgm:pt>
    <dgm:pt modelId="{8756CCAE-A3EC-4976-B5C0-244533BA07D6}" type="pres">
      <dgm:prSet presAssocID="{1072A906-94D9-4198-8776-4EFF2182EC5B}" presName="LevelTwoTextNode" presStyleLbl="node2" presStyleIdx="0" presStyleCnt="3">
        <dgm:presLayoutVars>
          <dgm:chPref val="3"/>
        </dgm:presLayoutVars>
      </dgm:prSet>
      <dgm:spPr/>
    </dgm:pt>
    <dgm:pt modelId="{FC2ED084-391C-4CA3-8BD3-71DD1D8FA312}" type="pres">
      <dgm:prSet presAssocID="{1072A906-94D9-4198-8776-4EFF2182EC5B}" presName="level3hierChild" presStyleCnt="0"/>
      <dgm:spPr/>
    </dgm:pt>
    <dgm:pt modelId="{62433C7C-2705-434E-B977-269907A4028A}" type="pres">
      <dgm:prSet presAssocID="{197225A2-D10E-4493-8829-08D60DC37541}" presName="conn2-1" presStyleLbl="parChTrans1D2" presStyleIdx="1" presStyleCnt="3"/>
      <dgm:spPr/>
    </dgm:pt>
    <dgm:pt modelId="{76954361-D481-4621-8BE7-EA5C784DE794}" type="pres">
      <dgm:prSet presAssocID="{197225A2-D10E-4493-8829-08D60DC37541}" presName="connTx" presStyleLbl="parChTrans1D2" presStyleIdx="1" presStyleCnt="3"/>
      <dgm:spPr/>
    </dgm:pt>
    <dgm:pt modelId="{557BCBC8-B01E-4F69-BB99-85AC51B2EF6C}" type="pres">
      <dgm:prSet presAssocID="{369C85F5-021C-4177-B2FF-27175CF8D857}" presName="root2" presStyleCnt="0"/>
      <dgm:spPr/>
    </dgm:pt>
    <dgm:pt modelId="{48C1B06F-F73E-44D0-896A-AFCEE1206255}" type="pres">
      <dgm:prSet presAssocID="{369C85F5-021C-4177-B2FF-27175CF8D857}" presName="LevelTwoTextNode" presStyleLbl="node2" presStyleIdx="1" presStyleCnt="3">
        <dgm:presLayoutVars>
          <dgm:chPref val="3"/>
        </dgm:presLayoutVars>
      </dgm:prSet>
      <dgm:spPr/>
    </dgm:pt>
    <dgm:pt modelId="{ECEEEEEA-6432-477F-89DF-947F0E63A281}" type="pres">
      <dgm:prSet presAssocID="{369C85F5-021C-4177-B2FF-27175CF8D857}" presName="level3hierChild" presStyleCnt="0"/>
      <dgm:spPr/>
    </dgm:pt>
    <dgm:pt modelId="{CC0FB515-C922-4C18-9891-52F2FA0C3DC0}" type="pres">
      <dgm:prSet presAssocID="{EC523AE8-52FC-4C27-9599-8D33448FB123}" presName="conn2-1" presStyleLbl="parChTrans1D2" presStyleIdx="2" presStyleCnt="3"/>
      <dgm:spPr/>
    </dgm:pt>
    <dgm:pt modelId="{A6837572-DAC6-4EAF-BE20-265A13B05793}" type="pres">
      <dgm:prSet presAssocID="{EC523AE8-52FC-4C27-9599-8D33448FB123}" presName="connTx" presStyleLbl="parChTrans1D2" presStyleIdx="2" presStyleCnt="3"/>
      <dgm:spPr/>
    </dgm:pt>
    <dgm:pt modelId="{EDAAAD7C-29D8-4468-8EB5-5B6D893D6BD2}" type="pres">
      <dgm:prSet presAssocID="{186650D9-15CC-4989-83A8-92D79805E9B6}" presName="root2" presStyleCnt="0"/>
      <dgm:spPr/>
    </dgm:pt>
    <dgm:pt modelId="{D3F627A5-0958-4514-806F-2F4FF35349DC}" type="pres">
      <dgm:prSet presAssocID="{186650D9-15CC-4989-83A8-92D79805E9B6}" presName="LevelTwoTextNode" presStyleLbl="node2" presStyleIdx="2" presStyleCnt="3">
        <dgm:presLayoutVars>
          <dgm:chPref val="3"/>
        </dgm:presLayoutVars>
      </dgm:prSet>
      <dgm:spPr/>
    </dgm:pt>
    <dgm:pt modelId="{77B70EB6-C4DB-4088-A987-2D66FA4A8E48}" type="pres">
      <dgm:prSet presAssocID="{186650D9-15CC-4989-83A8-92D79805E9B6}" presName="level3hierChild" presStyleCnt="0"/>
      <dgm:spPr/>
    </dgm:pt>
  </dgm:ptLst>
  <dgm:cxnLst>
    <dgm:cxn modelId="{D239FE05-F9B0-406F-8639-CCC245760DFF}" type="presOf" srcId="{630897B1-8D00-422E-A66A-2F93A3CB8D94}" destId="{1F9EBE16-6D93-4A44-9DD7-435263F63C35}" srcOrd="0" destOrd="0" presId="urn:microsoft.com/office/officeart/2008/layout/HorizontalMultiLevelHierarchy"/>
    <dgm:cxn modelId="{F65D7F13-E775-424B-9D4F-DED15A09681F}" srcId="{92003DE9-B787-4F80-B626-520D30AF4633}" destId="{186650D9-15CC-4989-83A8-92D79805E9B6}" srcOrd="2" destOrd="0" parTransId="{EC523AE8-52FC-4C27-9599-8D33448FB123}" sibTransId="{3E59E7C7-3EBE-42AB-A9E5-3330F82B9617}"/>
    <dgm:cxn modelId="{130D0A1D-903A-4864-99A4-14560F51DAED}" type="presOf" srcId="{7F06538C-7C05-4558-8DD8-6CC85B05048A}" destId="{F29DC2DE-3190-4675-BD5A-67804AB6BBD4}" srcOrd="1" destOrd="0" presId="urn:microsoft.com/office/officeart/2008/layout/HorizontalMultiLevelHierarchy"/>
    <dgm:cxn modelId="{B1415C2E-7513-4B09-9FBC-C7A9AA584862}" srcId="{630897B1-8D00-422E-A66A-2F93A3CB8D94}" destId="{92003DE9-B787-4F80-B626-520D30AF4633}" srcOrd="0" destOrd="0" parTransId="{FD1C3B25-5094-4647-BE58-5676CAC160A6}" sibTransId="{A50293B4-8D9F-40BB-BB58-4E8405262D91}"/>
    <dgm:cxn modelId="{DFD5FC5F-9E41-434A-AC45-016802597CCA}" type="presOf" srcId="{1072A906-94D9-4198-8776-4EFF2182EC5B}" destId="{8756CCAE-A3EC-4976-B5C0-244533BA07D6}" srcOrd="0" destOrd="0" presId="urn:microsoft.com/office/officeart/2008/layout/HorizontalMultiLevelHierarchy"/>
    <dgm:cxn modelId="{B009B16B-568F-4970-AF99-7AEA7ECFD021}" type="presOf" srcId="{197225A2-D10E-4493-8829-08D60DC37541}" destId="{76954361-D481-4621-8BE7-EA5C784DE794}" srcOrd="1" destOrd="0" presId="urn:microsoft.com/office/officeart/2008/layout/HorizontalMultiLevelHierarchy"/>
    <dgm:cxn modelId="{6139E07C-C5A7-4549-9553-5AD6E7AF30E6}" type="presOf" srcId="{186650D9-15CC-4989-83A8-92D79805E9B6}" destId="{D3F627A5-0958-4514-806F-2F4FF35349DC}" srcOrd="0" destOrd="0" presId="urn:microsoft.com/office/officeart/2008/layout/HorizontalMultiLevelHierarchy"/>
    <dgm:cxn modelId="{C213F682-2E0B-4AAF-9B64-02D24B2CC89E}" type="presOf" srcId="{92003DE9-B787-4F80-B626-520D30AF4633}" destId="{22CF5B65-B377-41F2-9E6F-6768FBF7D475}" srcOrd="0" destOrd="0" presId="urn:microsoft.com/office/officeart/2008/layout/HorizontalMultiLevelHierarchy"/>
    <dgm:cxn modelId="{BBEB4484-9ACE-42BF-877E-91BE1A21A59A}" type="presOf" srcId="{369C85F5-021C-4177-B2FF-27175CF8D857}" destId="{48C1B06F-F73E-44D0-896A-AFCEE1206255}" srcOrd="0" destOrd="0" presId="urn:microsoft.com/office/officeart/2008/layout/HorizontalMultiLevelHierarchy"/>
    <dgm:cxn modelId="{5B8A3D8F-1AC6-4EAA-B458-8A54751E6A79}" srcId="{92003DE9-B787-4F80-B626-520D30AF4633}" destId="{1072A906-94D9-4198-8776-4EFF2182EC5B}" srcOrd="0" destOrd="0" parTransId="{7F06538C-7C05-4558-8DD8-6CC85B05048A}" sibTransId="{7DF6CE28-B9E3-4D29-9F38-DB10987BB29E}"/>
    <dgm:cxn modelId="{B4BB0592-F595-4854-B921-E3FBC9A4A447}" type="presOf" srcId="{197225A2-D10E-4493-8829-08D60DC37541}" destId="{62433C7C-2705-434E-B977-269907A4028A}" srcOrd="0" destOrd="0" presId="urn:microsoft.com/office/officeart/2008/layout/HorizontalMultiLevelHierarchy"/>
    <dgm:cxn modelId="{5DC2F29D-FE05-481F-9F4A-DD42FF7F12EC}" srcId="{92003DE9-B787-4F80-B626-520D30AF4633}" destId="{369C85F5-021C-4177-B2FF-27175CF8D857}" srcOrd="1" destOrd="0" parTransId="{197225A2-D10E-4493-8829-08D60DC37541}" sibTransId="{E71AB2BD-B49B-4869-B6C4-BDB9D2E569E4}"/>
    <dgm:cxn modelId="{984F95A4-7243-4DAD-91BC-48C8E24BB141}" type="presOf" srcId="{EC523AE8-52FC-4C27-9599-8D33448FB123}" destId="{CC0FB515-C922-4C18-9891-52F2FA0C3DC0}" srcOrd="0" destOrd="0" presId="urn:microsoft.com/office/officeart/2008/layout/HorizontalMultiLevelHierarchy"/>
    <dgm:cxn modelId="{F1D083BC-EA4B-4734-BBDB-80216D3306B6}" type="presOf" srcId="{7F06538C-7C05-4558-8DD8-6CC85B05048A}" destId="{39265DDE-95F4-4EF9-9520-059FB104FDA6}" srcOrd="0" destOrd="0" presId="urn:microsoft.com/office/officeart/2008/layout/HorizontalMultiLevelHierarchy"/>
    <dgm:cxn modelId="{F51978C3-1C5D-48FB-9F2B-319FD6FE1C8D}" type="presOf" srcId="{EC523AE8-52FC-4C27-9599-8D33448FB123}" destId="{A6837572-DAC6-4EAF-BE20-265A13B05793}" srcOrd="1" destOrd="0" presId="urn:microsoft.com/office/officeart/2008/layout/HorizontalMultiLevelHierarchy"/>
    <dgm:cxn modelId="{07D0B16F-391F-4A74-A258-DDC721969F14}" type="presParOf" srcId="{1F9EBE16-6D93-4A44-9DD7-435263F63C35}" destId="{9214CC95-EBF2-46AC-8CDF-62FDE1FCB2DF}" srcOrd="0" destOrd="0" presId="urn:microsoft.com/office/officeart/2008/layout/HorizontalMultiLevelHierarchy"/>
    <dgm:cxn modelId="{BC08C108-9D17-46B4-9B55-852F815ABD57}" type="presParOf" srcId="{9214CC95-EBF2-46AC-8CDF-62FDE1FCB2DF}" destId="{22CF5B65-B377-41F2-9E6F-6768FBF7D475}" srcOrd="0" destOrd="0" presId="urn:microsoft.com/office/officeart/2008/layout/HorizontalMultiLevelHierarchy"/>
    <dgm:cxn modelId="{32C68552-8FD5-477C-BDA2-2F180B948971}" type="presParOf" srcId="{9214CC95-EBF2-46AC-8CDF-62FDE1FCB2DF}" destId="{A9FA556D-2C0D-4C9C-A7FB-32103AA46DC5}" srcOrd="1" destOrd="0" presId="urn:microsoft.com/office/officeart/2008/layout/HorizontalMultiLevelHierarchy"/>
    <dgm:cxn modelId="{9EF530CC-49BA-4115-918F-FA37A501A0A1}" type="presParOf" srcId="{A9FA556D-2C0D-4C9C-A7FB-32103AA46DC5}" destId="{39265DDE-95F4-4EF9-9520-059FB104FDA6}" srcOrd="0" destOrd="0" presId="urn:microsoft.com/office/officeart/2008/layout/HorizontalMultiLevelHierarchy"/>
    <dgm:cxn modelId="{CB1CB194-AB19-4871-83DD-10DC896D35E7}" type="presParOf" srcId="{39265DDE-95F4-4EF9-9520-059FB104FDA6}" destId="{F29DC2DE-3190-4675-BD5A-67804AB6BBD4}" srcOrd="0" destOrd="0" presId="urn:microsoft.com/office/officeart/2008/layout/HorizontalMultiLevelHierarchy"/>
    <dgm:cxn modelId="{8E30BDAE-406C-4F5F-9D20-F611FFF7D355}" type="presParOf" srcId="{A9FA556D-2C0D-4C9C-A7FB-32103AA46DC5}" destId="{CB39C040-ED00-469B-B008-FE7715F3F902}" srcOrd="1" destOrd="0" presId="urn:microsoft.com/office/officeart/2008/layout/HorizontalMultiLevelHierarchy"/>
    <dgm:cxn modelId="{31D8B924-4BB3-49A2-AE2A-4EB4A8AA3B2A}" type="presParOf" srcId="{CB39C040-ED00-469B-B008-FE7715F3F902}" destId="{8756CCAE-A3EC-4976-B5C0-244533BA07D6}" srcOrd="0" destOrd="0" presId="urn:microsoft.com/office/officeart/2008/layout/HorizontalMultiLevelHierarchy"/>
    <dgm:cxn modelId="{D3BCC6D4-B94D-4B2B-8AC8-B53DA009EF91}" type="presParOf" srcId="{CB39C040-ED00-469B-B008-FE7715F3F902}" destId="{FC2ED084-391C-4CA3-8BD3-71DD1D8FA312}" srcOrd="1" destOrd="0" presId="urn:microsoft.com/office/officeart/2008/layout/HorizontalMultiLevelHierarchy"/>
    <dgm:cxn modelId="{60F972E4-FC8B-4562-AC20-D9CF007F627A}" type="presParOf" srcId="{A9FA556D-2C0D-4C9C-A7FB-32103AA46DC5}" destId="{62433C7C-2705-434E-B977-269907A4028A}" srcOrd="2" destOrd="0" presId="urn:microsoft.com/office/officeart/2008/layout/HorizontalMultiLevelHierarchy"/>
    <dgm:cxn modelId="{3FF6FAF9-19CD-4AA2-9E6D-D1B4C79AA40A}" type="presParOf" srcId="{62433C7C-2705-434E-B977-269907A4028A}" destId="{76954361-D481-4621-8BE7-EA5C784DE794}" srcOrd="0" destOrd="0" presId="urn:microsoft.com/office/officeart/2008/layout/HorizontalMultiLevelHierarchy"/>
    <dgm:cxn modelId="{1047477E-E860-4071-8312-CF03E9239A1D}" type="presParOf" srcId="{A9FA556D-2C0D-4C9C-A7FB-32103AA46DC5}" destId="{557BCBC8-B01E-4F69-BB99-85AC51B2EF6C}" srcOrd="3" destOrd="0" presId="urn:microsoft.com/office/officeart/2008/layout/HorizontalMultiLevelHierarchy"/>
    <dgm:cxn modelId="{6DB3ECD3-83CC-4294-992F-9339548A03AA}" type="presParOf" srcId="{557BCBC8-B01E-4F69-BB99-85AC51B2EF6C}" destId="{48C1B06F-F73E-44D0-896A-AFCEE1206255}" srcOrd="0" destOrd="0" presId="urn:microsoft.com/office/officeart/2008/layout/HorizontalMultiLevelHierarchy"/>
    <dgm:cxn modelId="{67E62B41-A8E5-46B4-8443-A77BD1BFDE39}" type="presParOf" srcId="{557BCBC8-B01E-4F69-BB99-85AC51B2EF6C}" destId="{ECEEEEEA-6432-477F-89DF-947F0E63A281}" srcOrd="1" destOrd="0" presId="urn:microsoft.com/office/officeart/2008/layout/HorizontalMultiLevelHierarchy"/>
    <dgm:cxn modelId="{45F12345-6ADB-4630-86AB-086B70077F2F}" type="presParOf" srcId="{A9FA556D-2C0D-4C9C-A7FB-32103AA46DC5}" destId="{CC0FB515-C922-4C18-9891-52F2FA0C3DC0}" srcOrd="4" destOrd="0" presId="urn:microsoft.com/office/officeart/2008/layout/HorizontalMultiLevelHierarchy"/>
    <dgm:cxn modelId="{AF57F9D9-7679-43FE-A2CA-EC6847FD4432}" type="presParOf" srcId="{CC0FB515-C922-4C18-9891-52F2FA0C3DC0}" destId="{A6837572-DAC6-4EAF-BE20-265A13B05793}" srcOrd="0" destOrd="0" presId="urn:microsoft.com/office/officeart/2008/layout/HorizontalMultiLevelHierarchy"/>
    <dgm:cxn modelId="{240279C6-4DC1-4009-A718-FEE99BA5C9EA}" type="presParOf" srcId="{A9FA556D-2C0D-4C9C-A7FB-32103AA46DC5}" destId="{EDAAAD7C-29D8-4468-8EB5-5B6D893D6BD2}" srcOrd="5" destOrd="0" presId="urn:microsoft.com/office/officeart/2008/layout/HorizontalMultiLevelHierarchy"/>
    <dgm:cxn modelId="{57AF8D08-140D-4968-9D2E-922E16A45D97}" type="presParOf" srcId="{EDAAAD7C-29D8-4468-8EB5-5B6D893D6BD2}" destId="{D3F627A5-0958-4514-806F-2F4FF35349DC}" srcOrd="0" destOrd="0" presId="urn:microsoft.com/office/officeart/2008/layout/HorizontalMultiLevelHierarchy"/>
    <dgm:cxn modelId="{BD943BAF-6273-4D64-A3D5-DB87A1C4735F}" type="presParOf" srcId="{EDAAAD7C-29D8-4468-8EB5-5B6D893D6BD2}" destId="{77B70EB6-C4DB-4088-A987-2D66FA4A8E4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58A5F6-5E09-4A70-ACEA-C8B3B7CC5D4C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B12A2D57-EF70-409F-868E-BBD1DB1DF4E2}">
      <dgm:prSet phldrT="[Tekst]"/>
      <dgm:spPr/>
      <dgm:t>
        <a:bodyPr/>
        <a:lstStyle/>
        <a:p>
          <a:r>
            <a:rPr lang="pl-PL" dirty="0"/>
            <a:t>Informacja</a:t>
          </a:r>
        </a:p>
      </dgm:t>
    </dgm:pt>
    <dgm:pt modelId="{C9E2A32B-17DC-43C0-89A7-80D2B5AC2A0C}" type="parTrans" cxnId="{3600F0D9-0F7D-4E26-8AAB-D7EED6A25830}">
      <dgm:prSet/>
      <dgm:spPr/>
      <dgm:t>
        <a:bodyPr/>
        <a:lstStyle/>
        <a:p>
          <a:endParaRPr lang="pl-PL"/>
        </a:p>
      </dgm:t>
    </dgm:pt>
    <dgm:pt modelId="{467A8487-3CE8-447A-8274-1174C386C3A6}" type="sibTrans" cxnId="{3600F0D9-0F7D-4E26-8AAB-D7EED6A25830}">
      <dgm:prSet/>
      <dgm:spPr/>
      <dgm:t>
        <a:bodyPr/>
        <a:lstStyle/>
        <a:p>
          <a:endParaRPr lang="pl-PL"/>
        </a:p>
      </dgm:t>
    </dgm:pt>
    <dgm:pt modelId="{358B2E07-15DB-4E78-9420-409FDA45C710}">
      <dgm:prSet phldrT="[Tekst]"/>
      <dgm:spPr/>
      <dgm:t>
        <a:bodyPr/>
        <a:lstStyle/>
        <a:p>
          <a:r>
            <a:rPr lang="pl-PL" dirty="0"/>
            <a:t>powiadomienie o czymś, zakomunikowanie czegoś, wiadomość, pouczenie</a:t>
          </a:r>
        </a:p>
      </dgm:t>
    </dgm:pt>
    <dgm:pt modelId="{672CAEA5-29F4-4DC1-9B84-7693B4FA0A13}" type="parTrans" cxnId="{3CB23EF7-8EB4-4445-8955-FE9C92B4970F}">
      <dgm:prSet/>
      <dgm:spPr/>
      <dgm:t>
        <a:bodyPr/>
        <a:lstStyle/>
        <a:p>
          <a:endParaRPr lang="pl-PL"/>
        </a:p>
      </dgm:t>
    </dgm:pt>
    <dgm:pt modelId="{185AD97A-71D9-4638-85CA-CE9B38AF1EAE}" type="sibTrans" cxnId="{3CB23EF7-8EB4-4445-8955-FE9C92B4970F}">
      <dgm:prSet/>
      <dgm:spPr/>
      <dgm:t>
        <a:bodyPr/>
        <a:lstStyle/>
        <a:p>
          <a:endParaRPr lang="pl-PL"/>
        </a:p>
      </dgm:t>
    </dgm:pt>
    <dgm:pt modelId="{6E5F173A-8355-48F4-B06A-2DA3C7342441}">
      <dgm:prSet phldrT="[Tekst]"/>
      <dgm:spPr/>
      <dgm:t>
        <a:bodyPr/>
        <a:lstStyle/>
        <a:p>
          <a:r>
            <a:rPr lang="pl-PL" dirty="0"/>
            <a:t>element wiedzy komunikowany, przekazywany komuś za pomocą języka lub innego kodu, także to, co w danej sytuacji może dostarczać jakiejś wiedzy, wiadomość komunikat, wskazówka</a:t>
          </a:r>
        </a:p>
      </dgm:t>
    </dgm:pt>
    <dgm:pt modelId="{F5A0B4E5-814E-4048-9131-95A8DBCCE4CA}" type="parTrans" cxnId="{AD03A73A-9B03-48D9-A00E-5F33DC8D7918}">
      <dgm:prSet/>
      <dgm:spPr/>
      <dgm:t>
        <a:bodyPr/>
        <a:lstStyle/>
        <a:p>
          <a:endParaRPr lang="pl-PL"/>
        </a:p>
      </dgm:t>
    </dgm:pt>
    <dgm:pt modelId="{DD9A76A2-F6E3-4642-BC07-6A1C0C6DBB8D}" type="sibTrans" cxnId="{AD03A73A-9B03-48D9-A00E-5F33DC8D7918}">
      <dgm:prSet/>
      <dgm:spPr/>
      <dgm:t>
        <a:bodyPr/>
        <a:lstStyle/>
        <a:p>
          <a:endParaRPr lang="pl-PL"/>
        </a:p>
      </dgm:t>
    </dgm:pt>
    <dgm:pt modelId="{94E72807-83B7-4691-A407-95E9CE48B831}">
      <dgm:prSet phldrT="[Tekst]"/>
      <dgm:spPr/>
      <dgm:t>
        <a:bodyPr/>
        <a:lstStyle/>
        <a:p>
          <a:r>
            <a:rPr lang="pl-PL" dirty="0"/>
            <a:t>powiadamianie społeczeństwa lub określonych zbiorowości w sposób zobiektywizowany i konkretny za pomocą środków masowego przekazu o zdarzeniach mających znaczenie polityczne, gospodarcze, naukowe czy kulturalne</a:t>
          </a:r>
        </a:p>
      </dgm:t>
    </dgm:pt>
    <dgm:pt modelId="{6A82A7B8-EDF1-4031-9F55-47BA5395EE31}" type="parTrans" cxnId="{E1F7E944-B26B-47A3-A18E-B3E2F49D537D}">
      <dgm:prSet/>
      <dgm:spPr/>
      <dgm:t>
        <a:bodyPr/>
        <a:lstStyle/>
        <a:p>
          <a:endParaRPr lang="pl-PL"/>
        </a:p>
      </dgm:t>
    </dgm:pt>
    <dgm:pt modelId="{26BBB3DA-B725-4822-9AEA-461D4BA40FB8}" type="sibTrans" cxnId="{E1F7E944-B26B-47A3-A18E-B3E2F49D537D}">
      <dgm:prSet/>
      <dgm:spPr/>
      <dgm:t>
        <a:bodyPr/>
        <a:lstStyle/>
        <a:p>
          <a:endParaRPr lang="pl-PL"/>
        </a:p>
      </dgm:t>
    </dgm:pt>
    <dgm:pt modelId="{D7E619E1-A653-4721-B772-C29EA7D1FCEF}">
      <dgm:prSet/>
      <dgm:spPr/>
      <dgm:t>
        <a:bodyPr/>
        <a:lstStyle/>
        <a:p>
          <a:r>
            <a:rPr lang="pl-PL" dirty="0"/>
            <a:t>każdy czynnik, dzięki któremu obiekt odbierający go (człowiek, organizm, organizacja, urządzenie automatyczne) może polepszyć swoją znajomość otoczenia i bardziej sprawnie przeprowadzić celowe działanie</a:t>
          </a:r>
        </a:p>
      </dgm:t>
    </dgm:pt>
    <dgm:pt modelId="{305BEA73-2C6B-45D2-A68C-367E33509E20}" type="parTrans" cxnId="{BFD9BE55-0568-48BA-BE44-B50C1302F152}">
      <dgm:prSet/>
      <dgm:spPr/>
      <dgm:t>
        <a:bodyPr/>
        <a:lstStyle/>
        <a:p>
          <a:endParaRPr lang="pl-PL"/>
        </a:p>
      </dgm:t>
    </dgm:pt>
    <dgm:pt modelId="{CE3912EE-0657-40CD-BAAE-E0498741BF98}" type="sibTrans" cxnId="{BFD9BE55-0568-48BA-BE44-B50C1302F152}">
      <dgm:prSet/>
      <dgm:spPr/>
      <dgm:t>
        <a:bodyPr/>
        <a:lstStyle/>
        <a:p>
          <a:endParaRPr lang="pl-PL"/>
        </a:p>
      </dgm:t>
    </dgm:pt>
    <dgm:pt modelId="{D7F29CB3-ADCE-4A46-9CC7-A39A1B4CC47F}" type="pres">
      <dgm:prSet presAssocID="{CC58A5F6-5E09-4A70-ACEA-C8B3B7CC5D4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970DFA6-926F-4190-BBD0-84CCF268884E}" type="pres">
      <dgm:prSet presAssocID="{B12A2D57-EF70-409F-868E-BBD1DB1DF4E2}" presName="root1" presStyleCnt="0"/>
      <dgm:spPr/>
    </dgm:pt>
    <dgm:pt modelId="{B8DAF5CA-901B-4075-A7AE-DAFFBB7041C6}" type="pres">
      <dgm:prSet presAssocID="{B12A2D57-EF70-409F-868E-BBD1DB1DF4E2}" presName="LevelOneTextNode" presStyleLbl="node0" presStyleIdx="0" presStyleCnt="1">
        <dgm:presLayoutVars>
          <dgm:chPref val="3"/>
        </dgm:presLayoutVars>
      </dgm:prSet>
      <dgm:spPr/>
    </dgm:pt>
    <dgm:pt modelId="{A636546A-2713-44D7-9252-F9AC30A78F70}" type="pres">
      <dgm:prSet presAssocID="{B12A2D57-EF70-409F-868E-BBD1DB1DF4E2}" presName="level2hierChild" presStyleCnt="0"/>
      <dgm:spPr/>
    </dgm:pt>
    <dgm:pt modelId="{1A08EE0A-68B5-4EF7-ABB9-883EC8F5934E}" type="pres">
      <dgm:prSet presAssocID="{672CAEA5-29F4-4DC1-9B84-7693B4FA0A13}" presName="conn2-1" presStyleLbl="parChTrans1D2" presStyleIdx="0" presStyleCnt="4"/>
      <dgm:spPr/>
    </dgm:pt>
    <dgm:pt modelId="{F1585356-3846-41CA-A0C1-0BAE10218781}" type="pres">
      <dgm:prSet presAssocID="{672CAEA5-29F4-4DC1-9B84-7693B4FA0A13}" presName="connTx" presStyleLbl="parChTrans1D2" presStyleIdx="0" presStyleCnt="4"/>
      <dgm:spPr/>
    </dgm:pt>
    <dgm:pt modelId="{B4240762-FFA3-4E2F-9BCA-84D6C609856F}" type="pres">
      <dgm:prSet presAssocID="{358B2E07-15DB-4E78-9420-409FDA45C710}" presName="root2" presStyleCnt="0"/>
      <dgm:spPr/>
    </dgm:pt>
    <dgm:pt modelId="{5B74ECBC-D011-4805-AB2A-7D4C4F992168}" type="pres">
      <dgm:prSet presAssocID="{358B2E07-15DB-4E78-9420-409FDA45C710}" presName="LevelTwoTextNode" presStyleLbl="node2" presStyleIdx="0" presStyleCnt="4">
        <dgm:presLayoutVars>
          <dgm:chPref val="3"/>
        </dgm:presLayoutVars>
      </dgm:prSet>
      <dgm:spPr/>
    </dgm:pt>
    <dgm:pt modelId="{5A82A902-4AE6-4F15-8FFA-55C7DBFB23C5}" type="pres">
      <dgm:prSet presAssocID="{358B2E07-15DB-4E78-9420-409FDA45C710}" presName="level3hierChild" presStyleCnt="0"/>
      <dgm:spPr/>
    </dgm:pt>
    <dgm:pt modelId="{9496BFDC-0B27-4952-ABEC-912E0E377385}" type="pres">
      <dgm:prSet presAssocID="{F5A0B4E5-814E-4048-9131-95A8DBCCE4CA}" presName="conn2-1" presStyleLbl="parChTrans1D2" presStyleIdx="1" presStyleCnt="4"/>
      <dgm:spPr/>
    </dgm:pt>
    <dgm:pt modelId="{43F8B540-85F4-4477-9CAD-71BF8DF15AD1}" type="pres">
      <dgm:prSet presAssocID="{F5A0B4E5-814E-4048-9131-95A8DBCCE4CA}" presName="connTx" presStyleLbl="parChTrans1D2" presStyleIdx="1" presStyleCnt="4"/>
      <dgm:spPr/>
    </dgm:pt>
    <dgm:pt modelId="{7D303FDB-66F0-44E8-BA79-F12F22D85172}" type="pres">
      <dgm:prSet presAssocID="{6E5F173A-8355-48F4-B06A-2DA3C7342441}" presName="root2" presStyleCnt="0"/>
      <dgm:spPr/>
    </dgm:pt>
    <dgm:pt modelId="{B2F3230F-C054-41A3-BCF6-C737513FE61B}" type="pres">
      <dgm:prSet presAssocID="{6E5F173A-8355-48F4-B06A-2DA3C7342441}" presName="LevelTwoTextNode" presStyleLbl="node2" presStyleIdx="1" presStyleCnt="4">
        <dgm:presLayoutVars>
          <dgm:chPref val="3"/>
        </dgm:presLayoutVars>
      </dgm:prSet>
      <dgm:spPr/>
    </dgm:pt>
    <dgm:pt modelId="{3D0B1445-CED9-450D-9842-EF3A3BE299F1}" type="pres">
      <dgm:prSet presAssocID="{6E5F173A-8355-48F4-B06A-2DA3C7342441}" presName="level3hierChild" presStyleCnt="0"/>
      <dgm:spPr/>
    </dgm:pt>
    <dgm:pt modelId="{2A01AD3B-8C32-42FB-BFD9-F18392338603}" type="pres">
      <dgm:prSet presAssocID="{305BEA73-2C6B-45D2-A68C-367E33509E20}" presName="conn2-1" presStyleLbl="parChTrans1D2" presStyleIdx="2" presStyleCnt="4"/>
      <dgm:spPr/>
    </dgm:pt>
    <dgm:pt modelId="{88B4E7A7-FB09-4FAF-A9B1-7107792E5EF5}" type="pres">
      <dgm:prSet presAssocID="{305BEA73-2C6B-45D2-A68C-367E33509E20}" presName="connTx" presStyleLbl="parChTrans1D2" presStyleIdx="2" presStyleCnt="4"/>
      <dgm:spPr/>
    </dgm:pt>
    <dgm:pt modelId="{F7A9260A-5E3C-43D5-B4A4-AABA53B6E99E}" type="pres">
      <dgm:prSet presAssocID="{D7E619E1-A653-4721-B772-C29EA7D1FCEF}" presName="root2" presStyleCnt="0"/>
      <dgm:spPr/>
    </dgm:pt>
    <dgm:pt modelId="{0CFC4A47-64CF-449C-BA49-F776AF6A2411}" type="pres">
      <dgm:prSet presAssocID="{D7E619E1-A653-4721-B772-C29EA7D1FCEF}" presName="LevelTwoTextNode" presStyleLbl="node2" presStyleIdx="2" presStyleCnt="4">
        <dgm:presLayoutVars>
          <dgm:chPref val="3"/>
        </dgm:presLayoutVars>
      </dgm:prSet>
      <dgm:spPr/>
    </dgm:pt>
    <dgm:pt modelId="{12A30026-D904-4317-95EB-D029DACCCCE5}" type="pres">
      <dgm:prSet presAssocID="{D7E619E1-A653-4721-B772-C29EA7D1FCEF}" presName="level3hierChild" presStyleCnt="0"/>
      <dgm:spPr/>
    </dgm:pt>
    <dgm:pt modelId="{70899B72-EC37-4ACE-88EC-06CD322BA5FE}" type="pres">
      <dgm:prSet presAssocID="{6A82A7B8-EDF1-4031-9F55-47BA5395EE31}" presName="conn2-1" presStyleLbl="parChTrans1D2" presStyleIdx="3" presStyleCnt="4"/>
      <dgm:spPr/>
    </dgm:pt>
    <dgm:pt modelId="{C2165F73-3AF8-4100-8EDE-695654E189E4}" type="pres">
      <dgm:prSet presAssocID="{6A82A7B8-EDF1-4031-9F55-47BA5395EE31}" presName="connTx" presStyleLbl="parChTrans1D2" presStyleIdx="3" presStyleCnt="4"/>
      <dgm:spPr/>
    </dgm:pt>
    <dgm:pt modelId="{CC8BDA89-4F16-407A-B7AA-30E63CAE7D22}" type="pres">
      <dgm:prSet presAssocID="{94E72807-83B7-4691-A407-95E9CE48B831}" presName="root2" presStyleCnt="0"/>
      <dgm:spPr/>
    </dgm:pt>
    <dgm:pt modelId="{480FCEF8-4C1B-4660-B359-1FEC44F68218}" type="pres">
      <dgm:prSet presAssocID="{94E72807-83B7-4691-A407-95E9CE48B831}" presName="LevelTwoTextNode" presStyleLbl="node2" presStyleIdx="3" presStyleCnt="4">
        <dgm:presLayoutVars>
          <dgm:chPref val="3"/>
        </dgm:presLayoutVars>
      </dgm:prSet>
      <dgm:spPr/>
    </dgm:pt>
    <dgm:pt modelId="{4919AFFE-D233-4614-99A2-DD642E7075A5}" type="pres">
      <dgm:prSet presAssocID="{94E72807-83B7-4691-A407-95E9CE48B831}" presName="level3hierChild" presStyleCnt="0"/>
      <dgm:spPr/>
    </dgm:pt>
  </dgm:ptLst>
  <dgm:cxnLst>
    <dgm:cxn modelId="{115CDC0B-FF74-4A5C-A5D2-3393BB315FA4}" type="presOf" srcId="{6A82A7B8-EDF1-4031-9F55-47BA5395EE31}" destId="{C2165F73-3AF8-4100-8EDE-695654E189E4}" srcOrd="1" destOrd="0" presId="urn:microsoft.com/office/officeart/2008/layout/HorizontalMultiLevelHierarchy"/>
    <dgm:cxn modelId="{F0740B0F-7BC2-456E-823A-35BB8C9F872F}" type="presOf" srcId="{B12A2D57-EF70-409F-868E-BBD1DB1DF4E2}" destId="{B8DAF5CA-901B-4075-A7AE-DAFFBB7041C6}" srcOrd="0" destOrd="0" presId="urn:microsoft.com/office/officeart/2008/layout/HorizontalMultiLevelHierarchy"/>
    <dgm:cxn modelId="{F8F9FF11-1DC3-45CD-8181-63C3DF193954}" type="presOf" srcId="{672CAEA5-29F4-4DC1-9B84-7693B4FA0A13}" destId="{1A08EE0A-68B5-4EF7-ABB9-883EC8F5934E}" srcOrd="0" destOrd="0" presId="urn:microsoft.com/office/officeart/2008/layout/HorizontalMultiLevelHierarchy"/>
    <dgm:cxn modelId="{DCF46718-11D6-4C06-8F0E-95E4E66F44EE}" type="presOf" srcId="{305BEA73-2C6B-45D2-A68C-367E33509E20}" destId="{2A01AD3B-8C32-42FB-BFD9-F18392338603}" srcOrd="0" destOrd="0" presId="urn:microsoft.com/office/officeart/2008/layout/HorizontalMultiLevelHierarchy"/>
    <dgm:cxn modelId="{C3D06919-756A-4B99-A506-5740D287F7DC}" type="presOf" srcId="{672CAEA5-29F4-4DC1-9B84-7693B4FA0A13}" destId="{F1585356-3846-41CA-A0C1-0BAE10218781}" srcOrd="1" destOrd="0" presId="urn:microsoft.com/office/officeart/2008/layout/HorizontalMultiLevelHierarchy"/>
    <dgm:cxn modelId="{0F396E19-85C4-49D1-B09A-4D691D0B3452}" type="presOf" srcId="{F5A0B4E5-814E-4048-9131-95A8DBCCE4CA}" destId="{43F8B540-85F4-4477-9CAD-71BF8DF15AD1}" srcOrd="1" destOrd="0" presId="urn:microsoft.com/office/officeart/2008/layout/HorizontalMultiLevelHierarchy"/>
    <dgm:cxn modelId="{AD03A73A-9B03-48D9-A00E-5F33DC8D7918}" srcId="{B12A2D57-EF70-409F-868E-BBD1DB1DF4E2}" destId="{6E5F173A-8355-48F4-B06A-2DA3C7342441}" srcOrd="1" destOrd="0" parTransId="{F5A0B4E5-814E-4048-9131-95A8DBCCE4CA}" sibTransId="{DD9A76A2-F6E3-4642-BC07-6A1C0C6DBB8D}"/>
    <dgm:cxn modelId="{7C81B03E-7E4C-4863-A471-AC627DB6F304}" type="presOf" srcId="{94E72807-83B7-4691-A407-95E9CE48B831}" destId="{480FCEF8-4C1B-4660-B359-1FEC44F68218}" srcOrd="0" destOrd="0" presId="urn:microsoft.com/office/officeart/2008/layout/HorizontalMultiLevelHierarchy"/>
    <dgm:cxn modelId="{E1F7E944-B26B-47A3-A18E-B3E2F49D537D}" srcId="{B12A2D57-EF70-409F-868E-BBD1DB1DF4E2}" destId="{94E72807-83B7-4691-A407-95E9CE48B831}" srcOrd="3" destOrd="0" parTransId="{6A82A7B8-EDF1-4031-9F55-47BA5395EE31}" sibTransId="{26BBB3DA-B725-4822-9AEA-461D4BA40FB8}"/>
    <dgm:cxn modelId="{D8443F4E-18B7-45BC-8035-3BF176C278C0}" type="presOf" srcId="{6A82A7B8-EDF1-4031-9F55-47BA5395EE31}" destId="{70899B72-EC37-4ACE-88EC-06CD322BA5FE}" srcOrd="0" destOrd="0" presId="urn:microsoft.com/office/officeart/2008/layout/HorizontalMultiLevelHierarchy"/>
    <dgm:cxn modelId="{B27FB14F-BC64-4624-AE3C-F12AB87C12C1}" type="presOf" srcId="{CC58A5F6-5E09-4A70-ACEA-C8B3B7CC5D4C}" destId="{D7F29CB3-ADCE-4A46-9CC7-A39A1B4CC47F}" srcOrd="0" destOrd="0" presId="urn:microsoft.com/office/officeart/2008/layout/HorizontalMultiLevelHierarchy"/>
    <dgm:cxn modelId="{0CB66D50-751A-45B1-BF50-ADE8283063C2}" type="presOf" srcId="{358B2E07-15DB-4E78-9420-409FDA45C710}" destId="{5B74ECBC-D011-4805-AB2A-7D4C4F992168}" srcOrd="0" destOrd="0" presId="urn:microsoft.com/office/officeart/2008/layout/HorizontalMultiLevelHierarchy"/>
    <dgm:cxn modelId="{BFD9BE55-0568-48BA-BE44-B50C1302F152}" srcId="{B12A2D57-EF70-409F-868E-BBD1DB1DF4E2}" destId="{D7E619E1-A653-4721-B772-C29EA7D1FCEF}" srcOrd="2" destOrd="0" parTransId="{305BEA73-2C6B-45D2-A68C-367E33509E20}" sibTransId="{CE3912EE-0657-40CD-BAAE-E0498741BF98}"/>
    <dgm:cxn modelId="{39F28A58-A088-4D32-B43F-5CF05B3C3986}" type="presOf" srcId="{305BEA73-2C6B-45D2-A68C-367E33509E20}" destId="{88B4E7A7-FB09-4FAF-A9B1-7107792E5EF5}" srcOrd="1" destOrd="0" presId="urn:microsoft.com/office/officeart/2008/layout/HorizontalMultiLevelHierarchy"/>
    <dgm:cxn modelId="{F2B5178E-5FC6-412B-B3A8-EA0207F5ADBB}" type="presOf" srcId="{F5A0B4E5-814E-4048-9131-95A8DBCCE4CA}" destId="{9496BFDC-0B27-4952-ABEC-912E0E377385}" srcOrd="0" destOrd="0" presId="urn:microsoft.com/office/officeart/2008/layout/HorizontalMultiLevelHierarchy"/>
    <dgm:cxn modelId="{D0C11CD5-5DB0-4038-9D2C-782737D79055}" type="presOf" srcId="{D7E619E1-A653-4721-B772-C29EA7D1FCEF}" destId="{0CFC4A47-64CF-449C-BA49-F776AF6A2411}" srcOrd="0" destOrd="0" presId="urn:microsoft.com/office/officeart/2008/layout/HorizontalMultiLevelHierarchy"/>
    <dgm:cxn modelId="{3600F0D9-0F7D-4E26-8AAB-D7EED6A25830}" srcId="{CC58A5F6-5E09-4A70-ACEA-C8B3B7CC5D4C}" destId="{B12A2D57-EF70-409F-868E-BBD1DB1DF4E2}" srcOrd="0" destOrd="0" parTransId="{C9E2A32B-17DC-43C0-89A7-80D2B5AC2A0C}" sibTransId="{467A8487-3CE8-447A-8274-1174C386C3A6}"/>
    <dgm:cxn modelId="{390AA3EE-7F2C-45A8-B939-54FA5D7B15DD}" type="presOf" srcId="{6E5F173A-8355-48F4-B06A-2DA3C7342441}" destId="{B2F3230F-C054-41A3-BCF6-C737513FE61B}" srcOrd="0" destOrd="0" presId="urn:microsoft.com/office/officeart/2008/layout/HorizontalMultiLevelHierarchy"/>
    <dgm:cxn modelId="{3CB23EF7-8EB4-4445-8955-FE9C92B4970F}" srcId="{B12A2D57-EF70-409F-868E-BBD1DB1DF4E2}" destId="{358B2E07-15DB-4E78-9420-409FDA45C710}" srcOrd="0" destOrd="0" parTransId="{672CAEA5-29F4-4DC1-9B84-7693B4FA0A13}" sibTransId="{185AD97A-71D9-4638-85CA-CE9B38AF1EAE}"/>
    <dgm:cxn modelId="{A2A4041D-0717-4BF9-A90F-0E169C7B394D}" type="presParOf" srcId="{D7F29CB3-ADCE-4A46-9CC7-A39A1B4CC47F}" destId="{8970DFA6-926F-4190-BBD0-84CCF268884E}" srcOrd="0" destOrd="0" presId="urn:microsoft.com/office/officeart/2008/layout/HorizontalMultiLevelHierarchy"/>
    <dgm:cxn modelId="{2E6CF73C-83E5-4AA6-AAFB-343C43907E10}" type="presParOf" srcId="{8970DFA6-926F-4190-BBD0-84CCF268884E}" destId="{B8DAF5CA-901B-4075-A7AE-DAFFBB7041C6}" srcOrd="0" destOrd="0" presId="urn:microsoft.com/office/officeart/2008/layout/HorizontalMultiLevelHierarchy"/>
    <dgm:cxn modelId="{20F09B36-5CD0-4C7D-AF9A-4BE02CF15CED}" type="presParOf" srcId="{8970DFA6-926F-4190-BBD0-84CCF268884E}" destId="{A636546A-2713-44D7-9252-F9AC30A78F70}" srcOrd="1" destOrd="0" presId="urn:microsoft.com/office/officeart/2008/layout/HorizontalMultiLevelHierarchy"/>
    <dgm:cxn modelId="{A5C4A7EA-5D9F-489D-A2CD-C802CA824256}" type="presParOf" srcId="{A636546A-2713-44D7-9252-F9AC30A78F70}" destId="{1A08EE0A-68B5-4EF7-ABB9-883EC8F5934E}" srcOrd="0" destOrd="0" presId="urn:microsoft.com/office/officeart/2008/layout/HorizontalMultiLevelHierarchy"/>
    <dgm:cxn modelId="{91438596-8A62-4CA1-AED2-5231AF879C59}" type="presParOf" srcId="{1A08EE0A-68B5-4EF7-ABB9-883EC8F5934E}" destId="{F1585356-3846-41CA-A0C1-0BAE10218781}" srcOrd="0" destOrd="0" presId="urn:microsoft.com/office/officeart/2008/layout/HorizontalMultiLevelHierarchy"/>
    <dgm:cxn modelId="{A316E815-780B-45D8-BE25-468557F2B5D2}" type="presParOf" srcId="{A636546A-2713-44D7-9252-F9AC30A78F70}" destId="{B4240762-FFA3-4E2F-9BCA-84D6C609856F}" srcOrd="1" destOrd="0" presId="urn:microsoft.com/office/officeart/2008/layout/HorizontalMultiLevelHierarchy"/>
    <dgm:cxn modelId="{A3D39586-8E73-4339-BC3C-16B7DD82212D}" type="presParOf" srcId="{B4240762-FFA3-4E2F-9BCA-84D6C609856F}" destId="{5B74ECBC-D011-4805-AB2A-7D4C4F992168}" srcOrd="0" destOrd="0" presId="urn:microsoft.com/office/officeart/2008/layout/HorizontalMultiLevelHierarchy"/>
    <dgm:cxn modelId="{FB45228E-4742-4684-B536-1A96472196C2}" type="presParOf" srcId="{B4240762-FFA3-4E2F-9BCA-84D6C609856F}" destId="{5A82A902-4AE6-4F15-8FFA-55C7DBFB23C5}" srcOrd="1" destOrd="0" presId="urn:microsoft.com/office/officeart/2008/layout/HorizontalMultiLevelHierarchy"/>
    <dgm:cxn modelId="{E5A49B53-4E46-4DEE-A026-9D9762E7913C}" type="presParOf" srcId="{A636546A-2713-44D7-9252-F9AC30A78F70}" destId="{9496BFDC-0B27-4952-ABEC-912E0E377385}" srcOrd="2" destOrd="0" presId="urn:microsoft.com/office/officeart/2008/layout/HorizontalMultiLevelHierarchy"/>
    <dgm:cxn modelId="{79596755-79FA-42C8-851D-107A8E5D5AEC}" type="presParOf" srcId="{9496BFDC-0B27-4952-ABEC-912E0E377385}" destId="{43F8B540-85F4-4477-9CAD-71BF8DF15AD1}" srcOrd="0" destOrd="0" presId="urn:microsoft.com/office/officeart/2008/layout/HorizontalMultiLevelHierarchy"/>
    <dgm:cxn modelId="{7DA0A4CF-4B1C-4AA4-B72A-81B4220F9840}" type="presParOf" srcId="{A636546A-2713-44D7-9252-F9AC30A78F70}" destId="{7D303FDB-66F0-44E8-BA79-F12F22D85172}" srcOrd="3" destOrd="0" presId="urn:microsoft.com/office/officeart/2008/layout/HorizontalMultiLevelHierarchy"/>
    <dgm:cxn modelId="{1279736B-FBCD-4BDB-A009-FE3287355112}" type="presParOf" srcId="{7D303FDB-66F0-44E8-BA79-F12F22D85172}" destId="{B2F3230F-C054-41A3-BCF6-C737513FE61B}" srcOrd="0" destOrd="0" presId="urn:microsoft.com/office/officeart/2008/layout/HorizontalMultiLevelHierarchy"/>
    <dgm:cxn modelId="{414B0267-8E65-45D3-B163-D03DAA143694}" type="presParOf" srcId="{7D303FDB-66F0-44E8-BA79-F12F22D85172}" destId="{3D0B1445-CED9-450D-9842-EF3A3BE299F1}" srcOrd="1" destOrd="0" presId="urn:microsoft.com/office/officeart/2008/layout/HorizontalMultiLevelHierarchy"/>
    <dgm:cxn modelId="{8BDFA38E-9EB2-47C6-BC1B-FB0B32E9CFDD}" type="presParOf" srcId="{A636546A-2713-44D7-9252-F9AC30A78F70}" destId="{2A01AD3B-8C32-42FB-BFD9-F18392338603}" srcOrd="4" destOrd="0" presId="urn:microsoft.com/office/officeart/2008/layout/HorizontalMultiLevelHierarchy"/>
    <dgm:cxn modelId="{C6DC8F24-C1A0-4DF2-8894-B8C960C56BFB}" type="presParOf" srcId="{2A01AD3B-8C32-42FB-BFD9-F18392338603}" destId="{88B4E7A7-FB09-4FAF-A9B1-7107792E5EF5}" srcOrd="0" destOrd="0" presId="urn:microsoft.com/office/officeart/2008/layout/HorizontalMultiLevelHierarchy"/>
    <dgm:cxn modelId="{BF7B83D1-AE83-4430-84D0-E2EF3C93ECBE}" type="presParOf" srcId="{A636546A-2713-44D7-9252-F9AC30A78F70}" destId="{F7A9260A-5E3C-43D5-B4A4-AABA53B6E99E}" srcOrd="5" destOrd="0" presId="urn:microsoft.com/office/officeart/2008/layout/HorizontalMultiLevelHierarchy"/>
    <dgm:cxn modelId="{CC090424-1B81-4465-B00D-B3DF21F5C5A0}" type="presParOf" srcId="{F7A9260A-5E3C-43D5-B4A4-AABA53B6E99E}" destId="{0CFC4A47-64CF-449C-BA49-F776AF6A2411}" srcOrd="0" destOrd="0" presId="urn:microsoft.com/office/officeart/2008/layout/HorizontalMultiLevelHierarchy"/>
    <dgm:cxn modelId="{A9FEBBC4-9548-4342-8D64-627DF6CB068F}" type="presParOf" srcId="{F7A9260A-5E3C-43D5-B4A4-AABA53B6E99E}" destId="{12A30026-D904-4317-95EB-D029DACCCCE5}" srcOrd="1" destOrd="0" presId="urn:microsoft.com/office/officeart/2008/layout/HorizontalMultiLevelHierarchy"/>
    <dgm:cxn modelId="{55FE3048-19DC-4B2D-9887-5EA54E1FD941}" type="presParOf" srcId="{A636546A-2713-44D7-9252-F9AC30A78F70}" destId="{70899B72-EC37-4ACE-88EC-06CD322BA5FE}" srcOrd="6" destOrd="0" presId="urn:microsoft.com/office/officeart/2008/layout/HorizontalMultiLevelHierarchy"/>
    <dgm:cxn modelId="{3E8396C3-9E65-46F7-94AC-BCDBD03FFDB0}" type="presParOf" srcId="{70899B72-EC37-4ACE-88EC-06CD322BA5FE}" destId="{C2165F73-3AF8-4100-8EDE-695654E189E4}" srcOrd="0" destOrd="0" presId="urn:microsoft.com/office/officeart/2008/layout/HorizontalMultiLevelHierarchy"/>
    <dgm:cxn modelId="{90E1968B-016A-471D-9005-7A5E1B2405CD}" type="presParOf" srcId="{A636546A-2713-44D7-9252-F9AC30A78F70}" destId="{CC8BDA89-4F16-407A-B7AA-30E63CAE7D22}" srcOrd="7" destOrd="0" presId="urn:microsoft.com/office/officeart/2008/layout/HorizontalMultiLevelHierarchy"/>
    <dgm:cxn modelId="{E41658A2-E664-4851-9B6C-80C8BFE4C650}" type="presParOf" srcId="{CC8BDA89-4F16-407A-B7AA-30E63CAE7D22}" destId="{480FCEF8-4C1B-4660-B359-1FEC44F68218}" srcOrd="0" destOrd="0" presId="urn:microsoft.com/office/officeart/2008/layout/HorizontalMultiLevelHierarchy"/>
    <dgm:cxn modelId="{83353553-9F31-46FA-B060-B94995A6C165}" type="presParOf" srcId="{CC8BDA89-4F16-407A-B7AA-30E63CAE7D22}" destId="{4919AFFE-D233-4614-99A2-DD642E7075A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5A5108-98DA-4C2E-8009-8C85F5592D5D}" type="doc">
      <dgm:prSet loTypeId="urn:microsoft.com/office/officeart/2009/3/layout/HorizontalOrganizationChart" loCatId="hierarchy" qsTypeId="urn:microsoft.com/office/officeart/2005/8/quickstyle/simple2" qsCatId="simple" csTypeId="urn:microsoft.com/office/officeart/2005/8/colors/accent3_4" csCatId="accent3" phldr="1"/>
      <dgm:spPr/>
      <dgm:t>
        <a:bodyPr/>
        <a:lstStyle/>
        <a:p>
          <a:endParaRPr lang="pl-PL"/>
        </a:p>
      </dgm:t>
    </dgm:pt>
    <dgm:pt modelId="{AED33FB4-43BF-47B3-BFFC-3BABBB4EB469}">
      <dgm:prSet phldrT="[Tekst]"/>
      <dgm:spPr/>
      <dgm:t>
        <a:bodyPr/>
        <a:lstStyle/>
        <a:p>
          <a:r>
            <a:rPr lang="pl-PL" dirty="0"/>
            <a:t>Prawo do informacji</a:t>
          </a:r>
        </a:p>
      </dgm:t>
    </dgm:pt>
    <dgm:pt modelId="{89776AB1-6595-43D5-855D-4BB7B05BDB79}" type="parTrans" cxnId="{4A99B827-EC6B-4207-8EA1-78992D6A6856}">
      <dgm:prSet/>
      <dgm:spPr/>
      <dgm:t>
        <a:bodyPr/>
        <a:lstStyle/>
        <a:p>
          <a:endParaRPr lang="pl-PL"/>
        </a:p>
      </dgm:t>
    </dgm:pt>
    <dgm:pt modelId="{D65CD3A9-ACF8-448B-842A-B1293BF5A35F}" type="sibTrans" cxnId="{4A99B827-EC6B-4207-8EA1-78992D6A6856}">
      <dgm:prSet/>
      <dgm:spPr/>
      <dgm:t>
        <a:bodyPr/>
        <a:lstStyle/>
        <a:p>
          <a:endParaRPr lang="pl-PL"/>
        </a:p>
      </dgm:t>
    </dgm:pt>
    <dgm:pt modelId="{7D3DD71A-44B7-453D-A5EE-085B3E48F5DA}">
      <dgm:prSet phldrT="[Tekst]"/>
      <dgm:spPr/>
      <dgm:t>
        <a:bodyPr/>
        <a:lstStyle/>
        <a:p>
          <a:r>
            <a:rPr lang="pl-PL" dirty="0"/>
            <a:t>Element obowiązku państwa </a:t>
          </a:r>
        </a:p>
      </dgm:t>
    </dgm:pt>
    <dgm:pt modelId="{23174566-0772-4586-8655-C23D32F8AD21}" type="parTrans" cxnId="{499B14DD-20EC-4994-99C9-6DB8A5AB7AC1}">
      <dgm:prSet/>
      <dgm:spPr/>
      <dgm:t>
        <a:bodyPr/>
        <a:lstStyle/>
        <a:p>
          <a:endParaRPr lang="pl-PL"/>
        </a:p>
      </dgm:t>
    </dgm:pt>
    <dgm:pt modelId="{D662EC47-A9C0-41FF-B076-2E311FA17B65}" type="sibTrans" cxnId="{499B14DD-20EC-4994-99C9-6DB8A5AB7AC1}">
      <dgm:prSet/>
      <dgm:spPr/>
      <dgm:t>
        <a:bodyPr/>
        <a:lstStyle/>
        <a:p>
          <a:endParaRPr lang="pl-PL"/>
        </a:p>
      </dgm:t>
    </dgm:pt>
    <dgm:pt modelId="{F0161C05-1336-4052-A0A0-3C41F38B391A}">
      <dgm:prSet phldrT="[Tekst]"/>
      <dgm:spPr/>
      <dgm:t>
        <a:bodyPr/>
        <a:lstStyle/>
        <a:p>
          <a:r>
            <a:rPr lang="pl-PL" dirty="0"/>
            <a:t>Prawo człowieka</a:t>
          </a:r>
        </a:p>
      </dgm:t>
    </dgm:pt>
    <dgm:pt modelId="{FECD06C3-98E7-4B61-AADC-E0C0347AEC4F}" type="parTrans" cxnId="{9F7C7EB7-F091-4D43-B81F-D19422EA053C}">
      <dgm:prSet/>
      <dgm:spPr/>
      <dgm:t>
        <a:bodyPr/>
        <a:lstStyle/>
        <a:p>
          <a:endParaRPr lang="pl-PL"/>
        </a:p>
      </dgm:t>
    </dgm:pt>
    <dgm:pt modelId="{832653F0-21A2-4CE6-A9C4-23D965B685A3}" type="sibTrans" cxnId="{9F7C7EB7-F091-4D43-B81F-D19422EA053C}">
      <dgm:prSet/>
      <dgm:spPr/>
      <dgm:t>
        <a:bodyPr/>
        <a:lstStyle/>
        <a:p>
          <a:endParaRPr lang="pl-PL"/>
        </a:p>
      </dgm:t>
    </dgm:pt>
    <dgm:pt modelId="{97E45FA0-D102-43FA-9482-BB5C1FC25175}">
      <dgm:prSet/>
      <dgm:spPr/>
      <dgm:t>
        <a:bodyPr/>
        <a:lstStyle/>
        <a:p>
          <a:r>
            <a:rPr lang="pl-PL" dirty="0"/>
            <a:t>Inne instytucje prawne</a:t>
          </a:r>
        </a:p>
      </dgm:t>
    </dgm:pt>
    <dgm:pt modelId="{A3FCC721-C617-4568-AB04-1125CF98ECF6}" type="parTrans" cxnId="{1438983D-7690-41C9-B682-0096F600F4FC}">
      <dgm:prSet/>
      <dgm:spPr/>
      <dgm:t>
        <a:bodyPr/>
        <a:lstStyle/>
        <a:p>
          <a:endParaRPr lang="pl-PL"/>
        </a:p>
      </dgm:t>
    </dgm:pt>
    <dgm:pt modelId="{8E442219-884D-4F82-91D3-F4B602DA24B9}" type="sibTrans" cxnId="{1438983D-7690-41C9-B682-0096F600F4FC}">
      <dgm:prSet/>
      <dgm:spPr/>
      <dgm:t>
        <a:bodyPr/>
        <a:lstStyle/>
        <a:p>
          <a:endParaRPr lang="pl-PL"/>
        </a:p>
      </dgm:t>
    </dgm:pt>
    <dgm:pt modelId="{1F9F99FA-0011-42CC-9D2A-8E5230BA84CD}">
      <dgm:prSet/>
      <dgm:spPr/>
      <dgm:t>
        <a:bodyPr/>
        <a:lstStyle/>
        <a:p>
          <a:r>
            <a:rPr lang="pl-PL" dirty="0"/>
            <a:t>Miranda </a:t>
          </a:r>
          <a:r>
            <a:rPr lang="pl-PL" dirty="0" err="1"/>
            <a:t>Warning</a:t>
          </a:r>
          <a:endParaRPr lang="pl-PL" dirty="0"/>
        </a:p>
      </dgm:t>
    </dgm:pt>
    <dgm:pt modelId="{2D037EA4-3C88-4603-8C52-BF55331100FF}" type="parTrans" cxnId="{3CB68FBF-0402-4A77-AE58-CBA9C22AD36A}">
      <dgm:prSet/>
      <dgm:spPr/>
      <dgm:t>
        <a:bodyPr/>
        <a:lstStyle/>
        <a:p>
          <a:endParaRPr lang="pl-PL"/>
        </a:p>
      </dgm:t>
    </dgm:pt>
    <dgm:pt modelId="{EEB01F9C-9EAE-4C2E-AB1D-49180768A1B7}" type="sibTrans" cxnId="{3CB68FBF-0402-4A77-AE58-CBA9C22AD36A}">
      <dgm:prSet/>
      <dgm:spPr/>
      <dgm:t>
        <a:bodyPr/>
        <a:lstStyle/>
        <a:p>
          <a:endParaRPr lang="pl-PL"/>
        </a:p>
      </dgm:t>
    </dgm:pt>
    <dgm:pt modelId="{A59FE95A-ADD6-433B-AD68-95081FC31EA6}">
      <dgm:prSet/>
      <dgm:spPr/>
      <dgm:t>
        <a:bodyPr/>
        <a:lstStyle/>
        <a:p>
          <a:r>
            <a:rPr lang="pl-PL" dirty="0"/>
            <a:t>Informacje o skutkach przekroczenia terminów nałożonych przez prawo</a:t>
          </a:r>
        </a:p>
      </dgm:t>
    </dgm:pt>
    <dgm:pt modelId="{CDC66918-0A25-44FD-AC03-9B1ABFE9364C}" type="parTrans" cxnId="{E9A7200A-FE07-4BE7-8813-FD2848B2D1AF}">
      <dgm:prSet/>
      <dgm:spPr/>
      <dgm:t>
        <a:bodyPr/>
        <a:lstStyle/>
        <a:p>
          <a:endParaRPr lang="pl-PL"/>
        </a:p>
      </dgm:t>
    </dgm:pt>
    <dgm:pt modelId="{4C019561-5932-4424-809C-625A2BA4F578}" type="sibTrans" cxnId="{E9A7200A-FE07-4BE7-8813-FD2848B2D1AF}">
      <dgm:prSet/>
      <dgm:spPr/>
      <dgm:t>
        <a:bodyPr/>
        <a:lstStyle/>
        <a:p>
          <a:endParaRPr lang="pl-PL"/>
        </a:p>
      </dgm:t>
    </dgm:pt>
    <dgm:pt modelId="{8E78059D-24B3-4038-8B3A-DE058BC3843D}">
      <dgm:prSet/>
      <dgm:spPr/>
      <dgm:t>
        <a:bodyPr/>
        <a:lstStyle/>
        <a:p>
          <a:r>
            <a:rPr lang="pl-PL" dirty="0"/>
            <a:t>Informacje o produkcie udzielane konsumentowi</a:t>
          </a:r>
        </a:p>
      </dgm:t>
    </dgm:pt>
    <dgm:pt modelId="{865D5DE6-A272-4E2B-B501-C2BCB319A2DE}" type="parTrans" cxnId="{3AAFBABB-D195-473E-A482-261375536E5A}">
      <dgm:prSet/>
      <dgm:spPr/>
      <dgm:t>
        <a:bodyPr/>
        <a:lstStyle/>
        <a:p>
          <a:endParaRPr lang="pl-PL"/>
        </a:p>
      </dgm:t>
    </dgm:pt>
    <dgm:pt modelId="{2B232E07-A3BD-449B-B95F-345925B9AEC7}" type="sibTrans" cxnId="{3AAFBABB-D195-473E-A482-261375536E5A}">
      <dgm:prSet/>
      <dgm:spPr/>
      <dgm:t>
        <a:bodyPr/>
        <a:lstStyle/>
        <a:p>
          <a:endParaRPr lang="pl-PL"/>
        </a:p>
      </dgm:t>
    </dgm:pt>
    <dgm:pt modelId="{29E95D16-AF8B-4931-81E2-0275D1C72240}">
      <dgm:prSet/>
      <dgm:spPr/>
      <dgm:t>
        <a:bodyPr/>
        <a:lstStyle/>
        <a:p>
          <a:r>
            <a:rPr lang="pl-PL" dirty="0"/>
            <a:t>Informacje na temat udzielanych świadczeń medycznych</a:t>
          </a:r>
        </a:p>
      </dgm:t>
    </dgm:pt>
    <dgm:pt modelId="{8FA7B98C-E6DB-47E7-B386-79A215AA9753}" type="parTrans" cxnId="{403F76E6-E2FC-4681-AA13-472154DACCF3}">
      <dgm:prSet/>
      <dgm:spPr/>
      <dgm:t>
        <a:bodyPr/>
        <a:lstStyle/>
        <a:p>
          <a:endParaRPr lang="pl-PL"/>
        </a:p>
      </dgm:t>
    </dgm:pt>
    <dgm:pt modelId="{49232A7E-7301-4929-881D-722297EF15D4}" type="sibTrans" cxnId="{403F76E6-E2FC-4681-AA13-472154DACCF3}">
      <dgm:prSet/>
      <dgm:spPr/>
      <dgm:t>
        <a:bodyPr/>
        <a:lstStyle/>
        <a:p>
          <a:endParaRPr lang="pl-PL"/>
        </a:p>
      </dgm:t>
    </dgm:pt>
    <dgm:pt modelId="{AC21B08B-EA0A-4B13-90AE-27E6EB6B300E}">
      <dgm:prSet/>
      <dgm:spPr/>
      <dgm:t>
        <a:bodyPr/>
        <a:lstStyle/>
        <a:p>
          <a:r>
            <a:rPr lang="pl-PL" dirty="0"/>
            <a:t>Prawo podmiotowe </a:t>
          </a:r>
        </a:p>
      </dgm:t>
    </dgm:pt>
    <dgm:pt modelId="{8C3A257A-A9DF-44DC-9416-7901FA595DF6}" type="parTrans" cxnId="{27303811-6B47-4942-A385-DE1F27FFDC4C}">
      <dgm:prSet/>
      <dgm:spPr/>
      <dgm:t>
        <a:bodyPr/>
        <a:lstStyle/>
        <a:p>
          <a:endParaRPr lang="pl-PL"/>
        </a:p>
      </dgm:t>
    </dgm:pt>
    <dgm:pt modelId="{FFC560ED-3F39-4D63-80AD-86602584AC3D}" type="sibTrans" cxnId="{27303811-6B47-4942-A385-DE1F27FFDC4C}">
      <dgm:prSet/>
      <dgm:spPr/>
      <dgm:t>
        <a:bodyPr/>
        <a:lstStyle/>
        <a:p>
          <a:endParaRPr lang="pl-PL"/>
        </a:p>
      </dgm:t>
    </dgm:pt>
    <dgm:pt modelId="{3FC9F365-CAD1-41F0-8E0B-A7BCCC54F3FE}">
      <dgm:prSet/>
      <dgm:spPr/>
      <dgm:t>
        <a:bodyPr/>
        <a:lstStyle/>
        <a:p>
          <a:r>
            <a:rPr lang="pl-PL" dirty="0"/>
            <a:t>Prawo konstytucyjne</a:t>
          </a:r>
        </a:p>
      </dgm:t>
    </dgm:pt>
    <dgm:pt modelId="{E2CFF72E-A298-43F4-960B-B063A94E712C}" type="parTrans" cxnId="{448A3D76-0C97-41F6-B2D6-5C9866BAD086}">
      <dgm:prSet/>
      <dgm:spPr/>
      <dgm:t>
        <a:bodyPr/>
        <a:lstStyle/>
        <a:p>
          <a:endParaRPr lang="pl-PL"/>
        </a:p>
      </dgm:t>
    </dgm:pt>
    <dgm:pt modelId="{1F26EFFA-2335-4A39-8C66-7420711ADEA8}" type="sibTrans" cxnId="{448A3D76-0C97-41F6-B2D6-5C9866BAD086}">
      <dgm:prSet/>
      <dgm:spPr/>
      <dgm:t>
        <a:bodyPr/>
        <a:lstStyle/>
        <a:p>
          <a:endParaRPr lang="pl-PL"/>
        </a:p>
      </dgm:t>
    </dgm:pt>
    <dgm:pt modelId="{6C6CA97F-C212-4867-9314-9D01E0B16750}">
      <dgm:prSet/>
      <dgm:spPr/>
      <dgm:t>
        <a:bodyPr/>
        <a:lstStyle/>
        <a:p>
          <a:r>
            <a:rPr lang="pl-PL" dirty="0"/>
            <a:t>Brak charakteru absolutnego</a:t>
          </a:r>
        </a:p>
      </dgm:t>
    </dgm:pt>
    <dgm:pt modelId="{F5F61F5D-B724-4812-8E5C-F0624FFEAAE3}" type="parTrans" cxnId="{2B31B374-32BA-4498-95E6-58338D2FA8E5}">
      <dgm:prSet/>
      <dgm:spPr/>
      <dgm:t>
        <a:bodyPr/>
        <a:lstStyle/>
        <a:p>
          <a:endParaRPr lang="pl-PL"/>
        </a:p>
      </dgm:t>
    </dgm:pt>
    <dgm:pt modelId="{210946CE-B756-4AB5-841D-9EF8F8696352}" type="sibTrans" cxnId="{2B31B374-32BA-4498-95E6-58338D2FA8E5}">
      <dgm:prSet/>
      <dgm:spPr/>
      <dgm:t>
        <a:bodyPr/>
        <a:lstStyle/>
        <a:p>
          <a:endParaRPr lang="pl-PL"/>
        </a:p>
      </dgm:t>
    </dgm:pt>
    <dgm:pt modelId="{CAADCD05-7620-485F-8E15-FC9ED3940E8C}" type="pres">
      <dgm:prSet presAssocID="{9B5A5108-98DA-4C2E-8009-8C85F5592D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5DB705D-F6AC-4567-ADF5-17093C7FEB2A}" type="pres">
      <dgm:prSet presAssocID="{AED33FB4-43BF-47B3-BFFC-3BABBB4EB469}" presName="hierRoot1" presStyleCnt="0">
        <dgm:presLayoutVars>
          <dgm:hierBranch val="init"/>
        </dgm:presLayoutVars>
      </dgm:prSet>
      <dgm:spPr/>
    </dgm:pt>
    <dgm:pt modelId="{A7E5B127-ED8B-40AB-B2A1-B70A6ACDB765}" type="pres">
      <dgm:prSet presAssocID="{AED33FB4-43BF-47B3-BFFC-3BABBB4EB469}" presName="rootComposite1" presStyleCnt="0"/>
      <dgm:spPr/>
    </dgm:pt>
    <dgm:pt modelId="{61DAADB8-6F62-48CC-8B2E-ABB3E6D4E725}" type="pres">
      <dgm:prSet presAssocID="{AED33FB4-43BF-47B3-BFFC-3BABBB4EB469}" presName="rootText1" presStyleLbl="node0" presStyleIdx="0" presStyleCnt="1">
        <dgm:presLayoutVars>
          <dgm:chPref val="3"/>
        </dgm:presLayoutVars>
      </dgm:prSet>
      <dgm:spPr/>
    </dgm:pt>
    <dgm:pt modelId="{456AC4BA-4F34-4C34-A55B-9BA1D434D1EC}" type="pres">
      <dgm:prSet presAssocID="{AED33FB4-43BF-47B3-BFFC-3BABBB4EB469}" presName="rootConnector1" presStyleLbl="node1" presStyleIdx="0" presStyleCnt="0"/>
      <dgm:spPr/>
    </dgm:pt>
    <dgm:pt modelId="{A29CD427-1123-4D7D-9EB1-2B8F6A90F22B}" type="pres">
      <dgm:prSet presAssocID="{AED33FB4-43BF-47B3-BFFC-3BABBB4EB469}" presName="hierChild2" presStyleCnt="0"/>
      <dgm:spPr/>
    </dgm:pt>
    <dgm:pt modelId="{97FC483F-7422-4303-BC1B-3F42C82A4DFA}" type="pres">
      <dgm:prSet presAssocID="{23174566-0772-4586-8655-C23D32F8AD21}" presName="Name64" presStyleLbl="parChTrans1D2" presStyleIdx="0" presStyleCnt="3"/>
      <dgm:spPr/>
    </dgm:pt>
    <dgm:pt modelId="{0A81F3D7-B07D-4B7A-9212-AF0CDD933A06}" type="pres">
      <dgm:prSet presAssocID="{7D3DD71A-44B7-453D-A5EE-085B3E48F5DA}" presName="hierRoot2" presStyleCnt="0">
        <dgm:presLayoutVars>
          <dgm:hierBranch val="init"/>
        </dgm:presLayoutVars>
      </dgm:prSet>
      <dgm:spPr/>
    </dgm:pt>
    <dgm:pt modelId="{1A5874EE-0C08-498B-8D87-5123FF09EBDC}" type="pres">
      <dgm:prSet presAssocID="{7D3DD71A-44B7-453D-A5EE-085B3E48F5DA}" presName="rootComposite" presStyleCnt="0"/>
      <dgm:spPr/>
    </dgm:pt>
    <dgm:pt modelId="{3D58AFA7-26CF-49CA-8EA9-F9967B7A50FB}" type="pres">
      <dgm:prSet presAssocID="{7D3DD71A-44B7-453D-A5EE-085B3E48F5DA}" presName="rootText" presStyleLbl="node2" presStyleIdx="0" presStyleCnt="3">
        <dgm:presLayoutVars>
          <dgm:chPref val="3"/>
        </dgm:presLayoutVars>
      </dgm:prSet>
      <dgm:spPr/>
    </dgm:pt>
    <dgm:pt modelId="{4CDD06BC-08F5-40E4-873F-06E34CAADC9F}" type="pres">
      <dgm:prSet presAssocID="{7D3DD71A-44B7-453D-A5EE-085B3E48F5DA}" presName="rootConnector" presStyleLbl="node2" presStyleIdx="0" presStyleCnt="3"/>
      <dgm:spPr/>
    </dgm:pt>
    <dgm:pt modelId="{440AE0B6-070E-47FF-99FA-1C1C2877913E}" type="pres">
      <dgm:prSet presAssocID="{7D3DD71A-44B7-453D-A5EE-085B3E48F5DA}" presName="hierChild4" presStyleCnt="0"/>
      <dgm:spPr/>
    </dgm:pt>
    <dgm:pt modelId="{C75CD007-951A-4E1D-9D83-B7B3E2A36B3C}" type="pres">
      <dgm:prSet presAssocID="{7D3DD71A-44B7-453D-A5EE-085B3E48F5DA}" presName="hierChild5" presStyleCnt="0"/>
      <dgm:spPr/>
    </dgm:pt>
    <dgm:pt modelId="{863194CD-375B-43DD-A513-AB22D3918390}" type="pres">
      <dgm:prSet presAssocID="{FECD06C3-98E7-4B61-AADC-E0C0347AEC4F}" presName="Name64" presStyleLbl="parChTrans1D2" presStyleIdx="1" presStyleCnt="3"/>
      <dgm:spPr/>
    </dgm:pt>
    <dgm:pt modelId="{6E2B0183-F68F-456E-9E5F-4DF75E4891FE}" type="pres">
      <dgm:prSet presAssocID="{F0161C05-1336-4052-A0A0-3C41F38B391A}" presName="hierRoot2" presStyleCnt="0">
        <dgm:presLayoutVars>
          <dgm:hierBranch val="init"/>
        </dgm:presLayoutVars>
      </dgm:prSet>
      <dgm:spPr/>
    </dgm:pt>
    <dgm:pt modelId="{38F137B3-FD80-4AC2-AD1B-D9F613BE1A3B}" type="pres">
      <dgm:prSet presAssocID="{F0161C05-1336-4052-A0A0-3C41F38B391A}" presName="rootComposite" presStyleCnt="0"/>
      <dgm:spPr/>
    </dgm:pt>
    <dgm:pt modelId="{D3EE709E-8E0B-4AA4-B565-E0783911DF82}" type="pres">
      <dgm:prSet presAssocID="{F0161C05-1336-4052-A0A0-3C41F38B391A}" presName="rootText" presStyleLbl="node2" presStyleIdx="1" presStyleCnt="3">
        <dgm:presLayoutVars>
          <dgm:chPref val="3"/>
        </dgm:presLayoutVars>
      </dgm:prSet>
      <dgm:spPr/>
    </dgm:pt>
    <dgm:pt modelId="{1CCD866F-3391-4BC7-AE8E-0D4F9F283D8F}" type="pres">
      <dgm:prSet presAssocID="{F0161C05-1336-4052-A0A0-3C41F38B391A}" presName="rootConnector" presStyleLbl="node2" presStyleIdx="1" presStyleCnt="3"/>
      <dgm:spPr/>
    </dgm:pt>
    <dgm:pt modelId="{61373E48-FF20-4ACB-AC3F-17494E1636A9}" type="pres">
      <dgm:prSet presAssocID="{F0161C05-1336-4052-A0A0-3C41F38B391A}" presName="hierChild4" presStyleCnt="0"/>
      <dgm:spPr/>
    </dgm:pt>
    <dgm:pt modelId="{308D92C0-AF99-403E-85F8-3A25B49C4D7F}" type="pres">
      <dgm:prSet presAssocID="{8C3A257A-A9DF-44DC-9416-7901FA595DF6}" presName="Name64" presStyleLbl="parChTrans1D3" presStyleIdx="0" presStyleCnt="7"/>
      <dgm:spPr/>
    </dgm:pt>
    <dgm:pt modelId="{D914A3FF-13A3-43B8-B7ED-616677522F87}" type="pres">
      <dgm:prSet presAssocID="{AC21B08B-EA0A-4B13-90AE-27E6EB6B300E}" presName="hierRoot2" presStyleCnt="0">
        <dgm:presLayoutVars>
          <dgm:hierBranch val="init"/>
        </dgm:presLayoutVars>
      </dgm:prSet>
      <dgm:spPr/>
    </dgm:pt>
    <dgm:pt modelId="{3D05D35B-FA71-4C31-A9E5-A381B0CC6FA5}" type="pres">
      <dgm:prSet presAssocID="{AC21B08B-EA0A-4B13-90AE-27E6EB6B300E}" presName="rootComposite" presStyleCnt="0"/>
      <dgm:spPr/>
    </dgm:pt>
    <dgm:pt modelId="{005BFBDF-9AFB-4521-B9B3-1DA0C14D4860}" type="pres">
      <dgm:prSet presAssocID="{AC21B08B-EA0A-4B13-90AE-27E6EB6B300E}" presName="rootText" presStyleLbl="node3" presStyleIdx="0" presStyleCnt="7">
        <dgm:presLayoutVars>
          <dgm:chPref val="3"/>
        </dgm:presLayoutVars>
      </dgm:prSet>
      <dgm:spPr/>
    </dgm:pt>
    <dgm:pt modelId="{B387989B-AD09-484A-BF17-549B5AAE8C2B}" type="pres">
      <dgm:prSet presAssocID="{AC21B08B-EA0A-4B13-90AE-27E6EB6B300E}" presName="rootConnector" presStyleLbl="node3" presStyleIdx="0" presStyleCnt="7"/>
      <dgm:spPr/>
    </dgm:pt>
    <dgm:pt modelId="{9F938DD6-64A6-4157-9C4C-EFCAA886A9C7}" type="pres">
      <dgm:prSet presAssocID="{AC21B08B-EA0A-4B13-90AE-27E6EB6B300E}" presName="hierChild4" presStyleCnt="0"/>
      <dgm:spPr/>
    </dgm:pt>
    <dgm:pt modelId="{8668DFD3-14A2-49B8-A169-32BA030A9A8D}" type="pres">
      <dgm:prSet presAssocID="{AC21B08B-EA0A-4B13-90AE-27E6EB6B300E}" presName="hierChild5" presStyleCnt="0"/>
      <dgm:spPr/>
    </dgm:pt>
    <dgm:pt modelId="{0D2B9F43-F5C8-4A97-BAAC-D869300F2A4E}" type="pres">
      <dgm:prSet presAssocID="{E2CFF72E-A298-43F4-960B-B063A94E712C}" presName="Name64" presStyleLbl="parChTrans1D3" presStyleIdx="1" presStyleCnt="7"/>
      <dgm:spPr/>
    </dgm:pt>
    <dgm:pt modelId="{5F248FB3-EA77-4CDD-8083-27E245CED2F8}" type="pres">
      <dgm:prSet presAssocID="{3FC9F365-CAD1-41F0-8E0B-A7BCCC54F3FE}" presName="hierRoot2" presStyleCnt="0">
        <dgm:presLayoutVars>
          <dgm:hierBranch val="init"/>
        </dgm:presLayoutVars>
      </dgm:prSet>
      <dgm:spPr/>
    </dgm:pt>
    <dgm:pt modelId="{B9F7A2DB-2FB0-4F9E-9798-02C236BA2663}" type="pres">
      <dgm:prSet presAssocID="{3FC9F365-CAD1-41F0-8E0B-A7BCCC54F3FE}" presName="rootComposite" presStyleCnt="0"/>
      <dgm:spPr/>
    </dgm:pt>
    <dgm:pt modelId="{762DB83E-9046-4199-BBEC-11B563BA7EFF}" type="pres">
      <dgm:prSet presAssocID="{3FC9F365-CAD1-41F0-8E0B-A7BCCC54F3FE}" presName="rootText" presStyleLbl="node3" presStyleIdx="1" presStyleCnt="7">
        <dgm:presLayoutVars>
          <dgm:chPref val="3"/>
        </dgm:presLayoutVars>
      </dgm:prSet>
      <dgm:spPr/>
    </dgm:pt>
    <dgm:pt modelId="{BFFA2D61-3ACB-4B4B-A1F6-168D504FA041}" type="pres">
      <dgm:prSet presAssocID="{3FC9F365-CAD1-41F0-8E0B-A7BCCC54F3FE}" presName="rootConnector" presStyleLbl="node3" presStyleIdx="1" presStyleCnt="7"/>
      <dgm:spPr/>
    </dgm:pt>
    <dgm:pt modelId="{E2D38E03-D4C0-46E6-88A7-D1F6B5E9AC52}" type="pres">
      <dgm:prSet presAssocID="{3FC9F365-CAD1-41F0-8E0B-A7BCCC54F3FE}" presName="hierChild4" presStyleCnt="0"/>
      <dgm:spPr/>
    </dgm:pt>
    <dgm:pt modelId="{39E8B947-5305-4CA5-B999-89EB64940DDA}" type="pres">
      <dgm:prSet presAssocID="{3FC9F365-CAD1-41F0-8E0B-A7BCCC54F3FE}" presName="hierChild5" presStyleCnt="0"/>
      <dgm:spPr/>
    </dgm:pt>
    <dgm:pt modelId="{AF44BBF8-70CA-4DA4-93BE-6C30951B5DF5}" type="pres">
      <dgm:prSet presAssocID="{F5F61F5D-B724-4812-8E5C-F0624FFEAAE3}" presName="Name64" presStyleLbl="parChTrans1D3" presStyleIdx="2" presStyleCnt="7"/>
      <dgm:spPr/>
    </dgm:pt>
    <dgm:pt modelId="{B32F66B8-C2F1-4E0D-A1B6-76ACA23C7AF4}" type="pres">
      <dgm:prSet presAssocID="{6C6CA97F-C212-4867-9314-9D01E0B16750}" presName="hierRoot2" presStyleCnt="0">
        <dgm:presLayoutVars>
          <dgm:hierBranch val="init"/>
        </dgm:presLayoutVars>
      </dgm:prSet>
      <dgm:spPr/>
    </dgm:pt>
    <dgm:pt modelId="{CCA369BC-3DD9-4935-B7AB-B75402F45E60}" type="pres">
      <dgm:prSet presAssocID="{6C6CA97F-C212-4867-9314-9D01E0B16750}" presName="rootComposite" presStyleCnt="0"/>
      <dgm:spPr/>
    </dgm:pt>
    <dgm:pt modelId="{C4F0307B-69C0-4F73-B895-BEFBFA0219FF}" type="pres">
      <dgm:prSet presAssocID="{6C6CA97F-C212-4867-9314-9D01E0B16750}" presName="rootText" presStyleLbl="node3" presStyleIdx="2" presStyleCnt="7">
        <dgm:presLayoutVars>
          <dgm:chPref val="3"/>
        </dgm:presLayoutVars>
      </dgm:prSet>
      <dgm:spPr/>
    </dgm:pt>
    <dgm:pt modelId="{D0BA2F1A-6FE6-4B52-8D8A-15FDE5974756}" type="pres">
      <dgm:prSet presAssocID="{6C6CA97F-C212-4867-9314-9D01E0B16750}" presName="rootConnector" presStyleLbl="node3" presStyleIdx="2" presStyleCnt="7"/>
      <dgm:spPr/>
    </dgm:pt>
    <dgm:pt modelId="{B05D45D1-176B-4B83-A4C0-160A90CA1AB0}" type="pres">
      <dgm:prSet presAssocID="{6C6CA97F-C212-4867-9314-9D01E0B16750}" presName="hierChild4" presStyleCnt="0"/>
      <dgm:spPr/>
    </dgm:pt>
    <dgm:pt modelId="{D1AD19D4-1289-4F1D-BBED-9A0E60CAAC73}" type="pres">
      <dgm:prSet presAssocID="{6C6CA97F-C212-4867-9314-9D01E0B16750}" presName="hierChild5" presStyleCnt="0"/>
      <dgm:spPr/>
    </dgm:pt>
    <dgm:pt modelId="{2DE66697-0B7C-4E91-A85B-E2D27D97BB87}" type="pres">
      <dgm:prSet presAssocID="{F0161C05-1336-4052-A0A0-3C41F38B391A}" presName="hierChild5" presStyleCnt="0"/>
      <dgm:spPr/>
    </dgm:pt>
    <dgm:pt modelId="{8C708368-B167-4AD7-921B-763358E2566D}" type="pres">
      <dgm:prSet presAssocID="{A3FCC721-C617-4568-AB04-1125CF98ECF6}" presName="Name64" presStyleLbl="parChTrans1D2" presStyleIdx="2" presStyleCnt="3"/>
      <dgm:spPr/>
    </dgm:pt>
    <dgm:pt modelId="{98E415B8-9E66-4D6A-ABF6-22DB92408E3A}" type="pres">
      <dgm:prSet presAssocID="{97E45FA0-D102-43FA-9482-BB5C1FC25175}" presName="hierRoot2" presStyleCnt="0">
        <dgm:presLayoutVars>
          <dgm:hierBranch val="init"/>
        </dgm:presLayoutVars>
      </dgm:prSet>
      <dgm:spPr/>
    </dgm:pt>
    <dgm:pt modelId="{BF4DBC8F-E360-45CA-859A-47BFF1BCF95C}" type="pres">
      <dgm:prSet presAssocID="{97E45FA0-D102-43FA-9482-BB5C1FC25175}" presName="rootComposite" presStyleCnt="0"/>
      <dgm:spPr/>
    </dgm:pt>
    <dgm:pt modelId="{C05CD688-BD09-4603-8156-D53C3BFB2C8A}" type="pres">
      <dgm:prSet presAssocID="{97E45FA0-D102-43FA-9482-BB5C1FC25175}" presName="rootText" presStyleLbl="node2" presStyleIdx="2" presStyleCnt="3">
        <dgm:presLayoutVars>
          <dgm:chPref val="3"/>
        </dgm:presLayoutVars>
      </dgm:prSet>
      <dgm:spPr/>
    </dgm:pt>
    <dgm:pt modelId="{74BA2804-04BE-4C50-AEB0-126CE4CC3958}" type="pres">
      <dgm:prSet presAssocID="{97E45FA0-D102-43FA-9482-BB5C1FC25175}" presName="rootConnector" presStyleLbl="node2" presStyleIdx="2" presStyleCnt="3"/>
      <dgm:spPr/>
    </dgm:pt>
    <dgm:pt modelId="{5C8D678E-163D-4FA9-BD44-C341DA9B3AC5}" type="pres">
      <dgm:prSet presAssocID="{97E45FA0-D102-43FA-9482-BB5C1FC25175}" presName="hierChild4" presStyleCnt="0"/>
      <dgm:spPr/>
    </dgm:pt>
    <dgm:pt modelId="{1B5AAC72-E457-484D-8B47-090583EED6D4}" type="pres">
      <dgm:prSet presAssocID="{2D037EA4-3C88-4603-8C52-BF55331100FF}" presName="Name64" presStyleLbl="parChTrans1D3" presStyleIdx="3" presStyleCnt="7"/>
      <dgm:spPr/>
    </dgm:pt>
    <dgm:pt modelId="{B21A87BC-235E-4182-9571-7B484058789C}" type="pres">
      <dgm:prSet presAssocID="{1F9F99FA-0011-42CC-9D2A-8E5230BA84CD}" presName="hierRoot2" presStyleCnt="0">
        <dgm:presLayoutVars>
          <dgm:hierBranch val="init"/>
        </dgm:presLayoutVars>
      </dgm:prSet>
      <dgm:spPr/>
    </dgm:pt>
    <dgm:pt modelId="{A5599EE8-0F3C-428C-B5C2-CCD567353812}" type="pres">
      <dgm:prSet presAssocID="{1F9F99FA-0011-42CC-9D2A-8E5230BA84CD}" presName="rootComposite" presStyleCnt="0"/>
      <dgm:spPr/>
    </dgm:pt>
    <dgm:pt modelId="{D4DDE88D-56B8-47A1-A0CA-5251FFEDFBBC}" type="pres">
      <dgm:prSet presAssocID="{1F9F99FA-0011-42CC-9D2A-8E5230BA84CD}" presName="rootText" presStyleLbl="node3" presStyleIdx="3" presStyleCnt="7">
        <dgm:presLayoutVars>
          <dgm:chPref val="3"/>
        </dgm:presLayoutVars>
      </dgm:prSet>
      <dgm:spPr/>
    </dgm:pt>
    <dgm:pt modelId="{C0E90719-3E5F-49BB-BC3D-029F8B88C649}" type="pres">
      <dgm:prSet presAssocID="{1F9F99FA-0011-42CC-9D2A-8E5230BA84CD}" presName="rootConnector" presStyleLbl="node3" presStyleIdx="3" presStyleCnt="7"/>
      <dgm:spPr/>
    </dgm:pt>
    <dgm:pt modelId="{84DB9166-3F50-44E0-A06A-D5CD7D666449}" type="pres">
      <dgm:prSet presAssocID="{1F9F99FA-0011-42CC-9D2A-8E5230BA84CD}" presName="hierChild4" presStyleCnt="0"/>
      <dgm:spPr/>
    </dgm:pt>
    <dgm:pt modelId="{23DFC775-901B-4230-8B66-E56DB2162801}" type="pres">
      <dgm:prSet presAssocID="{1F9F99FA-0011-42CC-9D2A-8E5230BA84CD}" presName="hierChild5" presStyleCnt="0"/>
      <dgm:spPr/>
    </dgm:pt>
    <dgm:pt modelId="{A4A03B57-4AE6-4F01-B6E7-50941817BCC7}" type="pres">
      <dgm:prSet presAssocID="{CDC66918-0A25-44FD-AC03-9B1ABFE9364C}" presName="Name64" presStyleLbl="parChTrans1D3" presStyleIdx="4" presStyleCnt="7"/>
      <dgm:spPr/>
    </dgm:pt>
    <dgm:pt modelId="{1623EE26-32F1-483C-A116-E088A6EE17AC}" type="pres">
      <dgm:prSet presAssocID="{A59FE95A-ADD6-433B-AD68-95081FC31EA6}" presName="hierRoot2" presStyleCnt="0">
        <dgm:presLayoutVars>
          <dgm:hierBranch val="init"/>
        </dgm:presLayoutVars>
      </dgm:prSet>
      <dgm:spPr/>
    </dgm:pt>
    <dgm:pt modelId="{D0CBE63C-960F-4D41-A9D0-83FEEBFFF1A8}" type="pres">
      <dgm:prSet presAssocID="{A59FE95A-ADD6-433B-AD68-95081FC31EA6}" presName="rootComposite" presStyleCnt="0"/>
      <dgm:spPr/>
    </dgm:pt>
    <dgm:pt modelId="{76AFC33A-D8DB-4A0E-A984-250B6D446E36}" type="pres">
      <dgm:prSet presAssocID="{A59FE95A-ADD6-433B-AD68-95081FC31EA6}" presName="rootText" presStyleLbl="node3" presStyleIdx="4" presStyleCnt="7">
        <dgm:presLayoutVars>
          <dgm:chPref val="3"/>
        </dgm:presLayoutVars>
      </dgm:prSet>
      <dgm:spPr/>
    </dgm:pt>
    <dgm:pt modelId="{376F0FEF-FAB6-4610-8D0C-798513E7687E}" type="pres">
      <dgm:prSet presAssocID="{A59FE95A-ADD6-433B-AD68-95081FC31EA6}" presName="rootConnector" presStyleLbl="node3" presStyleIdx="4" presStyleCnt="7"/>
      <dgm:spPr/>
    </dgm:pt>
    <dgm:pt modelId="{905CAD75-EBDA-4194-98A8-E4F50FC339DB}" type="pres">
      <dgm:prSet presAssocID="{A59FE95A-ADD6-433B-AD68-95081FC31EA6}" presName="hierChild4" presStyleCnt="0"/>
      <dgm:spPr/>
    </dgm:pt>
    <dgm:pt modelId="{C9E12231-EECC-4F8C-9F1D-8084F4118BE2}" type="pres">
      <dgm:prSet presAssocID="{A59FE95A-ADD6-433B-AD68-95081FC31EA6}" presName="hierChild5" presStyleCnt="0"/>
      <dgm:spPr/>
    </dgm:pt>
    <dgm:pt modelId="{6091DD69-7EDC-4CDD-9A6A-2F6C73E30427}" type="pres">
      <dgm:prSet presAssocID="{865D5DE6-A272-4E2B-B501-C2BCB319A2DE}" presName="Name64" presStyleLbl="parChTrans1D3" presStyleIdx="5" presStyleCnt="7"/>
      <dgm:spPr/>
    </dgm:pt>
    <dgm:pt modelId="{DE332338-7919-4076-BB9B-7813852AD01D}" type="pres">
      <dgm:prSet presAssocID="{8E78059D-24B3-4038-8B3A-DE058BC3843D}" presName="hierRoot2" presStyleCnt="0">
        <dgm:presLayoutVars>
          <dgm:hierBranch val="init"/>
        </dgm:presLayoutVars>
      </dgm:prSet>
      <dgm:spPr/>
    </dgm:pt>
    <dgm:pt modelId="{1C9CDABD-E1CA-43D5-A151-20144F4B1824}" type="pres">
      <dgm:prSet presAssocID="{8E78059D-24B3-4038-8B3A-DE058BC3843D}" presName="rootComposite" presStyleCnt="0"/>
      <dgm:spPr/>
    </dgm:pt>
    <dgm:pt modelId="{891C346C-E887-49FD-BD9B-5CA2E614BD03}" type="pres">
      <dgm:prSet presAssocID="{8E78059D-24B3-4038-8B3A-DE058BC3843D}" presName="rootText" presStyleLbl="node3" presStyleIdx="5" presStyleCnt="7">
        <dgm:presLayoutVars>
          <dgm:chPref val="3"/>
        </dgm:presLayoutVars>
      </dgm:prSet>
      <dgm:spPr/>
    </dgm:pt>
    <dgm:pt modelId="{4D61989C-4230-44D8-9E99-FC8616465BE1}" type="pres">
      <dgm:prSet presAssocID="{8E78059D-24B3-4038-8B3A-DE058BC3843D}" presName="rootConnector" presStyleLbl="node3" presStyleIdx="5" presStyleCnt="7"/>
      <dgm:spPr/>
    </dgm:pt>
    <dgm:pt modelId="{8B74D419-894B-4714-954D-C9DD1CBD2746}" type="pres">
      <dgm:prSet presAssocID="{8E78059D-24B3-4038-8B3A-DE058BC3843D}" presName="hierChild4" presStyleCnt="0"/>
      <dgm:spPr/>
    </dgm:pt>
    <dgm:pt modelId="{2ECB1FED-5D3F-434D-A0AC-EA8B02C80685}" type="pres">
      <dgm:prSet presAssocID="{8E78059D-24B3-4038-8B3A-DE058BC3843D}" presName="hierChild5" presStyleCnt="0"/>
      <dgm:spPr/>
    </dgm:pt>
    <dgm:pt modelId="{061B7EDD-D9C8-447F-A551-E447FA39ED87}" type="pres">
      <dgm:prSet presAssocID="{8FA7B98C-E6DB-47E7-B386-79A215AA9753}" presName="Name64" presStyleLbl="parChTrans1D3" presStyleIdx="6" presStyleCnt="7"/>
      <dgm:spPr/>
    </dgm:pt>
    <dgm:pt modelId="{7A2B5A59-F503-4719-BE90-445DD8677F2B}" type="pres">
      <dgm:prSet presAssocID="{29E95D16-AF8B-4931-81E2-0275D1C72240}" presName="hierRoot2" presStyleCnt="0">
        <dgm:presLayoutVars>
          <dgm:hierBranch val="init"/>
        </dgm:presLayoutVars>
      </dgm:prSet>
      <dgm:spPr/>
    </dgm:pt>
    <dgm:pt modelId="{CEAD26D6-AA6E-4124-8DB5-99D7FDD66BE3}" type="pres">
      <dgm:prSet presAssocID="{29E95D16-AF8B-4931-81E2-0275D1C72240}" presName="rootComposite" presStyleCnt="0"/>
      <dgm:spPr/>
    </dgm:pt>
    <dgm:pt modelId="{EEC040A0-69E3-4C67-8E03-6206EB53A0A0}" type="pres">
      <dgm:prSet presAssocID="{29E95D16-AF8B-4931-81E2-0275D1C72240}" presName="rootText" presStyleLbl="node3" presStyleIdx="6" presStyleCnt="7">
        <dgm:presLayoutVars>
          <dgm:chPref val="3"/>
        </dgm:presLayoutVars>
      </dgm:prSet>
      <dgm:spPr/>
    </dgm:pt>
    <dgm:pt modelId="{5AA09899-98CA-413C-B8ED-6A196A3A5D6C}" type="pres">
      <dgm:prSet presAssocID="{29E95D16-AF8B-4931-81E2-0275D1C72240}" presName="rootConnector" presStyleLbl="node3" presStyleIdx="6" presStyleCnt="7"/>
      <dgm:spPr/>
    </dgm:pt>
    <dgm:pt modelId="{CD21705E-39C0-4535-97D6-0DD83BE14D64}" type="pres">
      <dgm:prSet presAssocID="{29E95D16-AF8B-4931-81E2-0275D1C72240}" presName="hierChild4" presStyleCnt="0"/>
      <dgm:spPr/>
    </dgm:pt>
    <dgm:pt modelId="{BF8BE3E9-A1C2-487C-A3A7-3D2F8317E7A6}" type="pres">
      <dgm:prSet presAssocID="{29E95D16-AF8B-4931-81E2-0275D1C72240}" presName="hierChild5" presStyleCnt="0"/>
      <dgm:spPr/>
    </dgm:pt>
    <dgm:pt modelId="{8E34F641-D09C-4CDD-9B27-F0C4CE28F8EA}" type="pres">
      <dgm:prSet presAssocID="{97E45FA0-D102-43FA-9482-BB5C1FC25175}" presName="hierChild5" presStyleCnt="0"/>
      <dgm:spPr/>
    </dgm:pt>
    <dgm:pt modelId="{7A802FA6-4C50-413E-BED7-4F0AB87A8802}" type="pres">
      <dgm:prSet presAssocID="{AED33FB4-43BF-47B3-BFFC-3BABBB4EB469}" presName="hierChild3" presStyleCnt="0"/>
      <dgm:spPr/>
    </dgm:pt>
  </dgm:ptLst>
  <dgm:cxnLst>
    <dgm:cxn modelId="{E9A7200A-FE07-4BE7-8813-FD2848B2D1AF}" srcId="{97E45FA0-D102-43FA-9482-BB5C1FC25175}" destId="{A59FE95A-ADD6-433B-AD68-95081FC31EA6}" srcOrd="1" destOrd="0" parTransId="{CDC66918-0A25-44FD-AC03-9B1ABFE9364C}" sibTransId="{4C019561-5932-4424-809C-625A2BA4F578}"/>
    <dgm:cxn modelId="{27303811-6B47-4942-A385-DE1F27FFDC4C}" srcId="{F0161C05-1336-4052-A0A0-3C41F38B391A}" destId="{AC21B08B-EA0A-4B13-90AE-27E6EB6B300E}" srcOrd="0" destOrd="0" parTransId="{8C3A257A-A9DF-44DC-9416-7901FA595DF6}" sibTransId="{FFC560ED-3F39-4D63-80AD-86602584AC3D}"/>
    <dgm:cxn modelId="{DF66F917-C9D3-4EF3-8389-9E1D6F18B551}" type="presOf" srcId="{97E45FA0-D102-43FA-9482-BB5C1FC25175}" destId="{C05CD688-BD09-4603-8156-D53C3BFB2C8A}" srcOrd="0" destOrd="0" presId="urn:microsoft.com/office/officeart/2009/3/layout/HorizontalOrganizationChart"/>
    <dgm:cxn modelId="{4DE4711A-D074-49BC-B6A2-7706F31D8D69}" type="presOf" srcId="{1F9F99FA-0011-42CC-9D2A-8E5230BA84CD}" destId="{D4DDE88D-56B8-47A1-A0CA-5251FFEDFBBC}" srcOrd="0" destOrd="0" presId="urn:microsoft.com/office/officeart/2009/3/layout/HorizontalOrganizationChart"/>
    <dgm:cxn modelId="{75ACD521-07D9-4444-822A-8A50F7979B63}" type="presOf" srcId="{97E45FA0-D102-43FA-9482-BB5C1FC25175}" destId="{74BA2804-04BE-4C50-AEB0-126CE4CC3958}" srcOrd="1" destOrd="0" presId="urn:microsoft.com/office/officeart/2009/3/layout/HorizontalOrganizationChart"/>
    <dgm:cxn modelId="{6A2DBB22-0FD5-4762-B564-DAF70FD37C22}" type="presOf" srcId="{F5F61F5D-B724-4812-8E5C-F0624FFEAAE3}" destId="{AF44BBF8-70CA-4DA4-93BE-6C30951B5DF5}" srcOrd="0" destOrd="0" presId="urn:microsoft.com/office/officeart/2009/3/layout/HorizontalOrganizationChart"/>
    <dgm:cxn modelId="{8B1E1C24-953B-41D2-850E-1DB4CCC907BF}" type="presOf" srcId="{7D3DD71A-44B7-453D-A5EE-085B3E48F5DA}" destId="{4CDD06BC-08F5-40E4-873F-06E34CAADC9F}" srcOrd="1" destOrd="0" presId="urn:microsoft.com/office/officeart/2009/3/layout/HorizontalOrganizationChart"/>
    <dgm:cxn modelId="{65535D25-08FB-40B7-BDEA-5822F7AD4974}" type="presOf" srcId="{F0161C05-1336-4052-A0A0-3C41F38B391A}" destId="{1CCD866F-3391-4BC7-AE8E-0D4F9F283D8F}" srcOrd="1" destOrd="0" presId="urn:microsoft.com/office/officeart/2009/3/layout/HorizontalOrganizationChart"/>
    <dgm:cxn modelId="{4A99B827-EC6B-4207-8EA1-78992D6A6856}" srcId="{9B5A5108-98DA-4C2E-8009-8C85F5592D5D}" destId="{AED33FB4-43BF-47B3-BFFC-3BABBB4EB469}" srcOrd="0" destOrd="0" parTransId="{89776AB1-6595-43D5-855D-4BB7B05BDB79}" sibTransId="{D65CD3A9-ACF8-448B-842A-B1293BF5A35F}"/>
    <dgm:cxn modelId="{8DF1082D-1CFC-44E2-BEDC-7B1B0A042AF9}" type="presOf" srcId="{CDC66918-0A25-44FD-AC03-9B1ABFE9364C}" destId="{A4A03B57-4AE6-4F01-B6E7-50941817BCC7}" srcOrd="0" destOrd="0" presId="urn:microsoft.com/office/officeart/2009/3/layout/HorizontalOrganizationChart"/>
    <dgm:cxn modelId="{DA0D1F34-5D59-44C8-8109-F27223211A3B}" type="presOf" srcId="{F0161C05-1336-4052-A0A0-3C41F38B391A}" destId="{D3EE709E-8E0B-4AA4-B565-E0783911DF82}" srcOrd="0" destOrd="0" presId="urn:microsoft.com/office/officeart/2009/3/layout/HorizontalOrganizationChart"/>
    <dgm:cxn modelId="{12ED5136-5919-4658-B905-83A3AE4C8D36}" type="presOf" srcId="{2D037EA4-3C88-4603-8C52-BF55331100FF}" destId="{1B5AAC72-E457-484D-8B47-090583EED6D4}" srcOrd="0" destOrd="0" presId="urn:microsoft.com/office/officeart/2009/3/layout/HorizontalOrganizationChart"/>
    <dgm:cxn modelId="{1438983D-7690-41C9-B682-0096F600F4FC}" srcId="{AED33FB4-43BF-47B3-BFFC-3BABBB4EB469}" destId="{97E45FA0-D102-43FA-9482-BB5C1FC25175}" srcOrd="2" destOrd="0" parTransId="{A3FCC721-C617-4568-AB04-1125CF98ECF6}" sibTransId="{8E442219-884D-4F82-91D3-F4B602DA24B9}"/>
    <dgm:cxn modelId="{B4A7FD3F-1231-403F-B45E-A8C20E1BD9BB}" type="presOf" srcId="{AED33FB4-43BF-47B3-BFFC-3BABBB4EB469}" destId="{456AC4BA-4F34-4C34-A55B-9BA1D434D1EC}" srcOrd="1" destOrd="0" presId="urn:microsoft.com/office/officeart/2009/3/layout/HorizontalOrganizationChart"/>
    <dgm:cxn modelId="{5725AB5B-46A5-4B95-B115-134443AF0F72}" type="presOf" srcId="{AC21B08B-EA0A-4B13-90AE-27E6EB6B300E}" destId="{005BFBDF-9AFB-4521-B9B3-1DA0C14D4860}" srcOrd="0" destOrd="0" presId="urn:microsoft.com/office/officeart/2009/3/layout/HorizontalOrganizationChart"/>
    <dgm:cxn modelId="{49FF485C-BDCE-4F40-A88F-18FDFF8832F2}" type="presOf" srcId="{8C3A257A-A9DF-44DC-9416-7901FA595DF6}" destId="{308D92C0-AF99-403E-85F8-3A25B49C4D7F}" srcOrd="0" destOrd="0" presId="urn:microsoft.com/office/officeart/2009/3/layout/HorizontalOrganizationChart"/>
    <dgm:cxn modelId="{95FBE463-E65E-4376-BD24-689D76B21AFB}" type="presOf" srcId="{6C6CA97F-C212-4867-9314-9D01E0B16750}" destId="{C4F0307B-69C0-4F73-B895-BEFBFA0219FF}" srcOrd="0" destOrd="0" presId="urn:microsoft.com/office/officeart/2009/3/layout/HorizontalOrganizationChart"/>
    <dgm:cxn modelId="{DC544466-2FF9-46EA-A32C-AEC6266648AB}" type="presOf" srcId="{AC21B08B-EA0A-4B13-90AE-27E6EB6B300E}" destId="{B387989B-AD09-484A-BF17-549B5AAE8C2B}" srcOrd="1" destOrd="0" presId="urn:microsoft.com/office/officeart/2009/3/layout/HorizontalOrganizationChart"/>
    <dgm:cxn modelId="{4BC92E67-8455-48C6-A213-10FE071D4F82}" type="presOf" srcId="{3FC9F365-CAD1-41F0-8E0B-A7BCCC54F3FE}" destId="{BFFA2D61-3ACB-4B4B-A1F6-168D504FA041}" srcOrd="1" destOrd="0" presId="urn:microsoft.com/office/officeart/2009/3/layout/HorizontalOrganizationChart"/>
    <dgm:cxn modelId="{20C2386C-A389-4138-A9F3-EACD79DCA369}" type="presOf" srcId="{8FA7B98C-E6DB-47E7-B386-79A215AA9753}" destId="{061B7EDD-D9C8-447F-A551-E447FA39ED87}" srcOrd="0" destOrd="0" presId="urn:microsoft.com/office/officeart/2009/3/layout/HorizontalOrganizationChart"/>
    <dgm:cxn modelId="{7BD1156E-B17D-4A70-A89D-47A7212E135A}" type="presOf" srcId="{9B5A5108-98DA-4C2E-8009-8C85F5592D5D}" destId="{CAADCD05-7620-485F-8E15-FC9ED3940E8C}" srcOrd="0" destOrd="0" presId="urn:microsoft.com/office/officeart/2009/3/layout/HorizontalOrganizationChart"/>
    <dgm:cxn modelId="{5AAD0470-E6D0-4D24-87D9-15835B8A458F}" type="presOf" srcId="{29E95D16-AF8B-4931-81E2-0275D1C72240}" destId="{EEC040A0-69E3-4C67-8E03-6206EB53A0A0}" srcOrd="0" destOrd="0" presId="urn:microsoft.com/office/officeart/2009/3/layout/HorizontalOrganizationChart"/>
    <dgm:cxn modelId="{0ADFE371-3F0E-4FCA-813D-76FF12EA1ACD}" type="presOf" srcId="{FECD06C3-98E7-4B61-AADC-E0C0347AEC4F}" destId="{863194CD-375B-43DD-A513-AB22D3918390}" srcOrd="0" destOrd="0" presId="urn:microsoft.com/office/officeart/2009/3/layout/HorizontalOrganizationChart"/>
    <dgm:cxn modelId="{2B31B374-32BA-4498-95E6-58338D2FA8E5}" srcId="{F0161C05-1336-4052-A0A0-3C41F38B391A}" destId="{6C6CA97F-C212-4867-9314-9D01E0B16750}" srcOrd="2" destOrd="0" parTransId="{F5F61F5D-B724-4812-8E5C-F0624FFEAAE3}" sibTransId="{210946CE-B756-4AB5-841D-9EF8F8696352}"/>
    <dgm:cxn modelId="{448A3D76-0C97-41F6-B2D6-5C9866BAD086}" srcId="{F0161C05-1336-4052-A0A0-3C41F38B391A}" destId="{3FC9F365-CAD1-41F0-8E0B-A7BCCC54F3FE}" srcOrd="1" destOrd="0" parTransId="{E2CFF72E-A298-43F4-960B-B063A94E712C}" sibTransId="{1F26EFFA-2335-4A39-8C66-7420711ADEA8}"/>
    <dgm:cxn modelId="{3B7F4F7F-F348-402F-9D5C-7FDC2A7E9305}" type="presOf" srcId="{865D5DE6-A272-4E2B-B501-C2BCB319A2DE}" destId="{6091DD69-7EDC-4CDD-9A6A-2F6C73E30427}" srcOrd="0" destOrd="0" presId="urn:microsoft.com/office/officeart/2009/3/layout/HorizontalOrganizationChart"/>
    <dgm:cxn modelId="{5C546E81-F1B5-41BB-9DD1-0DDFDC388699}" type="presOf" srcId="{23174566-0772-4586-8655-C23D32F8AD21}" destId="{97FC483F-7422-4303-BC1B-3F42C82A4DFA}" srcOrd="0" destOrd="0" presId="urn:microsoft.com/office/officeart/2009/3/layout/HorizontalOrganizationChart"/>
    <dgm:cxn modelId="{EE97979B-D7A2-4717-8811-29A869B950CC}" type="presOf" srcId="{8E78059D-24B3-4038-8B3A-DE058BC3843D}" destId="{891C346C-E887-49FD-BD9B-5CA2E614BD03}" srcOrd="0" destOrd="0" presId="urn:microsoft.com/office/officeart/2009/3/layout/HorizontalOrganizationChart"/>
    <dgm:cxn modelId="{158AC4A4-8AFA-45EF-A050-9C682AF07E27}" type="presOf" srcId="{1F9F99FA-0011-42CC-9D2A-8E5230BA84CD}" destId="{C0E90719-3E5F-49BB-BC3D-029F8B88C649}" srcOrd="1" destOrd="0" presId="urn:microsoft.com/office/officeart/2009/3/layout/HorizontalOrganizationChart"/>
    <dgm:cxn modelId="{081339B1-D1CA-4EA9-8242-81895C5CB6E7}" type="presOf" srcId="{29E95D16-AF8B-4931-81E2-0275D1C72240}" destId="{5AA09899-98CA-413C-B8ED-6A196A3A5D6C}" srcOrd="1" destOrd="0" presId="urn:microsoft.com/office/officeart/2009/3/layout/HorizontalOrganizationChart"/>
    <dgm:cxn modelId="{8AE9EAB6-FA98-4CE8-B717-148635BAEF58}" type="presOf" srcId="{3FC9F365-CAD1-41F0-8E0B-A7BCCC54F3FE}" destId="{762DB83E-9046-4199-BBEC-11B563BA7EFF}" srcOrd="0" destOrd="0" presId="urn:microsoft.com/office/officeart/2009/3/layout/HorizontalOrganizationChart"/>
    <dgm:cxn modelId="{9F7C7EB7-F091-4D43-B81F-D19422EA053C}" srcId="{AED33FB4-43BF-47B3-BFFC-3BABBB4EB469}" destId="{F0161C05-1336-4052-A0A0-3C41F38B391A}" srcOrd="1" destOrd="0" parTransId="{FECD06C3-98E7-4B61-AADC-E0C0347AEC4F}" sibTransId="{832653F0-21A2-4CE6-A9C4-23D965B685A3}"/>
    <dgm:cxn modelId="{3AAFBABB-D195-473E-A482-261375536E5A}" srcId="{97E45FA0-D102-43FA-9482-BB5C1FC25175}" destId="{8E78059D-24B3-4038-8B3A-DE058BC3843D}" srcOrd="2" destOrd="0" parTransId="{865D5DE6-A272-4E2B-B501-C2BCB319A2DE}" sibTransId="{2B232E07-A3BD-449B-B95F-345925B9AEC7}"/>
    <dgm:cxn modelId="{802F67BF-33A5-41C1-8257-A1FFE7611DD3}" type="presOf" srcId="{AED33FB4-43BF-47B3-BFFC-3BABBB4EB469}" destId="{61DAADB8-6F62-48CC-8B2E-ABB3E6D4E725}" srcOrd="0" destOrd="0" presId="urn:microsoft.com/office/officeart/2009/3/layout/HorizontalOrganizationChart"/>
    <dgm:cxn modelId="{3CB68FBF-0402-4A77-AE58-CBA9C22AD36A}" srcId="{97E45FA0-D102-43FA-9482-BB5C1FC25175}" destId="{1F9F99FA-0011-42CC-9D2A-8E5230BA84CD}" srcOrd="0" destOrd="0" parTransId="{2D037EA4-3C88-4603-8C52-BF55331100FF}" sibTransId="{EEB01F9C-9EAE-4C2E-AB1D-49180768A1B7}"/>
    <dgm:cxn modelId="{C59CF7C2-0341-47EC-B011-4D5AC33EB451}" type="presOf" srcId="{7D3DD71A-44B7-453D-A5EE-085B3E48F5DA}" destId="{3D58AFA7-26CF-49CA-8EA9-F9967B7A50FB}" srcOrd="0" destOrd="0" presId="urn:microsoft.com/office/officeart/2009/3/layout/HorizontalOrganizationChart"/>
    <dgm:cxn modelId="{DEACCDD4-67A1-4359-83C9-06E39846CB95}" type="presOf" srcId="{A3FCC721-C617-4568-AB04-1125CF98ECF6}" destId="{8C708368-B167-4AD7-921B-763358E2566D}" srcOrd="0" destOrd="0" presId="urn:microsoft.com/office/officeart/2009/3/layout/HorizontalOrganizationChart"/>
    <dgm:cxn modelId="{1AB0C7D6-E6DC-442B-9E4E-B915276593CF}" type="presOf" srcId="{A59FE95A-ADD6-433B-AD68-95081FC31EA6}" destId="{376F0FEF-FAB6-4610-8D0C-798513E7687E}" srcOrd="1" destOrd="0" presId="urn:microsoft.com/office/officeart/2009/3/layout/HorizontalOrganizationChart"/>
    <dgm:cxn modelId="{499B14DD-20EC-4994-99C9-6DB8A5AB7AC1}" srcId="{AED33FB4-43BF-47B3-BFFC-3BABBB4EB469}" destId="{7D3DD71A-44B7-453D-A5EE-085B3E48F5DA}" srcOrd="0" destOrd="0" parTransId="{23174566-0772-4586-8655-C23D32F8AD21}" sibTransId="{D662EC47-A9C0-41FF-B076-2E311FA17B65}"/>
    <dgm:cxn modelId="{0175DDE2-AC7E-4125-9A73-B7036BFF86B9}" type="presOf" srcId="{E2CFF72E-A298-43F4-960B-B063A94E712C}" destId="{0D2B9F43-F5C8-4A97-BAAC-D869300F2A4E}" srcOrd="0" destOrd="0" presId="urn:microsoft.com/office/officeart/2009/3/layout/HorizontalOrganizationChart"/>
    <dgm:cxn modelId="{E93043E6-F765-4FEA-8977-54B16884E362}" type="presOf" srcId="{A59FE95A-ADD6-433B-AD68-95081FC31EA6}" destId="{76AFC33A-D8DB-4A0E-A984-250B6D446E36}" srcOrd="0" destOrd="0" presId="urn:microsoft.com/office/officeart/2009/3/layout/HorizontalOrganizationChart"/>
    <dgm:cxn modelId="{403F76E6-E2FC-4681-AA13-472154DACCF3}" srcId="{97E45FA0-D102-43FA-9482-BB5C1FC25175}" destId="{29E95D16-AF8B-4931-81E2-0275D1C72240}" srcOrd="3" destOrd="0" parTransId="{8FA7B98C-E6DB-47E7-B386-79A215AA9753}" sibTransId="{49232A7E-7301-4929-881D-722297EF15D4}"/>
    <dgm:cxn modelId="{00A8CAE7-4D9C-4E26-A38B-4D37A049586E}" type="presOf" srcId="{6C6CA97F-C212-4867-9314-9D01E0B16750}" destId="{D0BA2F1A-6FE6-4B52-8D8A-15FDE5974756}" srcOrd="1" destOrd="0" presId="urn:microsoft.com/office/officeart/2009/3/layout/HorizontalOrganizationChart"/>
    <dgm:cxn modelId="{E355E9F6-B706-4EF2-AEB2-4158C52EE6ED}" type="presOf" srcId="{8E78059D-24B3-4038-8B3A-DE058BC3843D}" destId="{4D61989C-4230-44D8-9E99-FC8616465BE1}" srcOrd="1" destOrd="0" presId="urn:microsoft.com/office/officeart/2009/3/layout/HorizontalOrganizationChart"/>
    <dgm:cxn modelId="{7AA3C00D-AC85-4290-B871-D27952ABCF8D}" type="presParOf" srcId="{CAADCD05-7620-485F-8E15-FC9ED3940E8C}" destId="{65DB705D-F6AC-4567-ADF5-17093C7FEB2A}" srcOrd="0" destOrd="0" presId="urn:microsoft.com/office/officeart/2009/3/layout/HorizontalOrganizationChart"/>
    <dgm:cxn modelId="{F9F64E28-A6E7-4D67-88EB-9810A94FAC50}" type="presParOf" srcId="{65DB705D-F6AC-4567-ADF5-17093C7FEB2A}" destId="{A7E5B127-ED8B-40AB-B2A1-B70A6ACDB765}" srcOrd="0" destOrd="0" presId="urn:microsoft.com/office/officeart/2009/3/layout/HorizontalOrganizationChart"/>
    <dgm:cxn modelId="{AB0DF572-2C90-4098-969B-34B44BD9C028}" type="presParOf" srcId="{A7E5B127-ED8B-40AB-B2A1-B70A6ACDB765}" destId="{61DAADB8-6F62-48CC-8B2E-ABB3E6D4E725}" srcOrd="0" destOrd="0" presId="urn:microsoft.com/office/officeart/2009/3/layout/HorizontalOrganizationChart"/>
    <dgm:cxn modelId="{AF507F09-A2BF-4166-8202-58BF176EFDD0}" type="presParOf" srcId="{A7E5B127-ED8B-40AB-B2A1-B70A6ACDB765}" destId="{456AC4BA-4F34-4C34-A55B-9BA1D434D1EC}" srcOrd="1" destOrd="0" presId="urn:microsoft.com/office/officeart/2009/3/layout/HorizontalOrganizationChart"/>
    <dgm:cxn modelId="{6850CF5A-DF2E-48D8-A8EC-036D45A5CE77}" type="presParOf" srcId="{65DB705D-F6AC-4567-ADF5-17093C7FEB2A}" destId="{A29CD427-1123-4D7D-9EB1-2B8F6A90F22B}" srcOrd="1" destOrd="0" presId="urn:microsoft.com/office/officeart/2009/3/layout/HorizontalOrganizationChart"/>
    <dgm:cxn modelId="{71B3833D-849B-49EE-950D-2008FC3CC3DD}" type="presParOf" srcId="{A29CD427-1123-4D7D-9EB1-2B8F6A90F22B}" destId="{97FC483F-7422-4303-BC1B-3F42C82A4DFA}" srcOrd="0" destOrd="0" presId="urn:microsoft.com/office/officeart/2009/3/layout/HorizontalOrganizationChart"/>
    <dgm:cxn modelId="{EB3C5C42-3B42-4A4B-BC49-21A4CD0E9A14}" type="presParOf" srcId="{A29CD427-1123-4D7D-9EB1-2B8F6A90F22B}" destId="{0A81F3D7-B07D-4B7A-9212-AF0CDD933A06}" srcOrd="1" destOrd="0" presId="urn:microsoft.com/office/officeart/2009/3/layout/HorizontalOrganizationChart"/>
    <dgm:cxn modelId="{FE1AED07-5DC6-48D5-A276-DFFD5BA4622E}" type="presParOf" srcId="{0A81F3D7-B07D-4B7A-9212-AF0CDD933A06}" destId="{1A5874EE-0C08-498B-8D87-5123FF09EBDC}" srcOrd="0" destOrd="0" presId="urn:microsoft.com/office/officeart/2009/3/layout/HorizontalOrganizationChart"/>
    <dgm:cxn modelId="{CE0ECA66-8422-40A4-8EB2-8FF3677D6F9B}" type="presParOf" srcId="{1A5874EE-0C08-498B-8D87-5123FF09EBDC}" destId="{3D58AFA7-26CF-49CA-8EA9-F9967B7A50FB}" srcOrd="0" destOrd="0" presId="urn:microsoft.com/office/officeart/2009/3/layout/HorizontalOrganizationChart"/>
    <dgm:cxn modelId="{8354D6C7-9764-4013-9FF4-BC403F6731F1}" type="presParOf" srcId="{1A5874EE-0C08-498B-8D87-5123FF09EBDC}" destId="{4CDD06BC-08F5-40E4-873F-06E34CAADC9F}" srcOrd="1" destOrd="0" presId="urn:microsoft.com/office/officeart/2009/3/layout/HorizontalOrganizationChart"/>
    <dgm:cxn modelId="{ADAB4322-32DF-4EF0-A33C-415D6444CE87}" type="presParOf" srcId="{0A81F3D7-B07D-4B7A-9212-AF0CDD933A06}" destId="{440AE0B6-070E-47FF-99FA-1C1C2877913E}" srcOrd="1" destOrd="0" presId="urn:microsoft.com/office/officeart/2009/3/layout/HorizontalOrganizationChart"/>
    <dgm:cxn modelId="{324970F3-8288-405E-ACB1-E5CBC387A2F7}" type="presParOf" srcId="{0A81F3D7-B07D-4B7A-9212-AF0CDD933A06}" destId="{C75CD007-951A-4E1D-9D83-B7B3E2A36B3C}" srcOrd="2" destOrd="0" presId="urn:microsoft.com/office/officeart/2009/3/layout/HorizontalOrganizationChart"/>
    <dgm:cxn modelId="{64145BA5-D789-40F9-88F3-F1E215489598}" type="presParOf" srcId="{A29CD427-1123-4D7D-9EB1-2B8F6A90F22B}" destId="{863194CD-375B-43DD-A513-AB22D3918390}" srcOrd="2" destOrd="0" presId="urn:microsoft.com/office/officeart/2009/3/layout/HorizontalOrganizationChart"/>
    <dgm:cxn modelId="{86817D4F-3C6A-48F5-ACFF-2F2943C21A45}" type="presParOf" srcId="{A29CD427-1123-4D7D-9EB1-2B8F6A90F22B}" destId="{6E2B0183-F68F-456E-9E5F-4DF75E4891FE}" srcOrd="3" destOrd="0" presId="urn:microsoft.com/office/officeart/2009/3/layout/HorizontalOrganizationChart"/>
    <dgm:cxn modelId="{9AD55E68-AD94-4CE1-82A0-B4E91AC1053C}" type="presParOf" srcId="{6E2B0183-F68F-456E-9E5F-4DF75E4891FE}" destId="{38F137B3-FD80-4AC2-AD1B-D9F613BE1A3B}" srcOrd="0" destOrd="0" presId="urn:microsoft.com/office/officeart/2009/3/layout/HorizontalOrganizationChart"/>
    <dgm:cxn modelId="{EC3FE879-3720-4DD8-94C0-A99F1A0FDCA4}" type="presParOf" srcId="{38F137B3-FD80-4AC2-AD1B-D9F613BE1A3B}" destId="{D3EE709E-8E0B-4AA4-B565-E0783911DF82}" srcOrd="0" destOrd="0" presId="urn:microsoft.com/office/officeart/2009/3/layout/HorizontalOrganizationChart"/>
    <dgm:cxn modelId="{05B25B39-9016-48FD-853E-0E6FDA586178}" type="presParOf" srcId="{38F137B3-FD80-4AC2-AD1B-D9F613BE1A3B}" destId="{1CCD866F-3391-4BC7-AE8E-0D4F9F283D8F}" srcOrd="1" destOrd="0" presId="urn:microsoft.com/office/officeart/2009/3/layout/HorizontalOrganizationChart"/>
    <dgm:cxn modelId="{D5AD8ACA-2FE2-42BC-8114-5A8F705D6C28}" type="presParOf" srcId="{6E2B0183-F68F-456E-9E5F-4DF75E4891FE}" destId="{61373E48-FF20-4ACB-AC3F-17494E1636A9}" srcOrd="1" destOrd="0" presId="urn:microsoft.com/office/officeart/2009/3/layout/HorizontalOrganizationChart"/>
    <dgm:cxn modelId="{2B4CAF01-F4F0-438A-8140-7811FC41033D}" type="presParOf" srcId="{61373E48-FF20-4ACB-AC3F-17494E1636A9}" destId="{308D92C0-AF99-403E-85F8-3A25B49C4D7F}" srcOrd="0" destOrd="0" presId="urn:microsoft.com/office/officeart/2009/3/layout/HorizontalOrganizationChart"/>
    <dgm:cxn modelId="{997199EE-D69C-4F16-8BCF-0C695D0D185E}" type="presParOf" srcId="{61373E48-FF20-4ACB-AC3F-17494E1636A9}" destId="{D914A3FF-13A3-43B8-B7ED-616677522F87}" srcOrd="1" destOrd="0" presId="urn:microsoft.com/office/officeart/2009/3/layout/HorizontalOrganizationChart"/>
    <dgm:cxn modelId="{185187A4-08FB-416C-9B24-6792596144AC}" type="presParOf" srcId="{D914A3FF-13A3-43B8-B7ED-616677522F87}" destId="{3D05D35B-FA71-4C31-A9E5-A381B0CC6FA5}" srcOrd="0" destOrd="0" presId="urn:microsoft.com/office/officeart/2009/3/layout/HorizontalOrganizationChart"/>
    <dgm:cxn modelId="{AD52A76C-6C18-4545-90D9-B3B5252AA0EB}" type="presParOf" srcId="{3D05D35B-FA71-4C31-A9E5-A381B0CC6FA5}" destId="{005BFBDF-9AFB-4521-B9B3-1DA0C14D4860}" srcOrd="0" destOrd="0" presId="urn:microsoft.com/office/officeart/2009/3/layout/HorizontalOrganizationChart"/>
    <dgm:cxn modelId="{A4BE7395-ED90-422A-BE31-E4C9824EC840}" type="presParOf" srcId="{3D05D35B-FA71-4C31-A9E5-A381B0CC6FA5}" destId="{B387989B-AD09-484A-BF17-549B5AAE8C2B}" srcOrd="1" destOrd="0" presId="urn:microsoft.com/office/officeart/2009/3/layout/HorizontalOrganizationChart"/>
    <dgm:cxn modelId="{4AC53D07-3AFB-491E-810B-39DEE9FFFE0A}" type="presParOf" srcId="{D914A3FF-13A3-43B8-B7ED-616677522F87}" destId="{9F938DD6-64A6-4157-9C4C-EFCAA886A9C7}" srcOrd="1" destOrd="0" presId="urn:microsoft.com/office/officeart/2009/3/layout/HorizontalOrganizationChart"/>
    <dgm:cxn modelId="{94CA1D9C-C72A-49A0-B05B-5F77DB7D9AF4}" type="presParOf" srcId="{D914A3FF-13A3-43B8-B7ED-616677522F87}" destId="{8668DFD3-14A2-49B8-A169-32BA030A9A8D}" srcOrd="2" destOrd="0" presId="urn:microsoft.com/office/officeart/2009/3/layout/HorizontalOrganizationChart"/>
    <dgm:cxn modelId="{4F21EBB8-1672-4B6E-8827-59B9F2F4B330}" type="presParOf" srcId="{61373E48-FF20-4ACB-AC3F-17494E1636A9}" destId="{0D2B9F43-F5C8-4A97-BAAC-D869300F2A4E}" srcOrd="2" destOrd="0" presId="urn:microsoft.com/office/officeart/2009/3/layout/HorizontalOrganizationChart"/>
    <dgm:cxn modelId="{92238F63-304B-4B3D-ABE0-A72A273EDDEF}" type="presParOf" srcId="{61373E48-FF20-4ACB-AC3F-17494E1636A9}" destId="{5F248FB3-EA77-4CDD-8083-27E245CED2F8}" srcOrd="3" destOrd="0" presId="urn:microsoft.com/office/officeart/2009/3/layout/HorizontalOrganizationChart"/>
    <dgm:cxn modelId="{34D6009E-6D3F-4F59-ACE3-258DE9CB1D78}" type="presParOf" srcId="{5F248FB3-EA77-4CDD-8083-27E245CED2F8}" destId="{B9F7A2DB-2FB0-4F9E-9798-02C236BA2663}" srcOrd="0" destOrd="0" presId="urn:microsoft.com/office/officeart/2009/3/layout/HorizontalOrganizationChart"/>
    <dgm:cxn modelId="{6ED548E0-FB26-4E1E-8B92-168D02C615A5}" type="presParOf" srcId="{B9F7A2DB-2FB0-4F9E-9798-02C236BA2663}" destId="{762DB83E-9046-4199-BBEC-11B563BA7EFF}" srcOrd="0" destOrd="0" presId="urn:microsoft.com/office/officeart/2009/3/layout/HorizontalOrganizationChart"/>
    <dgm:cxn modelId="{DC8769C4-F215-4BD1-9F28-6F4E86B42376}" type="presParOf" srcId="{B9F7A2DB-2FB0-4F9E-9798-02C236BA2663}" destId="{BFFA2D61-3ACB-4B4B-A1F6-168D504FA041}" srcOrd="1" destOrd="0" presId="urn:microsoft.com/office/officeart/2009/3/layout/HorizontalOrganizationChart"/>
    <dgm:cxn modelId="{11F1AA5E-AE7B-454F-808D-C55D069DFAA7}" type="presParOf" srcId="{5F248FB3-EA77-4CDD-8083-27E245CED2F8}" destId="{E2D38E03-D4C0-46E6-88A7-D1F6B5E9AC52}" srcOrd="1" destOrd="0" presId="urn:microsoft.com/office/officeart/2009/3/layout/HorizontalOrganizationChart"/>
    <dgm:cxn modelId="{207E0D47-21E0-428B-9B92-B4302FD14F00}" type="presParOf" srcId="{5F248FB3-EA77-4CDD-8083-27E245CED2F8}" destId="{39E8B947-5305-4CA5-B999-89EB64940DDA}" srcOrd="2" destOrd="0" presId="urn:microsoft.com/office/officeart/2009/3/layout/HorizontalOrganizationChart"/>
    <dgm:cxn modelId="{91DD7314-C02F-4B02-8D27-1DC55CA6C406}" type="presParOf" srcId="{61373E48-FF20-4ACB-AC3F-17494E1636A9}" destId="{AF44BBF8-70CA-4DA4-93BE-6C30951B5DF5}" srcOrd="4" destOrd="0" presId="urn:microsoft.com/office/officeart/2009/3/layout/HorizontalOrganizationChart"/>
    <dgm:cxn modelId="{C8417BB2-3FCD-47D7-B99F-10B2478034A6}" type="presParOf" srcId="{61373E48-FF20-4ACB-AC3F-17494E1636A9}" destId="{B32F66B8-C2F1-4E0D-A1B6-76ACA23C7AF4}" srcOrd="5" destOrd="0" presId="urn:microsoft.com/office/officeart/2009/3/layout/HorizontalOrganizationChart"/>
    <dgm:cxn modelId="{175776D9-8A79-4B86-B30D-A38B07F985EE}" type="presParOf" srcId="{B32F66B8-C2F1-4E0D-A1B6-76ACA23C7AF4}" destId="{CCA369BC-3DD9-4935-B7AB-B75402F45E60}" srcOrd="0" destOrd="0" presId="urn:microsoft.com/office/officeart/2009/3/layout/HorizontalOrganizationChart"/>
    <dgm:cxn modelId="{25651FC0-83AD-4E4D-A61B-5D79DDE71C3B}" type="presParOf" srcId="{CCA369BC-3DD9-4935-B7AB-B75402F45E60}" destId="{C4F0307B-69C0-4F73-B895-BEFBFA0219FF}" srcOrd="0" destOrd="0" presId="urn:microsoft.com/office/officeart/2009/3/layout/HorizontalOrganizationChart"/>
    <dgm:cxn modelId="{C0404FC8-4D33-4A16-A013-206931ADCA66}" type="presParOf" srcId="{CCA369BC-3DD9-4935-B7AB-B75402F45E60}" destId="{D0BA2F1A-6FE6-4B52-8D8A-15FDE5974756}" srcOrd="1" destOrd="0" presId="urn:microsoft.com/office/officeart/2009/3/layout/HorizontalOrganizationChart"/>
    <dgm:cxn modelId="{01476F9D-75C0-42A5-9819-DEAFBB836011}" type="presParOf" srcId="{B32F66B8-C2F1-4E0D-A1B6-76ACA23C7AF4}" destId="{B05D45D1-176B-4B83-A4C0-160A90CA1AB0}" srcOrd="1" destOrd="0" presId="urn:microsoft.com/office/officeart/2009/3/layout/HorizontalOrganizationChart"/>
    <dgm:cxn modelId="{B4307ED9-70B2-41AF-9663-C290CE2092D2}" type="presParOf" srcId="{B32F66B8-C2F1-4E0D-A1B6-76ACA23C7AF4}" destId="{D1AD19D4-1289-4F1D-BBED-9A0E60CAAC73}" srcOrd="2" destOrd="0" presId="urn:microsoft.com/office/officeart/2009/3/layout/HorizontalOrganizationChart"/>
    <dgm:cxn modelId="{7F72ABBA-C8AD-48BE-8A14-20267886B44E}" type="presParOf" srcId="{6E2B0183-F68F-456E-9E5F-4DF75E4891FE}" destId="{2DE66697-0B7C-4E91-A85B-E2D27D97BB87}" srcOrd="2" destOrd="0" presId="urn:microsoft.com/office/officeart/2009/3/layout/HorizontalOrganizationChart"/>
    <dgm:cxn modelId="{D1A3C643-A740-48C0-B6AC-CD4348171BA3}" type="presParOf" srcId="{A29CD427-1123-4D7D-9EB1-2B8F6A90F22B}" destId="{8C708368-B167-4AD7-921B-763358E2566D}" srcOrd="4" destOrd="0" presId="urn:microsoft.com/office/officeart/2009/3/layout/HorizontalOrganizationChart"/>
    <dgm:cxn modelId="{500D75C4-6551-4171-B9F0-1F676E990740}" type="presParOf" srcId="{A29CD427-1123-4D7D-9EB1-2B8F6A90F22B}" destId="{98E415B8-9E66-4D6A-ABF6-22DB92408E3A}" srcOrd="5" destOrd="0" presId="urn:microsoft.com/office/officeart/2009/3/layout/HorizontalOrganizationChart"/>
    <dgm:cxn modelId="{B9F95D22-CED1-43C6-8E8E-643C8FED4C8E}" type="presParOf" srcId="{98E415B8-9E66-4D6A-ABF6-22DB92408E3A}" destId="{BF4DBC8F-E360-45CA-859A-47BFF1BCF95C}" srcOrd="0" destOrd="0" presId="urn:microsoft.com/office/officeart/2009/3/layout/HorizontalOrganizationChart"/>
    <dgm:cxn modelId="{346DE38E-0D91-4E85-AE5B-B50BBDB34BE7}" type="presParOf" srcId="{BF4DBC8F-E360-45CA-859A-47BFF1BCF95C}" destId="{C05CD688-BD09-4603-8156-D53C3BFB2C8A}" srcOrd="0" destOrd="0" presId="urn:microsoft.com/office/officeart/2009/3/layout/HorizontalOrganizationChart"/>
    <dgm:cxn modelId="{552C3D82-1DD0-47E4-B926-570DBFCB1E1B}" type="presParOf" srcId="{BF4DBC8F-E360-45CA-859A-47BFF1BCF95C}" destId="{74BA2804-04BE-4C50-AEB0-126CE4CC3958}" srcOrd="1" destOrd="0" presId="urn:microsoft.com/office/officeart/2009/3/layout/HorizontalOrganizationChart"/>
    <dgm:cxn modelId="{544A5292-324B-48A2-97E4-3C5BA777AA91}" type="presParOf" srcId="{98E415B8-9E66-4D6A-ABF6-22DB92408E3A}" destId="{5C8D678E-163D-4FA9-BD44-C341DA9B3AC5}" srcOrd="1" destOrd="0" presId="urn:microsoft.com/office/officeart/2009/3/layout/HorizontalOrganizationChart"/>
    <dgm:cxn modelId="{6D91F027-CC74-4369-ADFD-F226BD505C42}" type="presParOf" srcId="{5C8D678E-163D-4FA9-BD44-C341DA9B3AC5}" destId="{1B5AAC72-E457-484D-8B47-090583EED6D4}" srcOrd="0" destOrd="0" presId="urn:microsoft.com/office/officeart/2009/3/layout/HorizontalOrganizationChart"/>
    <dgm:cxn modelId="{5771B52F-F99D-422A-A2CF-693B9442A99D}" type="presParOf" srcId="{5C8D678E-163D-4FA9-BD44-C341DA9B3AC5}" destId="{B21A87BC-235E-4182-9571-7B484058789C}" srcOrd="1" destOrd="0" presId="urn:microsoft.com/office/officeart/2009/3/layout/HorizontalOrganizationChart"/>
    <dgm:cxn modelId="{13A7A0F8-0C77-4920-9C3B-42C715DCFFE3}" type="presParOf" srcId="{B21A87BC-235E-4182-9571-7B484058789C}" destId="{A5599EE8-0F3C-428C-B5C2-CCD567353812}" srcOrd="0" destOrd="0" presId="urn:microsoft.com/office/officeart/2009/3/layout/HorizontalOrganizationChart"/>
    <dgm:cxn modelId="{017C42BE-9218-485B-8743-8706E247A070}" type="presParOf" srcId="{A5599EE8-0F3C-428C-B5C2-CCD567353812}" destId="{D4DDE88D-56B8-47A1-A0CA-5251FFEDFBBC}" srcOrd="0" destOrd="0" presId="urn:microsoft.com/office/officeart/2009/3/layout/HorizontalOrganizationChart"/>
    <dgm:cxn modelId="{424B195D-19D7-45EC-8D71-779BC412BB64}" type="presParOf" srcId="{A5599EE8-0F3C-428C-B5C2-CCD567353812}" destId="{C0E90719-3E5F-49BB-BC3D-029F8B88C649}" srcOrd="1" destOrd="0" presId="urn:microsoft.com/office/officeart/2009/3/layout/HorizontalOrganizationChart"/>
    <dgm:cxn modelId="{6062101C-7C9A-4186-99D6-CDFD1D04B649}" type="presParOf" srcId="{B21A87BC-235E-4182-9571-7B484058789C}" destId="{84DB9166-3F50-44E0-A06A-D5CD7D666449}" srcOrd="1" destOrd="0" presId="urn:microsoft.com/office/officeart/2009/3/layout/HorizontalOrganizationChart"/>
    <dgm:cxn modelId="{F2F6885E-4DDA-4A26-8018-179353693E90}" type="presParOf" srcId="{B21A87BC-235E-4182-9571-7B484058789C}" destId="{23DFC775-901B-4230-8B66-E56DB2162801}" srcOrd="2" destOrd="0" presId="urn:microsoft.com/office/officeart/2009/3/layout/HorizontalOrganizationChart"/>
    <dgm:cxn modelId="{8EC8D17F-6382-4CBE-864C-B44942A78F40}" type="presParOf" srcId="{5C8D678E-163D-4FA9-BD44-C341DA9B3AC5}" destId="{A4A03B57-4AE6-4F01-B6E7-50941817BCC7}" srcOrd="2" destOrd="0" presId="urn:microsoft.com/office/officeart/2009/3/layout/HorizontalOrganizationChart"/>
    <dgm:cxn modelId="{174CA9AD-BD3F-4FDF-A0F1-29ADDB21368D}" type="presParOf" srcId="{5C8D678E-163D-4FA9-BD44-C341DA9B3AC5}" destId="{1623EE26-32F1-483C-A116-E088A6EE17AC}" srcOrd="3" destOrd="0" presId="urn:microsoft.com/office/officeart/2009/3/layout/HorizontalOrganizationChart"/>
    <dgm:cxn modelId="{6DA17515-FE69-43BD-8F31-E90887ED4217}" type="presParOf" srcId="{1623EE26-32F1-483C-A116-E088A6EE17AC}" destId="{D0CBE63C-960F-4D41-A9D0-83FEEBFFF1A8}" srcOrd="0" destOrd="0" presId="urn:microsoft.com/office/officeart/2009/3/layout/HorizontalOrganizationChart"/>
    <dgm:cxn modelId="{DBBF591E-C0AC-47A7-9D65-20E306AD3D70}" type="presParOf" srcId="{D0CBE63C-960F-4D41-A9D0-83FEEBFFF1A8}" destId="{76AFC33A-D8DB-4A0E-A984-250B6D446E36}" srcOrd="0" destOrd="0" presId="urn:microsoft.com/office/officeart/2009/3/layout/HorizontalOrganizationChart"/>
    <dgm:cxn modelId="{0067AD84-805E-4AF7-9F98-01C3B3908D79}" type="presParOf" srcId="{D0CBE63C-960F-4D41-A9D0-83FEEBFFF1A8}" destId="{376F0FEF-FAB6-4610-8D0C-798513E7687E}" srcOrd="1" destOrd="0" presId="urn:microsoft.com/office/officeart/2009/3/layout/HorizontalOrganizationChart"/>
    <dgm:cxn modelId="{FB3E496D-738F-4488-A705-617699199C27}" type="presParOf" srcId="{1623EE26-32F1-483C-A116-E088A6EE17AC}" destId="{905CAD75-EBDA-4194-98A8-E4F50FC339DB}" srcOrd="1" destOrd="0" presId="urn:microsoft.com/office/officeart/2009/3/layout/HorizontalOrganizationChart"/>
    <dgm:cxn modelId="{CAAA4E9C-638A-4375-8131-CB8283EC6F73}" type="presParOf" srcId="{1623EE26-32F1-483C-A116-E088A6EE17AC}" destId="{C9E12231-EECC-4F8C-9F1D-8084F4118BE2}" srcOrd="2" destOrd="0" presId="urn:microsoft.com/office/officeart/2009/3/layout/HorizontalOrganizationChart"/>
    <dgm:cxn modelId="{ADC7D6AE-95C3-428B-ACBF-FC29BF926454}" type="presParOf" srcId="{5C8D678E-163D-4FA9-BD44-C341DA9B3AC5}" destId="{6091DD69-7EDC-4CDD-9A6A-2F6C73E30427}" srcOrd="4" destOrd="0" presId="urn:microsoft.com/office/officeart/2009/3/layout/HorizontalOrganizationChart"/>
    <dgm:cxn modelId="{E43D7E03-4B1D-4383-A954-6F09ED717583}" type="presParOf" srcId="{5C8D678E-163D-4FA9-BD44-C341DA9B3AC5}" destId="{DE332338-7919-4076-BB9B-7813852AD01D}" srcOrd="5" destOrd="0" presId="urn:microsoft.com/office/officeart/2009/3/layout/HorizontalOrganizationChart"/>
    <dgm:cxn modelId="{FD7B8244-054B-4C69-B013-9961DA299DF9}" type="presParOf" srcId="{DE332338-7919-4076-BB9B-7813852AD01D}" destId="{1C9CDABD-E1CA-43D5-A151-20144F4B1824}" srcOrd="0" destOrd="0" presId="urn:microsoft.com/office/officeart/2009/3/layout/HorizontalOrganizationChart"/>
    <dgm:cxn modelId="{77AF8CE7-AB43-40BF-8BD0-3BE6AF6C347D}" type="presParOf" srcId="{1C9CDABD-E1CA-43D5-A151-20144F4B1824}" destId="{891C346C-E887-49FD-BD9B-5CA2E614BD03}" srcOrd="0" destOrd="0" presId="urn:microsoft.com/office/officeart/2009/3/layout/HorizontalOrganizationChart"/>
    <dgm:cxn modelId="{FDB2A2AB-8D69-463B-A4C3-8161C1CDBB2C}" type="presParOf" srcId="{1C9CDABD-E1CA-43D5-A151-20144F4B1824}" destId="{4D61989C-4230-44D8-9E99-FC8616465BE1}" srcOrd="1" destOrd="0" presId="urn:microsoft.com/office/officeart/2009/3/layout/HorizontalOrganizationChart"/>
    <dgm:cxn modelId="{76C0F70E-F1C3-46A0-8086-5D0E2842BDEC}" type="presParOf" srcId="{DE332338-7919-4076-BB9B-7813852AD01D}" destId="{8B74D419-894B-4714-954D-C9DD1CBD2746}" srcOrd="1" destOrd="0" presId="urn:microsoft.com/office/officeart/2009/3/layout/HorizontalOrganizationChart"/>
    <dgm:cxn modelId="{5CD7F101-2CFB-4CFC-9754-4C8E162CD84B}" type="presParOf" srcId="{DE332338-7919-4076-BB9B-7813852AD01D}" destId="{2ECB1FED-5D3F-434D-A0AC-EA8B02C80685}" srcOrd="2" destOrd="0" presId="urn:microsoft.com/office/officeart/2009/3/layout/HorizontalOrganizationChart"/>
    <dgm:cxn modelId="{AEDED213-1C84-493C-AB4B-E86218086D34}" type="presParOf" srcId="{5C8D678E-163D-4FA9-BD44-C341DA9B3AC5}" destId="{061B7EDD-D9C8-447F-A551-E447FA39ED87}" srcOrd="6" destOrd="0" presId="urn:microsoft.com/office/officeart/2009/3/layout/HorizontalOrganizationChart"/>
    <dgm:cxn modelId="{958E0A29-545F-4CA9-BD9E-AA2626A6DD4F}" type="presParOf" srcId="{5C8D678E-163D-4FA9-BD44-C341DA9B3AC5}" destId="{7A2B5A59-F503-4719-BE90-445DD8677F2B}" srcOrd="7" destOrd="0" presId="urn:microsoft.com/office/officeart/2009/3/layout/HorizontalOrganizationChart"/>
    <dgm:cxn modelId="{2C5644C3-60AB-4D4B-ABD3-D64FE09DEA76}" type="presParOf" srcId="{7A2B5A59-F503-4719-BE90-445DD8677F2B}" destId="{CEAD26D6-AA6E-4124-8DB5-99D7FDD66BE3}" srcOrd="0" destOrd="0" presId="urn:microsoft.com/office/officeart/2009/3/layout/HorizontalOrganizationChart"/>
    <dgm:cxn modelId="{5E5D2565-F6CA-403B-803F-02938FE9DDA3}" type="presParOf" srcId="{CEAD26D6-AA6E-4124-8DB5-99D7FDD66BE3}" destId="{EEC040A0-69E3-4C67-8E03-6206EB53A0A0}" srcOrd="0" destOrd="0" presId="urn:microsoft.com/office/officeart/2009/3/layout/HorizontalOrganizationChart"/>
    <dgm:cxn modelId="{4D06B067-03E4-4777-AC0A-F15ED14D2E62}" type="presParOf" srcId="{CEAD26D6-AA6E-4124-8DB5-99D7FDD66BE3}" destId="{5AA09899-98CA-413C-B8ED-6A196A3A5D6C}" srcOrd="1" destOrd="0" presId="urn:microsoft.com/office/officeart/2009/3/layout/HorizontalOrganizationChart"/>
    <dgm:cxn modelId="{4484B301-CCC7-4440-88DB-B781700174B8}" type="presParOf" srcId="{7A2B5A59-F503-4719-BE90-445DD8677F2B}" destId="{CD21705E-39C0-4535-97D6-0DD83BE14D64}" srcOrd="1" destOrd="0" presId="urn:microsoft.com/office/officeart/2009/3/layout/HorizontalOrganizationChart"/>
    <dgm:cxn modelId="{40A5F95D-7DA7-4865-BF8B-756AB49BF98A}" type="presParOf" srcId="{7A2B5A59-F503-4719-BE90-445DD8677F2B}" destId="{BF8BE3E9-A1C2-487C-A3A7-3D2F8317E7A6}" srcOrd="2" destOrd="0" presId="urn:microsoft.com/office/officeart/2009/3/layout/HorizontalOrganizationChart"/>
    <dgm:cxn modelId="{C7749A6B-3213-4B1A-BAD4-60719A9CE350}" type="presParOf" srcId="{98E415B8-9E66-4D6A-ABF6-22DB92408E3A}" destId="{8E34F641-D09C-4CDD-9B27-F0C4CE28F8EA}" srcOrd="2" destOrd="0" presId="urn:microsoft.com/office/officeart/2009/3/layout/HorizontalOrganizationChart"/>
    <dgm:cxn modelId="{F52BCFFD-447E-4AD0-9A4A-1A2F80B06AAF}" type="presParOf" srcId="{65DB705D-F6AC-4567-ADF5-17093C7FEB2A}" destId="{7A802FA6-4C50-413E-BED7-4F0AB87A880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99D11A9-E190-4D64-9C17-D628E807A094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E46D95C-F338-4C62-B911-B5920DBD5DE4}">
      <dgm:prSet phldrT="[Tekst]"/>
      <dgm:spPr/>
      <dgm:t>
        <a:bodyPr/>
        <a:lstStyle/>
        <a:p>
          <a:r>
            <a:rPr lang="pl-PL" dirty="0"/>
            <a:t>jawność</a:t>
          </a:r>
        </a:p>
      </dgm:t>
    </dgm:pt>
    <dgm:pt modelId="{2F5E738B-3AB1-4AE8-98C0-8E66DF778EBF}" type="parTrans" cxnId="{6A8D7264-8CC9-431F-81F4-F24670C24EC5}">
      <dgm:prSet/>
      <dgm:spPr/>
      <dgm:t>
        <a:bodyPr/>
        <a:lstStyle/>
        <a:p>
          <a:endParaRPr lang="pl-PL"/>
        </a:p>
      </dgm:t>
    </dgm:pt>
    <dgm:pt modelId="{0DE6502C-1A83-4168-AC21-73F4A884B929}" type="sibTrans" cxnId="{6A8D7264-8CC9-431F-81F4-F24670C24EC5}">
      <dgm:prSet/>
      <dgm:spPr/>
      <dgm:t>
        <a:bodyPr/>
        <a:lstStyle/>
        <a:p>
          <a:endParaRPr lang="pl-PL"/>
        </a:p>
      </dgm:t>
    </dgm:pt>
    <dgm:pt modelId="{46EA2B12-C1F0-47FB-936C-30FD3810DA7A}">
      <dgm:prSet phldrT="[Tekst]"/>
      <dgm:spPr/>
      <dgm:t>
        <a:bodyPr/>
        <a:lstStyle/>
        <a:p>
          <a:r>
            <a:rPr lang="pl-PL" dirty="0"/>
            <a:t>tajność</a:t>
          </a:r>
        </a:p>
      </dgm:t>
    </dgm:pt>
    <dgm:pt modelId="{B4486ABE-4064-41A5-B12C-C37D717587B0}" type="parTrans" cxnId="{1220756B-A3D6-43EB-B3CE-1A1A1649C663}">
      <dgm:prSet/>
      <dgm:spPr/>
      <dgm:t>
        <a:bodyPr/>
        <a:lstStyle/>
        <a:p>
          <a:endParaRPr lang="pl-PL"/>
        </a:p>
      </dgm:t>
    </dgm:pt>
    <dgm:pt modelId="{4B27465A-3F51-4ACF-89CA-12873E634A56}" type="sibTrans" cxnId="{1220756B-A3D6-43EB-B3CE-1A1A1649C663}">
      <dgm:prSet/>
      <dgm:spPr/>
      <dgm:t>
        <a:bodyPr/>
        <a:lstStyle/>
        <a:p>
          <a:endParaRPr lang="pl-PL"/>
        </a:p>
      </dgm:t>
    </dgm:pt>
    <dgm:pt modelId="{8C91CF49-8476-49EE-BBC7-EE302049C0FA}" type="pres">
      <dgm:prSet presAssocID="{699D11A9-E190-4D64-9C17-D628E807A094}" presName="compositeShape" presStyleCnt="0">
        <dgm:presLayoutVars>
          <dgm:chMax val="2"/>
          <dgm:dir/>
          <dgm:resizeHandles val="exact"/>
        </dgm:presLayoutVars>
      </dgm:prSet>
      <dgm:spPr/>
    </dgm:pt>
    <dgm:pt modelId="{83926183-F111-4E7F-A1FC-1AC9471F87CA}" type="pres">
      <dgm:prSet presAssocID="{699D11A9-E190-4D64-9C17-D628E807A094}" presName="divider" presStyleLbl="fgShp" presStyleIdx="0" presStyleCnt="1"/>
      <dgm:spPr/>
    </dgm:pt>
    <dgm:pt modelId="{B38E5542-783C-4D94-B1E4-F46BF1BF4F8F}" type="pres">
      <dgm:prSet presAssocID="{6E46D95C-F338-4C62-B911-B5920DBD5DE4}" presName="downArrow" presStyleLbl="node1" presStyleIdx="0" presStyleCnt="2"/>
      <dgm:spPr/>
    </dgm:pt>
    <dgm:pt modelId="{EC35C5E7-0E28-4D82-A674-95A9983C90CE}" type="pres">
      <dgm:prSet presAssocID="{6E46D95C-F338-4C62-B911-B5920DBD5DE4}" presName="downArrowText" presStyleLbl="revTx" presStyleIdx="0" presStyleCnt="2">
        <dgm:presLayoutVars>
          <dgm:bulletEnabled val="1"/>
        </dgm:presLayoutVars>
      </dgm:prSet>
      <dgm:spPr/>
    </dgm:pt>
    <dgm:pt modelId="{47070D17-9628-4088-A25A-4F4AB43ED55D}" type="pres">
      <dgm:prSet presAssocID="{46EA2B12-C1F0-47FB-936C-30FD3810DA7A}" presName="upArrow" presStyleLbl="node1" presStyleIdx="1" presStyleCnt="2"/>
      <dgm:spPr/>
    </dgm:pt>
    <dgm:pt modelId="{9B5C8429-BCCB-4994-B43C-409F9A725B6E}" type="pres">
      <dgm:prSet presAssocID="{46EA2B12-C1F0-47FB-936C-30FD3810DA7A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6A8D7264-8CC9-431F-81F4-F24670C24EC5}" srcId="{699D11A9-E190-4D64-9C17-D628E807A094}" destId="{6E46D95C-F338-4C62-B911-B5920DBD5DE4}" srcOrd="0" destOrd="0" parTransId="{2F5E738B-3AB1-4AE8-98C0-8E66DF778EBF}" sibTransId="{0DE6502C-1A83-4168-AC21-73F4A884B929}"/>
    <dgm:cxn modelId="{1220756B-A3D6-43EB-B3CE-1A1A1649C663}" srcId="{699D11A9-E190-4D64-9C17-D628E807A094}" destId="{46EA2B12-C1F0-47FB-936C-30FD3810DA7A}" srcOrd="1" destOrd="0" parTransId="{B4486ABE-4064-41A5-B12C-C37D717587B0}" sibTransId="{4B27465A-3F51-4ACF-89CA-12873E634A56}"/>
    <dgm:cxn modelId="{9C52805A-024D-4B3C-B530-6C751148E163}" type="presOf" srcId="{6E46D95C-F338-4C62-B911-B5920DBD5DE4}" destId="{EC35C5E7-0E28-4D82-A674-95A9983C90CE}" srcOrd="0" destOrd="0" presId="urn:microsoft.com/office/officeart/2005/8/layout/arrow3"/>
    <dgm:cxn modelId="{AEE21BBA-1939-420E-9E8A-58D44D85B310}" type="presOf" srcId="{46EA2B12-C1F0-47FB-936C-30FD3810DA7A}" destId="{9B5C8429-BCCB-4994-B43C-409F9A725B6E}" srcOrd="0" destOrd="0" presId="urn:microsoft.com/office/officeart/2005/8/layout/arrow3"/>
    <dgm:cxn modelId="{D478FCCB-F1EE-43EB-878E-529B848D5210}" type="presOf" srcId="{699D11A9-E190-4D64-9C17-D628E807A094}" destId="{8C91CF49-8476-49EE-BBC7-EE302049C0FA}" srcOrd="0" destOrd="0" presId="urn:microsoft.com/office/officeart/2005/8/layout/arrow3"/>
    <dgm:cxn modelId="{692F0911-2FC3-46CC-A121-56F2AC7080D1}" type="presParOf" srcId="{8C91CF49-8476-49EE-BBC7-EE302049C0FA}" destId="{83926183-F111-4E7F-A1FC-1AC9471F87CA}" srcOrd="0" destOrd="0" presId="urn:microsoft.com/office/officeart/2005/8/layout/arrow3"/>
    <dgm:cxn modelId="{B52CFD2B-004E-48E4-AFEC-6F7FA9DE5547}" type="presParOf" srcId="{8C91CF49-8476-49EE-BBC7-EE302049C0FA}" destId="{B38E5542-783C-4D94-B1E4-F46BF1BF4F8F}" srcOrd="1" destOrd="0" presId="urn:microsoft.com/office/officeart/2005/8/layout/arrow3"/>
    <dgm:cxn modelId="{B407F082-D24A-4891-B022-5AED11BCF525}" type="presParOf" srcId="{8C91CF49-8476-49EE-BBC7-EE302049C0FA}" destId="{EC35C5E7-0E28-4D82-A674-95A9983C90CE}" srcOrd="2" destOrd="0" presId="urn:microsoft.com/office/officeart/2005/8/layout/arrow3"/>
    <dgm:cxn modelId="{BC5841D7-5177-42FB-B171-D07AAD69DA94}" type="presParOf" srcId="{8C91CF49-8476-49EE-BBC7-EE302049C0FA}" destId="{47070D17-9628-4088-A25A-4F4AB43ED55D}" srcOrd="3" destOrd="0" presId="urn:microsoft.com/office/officeart/2005/8/layout/arrow3"/>
    <dgm:cxn modelId="{373DE31C-A361-4673-A8C3-7F949027CAC6}" type="presParOf" srcId="{8C91CF49-8476-49EE-BBC7-EE302049C0FA}" destId="{9B5C8429-BCCB-4994-B43C-409F9A725B6E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86583-A8F4-4CEA-BDF3-6DBAE07F788B}">
      <dsp:nvSpPr>
        <dsp:cNvPr id="0" name=""/>
        <dsp:cNvSpPr/>
      </dsp:nvSpPr>
      <dsp:spPr>
        <a:xfrm>
          <a:off x="0" y="54924"/>
          <a:ext cx="6096000" cy="71954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/>
            <a:t>Jawność</a:t>
          </a:r>
        </a:p>
      </dsp:txBody>
      <dsp:txXfrm>
        <a:off x="35125" y="90049"/>
        <a:ext cx="6025750" cy="649299"/>
      </dsp:txXfrm>
    </dsp:sp>
    <dsp:sp modelId="{06EFA39F-9842-4314-AFB2-5D43009123AB}">
      <dsp:nvSpPr>
        <dsp:cNvPr id="0" name=""/>
        <dsp:cNvSpPr/>
      </dsp:nvSpPr>
      <dsp:spPr>
        <a:xfrm>
          <a:off x="0" y="774474"/>
          <a:ext cx="6096000" cy="1459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38100" rIns="213360" bIns="38100" numCol="1" spcCol="1270" anchor="t" anchorCtr="0">
          <a:noAutofit/>
        </a:bodyPr>
        <a:lstStyle/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300" kern="1200" dirty="0"/>
            <a:t>dokonywanie określonych czynności w sposób jawny, powszechnie widoczny, brak tajności, dostępność dla ogółu, szczerość, otwartość</a:t>
          </a:r>
        </a:p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300" kern="1200" dirty="0"/>
            <a:t>działanie bez utajniania czegokolwiek</a:t>
          </a:r>
        </a:p>
      </dsp:txBody>
      <dsp:txXfrm>
        <a:off x="0" y="774474"/>
        <a:ext cx="6096000" cy="1459350"/>
      </dsp:txXfrm>
    </dsp:sp>
    <dsp:sp modelId="{E2D0DCAF-E6E5-475D-9DBE-D44A64B68D52}">
      <dsp:nvSpPr>
        <dsp:cNvPr id="0" name=""/>
        <dsp:cNvSpPr/>
      </dsp:nvSpPr>
      <dsp:spPr>
        <a:xfrm>
          <a:off x="0" y="2233825"/>
          <a:ext cx="6096000" cy="71954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/>
            <a:t>Jawne</a:t>
          </a:r>
        </a:p>
      </dsp:txBody>
      <dsp:txXfrm>
        <a:off x="35125" y="2268950"/>
        <a:ext cx="6025750" cy="649299"/>
      </dsp:txXfrm>
    </dsp:sp>
    <dsp:sp modelId="{247A8D94-9589-4781-AA86-91F41EAE673D}">
      <dsp:nvSpPr>
        <dsp:cNvPr id="0" name=""/>
        <dsp:cNvSpPr/>
      </dsp:nvSpPr>
      <dsp:spPr>
        <a:xfrm>
          <a:off x="0" y="2953375"/>
          <a:ext cx="6096000" cy="1055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38100" rIns="213360" bIns="38100" numCol="1" spcCol="1270" anchor="t" anchorCtr="0">
          <a:noAutofit/>
        </a:bodyPr>
        <a:lstStyle/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300" kern="1200" dirty="0"/>
            <a:t>takie działania, które są podejmowane „w sposób widoczny dla każdego, otwarcie, publicznie, nie ukrywając, wyraźnie</a:t>
          </a:r>
        </a:p>
      </dsp:txBody>
      <dsp:txXfrm>
        <a:off x="0" y="2953375"/>
        <a:ext cx="6096000" cy="10557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218005-83BA-41BE-863C-2FE620EFB37A}">
      <dsp:nvSpPr>
        <dsp:cNvPr id="0" name=""/>
        <dsp:cNvSpPr/>
      </dsp:nvSpPr>
      <dsp:spPr>
        <a:xfrm>
          <a:off x="3264291" y="2718633"/>
          <a:ext cx="1939142" cy="1939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Informacja o sprawach publicznych</a:t>
          </a:r>
        </a:p>
      </dsp:txBody>
      <dsp:txXfrm>
        <a:off x="3548272" y="3002614"/>
        <a:ext cx="1371180" cy="1371180"/>
      </dsp:txXfrm>
    </dsp:sp>
    <dsp:sp modelId="{28EA9675-DB10-45D5-A04C-A2F11D526C37}">
      <dsp:nvSpPr>
        <dsp:cNvPr id="0" name=""/>
        <dsp:cNvSpPr/>
      </dsp:nvSpPr>
      <dsp:spPr>
        <a:xfrm rot="16200000">
          <a:off x="4028412" y="2012966"/>
          <a:ext cx="410900" cy="6593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>
        <a:off x="4090047" y="2206463"/>
        <a:ext cx="287630" cy="395584"/>
      </dsp:txXfrm>
    </dsp:sp>
    <dsp:sp modelId="{EE2AEFA5-E7B7-4472-8F3D-2EAC55CC2F52}">
      <dsp:nvSpPr>
        <dsp:cNvPr id="0" name=""/>
        <dsp:cNvSpPr/>
      </dsp:nvSpPr>
      <dsp:spPr>
        <a:xfrm>
          <a:off x="3264291" y="4206"/>
          <a:ext cx="1939142" cy="1939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Informacja o działalności organów władzy  publicznej oraz osób pełniących funkcje publiczne</a:t>
          </a:r>
        </a:p>
      </dsp:txBody>
      <dsp:txXfrm>
        <a:off x="3548272" y="288187"/>
        <a:ext cx="1371180" cy="1371180"/>
      </dsp:txXfrm>
    </dsp:sp>
    <dsp:sp modelId="{D2A83705-B8F4-4443-895F-4E5CDCA6ADD9}">
      <dsp:nvSpPr>
        <dsp:cNvPr id="0" name=""/>
        <dsp:cNvSpPr/>
      </dsp:nvSpPr>
      <dsp:spPr>
        <a:xfrm rot="20520000">
          <a:off x="5308138" y="2942742"/>
          <a:ext cx="410900" cy="6593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>
        <a:off x="5311155" y="3093650"/>
        <a:ext cx="287630" cy="395584"/>
      </dsp:txXfrm>
    </dsp:sp>
    <dsp:sp modelId="{A46AF07C-33D0-4535-9777-A7A398550AD6}">
      <dsp:nvSpPr>
        <dsp:cNvPr id="0" name=""/>
        <dsp:cNvSpPr/>
      </dsp:nvSpPr>
      <dsp:spPr>
        <a:xfrm>
          <a:off x="5845864" y="1879829"/>
          <a:ext cx="1939142" cy="1939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Tylko obywatel</a:t>
          </a:r>
        </a:p>
      </dsp:txBody>
      <dsp:txXfrm>
        <a:off x="6129845" y="2163810"/>
        <a:ext cx="1371180" cy="1371180"/>
      </dsp:txXfrm>
    </dsp:sp>
    <dsp:sp modelId="{2D94A48A-96B6-4EE7-9A0A-DE591BA63638}">
      <dsp:nvSpPr>
        <dsp:cNvPr id="0" name=""/>
        <dsp:cNvSpPr/>
      </dsp:nvSpPr>
      <dsp:spPr>
        <a:xfrm rot="3240000">
          <a:off x="4819326" y="4447150"/>
          <a:ext cx="410900" cy="6593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>
        <a:off x="4844733" y="4529148"/>
        <a:ext cx="287630" cy="395584"/>
      </dsp:txXfrm>
    </dsp:sp>
    <dsp:sp modelId="{7805A6C8-B0D7-4C47-98E5-700FF2D479B9}">
      <dsp:nvSpPr>
        <dsp:cNvPr id="0" name=""/>
        <dsp:cNvSpPr/>
      </dsp:nvSpPr>
      <dsp:spPr>
        <a:xfrm>
          <a:off x="4859791" y="4914650"/>
          <a:ext cx="1939142" cy="1939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dostęp do dokumentów </a:t>
          </a:r>
        </a:p>
      </dsp:txBody>
      <dsp:txXfrm>
        <a:off x="5143772" y="5198631"/>
        <a:ext cx="1371180" cy="1371180"/>
      </dsp:txXfrm>
    </dsp:sp>
    <dsp:sp modelId="{2C520EDD-5685-44AA-9A2C-F9CC4A8AD199}">
      <dsp:nvSpPr>
        <dsp:cNvPr id="0" name=""/>
        <dsp:cNvSpPr/>
      </dsp:nvSpPr>
      <dsp:spPr>
        <a:xfrm rot="7551878">
          <a:off x="3245124" y="4445399"/>
          <a:ext cx="406023" cy="6593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 rot="10800000">
        <a:off x="3341709" y="4527905"/>
        <a:ext cx="284216" cy="395584"/>
      </dsp:txXfrm>
    </dsp:sp>
    <dsp:sp modelId="{522434B7-B363-48DD-A229-ED73B15A2F1F}">
      <dsp:nvSpPr>
        <dsp:cNvPr id="0" name=""/>
        <dsp:cNvSpPr/>
      </dsp:nvSpPr>
      <dsp:spPr>
        <a:xfrm>
          <a:off x="1679375" y="4910956"/>
          <a:ext cx="1939142" cy="1939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wstęp na posiedzenia kolegialnych organów władzy publicznej pochodzących z powszechnych wyborów</a:t>
          </a:r>
        </a:p>
      </dsp:txBody>
      <dsp:txXfrm>
        <a:off x="1963356" y="5194937"/>
        <a:ext cx="1371180" cy="1371180"/>
      </dsp:txXfrm>
    </dsp:sp>
    <dsp:sp modelId="{B1E92233-58EF-44F5-874E-AC3020040495}">
      <dsp:nvSpPr>
        <dsp:cNvPr id="0" name=""/>
        <dsp:cNvSpPr/>
      </dsp:nvSpPr>
      <dsp:spPr>
        <a:xfrm rot="11880000">
          <a:off x="2748685" y="2942742"/>
          <a:ext cx="410900" cy="6593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 rot="10800000">
        <a:off x="2868938" y="3093650"/>
        <a:ext cx="287630" cy="395584"/>
      </dsp:txXfrm>
    </dsp:sp>
    <dsp:sp modelId="{B0AC7A50-3130-455A-883C-A51FF0257E65}">
      <dsp:nvSpPr>
        <dsp:cNvPr id="0" name=""/>
        <dsp:cNvSpPr/>
      </dsp:nvSpPr>
      <dsp:spPr>
        <a:xfrm>
          <a:off x="682718" y="1879829"/>
          <a:ext cx="1939142" cy="1939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uzyskiwanie informacji o działalności organów samorządu gospodarczego i zawodowego, a także innych osób oraz jednostek organizacyjnych w zakresie, w jakim wykonują one zadania władzy publicznej i gospodarują mieniem komunalnym lub majątkiem Skarbu Państwa</a:t>
          </a:r>
        </a:p>
      </dsp:txBody>
      <dsp:txXfrm>
        <a:off x="966699" y="2163810"/>
        <a:ext cx="1371180" cy="13711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895FCA-1A8D-4A5E-9A64-BEC061C84DBD}">
      <dsp:nvSpPr>
        <dsp:cNvPr id="0" name=""/>
        <dsp:cNvSpPr/>
      </dsp:nvSpPr>
      <dsp:spPr>
        <a:xfrm>
          <a:off x="2576028" y="1560028"/>
          <a:ext cx="943942" cy="9439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Jawność </a:t>
          </a:r>
        </a:p>
      </dsp:txBody>
      <dsp:txXfrm>
        <a:off x="2714265" y="1698265"/>
        <a:ext cx="667468" cy="667468"/>
      </dsp:txXfrm>
    </dsp:sp>
    <dsp:sp modelId="{F494A73D-E87F-433B-9550-A1C872C5FA87}">
      <dsp:nvSpPr>
        <dsp:cNvPr id="0" name=""/>
        <dsp:cNvSpPr/>
      </dsp:nvSpPr>
      <dsp:spPr>
        <a:xfrm rot="16200000">
          <a:off x="2947665" y="2396576"/>
          <a:ext cx="200668" cy="2985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/>
        </a:p>
      </dsp:txBody>
      <dsp:txXfrm>
        <a:off x="2977765" y="2486386"/>
        <a:ext cx="140468" cy="179129"/>
      </dsp:txXfrm>
    </dsp:sp>
    <dsp:sp modelId="{41B81C63-8946-4BCF-82B4-1CDB71610235}">
      <dsp:nvSpPr>
        <dsp:cNvPr id="0" name=""/>
        <dsp:cNvSpPr/>
      </dsp:nvSpPr>
      <dsp:spPr>
        <a:xfrm>
          <a:off x="2458036" y="1480"/>
          <a:ext cx="1179927" cy="1179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Transparentność </a:t>
          </a:r>
        </a:p>
      </dsp:txBody>
      <dsp:txXfrm>
        <a:off x="2630832" y="174276"/>
        <a:ext cx="834335" cy="834335"/>
      </dsp:txXfrm>
    </dsp:sp>
    <dsp:sp modelId="{D0318596-2B15-4678-A83D-F6F47474EABD}">
      <dsp:nvSpPr>
        <dsp:cNvPr id="0" name=""/>
        <dsp:cNvSpPr/>
      </dsp:nvSpPr>
      <dsp:spPr>
        <a:xfrm rot="10800000">
          <a:off x="3603267" y="1882725"/>
          <a:ext cx="200668" cy="2985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/>
        </a:p>
      </dsp:txBody>
      <dsp:txXfrm>
        <a:off x="3663467" y="1942435"/>
        <a:ext cx="140468" cy="179129"/>
      </dsp:txXfrm>
    </dsp:sp>
    <dsp:sp modelId="{5D0A2499-B4F9-483F-97A3-423AD4F675F7}">
      <dsp:nvSpPr>
        <dsp:cNvPr id="0" name=""/>
        <dsp:cNvSpPr/>
      </dsp:nvSpPr>
      <dsp:spPr>
        <a:xfrm>
          <a:off x="3898591" y="1442036"/>
          <a:ext cx="1179927" cy="1179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Otwartość </a:t>
          </a:r>
        </a:p>
      </dsp:txBody>
      <dsp:txXfrm>
        <a:off x="4071387" y="1614832"/>
        <a:ext cx="834335" cy="834335"/>
      </dsp:txXfrm>
    </dsp:sp>
    <dsp:sp modelId="{0228A995-2DB4-4D80-873A-4770EA444DC2}">
      <dsp:nvSpPr>
        <dsp:cNvPr id="0" name=""/>
        <dsp:cNvSpPr/>
      </dsp:nvSpPr>
      <dsp:spPr>
        <a:xfrm rot="5400000">
          <a:off x="2947665" y="1352651"/>
          <a:ext cx="200668" cy="2985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/>
        </a:p>
      </dsp:txBody>
      <dsp:txXfrm>
        <a:off x="2977765" y="1382261"/>
        <a:ext cx="140468" cy="179129"/>
      </dsp:txXfrm>
    </dsp:sp>
    <dsp:sp modelId="{63D5CA71-A050-4022-81F2-A2E1E3A2E815}">
      <dsp:nvSpPr>
        <dsp:cNvPr id="0" name=""/>
        <dsp:cNvSpPr/>
      </dsp:nvSpPr>
      <dsp:spPr>
        <a:xfrm>
          <a:off x="2458036" y="2882591"/>
          <a:ext cx="1179927" cy="1179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przejrzystość</a:t>
          </a:r>
        </a:p>
      </dsp:txBody>
      <dsp:txXfrm>
        <a:off x="2630832" y="3055387"/>
        <a:ext cx="834335" cy="834335"/>
      </dsp:txXfrm>
    </dsp:sp>
    <dsp:sp modelId="{BEB29FE2-E022-44A2-B9EF-AFE556E4BAEC}">
      <dsp:nvSpPr>
        <dsp:cNvPr id="0" name=""/>
        <dsp:cNvSpPr/>
      </dsp:nvSpPr>
      <dsp:spPr>
        <a:xfrm>
          <a:off x="2292063" y="1882725"/>
          <a:ext cx="200668" cy="2985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/>
        </a:p>
      </dsp:txBody>
      <dsp:txXfrm rot="10800000">
        <a:off x="2292063" y="1942435"/>
        <a:ext cx="140468" cy="179129"/>
      </dsp:txXfrm>
    </dsp:sp>
    <dsp:sp modelId="{2AE6A5D1-DF43-46F7-98F4-81C5B8FF290B}">
      <dsp:nvSpPr>
        <dsp:cNvPr id="0" name=""/>
        <dsp:cNvSpPr/>
      </dsp:nvSpPr>
      <dsp:spPr>
        <a:xfrm>
          <a:off x="1017480" y="1442036"/>
          <a:ext cx="1179927" cy="1179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bezpośredniość</a:t>
          </a:r>
        </a:p>
      </dsp:txBody>
      <dsp:txXfrm>
        <a:off x="1190276" y="1614832"/>
        <a:ext cx="834335" cy="8343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9D74D-53D9-4D30-9705-30D8729E6359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Jawność</a:t>
          </a:r>
        </a:p>
      </dsp:txBody>
      <dsp:txXfrm>
        <a:off x="2416912" y="2539008"/>
        <a:ext cx="1262175" cy="1262175"/>
      </dsp:txXfrm>
    </dsp:sp>
    <dsp:sp modelId="{2DE98B5E-F599-4830-9B46-DE84F688DC56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EC351E-4B6D-4028-A987-BF0862796495}">
      <dsp:nvSpPr>
        <dsp:cNvPr id="0" name=""/>
        <dsp:cNvSpPr/>
      </dsp:nvSpPr>
      <dsp:spPr>
        <a:xfrm>
          <a:off x="160123" y="1063372"/>
          <a:ext cx="1695735" cy="1356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jawność jest częścią nowego sposobu myślenia, należy do nowej formacji społeczno-polityczno-ekonomicznej, z którą wiąże się udział nowych uczestników w życiu administracyjno- politycznym</a:t>
          </a:r>
        </a:p>
      </dsp:txBody>
      <dsp:txXfrm>
        <a:off x="199856" y="1103105"/>
        <a:ext cx="1616269" cy="1277122"/>
      </dsp:txXfrm>
    </dsp:sp>
    <dsp:sp modelId="{8C3BE8BB-6323-48F9-A1BF-F9203F6531D8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FBFA79-9F03-4730-B285-12194078D730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za naturalne środowisko jawności uznaje się sferę administracji, polityki, tajemnicę i informację za elementy gry politycznej</a:t>
          </a:r>
        </a:p>
      </dsp:txBody>
      <dsp:txXfrm>
        <a:off x="2239865" y="41144"/>
        <a:ext cx="1616269" cy="1277122"/>
      </dsp:txXfrm>
    </dsp:sp>
    <dsp:sp modelId="{0EB9157D-FDB0-44A5-A6C0-921A47DD41E9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D745C0-1056-42D7-BF93-64C7CB64B0EF}">
      <dsp:nvSpPr>
        <dsp:cNvPr id="0" name=""/>
        <dsp:cNvSpPr/>
      </dsp:nvSpPr>
      <dsp:spPr>
        <a:xfrm>
          <a:off x="4240140" y="1063372"/>
          <a:ext cx="1695735" cy="1356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narzędzie kontroli polityków i bieżącego nadzoru nad stanem publicznych (czyli każdego z obywateli) interesów kontroli polityków i bieżącego nadzoru nad stanem publicznych (czyli każdego z obywateli) interesów</a:t>
          </a:r>
        </a:p>
      </dsp:txBody>
      <dsp:txXfrm>
        <a:off x="4279873" y="1103105"/>
        <a:ext cx="1616269" cy="1277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5599C-479A-408A-B83E-F2138BB35EBC}">
      <dsp:nvSpPr>
        <dsp:cNvPr id="0" name=""/>
        <dsp:cNvSpPr/>
      </dsp:nvSpPr>
      <dsp:spPr>
        <a:xfrm>
          <a:off x="2593393" y="0"/>
          <a:ext cx="1258963" cy="125902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0CE578-3038-4EBC-8029-F5E664BF7FA2}">
      <dsp:nvSpPr>
        <dsp:cNvPr id="0" name=""/>
        <dsp:cNvSpPr/>
      </dsp:nvSpPr>
      <dsp:spPr>
        <a:xfrm>
          <a:off x="2871353" y="455980"/>
          <a:ext cx="702573" cy="351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Rozwój technologii</a:t>
          </a:r>
        </a:p>
      </dsp:txBody>
      <dsp:txXfrm>
        <a:off x="2871353" y="455980"/>
        <a:ext cx="702573" cy="351129"/>
      </dsp:txXfrm>
    </dsp:sp>
    <dsp:sp modelId="{9A798616-7FDA-462D-87E4-0370C6FCBB6E}">
      <dsp:nvSpPr>
        <dsp:cNvPr id="0" name=""/>
        <dsp:cNvSpPr/>
      </dsp:nvSpPr>
      <dsp:spPr>
        <a:xfrm>
          <a:off x="2243642" y="723391"/>
          <a:ext cx="1258963" cy="125902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ED9C4-C2B3-4CC7-84D8-EE786B082E6D}">
      <dsp:nvSpPr>
        <dsp:cNvPr id="0" name=""/>
        <dsp:cNvSpPr/>
      </dsp:nvSpPr>
      <dsp:spPr>
        <a:xfrm>
          <a:off x="2520184" y="1180998"/>
          <a:ext cx="702573" cy="351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Społeczeństwo obywatelskie</a:t>
          </a:r>
        </a:p>
      </dsp:txBody>
      <dsp:txXfrm>
        <a:off x="2520184" y="1180998"/>
        <a:ext cx="702573" cy="351129"/>
      </dsp:txXfrm>
    </dsp:sp>
    <dsp:sp modelId="{8D49446B-CFFE-4EBE-B4AA-2A09F325AFE6}">
      <dsp:nvSpPr>
        <dsp:cNvPr id="0" name=""/>
        <dsp:cNvSpPr/>
      </dsp:nvSpPr>
      <dsp:spPr>
        <a:xfrm>
          <a:off x="2593393" y="1450035"/>
          <a:ext cx="1258963" cy="1259027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8D5151-F727-4A4C-893E-8DBB9CD57118}">
      <dsp:nvSpPr>
        <dsp:cNvPr id="0" name=""/>
        <dsp:cNvSpPr/>
      </dsp:nvSpPr>
      <dsp:spPr>
        <a:xfrm>
          <a:off x="2871353" y="1905609"/>
          <a:ext cx="702573" cy="351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Decentralizacja, partycypacja</a:t>
          </a:r>
        </a:p>
      </dsp:txBody>
      <dsp:txXfrm>
        <a:off x="2871353" y="1905609"/>
        <a:ext cx="702573" cy="351129"/>
      </dsp:txXfrm>
    </dsp:sp>
    <dsp:sp modelId="{84027FC2-84E2-4815-9654-6B215B74517D}">
      <dsp:nvSpPr>
        <dsp:cNvPr id="0" name=""/>
        <dsp:cNvSpPr/>
      </dsp:nvSpPr>
      <dsp:spPr>
        <a:xfrm>
          <a:off x="2243642" y="2174646"/>
          <a:ext cx="1258963" cy="125902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54706D-2EB1-43FE-8D22-8CF17D8E8D8F}">
      <dsp:nvSpPr>
        <dsp:cNvPr id="0" name=""/>
        <dsp:cNvSpPr/>
      </dsp:nvSpPr>
      <dsp:spPr>
        <a:xfrm>
          <a:off x="2520184" y="2630627"/>
          <a:ext cx="702573" cy="351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Społeczeństwo informacyjne</a:t>
          </a:r>
        </a:p>
      </dsp:txBody>
      <dsp:txXfrm>
        <a:off x="2520184" y="2630627"/>
        <a:ext cx="702573" cy="351129"/>
      </dsp:txXfrm>
    </dsp:sp>
    <dsp:sp modelId="{7294E825-1C73-4058-91C7-5D06A40A6029}">
      <dsp:nvSpPr>
        <dsp:cNvPr id="0" name=""/>
        <dsp:cNvSpPr/>
      </dsp:nvSpPr>
      <dsp:spPr>
        <a:xfrm>
          <a:off x="2682898" y="2981756"/>
          <a:ext cx="1081608" cy="108224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847F6-7D56-493B-8654-2F676F4DF7D6}">
      <dsp:nvSpPr>
        <dsp:cNvPr id="0" name=""/>
        <dsp:cNvSpPr/>
      </dsp:nvSpPr>
      <dsp:spPr>
        <a:xfrm>
          <a:off x="2871353" y="3355644"/>
          <a:ext cx="702573" cy="351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Jawność</a:t>
          </a:r>
        </a:p>
      </dsp:txBody>
      <dsp:txXfrm>
        <a:off x="2871353" y="3355644"/>
        <a:ext cx="702573" cy="3511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6926F-BD98-4B38-814A-81A572237AB5}">
      <dsp:nvSpPr>
        <dsp:cNvPr id="0" name=""/>
        <dsp:cNvSpPr/>
      </dsp:nvSpPr>
      <dsp:spPr>
        <a:xfrm>
          <a:off x="7787128" y="4837725"/>
          <a:ext cx="166671" cy="511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127"/>
              </a:lnTo>
              <a:lnTo>
                <a:pt x="166671" y="51112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44683-FC36-4CF4-A6E0-D1EB25FAD361}">
      <dsp:nvSpPr>
        <dsp:cNvPr id="0" name=""/>
        <dsp:cNvSpPr/>
      </dsp:nvSpPr>
      <dsp:spPr>
        <a:xfrm>
          <a:off x="8185866" y="4048812"/>
          <a:ext cx="91440" cy="233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334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C6C183-1ABB-45B2-9538-EC4F2149C7A3}">
      <dsp:nvSpPr>
        <dsp:cNvPr id="0" name=""/>
        <dsp:cNvSpPr/>
      </dsp:nvSpPr>
      <dsp:spPr>
        <a:xfrm>
          <a:off x="8185866" y="3259898"/>
          <a:ext cx="91440" cy="233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334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87DD32-F5B4-4DE6-B27C-B54AFA44367B}">
      <dsp:nvSpPr>
        <dsp:cNvPr id="0" name=""/>
        <dsp:cNvSpPr/>
      </dsp:nvSpPr>
      <dsp:spPr>
        <a:xfrm>
          <a:off x="8185866" y="2470985"/>
          <a:ext cx="91440" cy="233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334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FD6DB-B9D6-4B05-B500-B232336674D0}">
      <dsp:nvSpPr>
        <dsp:cNvPr id="0" name=""/>
        <dsp:cNvSpPr/>
      </dsp:nvSpPr>
      <dsp:spPr>
        <a:xfrm>
          <a:off x="4800924" y="1682071"/>
          <a:ext cx="3430662" cy="233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70"/>
              </a:lnTo>
              <a:lnTo>
                <a:pt x="3430662" y="116670"/>
              </a:lnTo>
              <a:lnTo>
                <a:pt x="3430662" y="23334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076A9-1A03-4D26-ABDC-CF3B9B682FA3}">
      <dsp:nvSpPr>
        <dsp:cNvPr id="0" name=""/>
        <dsp:cNvSpPr/>
      </dsp:nvSpPr>
      <dsp:spPr>
        <a:xfrm>
          <a:off x="4800924" y="1682071"/>
          <a:ext cx="2086176" cy="233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70"/>
              </a:lnTo>
              <a:lnTo>
                <a:pt x="2086176" y="116670"/>
              </a:lnTo>
              <a:lnTo>
                <a:pt x="2086176" y="23334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84677-629D-4F97-9C56-86925EB6D077}">
      <dsp:nvSpPr>
        <dsp:cNvPr id="0" name=""/>
        <dsp:cNvSpPr/>
      </dsp:nvSpPr>
      <dsp:spPr>
        <a:xfrm>
          <a:off x="5542614" y="2470985"/>
          <a:ext cx="672243" cy="233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70"/>
              </a:lnTo>
              <a:lnTo>
                <a:pt x="672243" y="116670"/>
              </a:lnTo>
              <a:lnTo>
                <a:pt x="672243" y="23334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98D9A-1D00-4D81-8457-28DB65AAE267}">
      <dsp:nvSpPr>
        <dsp:cNvPr id="0" name=""/>
        <dsp:cNvSpPr/>
      </dsp:nvSpPr>
      <dsp:spPr>
        <a:xfrm>
          <a:off x="4425912" y="3259898"/>
          <a:ext cx="166671" cy="511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127"/>
              </a:lnTo>
              <a:lnTo>
                <a:pt x="166671" y="51112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27787-392B-42F8-877E-5FB2C453CB5A}">
      <dsp:nvSpPr>
        <dsp:cNvPr id="0" name=""/>
        <dsp:cNvSpPr/>
      </dsp:nvSpPr>
      <dsp:spPr>
        <a:xfrm>
          <a:off x="4870371" y="2470985"/>
          <a:ext cx="672243" cy="233340"/>
        </a:xfrm>
        <a:custGeom>
          <a:avLst/>
          <a:gdLst/>
          <a:ahLst/>
          <a:cxnLst/>
          <a:rect l="0" t="0" r="0" b="0"/>
          <a:pathLst>
            <a:path>
              <a:moveTo>
                <a:pt x="672243" y="0"/>
              </a:moveTo>
              <a:lnTo>
                <a:pt x="672243" y="116670"/>
              </a:lnTo>
              <a:lnTo>
                <a:pt x="0" y="116670"/>
              </a:lnTo>
              <a:lnTo>
                <a:pt x="0" y="23334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C6792-8212-427F-8B0B-8C45DB4ACFBD}">
      <dsp:nvSpPr>
        <dsp:cNvPr id="0" name=""/>
        <dsp:cNvSpPr/>
      </dsp:nvSpPr>
      <dsp:spPr>
        <a:xfrm>
          <a:off x="4800924" y="1682071"/>
          <a:ext cx="741689" cy="233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70"/>
              </a:lnTo>
              <a:lnTo>
                <a:pt x="741689" y="116670"/>
              </a:lnTo>
              <a:lnTo>
                <a:pt x="741689" y="23334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512409-E36F-4DBD-B95F-831E11715458}">
      <dsp:nvSpPr>
        <dsp:cNvPr id="0" name=""/>
        <dsp:cNvSpPr/>
      </dsp:nvSpPr>
      <dsp:spPr>
        <a:xfrm>
          <a:off x="3081426" y="3259898"/>
          <a:ext cx="166671" cy="511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127"/>
              </a:lnTo>
              <a:lnTo>
                <a:pt x="166671" y="51112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28E07-4510-478F-9105-1ECEC2CA2FBE}">
      <dsp:nvSpPr>
        <dsp:cNvPr id="0" name=""/>
        <dsp:cNvSpPr/>
      </dsp:nvSpPr>
      <dsp:spPr>
        <a:xfrm>
          <a:off x="3480164" y="2470985"/>
          <a:ext cx="91440" cy="233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334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A77D43-5D8E-423D-8A60-B39E5338601C}">
      <dsp:nvSpPr>
        <dsp:cNvPr id="0" name=""/>
        <dsp:cNvSpPr/>
      </dsp:nvSpPr>
      <dsp:spPr>
        <a:xfrm>
          <a:off x="3525884" y="1682071"/>
          <a:ext cx="1275039" cy="233340"/>
        </a:xfrm>
        <a:custGeom>
          <a:avLst/>
          <a:gdLst/>
          <a:ahLst/>
          <a:cxnLst/>
          <a:rect l="0" t="0" r="0" b="0"/>
          <a:pathLst>
            <a:path>
              <a:moveTo>
                <a:pt x="1275039" y="0"/>
              </a:moveTo>
              <a:lnTo>
                <a:pt x="1275039" y="116670"/>
              </a:lnTo>
              <a:lnTo>
                <a:pt x="0" y="116670"/>
              </a:lnTo>
              <a:lnTo>
                <a:pt x="0" y="23334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7AEB5-A35C-4A54-A053-6C95B3EBA9C9}">
      <dsp:nvSpPr>
        <dsp:cNvPr id="0" name=""/>
        <dsp:cNvSpPr/>
      </dsp:nvSpPr>
      <dsp:spPr>
        <a:xfrm>
          <a:off x="1736940" y="4048812"/>
          <a:ext cx="166671" cy="511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127"/>
              </a:lnTo>
              <a:lnTo>
                <a:pt x="166671" y="51112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A72EA4-5AE1-4DBA-AAE2-EDA786E6CD02}">
      <dsp:nvSpPr>
        <dsp:cNvPr id="0" name=""/>
        <dsp:cNvSpPr/>
      </dsp:nvSpPr>
      <dsp:spPr>
        <a:xfrm>
          <a:off x="2135678" y="3259898"/>
          <a:ext cx="91440" cy="233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334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2583EB-8451-4C5B-867A-68D39E7E0CA1}">
      <dsp:nvSpPr>
        <dsp:cNvPr id="0" name=""/>
        <dsp:cNvSpPr/>
      </dsp:nvSpPr>
      <dsp:spPr>
        <a:xfrm>
          <a:off x="1404063" y="2470985"/>
          <a:ext cx="777335" cy="233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70"/>
              </a:lnTo>
              <a:lnTo>
                <a:pt x="777335" y="116670"/>
              </a:lnTo>
              <a:lnTo>
                <a:pt x="777335" y="23334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C4ADA-6489-4035-9BBF-227913A8722F}">
      <dsp:nvSpPr>
        <dsp:cNvPr id="0" name=""/>
        <dsp:cNvSpPr/>
      </dsp:nvSpPr>
      <dsp:spPr>
        <a:xfrm>
          <a:off x="114667" y="3259898"/>
          <a:ext cx="166671" cy="1300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0040"/>
              </a:lnTo>
              <a:lnTo>
                <a:pt x="166671" y="130004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1B0B6-539A-4E3A-AAD0-5DC5E71D5B87}">
      <dsp:nvSpPr>
        <dsp:cNvPr id="0" name=""/>
        <dsp:cNvSpPr/>
      </dsp:nvSpPr>
      <dsp:spPr>
        <a:xfrm>
          <a:off x="114667" y="3259898"/>
          <a:ext cx="166671" cy="511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127"/>
              </a:lnTo>
              <a:lnTo>
                <a:pt x="166671" y="51112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31DDB-5C63-42C4-ADB5-F5323AAB24B2}">
      <dsp:nvSpPr>
        <dsp:cNvPr id="0" name=""/>
        <dsp:cNvSpPr/>
      </dsp:nvSpPr>
      <dsp:spPr>
        <a:xfrm>
          <a:off x="559125" y="2470985"/>
          <a:ext cx="844937" cy="233340"/>
        </a:xfrm>
        <a:custGeom>
          <a:avLst/>
          <a:gdLst/>
          <a:ahLst/>
          <a:cxnLst/>
          <a:rect l="0" t="0" r="0" b="0"/>
          <a:pathLst>
            <a:path>
              <a:moveTo>
                <a:pt x="844937" y="0"/>
              </a:moveTo>
              <a:lnTo>
                <a:pt x="844937" y="116670"/>
              </a:lnTo>
              <a:lnTo>
                <a:pt x="0" y="116670"/>
              </a:lnTo>
              <a:lnTo>
                <a:pt x="0" y="23334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3D19D-CA60-443B-B7D1-95DE302B4B40}">
      <dsp:nvSpPr>
        <dsp:cNvPr id="0" name=""/>
        <dsp:cNvSpPr/>
      </dsp:nvSpPr>
      <dsp:spPr>
        <a:xfrm>
          <a:off x="1404063" y="1682071"/>
          <a:ext cx="3396861" cy="233340"/>
        </a:xfrm>
        <a:custGeom>
          <a:avLst/>
          <a:gdLst/>
          <a:ahLst/>
          <a:cxnLst/>
          <a:rect l="0" t="0" r="0" b="0"/>
          <a:pathLst>
            <a:path>
              <a:moveTo>
                <a:pt x="3396861" y="0"/>
              </a:moveTo>
              <a:lnTo>
                <a:pt x="3396861" y="116670"/>
              </a:lnTo>
              <a:lnTo>
                <a:pt x="0" y="116670"/>
              </a:lnTo>
              <a:lnTo>
                <a:pt x="0" y="23334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B68A2-0781-4033-A4E4-83D555F2902E}">
      <dsp:nvSpPr>
        <dsp:cNvPr id="0" name=""/>
        <dsp:cNvSpPr/>
      </dsp:nvSpPr>
      <dsp:spPr>
        <a:xfrm>
          <a:off x="4245351" y="1126498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JAWNOŚĆ</a:t>
          </a:r>
        </a:p>
      </dsp:txBody>
      <dsp:txXfrm>
        <a:off x="4245351" y="1126498"/>
        <a:ext cx="1111145" cy="555572"/>
      </dsp:txXfrm>
    </dsp:sp>
    <dsp:sp modelId="{DED8EA85-6E70-4724-B20C-83CE5E755BAC}">
      <dsp:nvSpPr>
        <dsp:cNvPr id="0" name=""/>
        <dsp:cNvSpPr/>
      </dsp:nvSpPr>
      <dsp:spPr>
        <a:xfrm>
          <a:off x="848490" y="1915412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Kultura polityczna</a:t>
          </a:r>
        </a:p>
      </dsp:txBody>
      <dsp:txXfrm>
        <a:off x="848490" y="1915412"/>
        <a:ext cx="1111145" cy="555572"/>
      </dsp:txXfrm>
    </dsp:sp>
    <dsp:sp modelId="{98D1FD79-7FB7-4277-AA89-0F221476F456}">
      <dsp:nvSpPr>
        <dsp:cNvPr id="0" name=""/>
        <dsp:cNvSpPr/>
      </dsp:nvSpPr>
      <dsp:spPr>
        <a:xfrm>
          <a:off x="3552" y="2704325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Edukacja polityczna</a:t>
          </a:r>
        </a:p>
      </dsp:txBody>
      <dsp:txXfrm>
        <a:off x="3552" y="2704325"/>
        <a:ext cx="1111145" cy="555572"/>
      </dsp:txXfrm>
    </dsp:sp>
    <dsp:sp modelId="{10C60B54-6D28-4381-9339-A97619952541}">
      <dsp:nvSpPr>
        <dsp:cNvPr id="0" name=""/>
        <dsp:cNvSpPr/>
      </dsp:nvSpPr>
      <dsp:spPr>
        <a:xfrm>
          <a:off x="281339" y="3493239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Przejrzystość procesu legislacyjnego</a:t>
          </a:r>
        </a:p>
      </dsp:txBody>
      <dsp:txXfrm>
        <a:off x="281339" y="3493239"/>
        <a:ext cx="1111145" cy="555572"/>
      </dsp:txXfrm>
    </dsp:sp>
    <dsp:sp modelId="{4D1CD082-95C9-48CC-8545-EE1BE26F1F3C}">
      <dsp:nvSpPr>
        <dsp:cNvPr id="0" name=""/>
        <dsp:cNvSpPr/>
      </dsp:nvSpPr>
      <dsp:spPr>
        <a:xfrm>
          <a:off x="281339" y="4282152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Porzucenie utopijnego pragnienia stworzenia społeczeństwa idealnego</a:t>
          </a:r>
        </a:p>
      </dsp:txBody>
      <dsp:txXfrm>
        <a:off x="281339" y="4282152"/>
        <a:ext cx="1111145" cy="555572"/>
      </dsp:txXfrm>
    </dsp:sp>
    <dsp:sp modelId="{98EB15A3-4546-451B-975D-DA49E84A4384}">
      <dsp:nvSpPr>
        <dsp:cNvPr id="0" name=""/>
        <dsp:cNvSpPr/>
      </dsp:nvSpPr>
      <dsp:spPr>
        <a:xfrm>
          <a:off x="1625825" y="2704325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Strażniczka przyzwoitości życia publicznego</a:t>
          </a:r>
        </a:p>
      </dsp:txBody>
      <dsp:txXfrm>
        <a:off x="1625825" y="2704325"/>
        <a:ext cx="1111145" cy="555572"/>
      </dsp:txXfrm>
    </dsp:sp>
    <dsp:sp modelId="{D8E89FB0-7F93-416C-BE15-F8FAC68EDA46}">
      <dsp:nvSpPr>
        <dsp:cNvPr id="0" name=""/>
        <dsp:cNvSpPr/>
      </dsp:nvSpPr>
      <dsp:spPr>
        <a:xfrm>
          <a:off x="1625825" y="3493239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Być lub nie być partii, polityków, urzędów </a:t>
          </a:r>
        </a:p>
      </dsp:txBody>
      <dsp:txXfrm>
        <a:off x="1625825" y="3493239"/>
        <a:ext cx="1111145" cy="555572"/>
      </dsp:txXfrm>
    </dsp:sp>
    <dsp:sp modelId="{F885D882-8ABA-488E-AB00-7F09E4E0874D}">
      <dsp:nvSpPr>
        <dsp:cNvPr id="0" name=""/>
        <dsp:cNvSpPr/>
      </dsp:nvSpPr>
      <dsp:spPr>
        <a:xfrm>
          <a:off x="1903611" y="4282152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Ochrona przed delegitymizacją władzy</a:t>
          </a:r>
        </a:p>
      </dsp:txBody>
      <dsp:txXfrm>
        <a:off x="1903611" y="4282152"/>
        <a:ext cx="1111145" cy="555572"/>
      </dsp:txXfrm>
    </dsp:sp>
    <dsp:sp modelId="{FF26E764-D996-4DA2-AC4C-277FEE2A1C4B}">
      <dsp:nvSpPr>
        <dsp:cNvPr id="0" name=""/>
        <dsp:cNvSpPr/>
      </dsp:nvSpPr>
      <dsp:spPr>
        <a:xfrm>
          <a:off x="2970311" y="1915412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Upodmiotowienie obywatela w relacjach z państwem</a:t>
          </a:r>
        </a:p>
      </dsp:txBody>
      <dsp:txXfrm>
        <a:off x="2970311" y="1915412"/>
        <a:ext cx="1111145" cy="555572"/>
      </dsp:txXfrm>
    </dsp:sp>
    <dsp:sp modelId="{7F8A5B14-94C7-47ED-B8DA-2E16F3A7FF76}">
      <dsp:nvSpPr>
        <dsp:cNvPr id="0" name=""/>
        <dsp:cNvSpPr/>
      </dsp:nvSpPr>
      <dsp:spPr>
        <a:xfrm>
          <a:off x="2970311" y="2704325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Niwelowanie niepokojów społecznych</a:t>
          </a:r>
        </a:p>
      </dsp:txBody>
      <dsp:txXfrm>
        <a:off x="2970311" y="2704325"/>
        <a:ext cx="1111145" cy="555572"/>
      </dsp:txXfrm>
    </dsp:sp>
    <dsp:sp modelId="{08F86767-5223-4A36-BE34-9458DDC42525}">
      <dsp:nvSpPr>
        <dsp:cNvPr id="0" name=""/>
        <dsp:cNvSpPr/>
      </dsp:nvSpPr>
      <dsp:spPr>
        <a:xfrm>
          <a:off x="3248098" y="3493239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Wzrost zaufania obywateli do państwa</a:t>
          </a:r>
        </a:p>
      </dsp:txBody>
      <dsp:txXfrm>
        <a:off x="3248098" y="3493239"/>
        <a:ext cx="1111145" cy="555572"/>
      </dsp:txXfrm>
    </dsp:sp>
    <dsp:sp modelId="{A5D748C5-E530-4F76-8D2D-5EA15939B250}">
      <dsp:nvSpPr>
        <dsp:cNvPr id="0" name=""/>
        <dsp:cNvSpPr/>
      </dsp:nvSpPr>
      <dsp:spPr>
        <a:xfrm>
          <a:off x="4987041" y="1915412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Miara poziomu dojrzałości demokracji</a:t>
          </a:r>
        </a:p>
      </dsp:txBody>
      <dsp:txXfrm>
        <a:off x="4987041" y="1915412"/>
        <a:ext cx="1111145" cy="555572"/>
      </dsp:txXfrm>
    </dsp:sp>
    <dsp:sp modelId="{52168DAF-B078-49E0-919D-2C85FA620862}">
      <dsp:nvSpPr>
        <dsp:cNvPr id="0" name=""/>
        <dsp:cNvSpPr/>
      </dsp:nvSpPr>
      <dsp:spPr>
        <a:xfrm>
          <a:off x="4314798" y="2704325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„kontrolowany sceptycyzm”</a:t>
          </a:r>
        </a:p>
      </dsp:txBody>
      <dsp:txXfrm>
        <a:off x="4314798" y="2704325"/>
        <a:ext cx="1111145" cy="555572"/>
      </dsp:txXfrm>
    </dsp:sp>
    <dsp:sp modelId="{FA94E265-5847-4419-864F-C8E2B0130C5A}">
      <dsp:nvSpPr>
        <dsp:cNvPr id="0" name=""/>
        <dsp:cNvSpPr/>
      </dsp:nvSpPr>
      <dsp:spPr>
        <a:xfrm>
          <a:off x="4592584" y="3493239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Nieposłuszeństwo obywatelskie</a:t>
          </a:r>
        </a:p>
      </dsp:txBody>
      <dsp:txXfrm>
        <a:off x="4592584" y="3493239"/>
        <a:ext cx="1111145" cy="555572"/>
      </dsp:txXfrm>
    </dsp:sp>
    <dsp:sp modelId="{AE121FC1-6FE1-4D63-BC43-867005B6ACA5}">
      <dsp:nvSpPr>
        <dsp:cNvPr id="0" name=""/>
        <dsp:cNvSpPr/>
      </dsp:nvSpPr>
      <dsp:spPr>
        <a:xfrm>
          <a:off x="5659284" y="2704325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/>
            <a:t>Dojrzałe decyzje podejmowane przez obywateli </a:t>
          </a:r>
          <a:endParaRPr lang="pl-PL" sz="900" kern="1200" dirty="0"/>
        </a:p>
      </dsp:txBody>
      <dsp:txXfrm>
        <a:off x="5659284" y="2704325"/>
        <a:ext cx="1111145" cy="555572"/>
      </dsp:txXfrm>
    </dsp:sp>
    <dsp:sp modelId="{627B3C4C-3046-416F-A7BD-A141069B44A5}">
      <dsp:nvSpPr>
        <dsp:cNvPr id="0" name=""/>
        <dsp:cNvSpPr/>
      </dsp:nvSpPr>
      <dsp:spPr>
        <a:xfrm>
          <a:off x="6331527" y="1915412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Zaspokojenie ludzkiej ciekawości</a:t>
          </a:r>
        </a:p>
      </dsp:txBody>
      <dsp:txXfrm>
        <a:off x="6331527" y="1915412"/>
        <a:ext cx="1111145" cy="555572"/>
      </dsp:txXfrm>
    </dsp:sp>
    <dsp:sp modelId="{9B91306A-0FB3-4D2F-9D75-5109FA29E8F1}">
      <dsp:nvSpPr>
        <dsp:cNvPr id="0" name=""/>
        <dsp:cNvSpPr/>
      </dsp:nvSpPr>
      <dsp:spPr>
        <a:xfrm>
          <a:off x="7676014" y="1915412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Zwiększenie efektywności administracji</a:t>
          </a:r>
        </a:p>
      </dsp:txBody>
      <dsp:txXfrm>
        <a:off x="7676014" y="1915412"/>
        <a:ext cx="1111145" cy="555572"/>
      </dsp:txXfrm>
    </dsp:sp>
    <dsp:sp modelId="{9BD121F3-A038-4B1A-8DA8-B2BC6B033D26}">
      <dsp:nvSpPr>
        <dsp:cNvPr id="0" name=""/>
        <dsp:cNvSpPr/>
      </dsp:nvSpPr>
      <dsp:spPr>
        <a:xfrm>
          <a:off x="7676014" y="2704325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Stworzenie zewnętrznego nacisku</a:t>
          </a:r>
        </a:p>
      </dsp:txBody>
      <dsp:txXfrm>
        <a:off x="7676014" y="2704325"/>
        <a:ext cx="1111145" cy="555572"/>
      </dsp:txXfrm>
    </dsp:sp>
    <dsp:sp modelId="{AB9BFD0D-3DC4-4F59-8197-55188F4CC8E1}">
      <dsp:nvSpPr>
        <dsp:cNvPr id="0" name=""/>
        <dsp:cNvSpPr/>
      </dsp:nvSpPr>
      <dsp:spPr>
        <a:xfrm>
          <a:off x="7676014" y="3493239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Ujawnienie zbędnej biurokracji</a:t>
          </a:r>
        </a:p>
      </dsp:txBody>
      <dsp:txXfrm>
        <a:off x="7676014" y="3493239"/>
        <a:ext cx="1111145" cy="555572"/>
      </dsp:txXfrm>
    </dsp:sp>
    <dsp:sp modelId="{FB5185B5-D2CE-4FCD-99A5-10649B1DCB21}">
      <dsp:nvSpPr>
        <dsp:cNvPr id="0" name=""/>
        <dsp:cNvSpPr/>
      </dsp:nvSpPr>
      <dsp:spPr>
        <a:xfrm>
          <a:off x="7676014" y="4282152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Ograniczenie nieprawidłowych i nieetycznych zachowań</a:t>
          </a:r>
        </a:p>
      </dsp:txBody>
      <dsp:txXfrm>
        <a:off x="7676014" y="4282152"/>
        <a:ext cx="1111145" cy="555572"/>
      </dsp:txXfrm>
    </dsp:sp>
    <dsp:sp modelId="{28329A68-C103-46D0-8AEF-02177E23B81B}">
      <dsp:nvSpPr>
        <dsp:cNvPr id="0" name=""/>
        <dsp:cNvSpPr/>
      </dsp:nvSpPr>
      <dsp:spPr>
        <a:xfrm>
          <a:off x="7953800" y="5071066"/>
          <a:ext cx="1111145" cy="555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Zmniejszenie kosztów funkcjonowania</a:t>
          </a:r>
        </a:p>
      </dsp:txBody>
      <dsp:txXfrm>
        <a:off x="7953800" y="5071066"/>
        <a:ext cx="1111145" cy="5555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FB515-C922-4C18-9891-52F2FA0C3DC0}">
      <dsp:nvSpPr>
        <dsp:cNvPr id="0" name=""/>
        <dsp:cNvSpPr/>
      </dsp:nvSpPr>
      <dsp:spPr>
        <a:xfrm>
          <a:off x="1914469" y="2032000"/>
          <a:ext cx="506536" cy="965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965199"/>
              </a:lnTo>
              <a:lnTo>
                <a:pt x="506536" y="96519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140486" y="2487348"/>
        <a:ext cx="54502" cy="54502"/>
      </dsp:txXfrm>
    </dsp:sp>
    <dsp:sp modelId="{62433C7C-2705-434E-B977-269907A4028A}">
      <dsp:nvSpPr>
        <dsp:cNvPr id="0" name=""/>
        <dsp:cNvSpPr/>
      </dsp:nvSpPr>
      <dsp:spPr>
        <a:xfrm>
          <a:off x="1914469" y="1986280"/>
          <a:ext cx="5065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536" y="4572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155074" y="2019336"/>
        <a:ext cx="25326" cy="25326"/>
      </dsp:txXfrm>
    </dsp:sp>
    <dsp:sp modelId="{39265DDE-95F4-4EF9-9520-059FB104FDA6}">
      <dsp:nvSpPr>
        <dsp:cNvPr id="0" name=""/>
        <dsp:cNvSpPr/>
      </dsp:nvSpPr>
      <dsp:spPr>
        <a:xfrm>
          <a:off x="1914469" y="1066799"/>
          <a:ext cx="506536" cy="965200"/>
        </a:xfrm>
        <a:custGeom>
          <a:avLst/>
          <a:gdLst/>
          <a:ahLst/>
          <a:cxnLst/>
          <a:rect l="0" t="0" r="0" b="0"/>
          <a:pathLst>
            <a:path>
              <a:moveTo>
                <a:pt x="0" y="965200"/>
              </a:moveTo>
              <a:lnTo>
                <a:pt x="253268" y="9652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140486" y="1522148"/>
        <a:ext cx="54502" cy="54502"/>
      </dsp:txXfrm>
    </dsp:sp>
    <dsp:sp modelId="{22CF5B65-B377-41F2-9E6F-6768FBF7D475}">
      <dsp:nvSpPr>
        <dsp:cNvPr id="0" name=""/>
        <dsp:cNvSpPr/>
      </dsp:nvSpPr>
      <dsp:spPr>
        <a:xfrm rot="16200000">
          <a:off x="-503610" y="1645920"/>
          <a:ext cx="4064000" cy="7721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 dirty="0"/>
            <a:t>Otwarty rząd</a:t>
          </a:r>
        </a:p>
      </dsp:txBody>
      <dsp:txXfrm>
        <a:off x="-503610" y="1645920"/>
        <a:ext cx="4064000" cy="772160"/>
      </dsp:txXfrm>
    </dsp:sp>
    <dsp:sp modelId="{8756CCAE-A3EC-4976-B5C0-244533BA07D6}">
      <dsp:nvSpPr>
        <dsp:cNvPr id="0" name=""/>
        <dsp:cNvSpPr/>
      </dsp:nvSpPr>
      <dsp:spPr>
        <a:xfrm>
          <a:off x="2421006" y="680719"/>
          <a:ext cx="2532684" cy="7721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jawność działania władzy publicznej, która umożliwi obywatelom poznanie motywacji oraz materiałów wykorzystywanych w procesie stanowienia i stosowania prawa</a:t>
          </a:r>
        </a:p>
      </dsp:txBody>
      <dsp:txXfrm>
        <a:off x="2421006" y="680719"/>
        <a:ext cx="2532684" cy="772160"/>
      </dsp:txXfrm>
    </dsp:sp>
    <dsp:sp modelId="{48C1B06F-F73E-44D0-896A-AFCEE1206255}">
      <dsp:nvSpPr>
        <dsp:cNvPr id="0" name=""/>
        <dsp:cNvSpPr/>
      </dsp:nvSpPr>
      <dsp:spPr>
        <a:xfrm>
          <a:off x="2421006" y="1645920"/>
          <a:ext cx="2532684" cy="7721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otwartość </a:t>
          </a:r>
          <a:r>
            <a:rPr lang="pl-PL" sz="1100" i="1" kern="1200" dirty="0"/>
            <a:t>sensu stricto</a:t>
          </a:r>
          <a:r>
            <a:rPr lang="pl-PL" sz="1100" kern="1200" dirty="0"/>
            <a:t>, która sprowadza się do wysłuchania obywateli przez rząd oraz uwzględniania ich stanowiska w procesach legislacyjnych</a:t>
          </a:r>
        </a:p>
      </dsp:txBody>
      <dsp:txXfrm>
        <a:off x="2421006" y="1645920"/>
        <a:ext cx="2532684" cy="772160"/>
      </dsp:txXfrm>
    </dsp:sp>
    <dsp:sp modelId="{D3F627A5-0958-4514-806F-2F4FF35349DC}">
      <dsp:nvSpPr>
        <dsp:cNvPr id="0" name=""/>
        <dsp:cNvSpPr/>
      </dsp:nvSpPr>
      <dsp:spPr>
        <a:xfrm>
          <a:off x="2421006" y="2611119"/>
          <a:ext cx="2532684" cy="7721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odpowiedzialność władzy publicznej wobec społeczeństwa za działania i zaniechania</a:t>
          </a:r>
        </a:p>
      </dsp:txBody>
      <dsp:txXfrm>
        <a:off x="2421006" y="2611119"/>
        <a:ext cx="2532684" cy="7721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99B72-EC37-4ACE-88EC-06CD322BA5FE}">
      <dsp:nvSpPr>
        <dsp:cNvPr id="0" name=""/>
        <dsp:cNvSpPr/>
      </dsp:nvSpPr>
      <dsp:spPr>
        <a:xfrm>
          <a:off x="1914469" y="2032000"/>
          <a:ext cx="506536" cy="1447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1447800"/>
              </a:lnTo>
              <a:lnTo>
                <a:pt x="506536" y="14478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129391" y="2717553"/>
        <a:ext cx="76692" cy="76692"/>
      </dsp:txXfrm>
    </dsp:sp>
    <dsp:sp modelId="{2A01AD3B-8C32-42FB-BFD9-F18392338603}">
      <dsp:nvSpPr>
        <dsp:cNvPr id="0" name=""/>
        <dsp:cNvSpPr/>
      </dsp:nvSpPr>
      <dsp:spPr>
        <a:xfrm>
          <a:off x="1914469" y="2032000"/>
          <a:ext cx="506536" cy="482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482599"/>
              </a:lnTo>
              <a:lnTo>
                <a:pt x="506536" y="4825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150246" y="2255809"/>
        <a:ext cx="34981" cy="34981"/>
      </dsp:txXfrm>
    </dsp:sp>
    <dsp:sp modelId="{9496BFDC-0B27-4952-ABEC-912E0E377385}">
      <dsp:nvSpPr>
        <dsp:cNvPr id="0" name=""/>
        <dsp:cNvSpPr/>
      </dsp:nvSpPr>
      <dsp:spPr>
        <a:xfrm>
          <a:off x="1914469" y="1549399"/>
          <a:ext cx="506536" cy="482600"/>
        </a:xfrm>
        <a:custGeom>
          <a:avLst/>
          <a:gdLst/>
          <a:ahLst/>
          <a:cxnLst/>
          <a:rect l="0" t="0" r="0" b="0"/>
          <a:pathLst>
            <a:path>
              <a:moveTo>
                <a:pt x="0" y="482600"/>
              </a:moveTo>
              <a:lnTo>
                <a:pt x="253268" y="4826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150246" y="1773209"/>
        <a:ext cx="34981" cy="34981"/>
      </dsp:txXfrm>
    </dsp:sp>
    <dsp:sp modelId="{1A08EE0A-68B5-4EF7-ABB9-883EC8F5934E}">
      <dsp:nvSpPr>
        <dsp:cNvPr id="0" name=""/>
        <dsp:cNvSpPr/>
      </dsp:nvSpPr>
      <dsp:spPr>
        <a:xfrm>
          <a:off x="1914469" y="584199"/>
          <a:ext cx="506536" cy="1447800"/>
        </a:xfrm>
        <a:custGeom>
          <a:avLst/>
          <a:gdLst/>
          <a:ahLst/>
          <a:cxnLst/>
          <a:rect l="0" t="0" r="0" b="0"/>
          <a:pathLst>
            <a:path>
              <a:moveTo>
                <a:pt x="0" y="1447800"/>
              </a:moveTo>
              <a:lnTo>
                <a:pt x="253268" y="14478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129391" y="1269753"/>
        <a:ext cx="76692" cy="76692"/>
      </dsp:txXfrm>
    </dsp:sp>
    <dsp:sp modelId="{B8DAF5CA-901B-4075-A7AE-DAFFBB7041C6}">
      <dsp:nvSpPr>
        <dsp:cNvPr id="0" name=""/>
        <dsp:cNvSpPr/>
      </dsp:nvSpPr>
      <dsp:spPr>
        <a:xfrm rot="16200000">
          <a:off x="-503610" y="1645920"/>
          <a:ext cx="4064000" cy="7721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 dirty="0"/>
            <a:t>Informacja</a:t>
          </a:r>
        </a:p>
      </dsp:txBody>
      <dsp:txXfrm>
        <a:off x="-503610" y="1645920"/>
        <a:ext cx="4064000" cy="772160"/>
      </dsp:txXfrm>
    </dsp:sp>
    <dsp:sp modelId="{5B74ECBC-D011-4805-AB2A-7D4C4F992168}">
      <dsp:nvSpPr>
        <dsp:cNvPr id="0" name=""/>
        <dsp:cNvSpPr/>
      </dsp:nvSpPr>
      <dsp:spPr>
        <a:xfrm>
          <a:off x="2421006" y="198119"/>
          <a:ext cx="2532684" cy="7721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powiadomienie o czymś, zakomunikowanie czegoś, wiadomość, pouczenie</a:t>
          </a:r>
        </a:p>
      </dsp:txBody>
      <dsp:txXfrm>
        <a:off x="2421006" y="198119"/>
        <a:ext cx="2532684" cy="772160"/>
      </dsp:txXfrm>
    </dsp:sp>
    <dsp:sp modelId="{B2F3230F-C054-41A3-BCF6-C737513FE61B}">
      <dsp:nvSpPr>
        <dsp:cNvPr id="0" name=""/>
        <dsp:cNvSpPr/>
      </dsp:nvSpPr>
      <dsp:spPr>
        <a:xfrm>
          <a:off x="2421006" y="1163319"/>
          <a:ext cx="2532684" cy="7721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element wiedzy komunikowany, przekazywany komuś za pomocą języka lub innego kodu, także to, co w danej sytuacji może dostarczać jakiejś wiedzy, wiadomość komunikat, wskazówka</a:t>
          </a:r>
        </a:p>
      </dsp:txBody>
      <dsp:txXfrm>
        <a:off x="2421006" y="1163319"/>
        <a:ext cx="2532684" cy="772160"/>
      </dsp:txXfrm>
    </dsp:sp>
    <dsp:sp modelId="{0CFC4A47-64CF-449C-BA49-F776AF6A2411}">
      <dsp:nvSpPr>
        <dsp:cNvPr id="0" name=""/>
        <dsp:cNvSpPr/>
      </dsp:nvSpPr>
      <dsp:spPr>
        <a:xfrm>
          <a:off x="2421006" y="2128519"/>
          <a:ext cx="2532684" cy="7721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każdy czynnik, dzięki któremu obiekt odbierający go (człowiek, organizm, organizacja, urządzenie automatyczne) może polepszyć swoją znajomość otoczenia i bardziej sprawnie przeprowadzić celowe działanie</a:t>
          </a:r>
        </a:p>
      </dsp:txBody>
      <dsp:txXfrm>
        <a:off x="2421006" y="2128519"/>
        <a:ext cx="2532684" cy="772160"/>
      </dsp:txXfrm>
    </dsp:sp>
    <dsp:sp modelId="{480FCEF8-4C1B-4660-B359-1FEC44F68218}">
      <dsp:nvSpPr>
        <dsp:cNvPr id="0" name=""/>
        <dsp:cNvSpPr/>
      </dsp:nvSpPr>
      <dsp:spPr>
        <a:xfrm>
          <a:off x="2421006" y="3093720"/>
          <a:ext cx="2532684" cy="7721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powiadamianie społeczeństwa lub określonych zbiorowości w sposób zobiektywizowany i konkretny za pomocą środków masowego przekazu o zdarzeniach mających znaczenie polityczne, gospodarcze, naukowe czy kulturalne</a:t>
          </a:r>
        </a:p>
      </dsp:txBody>
      <dsp:txXfrm>
        <a:off x="2421006" y="3093720"/>
        <a:ext cx="2532684" cy="7721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B7EDD-D9C8-447F-A551-E447FA39ED87}">
      <dsp:nvSpPr>
        <dsp:cNvPr id="0" name=""/>
        <dsp:cNvSpPr/>
      </dsp:nvSpPr>
      <dsp:spPr>
        <a:xfrm>
          <a:off x="5759369" y="4960706"/>
          <a:ext cx="474947" cy="1531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7473" y="0"/>
              </a:lnTo>
              <a:lnTo>
                <a:pt x="237473" y="1531706"/>
              </a:lnTo>
              <a:lnTo>
                <a:pt x="474947" y="1531706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1DD69-7EDC-4CDD-9A6A-2F6C73E30427}">
      <dsp:nvSpPr>
        <dsp:cNvPr id="0" name=""/>
        <dsp:cNvSpPr/>
      </dsp:nvSpPr>
      <dsp:spPr>
        <a:xfrm>
          <a:off x="5759369" y="4960706"/>
          <a:ext cx="474947" cy="510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7473" y="0"/>
              </a:lnTo>
              <a:lnTo>
                <a:pt x="237473" y="510568"/>
              </a:lnTo>
              <a:lnTo>
                <a:pt x="474947" y="510568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03B57-4AE6-4F01-B6E7-50941817BCC7}">
      <dsp:nvSpPr>
        <dsp:cNvPr id="0" name=""/>
        <dsp:cNvSpPr/>
      </dsp:nvSpPr>
      <dsp:spPr>
        <a:xfrm>
          <a:off x="5759369" y="4450137"/>
          <a:ext cx="474947" cy="510568"/>
        </a:xfrm>
        <a:custGeom>
          <a:avLst/>
          <a:gdLst/>
          <a:ahLst/>
          <a:cxnLst/>
          <a:rect l="0" t="0" r="0" b="0"/>
          <a:pathLst>
            <a:path>
              <a:moveTo>
                <a:pt x="0" y="510568"/>
              </a:moveTo>
              <a:lnTo>
                <a:pt x="237473" y="510568"/>
              </a:lnTo>
              <a:lnTo>
                <a:pt x="237473" y="0"/>
              </a:lnTo>
              <a:lnTo>
                <a:pt x="474947" y="0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5AAC72-E457-484D-8B47-090583EED6D4}">
      <dsp:nvSpPr>
        <dsp:cNvPr id="0" name=""/>
        <dsp:cNvSpPr/>
      </dsp:nvSpPr>
      <dsp:spPr>
        <a:xfrm>
          <a:off x="5759369" y="3429000"/>
          <a:ext cx="474947" cy="1531706"/>
        </a:xfrm>
        <a:custGeom>
          <a:avLst/>
          <a:gdLst/>
          <a:ahLst/>
          <a:cxnLst/>
          <a:rect l="0" t="0" r="0" b="0"/>
          <a:pathLst>
            <a:path>
              <a:moveTo>
                <a:pt x="0" y="1531706"/>
              </a:moveTo>
              <a:lnTo>
                <a:pt x="237473" y="1531706"/>
              </a:lnTo>
              <a:lnTo>
                <a:pt x="237473" y="0"/>
              </a:lnTo>
              <a:lnTo>
                <a:pt x="474947" y="0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708368-B167-4AD7-921B-763358E2566D}">
      <dsp:nvSpPr>
        <dsp:cNvPr id="0" name=""/>
        <dsp:cNvSpPr/>
      </dsp:nvSpPr>
      <dsp:spPr>
        <a:xfrm>
          <a:off x="2909682" y="2663146"/>
          <a:ext cx="474947" cy="2297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7473" y="0"/>
              </a:lnTo>
              <a:lnTo>
                <a:pt x="237473" y="2297559"/>
              </a:lnTo>
              <a:lnTo>
                <a:pt x="474947" y="2297559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4BBF8-70CA-4DA4-93BE-6C30951B5DF5}">
      <dsp:nvSpPr>
        <dsp:cNvPr id="0" name=""/>
        <dsp:cNvSpPr/>
      </dsp:nvSpPr>
      <dsp:spPr>
        <a:xfrm>
          <a:off x="5759369" y="1386724"/>
          <a:ext cx="474947" cy="1021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7473" y="0"/>
              </a:lnTo>
              <a:lnTo>
                <a:pt x="237473" y="1021137"/>
              </a:lnTo>
              <a:lnTo>
                <a:pt x="474947" y="1021137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B9F43-F5C8-4A97-BAAC-D869300F2A4E}">
      <dsp:nvSpPr>
        <dsp:cNvPr id="0" name=""/>
        <dsp:cNvSpPr/>
      </dsp:nvSpPr>
      <dsp:spPr>
        <a:xfrm>
          <a:off x="5759369" y="1341004"/>
          <a:ext cx="4749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4947" y="45720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D92C0-AF99-403E-85F8-3A25B49C4D7F}">
      <dsp:nvSpPr>
        <dsp:cNvPr id="0" name=""/>
        <dsp:cNvSpPr/>
      </dsp:nvSpPr>
      <dsp:spPr>
        <a:xfrm>
          <a:off x="5759369" y="365586"/>
          <a:ext cx="474947" cy="1021137"/>
        </a:xfrm>
        <a:custGeom>
          <a:avLst/>
          <a:gdLst/>
          <a:ahLst/>
          <a:cxnLst/>
          <a:rect l="0" t="0" r="0" b="0"/>
          <a:pathLst>
            <a:path>
              <a:moveTo>
                <a:pt x="0" y="1021137"/>
              </a:moveTo>
              <a:lnTo>
                <a:pt x="237473" y="1021137"/>
              </a:lnTo>
              <a:lnTo>
                <a:pt x="237473" y="0"/>
              </a:lnTo>
              <a:lnTo>
                <a:pt x="474947" y="0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3194CD-375B-43DD-A513-AB22D3918390}">
      <dsp:nvSpPr>
        <dsp:cNvPr id="0" name=""/>
        <dsp:cNvSpPr/>
      </dsp:nvSpPr>
      <dsp:spPr>
        <a:xfrm>
          <a:off x="2909682" y="1386724"/>
          <a:ext cx="474947" cy="1276422"/>
        </a:xfrm>
        <a:custGeom>
          <a:avLst/>
          <a:gdLst/>
          <a:ahLst/>
          <a:cxnLst/>
          <a:rect l="0" t="0" r="0" b="0"/>
          <a:pathLst>
            <a:path>
              <a:moveTo>
                <a:pt x="0" y="1276422"/>
              </a:moveTo>
              <a:lnTo>
                <a:pt x="237473" y="1276422"/>
              </a:lnTo>
              <a:lnTo>
                <a:pt x="237473" y="0"/>
              </a:lnTo>
              <a:lnTo>
                <a:pt x="474947" y="0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C483F-7422-4303-BC1B-3F42C82A4DFA}">
      <dsp:nvSpPr>
        <dsp:cNvPr id="0" name=""/>
        <dsp:cNvSpPr/>
      </dsp:nvSpPr>
      <dsp:spPr>
        <a:xfrm>
          <a:off x="2909682" y="365586"/>
          <a:ext cx="474947" cy="2297559"/>
        </a:xfrm>
        <a:custGeom>
          <a:avLst/>
          <a:gdLst/>
          <a:ahLst/>
          <a:cxnLst/>
          <a:rect l="0" t="0" r="0" b="0"/>
          <a:pathLst>
            <a:path>
              <a:moveTo>
                <a:pt x="0" y="2297559"/>
              </a:moveTo>
              <a:lnTo>
                <a:pt x="237473" y="2297559"/>
              </a:lnTo>
              <a:lnTo>
                <a:pt x="237473" y="0"/>
              </a:lnTo>
              <a:lnTo>
                <a:pt x="474947" y="0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AADB8-6F62-48CC-8B2E-ABB3E6D4E725}">
      <dsp:nvSpPr>
        <dsp:cNvPr id="0" name=""/>
        <dsp:cNvSpPr/>
      </dsp:nvSpPr>
      <dsp:spPr>
        <a:xfrm>
          <a:off x="534944" y="2300999"/>
          <a:ext cx="2374738" cy="724295"/>
        </a:xfrm>
        <a:prstGeom prst="rect">
          <a:avLst/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Prawo do informacji</a:t>
          </a:r>
        </a:p>
      </dsp:txBody>
      <dsp:txXfrm>
        <a:off x="534944" y="2300999"/>
        <a:ext cx="2374738" cy="724295"/>
      </dsp:txXfrm>
    </dsp:sp>
    <dsp:sp modelId="{3D58AFA7-26CF-49CA-8EA9-F9967B7A50FB}">
      <dsp:nvSpPr>
        <dsp:cNvPr id="0" name=""/>
        <dsp:cNvSpPr/>
      </dsp:nvSpPr>
      <dsp:spPr>
        <a:xfrm>
          <a:off x="3384630" y="3439"/>
          <a:ext cx="2374738" cy="724295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Element obowiązku państwa </a:t>
          </a:r>
        </a:p>
      </dsp:txBody>
      <dsp:txXfrm>
        <a:off x="3384630" y="3439"/>
        <a:ext cx="2374738" cy="724295"/>
      </dsp:txXfrm>
    </dsp:sp>
    <dsp:sp modelId="{D3EE709E-8E0B-4AA4-B565-E0783911DF82}">
      <dsp:nvSpPr>
        <dsp:cNvPr id="0" name=""/>
        <dsp:cNvSpPr/>
      </dsp:nvSpPr>
      <dsp:spPr>
        <a:xfrm>
          <a:off x="3384630" y="1024576"/>
          <a:ext cx="2374738" cy="724295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Prawo człowieka</a:t>
          </a:r>
        </a:p>
      </dsp:txBody>
      <dsp:txXfrm>
        <a:off x="3384630" y="1024576"/>
        <a:ext cx="2374738" cy="724295"/>
      </dsp:txXfrm>
    </dsp:sp>
    <dsp:sp modelId="{005BFBDF-9AFB-4521-B9B3-1DA0C14D4860}">
      <dsp:nvSpPr>
        <dsp:cNvPr id="0" name=""/>
        <dsp:cNvSpPr/>
      </dsp:nvSpPr>
      <dsp:spPr>
        <a:xfrm>
          <a:off x="6234317" y="3439"/>
          <a:ext cx="2374738" cy="724295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Prawo podmiotowe </a:t>
          </a:r>
        </a:p>
      </dsp:txBody>
      <dsp:txXfrm>
        <a:off x="6234317" y="3439"/>
        <a:ext cx="2374738" cy="724295"/>
      </dsp:txXfrm>
    </dsp:sp>
    <dsp:sp modelId="{762DB83E-9046-4199-BBEC-11B563BA7EFF}">
      <dsp:nvSpPr>
        <dsp:cNvPr id="0" name=""/>
        <dsp:cNvSpPr/>
      </dsp:nvSpPr>
      <dsp:spPr>
        <a:xfrm>
          <a:off x="6234317" y="1024576"/>
          <a:ext cx="2374738" cy="724295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Prawo konstytucyjne</a:t>
          </a:r>
        </a:p>
      </dsp:txBody>
      <dsp:txXfrm>
        <a:off x="6234317" y="1024576"/>
        <a:ext cx="2374738" cy="724295"/>
      </dsp:txXfrm>
    </dsp:sp>
    <dsp:sp modelId="{C4F0307B-69C0-4F73-B895-BEFBFA0219FF}">
      <dsp:nvSpPr>
        <dsp:cNvPr id="0" name=""/>
        <dsp:cNvSpPr/>
      </dsp:nvSpPr>
      <dsp:spPr>
        <a:xfrm>
          <a:off x="6234317" y="2045714"/>
          <a:ext cx="2374738" cy="724295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Brak charakteru absolutnego</a:t>
          </a:r>
        </a:p>
      </dsp:txBody>
      <dsp:txXfrm>
        <a:off x="6234317" y="2045714"/>
        <a:ext cx="2374738" cy="724295"/>
      </dsp:txXfrm>
    </dsp:sp>
    <dsp:sp modelId="{C05CD688-BD09-4603-8156-D53C3BFB2C8A}">
      <dsp:nvSpPr>
        <dsp:cNvPr id="0" name=""/>
        <dsp:cNvSpPr/>
      </dsp:nvSpPr>
      <dsp:spPr>
        <a:xfrm>
          <a:off x="3384630" y="4598558"/>
          <a:ext cx="2374738" cy="724295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Inne instytucje prawne</a:t>
          </a:r>
        </a:p>
      </dsp:txBody>
      <dsp:txXfrm>
        <a:off x="3384630" y="4598558"/>
        <a:ext cx="2374738" cy="724295"/>
      </dsp:txXfrm>
    </dsp:sp>
    <dsp:sp modelId="{D4DDE88D-56B8-47A1-A0CA-5251FFEDFBBC}">
      <dsp:nvSpPr>
        <dsp:cNvPr id="0" name=""/>
        <dsp:cNvSpPr/>
      </dsp:nvSpPr>
      <dsp:spPr>
        <a:xfrm>
          <a:off x="6234317" y="3066852"/>
          <a:ext cx="2374738" cy="724295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Miranda </a:t>
          </a:r>
          <a:r>
            <a:rPr lang="pl-PL" sz="1600" kern="1200" dirty="0" err="1"/>
            <a:t>Warning</a:t>
          </a:r>
          <a:endParaRPr lang="pl-PL" sz="1600" kern="1200" dirty="0"/>
        </a:p>
      </dsp:txBody>
      <dsp:txXfrm>
        <a:off x="6234317" y="3066852"/>
        <a:ext cx="2374738" cy="724295"/>
      </dsp:txXfrm>
    </dsp:sp>
    <dsp:sp modelId="{76AFC33A-D8DB-4A0E-A984-250B6D446E36}">
      <dsp:nvSpPr>
        <dsp:cNvPr id="0" name=""/>
        <dsp:cNvSpPr/>
      </dsp:nvSpPr>
      <dsp:spPr>
        <a:xfrm>
          <a:off x="6234317" y="4087990"/>
          <a:ext cx="2374738" cy="724295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Informacje o skutkach przekroczenia terminów nałożonych przez prawo</a:t>
          </a:r>
        </a:p>
      </dsp:txBody>
      <dsp:txXfrm>
        <a:off x="6234317" y="4087990"/>
        <a:ext cx="2374738" cy="724295"/>
      </dsp:txXfrm>
    </dsp:sp>
    <dsp:sp modelId="{891C346C-E887-49FD-BD9B-5CA2E614BD03}">
      <dsp:nvSpPr>
        <dsp:cNvPr id="0" name=""/>
        <dsp:cNvSpPr/>
      </dsp:nvSpPr>
      <dsp:spPr>
        <a:xfrm>
          <a:off x="6234317" y="5109127"/>
          <a:ext cx="2374738" cy="724295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Informacje o produkcie udzielane konsumentowi</a:t>
          </a:r>
        </a:p>
      </dsp:txBody>
      <dsp:txXfrm>
        <a:off x="6234317" y="5109127"/>
        <a:ext cx="2374738" cy="724295"/>
      </dsp:txXfrm>
    </dsp:sp>
    <dsp:sp modelId="{EEC040A0-69E3-4C67-8E03-6206EB53A0A0}">
      <dsp:nvSpPr>
        <dsp:cNvPr id="0" name=""/>
        <dsp:cNvSpPr/>
      </dsp:nvSpPr>
      <dsp:spPr>
        <a:xfrm>
          <a:off x="6234317" y="6130265"/>
          <a:ext cx="2374738" cy="724295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Informacje na temat udzielanych świadczeń medycznych</a:t>
          </a:r>
        </a:p>
      </dsp:txBody>
      <dsp:txXfrm>
        <a:off x="6234317" y="6130265"/>
        <a:ext cx="2374738" cy="7242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926183-F111-4E7F-A1FC-1AC9471F87CA}">
      <dsp:nvSpPr>
        <dsp:cNvPr id="0" name=""/>
        <dsp:cNvSpPr/>
      </dsp:nvSpPr>
      <dsp:spPr>
        <a:xfrm rot="21300000">
          <a:off x="18706" y="1685100"/>
          <a:ext cx="6058586" cy="693799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8E5542-783C-4D94-B1E4-F46BF1BF4F8F}">
      <dsp:nvSpPr>
        <dsp:cNvPr id="0" name=""/>
        <dsp:cNvSpPr/>
      </dsp:nvSpPr>
      <dsp:spPr>
        <a:xfrm>
          <a:off x="731520" y="203200"/>
          <a:ext cx="1828800" cy="162560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5C5E7-0E28-4D82-A674-95A9983C90CE}">
      <dsp:nvSpPr>
        <dsp:cNvPr id="0" name=""/>
        <dsp:cNvSpPr/>
      </dsp:nvSpPr>
      <dsp:spPr>
        <a:xfrm>
          <a:off x="3230880" y="0"/>
          <a:ext cx="1950720" cy="170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 dirty="0"/>
            <a:t>jawność</a:t>
          </a:r>
        </a:p>
      </dsp:txBody>
      <dsp:txXfrm>
        <a:off x="3230880" y="0"/>
        <a:ext cx="1950720" cy="1706880"/>
      </dsp:txXfrm>
    </dsp:sp>
    <dsp:sp modelId="{47070D17-9628-4088-A25A-4F4AB43ED55D}">
      <dsp:nvSpPr>
        <dsp:cNvPr id="0" name=""/>
        <dsp:cNvSpPr/>
      </dsp:nvSpPr>
      <dsp:spPr>
        <a:xfrm>
          <a:off x="3535680" y="2235200"/>
          <a:ext cx="1828800" cy="162560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5C8429-BCCB-4994-B43C-409F9A725B6E}">
      <dsp:nvSpPr>
        <dsp:cNvPr id="0" name=""/>
        <dsp:cNvSpPr/>
      </dsp:nvSpPr>
      <dsp:spPr>
        <a:xfrm>
          <a:off x="914400" y="2357120"/>
          <a:ext cx="1950720" cy="170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 dirty="0"/>
            <a:t>tajność</a:t>
          </a:r>
        </a:p>
      </dsp:txBody>
      <dsp:txXfrm>
        <a:off x="914400" y="2357120"/>
        <a:ext cx="1950720" cy="1706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0017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6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259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011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034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485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423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47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152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76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114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DE840-4C96-4797-9174-9D619686A904}" type="datetimeFigureOut">
              <a:rPr lang="pl-PL" smtClean="0"/>
              <a:t>2019-11-24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8B3CB-543F-467B-9EAE-410C3F614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499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jm.gov.pl/prawo/konst/polski/kon1.htm" TargetMode="External"/><Relationship Id="rId7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awo.sejm.gov.pl/isap.nsf/DocDetails.xsp?id=WDU20190000742" TargetMode="External"/><Relationship Id="rId5" Type="http://schemas.openxmlformats.org/officeDocument/2006/relationships/hyperlink" Target="http://prawo.sejm.gov.pl/isap.nsf/DocDetails.xsp?id=WDU20190001446" TargetMode="External"/><Relationship Id="rId4" Type="http://schemas.openxmlformats.org/officeDocument/2006/relationships/hyperlink" Target="http://prawo.sejm.gov.pl/isap.nsf/DocDetails.xsp?id=WDU2019000142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sites/default/files/attachments/page/Zarz%C4%85dzenie_18_Dziekana_WPAE.pdf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pl/pobierz-za-darmo-sukces-kleszcz-1013983/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s://prawo.uni.wroc.pl/sites/default/files/attachments/page/Uchwa%C5%82a%20Nr%2026_2015%20Senatu%20UWr%20z%20dnia%2025.03.2015%20r.%20w%20sprawie%20Regulaminu%20studi%C3%B3w%20w%20Uniwersytecie%20Wroc%C5%82awskim-2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65" y="0"/>
            <a:ext cx="8567472" cy="6858000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742683" y="1687133"/>
            <a:ext cx="7843232" cy="3723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chemeClr val="bg1"/>
                </a:solidFill>
              </a:rPr>
              <a:t>Informacja publiczna i niejawna</a:t>
            </a:r>
          </a:p>
          <a:p>
            <a:endParaRPr lang="pl-PL" sz="3600" dirty="0">
              <a:solidFill>
                <a:schemeClr val="bg1"/>
              </a:solidFill>
            </a:endParaRPr>
          </a:p>
          <a:p>
            <a:endParaRPr lang="pl-PL" sz="3600" dirty="0">
              <a:solidFill>
                <a:schemeClr val="bg1"/>
              </a:solidFill>
            </a:endParaRPr>
          </a:p>
          <a:p>
            <a:endParaRPr lang="pl-PL" sz="3600" dirty="0">
              <a:solidFill>
                <a:schemeClr val="bg1"/>
              </a:solidFill>
            </a:endParaRPr>
          </a:p>
          <a:p>
            <a:endParaRPr lang="pl-PL" sz="3600" dirty="0">
              <a:solidFill>
                <a:schemeClr val="bg1"/>
              </a:solidFill>
            </a:endParaRPr>
          </a:p>
          <a:p>
            <a:endParaRPr lang="pl-PL" sz="3600" dirty="0">
              <a:solidFill>
                <a:schemeClr val="bg1"/>
              </a:solidFill>
            </a:endParaRPr>
          </a:p>
          <a:p>
            <a:pPr algn="r"/>
            <a:r>
              <a:rPr lang="pl-PL" sz="1999" dirty="0">
                <a:solidFill>
                  <a:schemeClr val="bg1"/>
                </a:solidFill>
              </a:rPr>
              <a:t>Dominika Kuźnicka- Błaszkowska</a:t>
            </a:r>
          </a:p>
        </p:txBody>
      </p:sp>
    </p:spTree>
    <p:extLst>
      <p:ext uri="{BB962C8B-B14F-4D97-AF65-F5344CB8AC3E}">
        <p14:creationId xmlns:p14="http://schemas.microsoft.com/office/powerpoint/2010/main" val="2703806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3AE9804-6BF6-495A-ACBA-1A34286CA6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6665204"/>
              </p:ext>
            </p:extLst>
          </p:nvPr>
        </p:nvGraphicFramePr>
        <p:xfrm>
          <a:off x="-1" y="1"/>
          <a:ext cx="9068499" cy="675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9888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86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686130" y="1094941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Aksjologiczne podstawy prawa do informacji</a:t>
            </a:r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4997CDE0-E6EB-4EDF-945E-CF1415ED0B7A}"/>
              </a:ext>
            </a:extLst>
          </p:cNvPr>
          <p:cNvSpPr/>
          <p:nvPr/>
        </p:nvSpPr>
        <p:spPr>
          <a:xfrm>
            <a:off x="1690379" y="2206364"/>
            <a:ext cx="6832835" cy="31542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400" dirty="0"/>
              <a:t>„jawność, jakakolwiek byłaby jej forma i strefa występowania (polityka, administracja, inne płaszczyzny życia publicznego), należy do nowej terminologii, nowego sposobu myślenia, do nowej formacji społeczno-polityczno-ekonomicznej. Jest nową wartością przełomu ery przemysłowej i informatycznej, z którym wiąże się stawianie innych niż dotychczasowych reguł. […] Nie można też dosłownie rozumieć nowości problemu dostępu do informacji. Można jedynie mówić o jego nowym znaczeniu, o innym niż przez wieki celu. […] Uważa się, że jawność jest wartością (jakością) psychologiczną i intelektualnie zrozumiałą, a jej źródłem był zwyczaj administracyjny, poczęty na gruncie nowej psychologii administracyjnej, dostrzegając w administrowaniu &lt;&lt;pod okiem&gt;&gt; administrowanych instrument ochrony przeciwko arbitralności administracji”</a:t>
            </a:r>
          </a:p>
          <a:p>
            <a:pPr algn="just"/>
            <a:endParaRPr lang="pl-PL" sz="1400" dirty="0"/>
          </a:p>
          <a:p>
            <a:pPr algn="r"/>
            <a:r>
              <a:rPr lang="pl-PL" sz="1100" dirty="0"/>
              <a:t>T. Górzyńska, </a:t>
            </a:r>
            <a:r>
              <a:rPr lang="pl-PL" sz="1100" i="1" dirty="0"/>
              <a:t>Prawo do informacji i zasada jawności administracyjnej. Orzecznictwo Sądu Najwyższego i Trybunału Konstytucyjnego, </a:t>
            </a:r>
            <a:r>
              <a:rPr lang="pl-PL" sz="1100" dirty="0"/>
              <a:t>Kraków 1999, s. 19-20, 32.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4211972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86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686130" y="1094941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Koncepcja otwartego rządu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0D4D705-0BBA-46E6-B84C-FE87F80369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3786093"/>
              </p:ext>
            </p:extLst>
          </p:nvPr>
        </p:nvGraphicFramePr>
        <p:xfrm>
          <a:off x="1708558" y="195067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1518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52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421228" y="128788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Pojęcie informacji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920650B-ADD4-4113-BF97-4D57FED05D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2303423"/>
              </p:ext>
            </p:extLst>
          </p:nvPr>
        </p:nvGraphicFramePr>
        <p:xfrm>
          <a:off x="1757767" y="215200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997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747BC04-3801-40EE-B293-CAC2D07D64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458118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1169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10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751167" y="105221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Kultura tajności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8E27BCC-4484-4B6C-86BE-37F996A38C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9316182"/>
              </p:ext>
            </p:extLst>
          </p:nvPr>
        </p:nvGraphicFramePr>
        <p:xfrm>
          <a:off x="1851170" y="215200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9107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10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751167" y="105221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Geneza prawa do informacji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B9AA182-B9B5-4EFD-8AF6-D392BD1CD36E}"/>
              </a:ext>
            </a:extLst>
          </p:cNvPr>
          <p:cNvSpPr/>
          <p:nvPr/>
        </p:nvSpPr>
        <p:spPr>
          <a:xfrm>
            <a:off x="1447800" y="2209800"/>
            <a:ext cx="7525382" cy="22288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Artykuł 19 Powszechnej Deklaracji Praw Człowieka</a:t>
            </a:r>
          </a:p>
          <a:p>
            <a:pPr algn="just"/>
            <a:r>
              <a:rPr lang="pl-PL" sz="2000" dirty="0"/>
              <a:t>Każdy człowiek ma prawo wolności opinii i wyrażania jej; prawo to obejmuje swobodę posiadania niezależnej opinii, poszukiwania, otrzymywania i rozpowszechniania informacji i poglądów wszelkimi środkami, bez względu na granice. </a:t>
            </a:r>
          </a:p>
        </p:txBody>
      </p:sp>
    </p:spTree>
    <p:extLst>
      <p:ext uri="{BB962C8B-B14F-4D97-AF65-F5344CB8AC3E}">
        <p14:creationId xmlns:p14="http://schemas.microsoft.com/office/powerpoint/2010/main" val="307878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10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751167" y="105221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Geneza prawa do informacji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B9AA182-B9B5-4EFD-8AF6-D392BD1CD36E}"/>
              </a:ext>
            </a:extLst>
          </p:cNvPr>
          <p:cNvSpPr/>
          <p:nvPr/>
        </p:nvSpPr>
        <p:spPr>
          <a:xfrm>
            <a:off x="1447800" y="2019300"/>
            <a:ext cx="7525382" cy="45910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Artykuł 19 </a:t>
            </a:r>
            <a:r>
              <a:rPr lang="pl-PL" b="1" dirty="0" err="1"/>
              <a:t>MPOiP</a:t>
            </a:r>
            <a:endParaRPr lang="pl-PL" b="1" dirty="0"/>
          </a:p>
          <a:p>
            <a:pPr algn="just"/>
            <a:r>
              <a:rPr lang="pl-PL" dirty="0"/>
              <a:t>Artykuł 19 1. Każdy człowiek ma prawo do posiadania bez przeszkód własnych poglądów. </a:t>
            </a:r>
          </a:p>
          <a:p>
            <a:pPr algn="just"/>
            <a:r>
              <a:rPr lang="pl-PL" dirty="0"/>
              <a:t>2. Każdy człowiek ma prawo do swobodnego wyrażania opinii; prawo to obejmuje </a:t>
            </a:r>
            <a:r>
              <a:rPr lang="pl-PL" sz="2000" b="1" dirty="0"/>
              <a:t>swobodę poszukiwania, otrzymywania i rozpowszechniania wszelkich informacji i poglądów</a:t>
            </a:r>
            <a:r>
              <a:rPr lang="pl-PL" dirty="0"/>
              <a:t>, bez względu na granice państwowe, ustnie, pismem lub drukiem, w postaci dzieła sztuki bądź w jakikolwiek inny sposób według własnego wyboru. </a:t>
            </a:r>
          </a:p>
          <a:p>
            <a:pPr algn="just"/>
            <a:r>
              <a:rPr lang="pl-PL" dirty="0"/>
              <a:t>3. Realizacja praw przewidzianych w ustępie 2 niniejszego artykułu pociąga za sobą specjalne obowiązki i specjalną odpowiedzialność. Może ona w konsekwencji </a:t>
            </a:r>
            <a:r>
              <a:rPr lang="pl-PL" sz="2000" b="1" dirty="0"/>
              <a:t>podlegać pewnym ograniczeniom</a:t>
            </a:r>
            <a:r>
              <a:rPr lang="pl-PL" dirty="0"/>
              <a:t>, które powinny być jednak wyraźnie przewidziane przez ustawę i które są niezbędne w celu: a) poszanowania praw i dobrego imienia innych; b) ochrony bezpieczeństwa państwowego lub porządku publicznego albo zdrowia lub moralności publicznej. </a:t>
            </a:r>
          </a:p>
        </p:txBody>
      </p:sp>
    </p:spTree>
    <p:extLst>
      <p:ext uri="{BB962C8B-B14F-4D97-AF65-F5344CB8AC3E}">
        <p14:creationId xmlns:p14="http://schemas.microsoft.com/office/powerpoint/2010/main" val="4254839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10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751167" y="105221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Geneza prawa do informacji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B9AA182-B9B5-4EFD-8AF6-D392BD1CD36E}"/>
              </a:ext>
            </a:extLst>
          </p:cNvPr>
          <p:cNvSpPr/>
          <p:nvPr/>
        </p:nvSpPr>
        <p:spPr>
          <a:xfrm>
            <a:off x="1447800" y="2019300"/>
            <a:ext cx="7525382" cy="45910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Artykuł 19 </a:t>
            </a:r>
            <a:r>
              <a:rPr lang="pl-PL" b="1" dirty="0" err="1"/>
              <a:t>MPOiP</a:t>
            </a:r>
            <a:endParaRPr lang="pl-PL" b="1" dirty="0"/>
          </a:p>
          <a:p>
            <a:pPr algn="just"/>
            <a:r>
              <a:rPr lang="pl-PL" dirty="0"/>
              <a:t>1. Każdy człowiek ma prawo do posiadania bez przeszkód własnych poglądów. </a:t>
            </a:r>
          </a:p>
          <a:p>
            <a:pPr algn="just"/>
            <a:r>
              <a:rPr lang="pl-PL" dirty="0"/>
              <a:t>2. Każdy człowiek ma prawo do swobodnego wyrażania opinii; prawo to obejmuje </a:t>
            </a:r>
            <a:r>
              <a:rPr lang="pl-PL" sz="2000" b="1" dirty="0"/>
              <a:t>swobodę poszukiwania, otrzymywania i rozpowszechniania wszelkich informacji i poglądów</a:t>
            </a:r>
            <a:r>
              <a:rPr lang="pl-PL" dirty="0"/>
              <a:t>, bez względu na granice państwowe, ustnie, pismem lub drukiem, w postaci dzieła sztuki bądź w jakikolwiek inny sposób według własnego wyboru. </a:t>
            </a:r>
          </a:p>
          <a:p>
            <a:pPr algn="just"/>
            <a:r>
              <a:rPr lang="pl-PL" dirty="0"/>
              <a:t>3. Realizacja praw przewidzianych w ustępie 2 niniejszego artykułu pociąga za sobą specjalne obowiązki i specjalną odpowiedzialność. Może ona w konsekwencji </a:t>
            </a:r>
            <a:r>
              <a:rPr lang="pl-PL" sz="2000" b="1" dirty="0"/>
              <a:t>podlegać pewnym ograniczeniom</a:t>
            </a:r>
            <a:r>
              <a:rPr lang="pl-PL" dirty="0"/>
              <a:t>, które powinny być jednak wyraźnie przewidziane przez ustawę i które są niezbędne w celu: a) poszanowania praw i dobrego imienia innych; b) ochrony bezpieczeństwa państwowego lub porządku publicznego albo zdrowia lub moralności publicznej. </a:t>
            </a:r>
          </a:p>
        </p:txBody>
      </p:sp>
    </p:spTree>
    <p:extLst>
      <p:ext uri="{BB962C8B-B14F-4D97-AF65-F5344CB8AC3E}">
        <p14:creationId xmlns:p14="http://schemas.microsoft.com/office/powerpoint/2010/main" val="1253656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10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751167" y="105221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Geneza prawa do informacji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B9AA182-B9B5-4EFD-8AF6-D392BD1CD36E}"/>
              </a:ext>
            </a:extLst>
          </p:cNvPr>
          <p:cNvSpPr/>
          <p:nvPr/>
        </p:nvSpPr>
        <p:spPr>
          <a:xfrm>
            <a:off x="1447800" y="2019299"/>
            <a:ext cx="7525382" cy="47720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Artykuł 10 </a:t>
            </a:r>
            <a:r>
              <a:rPr lang="pl-PL" b="1" dirty="0" err="1"/>
              <a:t>EKPCz</a:t>
            </a:r>
            <a:endParaRPr lang="pl-PL" b="1" dirty="0"/>
          </a:p>
          <a:p>
            <a:pPr marL="342900" indent="-342900" algn="just">
              <a:buAutoNum type="arabicPeriod"/>
            </a:pPr>
            <a:r>
              <a:rPr lang="pl-PL" dirty="0"/>
              <a:t>Każdy ma prawo do wolności wyrażania opinii. Prawo to obejmuje wolność posiadania poglądów </a:t>
            </a:r>
            <a:r>
              <a:rPr lang="pl-PL" sz="2000" b="1" dirty="0"/>
              <a:t>oraz otrzymywania i przekazywania informacji </a:t>
            </a:r>
            <a:r>
              <a:rPr lang="pl-PL" dirty="0"/>
              <a:t>i idei bez ingerencji władz publicznych i bez względu na granice państwowe. Niniejszy przepis nie wyklucza prawa Państw do poddania procedurze zezwoleń przedsiębiorstw radiowych, telewizyjnych lub kinematograficznych. </a:t>
            </a:r>
          </a:p>
          <a:p>
            <a:pPr marL="342900" indent="-342900" algn="just">
              <a:buAutoNum type="arabicPeriod"/>
            </a:pPr>
            <a:r>
              <a:rPr lang="pl-PL" dirty="0"/>
              <a:t>Korzystanie z tych wolności pociągających za sobą obowiązki i odpowiedzialność może podlegać takim </a:t>
            </a:r>
            <a:r>
              <a:rPr lang="pl-PL" sz="2000" b="1" dirty="0"/>
              <a:t>wymogom formalnym, warunkom, ograniczeniom i sankcjom</a:t>
            </a:r>
            <a:r>
              <a:rPr lang="pl-PL" dirty="0"/>
              <a:t>, jakie są przewidziane przez ustawę i niezbędne w społeczeństwie demokratycznym w interesie bezpieczeństwa państwowego, integralności terytorialnej lub bezpieczeństwa publicznego ze względu na konieczność zapobieżenia zakłóceniu porządku lub przestępstwu, z uwagi na ochronę zdrowia i moralności, ochronę dobrego imienia i praw innych osób oraz ze względu na zapobieżenie ujawnieniu informacji poufnych lub na zagwarantowanie powagi i bezstronności władzy sądowej.</a:t>
            </a:r>
          </a:p>
        </p:txBody>
      </p:sp>
    </p:spTree>
    <p:extLst>
      <p:ext uri="{BB962C8B-B14F-4D97-AF65-F5344CB8AC3E}">
        <p14:creationId xmlns:p14="http://schemas.microsoft.com/office/powerpoint/2010/main" val="3033133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52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672897" y="121238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Program ćwiczeń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269DC64-C8DB-4554-A4F6-801308952888}"/>
              </a:ext>
            </a:extLst>
          </p:cNvPr>
          <p:cNvSpPr txBox="1"/>
          <p:nvPr/>
        </p:nvSpPr>
        <p:spPr>
          <a:xfrm>
            <a:off x="1411598" y="2055303"/>
            <a:ext cx="73781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RAMOWY PROGRAM ĆWICZEŃ DLA STUDIÓW NIESTACJONARNYCH </a:t>
            </a:r>
            <a:endParaRPr lang="pl-PL" dirty="0"/>
          </a:p>
          <a:p>
            <a:r>
              <a:rPr lang="pl-PL" dirty="0"/>
              <a:t>1. Zajęcia organizacyjne, siatka pojęć </a:t>
            </a:r>
          </a:p>
          <a:p>
            <a:r>
              <a:rPr lang="pl-PL" dirty="0"/>
              <a:t>2. Dostęp do informacji publicznej – zagadnienia wstępne. </a:t>
            </a:r>
          </a:p>
          <a:p>
            <a:r>
              <a:rPr lang="pl-PL" dirty="0"/>
              <a:t>3. Praktyczne aspekty dostępu do informacji publicznej. </a:t>
            </a:r>
          </a:p>
          <a:p>
            <a:r>
              <a:rPr lang="pl-PL" dirty="0"/>
              <a:t>4. Ustawa o ponownym wykorzystaniu informacji sektora publicznego- zakres i charakter regulacji </a:t>
            </a:r>
          </a:p>
          <a:p>
            <a:r>
              <a:rPr lang="pl-PL" dirty="0"/>
              <a:t>5. Geneza i zakres informacji niejawnych, ujęcie konstytucyjne i ustawowe rozwinięcie. Kartkówka.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A61B51ED-2F08-45C6-AB89-B6C71A01B2B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266" y="5376368"/>
            <a:ext cx="2276446" cy="102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056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10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751167" y="105221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Geneza prawa do informacji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B9AA182-B9B5-4EFD-8AF6-D392BD1CD36E}"/>
              </a:ext>
            </a:extLst>
          </p:cNvPr>
          <p:cNvSpPr/>
          <p:nvPr/>
        </p:nvSpPr>
        <p:spPr>
          <a:xfrm>
            <a:off x="1447800" y="2124075"/>
            <a:ext cx="7525382" cy="208597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Artykuł 42 Karty Praw Podstawowych</a:t>
            </a:r>
          </a:p>
          <a:p>
            <a:pPr algn="just"/>
            <a:r>
              <a:rPr lang="pl-PL" dirty="0"/>
              <a:t>Każdy obywatel Unii i każda osoba fizyczna lub prawna mająca miejsce zamieszkania lub statutową siedzibę w Państwie Członkowskim ma prawo dostępu do dokumentów instytucji, organów i jednostek organizacyjnych Unii, niezależnie od ich formy.</a:t>
            </a:r>
          </a:p>
        </p:txBody>
      </p:sp>
    </p:spTree>
    <p:extLst>
      <p:ext uri="{BB962C8B-B14F-4D97-AF65-F5344CB8AC3E}">
        <p14:creationId xmlns:p14="http://schemas.microsoft.com/office/powerpoint/2010/main" val="3738801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10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751167" y="105221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Prawo do informacji o sprawach publicznych w Konstytucji RP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B9AA182-B9B5-4EFD-8AF6-D392BD1CD36E}"/>
              </a:ext>
            </a:extLst>
          </p:cNvPr>
          <p:cNvSpPr/>
          <p:nvPr/>
        </p:nvSpPr>
        <p:spPr>
          <a:xfrm>
            <a:off x="1447800" y="2124075"/>
            <a:ext cx="7525382" cy="45339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dirty="0"/>
              <a:t>1. Obywatel ma prawo do uzyskiwania informacji o działalności organów władzy publicznej oraz osób pełniących funkcje publiczne. Prawo to obejmuje również uzyskiwanie informacji o działalności organów samorządu gospodarczego i zawodowego, a także innych osób oraz jednostek organizacyjnych w zakresie, w jakim wykonują one zadania władzy publicznej i gospodarują mieniem komunalnym lub majątkiem Skarbu Państwa.</a:t>
            </a:r>
            <a:br>
              <a:rPr lang="pl-PL" dirty="0"/>
            </a:br>
            <a:r>
              <a:rPr lang="pl-PL" dirty="0"/>
              <a:t>2. Prawo do uzyskiwania informacji obejmuje dostęp do dokumentów oraz wstęp na posiedzenia kolegialnych organów władzy publicznej pochodzących z powszechnych wyborów, z możliwością rejestracji dźwięku lub obrazu.</a:t>
            </a:r>
            <a:br>
              <a:rPr lang="pl-PL" dirty="0"/>
            </a:br>
            <a:r>
              <a:rPr lang="pl-PL" dirty="0"/>
              <a:t>3. Ograniczenie prawa, o którym mowa w ust. 1 i 2, może nastąpić wyłącznie ze względu na określone w ustawach ochronę wolności i praw innych osób i podmiotów gospodarczych oraz ochronę porządku publicznego, bezpieczeństwa lub ważnego interesu gospodarczego państwa.</a:t>
            </a:r>
            <a:br>
              <a:rPr lang="pl-PL" dirty="0"/>
            </a:br>
            <a:r>
              <a:rPr lang="pl-PL" dirty="0"/>
              <a:t>4. Tryb udzielania informacji, o których mowa w ust. 1 i 2, określają ustawy, a w odniesieniu do Sejmu i Senatu ich regulaminy.</a:t>
            </a:r>
          </a:p>
        </p:txBody>
      </p:sp>
    </p:spTree>
    <p:extLst>
      <p:ext uri="{BB962C8B-B14F-4D97-AF65-F5344CB8AC3E}">
        <p14:creationId xmlns:p14="http://schemas.microsoft.com/office/powerpoint/2010/main" val="13779183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2D6744B-6F42-4E69-A26A-A800EEDE0C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3549329"/>
              </p:ext>
            </p:extLst>
          </p:nvPr>
        </p:nvGraphicFramePr>
        <p:xfrm>
          <a:off x="381000" y="0"/>
          <a:ext cx="846772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6788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10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751167" y="105221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Ograniczenia konstytucyjnego prawa do informacji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8F5DB00-032F-44B7-B477-F152379E565A}"/>
              </a:ext>
            </a:extLst>
          </p:cNvPr>
          <p:cNvSpPr/>
          <p:nvPr/>
        </p:nvSpPr>
        <p:spPr>
          <a:xfrm>
            <a:off x="1447800" y="1982091"/>
            <a:ext cx="7525382" cy="23336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dirty="0"/>
              <a:t>Art. 31 ust. 3. Ograniczenia w zakresie korzystania z konstytucyjnych wolności i praw mogą być ustanawiane tylko w ustawie i tylko wtedy, gdy są konieczne w demokratycznym państwie dla jego bezpieczeństwa lub porządku publicznego, bądź dla ochrony środowiska, zdrowia i moralności publicznej, albo wolności i praw innych osób. Ograniczenia te nie mogą naruszać istoty wolności i praw.</a:t>
            </a:r>
          </a:p>
        </p:txBody>
      </p:sp>
    </p:spTree>
    <p:extLst>
      <p:ext uri="{BB962C8B-B14F-4D97-AF65-F5344CB8AC3E}">
        <p14:creationId xmlns:p14="http://schemas.microsoft.com/office/powerpoint/2010/main" val="416589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10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751167" y="105221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Ustawa o dostępie do informacji publicznej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4EDBCFD6-ADB2-4985-9FF0-FD2B3455A3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954" y="2090332"/>
            <a:ext cx="7760045" cy="227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352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52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672897" y="121238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Akty prawne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269DC64-C8DB-4554-A4F6-801308952888}"/>
              </a:ext>
            </a:extLst>
          </p:cNvPr>
          <p:cNvSpPr txBox="1"/>
          <p:nvPr/>
        </p:nvSpPr>
        <p:spPr>
          <a:xfrm>
            <a:off x="1411598" y="2055303"/>
            <a:ext cx="73781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u="sng" dirty="0">
                <a:hlinkClick r:id="rId3"/>
              </a:rPr>
              <a:t>Konstytucja Rzeczypospolitej Polskiej</a:t>
            </a:r>
            <a:endParaRPr lang="pl-PL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Ustawa z dnia 6 września 2001 r. o dostępie do informacji publicznej, tj. </a:t>
            </a:r>
            <a:r>
              <a:rPr lang="pl-PL" u="sng" dirty="0">
                <a:hlinkClick r:id="rId4"/>
              </a:rPr>
              <a:t>Dz. U. 2019 poz. 1429</a:t>
            </a:r>
            <a:endParaRPr lang="pl-PL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Ustawa z dnia 25 lutego 2016 r. o ponownym wykorzystaniu informacji sektora publicznej, tj. </a:t>
            </a:r>
            <a:r>
              <a:rPr lang="pl-PL" u="sng" dirty="0">
                <a:hlinkClick r:id="rId5"/>
              </a:rPr>
              <a:t>Dz. U. 2019 poz. 1446</a:t>
            </a:r>
            <a:endParaRPr lang="pl-PL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dirty="0"/>
              <a:t>Ustawa z dnia 5 sierpnia 2010 r. o ochronie informacji niejawnych, tj. </a:t>
            </a:r>
            <a:r>
              <a:rPr lang="pl-PL" u="sng" dirty="0">
                <a:hlinkClick r:id="rId6"/>
              </a:rPr>
              <a:t>Dz. U. 2019 poz. 742</a:t>
            </a: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33AE62E-AAD6-4F74-83C7-7F97E8268107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332" y="4697811"/>
            <a:ext cx="1759416" cy="14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19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52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672897" y="121238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Proponowana literatura podstawowa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269DC64-C8DB-4554-A4F6-801308952888}"/>
              </a:ext>
            </a:extLst>
          </p:cNvPr>
          <p:cNvSpPr txBox="1"/>
          <p:nvPr/>
        </p:nvSpPr>
        <p:spPr>
          <a:xfrm>
            <a:off x="1411598" y="2055303"/>
            <a:ext cx="737815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 err="1"/>
              <a:t>Bernaczyk</a:t>
            </a:r>
            <a:r>
              <a:rPr lang="pl-PL" sz="1600" dirty="0"/>
              <a:t> M., </a:t>
            </a:r>
            <a:r>
              <a:rPr lang="pl-PL" sz="1600" i="1" dirty="0"/>
              <a:t>"Dokument wewnętrzny" jako ograniczenie konstytucyjnego prawa do informacji. Rozstrzyganie kolizji w teorii i praktyce prawa</a:t>
            </a:r>
            <a:r>
              <a:rPr lang="pl-PL" sz="1600" dirty="0"/>
              <a:t>, Warszawa 2016 r.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 err="1"/>
              <a:t>Bernaczyk</a:t>
            </a:r>
            <a:r>
              <a:rPr lang="pl-PL" sz="1600" dirty="0"/>
              <a:t> M., </a:t>
            </a:r>
            <a:r>
              <a:rPr lang="pl-PL" sz="1600" i="1" dirty="0"/>
              <a:t>Obowiązek </a:t>
            </a:r>
            <a:r>
              <a:rPr lang="pl-PL" sz="1600" i="1" dirty="0" err="1"/>
              <a:t>bezwnioskowego</a:t>
            </a:r>
            <a:r>
              <a:rPr lang="pl-PL" sz="1600" i="1" dirty="0"/>
              <a:t> udostępniania informacji publicznej</a:t>
            </a:r>
            <a:r>
              <a:rPr lang="pl-PL" sz="1600" dirty="0"/>
              <a:t>, Warszawa 2008.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 err="1"/>
              <a:t>Bernaczyk</a:t>
            </a:r>
            <a:r>
              <a:rPr lang="pl-PL" sz="1600" dirty="0"/>
              <a:t> M., </a:t>
            </a:r>
            <a:r>
              <a:rPr lang="pl-PL" sz="1600" i="1" dirty="0"/>
              <a:t>Prawo do informacji publicznej w Polsce i na świecie, </a:t>
            </a:r>
            <a:r>
              <a:rPr lang="pl-PL" sz="1600" dirty="0"/>
              <a:t>Warszawa 2014.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 err="1"/>
              <a:t>Bernaczyk</a:t>
            </a:r>
            <a:r>
              <a:rPr lang="pl-PL" sz="1600" dirty="0"/>
              <a:t> M., Jabłoński M., Wygoda K., </a:t>
            </a:r>
            <a:r>
              <a:rPr lang="pl-PL" sz="1600" i="1" dirty="0"/>
              <a:t>Biuletyn informacji publicznej. Informatyzacja administracji,</a:t>
            </a:r>
            <a:r>
              <a:rPr lang="pl-PL" sz="1600" dirty="0"/>
              <a:t> Wrocław 2005.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 err="1"/>
              <a:t>Gryszczyńska</a:t>
            </a:r>
            <a:r>
              <a:rPr lang="pl-PL" sz="1600" dirty="0"/>
              <a:t> A. (red.), </a:t>
            </a:r>
            <a:r>
              <a:rPr lang="pl-PL" sz="1600" i="1" dirty="0"/>
              <a:t>Jawność i jej ograniczenia. Struktura tajemnic</a:t>
            </a:r>
            <a:r>
              <a:rPr lang="pl-PL" sz="1600" dirty="0"/>
              <a:t>. Tom 6, Warszawa 2016r.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Jabłoński M., Wygoda K., </a:t>
            </a:r>
            <a:r>
              <a:rPr lang="pl-PL" sz="1600" i="1" dirty="0"/>
              <a:t>Dostęp do informacji i jego granice, </a:t>
            </a:r>
            <a:r>
              <a:rPr lang="pl-PL" sz="1600" dirty="0"/>
              <a:t>Wrocław 2002.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Jabłoński M., </a:t>
            </a:r>
            <a:r>
              <a:rPr lang="pl-PL" sz="1600" i="1" dirty="0"/>
              <a:t>Udostępnianie informacji w trybie wnioskowym, </a:t>
            </a:r>
            <a:r>
              <a:rPr lang="pl-PL" sz="1600" dirty="0"/>
              <a:t>Wrocław 2009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 err="1"/>
              <a:t>Mednis</a:t>
            </a:r>
            <a:r>
              <a:rPr lang="pl-PL" sz="1600" dirty="0"/>
              <a:t> A. (red.), </a:t>
            </a:r>
            <a:r>
              <a:rPr lang="pl-PL" sz="1600" i="1" dirty="0"/>
              <a:t>Prywatność a jawność. Bilans 25-lecia i perspektywy na przyszłość</a:t>
            </a:r>
            <a:r>
              <a:rPr lang="pl-PL" sz="1600" dirty="0"/>
              <a:t>, Warszawa 2016.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Literatura wskazana w sylabusie w zakresie poszczególnych zajęć jest </a:t>
            </a:r>
            <a:r>
              <a:rPr lang="pl-PL" sz="1400" b="1" u="sng" dirty="0">
                <a:solidFill>
                  <a:srgbClr val="FF0000"/>
                </a:solidFill>
              </a:rPr>
              <a:t>OBOWIĄZKOWA</a:t>
            </a:r>
            <a:endParaRPr lang="pl-PL" sz="1600" dirty="0">
              <a:solidFill>
                <a:srgbClr val="FF000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928A32F-2DA4-44F2-A4E5-3A238170716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007" y="979838"/>
            <a:ext cx="1561993" cy="118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75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52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672897" y="1212387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Zasady zaliczenia ćwiczeń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269DC64-C8DB-4554-A4F6-801308952888}"/>
              </a:ext>
            </a:extLst>
          </p:cNvPr>
          <p:cNvSpPr txBox="1"/>
          <p:nvPr/>
        </p:nvSpPr>
        <p:spPr>
          <a:xfrm>
            <a:off x="1610686" y="2315361"/>
            <a:ext cx="717906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400" dirty="0"/>
              <a:t>Studenci zobowiązani są do </a:t>
            </a:r>
            <a:r>
              <a:rPr lang="pl-PL" sz="1400" u="sng" dirty="0">
                <a:hlinkClick r:id="rId3"/>
              </a:rPr>
              <a:t>przestrzegania Zarządzenia nr 18/2017 Dziekana Wydziału Prawa, Administracji i Ekonomii Uniwersytetu Wrocławskiego z dnia 27 lipca 2017 r. w sprawie monitorowania obecności na zajęciach na Wydziale Prawa, Administracji i Ekonomii </a:t>
            </a:r>
            <a:r>
              <a:rPr lang="pl-PL" sz="1400" u="sng" dirty="0" err="1">
                <a:hlinkClick r:id="rId3"/>
              </a:rPr>
              <a:t>UWr</a:t>
            </a:r>
            <a:r>
              <a:rPr lang="pl-PL" sz="1400" dirty="0"/>
              <a:t> oraz </a:t>
            </a:r>
            <a:r>
              <a:rPr lang="pl-PL" sz="1400" u="sng" dirty="0">
                <a:hlinkClick r:id="rId4"/>
              </a:rPr>
              <a:t>Regulaminu Studiów na Uniwersytecie Wrocławskim.</a:t>
            </a:r>
            <a:endParaRPr lang="pl-PL" sz="14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400" dirty="0"/>
              <a:t>Ocena pracy studenta podczas zajęć.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400" dirty="0"/>
              <a:t>Dostarczenie do dnia 16 stycznia 2019 r. złożonego wniosku o udostępnienie informacji publicznej nieznajdującej się w Biuletynie Informacji Publicznej do wybranego organu administracji publicznej wraz z odpowiedzią organu oraz 3-stronnicową analizą sytuacji faktyczno-prawnej, która została zainicjowana przez studenta. Analiza powinna cechować się właściwością we wskazaniu przepisów oraz orzecznictwa, oceną rozwiązania zastosowanego przez organ administracji publicznej, analizą kroków prawnych, które należałoby podjąć w celu uzyskania wnioskowanej informacji publicznej w przypadku negatywnej oceny działań organu, a także odpowiednią warstwą formalno-językową.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400" dirty="0"/>
              <a:t>Test przeprowadzony na ostatnich zajęciach składający się z 10 pytań testowych oraz jednego pytania otwartego.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E91D8442-CE1A-4D24-9F44-9BFFAA36CF4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533314" y="1025227"/>
            <a:ext cx="1314001" cy="131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41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52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686130" y="1094941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Aksjologiczne podstawy prawa do informacji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F88ABCE-517F-47D0-96A6-909617F069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7561656"/>
              </p:ext>
            </p:extLst>
          </p:nvPr>
        </p:nvGraphicFramePr>
        <p:xfrm>
          <a:off x="1943448" y="189821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809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52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686130" y="1094941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Aksjologiczne podstawy prawa do informacji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509B23F-D1F9-45E6-AABC-679215554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0151998"/>
              </p:ext>
            </p:extLst>
          </p:nvPr>
        </p:nvGraphicFramePr>
        <p:xfrm>
          <a:off x="1943448" y="20010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404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86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686130" y="1094941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Aksjologiczne podstawy prawa do informacji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DF0C6B-5B0F-4A65-8E70-6373CAD40E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4491202"/>
              </p:ext>
            </p:extLst>
          </p:nvPr>
        </p:nvGraphicFramePr>
        <p:xfrm>
          <a:off x="2098903" y="190872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43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86" y="0"/>
            <a:ext cx="8567472" cy="6858000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2686130" y="1094941"/>
            <a:ext cx="4610637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Aksjologiczne podstawy prawa do informacji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F4925DA-2EB6-4EA2-90E3-EECF5D6322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8866461"/>
              </p:ext>
            </p:extLst>
          </p:nvPr>
        </p:nvGraphicFramePr>
        <p:xfrm>
          <a:off x="1832110" y="195067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769478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665</TotalTime>
  <Words>1860</Words>
  <Application>Microsoft Office PowerPoint</Application>
  <PresentationFormat>Pokaz na ekranie (4:3)</PresentationFormat>
  <Paragraphs>139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Dominika KUźnicka</dc:creator>
  <cp:lastModifiedBy>Dominika Kuźnicka</cp:lastModifiedBy>
  <cp:revision>51</cp:revision>
  <dcterms:created xsi:type="dcterms:W3CDTF">2016-11-29T19:08:10Z</dcterms:created>
  <dcterms:modified xsi:type="dcterms:W3CDTF">2019-11-24T14:16:25Z</dcterms:modified>
</cp:coreProperties>
</file>