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9" r:id="rId1"/>
  </p:sldMasterIdLst>
  <p:sldIdLst>
    <p:sldId id="256" r:id="rId2"/>
    <p:sldId id="257" r:id="rId3"/>
    <p:sldId id="258" r:id="rId4"/>
    <p:sldId id="259" r:id="rId5"/>
    <p:sldId id="260" r:id="rId6"/>
    <p:sldId id="261" r:id="rId7"/>
    <p:sldId id="262" r:id="rId8"/>
    <p:sldId id="263" r:id="rId9"/>
    <p:sldId id="266" r:id="rId10"/>
    <p:sldId id="264" r:id="rId11"/>
    <p:sldId id="267" r:id="rId12"/>
    <p:sldId id="268" r:id="rId13"/>
    <p:sldId id="265" r:id="rId14"/>
    <p:sldId id="269" r:id="rId15"/>
    <p:sldId id="270" r:id="rId16"/>
    <p:sldId id="271" r:id="rId17"/>
    <p:sldId id="272" r:id="rId18"/>
    <p:sldId id="273" r:id="rId19"/>
    <p:sldId id="274" r:id="rId20"/>
    <p:sldId id="275" r:id="rId21"/>
    <p:sldId id="277" r:id="rId22"/>
    <p:sldId id="278" r:id="rId23"/>
    <p:sldId id="276" r:id="rId24"/>
    <p:sldId id="279" r:id="rId25"/>
    <p:sldId id="280" r:id="rId26"/>
    <p:sldId id="281" r:id="rId27"/>
    <p:sldId id="282" r:id="rId28"/>
    <p:sldId id="284" r:id="rId29"/>
    <p:sldId id="283" r:id="rId30"/>
    <p:sldId id="285" r:id="rId31"/>
    <p:sldId id="286" r:id="rId32"/>
    <p:sldId id="288" r:id="rId33"/>
    <p:sldId id="287"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p:restoredTop sz="94632"/>
  </p:normalViewPr>
  <p:slideViewPr>
    <p:cSldViewPr snapToGrid="0" snapToObjects="1">
      <p:cViewPr>
        <p:scale>
          <a:sx n="87" d="100"/>
          <a:sy n="87" d="100"/>
        </p:scale>
        <p:origin x="264" y="6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F3CCA7-713C-DB42-831B-4DD7B7E04558}"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n-US"/>
        </a:p>
      </dgm:t>
    </dgm:pt>
    <dgm:pt modelId="{E119229F-EA46-AB44-B5AF-E927A4349106}">
      <dgm:prSet phldrT="[Text]"/>
      <dgm:spPr/>
      <dgm:t>
        <a:bodyPr/>
        <a:lstStyle/>
        <a:p>
          <a:r>
            <a:rPr lang="en-US" dirty="0" err="1"/>
            <a:t>Sprawiedliwościowa</a:t>
          </a:r>
          <a:endParaRPr lang="en-US" dirty="0"/>
        </a:p>
      </dgm:t>
    </dgm:pt>
    <dgm:pt modelId="{B9E3830C-AFE5-2549-8940-96193FB57DA8}" type="parTrans" cxnId="{3862563A-65C9-9B4A-A20E-EAA492C37C7E}">
      <dgm:prSet/>
      <dgm:spPr/>
      <dgm:t>
        <a:bodyPr/>
        <a:lstStyle/>
        <a:p>
          <a:endParaRPr lang="en-US"/>
        </a:p>
      </dgm:t>
    </dgm:pt>
    <dgm:pt modelId="{D78A3177-146C-E44E-A2B0-0F3D9CF40FC7}" type="sibTrans" cxnId="{3862563A-65C9-9B4A-A20E-EAA492C37C7E}">
      <dgm:prSet/>
      <dgm:spPr/>
      <dgm:t>
        <a:bodyPr/>
        <a:lstStyle/>
        <a:p>
          <a:endParaRPr lang="en-US"/>
        </a:p>
      </dgm:t>
    </dgm:pt>
    <dgm:pt modelId="{0D19B478-EDEB-2F49-955C-8E368A259194}">
      <dgm:prSet phldrT="[Text]"/>
      <dgm:spPr/>
      <dgm:t>
        <a:bodyPr/>
        <a:lstStyle/>
        <a:p>
          <a:pPr algn="ctr"/>
          <a:r>
            <a:rPr lang="en-US" dirty="0" err="1"/>
            <a:t>kara</a:t>
          </a:r>
          <a:r>
            <a:rPr lang="en-US" dirty="0"/>
            <a:t> to </a:t>
          </a:r>
          <a:r>
            <a:rPr lang="en-US" dirty="0" err="1"/>
            <a:t>odpłata</a:t>
          </a:r>
          <a:r>
            <a:rPr lang="en-US" dirty="0"/>
            <a:t> </a:t>
          </a:r>
          <a:r>
            <a:rPr lang="en-US" dirty="0" err="1"/>
            <a:t>za</a:t>
          </a:r>
          <a:r>
            <a:rPr lang="en-US" dirty="0"/>
            <a:t> </a:t>
          </a:r>
          <a:r>
            <a:rPr lang="en-US" dirty="0" err="1"/>
            <a:t>popełnione</a:t>
          </a:r>
          <a:r>
            <a:rPr lang="en-US" dirty="0"/>
            <a:t> </a:t>
          </a:r>
          <a:r>
            <a:rPr lang="en-US" dirty="0" err="1"/>
            <a:t>przestępstwo</a:t>
          </a:r>
          <a:endParaRPr lang="en-US" dirty="0"/>
        </a:p>
      </dgm:t>
    </dgm:pt>
    <dgm:pt modelId="{2D0C6CEB-4B68-9744-B1B4-FFA22CA43B5E}" type="parTrans" cxnId="{D3B74176-C039-B346-8D1C-A140596F4C16}">
      <dgm:prSet/>
      <dgm:spPr/>
      <dgm:t>
        <a:bodyPr/>
        <a:lstStyle/>
        <a:p>
          <a:endParaRPr lang="en-US"/>
        </a:p>
      </dgm:t>
    </dgm:pt>
    <dgm:pt modelId="{80CF3815-6D1F-F149-A4FC-CADA2818C908}" type="sibTrans" cxnId="{D3B74176-C039-B346-8D1C-A140596F4C16}">
      <dgm:prSet/>
      <dgm:spPr/>
      <dgm:t>
        <a:bodyPr/>
        <a:lstStyle/>
        <a:p>
          <a:endParaRPr lang="en-US"/>
        </a:p>
      </dgm:t>
    </dgm:pt>
    <dgm:pt modelId="{9BE8F40C-1FF1-324C-9431-247F03649BDA}">
      <dgm:prSet/>
      <dgm:spPr/>
      <dgm:t>
        <a:bodyPr/>
        <a:lstStyle/>
        <a:p>
          <a:r>
            <a:rPr lang="en-US" dirty="0" err="1"/>
            <a:t>Celowościowa</a:t>
          </a:r>
          <a:endParaRPr lang="en-US" dirty="0"/>
        </a:p>
      </dgm:t>
    </dgm:pt>
    <dgm:pt modelId="{47592866-7896-1948-B713-A5E809B9DA36}" type="parTrans" cxnId="{D893542B-6844-8C4C-A87E-CEA8C08D59AB}">
      <dgm:prSet/>
      <dgm:spPr/>
      <dgm:t>
        <a:bodyPr/>
        <a:lstStyle/>
        <a:p>
          <a:endParaRPr lang="en-US"/>
        </a:p>
      </dgm:t>
    </dgm:pt>
    <dgm:pt modelId="{2EA64F94-EC42-2C46-A0F5-FFCBAB012522}" type="sibTrans" cxnId="{D893542B-6844-8C4C-A87E-CEA8C08D59AB}">
      <dgm:prSet/>
      <dgm:spPr/>
      <dgm:t>
        <a:bodyPr/>
        <a:lstStyle/>
        <a:p>
          <a:endParaRPr lang="en-US"/>
        </a:p>
      </dgm:t>
    </dgm:pt>
    <dgm:pt modelId="{42AD6704-B512-4D46-829A-7BAAE3805678}">
      <dgm:prSet/>
      <dgm:spPr/>
      <dgm:t>
        <a:bodyPr/>
        <a:lstStyle/>
        <a:p>
          <a:r>
            <a:rPr lang="en-US" dirty="0" err="1"/>
            <a:t>uzasadnienia</a:t>
          </a:r>
          <a:r>
            <a:rPr lang="en-US" dirty="0"/>
            <a:t> </a:t>
          </a:r>
          <a:r>
            <a:rPr lang="en-US" dirty="0" err="1"/>
            <a:t>kary</a:t>
          </a:r>
          <a:r>
            <a:rPr lang="en-US" dirty="0"/>
            <a:t> </a:t>
          </a:r>
          <a:r>
            <a:rPr lang="en-US" dirty="0" err="1"/>
            <a:t>poszukują</a:t>
          </a:r>
          <a:r>
            <a:rPr lang="en-US" dirty="0"/>
            <a:t> w </a:t>
          </a:r>
          <a:r>
            <a:rPr lang="en-US" dirty="0" err="1"/>
            <a:t>określonych</a:t>
          </a:r>
          <a:r>
            <a:rPr lang="en-US" dirty="0"/>
            <a:t> </a:t>
          </a:r>
          <a:r>
            <a:rPr lang="en-US" dirty="0" err="1"/>
            <a:t>celach</a:t>
          </a:r>
          <a:r>
            <a:rPr lang="en-US" dirty="0"/>
            <a:t> </a:t>
          </a:r>
          <a:r>
            <a:rPr lang="en-US" dirty="0" err="1"/>
            <a:t>społecznych</a:t>
          </a:r>
          <a:r>
            <a:rPr lang="en-US" dirty="0"/>
            <a:t>, </a:t>
          </a:r>
          <a:r>
            <a:rPr lang="en-US" dirty="0" err="1"/>
            <a:t>które</a:t>
          </a:r>
          <a:r>
            <a:rPr lang="en-US" dirty="0"/>
            <a:t> </a:t>
          </a:r>
          <a:r>
            <a:rPr lang="en-US" dirty="0" err="1"/>
            <a:t>kara</a:t>
          </a:r>
          <a:r>
            <a:rPr lang="en-US" dirty="0"/>
            <a:t> ma </a:t>
          </a:r>
          <a:r>
            <a:rPr lang="en-US" dirty="0" err="1"/>
            <a:t>osiągnąć</a:t>
          </a:r>
          <a:endParaRPr lang="en-US" dirty="0"/>
        </a:p>
      </dgm:t>
    </dgm:pt>
    <dgm:pt modelId="{71670709-E954-064A-90C3-ECCD6D5F793E}" type="parTrans" cxnId="{331E0EEB-DBC7-4344-857D-6AB22A834743}">
      <dgm:prSet/>
      <dgm:spPr/>
      <dgm:t>
        <a:bodyPr/>
        <a:lstStyle/>
        <a:p>
          <a:endParaRPr lang="en-US"/>
        </a:p>
      </dgm:t>
    </dgm:pt>
    <dgm:pt modelId="{1F1DADEA-A9B8-F344-A3A3-5E1FAF0154F3}" type="sibTrans" cxnId="{331E0EEB-DBC7-4344-857D-6AB22A834743}">
      <dgm:prSet/>
      <dgm:spPr/>
      <dgm:t>
        <a:bodyPr/>
        <a:lstStyle/>
        <a:p>
          <a:endParaRPr lang="en-US"/>
        </a:p>
      </dgm:t>
    </dgm:pt>
    <dgm:pt modelId="{6BF97969-996A-8B47-A26E-98266CB35217}" type="pres">
      <dgm:prSet presAssocID="{77F3CCA7-713C-DB42-831B-4DD7B7E04558}" presName="diagram" presStyleCnt="0">
        <dgm:presLayoutVars>
          <dgm:chPref val="1"/>
          <dgm:dir/>
          <dgm:animOne val="branch"/>
          <dgm:animLvl val="lvl"/>
          <dgm:resizeHandles/>
        </dgm:presLayoutVars>
      </dgm:prSet>
      <dgm:spPr/>
    </dgm:pt>
    <dgm:pt modelId="{ADD10694-BF25-1F43-AB88-15C2F24F7365}" type="pres">
      <dgm:prSet presAssocID="{E119229F-EA46-AB44-B5AF-E927A4349106}" presName="root" presStyleCnt="0"/>
      <dgm:spPr/>
    </dgm:pt>
    <dgm:pt modelId="{57210946-D1DF-A347-ADBD-FFC1F9A2ABE3}" type="pres">
      <dgm:prSet presAssocID="{E119229F-EA46-AB44-B5AF-E927A4349106}" presName="rootComposite" presStyleCnt="0"/>
      <dgm:spPr/>
    </dgm:pt>
    <dgm:pt modelId="{1C912C1F-54B2-C040-A0ED-67995759D77E}" type="pres">
      <dgm:prSet presAssocID="{E119229F-EA46-AB44-B5AF-E927A4349106}" presName="rootText" presStyleLbl="node1" presStyleIdx="0" presStyleCnt="2"/>
      <dgm:spPr/>
    </dgm:pt>
    <dgm:pt modelId="{F8092330-177E-1B48-9DEE-E335E1DD7A00}" type="pres">
      <dgm:prSet presAssocID="{E119229F-EA46-AB44-B5AF-E927A4349106}" presName="rootConnector" presStyleLbl="node1" presStyleIdx="0" presStyleCnt="2"/>
      <dgm:spPr/>
    </dgm:pt>
    <dgm:pt modelId="{12E4A0DA-CD93-5A44-BD97-DE648B3743D2}" type="pres">
      <dgm:prSet presAssocID="{E119229F-EA46-AB44-B5AF-E927A4349106}" presName="childShape" presStyleCnt="0"/>
      <dgm:spPr/>
    </dgm:pt>
    <dgm:pt modelId="{4C73E0A7-5019-B948-8E28-86BAA4F2A24E}" type="pres">
      <dgm:prSet presAssocID="{2D0C6CEB-4B68-9744-B1B4-FFA22CA43B5E}" presName="Name13" presStyleLbl="parChTrans1D2" presStyleIdx="0" presStyleCnt="2"/>
      <dgm:spPr/>
    </dgm:pt>
    <dgm:pt modelId="{CCA835A4-2037-AD4F-8AA4-6F0403F937C0}" type="pres">
      <dgm:prSet presAssocID="{0D19B478-EDEB-2F49-955C-8E368A259194}" presName="childText" presStyleLbl="bgAcc1" presStyleIdx="0" presStyleCnt="2">
        <dgm:presLayoutVars>
          <dgm:bulletEnabled val="1"/>
        </dgm:presLayoutVars>
      </dgm:prSet>
      <dgm:spPr/>
    </dgm:pt>
    <dgm:pt modelId="{432997BE-0DAA-6549-BDF4-012977E1C67B}" type="pres">
      <dgm:prSet presAssocID="{9BE8F40C-1FF1-324C-9431-247F03649BDA}" presName="root" presStyleCnt="0"/>
      <dgm:spPr/>
    </dgm:pt>
    <dgm:pt modelId="{23810356-E179-094E-B2AB-0240C733D07D}" type="pres">
      <dgm:prSet presAssocID="{9BE8F40C-1FF1-324C-9431-247F03649BDA}" presName="rootComposite" presStyleCnt="0"/>
      <dgm:spPr/>
    </dgm:pt>
    <dgm:pt modelId="{6988998F-A757-D348-9811-C66F81ED5EC3}" type="pres">
      <dgm:prSet presAssocID="{9BE8F40C-1FF1-324C-9431-247F03649BDA}" presName="rootText" presStyleLbl="node1" presStyleIdx="1" presStyleCnt="2"/>
      <dgm:spPr/>
    </dgm:pt>
    <dgm:pt modelId="{D49C20D9-645C-3745-A4DB-961A6DF04919}" type="pres">
      <dgm:prSet presAssocID="{9BE8F40C-1FF1-324C-9431-247F03649BDA}" presName="rootConnector" presStyleLbl="node1" presStyleIdx="1" presStyleCnt="2"/>
      <dgm:spPr/>
    </dgm:pt>
    <dgm:pt modelId="{0B0C5012-C2B0-0B42-BF46-26412CCF5A2B}" type="pres">
      <dgm:prSet presAssocID="{9BE8F40C-1FF1-324C-9431-247F03649BDA}" presName="childShape" presStyleCnt="0"/>
      <dgm:spPr/>
    </dgm:pt>
    <dgm:pt modelId="{472D75F3-5201-3D4E-881E-CD44D1DF7FAC}" type="pres">
      <dgm:prSet presAssocID="{71670709-E954-064A-90C3-ECCD6D5F793E}" presName="Name13" presStyleLbl="parChTrans1D2" presStyleIdx="1" presStyleCnt="2"/>
      <dgm:spPr/>
    </dgm:pt>
    <dgm:pt modelId="{75D2337E-7764-0F42-A53A-D743B8866181}" type="pres">
      <dgm:prSet presAssocID="{42AD6704-B512-4D46-829A-7BAAE3805678}" presName="childText" presStyleLbl="bgAcc1" presStyleIdx="1" presStyleCnt="2">
        <dgm:presLayoutVars>
          <dgm:bulletEnabled val="1"/>
        </dgm:presLayoutVars>
      </dgm:prSet>
      <dgm:spPr/>
    </dgm:pt>
  </dgm:ptLst>
  <dgm:cxnLst>
    <dgm:cxn modelId="{A6882D04-AA1F-5848-9DBC-61E034B2CE40}" type="presOf" srcId="{E119229F-EA46-AB44-B5AF-E927A4349106}" destId="{F8092330-177E-1B48-9DEE-E335E1DD7A00}" srcOrd="1" destOrd="0" presId="urn:microsoft.com/office/officeart/2005/8/layout/hierarchy3"/>
    <dgm:cxn modelId="{514FB81C-D2D2-F045-8514-EB8068777CC2}" type="presOf" srcId="{42AD6704-B512-4D46-829A-7BAAE3805678}" destId="{75D2337E-7764-0F42-A53A-D743B8866181}" srcOrd="0" destOrd="0" presId="urn:microsoft.com/office/officeart/2005/8/layout/hierarchy3"/>
    <dgm:cxn modelId="{13416A26-7EAF-F240-A0F0-A43556762558}" type="presOf" srcId="{71670709-E954-064A-90C3-ECCD6D5F793E}" destId="{472D75F3-5201-3D4E-881E-CD44D1DF7FAC}" srcOrd="0" destOrd="0" presId="urn:microsoft.com/office/officeart/2005/8/layout/hierarchy3"/>
    <dgm:cxn modelId="{8B6E7829-502A-9040-898F-11DB7C0F2288}" type="presOf" srcId="{E119229F-EA46-AB44-B5AF-E927A4349106}" destId="{1C912C1F-54B2-C040-A0ED-67995759D77E}" srcOrd="0" destOrd="0" presId="urn:microsoft.com/office/officeart/2005/8/layout/hierarchy3"/>
    <dgm:cxn modelId="{D893542B-6844-8C4C-A87E-CEA8C08D59AB}" srcId="{77F3CCA7-713C-DB42-831B-4DD7B7E04558}" destId="{9BE8F40C-1FF1-324C-9431-247F03649BDA}" srcOrd="1" destOrd="0" parTransId="{47592866-7896-1948-B713-A5E809B9DA36}" sibTransId="{2EA64F94-EC42-2C46-A0F5-FFCBAB012522}"/>
    <dgm:cxn modelId="{3862563A-65C9-9B4A-A20E-EAA492C37C7E}" srcId="{77F3CCA7-713C-DB42-831B-4DD7B7E04558}" destId="{E119229F-EA46-AB44-B5AF-E927A4349106}" srcOrd="0" destOrd="0" parTransId="{B9E3830C-AFE5-2549-8940-96193FB57DA8}" sibTransId="{D78A3177-146C-E44E-A2B0-0F3D9CF40FC7}"/>
    <dgm:cxn modelId="{F4C3984C-5430-4C43-B6C4-CB9096ED1CA5}" type="presOf" srcId="{2D0C6CEB-4B68-9744-B1B4-FFA22CA43B5E}" destId="{4C73E0A7-5019-B948-8E28-86BAA4F2A24E}" srcOrd="0" destOrd="0" presId="urn:microsoft.com/office/officeart/2005/8/layout/hierarchy3"/>
    <dgm:cxn modelId="{D3B74176-C039-B346-8D1C-A140596F4C16}" srcId="{E119229F-EA46-AB44-B5AF-E927A4349106}" destId="{0D19B478-EDEB-2F49-955C-8E368A259194}" srcOrd="0" destOrd="0" parTransId="{2D0C6CEB-4B68-9744-B1B4-FFA22CA43B5E}" sibTransId="{80CF3815-6D1F-F149-A4FC-CADA2818C908}"/>
    <dgm:cxn modelId="{4BA6E2A2-6623-1348-922E-A0E415B97FFB}" type="presOf" srcId="{77F3CCA7-713C-DB42-831B-4DD7B7E04558}" destId="{6BF97969-996A-8B47-A26E-98266CB35217}" srcOrd="0" destOrd="0" presId="urn:microsoft.com/office/officeart/2005/8/layout/hierarchy3"/>
    <dgm:cxn modelId="{24F176A6-0A61-EC42-998F-1C7886473CAF}" type="presOf" srcId="{9BE8F40C-1FF1-324C-9431-247F03649BDA}" destId="{6988998F-A757-D348-9811-C66F81ED5EC3}" srcOrd="0" destOrd="0" presId="urn:microsoft.com/office/officeart/2005/8/layout/hierarchy3"/>
    <dgm:cxn modelId="{41E93EC8-32DA-C244-9225-080CCD1AF76E}" type="presOf" srcId="{9BE8F40C-1FF1-324C-9431-247F03649BDA}" destId="{D49C20D9-645C-3745-A4DB-961A6DF04919}" srcOrd="1" destOrd="0" presId="urn:microsoft.com/office/officeart/2005/8/layout/hierarchy3"/>
    <dgm:cxn modelId="{11EDF4DE-666D-9140-89B0-6C4FDB71879D}" type="presOf" srcId="{0D19B478-EDEB-2F49-955C-8E368A259194}" destId="{CCA835A4-2037-AD4F-8AA4-6F0403F937C0}" srcOrd="0" destOrd="0" presId="urn:microsoft.com/office/officeart/2005/8/layout/hierarchy3"/>
    <dgm:cxn modelId="{331E0EEB-DBC7-4344-857D-6AB22A834743}" srcId="{9BE8F40C-1FF1-324C-9431-247F03649BDA}" destId="{42AD6704-B512-4D46-829A-7BAAE3805678}" srcOrd="0" destOrd="0" parTransId="{71670709-E954-064A-90C3-ECCD6D5F793E}" sibTransId="{1F1DADEA-A9B8-F344-A3A3-5E1FAF0154F3}"/>
    <dgm:cxn modelId="{CE1E913B-2B29-9348-B617-C3101CB20451}" type="presParOf" srcId="{6BF97969-996A-8B47-A26E-98266CB35217}" destId="{ADD10694-BF25-1F43-AB88-15C2F24F7365}" srcOrd="0" destOrd="0" presId="urn:microsoft.com/office/officeart/2005/8/layout/hierarchy3"/>
    <dgm:cxn modelId="{F3D5EBB7-A114-034E-8ADA-D5DD77A6F93D}" type="presParOf" srcId="{ADD10694-BF25-1F43-AB88-15C2F24F7365}" destId="{57210946-D1DF-A347-ADBD-FFC1F9A2ABE3}" srcOrd="0" destOrd="0" presId="urn:microsoft.com/office/officeart/2005/8/layout/hierarchy3"/>
    <dgm:cxn modelId="{2201D94B-4AA6-CD4D-940A-E0C072F97EED}" type="presParOf" srcId="{57210946-D1DF-A347-ADBD-FFC1F9A2ABE3}" destId="{1C912C1F-54B2-C040-A0ED-67995759D77E}" srcOrd="0" destOrd="0" presId="urn:microsoft.com/office/officeart/2005/8/layout/hierarchy3"/>
    <dgm:cxn modelId="{E4A09C26-2532-BD4A-B76D-A75E34B7849D}" type="presParOf" srcId="{57210946-D1DF-A347-ADBD-FFC1F9A2ABE3}" destId="{F8092330-177E-1B48-9DEE-E335E1DD7A00}" srcOrd="1" destOrd="0" presId="urn:microsoft.com/office/officeart/2005/8/layout/hierarchy3"/>
    <dgm:cxn modelId="{8C4A7933-77AF-2149-A401-699D7E97D16C}" type="presParOf" srcId="{ADD10694-BF25-1F43-AB88-15C2F24F7365}" destId="{12E4A0DA-CD93-5A44-BD97-DE648B3743D2}" srcOrd="1" destOrd="0" presId="urn:microsoft.com/office/officeart/2005/8/layout/hierarchy3"/>
    <dgm:cxn modelId="{F11E41EC-9F76-EB4B-9A37-FC4E52C78B75}" type="presParOf" srcId="{12E4A0DA-CD93-5A44-BD97-DE648B3743D2}" destId="{4C73E0A7-5019-B948-8E28-86BAA4F2A24E}" srcOrd="0" destOrd="0" presId="urn:microsoft.com/office/officeart/2005/8/layout/hierarchy3"/>
    <dgm:cxn modelId="{44FEC05A-4105-EE4F-8C17-01AC1FF146E6}" type="presParOf" srcId="{12E4A0DA-CD93-5A44-BD97-DE648B3743D2}" destId="{CCA835A4-2037-AD4F-8AA4-6F0403F937C0}" srcOrd="1" destOrd="0" presId="urn:microsoft.com/office/officeart/2005/8/layout/hierarchy3"/>
    <dgm:cxn modelId="{A77D38C4-9AFB-9F41-8334-74D05328D25E}" type="presParOf" srcId="{6BF97969-996A-8B47-A26E-98266CB35217}" destId="{432997BE-0DAA-6549-BDF4-012977E1C67B}" srcOrd="1" destOrd="0" presId="urn:microsoft.com/office/officeart/2005/8/layout/hierarchy3"/>
    <dgm:cxn modelId="{FBBECFD3-A9B0-E944-B9F5-E1159AF13A75}" type="presParOf" srcId="{432997BE-0DAA-6549-BDF4-012977E1C67B}" destId="{23810356-E179-094E-B2AB-0240C733D07D}" srcOrd="0" destOrd="0" presId="urn:microsoft.com/office/officeart/2005/8/layout/hierarchy3"/>
    <dgm:cxn modelId="{52F4192C-C662-7843-8AE4-B8093AC6B681}" type="presParOf" srcId="{23810356-E179-094E-B2AB-0240C733D07D}" destId="{6988998F-A757-D348-9811-C66F81ED5EC3}" srcOrd="0" destOrd="0" presId="urn:microsoft.com/office/officeart/2005/8/layout/hierarchy3"/>
    <dgm:cxn modelId="{1CF89F59-6682-1C4D-85C2-9488EAE792BC}" type="presParOf" srcId="{23810356-E179-094E-B2AB-0240C733D07D}" destId="{D49C20D9-645C-3745-A4DB-961A6DF04919}" srcOrd="1" destOrd="0" presId="urn:microsoft.com/office/officeart/2005/8/layout/hierarchy3"/>
    <dgm:cxn modelId="{05F090F9-305D-1945-BB23-895162915EB8}" type="presParOf" srcId="{432997BE-0DAA-6549-BDF4-012977E1C67B}" destId="{0B0C5012-C2B0-0B42-BF46-26412CCF5A2B}" srcOrd="1" destOrd="0" presId="urn:microsoft.com/office/officeart/2005/8/layout/hierarchy3"/>
    <dgm:cxn modelId="{60B71AFF-7D45-3C4E-900B-6E006C926FD0}" type="presParOf" srcId="{0B0C5012-C2B0-0B42-BF46-26412CCF5A2B}" destId="{472D75F3-5201-3D4E-881E-CD44D1DF7FAC}" srcOrd="0" destOrd="0" presId="urn:microsoft.com/office/officeart/2005/8/layout/hierarchy3"/>
    <dgm:cxn modelId="{7A9B5CA0-F91A-4E46-851E-8D4F722F0718}" type="presParOf" srcId="{0B0C5012-C2B0-0B42-BF46-26412CCF5A2B}" destId="{75D2337E-7764-0F42-A53A-D743B8866181}"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45BBFF-E973-9A44-BDCC-E5513E4C5017}"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80CA4A55-F9E0-9F42-951D-CBBD7784A0FF}">
      <dgm:prSet phldrT="[Text]"/>
      <dgm:spPr/>
      <dgm:t>
        <a:bodyPr/>
        <a:lstStyle/>
        <a:p>
          <a:r>
            <a:rPr lang="en-US" dirty="0" err="1"/>
            <a:t>Teorie</a:t>
          </a:r>
          <a:r>
            <a:rPr lang="en-US" dirty="0"/>
            <a:t> </a:t>
          </a:r>
          <a:r>
            <a:rPr lang="en-US" dirty="0" err="1"/>
            <a:t>kary</a:t>
          </a:r>
          <a:endParaRPr lang="en-US" dirty="0"/>
        </a:p>
      </dgm:t>
    </dgm:pt>
    <dgm:pt modelId="{C06788F2-1E33-F640-829C-BC05162D6653}" type="parTrans" cxnId="{7CDAA4FE-2C99-5944-86B4-3DC036B9E325}">
      <dgm:prSet/>
      <dgm:spPr/>
      <dgm:t>
        <a:bodyPr/>
        <a:lstStyle/>
        <a:p>
          <a:endParaRPr lang="en-US"/>
        </a:p>
      </dgm:t>
    </dgm:pt>
    <dgm:pt modelId="{B2CC9E88-612A-5147-A8E5-4F4366973B55}" type="sibTrans" cxnId="{7CDAA4FE-2C99-5944-86B4-3DC036B9E325}">
      <dgm:prSet/>
      <dgm:spPr/>
      <dgm:t>
        <a:bodyPr/>
        <a:lstStyle/>
        <a:p>
          <a:endParaRPr lang="en-US"/>
        </a:p>
      </dgm:t>
    </dgm:pt>
    <dgm:pt modelId="{95805530-3D5B-F548-B28D-009F78FF8EBF}">
      <dgm:prSet phldrT="[Text]"/>
      <dgm:spPr/>
      <dgm:t>
        <a:bodyPr/>
        <a:lstStyle/>
        <a:p>
          <a:r>
            <a:rPr lang="en-US" dirty="0" err="1"/>
            <a:t>bezwzględne</a:t>
          </a:r>
          <a:r>
            <a:rPr lang="en-US" dirty="0"/>
            <a:t> (</a:t>
          </a:r>
          <a:r>
            <a:rPr lang="en-US" dirty="0" err="1"/>
            <a:t>absolutne</a:t>
          </a:r>
          <a:r>
            <a:rPr lang="en-US" dirty="0"/>
            <a:t>)</a:t>
          </a:r>
        </a:p>
      </dgm:t>
    </dgm:pt>
    <dgm:pt modelId="{4503ACD9-B47B-6A42-8DF2-CB29E521FDCE}" type="parTrans" cxnId="{BF2201B7-BA66-8F43-B34E-2CAF0BCD9EA2}">
      <dgm:prSet/>
      <dgm:spPr/>
      <dgm:t>
        <a:bodyPr/>
        <a:lstStyle/>
        <a:p>
          <a:endParaRPr lang="en-US"/>
        </a:p>
      </dgm:t>
    </dgm:pt>
    <dgm:pt modelId="{036D112A-4A58-0248-AAD1-A975BD27E5AA}" type="sibTrans" cxnId="{BF2201B7-BA66-8F43-B34E-2CAF0BCD9EA2}">
      <dgm:prSet/>
      <dgm:spPr/>
      <dgm:t>
        <a:bodyPr/>
        <a:lstStyle/>
        <a:p>
          <a:endParaRPr lang="en-US"/>
        </a:p>
      </dgm:t>
    </dgm:pt>
    <dgm:pt modelId="{48B4A1EA-2D51-E44E-8B8E-7A9AB8DB0C61}">
      <dgm:prSet phldrT="[Text]"/>
      <dgm:spPr/>
      <dgm:t>
        <a:bodyPr/>
        <a:lstStyle/>
        <a:p>
          <a:r>
            <a:rPr lang="en-US" dirty="0" err="1"/>
            <a:t>względne</a:t>
          </a:r>
          <a:r>
            <a:rPr lang="en-US" dirty="0"/>
            <a:t> (</a:t>
          </a:r>
          <a:r>
            <a:rPr lang="en-US" dirty="0" err="1"/>
            <a:t>utylitarne</a:t>
          </a:r>
          <a:r>
            <a:rPr lang="en-US" dirty="0"/>
            <a:t>, </a:t>
          </a:r>
          <a:r>
            <a:rPr lang="en-US" dirty="0" err="1"/>
            <a:t>relatywne</a:t>
          </a:r>
          <a:r>
            <a:rPr lang="en-US" dirty="0"/>
            <a:t>)</a:t>
          </a:r>
        </a:p>
      </dgm:t>
    </dgm:pt>
    <dgm:pt modelId="{1F009F65-C67C-4849-8DC9-6539850AE5DC}" type="parTrans" cxnId="{7F829FA1-3A7B-4E4E-8C18-3F656DE0975E}">
      <dgm:prSet/>
      <dgm:spPr/>
      <dgm:t>
        <a:bodyPr/>
        <a:lstStyle/>
        <a:p>
          <a:endParaRPr lang="en-US"/>
        </a:p>
      </dgm:t>
    </dgm:pt>
    <dgm:pt modelId="{BF2A7A45-8C19-5842-81E8-5525E73FAA4B}" type="sibTrans" cxnId="{7F829FA1-3A7B-4E4E-8C18-3F656DE0975E}">
      <dgm:prSet/>
      <dgm:spPr/>
      <dgm:t>
        <a:bodyPr/>
        <a:lstStyle/>
        <a:p>
          <a:endParaRPr lang="en-US"/>
        </a:p>
      </dgm:t>
    </dgm:pt>
    <dgm:pt modelId="{933B86FA-D66B-D743-9783-AF0C9EBBD759}">
      <dgm:prSet phldrT="[Text]"/>
      <dgm:spPr/>
      <dgm:t>
        <a:bodyPr/>
        <a:lstStyle/>
        <a:p>
          <a:r>
            <a:rPr lang="en-US" dirty="0" err="1"/>
            <a:t>mieszane</a:t>
          </a:r>
          <a:endParaRPr lang="en-US" dirty="0"/>
        </a:p>
      </dgm:t>
    </dgm:pt>
    <dgm:pt modelId="{B878277C-8D33-AA45-AE67-7C8E8EABAD4E}" type="parTrans" cxnId="{B56C0C57-6DFC-B949-9120-5541B2F12D8D}">
      <dgm:prSet/>
      <dgm:spPr/>
      <dgm:t>
        <a:bodyPr/>
        <a:lstStyle/>
        <a:p>
          <a:endParaRPr lang="en-US"/>
        </a:p>
      </dgm:t>
    </dgm:pt>
    <dgm:pt modelId="{651CDEDB-B099-8443-89C9-8DE4B139D090}" type="sibTrans" cxnId="{B56C0C57-6DFC-B949-9120-5541B2F12D8D}">
      <dgm:prSet/>
      <dgm:spPr/>
      <dgm:t>
        <a:bodyPr/>
        <a:lstStyle/>
        <a:p>
          <a:endParaRPr lang="en-US"/>
        </a:p>
      </dgm:t>
    </dgm:pt>
    <dgm:pt modelId="{0907D4E9-0146-BE48-B27C-1E0F4E5A08ED}" type="pres">
      <dgm:prSet presAssocID="{8A45BBFF-E973-9A44-BDCC-E5513E4C5017}" presName="hierChild1" presStyleCnt="0">
        <dgm:presLayoutVars>
          <dgm:orgChart val="1"/>
          <dgm:chPref val="1"/>
          <dgm:dir/>
          <dgm:animOne val="branch"/>
          <dgm:animLvl val="lvl"/>
          <dgm:resizeHandles/>
        </dgm:presLayoutVars>
      </dgm:prSet>
      <dgm:spPr/>
    </dgm:pt>
    <dgm:pt modelId="{F44F76A0-2F72-4142-A98B-08A02D49286D}" type="pres">
      <dgm:prSet presAssocID="{80CA4A55-F9E0-9F42-951D-CBBD7784A0FF}" presName="hierRoot1" presStyleCnt="0">
        <dgm:presLayoutVars>
          <dgm:hierBranch val="init"/>
        </dgm:presLayoutVars>
      </dgm:prSet>
      <dgm:spPr/>
    </dgm:pt>
    <dgm:pt modelId="{E5260B8F-FB61-BF46-892C-8D06854BDCD0}" type="pres">
      <dgm:prSet presAssocID="{80CA4A55-F9E0-9F42-951D-CBBD7784A0FF}" presName="rootComposite1" presStyleCnt="0"/>
      <dgm:spPr/>
    </dgm:pt>
    <dgm:pt modelId="{DFD12ABF-04AA-AC48-A450-1E3906DD6215}" type="pres">
      <dgm:prSet presAssocID="{80CA4A55-F9E0-9F42-951D-CBBD7784A0FF}" presName="rootText1" presStyleLbl="node0" presStyleIdx="0" presStyleCnt="1">
        <dgm:presLayoutVars>
          <dgm:chPref val="3"/>
        </dgm:presLayoutVars>
      </dgm:prSet>
      <dgm:spPr/>
    </dgm:pt>
    <dgm:pt modelId="{AD890A45-E9BC-CB42-A515-9277532184D8}" type="pres">
      <dgm:prSet presAssocID="{80CA4A55-F9E0-9F42-951D-CBBD7784A0FF}" presName="rootConnector1" presStyleLbl="node1" presStyleIdx="0" presStyleCnt="0"/>
      <dgm:spPr/>
    </dgm:pt>
    <dgm:pt modelId="{68F750B2-DAC0-E042-A86C-4E989591F3CC}" type="pres">
      <dgm:prSet presAssocID="{80CA4A55-F9E0-9F42-951D-CBBD7784A0FF}" presName="hierChild2" presStyleCnt="0"/>
      <dgm:spPr/>
    </dgm:pt>
    <dgm:pt modelId="{20946CED-ED22-2B4B-814F-EEE6116F6550}" type="pres">
      <dgm:prSet presAssocID="{4503ACD9-B47B-6A42-8DF2-CB29E521FDCE}" presName="Name37" presStyleLbl="parChTrans1D2" presStyleIdx="0" presStyleCnt="3"/>
      <dgm:spPr/>
    </dgm:pt>
    <dgm:pt modelId="{D2F542D3-9D9F-784D-84AF-27D18A56A211}" type="pres">
      <dgm:prSet presAssocID="{95805530-3D5B-F548-B28D-009F78FF8EBF}" presName="hierRoot2" presStyleCnt="0">
        <dgm:presLayoutVars>
          <dgm:hierBranch val="init"/>
        </dgm:presLayoutVars>
      </dgm:prSet>
      <dgm:spPr/>
    </dgm:pt>
    <dgm:pt modelId="{17819E81-B599-5240-B589-E3208D25453E}" type="pres">
      <dgm:prSet presAssocID="{95805530-3D5B-F548-B28D-009F78FF8EBF}" presName="rootComposite" presStyleCnt="0"/>
      <dgm:spPr/>
    </dgm:pt>
    <dgm:pt modelId="{ED6F58AC-0249-C34B-9B27-08F8FD527AB3}" type="pres">
      <dgm:prSet presAssocID="{95805530-3D5B-F548-B28D-009F78FF8EBF}" presName="rootText" presStyleLbl="node2" presStyleIdx="0" presStyleCnt="3">
        <dgm:presLayoutVars>
          <dgm:chPref val="3"/>
        </dgm:presLayoutVars>
      </dgm:prSet>
      <dgm:spPr/>
    </dgm:pt>
    <dgm:pt modelId="{47640BEF-D7F6-7340-B4F5-2B05DB0E59B3}" type="pres">
      <dgm:prSet presAssocID="{95805530-3D5B-F548-B28D-009F78FF8EBF}" presName="rootConnector" presStyleLbl="node2" presStyleIdx="0" presStyleCnt="3"/>
      <dgm:spPr/>
    </dgm:pt>
    <dgm:pt modelId="{4605CF67-E023-8A47-82F1-100C9E5F0AA4}" type="pres">
      <dgm:prSet presAssocID="{95805530-3D5B-F548-B28D-009F78FF8EBF}" presName="hierChild4" presStyleCnt="0"/>
      <dgm:spPr/>
    </dgm:pt>
    <dgm:pt modelId="{D0D92367-61D0-AB4D-9726-04C9693A1566}" type="pres">
      <dgm:prSet presAssocID="{95805530-3D5B-F548-B28D-009F78FF8EBF}" presName="hierChild5" presStyleCnt="0"/>
      <dgm:spPr/>
    </dgm:pt>
    <dgm:pt modelId="{318FF6ED-6453-BA4D-8CCE-DFD13CFC5137}" type="pres">
      <dgm:prSet presAssocID="{1F009F65-C67C-4849-8DC9-6539850AE5DC}" presName="Name37" presStyleLbl="parChTrans1D2" presStyleIdx="1" presStyleCnt="3"/>
      <dgm:spPr/>
    </dgm:pt>
    <dgm:pt modelId="{BE0555EF-A2A6-044A-BCEF-12E5B203F8B5}" type="pres">
      <dgm:prSet presAssocID="{48B4A1EA-2D51-E44E-8B8E-7A9AB8DB0C61}" presName="hierRoot2" presStyleCnt="0">
        <dgm:presLayoutVars>
          <dgm:hierBranch val="init"/>
        </dgm:presLayoutVars>
      </dgm:prSet>
      <dgm:spPr/>
    </dgm:pt>
    <dgm:pt modelId="{127E1E14-803A-B945-864B-2AEDD3B4A5B9}" type="pres">
      <dgm:prSet presAssocID="{48B4A1EA-2D51-E44E-8B8E-7A9AB8DB0C61}" presName="rootComposite" presStyleCnt="0"/>
      <dgm:spPr/>
    </dgm:pt>
    <dgm:pt modelId="{0D4338DE-4585-C94D-B38F-AAD0F77C01F4}" type="pres">
      <dgm:prSet presAssocID="{48B4A1EA-2D51-E44E-8B8E-7A9AB8DB0C61}" presName="rootText" presStyleLbl="node2" presStyleIdx="1" presStyleCnt="3">
        <dgm:presLayoutVars>
          <dgm:chPref val="3"/>
        </dgm:presLayoutVars>
      </dgm:prSet>
      <dgm:spPr/>
    </dgm:pt>
    <dgm:pt modelId="{FA678075-CF50-7C4B-9CC6-7E5142E0E50D}" type="pres">
      <dgm:prSet presAssocID="{48B4A1EA-2D51-E44E-8B8E-7A9AB8DB0C61}" presName="rootConnector" presStyleLbl="node2" presStyleIdx="1" presStyleCnt="3"/>
      <dgm:spPr/>
    </dgm:pt>
    <dgm:pt modelId="{77E24C6B-C25D-A448-AC58-130957030419}" type="pres">
      <dgm:prSet presAssocID="{48B4A1EA-2D51-E44E-8B8E-7A9AB8DB0C61}" presName="hierChild4" presStyleCnt="0"/>
      <dgm:spPr/>
    </dgm:pt>
    <dgm:pt modelId="{0576D749-3994-A641-BBB3-C3E4D96DD05B}" type="pres">
      <dgm:prSet presAssocID="{48B4A1EA-2D51-E44E-8B8E-7A9AB8DB0C61}" presName="hierChild5" presStyleCnt="0"/>
      <dgm:spPr/>
    </dgm:pt>
    <dgm:pt modelId="{6E3068AA-1D9C-1A43-A5FD-1F52868DBAE2}" type="pres">
      <dgm:prSet presAssocID="{B878277C-8D33-AA45-AE67-7C8E8EABAD4E}" presName="Name37" presStyleLbl="parChTrans1D2" presStyleIdx="2" presStyleCnt="3"/>
      <dgm:spPr/>
    </dgm:pt>
    <dgm:pt modelId="{AFE3F74B-F97C-E74E-896C-95C460D12934}" type="pres">
      <dgm:prSet presAssocID="{933B86FA-D66B-D743-9783-AF0C9EBBD759}" presName="hierRoot2" presStyleCnt="0">
        <dgm:presLayoutVars>
          <dgm:hierBranch val="init"/>
        </dgm:presLayoutVars>
      </dgm:prSet>
      <dgm:spPr/>
    </dgm:pt>
    <dgm:pt modelId="{6865DA3C-2E90-5D45-A0BD-F4EF8B0F7CC1}" type="pres">
      <dgm:prSet presAssocID="{933B86FA-D66B-D743-9783-AF0C9EBBD759}" presName="rootComposite" presStyleCnt="0"/>
      <dgm:spPr/>
    </dgm:pt>
    <dgm:pt modelId="{760A7591-F4DF-FB4A-BE52-798FD0A07955}" type="pres">
      <dgm:prSet presAssocID="{933B86FA-D66B-D743-9783-AF0C9EBBD759}" presName="rootText" presStyleLbl="node2" presStyleIdx="2" presStyleCnt="3">
        <dgm:presLayoutVars>
          <dgm:chPref val="3"/>
        </dgm:presLayoutVars>
      </dgm:prSet>
      <dgm:spPr/>
    </dgm:pt>
    <dgm:pt modelId="{85596D0E-82FD-DE44-AF69-CE0208EA02D8}" type="pres">
      <dgm:prSet presAssocID="{933B86FA-D66B-D743-9783-AF0C9EBBD759}" presName="rootConnector" presStyleLbl="node2" presStyleIdx="2" presStyleCnt="3"/>
      <dgm:spPr/>
    </dgm:pt>
    <dgm:pt modelId="{E9261336-C827-9249-A929-86DF46823557}" type="pres">
      <dgm:prSet presAssocID="{933B86FA-D66B-D743-9783-AF0C9EBBD759}" presName="hierChild4" presStyleCnt="0"/>
      <dgm:spPr/>
    </dgm:pt>
    <dgm:pt modelId="{C537CC3C-434A-834C-8E14-4655CEE017DF}" type="pres">
      <dgm:prSet presAssocID="{933B86FA-D66B-D743-9783-AF0C9EBBD759}" presName="hierChild5" presStyleCnt="0"/>
      <dgm:spPr/>
    </dgm:pt>
    <dgm:pt modelId="{3660A5A6-88DC-4A49-ACD2-6868960B549B}" type="pres">
      <dgm:prSet presAssocID="{80CA4A55-F9E0-9F42-951D-CBBD7784A0FF}" presName="hierChild3" presStyleCnt="0"/>
      <dgm:spPr/>
    </dgm:pt>
  </dgm:ptLst>
  <dgm:cxnLst>
    <dgm:cxn modelId="{AE0BD402-01DD-4F44-AF88-107BE08BA362}" type="presOf" srcId="{48B4A1EA-2D51-E44E-8B8E-7A9AB8DB0C61}" destId="{FA678075-CF50-7C4B-9CC6-7E5142E0E50D}" srcOrd="1" destOrd="0" presId="urn:microsoft.com/office/officeart/2005/8/layout/orgChart1"/>
    <dgm:cxn modelId="{4D070918-6DB3-9D40-8370-4A0FE29D4467}" type="presOf" srcId="{4503ACD9-B47B-6A42-8DF2-CB29E521FDCE}" destId="{20946CED-ED22-2B4B-814F-EEE6116F6550}" srcOrd="0" destOrd="0" presId="urn:microsoft.com/office/officeart/2005/8/layout/orgChart1"/>
    <dgm:cxn modelId="{ECFF9F3B-7AF2-B14D-9537-0326ACB5EA2D}" type="presOf" srcId="{1F009F65-C67C-4849-8DC9-6539850AE5DC}" destId="{318FF6ED-6453-BA4D-8CCE-DFD13CFC5137}" srcOrd="0" destOrd="0" presId="urn:microsoft.com/office/officeart/2005/8/layout/orgChart1"/>
    <dgm:cxn modelId="{AAF30145-E620-7E46-AEE2-BFCC21F45E63}" type="presOf" srcId="{95805530-3D5B-F548-B28D-009F78FF8EBF}" destId="{47640BEF-D7F6-7340-B4F5-2B05DB0E59B3}" srcOrd="1" destOrd="0" presId="urn:microsoft.com/office/officeart/2005/8/layout/orgChart1"/>
    <dgm:cxn modelId="{B56C0C57-6DFC-B949-9120-5541B2F12D8D}" srcId="{80CA4A55-F9E0-9F42-951D-CBBD7784A0FF}" destId="{933B86FA-D66B-D743-9783-AF0C9EBBD759}" srcOrd="2" destOrd="0" parTransId="{B878277C-8D33-AA45-AE67-7C8E8EABAD4E}" sibTransId="{651CDEDB-B099-8443-89C9-8DE4B139D090}"/>
    <dgm:cxn modelId="{377A4659-3856-C94B-A130-CC539892CEBF}" type="presOf" srcId="{80CA4A55-F9E0-9F42-951D-CBBD7784A0FF}" destId="{AD890A45-E9BC-CB42-A515-9277532184D8}" srcOrd="1" destOrd="0" presId="urn:microsoft.com/office/officeart/2005/8/layout/orgChart1"/>
    <dgm:cxn modelId="{49F7B55F-7E7A-6C46-94DC-BEB345660AB7}" type="presOf" srcId="{48B4A1EA-2D51-E44E-8B8E-7A9AB8DB0C61}" destId="{0D4338DE-4585-C94D-B38F-AAD0F77C01F4}" srcOrd="0" destOrd="0" presId="urn:microsoft.com/office/officeart/2005/8/layout/orgChart1"/>
    <dgm:cxn modelId="{7F829FA1-3A7B-4E4E-8C18-3F656DE0975E}" srcId="{80CA4A55-F9E0-9F42-951D-CBBD7784A0FF}" destId="{48B4A1EA-2D51-E44E-8B8E-7A9AB8DB0C61}" srcOrd="1" destOrd="0" parTransId="{1F009F65-C67C-4849-8DC9-6539850AE5DC}" sibTransId="{BF2A7A45-8C19-5842-81E8-5525E73FAA4B}"/>
    <dgm:cxn modelId="{BF2201B7-BA66-8F43-B34E-2CAF0BCD9EA2}" srcId="{80CA4A55-F9E0-9F42-951D-CBBD7784A0FF}" destId="{95805530-3D5B-F548-B28D-009F78FF8EBF}" srcOrd="0" destOrd="0" parTransId="{4503ACD9-B47B-6A42-8DF2-CB29E521FDCE}" sibTransId="{036D112A-4A58-0248-AAD1-A975BD27E5AA}"/>
    <dgm:cxn modelId="{84B4D8BF-E469-6245-A9EB-426EE74E81FA}" type="presOf" srcId="{B878277C-8D33-AA45-AE67-7C8E8EABAD4E}" destId="{6E3068AA-1D9C-1A43-A5FD-1F52868DBAE2}" srcOrd="0" destOrd="0" presId="urn:microsoft.com/office/officeart/2005/8/layout/orgChart1"/>
    <dgm:cxn modelId="{89D09BCD-7F59-C948-8EA3-76BABCFDF424}" type="presOf" srcId="{80CA4A55-F9E0-9F42-951D-CBBD7784A0FF}" destId="{DFD12ABF-04AA-AC48-A450-1E3906DD6215}" srcOrd="0" destOrd="0" presId="urn:microsoft.com/office/officeart/2005/8/layout/orgChart1"/>
    <dgm:cxn modelId="{CE4E4ADA-43EB-C349-A219-6569451C3BC0}" type="presOf" srcId="{933B86FA-D66B-D743-9783-AF0C9EBBD759}" destId="{760A7591-F4DF-FB4A-BE52-798FD0A07955}" srcOrd="0" destOrd="0" presId="urn:microsoft.com/office/officeart/2005/8/layout/orgChart1"/>
    <dgm:cxn modelId="{4A24C8F0-2423-0649-96F4-D3B2B4E84E5D}" type="presOf" srcId="{8A45BBFF-E973-9A44-BDCC-E5513E4C5017}" destId="{0907D4E9-0146-BE48-B27C-1E0F4E5A08ED}" srcOrd="0" destOrd="0" presId="urn:microsoft.com/office/officeart/2005/8/layout/orgChart1"/>
    <dgm:cxn modelId="{19A020F4-6EED-F742-AEED-23CC19BBF353}" type="presOf" srcId="{933B86FA-D66B-D743-9783-AF0C9EBBD759}" destId="{85596D0E-82FD-DE44-AF69-CE0208EA02D8}" srcOrd="1" destOrd="0" presId="urn:microsoft.com/office/officeart/2005/8/layout/orgChart1"/>
    <dgm:cxn modelId="{F40985FE-C382-734B-8156-0B3C98822E67}" type="presOf" srcId="{95805530-3D5B-F548-B28D-009F78FF8EBF}" destId="{ED6F58AC-0249-C34B-9B27-08F8FD527AB3}" srcOrd="0" destOrd="0" presId="urn:microsoft.com/office/officeart/2005/8/layout/orgChart1"/>
    <dgm:cxn modelId="{7CDAA4FE-2C99-5944-86B4-3DC036B9E325}" srcId="{8A45BBFF-E973-9A44-BDCC-E5513E4C5017}" destId="{80CA4A55-F9E0-9F42-951D-CBBD7784A0FF}" srcOrd="0" destOrd="0" parTransId="{C06788F2-1E33-F640-829C-BC05162D6653}" sibTransId="{B2CC9E88-612A-5147-A8E5-4F4366973B55}"/>
    <dgm:cxn modelId="{C4BA04B4-6A7D-5044-AC96-5DF2F24DD74C}" type="presParOf" srcId="{0907D4E9-0146-BE48-B27C-1E0F4E5A08ED}" destId="{F44F76A0-2F72-4142-A98B-08A02D49286D}" srcOrd="0" destOrd="0" presId="urn:microsoft.com/office/officeart/2005/8/layout/orgChart1"/>
    <dgm:cxn modelId="{915FEAB3-E362-0546-842F-CA0958C211D5}" type="presParOf" srcId="{F44F76A0-2F72-4142-A98B-08A02D49286D}" destId="{E5260B8F-FB61-BF46-892C-8D06854BDCD0}" srcOrd="0" destOrd="0" presId="urn:microsoft.com/office/officeart/2005/8/layout/orgChart1"/>
    <dgm:cxn modelId="{EF9BB62C-2C98-144A-92B3-F3A4F1878B7A}" type="presParOf" srcId="{E5260B8F-FB61-BF46-892C-8D06854BDCD0}" destId="{DFD12ABF-04AA-AC48-A450-1E3906DD6215}" srcOrd="0" destOrd="0" presId="urn:microsoft.com/office/officeart/2005/8/layout/orgChart1"/>
    <dgm:cxn modelId="{AC476ACA-D154-284D-A19D-330AFE99E822}" type="presParOf" srcId="{E5260B8F-FB61-BF46-892C-8D06854BDCD0}" destId="{AD890A45-E9BC-CB42-A515-9277532184D8}" srcOrd="1" destOrd="0" presId="urn:microsoft.com/office/officeart/2005/8/layout/orgChart1"/>
    <dgm:cxn modelId="{5287A198-F5DC-8843-9D58-7666AD1D0991}" type="presParOf" srcId="{F44F76A0-2F72-4142-A98B-08A02D49286D}" destId="{68F750B2-DAC0-E042-A86C-4E989591F3CC}" srcOrd="1" destOrd="0" presId="urn:microsoft.com/office/officeart/2005/8/layout/orgChart1"/>
    <dgm:cxn modelId="{3894F36B-D393-5D48-8D98-04D50933CB25}" type="presParOf" srcId="{68F750B2-DAC0-E042-A86C-4E989591F3CC}" destId="{20946CED-ED22-2B4B-814F-EEE6116F6550}" srcOrd="0" destOrd="0" presId="urn:microsoft.com/office/officeart/2005/8/layout/orgChart1"/>
    <dgm:cxn modelId="{3BD2C207-FF39-D142-8B4D-BD0D71279BE7}" type="presParOf" srcId="{68F750B2-DAC0-E042-A86C-4E989591F3CC}" destId="{D2F542D3-9D9F-784D-84AF-27D18A56A211}" srcOrd="1" destOrd="0" presId="urn:microsoft.com/office/officeart/2005/8/layout/orgChart1"/>
    <dgm:cxn modelId="{EE7AFE0D-2A77-DD4A-A295-3BB1B7F20AE7}" type="presParOf" srcId="{D2F542D3-9D9F-784D-84AF-27D18A56A211}" destId="{17819E81-B599-5240-B589-E3208D25453E}" srcOrd="0" destOrd="0" presId="urn:microsoft.com/office/officeart/2005/8/layout/orgChart1"/>
    <dgm:cxn modelId="{A9124FE1-02A3-DD4C-ABB9-012818614A24}" type="presParOf" srcId="{17819E81-B599-5240-B589-E3208D25453E}" destId="{ED6F58AC-0249-C34B-9B27-08F8FD527AB3}" srcOrd="0" destOrd="0" presId="urn:microsoft.com/office/officeart/2005/8/layout/orgChart1"/>
    <dgm:cxn modelId="{4B9187FA-DAB9-D645-A9BA-AF2ABC4C97E3}" type="presParOf" srcId="{17819E81-B599-5240-B589-E3208D25453E}" destId="{47640BEF-D7F6-7340-B4F5-2B05DB0E59B3}" srcOrd="1" destOrd="0" presId="urn:microsoft.com/office/officeart/2005/8/layout/orgChart1"/>
    <dgm:cxn modelId="{0E7AC10E-C39C-A947-B6BB-6234E0CA3098}" type="presParOf" srcId="{D2F542D3-9D9F-784D-84AF-27D18A56A211}" destId="{4605CF67-E023-8A47-82F1-100C9E5F0AA4}" srcOrd="1" destOrd="0" presId="urn:microsoft.com/office/officeart/2005/8/layout/orgChart1"/>
    <dgm:cxn modelId="{21C11099-4F6A-4543-BB87-8B25218FA7C3}" type="presParOf" srcId="{D2F542D3-9D9F-784D-84AF-27D18A56A211}" destId="{D0D92367-61D0-AB4D-9726-04C9693A1566}" srcOrd="2" destOrd="0" presId="urn:microsoft.com/office/officeart/2005/8/layout/orgChart1"/>
    <dgm:cxn modelId="{A6F8BC88-4C40-9345-A642-9217E28D8AC5}" type="presParOf" srcId="{68F750B2-DAC0-E042-A86C-4E989591F3CC}" destId="{318FF6ED-6453-BA4D-8CCE-DFD13CFC5137}" srcOrd="2" destOrd="0" presId="urn:microsoft.com/office/officeart/2005/8/layout/orgChart1"/>
    <dgm:cxn modelId="{96FDBB1E-51B0-9241-A546-AE5BEAA81D85}" type="presParOf" srcId="{68F750B2-DAC0-E042-A86C-4E989591F3CC}" destId="{BE0555EF-A2A6-044A-BCEF-12E5B203F8B5}" srcOrd="3" destOrd="0" presId="urn:microsoft.com/office/officeart/2005/8/layout/orgChart1"/>
    <dgm:cxn modelId="{35744A5A-DD04-104C-B8D9-2EB5E9EED8E0}" type="presParOf" srcId="{BE0555EF-A2A6-044A-BCEF-12E5B203F8B5}" destId="{127E1E14-803A-B945-864B-2AEDD3B4A5B9}" srcOrd="0" destOrd="0" presId="urn:microsoft.com/office/officeart/2005/8/layout/orgChart1"/>
    <dgm:cxn modelId="{F75E670E-DBF9-1B41-972D-78E9CC9E0BBE}" type="presParOf" srcId="{127E1E14-803A-B945-864B-2AEDD3B4A5B9}" destId="{0D4338DE-4585-C94D-B38F-AAD0F77C01F4}" srcOrd="0" destOrd="0" presId="urn:microsoft.com/office/officeart/2005/8/layout/orgChart1"/>
    <dgm:cxn modelId="{DB297116-A97F-9848-AE46-3E504DC9EA6C}" type="presParOf" srcId="{127E1E14-803A-B945-864B-2AEDD3B4A5B9}" destId="{FA678075-CF50-7C4B-9CC6-7E5142E0E50D}" srcOrd="1" destOrd="0" presId="urn:microsoft.com/office/officeart/2005/8/layout/orgChart1"/>
    <dgm:cxn modelId="{D3CCCA32-C6E9-894B-B68B-0D62C9790AD5}" type="presParOf" srcId="{BE0555EF-A2A6-044A-BCEF-12E5B203F8B5}" destId="{77E24C6B-C25D-A448-AC58-130957030419}" srcOrd="1" destOrd="0" presId="urn:microsoft.com/office/officeart/2005/8/layout/orgChart1"/>
    <dgm:cxn modelId="{77C6853E-5B45-9A40-BD59-52F5AA527C29}" type="presParOf" srcId="{BE0555EF-A2A6-044A-BCEF-12E5B203F8B5}" destId="{0576D749-3994-A641-BBB3-C3E4D96DD05B}" srcOrd="2" destOrd="0" presId="urn:microsoft.com/office/officeart/2005/8/layout/orgChart1"/>
    <dgm:cxn modelId="{B6C7A427-5BCE-0744-97E5-04C63A61BDAE}" type="presParOf" srcId="{68F750B2-DAC0-E042-A86C-4E989591F3CC}" destId="{6E3068AA-1D9C-1A43-A5FD-1F52868DBAE2}" srcOrd="4" destOrd="0" presId="urn:microsoft.com/office/officeart/2005/8/layout/orgChart1"/>
    <dgm:cxn modelId="{092D6A7F-92C4-EC47-B05E-5B89C0CF3466}" type="presParOf" srcId="{68F750B2-DAC0-E042-A86C-4E989591F3CC}" destId="{AFE3F74B-F97C-E74E-896C-95C460D12934}" srcOrd="5" destOrd="0" presId="urn:microsoft.com/office/officeart/2005/8/layout/orgChart1"/>
    <dgm:cxn modelId="{9BB3DC3B-E8C1-324E-A557-01A9D46DB2CC}" type="presParOf" srcId="{AFE3F74B-F97C-E74E-896C-95C460D12934}" destId="{6865DA3C-2E90-5D45-A0BD-F4EF8B0F7CC1}" srcOrd="0" destOrd="0" presId="urn:microsoft.com/office/officeart/2005/8/layout/orgChart1"/>
    <dgm:cxn modelId="{456C2F5A-8F67-C145-90D5-1007BF51DDE5}" type="presParOf" srcId="{6865DA3C-2E90-5D45-A0BD-F4EF8B0F7CC1}" destId="{760A7591-F4DF-FB4A-BE52-798FD0A07955}" srcOrd="0" destOrd="0" presId="urn:microsoft.com/office/officeart/2005/8/layout/orgChart1"/>
    <dgm:cxn modelId="{478A39AD-2D0D-9248-9070-0FB90A311154}" type="presParOf" srcId="{6865DA3C-2E90-5D45-A0BD-F4EF8B0F7CC1}" destId="{85596D0E-82FD-DE44-AF69-CE0208EA02D8}" srcOrd="1" destOrd="0" presId="urn:microsoft.com/office/officeart/2005/8/layout/orgChart1"/>
    <dgm:cxn modelId="{BE1A8A48-9A4C-5F48-9C10-E50A2D801BEF}" type="presParOf" srcId="{AFE3F74B-F97C-E74E-896C-95C460D12934}" destId="{E9261336-C827-9249-A929-86DF46823557}" srcOrd="1" destOrd="0" presId="urn:microsoft.com/office/officeart/2005/8/layout/orgChart1"/>
    <dgm:cxn modelId="{55E8E62E-5214-FB40-9A36-8E39258A9DF3}" type="presParOf" srcId="{AFE3F74B-F97C-E74E-896C-95C460D12934}" destId="{C537CC3C-434A-834C-8E14-4655CEE017DF}" srcOrd="2" destOrd="0" presId="urn:microsoft.com/office/officeart/2005/8/layout/orgChart1"/>
    <dgm:cxn modelId="{33E093F6-9D3E-794A-B2A7-397EA52F164E}" type="presParOf" srcId="{F44F76A0-2F72-4142-A98B-08A02D49286D}" destId="{3660A5A6-88DC-4A49-ACD2-6868960B549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8F0617-F801-CA47-B86B-DB1645D4B22B}"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05601332-8F68-1C49-A621-7BAB80FBC7AF}">
      <dgm:prSet phldrT="[Text]"/>
      <dgm:spPr/>
      <dgm:t>
        <a:bodyPr/>
        <a:lstStyle/>
        <a:p>
          <a:r>
            <a:rPr lang="en-US" dirty="0" err="1"/>
            <a:t>Cele</a:t>
          </a:r>
          <a:r>
            <a:rPr lang="en-US" dirty="0"/>
            <a:t> </a:t>
          </a:r>
          <a:r>
            <a:rPr lang="en-US" dirty="0" err="1"/>
            <a:t>kary</a:t>
          </a:r>
          <a:endParaRPr lang="en-US" dirty="0"/>
        </a:p>
      </dgm:t>
    </dgm:pt>
    <dgm:pt modelId="{72AE4A4A-59DC-DF4D-86AA-E549D68F1E94}" type="parTrans" cxnId="{4EA82BD7-5405-C04C-9000-6677027F64C5}">
      <dgm:prSet/>
      <dgm:spPr/>
      <dgm:t>
        <a:bodyPr/>
        <a:lstStyle/>
        <a:p>
          <a:endParaRPr lang="en-US"/>
        </a:p>
      </dgm:t>
    </dgm:pt>
    <dgm:pt modelId="{12008382-B37A-854F-B73A-9971A979F8A4}" type="sibTrans" cxnId="{4EA82BD7-5405-C04C-9000-6677027F64C5}">
      <dgm:prSet/>
      <dgm:spPr/>
      <dgm:t>
        <a:bodyPr/>
        <a:lstStyle/>
        <a:p>
          <a:endParaRPr lang="en-US"/>
        </a:p>
      </dgm:t>
    </dgm:pt>
    <dgm:pt modelId="{06A2E344-B5D6-964E-9379-C21E25BA7E98}">
      <dgm:prSet phldrT="[Text]"/>
      <dgm:spPr/>
      <dgm:t>
        <a:bodyPr/>
        <a:lstStyle/>
        <a:p>
          <a:r>
            <a:rPr lang="en-US" dirty="0" err="1"/>
            <a:t>sprawiedliwościowy</a:t>
          </a:r>
          <a:endParaRPr lang="en-US" dirty="0"/>
        </a:p>
      </dgm:t>
    </dgm:pt>
    <dgm:pt modelId="{38D8C06B-7E42-5D4E-BA71-43A6472B24BD}" type="parTrans" cxnId="{BEC3B1BB-A690-AE46-8890-614438367856}">
      <dgm:prSet/>
      <dgm:spPr/>
      <dgm:t>
        <a:bodyPr/>
        <a:lstStyle/>
        <a:p>
          <a:endParaRPr lang="en-US"/>
        </a:p>
      </dgm:t>
    </dgm:pt>
    <dgm:pt modelId="{18A3EE79-EE0C-6343-B8B8-2C49DC4B65B3}" type="sibTrans" cxnId="{BEC3B1BB-A690-AE46-8890-614438367856}">
      <dgm:prSet/>
      <dgm:spPr/>
      <dgm:t>
        <a:bodyPr/>
        <a:lstStyle/>
        <a:p>
          <a:endParaRPr lang="en-US"/>
        </a:p>
      </dgm:t>
    </dgm:pt>
    <dgm:pt modelId="{E9833199-9949-5842-BCC7-5F898B20EDFB}">
      <dgm:prSet phldrT="[Text]"/>
      <dgm:spPr/>
      <dgm:t>
        <a:bodyPr/>
        <a:lstStyle/>
        <a:p>
          <a:r>
            <a:rPr lang="en-US" dirty="0" err="1"/>
            <a:t>prewencja</a:t>
          </a:r>
          <a:r>
            <a:rPr lang="en-US" dirty="0"/>
            <a:t> </a:t>
          </a:r>
          <a:r>
            <a:rPr lang="en-US" dirty="0" err="1"/>
            <a:t>szczególna</a:t>
          </a:r>
          <a:r>
            <a:rPr lang="en-US" dirty="0"/>
            <a:t> (</a:t>
          </a:r>
          <a:r>
            <a:rPr lang="en-US" dirty="0" err="1"/>
            <a:t>indywidualna</a:t>
          </a:r>
          <a:r>
            <a:rPr lang="en-US" dirty="0"/>
            <a:t>)</a:t>
          </a:r>
        </a:p>
      </dgm:t>
    </dgm:pt>
    <dgm:pt modelId="{F25AD27F-A43A-B24E-B54B-EB07BB48D8C1}" type="parTrans" cxnId="{0DC7164D-0135-E149-B4C3-AFA041928AC7}">
      <dgm:prSet/>
      <dgm:spPr/>
      <dgm:t>
        <a:bodyPr/>
        <a:lstStyle/>
        <a:p>
          <a:endParaRPr lang="en-US"/>
        </a:p>
      </dgm:t>
    </dgm:pt>
    <dgm:pt modelId="{46326B76-1F9E-FC48-8EA1-16DA8C965311}" type="sibTrans" cxnId="{0DC7164D-0135-E149-B4C3-AFA041928AC7}">
      <dgm:prSet/>
      <dgm:spPr/>
      <dgm:t>
        <a:bodyPr/>
        <a:lstStyle/>
        <a:p>
          <a:endParaRPr lang="en-US"/>
        </a:p>
      </dgm:t>
    </dgm:pt>
    <dgm:pt modelId="{6B0B1080-320E-0B4F-BB3B-B00173C2D646}">
      <dgm:prSet phldrT="[Text]"/>
      <dgm:spPr/>
      <dgm:t>
        <a:bodyPr/>
        <a:lstStyle/>
        <a:p>
          <a:r>
            <a:rPr lang="en-US" dirty="0" err="1"/>
            <a:t>prewencja</a:t>
          </a:r>
          <a:r>
            <a:rPr lang="en-US" dirty="0"/>
            <a:t> </a:t>
          </a:r>
          <a:r>
            <a:rPr lang="en-US" dirty="0" err="1"/>
            <a:t>ogólna</a:t>
          </a:r>
          <a:r>
            <a:rPr lang="en-US" dirty="0"/>
            <a:t> (</a:t>
          </a:r>
          <a:r>
            <a:rPr lang="en-US" dirty="0" err="1"/>
            <a:t>generalna</a:t>
          </a:r>
          <a:r>
            <a:rPr lang="en-US" dirty="0"/>
            <a:t>)</a:t>
          </a:r>
        </a:p>
      </dgm:t>
    </dgm:pt>
    <dgm:pt modelId="{ADE48FBC-6C3F-3C44-962E-0FC4DA79BCF8}" type="parTrans" cxnId="{08A69928-F9D5-D941-8C5B-15D737CFF29D}">
      <dgm:prSet/>
      <dgm:spPr/>
      <dgm:t>
        <a:bodyPr/>
        <a:lstStyle/>
        <a:p>
          <a:endParaRPr lang="en-US"/>
        </a:p>
      </dgm:t>
    </dgm:pt>
    <dgm:pt modelId="{9FBE9537-CA73-AC49-A09E-667D131C8990}" type="sibTrans" cxnId="{08A69928-F9D5-D941-8C5B-15D737CFF29D}">
      <dgm:prSet/>
      <dgm:spPr/>
      <dgm:t>
        <a:bodyPr/>
        <a:lstStyle/>
        <a:p>
          <a:endParaRPr lang="en-US"/>
        </a:p>
      </dgm:t>
    </dgm:pt>
    <dgm:pt modelId="{7F7625BD-E459-D042-BAAC-6B7930B92EBF}">
      <dgm:prSet phldrT="[Text]"/>
      <dgm:spPr/>
      <dgm:t>
        <a:bodyPr/>
        <a:lstStyle/>
        <a:p>
          <a:r>
            <a:rPr lang="en-US" dirty="0" err="1"/>
            <a:t>kompensacja</a:t>
          </a:r>
          <a:endParaRPr lang="en-US" dirty="0"/>
        </a:p>
      </dgm:t>
    </dgm:pt>
    <dgm:pt modelId="{4B8675BB-5A9A-044C-9DE3-204EF42E90C5}" type="parTrans" cxnId="{D55E4D88-03AD-614A-A661-DB4F39AF4276}">
      <dgm:prSet/>
      <dgm:spPr/>
      <dgm:t>
        <a:bodyPr/>
        <a:lstStyle/>
        <a:p>
          <a:endParaRPr lang="en-US"/>
        </a:p>
      </dgm:t>
    </dgm:pt>
    <dgm:pt modelId="{967B7EB4-39B8-7745-84E4-E6FCDDA62831}" type="sibTrans" cxnId="{D55E4D88-03AD-614A-A661-DB4F39AF4276}">
      <dgm:prSet/>
      <dgm:spPr/>
      <dgm:t>
        <a:bodyPr/>
        <a:lstStyle/>
        <a:p>
          <a:endParaRPr lang="en-US"/>
        </a:p>
      </dgm:t>
    </dgm:pt>
    <dgm:pt modelId="{AD6A835C-670F-8849-A47D-093332CE1F28}" type="pres">
      <dgm:prSet presAssocID="{318F0617-F801-CA47-B86B-DB1645D4B22B}" presName="hierChild1" presStyleCnt="0">
        <dgm:presLayoutVars>
          <dgm:orgChart val="1"/>
          <dgm:chPref val="1"/>
          <dgm:dir/>
          <dgm:animOne val="branch"/>
          <dgm:animLvl val="lvl"/>
          <dgm:resizeHandles/>
        </dgm:presLayoutVars>
      </dgm:prSet>
      <dgm:spPr/>
    </dgm:pt>
    <dgm:pt modelId="{2F4A2186-2A74-3448-B97A-0C42362FBF29}" type="pres">
      <dgm:prSet presAssocID="{05601332-8F68-1C49-A621-7BAB80FBC7AF}" presName="hierRoot1" presStyleCnt="0">
        <dgm:presLayoutVars>
          <dgm:hierBranch val="init"/>
        </dgm:presLayoutVars>
      </dgm:prSet>
      <dgm:spPr/>
    </dgm:pt>
    <dgm:pt modelId="{E3EA6AD9-3C69-DA41-8882-D47398EEE04A}" type="pres">
      <dgm:prSet presAssocID="{05601332-8F68-1C49-A621-7BAB80FBC7AF}" presName="rootComposite1" presStyleCnt="0"/>
      <dgm:spPr/>
    </dgm:pt>
    <dgm:pt modelId="{12B42F40-804A-D34F-9FDA-1029EA9288F5}" type="pres">
      <dgm:prSet presAssocID="{05601332-8F68-1C49-A621-7BAB80FBC7AF}" presName="rootText1" presStyleLbl="node0" presStyleIdx="0" presStyleCnt="1">
        <dgm:presLayoutVars>
          <dgm:chPref val="3"/>
        </dgm:presLayoutVars>
      </dgm:prSet>
      <dgm:spPr/>
    </dgm:pt>
    <dgm:pt modelId="{0FC7FFEB-DE36-7844-A3ED-CC06173A2CF1}" type="pres">
      <dgm:prSet presAssocID="{05601332-8F68-1C49-A621-7BAB80FBC7AF}" presName="rootConnector1" presStyleLbl="node1" presStyleIdx="0" presStyleCnt="0"/>
      <dgm:spPr/>
    </dgm:pt>
    <dgm:pt modelId="{13EB18E7-E531-E546-B3D6-EC5A1B3C29E9}" type="pres">
      <dgm:prSet presAssocID="{05601332-8F68-1C49-A621-7BAB80FBC7AF}" presName="hierChild2" presStyleCnt="0"/>
      <dgm:spPr/>
    </dgm:pt>
    <dgm:pt modelId="{9A31AD9B-61F9-C64C-90F6-605B5A8A7E37}" type="pres">
      <dgm:prSet presAssocID="{38D8C06B-7E42-5D4E-BA71-43A6472B24BD}" presName="Name37" presStyleLbl="parChTrans1D2" presStyleIdx="0" presStyleCnt="4"/>
      <dgm:spPr/>
    </dgm:pt>
    <dgm:pt modelId="{9C28F2F2-C347-8F4D-8425-36C46F5B1DE4}" type="pres">
      <dgm:prSet presAssocID="{06A2E344-B5D6-964E-9379-C21E25BA7E98}" presName="hierRoot2" presStyleCnt="0">
        <dgm:presLayoutVars>
          <dgm:hierBranch val="init"/>
        </dgm:presLayoutVars>
      </dgm:prSet>
      <dgm:spPr/>
    </dgm:pt>
    <dgm:pt modelId="{9ECB9B44-A8A4-E643-BCF8-C78F552E95F8}" type="pres">
      <dgm:prSet presAssocID="{06A2E344-B5D6-964E-9379-C21E25BA7E98}" presName="rootComposite" presStyleCnt="0"/>
      <dgm:spPr/>
    </dgm:pt>
    <dgm:pt modelId="{E071A333-5FD8-3D48-B49A-7198BE26867F}" type="pres">
      <dgm:prSet presAssocID="{06A2E344-B5D6-964E-9379-C21E25BA7E98}" presName="rootText" presStyleLbl="node2" presStyleIdx="0" presStyleCnt="4">
        <dgm:presLayoutVars>
          <dgm:chPref val="3"/>
        </dgm:presLayoutVars>
      </dgm:prSet>
      <dgm:spPr/>
    </dgm:pt>
    <dgm:pt modelId="{8D37C819-60C0-2244-A19A-C8D569FC70B4}" type="pres">
      <dgm:prSet presAssocID="{06A2E344-B5D6-964E-9379-C21E25BA7E98}" presName="rootConnector" presStyleLbl="node2" presStyleIdx="0" presStyleCnt="4"/>
      <dgm:spPr/>
    </dgm:pt>
    <dgm:pt modelId="{B6353B59-692C-A240-B76A-9CBA1F47B521}" type="pres">
      <dgm:prSet presAssocID="{06A2E344-B5D6-964E-9379-C21E25BA7E98}" presName="hierChild4" presStyleCnt="0"/>
      <dgm:spPr/>
    </dgm:pt>
    <dgm:pt modelId="{9C3611E3-116E-494F-97AC-F45B770D0C65}" type="pres">
      <dgm:prSet presAssocID="{06A2E344-B5D6-964E-9379-C21E25BA7E98}" presName="hierChild5" presStyleCnt="0"/>
      <dgm:spPr/>
    </dgm:pt>
    <dgm:pt modelId="{A61262D6-3052-D941-A83F-D75E77858070}" type="pres">
      <dgm:prSet presAssocID="{F25AD27F-A43A-B24E-B54B-EB07BB48D8C1}" presName="Name37" presStyleLbl="parChTrans1D2" presStyleIdx="1" presStyleCnt="4"/>
      <dgm:spPr/>
    </dgm:pt>
    <dgm:pt modelId="{7C7F1069-738B-B94D-8408-C3CFAB8B0FCF}" type="pres">
      <dgm:prSet presAssocID="{E9833199-9949-5842-BCC7-5F898B20EDFB}" presName="hierRoot2" presStyleCnt="0">
        <dgm:presLayoutVars>
          <dgm:hierBranch val="init"/>
        </dgm:presLayoutVars>
      </dgm:prSet>
      <dgm:spPr/>
    </dgm:pt>
    <dgm:pt modelId="{80025699-4908-9541-BC6B-DCD9DF493818}" type="pres">
      <dgm:prSet presAssocID="{E9833199-9949-5842-BCC7-5F898B20EDFB}" presName="rootComposite" presStyleCnt="0"/>
      <dgm:spPr/>
    </dgm:pt>
    <dgm:pt modelId="{B47DB822-35A5-D746-B434-4DF0C0655065}" type="pres">
      <dgm:prSet presAssocID="{E9833199-9949-5842-BCC7-5F898B20EDFB}" presName="rootText" presStyleLbl="node2" presStyleIdx="1" presStyleCnt="4">
        <dgm:presLayoutVars>
          <dgm:chPref val="3"/>
        </dgm:presLayoutVars>
      </dgm:prSet>
      <dgm:spPr/>
    </dgm:pt>
    <dgm:pt modelId="{983572FF-A512-6647-AF46-33C88A35DAC7}" type="pres">
      <dgm:prSet presAssocID="{E9833199-9949-5842-BCC7-5F898B20EDFB}" presName="rootConnector" presStyleLbl="node2" presStyleIdx="1" presStyleCnt="4"/>
      <dgm:spPr/>
    </dgm:pt>
    <dgm:pt modelId="{C4AE964B-7C46-0F4B-B875-7DBC39FA9CB1}" type="pres">
      <dgm:prSet presAssocID="{E9833199-9949-5842-BCC7-5F898B20EDFB}" presName="hierChild4" presStyleCnt="0"/>
      <dgm:spPr/>
    </dgm:pt>
    <dgm:pt modelId="{C9C5B430-B62C-4F4A-A9A2-979D970FF3A3}" type="pres">
      <dgm:prSet presAssocID="{E9833199-9949-5842-BCC7-5F898B20EDFB}" presName="hierChild5" presStyleCnt="0"/>
      <dgm:spPr/>
    </dgm:pt>
    <dgm:pt modelId="{30AAE8E3-59E1-0745-835B-74323E38CA9B}" type="pres">
      <dgm:prSet presAssocID="{ADE48FBC-6C3F-3C44-962E-0FC4DA79BCF8}" presName="Name37" presStyleLbl="parChTrans1D2" presStyleIdx="2" presStyleCnt="4"/>
      <dgm:spPr/>
    </dgm:pt>
    <dgm:pt modelId="{A002304C-3D8E-7146-8B95-08D8C7FEEC8B}" type="pres">
      <dgm:prSet presAssocID="{6B0B1080-320E-0B4F-BB3B-B00173C2D646}" presName="hierRoot2" presStyleCnt="0">
        <dgm:presLayoutVars>
          <dgm:hierBranch val="init"/>
        </dgm:presLayoutVars>
      </dgm:prSet>
      <dgm:spPr/>
    </dgm:pt>
    <dgm:pt modelId="{29E88F95-D1F3-7D41-ACF9-98AB24EF4E7C}" type="pres">
      <dgm:prSet presAssocID="{6B0B1080-320E-0B4F-BB3B-B00173C2D646}" presName="rootComposite" presStyleCnt="0"/>
      <dgm:spPr/>
    </dgm:pt>
    <dgm:pt modelId="{28090A54-9441-2F4C-BFF2-9D80FA696C63}" type="pres">
      <dgm:prSet presAssocID="{6B0B1080-320E-0B4F-BB3B-B00173C2D646}" presName="rootText" presStyleLbl="node2" presStyleIdx="2" presStyleCnt="4">
        <dgm:presLayoutVars>
          <dgm:chPref val="3"/>
        </dgm:presLayoutVars>
      </dgm:prSet>
      <dgm:spPr/>
    </dgm:pt>
    <dgm:pt modelId="{0F129CBD-E62B-634D-B343-AE06EB4653B7}" type="pres">
      <dgm:prSet presAssocID="{6B0B1080-320E-0B4F-BB3B-B00173C2D646}" presName="rootConnector" presStyleLbl="node2" presStyleIdx="2" presStyleCnt="4"/>
      <dgm:spPr/>
    </dgm:pt>
    <dgm:pt modelId="{F4217C44-9CE4-CD44-B739-9A8B9E179F5D}" type="pres">
      <dgm:prSet presAssocID="{6B0B1080-320E-0B4F-BB3B-B00173C2D646}" presName="hierChild4" presStyleCnt="0"/>
      <dgm:spPr/>
    </dgm:pt>
    <dgm:pt modelId="{0E3794B3-B8F1-A341-B7C1-87E4D9052236}" type="pres">
      <dgm:prSet presAssocID="{6B0B1080-320E-0B4F-BB3B-B00173C2D646}" presName="hierChild5" presStyleCnt="0"/>
      <dgm:spPr/>
    </dgm:pt>
    <dgm:pt modelId="{4004559E-F683-074D-BE62-CA1043B07783}" type="pres">
      <dgm:prSet presAssocID="{4B8675BB-5A9A-044C-9DE3-204EF42E90C5}" presName="Name37" presStyleLbl="parChTrans1D2" presStyleIdx="3" presStyleCnt="4"/>
      <dgm:spPr/>
    </dgm:pt>
    <dgm:pt modelId="{DB8E6010-8985-5648-870E-9B0D124AB10E}" type="pres">
      <dgm:prSet presAssocID="{7F7625BD-E459-D042-BAAC-6B7930B92EBF}" presName="hierRoot2" presStyleCnt="0">
        <dgm:presLayoutVars>
          <dgm:hierBranch val="init"/>
        </dgm:presLayoutVars>
      </dgm:prSet>
      <dgm:spPr/>
    </dgm:pt>
    <dgm:pt modelId="{1C1B3C2A-5077-D24F-8666-BF79CB7299EE}" type="pres">
      <dgm:prSet presAssocID="{7F7625BD-E459-D042-BAAC-6B7930B92EBF}" presName="rootComposite" presStyleCnt="0"/>
      <dgm:spPr/>
    </dgm:pt>
    <dgm:pt modelId="{63CD831C-CD6A-C941-BB22-B387E967DF01}" type="pres">
      <dgm:prSet presAssocID="{7F7625BD-E459-D042-BAAC-6B7930B92EBF}" presName="rootText" presStyleLbl="node2" presStyleIdx="3" presStyleCnt="4">
        <dgm:presLayoutVars>
          <dgm:chPref val="3"/>
        </dgm:presLayoutVars>
      </dgm:prSet>
      <dgm:spPr/>
    </dgm:pt>
    <dgm:pt modelId="{F0E20D03-2032-0D41-B54A-2EF5C0A8DA9D}" type="pres">
      <dgm:prSet presAssocID="{7F7625BD-E459-D042-BAAC-6B7930B92EBF}" presName="rootConnector" presStyleLbl="node2" presStyleIdx="3" presStyleCnt="4"/>
      <dgm:spPr/>
    </dgm:pt>
    <dgm:pt modelId="{60544F99-C180-3944-997B-ACD6B0031617}" type="pres">
      <dgm:prSet presAssocID="{7F7625BD-E459-D042-BAAC-6B7930B92EBF}" presName="hierChild4" presStyleCnt="0"/>
      <dgm:spPr/>
    </dgm:pt>
    <dgm:pt modelId="{158A0F18-A102-C949-8A81-71416CE68369}" type="pres">
      <dgm:prSet presAssocID="{7F7625BD-E459-D042-BAAC-6B7930B92EBF}" presName="hierChild5" presStyleCnt="0"/>
      <dgm:spPr/>
    </dgm:pt>
    <dgm:pt modelId="{8B46BE4B-3B8C-C547-B4AD-FEDAC7D6D157}" type="pres">
      <dgm:prSet presAssocID="{05601332-8F68-1C49-A621-7BAB80FBC7AF}" presName="hierChild3" presStyleCnt="0"/>
      <dgm:spPr/>
    </dgm:pt>
  </dgm:ptLst>
  <dgm:cxnLst>
    <dgm:cxn modelId="{51515920-FF44-614A-A861-88E622470949}" type="presOf" srcId="{06A2E344-B5D6-964E-9379-C21E25BA7E98}" destId="{8D37C819-60C0-2244-A19A-C8D569FC70B4}" srcOrd="1" destOrd="0" presId="urn:microsoft.com/office/officeart/2005/8/layout/orgChart1"/>
    <dgm:cxn modelId="{8B3BC822-2FC5-8646-8C99-9E52487AC737}" type="presOf" srcId="{6B0B1080-320E-0B4F-BB3B-B00173C2D646}" destId="{0F129CBD-E62B-634D-B343-AE06EB4653B7}" srcOrd="1" destOrd="0" presId="urn:microsoft.com/office/officeart/2005/8/layout/orgChart1"/>
    <dgm:cxn modelId="{19F58926-B5DC-8748-A440-02FC79AA0FFF}" type="presOf" srcId="{7F7625BD-E459-D042-BAAC-6B7930B92EBF}" destId="{63CD831C-CD6A-C941-BB22-B387E967DF01}" srcOrd="0" destOrd="0" presId="urn:microsoft.com/office/officeart/2005/8/layout/orgChart1"/>
    <dgm:cxn modelId="{08A69928-F9D5-D941-8C5B-15D737CFF29D}" srcId="{05601332-8F68-1C49-A621-7BAB80FBC7AF}" destId="{6B0B1080-320E-0B4F-BB3B-B00173C2D646}" srcOrd="2" destOrd="0" parTransId="{ADE48FBC-6C3F-3C44-962E-0FC4DA79BCF8}" sibTransId="{9FBE9537-CA73-AC49-A09E-667D131C8990}"/>
    <dgm:cxn modelId="{FF8C8C32-F577-F648-A5A7-BE5C2B7445D9}" type="presOf" srcId="{318F0617-F801-CA47-B86B-DB1645D4B22B}" destId="{AD6A835C-670F-8849-A47D-093332CE1F28}" srcOrd="0" destOrd="0" presId="urn:microsoft.com/office/officeart/2005/8/layout/orgChart1"/>
    <dgm:cxn modelId="{54A7194C-0606-0C48-9EC8-A742F73CACFB}" type="presOf" srcId="{F25AD27F-A43A-B24E-B54B-EB07BB48D8C1}" destId="{A61262D6-3052-D941-A83F-D75E77858070}" srcOrd="0" destOrd="0" presId="urn:microsoft.com/office/officeart/2005/8/layout/orgChart1"/>
    <dgm:cxn modelId="{0DC7164D-0135-E149-B4C3-AFA041928AC7}" srcId="{05601332-8F68-1C49-A621-7BAB80FBC7AF}" destId="{E9833199-9949-5842-BCC7-5F898B20EDFB}" srcOrd="1" destOrd="0" parTransId="{F25AD27F-A43A-B24E-B54B-EB07BB48D8C1}" sibTransId="{46326B76-1F9E-FC48-8EA1-16DA8C965311}"/>
    <dgm:cxn modelId="{A5F7B05D-DFB1-FC4A-8D16-0BACE8F1F650}" type="presOf" srcId="{7F7625BD-E459-D042-BAAC-6B7930B92EBF}" destId="{F0E20D03-2032-0D41-B54A-2EF5C0A8DA9D}" srcOrd="1" destOrd="0" presId="urn:microsoft.com/office/officeart/2005/8/layout/orgChart1"/>
    <dgm:cxn modelId="{D55E4D88-03AD-614A-A661-DB4F39AF4276}" srcId="{05601332-8F68-1C49-A621-7BAB80FBC7AF}" destId="{7F7625BD-E459-D042-BAAC-6B7930B92EBF}" srcOrd="3" destOrd="0" parTransId="{4B8675BB-5A9A-044C-9DE3-204EF42E90C5}" sibTransId="{967B7EB4-39B8-7745-84E4-E6FCDDA62831}"/>
    <dgm:cxn modelId="{3628189B-B56D-BE43-AA5F-6CA2D0961B5B}" type="presOf" srcId="{E9833199-9949-5842-BCC7-5F898B20EDFB}" destId="{983572FF-A512-6647-AF46-33C88A35DAC7}" srcOrd="1" destOrd="0" presId="urn:microsoft.com/office/officeart/2005/8/layout/orgChart1"/>
    <dgm:cxn modelId="{1D655F9D-9444-D444-8005-1877CE98B272}" type="presOf" srcId="{4B8675BB-5A9A-044C-9DE3-204EF42E90C5}" destId="{4004559E-F683-074D-BE62-CA1043B07783}" srcOrd="0" destOrd="0" presId="urn:microsoft.com/office/officeart/2005/8/layout/orgChart1"/>
    <dgm:cxn modelId="{72B021A2-1764-A34D-A12D-2A1AA00509A6}" type="presOf" srcId="{6B0B1080-320E-0B4F-BB3B-B00173C2D646}" destId="{28090A54-9441-2F4C-BFF2-9D80FA696C63}" srcOrd="0" destOrd="0" presId="urn:microsoft.com/office/officeart/2005/8/layout/orgChart1"/>
    <dgm:cxn modelId="{360F79A3-09C6-6345-BD83-D9010FD8EC7A}" type="presOf" srcId="{38D8C06B-7E42-5D4E-BA71-43A6472B24BD}" destId="{9A31AD9B-61F9-C64C-90F6-605B5A8A7E37}" srcOrd="0" destOrd="0" presId="urn:microsoft.com/office/officeart/2005/8/layout/orgChart1"/>
    <dgm:cxn modelId="{BEC3B1BB-A690-AE46-8890-614438367856}" srcId="{05601332-8F68-1C49-A621-7BAB80FBC7AF}" destId="{06A2E344-B5D6-964E-9379-C21E25BA7E98}" srcOrd="0" destOrd="0" parTransId="{38D8C06B-7E42-5D4E-BA71-43A6472B24BD}" sibTransId="{18A3EE79-EE0C-6343-B8B8-2C49DC4B65B3}"/>
    <dgm:cxn modelId="{0D3213C7-2853-304B-B920-2228BD768F29}" type="presOf" srcId="{06A2E344-B5D6-964E-9379-C21E25BA7E98}" destId="{E071A333-5FD8-3D48-B49A-7198BE26867F}" srcOrd="0" destOrd="0" presId="urn:microsoft.com/office/officeart/2005/8/layout/orgChart1"/>
    <dgm:cxn modelId="{4EA82BD7-5405-C04C-9000-6677027F64C5}" srcId="{318F0617-F801-CA47-B86B-DB1645D4B22B}" destId="{05601332-8F68-1C49-A621-7BAB80FBC7AF}" srcOrd="0" destOrd="0" parTransId="{72AE4A4A-59DC-DF4D-86AA-E549D68F1E94}" sibTransId="{12008382-B37A-854F-B73A-9971A979F8A4}"/>
    <dgm:cxn modelId="{439B65ED-459B-B04E-A44E-F55F6A693A08}" type="presOf" srcId="{ADE48FBC-6C3F-3C44-962E-0FC4DA79BCF8}" destId="{30AAE8E3-59E1-0745-835B-74323E38CA9B}" srcOrd="0" destOrd="0" presId="urn:microsoft.com/office/officeart/2005/8/layout/orgChart1"/>
    <dgm:cxn modelId="{4386B0ED-7A4E-6E46-BE38-72F0513E32FD}" type="presOf" srcId="{E9833199-9949-5842-BCC7-5F898B20EDFB}" destId="{B47DB822-35A5-D746-B434-4DF0C0655065}" srcOrd="0" destOrd="0" presId="urn:microsoft.com/office/officeart/2005/8/layout/orgChart1"/>
    <dgm:cxn modelId="{793C8CEE-DA8E-7E41-B9D4-457ACCF90968}" type="presOf" srcId="{05601332-8F68-1C49-A621-7BAB80FBC7AF}" destId="{0FC7FFEB-DE36-7844-A3ED-CC06173A2CF1}" srcOrd="1" destOrd="0" presId="urn:microsoft.com/office/officeart/2005/8/layout/orgChart1"/>
    <dgm:cxn modelId="{51A286F9-4D80-C643-84A6-15A465287EFA}" type="presOf" srcId="{05601332-8F68-1C49-A621-7BAB80FBC7AF}" destId="{12B42F40-804A-D34F-9FDA-1029EA9288F5}" srcOrd="0" destOrd="0" presId="urn:microsoft.com/office/officeart/2005/8/layout/orgChart1"/>
    <dgm:cxn modelId="{47095385-CE7F-B944-89B3-2BC6E7AF79FB}" type="presParOf" srcId="{AD6A835C-670F-8849-A47D-093332CE1F28}" destId="{2F4A2186-2A74-3448-B97A-0C42362FBF29}" srcOrd="0" destOrd="0" presId="urn:microsoft.com/office/officeart/2005/8/layout/orgChart1"/>
    <dgm:cxn modelId="{4698DF89-C28D-7643-ADA7-7414CBA612E6}" type="presParOf" srcId="{2F4A2186-2A74-3448-B97A-0C42362FBF29}" destId="{E3EA6AD9-3C69-DA41-8882-D47398EEE04A}" srcOrd="0" destOrd="0" presId="urn:microsoft.com/office/officeart/2005/8/layout/orgChart1"/>
    <dgm:cxn modelId="{F269A8E8-CB5A-FB47-957F-F9E39752926E}" type="presParOf" srcId="{E3EA6AD9-3C69-DA41-8882-D47398EEE04A}" destId="{12B42F40-804A-D34F-9FDA-1029EA9288F5}" srcOrd="0" destOrd="0" presId="urn:microsoft.com/office/officeart/2005/8/layout/orgChart1"/>
    <dgm:cxn modelId="{86C40DE1-D9DE-9742-BC3B-2CF312C7F960}" type="presParOf" srcId="{E3EA6AD9-3C69-DA41-8882-D47398EEE04A}" destId="{0FC7FFEB-DE36-7844-A3ED-CC06173A2CF1}" srcOrd="1" destOrd="0" presId="urn:microsoft.com/office/officeart/2005/8/layout/orgChart1"/>
    <dgm:cxn modelId="{4E534B61-AE2A-714C-A94B-58FF0E3E8924}" type="presParOf" srcId="{2F4A2186-2A74-3448-B97A-0C42362FBF29}" destId="{13EB18E7-E531-E546-B3D6-EC5A1B3C29E9}" srcOrd="1" destOrd="0" presId="urn:microsoft.com/office/officeart/2005/8/layout/orgChart1"/>
    <dgm:cxn modelId="{24E0C31D-752E-724B-B605-64FE6D273A68}" type="presParOf" srcId="{13EB18E7-E531-E546-B3D6-EC5A1B3C29E9}" destId="{9A31AD9B-61F9-C64C-90F6-605B5A8A7E37}" srcOrd="0" destOrd="0" presId="urn:microsoft.com/office/officeart/2005/8/layout/orgChart1"/>
    <dgm:cxn modelId="{08816D84-0D6D-7B4D-B01D-37308C226E55}" type="presParOf" srcId="{13EB18E7-E531-E546-B3D6-EC5A1B3C29E9}" destId="{9C28F2F2-C347-8F4D-8425-36C46F5B1DE4}" srcOrd="1" destOrd="0" presId="urn:microsoft.com/office/officeart/2005/8/layout/orgChart1"/>
    <dgm:cxn modelId="{8DFEF7D8-F325-4E4D-9917-ABEDF34CA51C}" type="presParOf" srcId="{9C28F2F2-C347-8F4D-8425-36C46F5B1DE4}" destId="{9ECB9B44-A8A4-E643-BCF8-C78F552E95F8}" srcOrd="0" destOrd="0" presId="urn:microsoft.com/office/officeart/2005/8/layout/orgChart1"/>
    <dgm:cxn modelId="{01B24F10-D1E7-2546-A60A-C5E78A5B5F7C}" type="presParOf" srcId="{9ECB9B44-A8A4-E643-BCF8-C78F552E95F8}" destId="{E071A333-5FD8-3D48-B49A-7198BE26867F}" srcOrd="0" destOrd="0" presId="urn:microsoft.com/office/officeart/2005/8/layout/orgChart1"/>
    <dgm:cxn modelId="{B31052F5-78AA-3341-85B0-A6C6AD31F4D0}" type="presParOf" srcId="{9ECB9B44-A8A4-E643-BCF8-C78F552E95F8}" destId="{8D37C819-60C0-2244-A19A-C8D569FC70B4}" srcOrd="1" destOrd="0" presId="urn:microsoft.com/office/officeart/2005/8/layout/orgChart1"/>
    <dgm:cxn modelId="{E189943E-6279-5C4B-B9B3-32AA28FEC5B4}" type="presParOf" srcId="{9C28F2F2-C347-8F4D-8425-36C46F5B1DE4}" destId="{B6353B59-692C-A240-B76A-9CBA1F47B521}" srcOrd="1" destOrd="0" presId="urn:microsoft.com/office/officeart/2005/8/layout/orgChart1"/>
    <dgm:cxn modelId="{0840B2B3-88BB-BF46-A9DC-5FC98040B600}" type="presParOf" srcId="{9C28F2F2-C347-8F4D-8425-36C46F5B1DE4}" destId="{9C3611E3-116E-494F-97AC-F45B770D0C65}" srcOrd="2" destOrd="0" presId="urn:microsoft.com/office/officeart/2005/8/layout/orgChart1"/>
    <dgm:cxn modelId="{8C2CC4BD-A254-E64E-AA5A-C2EE641FD7E9}" type="presParOf" srcId="{13EB18E7-E531-E546-B3D6-EC5A1B3C29E9}" destId="{A61262D6-3052-D941-A83F-D75E77858070}" srcOrd="2" destOrd="0" presId="urn:microsoft.com/office/officeart/2005/8/layout/orgChart1"/>
    <dgm:cxn modelId="{F956ED68-7C96-D74B-80B6-CB95C460BB92}" type="presParOf" srcId="{13EB18E7-E531-E546-B3D6-EC5A1B3C29E9}" destId="{7C7F1069-738B-B94D-8408-C3CFAB8B0FCF}" srcOrd="3" destOrd="0" presId="urn:microsoft.com/office/officeart/2005/8/layout/orgChart1"/>
    <dgm:cxn modelId="{6559429F-4B6F-9844-9775-558AF1882A71}" type="presParOf" srcId="{7C7F1069-738B-B94D-8408-C3CFAB8B0FCF}" destId="{80025699-4908-9541-BC6B-DCD9DF493818}" srcOrd="0" destOrd="0" presId="urn:microsoft.com/office/officeart/2005/8/layout/orgChart1"/>
    <dgm:cxn modelId="{86029D34-C0AD-A148-9A95-3D7703414616}" type="presParOf" srcId="{80025699-4908-9541-BC6B-DCD9DF493818}" destId="{B47DB822-35A5-D746-B434-4DF0C0655065}" srcOrd="0" destOrd="0" presId="urn:microsoft.com/office/officeart/2005/8/layout/orgChart1"/>
    <dgm:cxn modelId="{72C2612D-3B14-F645-985C-311E9D8F5EEC}" type="presParOf" srcId="{80025699-4908-9541-BC6B-DCD9DF493818}" destId="{983572FF-A512-6647-AF46-33C88A35DAC7}" srcOrd="1" destOrd="0" presId="urn:microsoft.com/office/officeart/2005/8/layout/orgChart1"/>
    <dgm:cxn modelId="{651AE0D7-457A-AB4D-B030-0328B1D205CF}" type="presParOf" srcId="{7C7F1069-738B-B94D-8408-C3CFAB8B0FCF}" destId="{C4AE964B-7C46-0F4B-B875-7DBC39FA9CB1}" srcOrd="1" destOrd="0" presId="urn:microsoft.com/office/officeart/2005/8/layout/orgChart1"/>
    <dgm:cxn modelId="{F35B80FB-E5AF-A447-8357-77A8679DA004}" type="presParOf" srcId="{7C7F1069-738B-B94D-8408-C3CFAB8B0FCF}" destId="{C9C5B430-B62C-4F4A-A9A2-979D970FF3A3}" srcOrd="2" destOrd="0" presId="urn:microsoft.com/office/officeart/2005/8/layout/orgChart1"/>
    <dgm:cxn modelId="{43431A05-0BA5-654C-9AB2-C0B121C410B7}" type="presParOf" srcId="{13EB18E7-E531-E546-B3D6-EC5A1B3C29E9}" destId="{30AAE8E3-59E1-0745-835B-74323E38CA9B}" srcOrd="4" destOrd="0" presId="urn:microsoft.com/office/officeart/2005/8/layout/orgChart1"/>
    <dgm:cxn modelId="{0C92B255-B281-CC44-83CF-126588C85BEF}" type="presParOf" srcId="{13EB18E7-E531-E546-B3D6-EC5A1B3C29E9}" destId="{A002304C-3D8E-7146-8B95-08D8C7FEEC8B}" srcOrd="5" destOrd="0" presId="urn:microsoft.com/office/officeart/2005/8/layout/orgChart1"/>
    <dgm:cxn modelId="{BC0AC2AE-58AE-CC4C-9E1E-DCF7EF7DA492}" type="presParOf" srcId="{A002304C-3D8E-7146-8B95-08D8C7FEEC8B}" destId="{29E88F95-D1F3-7D41-ACF9-98AB24EF4E7C}" srcOrd="0" destOrd="0" presId="urn:microsoft.com/office/officeart/2005/8/layout/orgChart1"/>
    <dgm:cxn modelId="{0FBB56E3-86CC-9B41-8A09-AEB279D9054C}" type="presParOf" srcId="{29E88F95-D1F3-7D41-ACF9-98AB24EF4E7C}" destId="{28090A54-9441-2F4C-BFF2-9D80FA696C63}" srcOrd="0" destOrd="0" presId="urn:microsoft.com/office/officeart/2005/8/layout/orgChart1"/>
    <dgm:cxn modelId="{6D24E976-1E9C-0448-842F-FE522B85A363}" type="presParOf" srcId="{29E88F95-D1F3-7D41-ACF9-98AB24EF4E7C}" destId="{0F129CBD-E62B-634D-B343-AE06EB4653B7}" srcOrd="1" destOrd="0" presId="urn:microsoft.com/office/officeart/2005/8/layout/orgChart1"/>
    <dgm:cxn modelId="{48220F51-B475-DE4D-A3D3-378FF08E2444}" type="presParOf" srcId="{A002304C-3D8E-7146-8B95-08D8C7FEEC8B}" destId="{F4217C44-9CE4-CD44-B739-9A8B9E179F5D}" srcOrd="1" destOrd="0" presId="urn:microsoft.com/office/officeart/2005/8/layout/orgChart1"/>
    <dgm:cxn modelId="{24DB46B1-32E9-F946-AF14-BABF47173106}" type="presParOf" srcId="{A002304C-3D8E-7146-8B95-08D8C7FEEC8B}" destId="{0E3794B3-B8F1-A341-B7C1-87E4D9052236}" srcOrd="2" destOrd="0" presId="urn:microsoft.com/office/officeart/2005/8/layout/orgChart1"/>
    <dgm:cxn modelId="{EE5A4EA0-85EA-6540-A3E1-09B79841CCD0}" type="presParOf" srcId="{13EB18E7-E531-E546-B3D6-EC5A1B3C29E9}" destId="{4004559E-F683-074D-BE62-CA1043B07783}" srcOrd="6" destOrd="0" presId="urn:microsoft.com/office/officeart/2005/8/layout/orgChart1"/>
    <dgm:cxn modelId="{FDFE5D5A-39B3-2041-8C05-C7805439D88E}" type="presParOf" srcId="{13EB18E7-E531-E546-B3D6-EC5A1B3C29E9}" destId="{DB8E6010-8985-5648-870E-9B0D124AB10E}" srcOrd="7" destOrd="0" presId="urn:microsoft.com/office/officeart/2005/8/layout/orgChart1"/>
    <dgm:cxn modelId="{4206EEA7-F57F-854C-A8BD-A75523F5745C}" type="presParOf" srcId="{DB8E6010-8985-5648-870E-9B0D124AB10E}" destId="{1C1B3C2A-5077-D24F-8666-BF79CB7299EE}" srcOrd="0" destOrd="0" presId="urn:microsoft.com/office/officeart/2005/8/layout/orgChart1"/>
    <dgm:cxn modelId="{03DE4372-DC71-F240-B2F0-121DACD76540}" type="presParOf" srcId="{1C1B3C2A-5077-D24F-8666-BF79CB7299EE}" destId="{63CD831C-CD6A-C941-BB22-B387E967DF01}" srcOrd="0" destOrd="0" presId="urn:microsoft.com/office/officeart/2005/8/layout/orgChart1"/>
    <dgm:cxn modelId="{4A867F81-6716-0B4D-82EA-7C588F6CA8FD}" type="presParOf" srcId="{1C1B3C2A-5077-D24F-8666-BF79CB7299EE}" destId="{F0E20D03-2032-0D41-B54A-2EF5C0A8DA9D}" srcOrd="1" destOrd="0" presId="urn:microsoft.com/office/officeart/2005/8/layout/orgChart1"/>
    <dgm:cxn modelId="{2FAB69AA-34D7-6741-893D-C366A6BD8E2F}" type="presParOf" srcId="{DB8E6010-8985-5648-870E-9B0D124AB10E}" destId="{60544F99-C180-3944-997B-ACD6B0031617}" srcOrd="1" destOrd="0" presId="urn:microsoft.com/office/officeart/2005/8/layout/orgChart1"/>
    <dgm:cxn modelId="{7F8F5396-2516-684A-9474-CADFE4B12814}" type="presParOf" srcId="{DB8E6010-8985-5648-870E-9B0D124AB10E}" destId="{158A0F18-A102-C949-8A81-71416CE68369}" srcOrd="2" destOrd="0" presId="urn:microsoft.com/office/officeart/2005/8/layout/orgChart1"/>
    <dgm:cxn modelId="{AE614BC0-245B-3E41-876B-250E47E5F7CA}" type="presParOf" srcId="{2F4A2186-2A74-3448-B97A-0C42362FBF29}" destId="{8B46BE4B-3B8C-C547-B4AD-FEDAC7D6D15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D03FDA-BA9F-9D4F-B1D4-33F645D653C8}"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0DF027E4-D3B8-F548-B085-DA376033660D}">
      <dgm:prSet phldrT="[Text]"/>
      <dgm:spPr/>
      <dgm:t>
        <a:bodyPr/>
        <a:lstStyle/>
        <a:p>
          <a:r>
            <a:rPr lang="en-US" dirty="0" err="1"/>
            <a:t>grzywna</a:t>
          </a:r>
          <a:endParaRPr lang="en-US" dirty="0"/>
        </a:p>
      </dgm:t>
    </dgm:pt>
    <dgm:pt modelId="{BB99D72A-35D5-8F4B-9AC3-55D506BAB685}" type="parTrans" cxnId="{B310E0B8-6FF7-E844-BF69-ECAB16C047B7}">
      <dgm:prSet/>
      <dgm:spPr/>
      <dgm:t>
        <a:bodyPr/>
        <a:lstStyle/>
        <a:p>
          <a:endParaRPr lang="en-US"/>
        </a:p>
      </dgm:t>
    </dgm:pt>
    <dgm:pt modelId="{CB4C3352-A5D0-4C43-B61E-0CEA157AD6A4}" type="sibTrans" cxnId="{B310E0B8-6FF7-E844-BF69-ECAB16C047B7}">
      <dgm:prSet/>
      <dgm:spPr/>
      <dgm:t>
        <a:bodyPr/>
        <a:lstStyle/>
        <a:p>
          <a:endParaRPr lang="en-US"/>
        </a:p>
      </dgm:t>
    </dgm:pt>
    <dgm:pt modelId="{0F616ABC-4D60-E54C-B654-02A7DB1B0639}">
      <dgm:prSet phldrT="[Text]"/>
      <dgm:spPr/>
      <dgm:t>
        <a:bodyPr/>
        <a:lstStyle/>
        <a:p>
          <a:r>
            <a:rPr lang="en-US" dirty="0" err="1"/>
            <a:t>samoistna</a:t>
          </a:r>
          <a:endParaRPr lang="en-US" dirty="0"/>
        </a:p>
      </dgm:t>
    </dgm:pt>
    <dgm:pt modelId="{FEEA216B-4DB1-E441-AB51-06B8C8A9B767}" type="parTrans" cxnId="{2FCCAE97-A854-8147-B215-3F13F9ACE155}">
      <dgm:prSet/>
      <dgm:spPr/>
      <dgm:t>
        <a:bodyPr/>
        <a:lstStyle/>
        <a:p>
          <a:endParaRPr lang="en-US"/>
        </a:p>
      </dgm:t>
    </dgm:pt>
    <dgm:pt modelId="{6AFA3AEC-DF1E-F247-B276-A9FE1B926898}" type="sibTrans" cxnId="{2FCCAE97-A854-8147-B215-3F13F9ACE155}">
      <dgm:prSet/>
      <dgm:spPr/>
      <dgm:t>
        <a:bodyPr/>
        <a:lstStyle/>
        <a:p>
          <a:endParaRPr lang="en-US"/>
        </a:p>
      </dgm:t>
    </dgm:pt>
    <dgm:pt modelId="{A0A2FA49-2001-FE40-A22F-C5C37478774A}">
      <dgm:prSet phldrT="[Text]"/>
      <dgm:spPr/>
      <dgm:t>
        <a:bodyPr/>
        <a:lstStyle/>
        <a:p>
          <a:r>
            <a:rPr lang="en-US" dirty="0" err="1"/>
            <a:t>kumulatywna</a:t>
          </a:r>
          <a:endParaRPr lang="en-US" dirty="0"/>
        </a:p>
      </dgm:t>
    </dgm:pt>
    <dgm:pt modelId="{81ABACD7-EE1C-2F43-83D1-DBE6B4CDA7AF}" type="parTrans" cxnId="{C1680CE3-7DC1-4F4A-B35E-379CBBD841DF}">
      <dgm:prSet/>
      <dgm:spPr/>
      <dgm:t>
        <a:bodyPr/>
        <a:lstStyle/>
        <a:p>
          <a:endParaRPr lang="en-US"/>
        </a:p>
      </dgm:t>
    </dgm:pt>
    <dgm:pt modelId="{DA865E8C-0760-6748-9242-8879CCA785DF}" type="sibTrans" cxnId="{C1680CE3-7DC1-4F4A-B35E-379CBBD841DF}">
      <dgm:prSet/>
      <dgm:spPr/>
      <dgm:t>
        <a:bodyPr/>
        <a:lstStyle/>
        <a:p>
          <a:endParaRPr lang="en-US"/>
        </a:p>
      </dgm:t>
    </dgm:pt>
    <dgm:pt modelId="{035E1326-7232-8A49-9071-6DF6879C8CA4}">
      <dgm:prSet phldrT="[Text]"/>
      <dgm:spPr/>
      <dgm:t>
        <a:bodyPr/>
        <a:lstStyle/>
        <a:p>
          <a:r>
            <a:rPr lang="en-US" dirty="0" err="1"/>
            <a:t>ograniczenie</a:t>
          </a:r>
          <a:r>
            <a:rPr lang="en-US" dirty="0"/>
            <a:t> </a:t>
          </a:r>
          <a:r>
            <a:rPr lang="en-US" dirty="0" err="1"/>
            <a:t>wolności</a:t>
          </a:r>
          <a:endParaRPr lang="en-US" dirty="0"/>
        </a:p>
      </dgm:t>
    </dgm:pt>
    <dgm:pt modelId="{14E337A1-8F33-9141-A234-98C3F1ED644E}" type="parTrans" cxnId="{5B35ECEF-9A64-9342-9274-94CA4BF7983C}">
      <dgm:prSet/>
      <dgm:spPr/>
      <dgm:t>
        <a:bodyPr/>
        <a:lstStyle/>
        <a:p>
          <a:endParaRPr lang="en-US"/>
        </a:p>
      </dgm:t>
    </dgm:pt>
    <dgm:pt modelId="{AF531C89-084A-B949-98A0-451B966A7193}" type="sibTrans" cxnId="{5B35ECEF-9A64-9342-9274-94CA4BF7983C}">
      <dgm:prSet/>
      <dgm:spPr/>
      <dgm:t>
        <a:bodyPr/>
        <a:lstStyle/>
        <a:p>
          <a:endParaRPr lang="en-US"/>
        </a:p>
      </dgm:t>
    </dgm:pt>
    <dgm:pt modelId="{B294EFC5-97E2-8B4C-9CE7-3D53A6FAFF79}">
      <dgm:prSet phldrT="[Text]"/>
      <dgm:spPr/>
      <dgm:t>
        <a:bodyPr/>
        <a:lstStyle/>
        <a:p>
          <a:r>
            <a:rPr lang="en-US" dirty="0" err="1"/>
            <a:t>pozbawienie</a:t>
          </a:r>
          <a:r>
            <a:rPr lang="en-US" dirty="0"/>
            <a:t> </a:t>
          </a:r>
          <a:r>
            <a:rPr lang="en-US" dirty="0" err="1"/>
            <a:t>wolności</a:t>
          </a:r>
          <a:endParaRPr lang="en-US" dirty="0"/>
        </a:p>
      </dgm:t>
    </dgm:pt>
    <dgm:pt modelId="{56FD6DCF-F964-8A4D-852A-F753E610BA0A}" type="parTrans" cxnId="{825F31AF-76D6-B948-AD7F-C16D7C990D78}">
      <dgm:prSet/>
      <dgm:spPr/>
      <dgm:t>
        <a:bodyPr/>
        <a:lstStyle/>
        <a:p>
          <a:endParaRPr lang="en-US"/>
        </a:p>
      </dgm:t>
    </dgm:pt>
    <dgm:pt modelId="{B2274B7B-C832-B141-BB37-035A3C3FEFA0}" type="sibTrans" cxnId="{825F31AF-76D6-B948-AD7F-C16D7C990D78}">
      <dgm:prSet/>
      <dgm:spPr/>
      <dgm:t>
        <a:bodyPr/>
        <a:lstStyle/>
        <a:p>
          <a:endParaRPr lang="en-US"/>
        </a:p>
      </dgm:t>
    </dgm:pt>
    <dgm:pt modelId="{49B8BB7E-252C-7E47-BD2F-A9E77F4BFF01}">
      <dgm:prSet phldrT="[Text]"/>
      <dgm:spPr/>
      <dgm:t>
        <a:bodyPr/>
        <a:lstStyle/>
        <a:p>
          <a:r>
            <a:rPr lang="en-US" dirty="0"/>
            <a:t>25 </a:t>
          </a:r>
          <a:r>
            <a:rPr lang="en-US" dirty="0" err="1"/>
            <a:t>lat</a:t>
          </a:r>
          <a:r>
            <a:rPr lang="en-US" dirty="0"/>
            <a:t> </a:t>
          </a:r>
          <a:r>
            <a:rPr lang="en-US" dirty="0" err="1"/>
            <a:t>pozbawienia</a:t>
          </a:r>
          <a:r>
            <a:rPr lang="en-US" dirty="0"/>
            <a:t> </a:t>
          </a:r>
          <a:r>
            <a:rPr lang="en-US" dirty="0" err="1"/>
            <a:t>wolności</a:t>
          </a:r>
          <a:endParaRPr lang="en-US" dirty="0"/>
        </a:p>
      </dgm:t>
    </dgm:pt>
    <dgm:pt modelId="{AD1A8401-CCEF-4C42-A3B2-6F489923CC9A}" type="parTrans" cxnId="{F572209D-DBD6-374B-BE98-C39A6C06B92E}">
      <dgm:prSet/>
      <dgm:spPr/>
      <dgm:t>
        <a:bodyPr/>
        <a:lstStyle/>
        <a:p>
          <a:endParaRPr lang="en-US"/>
        </a:p>
      </dgm:t>
    </dgm:pt>
    <dgm:pt modelId="{2884617B-B520-C649-9CFE-B568DB9587E8}" type="sibTrans" cxnId="{F572209D-DBD6-374B-BE98-C39A6C06B92E}">
      <dgm:prSet/>
      <dgm:spPr/>
      <dgm:t>
        <a:bodyPr/>
        <a:lstStyle/>
        <a:p>
          <a:endParaRPr lang="en-US"/>
        </a:p>
      </dgm:t>
    </dgm:pt>
    <dgm:pt modelId="{71537E18-53EC-4D40-B8C7-2356FF60CA3A}">
      <dgm:prSet phldrT="[Text]"/>
      <dgm:spPr/>
      <dgm:t>
        <a:bodyPr/>
        <a:lstStyle/>
        <a:p>
          <a:r>
            <a:rPr lang="en-US" dirty="0" err="1"/>
            <a:t>dożywotnie</a:t>
          </a:r>
          <a:r>
            <a:rPr lang="en-US" dirty="0"/>
            <a:t> </a:t>
          </a:r>
          <a:r>
            <a:rPr lang="en-US" dirty="0" err="1"/>
            <a:t>pozbawienie</a:t>
          </a:r>
          <a:r>
            <a:rPr lang="en-US" dirty="0"/>
            <a:t> </a:t>
          </a:r>
          <a:r>
            <a:rPr lang="en-US" dirty="0" err="1"/>
            <a:t>wolności</a:t>
          </a:r>
          <a:endParaRPr lang="en-US" dirty="0"/>
        </a:p>
      </dgm:t>
    </dgm:pt>
    <dgm:pt modelId="{53A079B4-71F6-9141-A989-342185279383}" type="parTrans" cxnId="{A36EAA21-1D26-EA4B-B81E-422424453F40}">
      <dgm:prSet/>
      <dgm:spPr/>
      <dgm:t>
        <a:bodyPr/>
        <a:lstStyle/>
        <a:p>
          <a:endParaRPr lang="en-US"/>
        </a:p>
      </dgm:t>
    </dgm:pt>
    <dgm:pt modelId="{5BAF8DC1-BB4A-2348-9942-44F03CEEE3B7}" type="sibTrans" cxnId="{A36EAA21-1D26-EA4B-B81E-422424453F40}">
      <dgm:prSet/>
      <dgm:spPr/>
      <dgm:t>
        <a:bodyPr/>
        <a:lstStyle/>
        <a:p>
          <a:endParaRPr lang="en-US"/>
        </a:p>
      </dgm:t>
    </dgm:pt>
    <dgm:pt modelId="{871457C9-533C-414C-9261-8D45FEF3BA17}" type="pres">
      <dgm:prSet presAssocID="{F4D03FDA-BA9F-9D4F-B1D4-33F645D653C8}" presName="hierChild1" presStyleCnt="0">
        <dgm:presLayoutVars>
          <dgm:orgChart val="1"/>
          <dgm:chPref val="1"/>
          <dgm:dir/>
          <dgm:animOne val="branch"/>
          <dgm:animLvl val="lvl"/>
          <dgm:resizeHandles/>
        </dgm:presLayoutVars>
      </dgm:prSet>
      <dgm:spPr/>
    </dgm:pt>
    <dgm:pt modelId="{5EA752C9-63AB-8F44-A23A-524185B50E47}" type="pres">
      <dgm:prSet presAssocID="{0DF027E4-D3B8-F548-B085-DA376033660D}" presName="hierRoot1" presStyleCnt="0">
        <dgm:presLayoutVars>
          <dgm:hierBranch val="init"/>
        </dgm:presLayoutVars>
      </dgm:prSet>
      <dgm:spPr/>
    </dgm:pt>
    <dgm:pt modelId="{978EA469-C400-E142-A260-2C9042FB3B20}" type="pres">
      <dgm:prSet presAssocID="{0DF027E4-D3B8-F548-B085-DA376033660D}" presName="rootComposite1" presStyleCnt="0"/>
      <dgm:spPr/>
    </dgm:pt>
    <dgm:pt modelId="{087922F4-D6BB-9043-AA61-1C124C0172B1}" type="pres">
      <dgm:prSet presAssocID="{0DF027E4-D3B8-F548-B085-DA376033660D}" presName="rootText1" presStyleLbl="node0" presStyleIdx="0" presStyleCnt="5">
        <dgm:presLayoutVars>
          <dgm:chPref val="3"/>
        </dgm:presLayoutVars>
      </dgm:prSet>
      <dgm:spPr/>
    </dgm:pt>
    <dgm:pt modelId="{2BE23B2F-2BA3-A347-919D-DCACB7BA57D1}" type="pres">
      <dgm:prSet presAssocID="{0DF027E4-D3B8-F548-B085-DA376033660D}" presName="rootConnector1" presStyleLbl="node1" presStyleIdx="0" presStyleCnt="0"/>
      <dgm:spPr/>
    </dgm:pt>
    <dgm:pt modelId="{2F3D91D2-82A7-7A4F-A3BB-55733C9D4250}" type="pres">
      <dgm:prSet presAssocID="{0DF027E4-D3B8-F548-B085-DA376033660D}" presName="hierChild2" presStyleCnt="0"/>
      <dgm:spPr/>
    </dgm:pt>
    <dgm:pt modelId="{B7CAE465-0560-5C4B-98B2-A64F9FA338F4}" type="pres">
      <dgm:prSet presAssocID="{FEEA216B-4DB1-E441-AB51-06B8C8A9B767}" presName="Name37" presStyleLbl="parChTrans1D2" presStyleIdx="0" presStyleCnt="2"/>
      <dgm:spPr/>
    </dgm:pt>
    <dgm:pt modelId="{0A082845-25D8-5D40-9A03-1AAAAA7CFCEC}" type="pres">
      <dgm:prSet presAssocID="{0F616ABC-4D60-E54C-B654-02A7DB1B0639}" presName="hierRoot2" presStyleCnt="0">
        <dgm:presLayoutVars>
          <dgm:hierBranch val="init"/>
        </dgm:presLayoutVars>
      </dgm:prSet>
      <dgm:spPr/>
    </dgm:pt>
    <dgm:pt modelId="{6C06BCDB-3FCC-F047-B640-67B4CE223627}" type="pres">
      <dgm:prSet presAssocID="{0F616ABC-4D60-E54C-B654-02A7DB1B0639}" presName="rootComposite" presStyleCnt="0"/>
      <dgm:spPr/>
    </dgm:pt>
    <dgm:pt modelId="{4F637099-7E23-F546-A75F-F3B48D1295EB}" type="pres">
      <dgm:prSet presAssocID="{0F616ABC-4D60-E54C-B654-02A7DB1B0639}" presName="rootText" presStyleLbl="node2" presStyleIdx="0" presStyleCnt="2">
        <dgm:presLayoutVars>
          <dgm:chPref val="3"/>
        </dgm:presLayoutVars>
      </dgm:prSet>
      <dgm:spPr/>
    </dgm:pt>
    <dgm:pt modelId="{10CDCF6C-AEA1-304C-B0FD-B6531A82D381}" type="pres">
      <dgm:prSet presAssocID="{0F616ABC-4D60-E54C-B654-02A7DB1B0639}" presName="rootConnector" presStyleLbl="node2" presStyleIdx="0" presStyleCnt="2"/>
      <dgm:spPr/>
    </dgm:pt>
    <dgm:pt modelId="{C55EDB10-467E-0D4E-81A3-23C220F8C67E}" type="pres">
      <dgm:prSet presAssocID="{0F616ABC-4D60-E54C-B654-02A7DB1B0639}" presName="hierChild4" presStyleCnt="0"/>
      <dgm:spPr/>
    </dgm:pt>
    <dgm:pt modelId="{A27DD7EF-EB29-8F40-8990-2DA7C4A479B3}" type="pres">
      <dgm:prSet presAssocID="{0F616ABC-4D60-E54C-B654-02A7DB1B0639}" presName="hierChild5" presStyleCnt="0"/>
      <dgm:spPr/>
    </dgm:pt>
    <dgm:pt modelId="{E3F1F9C4-549F-9240-89DA-64844482F9A3}" type="pres">
      <dgm:prSet presAssocID="{81ABACD7-EE1C-2F43-83D1-DBE6B4CDA7AF}" presName="Name37" presStyleLbl="parChTrans1D2" presStyleIdx="1" presStyleCnt="2"/>
      <dgm:spPr/>
    </dgm:pt>
    <dgm:pt modelId="{275C0705-C59D-4A4C-B045-5B08F2BDE3A6}" type="pres">
      <dgm:prSet presAssocID="{A0A2FA49-2001-FE40-A22F-C5C37478774A}" presName="hierRoot2" presStyleCnt="0">
        <dgm:presLayoutVars>
          <dgm:hierBranch val="init"/>
        </dgm:presLayoutVars>
      </dgm:prSet>
      <dgm:spPr/>
    </dgm:pt>
    <dgm:pt modelId="{1C6B4154-25FB-7946-A855-207BF8FF18DB}" type="pres">
      <dgm:prSet presAssocID="{A0A2FA49-2001-FE40-A22F-C5C37478774A}" presName="rootComposite" presStyleCnt="0"/>
      <dgm:spPr/>
    </dgm:pt>
    <dgm:pt modelId="{E919103D-9CD9-B044-A5CC-2B3E6D40BDBF}" type="pres">
      <dgm:prSet presAssocID="{A0A2FA49-2001-FE40-A22F-C5C37478774A}" presName="rootText" presStyleLbl="node2" presStyleIdx="1" presStyleCnt="2">
        <dgm:presLayoutVars>
          <dgm:chPref val="3"/>
        </dgm:presLayoutVars>
      </dgm:prSet>
      <dgm:spPr/>
    </dgm:pt>
    <dgm:pt modelId="{E1DBD931-2B74-7647-B1BA-5DA30E6CD6CE}" type="pres">
      <dgm:prSet presAssocID="{A0A2FA49-2001-FE40-A22F-C5C37478774A}" presName="rootConnector" presStyleLbl="node2" presStyleIdx="1" presStyleCnt="2"/>
      <dgm:spPr/>
    </dgm:pt>
    <dgm:pt modelId="{B9BD0406-E169-A144-8199-6839454C46AF}" type="pres">
      <dgm:prSet presAssocID="{A0A2FA49-2001-FE40-A22F-C5C37478774A}" presName="hierChild4" presStyleCnt="0"/>
      <dgm:spPr/>
    </dgm:pt>
    <dgm:pt modelId="{9EEFBCDE-3D24-154C-9897-409442B74FB9}" type="pres">
      <dgm:prSet presAssocID="{A0A2FA49-2001-FE40-A22F-C5C37478774A}" presName="hierChild5" presStyleCnt="0"/>
      <dgm:spPr/>
    </dgm:pt>
    <dgm:pt modelId="{F69615B2-5B1B-DE45-B085-D1B5AA1C9FAD}" type="pres">
      <dgm:prSet presAssocID="{0DF027E4-D3B8-F548-B085-DA376033660D}" presName="hierChild3" presStyleCnt="0"/>
      <dgm:spPr/>
    </dgm:pt>
    <dgm:pt modelId="{D6CA6D54-33FF-AD46-BEF6-A63AE763F564}" type="pres">
      <dgm:prSet presAssocID="{035E1326-7232-8A49-9071-6DF6879C8CA4}" presName="hierRoot1" presStyleCnt="0">
        <dgm:presLayoutVars>
          <dgm:hierBranch val="init"/>
        </dgm:presLayoutVars>
      </dgm:prSet>
      <dgm:spPr/>
    </dgm:pt>
    <dgm:pt modelId="{8BE03683-819D-144F-BA0A-FB6B80BAFF9A}" type="pres">
      <dgm:prSet presAssocID="{035E1326-7232-8A49-9071-6DF6879C8CA4}" presName="rootComposite1" presStyleCnt="0"/>
      <dgm:spPr/>
    </dgm:pt>
    <dgm:pt modelId="{B728D63A-7F63-364C-B5AD-ECD1B1CF7421}" type="pres">
      <dgm:prSet presAssocID="{035E1326-7232-8A49-9071-6DF6879C8CA4}" presName="rootText1" presStyleLbl="node0" presStyleIdx="1" presStyleCnt="5">
        <dgm:presLayoutVars>
          <dgm:chPref val="3"/>
        </dgm:presLayoutVars>
      </dgm:prSet>
      <dgm:spPr/>
    </dgm:pt>
    <dgm:pt modelId="{2023FD7F-B0E1-A146-B5B3-7FC1D7DE029F}" type="pres">
      <dgm:prSet presAssocID="{035E1326-7232-8A49-9071-6DF6879C8CA4}" presName="rootConnector1" presStyleLbl="node1" presStyleIdx="0" presStyleCnt="0"/>
      <dgm:spPr/>
    </dgm:pt>
    <dgm:pt modelId="{F4970134-D3DC-C445-B157-6037C9581324}" type="pres">
      <dgm:prSet presAssocID="{035E1326-7232-8A49-9071-6DF6879C8CA4}" presName="hierChild2" presStyleCnt="0"/>
      <dgm:spPr/>
    </dgm:pt>
    <dgm:pt modelId="{4A2DAC4D-5A98-624C-8F9E-71DA752F7457}" type="pres">
      <dgm:prSet presAssocID="{035E1326-7232-8A49-9071-6DF6879C8CA4}" presName="hierChild3" presStyleCnt="0"/>
      <dgm:spPr/>
    </dgm:pt>
    <dgm:pt modelId="{AE3CBC54-3F29-D043-BEFE-039EDFFEE2F2}" type="pres">
      <dgm:prSet presAssocID="{B294EFC5-97E2-8B4C-9CE7-3D53A6FAFF79}" presName="hierRoot1" presStyleCnt="0">
        <dgm:presLayoutVars>
          <dgm:hierBranch val="init"/>
        </dgm:presLayoutVars>
      </dgm:prSet>
      <dgm:spPr/>
    </dgm:pt>
    <dgm:pt modelId="{121E0822-F783-3A4F-89C8-7D787037EBF5}" type="pres">
      <dgm:prSet presAssocID="{B294EFC5-97E2-8B4C-9CE7-3D53A6FAFF79}" presName="rootComposite1" presStyleCnt="0"/>
      <dgm:spPr/>
    </dgm:pt>
    <dgm:pt modelId="{0D606FD2-8BF7-824A-8096-AD155D59CFB6}" type="pres">
      <dgm:prSet presAssocID="{B294EFC5-97E2-8B4C-9CE7-3D53A6FAFF79}" presName="rootText1" presStyleLbl="node0" presStyleIdx="2" presStyleCnt="5">
        <dgm:presLayoutVars>
          <dgm:chPref val="3"/>
        </dgm:presLayoutVars>
      </dgm:prSet>
      <dgm:spPr/>
    </dgm:pt>
    <dgm:pt modelId="{21BC1469-C701-4F44-BC5F-5D74DBA0F9B6}" type="pres">
      <dgm:prSet presAssocID="{B294EFC5-97E2-8B4C-9CE7-3D53A6FAFF79}" presName="rootConnector1" presStyleLbl="node1" presStyleIdx="0" presStyleCnt="0"/>
      <dgm:spPr/>
    </dgm:pt>
    <dgm:pt modelId="{1EC154C8-3B54-924F-A127-BEF3196A7FA9}" type="pres">
      <dgm:prSet presAssocID="{B294EFC5-97E2-8B4C-9CE7-3D53A6FAFF79}" presName="hierChild2" presStyleCnt="0"/>
      <dgm:spPr/>
    </dgm:pt>
    <dgm:pt modelId="{325B931A-A0C4-8F41-873E-754A13EE65C2}" type="pres">
      <dgm:prSet presAssocID="{B294EFC5-97E2-8B4C-9CE7-3D53A6FAFF79}" presName="hierChild3" presStyleCnt="0"/>
      <dgm:spPr/>
    </dgm:pt>
    <dgm:pt modelId="{5D3CC53F-3CE6-B142-9CAF-DDB5D2313EA3}" type="pres">
      <dgm:prSet presAssocID="{49B8BB7E-252C-7E47-BD2F-A9E77F4BFF01}" presName="hierRoot1" presStyleCnt="0">
        <dgm:presLayoutVars>
          <dgm:hierBranch val="init"/>
        </dgm:presLayoutVars>
      </dgm:prSet>
      <dgm:spPr/>
    </dgm:pt>
    <dgm:pt modelId="{68759149-7969-3D41-9B27-565B5813508B}" type="pres">
      <dgm:prSet presAssocID="{49B8BB7E-252C-7E47-BD2F-A9E77F4BFF01}" presName="rootComposite1" presStyleCnt="0"/>
      <dgm:spPr/>
    </dgm:pt>
    <dgm:pt modelId="{12AD43C2-A4B5-E54F-879E-7968D4E15CFF}" type="pres">
      <dgm:prSet presAssocID="{49B8BB7E-252C-7E47-BD2F-A9E77F4BFF01}" presName="rootText1" presStyleLbl="node0" presStyleIdx="3" presStyleCnt="5">
        <dgm:presLayoutVars>
          <dgm:chPref val="3"/>
        </dgm:presLayoutVars>
      </dgm:prSet>
      <dgm:spPr/>
    </dgm:pt>
    <dgm:pt modelId="{153748F5-284F-914A-9540-EB79A3FCD676}" type="pres">
      <dgm:prSet presAssocID="{49B8BB7E-252C-7E47-BD2F-A9E77F4BFF01}" presName="rootConnector1" presStyleLbl="node1" presStyleIdx="0" presStyleCnt="0"/>
      <dgm:spPr/>
    </dgm:pt>
    <dgm:pt modelId="{45CE632C-7FAA-0947-901A-F6EFF4B25FAD}" type="pres">
      <dgm:prSet presAssocID="{49B8BB7E-252C-7E47-BD2F-A9E77F4BFF01}" presName="hierChild2" presStyleCnt="0"/>
      <dgm:spPr/>
    </dgm:pt>
    <dgm:pt modelId="{20EBC220-4B35-EB42-993C-EBF1A5B0AB9A}" type="pres">
      <dgm:prSet presAssocID="{49B8BB7E-252C-7E47-BD2F-A9E77F4BFF01}" presName="hierChild3" presStyleCnt="0"/>
      <dgm:spPr/>
    </dgm:pt>
    <dgm:pt modelId="{B7A89890-1EA4-2A44-BE2A-69E2368CD822}" type="pres">
      <dgm:prSet presAssocID="{71537E18-53EC-4D40-B8C7-2356FF60CA3A}" presName="hierRoot1" presStyleCnt="0">
        <dgm:presLayoutVars>
          <dgm:hierBranch val="init"/>
        </dgm:presLayoutVars>
      </dgm:prSet>
      <dgm:spPr/>
    </dgm:pt>
    <dgm:pt modelId="{4B6A438F-BA91-734C-8A38-A18B27713C98}" type="pres">
      <dgm:prSet presAssocID="{71537E18-53EC-4D40-B8C7-2356FF60CA3A}" presName="rootComposite1" presStyleCnt="0"/>
      <dgm:spPr/>
    </dgm:pt>
    <dgm:pt modelId="{A0326E50-4A19-3749-9F0E-221DFC820222}" type="pres">
      <dgm:prSet presAssocID="{71537E18-53EC-4D40-B8C7-2356FF60CA3A}" presName="rootText1" presStyleLbl="node0" presStyleIdx="4" presStyleCnt="5">
        <dgm:presLayoutVars>
          <dgm:chPref val="3"/>
        </dgm:presLayoutVars>
      </dgm:prSet>
      <dgm:spPr/>
    </dgm:pt>
    <dgm:pt modelId="{B2F6378D-625A-CA46-AB26-BBAA092213B1}" type="pres">
      <dgm:prSet presAssocID="{71537E18-53EC-4D40-B8C7-2356FF60CA3A}" presName="rootConnector1" presStyleLbl="node1" presStyleIdx="0" presStyleCnt="0"/>
      <dgm:spPr/>
    </dgm:pt>
    <dgm:pt modelId="{3CFC0930-1DAE-AD40-B20F-A9D2DFDA4A1F}" type="pres">
      <dgm:prSet presAssocID="{71537E18-53EC-4D40-B8C7-2356FF60CA3A}" presName="hierChild2" presStyleCnt="0"/>
      <dgm:spPr/>
    </dgm:pt>
    <dgm:pt modelId="{6EDF2F91-3009-484D-8B58-FFBC32748FA8}" type="pres">
      <dgm:prSet presAssocID="{71537E18-53EC-4D40-B8C7-2356FF60CA3A}" presName="hierChild3" presStyleCnt="0"/>
      <dgm:spPr/>
    </dgm:pt>
  </dgm:ptLst>
  <dgm:cxnLst>
    <dgm:cxn modelId="{FE828F0A-D609-C849-B6E9-FFC4F2C23AA3}" type="presOf" srcId="{49B8BB7E-252C-7E47-BD2F-A9E77F4BFF01}" destId="{153748F5-284F-914A-9540-EB79A3FCD676}" srcOrd="1" destOrd="0" presId="urn:microsoft.com/office/officeart/2005/8/layout/orgChart1"/>
    <dgm:cxn modelId="{A27BE61E-9D58-2E45-90D7-8551F36B272F}" type="presOf" srcId="{B294EFC5-97E2-8B4C-9CE7-3D53A6FAFF79}" destId="{21BC1469-C701-4F44-BC5F-5D74DBA0F9B6}" srcOrd="1" destOrd="0" presId="urn:microsoft.com/office/officeart/2005/8/layout/orgChart1"/>
    <dgm:cxn modelId="{A36EAA21-1D26-EA4B-B81E-422424453F40}" srcId="{F4D03FDA-BA9F-9D4F-B1D4-33F645D653C8}" destId="{71537E18-53EC-4D40-B8C7-2356FF60CA3A}" srcOrd="4" destOrd="0" parTransId="{53A079B4-71F6-9141-A989-342185279383}" sibTransId="{5BAF8DC1-BB4A-2348-9942-44F03CEEE3B7}"/>
    <dgm:cxn modelId="{34837A48-908B-9D40-A405-97AFA170DA97}" type="presOf" srcId="{81ABACD7-EE1C-2F43-83D1-DBE6B4CDA7AF}" destId="{E3F1F9C4-549F-9240-89DA-64844482F9A3}" srcOrd="0" destOrd="0" presId="urn:microsoft.com/office/officeart/2005/8/layout/orgChart1"/>
    <dgm:cxn modelId="{84E0594E-E843-384C-8AC5-E87D4DA379A4}" type="presOf" srcId="{B294EFC5-97E2-8B4C-9CE7-3D53A6FAFF79}" destId="{0D606FD2-8BF7-824A-8096-AD155D59CFB6}" srcOrd="0" destOrd="0" presId="urn:microsoft.com/office/officeart/2005/8/layout/orgChart1"/>
    <dgm:cxn modelId="{46C4784F-27E5-D44B-B914-A7ACC85AEAEA}" type="presOf" srcId="{49B8BB7E-252C-7E47-BD2F-A9E77F4BFF01}" destId="{12AD43C2-A4B5-E54F-879E-7968D4E15CFF}" srcOrd="0" destOrd="0" presId="urn:microsoft.com/office/officeart/2005/8/layout/orgChart1"/>
    <dgm:cxn modelId="{22DEAF6A-8E52-234A-A440-C8F42C06F4A8}" type="presOf" srcId="{FEEA216B-4DB1-E441-AB51-06B8C8A9B767}" destId="{B7CAE465-0560-5C4B-98B2-A64F9FA338F4}" srcOrd="0" destOrd="0" presId="urn:microsoft.com/office/officeart/2005/8/layout/orgChart1"/>
    <dgm:cxn modelId="{69F52B7B-1CB4-B341-95BE-9A86437A7DF8}" type="presOf" srcId="{0F616ABC-4D60-E54C-B654-02A7DB1B0639}" destId="{4F637099-7E23-F546-A75F-F3B48D1295EB}" srcOrd="0" destOrd="0" presId="urn:microsoft.com/office/officeart/2005/8/layout/orgChart1"/>
    <dgm:cxn modelId="{0785917E-AB41-7B44-833A-E3E98518F611}" type="presOf" srcId="{A0A2FA49-2001-FE40-A22F-C5C37478774A}" destId="{E1DBD931-2B74-7647-B1BA-5DA30E6CD6CE}" srcOrd="1" destOrd="0" presId="urn:microsoft.com/office/officeart/2005/8/layout/orgChart1"/>
    <dgm:cxn modelId="{F45AB87F-F76C-6443-AA25-9CBC642DA62C}" type="presOf" srcId="{71537E18-53EC-4D40-B8C7-2356FF60CA3A}" destId="{A0326E50-4A19-3749-9F0E-221DFC820222}" srcOrd="0" destOrd="0" presId="urn:microsoft.com/office/officeart/2005/8/layout/orgChart1"/>
    <dgm:cxn modelId="{4E915C87-0741-B242-BD02-8DDF2E9D3C33}" type="presOf" srcId="{A0A2FA49-2001-FE40-A22F-C5C37478774A}" destId="{E919103D-9CD9-B044-A5CC-2B3E6D40BDBF}" srcOrd="0" destOrd="0" presId="urn:microsoft.com/office/officeart/2005/8/layout/orgChart1"/>
    <dgm:cxn modelId="{EBCEE18B-E8A3-1A46-BB69-BFE0E2786C70}" type="presOf" srcId="{035E1326-7232-8A49-9071-6DF6879C8CA4}" destId="{2023FD7F-B0E1-A146-B5B3-7FC1D7DE029F}" srcOrd="1" destOrd="0" presId="urn:microsoft.com/office/officeart/2005/8/layout/orgChart1"/>
    <dgm:cxn modelId="{2FCCAE97-A854-8147-B215-3F13F9ACE155}" srcId="{0DF027E4-D3B8-F548-B085-DA376033660D}" destId="{0F616ABC-4D60-E54C-B654-02A7DB1B0639}" srcOrd="0" destOrd="0" parTransId="{FEEA216B-4DB1-E441-AB51-06B8C8A9B767}" sibTransId="{6AFA3AEC-DF1E-F247-B276-A9FE1B926898}"/>
    <dgm:cxn modelId="{900ED89C-C5E4-1940-91B3-319420F98A97}" type="presOf" srcId="{71537E18-53EC-4D40-B8C7-2356FF60CA3A}" destId="{B2F6378D-625A-CA46-AB26-BBAA092213B1}" srcOrd="1" destOrd="0" presId="urn:microsoft.com/office/officeart/2005/8/layout/orgChart1"/>
    <dgm:cxn modelId="{F572209D-DBD6-374B-BE98-C39A6C06B92E}" srcId="{F4D03FDA-BA9F-9D4F-B1D4-33F645D653C8}" destId="{49B8BB7E-252C-7E47-BD2F-A9E77F4BFF01}" srcOrd="3" destOrd="0" parTransId="{AD1A8401-CCEF-4C42-A3B2-6F489923CC9A}" sibTransId="{2884617B-B520-C649-9CFE-B568DB9587E8}"/>
    <dgm:cxn modelId="{825F31AF-76D6-B948-AD7F-C16D7C990D78}" srcId="{F4D03FDA-BA9F-9D4F-B1D4-33F645D653C8}" destId="{B294EFC5-97E2-8B4C-9CE7-3D53A6FAFF79}" srcOrd="2" destOrd="0" parTransId="{56FD6DCF-F964-8A4D-852A-F753E610BA0A}" sibTransId="{B2274B7B-C832-B141-BB37-035A3C3FEFA0}"/>
    <dgm:cxn modelId="{4AFF9BB1-21B5-0542-BD44-39C061204A3D}" type="presOf" srcId="{0F616ABC-4D60-E54C-B654-02A7DB1B0639}" destId="{10CDCF6C-AEA1-304C-B0FD-B6531A82D381}" srcOrd="1" destOrd="0" presId="urn:microsoft.com/office/officeart/2005/8/layout/orgChart1"/>
    <dgm:cxn modelId="{B310E0B8-6FF7-E844-BF69-ECAB16C047B7}" srcId="{F4D03FDA-BA9F-9D4F-B1D4-33F645D653C8}" destId="{0DF027E4-D3B8-F548-B085-DA376033660D}" srcOrd="0" destOrd="0" parTransId="{BB99D72A-35D5-8F4B-9AC3-55D506BAB685}" sibTransId="{CB4C3352-A5D0-4C43-B61E-0CEA157AD6A4}"/>
    <dgm:cxn modelId="{C1680CE3-7DC1-4F4A-B35E-379CBBD841DF}" srcId="{0DF027E4-D3B8-F548-B085-DA376033660D}" destId="{A0A2FA49-2001-FE40-A22F-C5C37478774A}" srcOrd="1" destOrd="0" parTransId="{81ABACD7-EE1C-2F43-83D1-DBE6B4CDA7AF}" sibTransId="{DA865E8C-0760-6748-9242-8879CCA785DF}"/>
    <dgm:cxn modelId="{FD4B2AE3-4405-DA4D-9C4F-4BEF702DEDFD}" type="presOf" srcId="{035E1326-7232-8A49-9071-6DF6879C8CA4}" destId="{B728D63A-7F63-364C-B5AD-ECD1B1CF7421}" srcOrd="0" destOrd="0" presId="urn:microsoft.com/office/officeart/2005/8/layout/orgChart1"/>
    <dgm:cxn modelId="{5B35ECEF-9A64-9342-9274-94CA4BF7983C}" srcId="{F4D03FDA-BA9F-9D4F-B1D4-33F645D653C8}" destId="{035E1326-7232-8A49-9071-6DF6879C8CA4}" srcOrd="1" destOrd="0" parTransId="{14E337A1-8F33-9141-A234-98C3F1ED644E}" sibTransId="{AF531C89-084A-B949-98A0-451B966A7193}"/>
    <dgm:cxn modelId="{2F0812F7-7134-A840-AEDD-83CDBB2D7F6E}" type="presOf" srcId="{F4D03FDA-BA9F-9D4F-B1D4-33F645D653C8}" destId="{871457C9-533C-414C-9261-8D45FEF3BA17}" srcOrd="0" destOrd="0" presId="urn:microsoft.com/office/officeart/2005/8/layout/orgChart1"/>
    <dgm:cxn modelId="{2543D6F7-3D78-274F-8A97-079E77F72320}" type="presOf" srcId="{0DF027E4-D3B8-F548-B085-DA376033660D}" destId="{2BE23B2F-2BA3-A347-919D-DCACB7BA57D1}" srcOrd="1" destOrd="0" presId="urn:microsoft.com/office/officeart/2005/8/layout/orgChart1"/>
    <dgm:cxn modelId="{05DEE0FC-39A9-FB45-AF5E-BD6136C45F7C}" type="presOf" srcId="{0DF027E4-D3B8-F548-B085-DA376033660D}" destId="{087922F4-D6BB-9043-AA61-1C124C0172B1}" srcOrd="0" destOrd="0" presId="urn:microsoft.com/office/officeart/2005/8/layout/orgChart1"/>
    <dgm:cxn modelId="{E9C27734-57FB-9343-BB27-8F9DFE44230B}" type="presParOf" srcId="{871457C9-533C-414C-9261-8D45FEF3BA17}" destId="{5EA752C9-63AB-8F44-A23A-524185B50E47}" srcOrd="0" destOrd="0" presId="urn:microsoft.com/office/officeart/2005/8/layout/orgChart1"/>
    <dgm:cxn modelId="{26F6D5F6-7952-C646-8F9C-AC7DC974B65B}" type="presParOf" srcId="{5EA752C9-63AB-8F44-A23A-524185B50E47}" destId="{978EA469-C400-E142-A260-2C9042FB3B20}" srcOrd="0" destOrd="0" presId="urn:microsoft.com/office/officeart/2005/8/layout/orgChart1"/>
    <dgm:cxn modelId="{0E593D63-CE5B-914E-98A7-75C236EB937C}" type="presParOf" srcId="{978EA469-C400-E142-A260-2C9042FB3B20}" destId="{087922F4-D6BB-9043-AA61-1C124C0172B1}" srcOrd="0" destOrd="0" presId="urn:microsoft.com/office/officeart/2005/8/layout/orgChart1"/>
    <dgm:cxn modelId="{9EF22680-A5E0-D242-B6AB-E875B01AA0BF}" type="presParOf" srcId="{978EA469-C400-E142-A260-2C9042FB3B20}" destId="{2BE23B2F-2BA3-A347-919D-DCACB7BA57D1}" srcOrd="1" destOrd="0" presId="urn:microsoft.com/office/officeart/2005/8/layout/orgChart1"/>
    <dgm:cxn modelId="{814A3048-3B45-AA4E-A5ED-01D63B3E4758}" type="presParOf" srcId="{5EA752C9-63AB-8F44-A23A-524185B50E47}" destId="{2F3D91D2-82A7-7A4F-A3BB-55733C9D4250}" srcOrd="1" destOrd="0" presId="urn:microsoft.com/office/officeart/2005/8/layout/orgChart1"/>
    <dgm:cxn modelId="{1CB7CB6B-3E4E-FB40-A8F7-548D00EA604D}" type="presParOf" srcId="{2F3D91D2-82A7-7A4F-A3BB-55733C9D4250}" destId="{B7CAE465-0560-5C4B-98B2-A64F9FA338F4}" srcOrd="0" destOrd="0" presId="urn:microsoft.com/office/officeart/2005/8/layout/orgChart1"/>
    <dgm:cxn modelId="{2AAC5E05-99BD-DB45-B17F-FA37AC8642C1}" type="presParOf" srcId="{2F3D91D2-82A7-7A4F-A3BB-55733C9D4250}" destId="{0A082845-25D8-5D40-9A03-1AAAAA7CFCEC}" srcOrd="1" destOrd="0" presId="urn:microsoft.com/office/officeart/2005/8/layout/orgChart1"/>
    <dgm:cxn modelId="{CA113F24-2347-AD4B-8FD9-9907185CE592}" type="presParOf" srcId="{0A082845-25D8-5D40-9A03-1AAAAA7CFCEC}" destId="{6C06BCDB-3FCC-F047-B640-67B4CE223627}" srcOrd="0" destOrd="0" presId="urn:microsoft.com/office/officeart/2005/8/layout/orgChart1"/>
    <dgm:cxn modelId="{0533EA05-9262-9F43-928A-46D383EE1EB6}" type="presParOf" srcId="{6C06BCDB-3FCC-F047-B640-67B4CE223627}" destId="{4F637099-7E23-F546-A75F-F3B48D1295EB}" srcOrd="0" destOrd="0" presId="urn:microsoft.com/office/officeart/2005/8/layout/orgChart1"/>
    <dgm:cxn modelId="{07C17021-DA90-B74C-9B61-7757AE63A34E}" type="presParOf" srcId="{6C06BCDB-3FCC-F047-B640-67B4CE223627}" destId="{10CDCF6C-AEA1-304C-B0FD-B6531A82D381}" srcOrd="1" destOrd="0" presId="urn:microsoft.com/office/officeart/2005/8/layout/orgChart1"/>
    <dgm:cxn modelId="{6DCF054A-DD9C-704E-ABD9-5078DA3B3284}" type="presParOf" srcId="{0A082845-25D8-5D40-9A03-1AAAAA7CFCEC}" destId="{C55EDB10-467E-0D4E-81A3-23C220F8C67E}" srcOrd="1" destOrd="0" presId="urn:microsoft.com/office/officeart/2005/8/layout/orgChart1"/>
    <dgm:cxn modelId="{B88CAE58-3513-5C40-AA4C-75B9650FE0F0}" type="presParOf" srcId="{0A082845-25D8-5D40-9A03-1AAAAA7CFCEC}" destId="{A27DD7EF-EB29-8F40-8990-2DA7C4A479B3}" srcOrd="2" destOrd="0" presId="urn:microsoft.com/office/officeart/2005/8/layout/orgChart1"/>
    <dgm:cxn modelId="{74406D6F-55A2-9141-B8FB-8C1D06A3B4F7}" type="presParOf" srcId="{2F3D91D2-82A7-7A4F-A3BB-55733C9D4250}" destId="{E3F1F9C4-549F-9240-89DA-64844482F9A3}" srcOrd="2" destOrd="0" presId="urn:microsoft.com/office/officeart/2005/8/layout/orgChart1"/>
    <dgm:cxn modelId="{564BC20A-FCCA-0544-8039-10357139268E}" type="presParOf" srcId="{2F3D91D2-82A7-7A4F-A3BB-55733C9D4250}" destId="{275C0705-C59D-4A4C-B045-5B08F2BDE3A6}" srcOrd="3" destOrd="0" presId="urn:microsoft.com/office/officeart/2005/8/layout/orgChart1"/>
    <dgm:cxn modelId="{FC18DBEF-7007-9F4D-99CB-29B4A2A43ACF}" type="presParOf" srcId="{275C0705-C59D-4A4C-B045-5B08F2BDE3A6}" destId="{1C6B4154-25FB-7946-A855-207BF8FF18DB}" srcOrd="0" destOrd="0" presId="urn:microsoft.com/office/officeart/2005/8/layout/orgChart1"/>
    <dgm:cxn modelId="{670ABA86-A008-AD4A-BFC2-718A9A0C1788}" type="presParOf" srcId="{1C6B4154-25FB-7946-A855-207BF8FF18DB}" destId="{E919103D-9CD9-B044-A5CC-2B3E6D40BDBF}" srcOrd="0" destOrd="0" presId="urn:microsoft.com/office/officeart/2005/8/layout/orgChart1"/>
    <dgm:cxn modelId="{0DDCCCD5-C397-A248-A5A2-7332EFA90692}" type="presParOf" srcId="{1C6B4154-25FB-7946-A855-207BF8FF18DB}" destId="{E1DBD931-2B74-7647-B1BA-5DA30E6CD6CE}" srcOrd="1" destOrd="0" presId="urn:microsoft.com/office/officeart/2005/8/layout/orgChart1"/>
    <dgm:cxn modelId="{162A1382-82CE-4245-B8CE-AA320AD95EA1}" type="presParOf" srcId="{275C0705-C59D-4A4C-B045-5B08F2BDE3A6}" destId="{B9BD0406-E169-A144-8199-6839454C46AF}" srcOrd="1" destOrd="0" presId="urn:microsoft.com/office/officeart/2005/8/layout/orgChart1"/>
    <dgm:cxn modelId="{901E52B1-65FA-4841-9F73-6C6B8B5B5074}" type="presParOf" srcId="{275C0705-C59D-4A4C-B045-5B08F2BDE3A6}" destId="{9EEFBCDE-3D24-154C-9897-409442B74FB9}" srcOrd="2" destOrd="0" presId="urn:microsoft.com/office/officeart/2005/8/layout/orgChart1"/>
    <dgm:cxn modelId="{7D12A098-13C4-3743-BE90-DEDD79E6387B}" type="presParOf" srcId="{5EA752C9-63AB-8F44-A23A-524185B50E47}" destId="{F69615B2-5B1B-DE45-B085-D1B5AA1C9FAD}" srcOrd="2" destOrd="0" presId="urn:microsoft.com/office/officeart/2005/8/layout/orgChart1"/>
    <dgm:cxn modelId="{6C7415C5-3923-B748-9E0B-00939FBCEE3C}" type="presParOf" srcId="{871457C9-533C-414C-9261-8D45FEF3BA17}" destId="{D6CA6D54-33FF-AD46-BEF6-A63AE763F564}" srcOrd="1" destOrd="0" presId="urn:microsoft.com/office/officeart/2005/8/layout/orgChart1"/>
    <dgm:cxn modelId="{D44DFB04-3041-4649-8B05-A56E61FEFDE4}" type="presParOf" srcId="{D6CA6D54-33FF-AD46-BEF6-A63AE763F564}" destId="{8BE03683-819D-144F-BA0A-FB6B80BAFF9A}" srcOrd="0" destOrd="0" presId="urn:microsoft.com/office/officeart/2005/8/layout/orgChart1"/>
    <dgm:cxn modelId="{799C3ABE-037D-024E-883D-2A5BE2256CFF}" type="presParOf" srcId="{8BE03683-819D-144F-BA0A-FB6B80BAFF9A}" destId="{B728D63A-7F63-364C-B5AD-ECD1B1CF7421}" srcOrd="0" destOrd="0" presId="urn:microsoft.com/office/officeart/2005/8/layout/orgChart1"/>
    <dgm:cxn modelId="{1D9401AA-9F7C-0C4E-A88E-BDECCB969D02}" type="presParOf" srcId="{8BE03683-819D-144F-BA0A-FB6B80BAFF9A}" destId="{2023FD7F-B0E1-A146-B5B3-7FC1D7DE029F}" srcOrd="1" destOrd="0" presId="urn:microsoft.com/office/officeart/2005/8/layout/orgChart1"/>
    <dgm:cxn modelId="{C5D4E0FA-88FA-DD47-9E37-82FA99049249}" type="presParOf" srcId="{D6CA6D54-33FF-AD46-BEF6-A63AE763F564}" destId="{F4970134-D3DC-C445-B157-6037C9581324}" srcOrd="1" destOrd="0" presId="urn:microsoft.com/office/officeart/2005/8/layout/orgChart1"/>
    <dgm:cxn modelId="{D592B10F-68B1-EA43-997D-0ECD3E8179DB}" type="presParOf" srcId="{D6CA6D54-33FF-AD46-BEF6-A63AE763F564}" destId="{4A2DAC4D-5A98-624C-8F9E-71DA752F7457}" srcOrd="2" destOrd="0" presId="urn:microsoft.com/office/officeart/2005/8/layout/orgChart1"/>
    <dgm:cxn modelId="{C4A4077D-A12A-8849-93BB-CAA521984F5B}" type="presParOf" srcId="{871457C9-533C-414C-9261-8D45FEF3BA17}" destId="{AE3CBC54-3F29-D043-BEFE-039EDFFEE2F2}" srcOrd="2" destOrd="0" presId="urn:microsoft.com/office/officeart/2005/8/layout/orgChart1"/>
    <dgm:cxn modelId="{4DFD8813-D0FD-0543-A46D-35B781244FF0}" type="presParOf" srcId="{AE3CBC54-3F29-D043-BEFE-039EDFFEE2F2}" destId="{121E0822-F783-3A4F-89C8-7D787037EBF5}" srcOrd="0" destOrd="0" presId="urn:microsoft.com/office/officeart/2005/8/layout/orgChart1"/>
    <dgm:cxn modelId="{2074B26B-6C9D-144B-BB0F-406885F0DE0F}" type="presParOf" srcId="{121E0822-F783-3A4F-89C8-7D787037EBF5}" destId="{0D606FD2-8BF7-824A-8096-AD155D59CFB6}" srcOrd="0" destOrd="0" presId="urn:microsoft.com/office/officeart/2005/8/layout/orgChart1"/>
    <dgm:cxn modelId="{E26B0391-2C45-6149-9766-7451603A39D9}" type="presParOf" srcId="{121E0822-F783-3A4F-89C8-7D787037EBF5}" destId="{21BC1469-C701-4F44-BC5F-5D74DBA0F9B6}" srcOrd="1" destOrd="0" presId="urn:microsoft.com/office/officeart/2005/8/layout/orgChart1"/>
    <dgm:cxn modelId="{651EDFC2-1C14-2F4B-9DCD-D730D54F53B7}" type="presParOf" srcId="{AE3CBC54-3F29-D043-BEFE-039EDFFEE2F2}" destId="{1EC154C8-3B54-924F-A127-BEF3196A7FA9}" srcOrd="1" destOrd="0" presId="urn:microsoft.com/office/officeart/2005/8/layout/orgChart1"/>
    <dgm:cxn modelId="{E45F95E3-CEBF-654C-A7C5-24BA77F6A48A}" type="presParOf" srcId="{AE3CBC54-3F29-D043-BEFE-039EDFFEE2F2}" destId="{325B931A-A0C4-8F41-873E-754A13EE65C2}" srcOrd="2" destOrd="0" presId="urn:microsoft.com/office/officeart/2005/8/layout/orgChart1"/>
    <dgm:cxn modelId="{D29FC3BA-9DE7-B14E-ADD9-BD90940986D4}" type="presParOf" srcId="{871457C9-533C-414C-9261-8D45FEF3BA17}" destId="{5D3CC53F-3CE6-B142-9CAF-DDB5D2313EA3}" srcOrd="3" destOrd="0" presId="urn:microsoft.com/office/officeart/2005/8/layout/orgChart1"/>
    <dgm:cxn modelId="{7D4076FE-F917-A747-9E84-464A674ABB5A}" type="presParOf" srcId="{5D3CC53F-3CE6-B142-9CAF-DDB5D2313EA3}" destId="{68759149-7969-3D41-9B27-565B5813508B}" srcOrd="0" destOrd="0" presId="urn:microsoft.com/office/officeart/2005/8/layout/orgChart1"/>
    <dgm:cxn modelId="{788CAA8C-6174-D44C-883E-CB675E336D1A}" type="presParOf" srcId="{68759149-7969-3D41-9B27-565B5813508B}" destId="{12AD43C2-A4B5-E54F-879E-7968D4E15CFF}" srcOrd="0" destOrd="0" presId="urn:microsoft.com/office/officeart/2005/8/layout/orgChart1"/>
    <dgm:cxn modelId="{23A14B17-D9C6-7947-8B2C-BF8B14A2545D}" type="presParOf" srcId="{68759149-7969-3D41-9B27-565B5813508B}" destId="{153748F5-284F-914A-9540-EB79A3FCD676}" srcOrd="1" destOrd="0" presId="urn:microsoft.com/office/officeart/2005/8/layout/orgChart1"/>
    <dgm:cxn modelId="{CE8DE286-B60B-1E46-9D16-EC428A539230}" type="presParOf" srcId="{5D3CC53F-3CE6-B142-9CAF-DDB5D2313EA3}" destId="{45CE632C-7FAA-0947-901A-F6EFF4B25FAD}" srcOrd="1" destOrd="0" presId="urn:microsoft.com/office/officeart/2005/8/layout/orgChart1"/>
    <dgm:cxn modelId="{D0DF3F07-E871-A24F-B5F0-1874318D1A63}" type="presParOf" srcId="{5D3CC53F-3CE6-B142-9CAF-DDB5D2313EA3}" destId="{20EBC220-4B35-EB42-993C-EBF1A5B0AB9A}" srcOrd="2" destOrd="0" presId="urn:microsoft.com/office/officeart/2005/8/layout/orgChart1"/>
    <dgm:cxn modelId="{6B6AA688-B783-DB40-9F0F-045F06FC187F}" type="presParOf" srcId="{871457C9-533C-414C-9261-8D45FEF3BA17}" destId="{B7A89890-1EA4-2A44-BE2A-69E2368CD822}" srcOrd="4" destOrd="0" presId="urn:microsoft.com/office/officeart/2005/8/layout/orgChart1"/>
    <dgm:cxn modelId="{78143371-DA5F-DC44-B928-6A20E0A70B99}" type="presParOf" srcId="{B7A89890-1EA4-2A44-BE2A-69E2368CD822}" destId="{4B6A438F-BA91-734C-8A38-A18B27713C98}" srcOrd="0" destOrd="0" presId="urn:microsoft.com/office/officeart/2005/8/layout/orgChart1"/>
    <dgm:cxn modelId="{D33D891D-73E5-8742-944C-9DA1555FEA3C}" type="presParOf" srcId="{4B6A438F-BA91-734C-8A38-A18B27713C98}" destId="{A0326E50-4A19-3749-9F0E-221DFC820222}" srcOrd="0" destOrd="0" presId="urn:microsoft.com/office/officeart/2005/8/layout/orgChart1"/>
    <dgm:cxn modelId="{E767A6F9-3E9A-DF42-A84D-586AAC9411D4}" type="presParOf" srcId="{4B6A438F-BA91-734C-8A38-A18B27713C98}" destId="{B2F6378D-625A-CA46-AB26-BBAA092213B1}" srcOrd="1" destOrd="0" presId="urn:microsoft.com/office/officeart/2005/8/layout/orgChart1"/>
    <dgm:cxn modelId="{A4CAFA5C-B9B8-184F-8718-0D6924995416}" type="presParOf" srcId="{B7A89890-1EA4-2A44-BE2A-69E2368CD822}" destId="{3CFC0930-1DAE-AD40-B20F-A9D2DFDA4A1F}" srcOrd="1" destOrd="0" presId="urn:microsoft.com/office/officeart/2005/8/layout/orgChart1"/>
    <dgm:cxn modelId="{86365E68-037D-6446-AC55-FB490551EF53}" type="presParOf" srcId="{B7A89890-1EA4-2A44-BE2A-69E2368CD822}" destId="{6EDF2F91-3009-484D-8B58-FFBC32748FA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AF32AD-61F3-5F43-A162-309360D9DDEB}" type="doc">
      <dgm:prSet loTypeId="urn:microsoft.com/office/officeart/2005/8/layout/process3" loCatId="" qsTypeId="urn:microsoft.com/office/officeart/2005/8/quickstyle/simple1" qsCatId="simple" csTypeId="urn:microsoft.com/office/officeart/2005/8/colors/accent1_2" csCatId="accent1" phldr="1"/>
      <dgm:spPr/>
    </dgm:pt>
    <dgm:pt modelId="{B2067185-A3F8-6846-9A34-013E18DDD0EE}">
      <dgm:prSet phldrT="[Text]"/>
      <dgm:spPr/>
      <dgm:t>
        <a:bodyPr/>
        <a:lstStyle/>
        <a:p>
          <a:r>
            <a:rPr lang="en-US" dirty="0" err="1"/>
            <a:t>skazanie</a:t>
          </a:r>
          <a:r>
            <a:rPr lang="en-US" dirty="0"/>
            <a:t> </a:t>
          </a:r>
          <a:r>
            <a:rPr lang="en-US" dirty="0" err="1"/>
            <a:t>na</a:t>
          </a:r>
          <a:r>
            <a:rPr lang="en-US" dirty="0"/>
            <a:t> </a:t>
          </a:r>
          <a:r>
            <a:rPr lang="en-US" dirty="0" err="1"/>
            <a:t>karę</a:t>
          </a:r>
          <a:r>
            <a:rPr lang="en-US" dirty="0"/>
            <a:t> </a:t>
          </a:r>
          <a:r>
            <a:rPr lang="en-US" dirty="0" err="1"/>
            <a:t>grzywny</a:t>
          </a:r>
          <a:endParaRPr lang="en-US" dirty="0"/>
        </a:p>
      </dgm:t>
    </dgm:pt>
    <dgm:pt modelId="{2CE96DCA-D424-8A4A-9A24-6053287E7F63}" type="parTrans" cxnId="{649CA1B5-5912-5C45-B5BB-130128770F51}">
      <dgm:prSet/>
      <dgm:spPr/>
      <dgm:t>
        <a:bodyPr/>
        <a:lstStyle/>
        <a:p>
          <a:endParaRPr lang="en-US"/>
        </a:p>
      </dgm:t>
    </dgm:pt>
    <dgm:pt modelId="{2F83BA3F-3E5D-E446-B907-373A3CDE53B1}" type="sibTrans" cxnId="{649CA1B5-5912-5C45-B5BB-130128770F51}">
      <dgm:prSet/>
      <dgm:spPr/>
      <dgm:t>
        <a:bodyPr/>
        <a:lstStyle/>
        <a:p>
          <a:endParaRPr lang="en-US"/>
        </a:p>
      </dgm:t>
    </dgm:pt>
    <dgm:pt modelId="{420AEEC5-B23A-9A47-B2D8-331C18634251}">
      <dgm:prSet phldrT="[Text]"/>
      <dgm:spPr/>
      <dgm:t>
        <a:bodyPr/>
        <a:lstStyle/>
        <a:p>
          <a:r>
            <a:rPr lang="en-US" dirty="0" err="1"/>
            <a:t>wezwanie</a:t>
          </a:r>
          <a:r>
            <a:rPr lang="en-US" dirty="0"/>
            <a:t> do </a:t>
          </a:r>
          <a:r>
            <a:rPr lang="en-US" dirty="0" err="1"/>
            <a:t>uiszczenia</a:t>
          </a:r>
          <a:r>
            <a:rPr lang="en-US" dirty="0"/>
            <a:t> w </a:t>
          </a:r>
          <a:r>
            <a:rPr lang="en-US" dirty="0" err="1"/>
            <a:t>terminie</a:t>
          </a:r>
          <a:r>
            <a:rPr lang="en-US" dirty="0"/>
            <a:t> 30 </a:t>
          </a:r>
          <a:r>
            <a:rPr lang="en-US" dirty="0" err="1"/>
            <a:t>dni</a:t>
          </a:r>
          <a:endParaRPr lang="en-US" dirty="0"/>
        </a:p>
      </dgm:t>
    </dgm:pt>
    <dgm:pt modelId="{6118F0DC-F871-9D43-B414-D2FCAAC063C1}" type="parTrans" cxnId="{1CD6AE08-A673-1949-AAD2-FBE6A1BBFFEA}">
      <dgm:prSet/>
      <dgm:spPr/>
      <dgm:t>
        <a:bodyPr/>
        <a:lstStyle/>
        <a:p>
          <a:endParaRPr lang="en-US"/>
        </a:p>
      </dgm:t>
    </dgm:pt>
    <dgm:pt modelId="{0543E50B-7D5A-D744-9A35-B572B87BFC5D}" type="sibTrans" cxnId="{1CD6AE08-A673-1949-AAD2-FBE6A1BBFFEA}">
      <dgm:prSet/>
      <dgm:spPr/>
      <dgm:t>
        <a:bodyPr/>
        <a:lstStyle/>
        <a:p>
          <a:endParaRPr lang="en-US"/>
        </a:p>
      </dgm:t>
    </dgm:pt>
    <dgm:pt modelId="{C7BED622-39E2-E94F-9866-569B8DEAF8D0}">
      <dgm:prSet phldrT="[Text]"/>
      <dgm:spPr/>
      <dgm:t>
        <a:bodyPr/>
        <a:lstStyle/>
        <a:p>
          <a:r>
            <a:rPr lang="en-US" dirty="0" err="1"/>
            <a:t>ściągnięcie</a:t>
          </a:r>
          <a:r>
            <a:rPr lang="en-US" dirty="0"/>
            <a:t> </a:t>
          </a:r>
          <a:r>
            <a:rPr lang="en-US" dirty="0" err="1"/>
            <a:t>grzywny</a:t>
          </a:r>
          <a:r>
            <a:rPr lang="en-US" dirty="0"/>
            <a:t> w </a:t>
          </a:r>
          <a:r>
            <a:rPr lang="en-US" dirty="0" err="1"/>
            <a:t>drodze</a:t>
          </a:r>
          <a:r>
            <a:rPr lang="en-US" dirty="0"/>
            <a:t> </a:t>
          </a:r>
          <a:r>
            <a:rPr lang="en-US" dirty="0" err="1"/>
            <a:t>egzekucji</a:t>
          </a:r>
          <a:endParaRPr lang="en-US" dirty="0"/>
        </a:p>
      </dgm:t>
    </dgm:pt>
    <dgm:pt modelId="{6DC35F27-2009-8645-B69A-DF89A38AFD75}" type="parTrans" cxnId="{F81CCF1B-EFF0-4049-9963-34B268C0EA7A}">
      <dgm:prSet/>
      <dgm:spPr/>
      <dgm:t>
        <a:bodyPr/>
        <a:lstStyle/>
        <a:p>
          <a:endParaRPr lang="en-US"/>
        </a:p>
      </dgm:t>
    </dgm:pt>
    <dgm:pt modelId="{B0850CF8-90E4-FB4C-884F-5AEC20DECFD7}" type="sibTrans" cxnId="{F81CCF1B-EFF0-4049-9963-34B268C0EA7A}">
      <dgm:prSet/>
      <dgm:spPr/>
      <dgm:t>
        <a:bodyPr/>
        <a:lstStyle/>
        <a:p>
          <a:endParaRPr lang="en-US"/>
        </a:p>
      </dgm:t>
    </dgm:pt>
    <dgm:pt modelId="{F1F9ACBB-02BF-7444-BEC9-E2A7443F5F87}">
      <dgm:prSet phldrT="[Text]"/>
      <dgm:spPr/>
      <dgm:t>
        <a:bodyPr/>
        <a:lstStyle/>
        <a:p>
          <a:r>
            <a:rPr lang="en-US" dirty="0" err="1"/>
            <a:t>możliwość</a:t>
          </a:r>
          <a:r>
            <a:rPr lang="en-US" dirty="0"/>
            <a:t> </a:t>
          </a:r>
          <a:r>
            <a:rPr lang="en-US" dirty="0" err="1"/>
            <a:t>zamiany</a:t>
          </a:r>
          <a:r>
            <a:rPr lang="en-US" dirty="0"/>
            <a:t> </a:t>
          </a:r>
          <a:r>
            <a:rPr lang="en-US" dirty="0" err="1"/>
            <a:t>na</a:t>
          </a:r>
          <a:r>
            <a:rPr lang="en-US" dirty="0"/>
            <a:t> </a:t>
          </a:r>
          <a:r>
            <a:rPr lang="en-US" dirty="0" err="1"/>
            <a:t>pracę</a:t>
          </a:r>
          <a:r>
            <a:rPr lang="en-US" dirty="0"/>
            <a:t> </a:t>
          </a:r>
          <a:r>
            <a:rPr lang="en-US" dirty="0" err="1"/>
            <a:t>społecznie</a:t>
          </a:r>
          <a:r>
            <a:rPr lang="en-US" dirty="0"/>
            <a:t> </a:t>
          </a:r>
          <a:r>
            <a:rPr lang="en-US" dirty="0" err="1"/>
            <a:t>użyteczną</a:t>
          </a:r>
          <a:r>
            <a:rPr lang="en-US" dirty="0"/>
            <a:t> (do 120 </a:t>
          </a:r>
          <a:r>
            <a:rPr lang="en-US" dirty="0" err="1"/>
            <a:t>stawek</a:t>
          </a:r>
          <a:r>
            <a:rPr lang="en-US" dirty="0"/>
            <a:t> </a:t>
          </a:r>
          <a:r>
            <a:rPr lang="en-US" dirty="0" err="1"/>
            <a:t>dziennych</a:t>
          </a:r>
          <a:r>
            <a:rPr lang="en-US" dirty="0"/>
            <a:t>)</a:t>
          </a:r>
        </a:p>
      </dgm:t>
    </dgm:pt>
    <dgm:pt modelId="{91D69857-82C2-6F4A-A18E-B49259AEF671}" type="parTrans" cxnId="{7B203D7E-B566-6B4D-8669-51B7B91B83D8}">
      <dgm:prSet/>
      <dgm:spPr/>
      <dgm:t>
        <a:bodyPr/>
        <a:lstStyle/>
        <a:p>
          <a:endParaRPr lang="en-US"/>
        </a:p>
      </dgm:t>
    </dgm:pt>
    <dgm:pt modelId="{4BBB8E86-4568-A844-985A-E2E94FC27E66}" type="sibTrans" cxnId="{7B203D7E-B566-6B4D-8669-51B7B91B83D8}">
      <dgm:prSet/>
      <dgm:spPr/>
      <dgm:t>
        <a:bodyPr/>
        <a:lstStyle/>
        <a:p>
          <a:endParaRPr lang="en-US"/>
        </a:p>
      </dgm:t>
    </dgm:pt>
    <dgm:pt modelId="{EBD365EA-6C8B-D248-B80F-5FDDFC31F56D}">
      <dgm:prSet phldrT="[Text]"/>
      <dgm:spPr/>
      <dgm:t>
        <a:bodyPr/>
        <a:lstStyle/>
        <a:p>
          <a:r>
            <a:rPr lang="en-US" dirty="0" err="1"/>
            <a:t>zastępcza</a:t>
          </a:r>
          <a:r>
            <a:rPr lang="en-US" dirty="0"/>
            <a:t> </a:t>
          </a:r>
          <a:r>
            <a:rPr lang="en-US" dirty="0" err="1"/>
            <a:t>kara</a:t>
          </a:r>
          <a:r>
            <a:rPr lang="en-US" dirty="0"/>
            <a:t> </a:t>
          </a:r>
          <a:r>
            <a:rPr lang="en-US" dirty="0" err="1"/>
            <a:t>pozbawienia</a:t>
          </a:r>
          <a:r>
            <a:rPr lang="en-US" dirty="0"/>
            <a:t> </a:t>
          </a:r>
          <a:r>
            <a:rPr lang="en-US" dirty="0" err="1"/>
            <a:t>wolności</a:t>
          </a:r>
          <a:endParaRPr lang="en-US" dirty="0"/>
        </a:p>
      </dgm:t>
    </dgm:pt>
    <dgm:pt modelId="{2AF0C0BF-A247-5A4D-B7D5-4DD97796945E}" type="parTrans" cxnId="{A901BE44-0819-8848-93FB-353E15267C29}">
      <dgm:prSet/>
      <dgm:spPr/>
      <dgm:t>
        <a:bodyPr/>
        <a:lstStyle/>
        <a:p>
          <a:endParaRPr lang="en-US"/>
        </a:p>
      </dgm:t>
    </dgm:pt>
    <dgm:pt modelId="{6426199D-3EBC-A640-B381-3E51F7F2AF69}" type="sibTrans" cxnId="{A901BE44-0819-8848-93FB-353E15267C29}">
      <dgm:prSet/>
      <dgm:spPr/>
      <dgm:t>
        <a:bodyPr/>
        <a:lstStyle/>
        <a:p>
          <a:endParaRPr lang="en-US"/>
        </a:p>
      </dgm:t>
    </dgm:pt>
    <dgm:pt modelId="{5A778454-B1FE-7846-B4F0-29746DE3F3DE}" type="pres">
      <dgm:prSet presAssocID="{56AF32AD-61F3-5F43-A162-309360D9DDEB}" presName="linearFlow" presStyleCnt="0">
        <dgm:presLayoutVars>
          <dgm:dir/>
          <dgm:animLvl val="lvl"/>
          <dgm:resizeHandles val="exact"/>
        </dgm:presLayoutVars>
      </dgm:prSet>
      <dgm:spPr/>
    </dgm:pt>
    <dgm:pt modelId="{FD60F4C7-BB93-594F-AA1D-0D8ABE6D9916}" type="pres">
      <dgm:prSet presAssocID="{B2067185-A3F8-6846-9A34-013E18DDD0EE}" presName="composite" presStyleCnt="0"/>
      <dgm:spPr/>
    </dgm:pt>
    <dgm:pt modelId="{929FE308-89AA-CF4D-88DA-8CA344D92AB3}" type="pres">
      <dgm:prSet presAssocID="{B2067185-A3F8-6846-9A34-013E18DDD0EE}" presName="parTx" presStyleLbl="node1" presStyleIdx="0" presStyleCnt="3">
        <dgm:presLayoutVars>
          <dgm:chMax val="0"/>
          <dgm:chPref val="0"/>
          <dgm:bulletEnabled val="1"/>
        </dgm:presLayoutVars>
      </dgm:prSet>
      <dgm:spPr/>
    </dgm:pt>
    <dgm:pt modelId="{696A3074-3BA7-C44C-A724-C7EC50FFF73A}" type="pres">
      <dgm:prSet presAssocID="{B2067185-A3F8-6846-9A34-013E18DDD0EE}" presName="parSh" presStyleLbl="node1" presStyleIdx="0" presStyleCnt="3"/>
      <dgm:spPr/>
    </dgm:pt>
    <dgm:pt modelId="{53F95045-B26D-AC48-9A8B-291126FB553A}" type="pres">
      <dgm:prSet presAssocID="{B2067185-A3F8-6846-9A34-013E18DDD0EE}" presName="desTx" presStyleLbl="fgAcc1" presStyleIdx="0" presStyleCnt="3">
        <dgm:presLayoutVars>
          <dgm:bulletEnabled val="1"/>
        </dgm:presLayoutVars>
      </dgm:prSet>
      <dgm:spPr>
        <a:noFill/>
        <a:ln>
          <a:noFill/>
        </a:ln>
      </dgm:spPr>
    </dgm:pt>
    <dgm:pt modelId="{4ED4E273-A0D4-3946-9314-EE4DE28449B7}" type="pres">
      <dgm:prSet presAssocID="{2F83BA3F-3E5D-E446-B907-373A3CDE53B1}" presName="sibTrans" presStyleLbl="sibTrans2D1" presStyleIdx="0" presStyleCnt="2"/>
      <dgm:spPr/>
    </dgm:pt>
    <dgm:pt modelId="{FFEF51F7-5190-E742-B66C-D47B93CDFEF9}" type="pres">
      <dgm:prSet presAssocID="{2F83BA3F-3E5D-E446-B907-373A3CDE53B1}" presName="connTx" presStyleLbl="sibTrans2D1" presStyleIdx="0" presStyleCnt="2"/>
      <dgm:spPr/>
    </dgm:pt>
    <dgm:pt modelId="{FE56A8B2-3283-7349-A40D-A34249B356F1}" type="pres">
      <dgm:prSet presAssocID="{420AEEC5-B23A-9A47-B2D8-331C18634251}" presName="composite" presStyleCnt="0"/>
      <dgm:spPr/>
    </dgm:pt>
    <dgm:pt modelId="{BDD355F3-047E-1B40-8089-9112910C63ED}" type="pres">
      <dgm:prSet presAssocID="{420AEEC5-B23A-9A47-B2D8-331C18634251}" presName="parTx" presStyleLbl="node1" presStyleIdx="0" presStyleCnt="3">
        <dgm:presLayoutVars>
          <dgm:chMax val="0"/>
          <dgm:chPref val="0"/>
          <dgm:bulletEnabled val="1"/>
        </dgm:presLayoutVars>
      </dgm:prSet>
      <dgm:spPr/>
    </dgm:pt>
    <dgm:pt modelId="{CCD8F53C-98B2-2B42-A6D4-6C415521F9A2}" type="pres">
      <dgm:prSet presAssocID="{420AEEC5-B23A-9A47-B2D8-331C18634251}" presName="parSh" presStyleLbl="node1" presStyleIdx="1" presStyleCnt="3"/>
      <dgm:spPr/>
    </dgm:pt>
    <dgm:pt modelId="{757CB0ED-4B59-7146-9E55-40EE84F0FB6B}" type="pres">
      <dgm:prSet presAssocID="{420AEEC5-B23A-9A47-B2D8-331C18634251}" presName="desTx" presStyleLbl="fgAcc1" presStyleIdx="1" presStyleCnt="3">
        <dgm:presLayoutVars>
          <dgm:bulletEnabled val="1"/>
        </dgm:presLayoutVars>
      </dgm:prSet>
      <dgm:spPr/>
    </dgm:pt>
    <dgm:pt modelId="{7CF6A981-092E-EE47-8384-57692B3B896A}" type="pres">
      <dgm:prSet presAssocID="{0543E50B-7D5A-D744-9A35-B572B87BFC5D}" presName="sibTrans" presStyleLbl="sibTrans2D1" presStyleIdx="1" presStyleCnt="2"/>
      <dgm:spPr/>
    </dgm:pt>
    <dgm:pt modelId="{11F2E414-404C-BF43-A9CB-6001957F0BA6}" type="pres">
      <dgm:prSet presAssocID="{0543E50B-7D5A-D744-9A35-B572B87BFC5D}" presName="connTx" presStyleLbl="sibTrans2D1" presStyleIdx="1" presStyleCnt="2"/>
      <dgm:spPr/>
    </dgm:pt>
    <dgm:pt modelId="{E57683B6-10C1-4041-AE78-B89A786DA524}" type="pres">
      <dgm:prSet presAssocID="{C7BED622-39E2-E94F-9866-569B8DEAF8D0}" presName="composite" presStyleCnt="0"/>
      <dgm:spPr/>
    </dgm:pt>
    <dgm:pt modelId="{C7E0CFD7-EA15-5F4F-B7DC-0D93C322E7A0}" type="pres">
      <dgm:prSet presAssocID="{C7BED622-39E2-E94F-9866-569B8DEAF8D0}" presName="parTx" presStyleLbl="node1" presStyleIdx="1" presStyleCnt="3">
        <dgm:presLayoutVars>
          <dgm:chMax val="0"/>
          <dgm:chPref val="0"/>
          <dgm:bulletEnabled val="1"/>
        </dgm:presLayoutVars>
      </dgm:prSet>
      <dgm:spPr/>
    </dgm:pt>
    <dgm:pt modelId="{E475BC29-3EAA-DF41-AFD7-B45F80A13B42}" type="pres">
      <dgm:prSet presAssocID="{C7BED622-39E2-E94F-9866-569B8DEAF8D0}" presName="parSh" presStyleLbl="node1" presStyleIdx="2" presStyleCnt="3"/>
      <dgm:spPr/>
    </dgm:pt>
    <dgm:pt modelId="{F9DC7437-2071-AD40-AECE-25784C170002}" type="pres">
      <dgm:prSet presAssocID="{C7BED622-39E2-E94F-9866-569B8DEAF8D0}" presName="desTx" presStyleLbl="fgAcc1" presStyleIdx="2" presStyleCnt="3">
        <dgm:presLayoutVars>
          <dgm:bulletEnabled val="1"/>
        </dgm:presLayoutVars>
      </dgm:prSet>
      <dgm:spPr>
        <a:noFill/>
        <a:ln>
          <a:noFill/>
        </a:ln>
      </dgm:spPr>
    </dgm:pt>
  </dgm:ptLst>
  <dgm:cxnLst>
    <dgm:cxn modelId="{1CD6AE08-A673-1949-AAD2-FBE6A1BBFFEA}" srcId="{56AF32AD-61F3-5F43-A162-309360D9DDEB}" destId="{420AEEC5-B23A-9A47-B2D8-331C18634251}" srcOrd="1" destOrd="0" parTransId="{6118F0DC-F871-9D43-B414-D2FCAAC063C1}" sibTransId="{0543E50B-7D5A-D744-9A35-B572B87BFC5D}"/>
    <dgm:cxn modelId="{F81CCF1B-EFF0-4049-9963-34B268C0EA7A}" srcId="{56AF32AD-61F3-5F43-A162-309360D9DDEB}" destId="{C7BED622-39E2-E94F-9866-569B8DEAF8D0}" srcOrd="2" destOrd="0" parTransId="{6DC35F27-2009-8645-B69A-DF89A38AFD75}" sibTransId="{B0850CF8-90E4-FB4C-884F-5AEC20DECFD7}"/>
    <dgm:cxn modelId="{F2D2FB2C-9AB4-6242-B0BA-CD70575D57D8}" type="presOf" srcId="{56AF32AD-61F3-5F43-A162-309360D9DDEB}" destId="{5A778454-B1FE-7846-B4F0-29746DE3F3DE}" srcOrd="0" destOrd="0" presId="urn:microsoft.com/office/officeart/2005/8/layout/process3"/>
    <dgm:cxn modelId="{8B17402F-0A33-B84B-8DA7-3FC5854B4ACD}" type="presOf" srcId="{0543E50B-7D5A-D744-9A35-B572B87BFC5D}" destId="{7CF6A981-092E-EE47-8384-57692B3B896A}" srcOrd="0" destOrd="0" presId="urn:microsoft.com/office/officeart/2005/8/layout/process3"/>
    <dgm:cxn modelId="{16E30C3C-6C71-9C48-917E-0E411399C347}" type="presOf" srcId="{2F83BA3F-3E5D-E446-B907-373A3CDE53B1}" destId="{4ED4E273-A0D4-3946-9314-EE4DE28449B7}" srcOrd="0" destOrd="0" presId="urn:microsoft.com/office/officeart/2005/8/layout/process3"/>
    <dgm:cxn modelId="{A901BE44-0819-8848-93FB-353E15267C29}" srcId="{420AEEC5-B23A-9A47-B2D8-331C18634251}" destId="{EBD365EA-6C8B-D248-B80F-5FDDFC31F56D}" srcOrd="1" destOrd="0" parTransId="{2AF0C0BF-A247-5A4D-B7D5-4DD97796945E}" sibTransId="{6426199D-3EBC-A640-B381-3E51F7F2AF69}"/>
    <dgm:cxn modelId="{9E87D046-4BBF-5B41-BDF6-63ABBD709CB1}" type="presOf" srcId="{B2067185-A3F8-6846-9A34-013E18DDD0EE}" destId="{929FE308-89AA-CF4D-88DA-8CA344D92AB3}" srcOrd="0" destOrd="0" presId="urn:microsoft.com/office/officeart/2005/8/layout/process3"/>
    <dgm:cxn modelId="{C463104C-923F-6147-8825-B361DFD11D71}" type="presOf" srcId="{EBD365EA-6C8B-D248-B80F-5FDDFC31F56D}" destId="{757CB0ED-4B59-7146-9E55-40EE84F0FB6B}" srcOrd="0" destOrd="1" presId="urn:microsoft.com/office/officeart/2005/8/layout/process3"/>
    <dgm:cxn modelId="{1101D054-335B-5B47-BC70-0A9EA1303E39}" type="presOf" srcId="{420AEEC5-B23A-9A47-B2D8-331C18634251}" destId="{BDD355F3-047E-1B40-8089-9112910C63ED}" srcOrd="0" destOrd="0" presId="urn:microsoft.com/office/officeart/2005/8/layout/process3"/>
    <dgm:cxn modelId="{6A948068-ECD9-EF4D-BF0D-58941EC810F5}" type="presOf" srcId="{0543E50B-7D5A-D744-9A35-B572B87BFC5D}" destId="{11F2E414-404C-BF43-A9CB-6001957F0BA6}" srcOrd="1" destOrd="0" presId="urn:microsoft.com/office/officeart/2005/8/layout/process3"/>
    <dgm:cxn modelId="{20BA116D-48E0-714D-A765-EF55013AE034}" type="presOf" srcId="{420AEEC5-B23A-9A47-B2D8-331C18634251}" destId="{CCD8F53C-98B2-2B42-A6D4-6C415521F9A2}" srcOrd="1" destOrd="0" presId="urn:microsoft.com/office/officeart/2005/8/layout/process3"/>
    <dgm:cxn modelId="{0B5F367B-AEC2-CF46-9246-3CD78258588F}" type="presOf" srcId="{C7BED622-39E2-E94F-9866-569B8DEAF8D0}" destId="{E475BC29-3EAA-DF41-AFD7-B45F80A13B42}" srcOrd="1" destOrd="0" presId="urn:microsoft.com/office/officeart/2005/8/layout/process3"/>
    <dgm:cxn modelId="{7B203D7E-B566-6B4D-8669-51B7B91B83D8}" srcId="{420AEEC5-B23A-9A47-B2D8-331C18634251}" destId="{F1F9ACBB-02BF-7444-BEC9-E2A7443F5F87}" srcOrd="0" destOrd="0" parTransId="{91D69857-82C2-6F4A-A18E-B49259AEF671}" sibTransId="{4BBB8E86-4568-A844-985A-E2E94FC27E66}"/>
    <dgm:cxn modelId="{A9883387-B246-1A45-A681-443F80A422FA}" type="presOf" srcId="{B2067185-A3F8-6846-9A34-013E18DDD0EE}" destId="{696A3074-3BA7-C44C-A724-C7EC50FFF73A}" srcOrd="1" destOrd="0" presId="urn:microsoft.com/office/officeart/2005/8/layout/process3"/>
    <dgm:cxn modelId="{FBA4DF92-798C-914F-98CD-D66C9717D345}" type="presOf" srcId="{2F83BA3F-3E5D-E446-B907-373A3CDE53B1}" destId="{FFEF51F7-5190-E742-B66C-D47B93CDFEF9}" srcOrd="1" destOrd="0" presId="urn:microsoft.com/office/officeart/2005/8/layout/process3"/>
    <dgm:cxn modelId="{649CA1B5-5912-5C45-B5BB-130128770F51}" srcId="{56AF32AD-61F3-5F43-A162-309360D9DDEB}" destId="{B2067185-A3F8-6846-9A34-013E18DDD0EE}" srcOrd="0" destOrd="0" parTransId="{2CE96DCA-D424-8A4A-9A24-6053287E7F63}" sibTransId="{2F83BA3F-3E5D-E446-B907-373A3CDE53B1}"/>
    <dgm:cxn modelId="{3EAC74E6-9722-4E4D-A31E-D1D93D4F1400}" type="presOf" srcId="{C7BED622-39E2-E94F-9866-569B8DEAF8D0}" destId="{C7E0CFD7-EA15-5F4F-B7DC-0D93C322E7A0}" srcOrd="0" destOrd="0" presId="urn:microsoft.com/office/officeart/2005/8/layout/process3"/>
    <dgm:cxn modelId="{1C8944E8-68E1-3449-8188-5E651863D125}" type="presOf" srcId="{F1F9ACBB-02BF-7444-BEC9-E2A7443F5F87}" destId="{757CB0ED-4B59-7146-9E55-40EE84F0FB6B}" srcOrd="0" destOrd="0" presId="urn:microsoft.com/office/officeart/2005/8/layout/process3"/>
    <dgm:cxn modelId="{34C32AA2-6C8C-664F-AC41-5110C39382D3}" type="presParOf" srcId="{5A778454-B1FE-7846-B4F0-29746DE3F3DE}" destId="{FD60F4C7-BB93-594F-AA1D-0D8ABE6D9916}" srcOrd="0" destOrd="0" presId="urn:microsoft.com/office/officeart/2005/8/layout/process3"/>
    <dgm:cxn modelId="{95792940-6E08-2F48-9D06-7A73380FE24C}" type="presParOf" srcId="{FD60F4C7-BB93-594F-AA1D-0D8ABE6D9916}" destId="{929FE308-89AA-CF4D-88DA-8CA344D92AB3}" srcOrd="0" destOrd="0" presId="urn:microsoft.com/office/officeart/2005/8/layout/process3"/>
    <dgm:cxn modelId="{572798BE-FBE7-B041-9FEB-D7405DA76587}" type="presParOf" srcId="{FD60F4C7-BB93-594F-AA1D-0D8ABE6D9916}" destId="{696A3074-3BA7-C44C-A724-C7EC50FFF73A}" srcOrd="1" destOrd="0" presId="urn:microsoft.com/office/officeart/2005/8/layout/process3"/>
    <dgm:cxn modelId="{4242A59D-767A-2B41-B77C-E8D866C71D2D}" type="presParOf" srcId="{FD60F4C7-BB93-594F-AA1D-0D8ABE6D9916}" destId="{53F95045-B26D-AC48-9A8B-291126FB553A}" srcOrd="2" destOrd="0" presId="urn:microsoft.com/office/officeart/2005/8/layout/process3"/>
    <dgm:cxn modelId="{D2734B40-6461-BC49-AB6E-5DAFEF11C0DF}" type="presParOf" srcId="{5A778454-B1FE-7846-B4F0-29746DE3F3DE}" destId="{4ED4E273-A0D4-3946-9314-EE4DE28449B7}" srcOrd="1" destOrd="0" presId="urn:microsoft.com/office/officeart/2005/8/layout/process3"/>
    <dgm:cxn modelId="{44D73A8C-3DA8-C34A-85B2-0D0D5ADDF8EF}" type="presParOf" srcId="{4ED4E273-A0D4-3946-9314-EE4DE28449B7}" destId="{FFEF51F7-5190-E742-B66C-D47B93CDFEF9}" srcOrd="0" destOrd="0" presId="urn:microsoft.com/office/officeart/2005/8/layout/process3"/>
    <dgm:cxn modelId="{12061BEA-5178-2C48-B3E6-CD8B001C7137}" type="presParOf" srcId="{5A778454-B1FE-7846-B4F0-29746DE3F3DE}" destId="{FE56A8B2-3283-7349-A40D-A34249B356F1}" srcOrd="2" destOrd="0" presId="urn:microsoft.com/office/officeart/2005/8/layout/process3"/>
    <dgm:cxn modelId="{F78D37B2-4EEA-2F48-935B-A0D001BB8D35}" type="presParOf" srcId="{FE56A8B2-3283-7349-A40D-A34249B356F1}" destId="{BDD355F3-047E-1B40-8089-9112910C63ED}" srcOrd="0" destOrd="0" presId="urn:microsoft.com/office/officeart/2005/8/layout/process3"/>
    <dgm:cxn modelId="{1FFFF4EB-5027-B948-9F57-6A782ACC34B6}" type="presParOf" srcId="{FE56A8B2-3283-7349-A40D-A34249B356F1}" destId="{CCD8F53C-98B2-2B42-A6D4-6C415521F9A2}" srcOrd="1" destOrd="0" presId="urn:microsoft.com/office/officeart/2005/8/layout/process3"/>
    <dgm:cxn modelId="{67DDC00B-90F2-A642-84C3-754872620138}" type="presParOf" srcId="{FE56A8B2-3283-7349-A40D-A34249B356F1}" destId="{757CB0ED-4B59-7146-9E55-40EE84F0FB6B}" srcOrd="2" destOrd="0" presId="urn:microsoft.com/office/officeart/2005/8/layout/process3"/>
    <dgm:cxn modelId="{BB35CBD2-A390-CB49-A3EF-EB1BFAF60715}" type="presParOf" srcId="{5A778454-B1FE-7846-B4F0-29746DE3F3DE}" destId="{7CF6A981-092E-EE47-8384-57692B3B896A}" srcOrd="3" destOrd="0" presId="urn:microsoft.com/office/officeart/2005/8/layout/process3"/>
    <dgm:cxn modelId="{53C028BF-91ED-374A-A8CA-A95F2A58147C}" type="presParOf" srcId="{7CF6A981-092E-EE47-8384-57692B3B896A}" destId="{11F2E414-404C-BF43-A9CB-6001957F0BA6}" srcOrd="0" destOrd="0" presId="urn:microsoft.com/office/officeart/2005/8/layout/process3"/>
    <dgm:cxn modelId="{B723F1AD-49F5-3245-BEE4-C9E88A38B975}" type="presParOf" srcId="{5A778454-B1FE-7846-B4F0-29746DE3F3DE}" destId="{E57683B6-10C1-4041-AE78-B89A786DA524}" srcOrd="4" destOrd="0" presId="urn:microsoft.com/office/officeart/2005/8/layout/process3"/>
    <dgm:cxn modelId="{809E61C2-D222-4F4F-9EC6-7CB3BCDEC7B6}" type="presParOf" srcId="{E57683B6-10C1-4041-AE78-B89A786DA524}" destId="{C7E0CFD7-EA15-5F4F-B7DC-0D93C322E7A0}" srcOrd="0" destOrd="0" presId="urn:microsoft.com/office/officeart/2005/8/layout/process3"/>
    <dgm:cxn modelId="{8CAED769-C50A-D042-A6BA-A69FD0AF9FEC}" type="presParOf" srcId="{E57683B6-10C1-4041-AE78-B89A786DA524}" destId="{E475BC29-3EAA-DF41-AFD7-B45F80A13B42}" srcOrd="1" destOrd="0" presId="urn:microsoft.com/office/officeart/2005/8/layout/process3"/>
    <dgm:cxn modelId="{9FF80269-1429-3B4D-846D-5D2175F36C6E}" type="presParOf" srcId="{E57683B6-10C1-4041-AE78-B89A786DA524}" destId="{F9DC7437-2071-AD40-AECE-25784C170002}"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177B893-A396-9742-996A-74CEE4BFCF38}"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25122094-F85D-3344-8EF9-C1793FFD6DCD}">
      <dgm:prSet phldrT="[Text]"/>
      <dgm:spPr/>
      <dgm:t>
        <a:bodyPr/>
        <a:lstStyle/>
        <a:p>
          <a:r>
            <a:rPr lang="en-US" dirty="0"/>
            <a:t>Kara </a:t>
          </a:r>
          <a:r>
            <a:rPr lang="en-US" dirty="0" err="1"/>
            <a:t>ograniczenia</a:t>
          </a:r>
          <a:r>
            <a:rPr lang="en-US" dirty="0"/>
            <a:t> </a:t>
          </a:r>
          <a:r>
            <a:rPr lang="en-US" dirty="0" err="1"/>
            <a:t>wolności</a:t>
          </a:r>
          <a:endParaRPr lang="en-US" dirty="0"/>
        </a:p>
      </dgm:t>
    </dgm:pt>
    <dgm:pt modelId="{CD5D6841-A5AC-FD4E-8D18-4E5E82B70EE6}" type="parTrans" cxnId="{87666FBC-9CE6-194B-B71B-8581E3C8D07F}">
      <dgm:prSet/>
      <dgm:spPr/>
      <dgm:t>
        <a:bodyPr/>
        <a:lstStyle/>
        <a:p>
          <a:endParaRPr lang="en-US"/>
        </a:p>
      </dgm:t>
    </dgm:pt>
    <dgm:pt modelId="{45622389-8DCF-6A43-BFD2-B9F3B0ED0C98}" type="sibTrans" cxnId="{87666FBC-9CE6-194B-B71B-8581E3C8D07F}">
      <dgm:prSet/>
      <dgm:spPr/>
      <dgm:t>
        <a:bodyPr/>
        <a:lstStyle/>
        <a:p>
          <a:endParaRPr lang="en-US"/>
        </a:p>
      </dgm:t>
    </dgm:pt>
    <dgm:pt modelId="{B58AEE43-5074-2241-B9DC-F9B71A19528E}">
      <dgm:prSet phldrT="[Text]"/>
      <dgm:spPr/>
      <dgm:t>
        <a:bodyPr/>
        <a:lstStyle/>
        <a:p>
          <a:r>
            <a:rPr lang="en-US" dirty="0" err="1"/>
            <a:t>Obowiązek</a:t>
          </a:r>
          <a:r>
            <a:rPr lang="en-US" dirty="0"/>
            <a:t> </a:t>
          </a:r>
          <a:r>
            <a:rPr lang="en-US" dirty="0" err="1"/>
            <a:t>wykonywania</a:t>
          </a:r>
          <a:r>
            <a:rPr lang="en-US" dirty="0"/>
            <a:t> </a:t>
          </a:r>
          <a:r>
            <a:rPr lang="en-US" dirty="0" err="1"/>
            <a:t>nieodpłatnej</a:t>
          </a:r>
          <a:r>
            <a:rPr lang="en-US" dirty="0"/>
            <a:t> </a:t>
          </a:r>
          <a:r>
            <a:rPr lang="en-US" dirty="0" err="1"/>
            <a:t>kontrolowanej</a:t>
          </a:r>
          <a:r>
            <a:rPr lang="en-US" dirty="0"/>
            <a:t> </a:t>
          </a:r>
          <a:r>
            <a:rPr lang="en-US" dirty="0" err="1"/>
            <a:t>pracy</a:t>
          </a:r>
          <a:r>
            <a:rPr lang="en-US" dirty="0"/>
            <a:t> </a:t>
          </a:r>
          <a:r>
            <a:rPr lang="en-US" dirty="0" err="1"/>
            <a:t>na</a:t>
          </a:r>
          <a:r>
            <a:rPr lang="en-US" dirty="0"/>
            <a:t> </a:t>
          </a:r>
          <a:r>
            <a:rPr lang="en-US" dirty="0" err="1"/>
            <a:t>cele</a:t>
          </a:r>
          <a:r>
            <a:rPr lang="en-US" dirty="0"/>
            <a:t> </a:t>
          </a:r>
          <a:r>
            <a:rPr lang="en-US" dirty="0" err="1"/>
            <a:t>społeczne</a:t>
          </a:r>
          <a:r>
            <a:rPr lang="en-US" dirty="0"/>
            <a:t> od 20 do 40 </a:t>
          </a:r>
          <a:r>
            <a:rPr lang="en-US" dirty="0" err="1"/>
            <a:t>godzin</a:t>
          </a:r>
          <a:r>
            <a:rPr lang="en-US" dirty="0"/>
            <a:t> </a:t>
          </a:r>
          <a:r>
            <a:rPr lang="en-US" dirty="0" err="1"/>
            <a:t>miesięcznie</a:t>
          </a:r>
          <a:endParaRPr lang="en-US" dirty="0"/>
        </a:p>
      </dgm:t>
    </dgm:pt>
    <dgm:pt modelId="{3E1D8F51-0BEA-A544-9576-1021A2B8DEDA}" type="sibTrans" cxnId="{C32C163A-E4ED-4C43-BA1B-2BE2D45C03A9}">
      <dgm:prSet/>
      <dgm:spPr/>
      <dgm:t>
        <a:bodyPr/>
        <a:lstStyle/>
        <a:p>
          <a:endParaRPr lang="en-US"/>
        </a:p>
      </dgm:t>
    </dgm:pt>
    <dgm:pt modelId="{8FF447BA-3952-1D42-A61C-84F3095E8FB5}" type="parTrans" cxnId="{C32C163A-E4ED-4C43-BA1B-2BE2D45C03A9}">
      <dgm:prSet/>
      <dgm:spPr/>
      <dgm:t>
        <a:bodyPr/>
        <a:lstStyle/>
        <a:p>
          <a:endParaRPr lang="en-US"/>
        </a:p>
      </dgm:t>
    </dgm:pt>
    <dgm:pt modelId="{09E01A87-0BE0-9142-8D6A-B395F4A22353}">
      <dgm:prSet phldrT="[Text]"/>
      <dgm:spPr/>
      <dgm:t>
        <a:bodyPr/>
        <a:lstStyle/>
        <a:p>
          <a:r>
            <a:rPr lang="en-US" dirty="0" err="1"/>
            <a:t>Potrącenie</a:t>
          </a:r>
          <a:r>
            <a:rPr lang="en-US" dirty="0"/>
            <a:t> od 10% do 25% </a:t>
          </a:r>
          <a:r>
            <a:rPr lang="en-US" dirty="0" err="1"/>
            <a:t>wynagrodzenia</a:t>
          </a:r>
          <a:r>
            <a:rPr lang="en-US" dirty="0"/>
            <a:t> </a:t>
          </a:r>
          <a:r>
            <a:rPr lang="en-US" dirty="0" err="1"/>
            <a:t>za</a:t>
          </a:r>
          <a:r>
            <a:rPr lang="en-US" dirty="0"/>
            <a:t> </a:t>
          </a:r>
          <a:r>
            <a:rPr lang="en-US" dirty="0" err="1"/>
            <a:t>pracę</a:t>
          </a:r>
          <a:r>
            <a:rPr lang="en-US" dirty="0"/>
            <a:t> w </a:t>
          </a:r>
          <a:r>
            <a:rPr lang="en-US" dirty="0" err="1"/>
            <a:t>stosunku</a:t>
          </a:r>
          <a:r>
            <a:rPr lang="en-US" dirty="0"/>
            <a:t> </a:t>
          </a:r>
          <a:r>
            <a:rPr lang="en-US" dirty="0" err="1"/>
            <a:t>miesięcznym</a:t>
          </a:r>
          <a:r>
            <a:rPr lang="en-US" dirty="0"/>
            <a:t> </a:t>
          </a:r>
          <a:r>
            <a:rPr lang="en-US" dirty="0" err="1"/>
            <a:t>na</a:t>
          </a:r>
          <a:r>
            <a:rPr lang="en-US" dirty="0"/>
            <a:t> </a:t>
          </a:r>
          <a:r>
            <a:rPr lang="en-US" dirty="0" err="1"/>
            <a:t>cel</a:t>
          </a:r>
          <a:r>
            <a:rPr lang="en-US" dirty="0"/>
            <a:t> </a:t>
          </a:r>
          <a:r>
            <a:rPr lang="en-US" dirty="0" err="1"/>
            <a:t>społeczny</a:t>
          </a:r>
          <a:r>
            <a:rPr lang="en-US" dirty="0"/>
            <a:t> </a:t>
          </a:r>
          <a:r>
            <a:rPr lang="en-US" dirty="0" err="1"/>
            <a:t>wskazany</a:t>
          </a:r>
          <a:r>
            <a:rPr lang="en-US" dirty="0"/>
            <a:t> </a:t>
          </a:r>
          <a:r>
            <a:rPr lang="en-US" dirty="0" err="1"/>
            <a:t>przez</a:t>
          </a:r>
          <a:r>
            <a:rPr lang="en-US" dirty="0"/>
            <a:t> </a:t>
          </a:r>
          <a:r>
            <a:rPr lang="en-US" dirty="0" err="1"/>
            <a:t>sąd</a:t>
          </a:r>
          <a:endParaRPr lang="en-US" dirty="0"/>
        </a:p>
      </dgm:t>
    </dgm:pt>
    <dgm:pt modelId="{61A43D46-58FD-3943-BDE0-3FA0395672E0}" type="sibTrans" cxnId="{9114C04D-BC33-AF43-B5C3-B7C63CFAFA51}">
      <dgm:prSet/>
      <dgm:spPr/>
      <dgm:t>
        <a:bodyPr/>
        <a:lstStyle/>
        <a:p>
          <a:endParaRPr lang="en-US"/>
        </a:p>
      </dgm:t>
    </dgm:pt>
    <dgm:pt modelId="{CEE3AD0C-2E7C-8440-8BE1-BD43201C738C}" type="parTrans" cxnId="{9114C04D-BC33-AF43-B5C3-B7C63CFAFA51}">
      <dgm:prSet/>
      <dgm:spPr/>
      <dgm:t>
        <a:bodyPr/>
        <a:lstStyle/>
        <a:p>
          <a:endParaRPr lang="en-US"/>
        </a:p>
      </dgm:t>
    </dgm:pt>
    <dgm:pt modelId="{3D3ED9BD-9984-1341-BE87-2C356E857FF0}" type="pres">
      <dgm:prSet presAssocID="{B177B893-A396-9742-996A-74CEE4BFCF38}" presName="hierChild1" presStyleCnt="0">
        <dgm:presLayoutVars>
          <dgm:orgChart val="1"/>
          <dgm:chPref val="1"/>
          <dgm:dir/>
          <dgm:animOne val="branch"/>
          <dgm:animLvl val="lvl"/>
          <dgm:resizeHandles/>
        </dgm:presLayoutVars>
      </dgm:prSet>
      <dgm:spPr/>
    </dgm:pt>
    <dgm:pt modelId="{708E0D30-C9FE-264D-ADDD-99A389487B3F}" type="pres">
      <dgm:prSet presAssocID="{25122094-F85D-3344-8EF9-C1793FFD6DCD}" presName="hierRoot1" presStyleCnt="0">
        <dgm:presLayoutVars>
          <dgm:hierBranch val="init"/>
        </dgm:presLayoutVars>
      </dgm:prSet>
      <dgm:spPr/>
    </dgm:pt>
    <dgm:pt modelId="{A0CDF470-F0A3-D342-A314-A7A790816446}" type="pres">
      <dgm:prSet presAssocID="{25122094-F85D-3344-8EF9-C1793FFD6DCD}" presName="rootComposite1" presStyleCnt="0"/>
      <dgm:spPr/>
    </dgm:pt>
    <dgm:pt modelId="{1B4B6488-FECC-E243-8527-881E8FCDFC43}" type="pres">
      <dgm:prSet presAssocID="{25122094-F85D-3344-8EF9-C1793FFD6DCD}" presName="rootText1" presStyleLbl="node0" presStyleIdx="0" presStyleCnt="1" custLinFactNeighborY="-16858">
        <dgm:presLayoutVars>
          <dgm:chPref val="3"/>
        </dgm:presLayoutVars>
      </dgm:prSet>
      <dgm:spPr/>
    </dgm:pt>
    <dgm:pt modelId="{354F37DF-C021-1249-89A6-32E4392DD9D5}" type="pres">
      <dgm:prSet presAssocID="{25122094-F85D-3344-8EF9-C1793FFD6DCD}" presName="rootConnector1" presStyleLbl="node1" presStyleIdx="0" presStyleCnt="0"/>
      <dgm:spPr/>
    </dgm:pt>
    <dgm:pt modelId="{7DB541A6-5B76-1341-90D5-E2AAB53EEF09}" type="pres">
      <dgm:prSet presAssocID="{25122094-F85D-3344-8EF9-C1793FFD6DCD}" presName="hierChild2" presStyleCnt="0"/>
      <dgm:spPr/>
    </dgm:pt>
    <dgm:pt modelId="{C5C0F2CC-FDCD-7D4A-9FCE-7DCD26E45001}" type="pres">
      <dgm:prSet presAssocID="{8FF447BA-3952-1D42-A61C-84F3095E8FB5}" presName="Name37" presStyleLbl="parChTrans1D2" presStyleIdx="0" presStyleCnt="2"/>
      <dgm:spPr/>
    </dgm:pt>
    <dgm:pt modelId="{DC9D5884-27BF-F740-B286-10E18F5702BC}" type="pres">
      <dgm:prSet presAssocID="{B58AEE43-5074-2241-B9DC-F9B71A19528E}" presName="hierRoot2" presStyleCnt="0">
        <dgm:presLayoutVars>
          <dgm:hierBranch val="init"/>
        </dgm:presLayoutVars>
      </dgm:prSet>
      <dgm:spPr/>
    </dgm:pt>
    <dgm:pt modelId="{8CAF7EBC-FD3F-9541-89DC-52D2F6848211}" type="pres">
      <dgm:prSet presAssocID="{B58AEE43-5074-2241-B9DC-F9B71A19528E}" presName="rootComposite" presStyleCnt="0"/>
      <dgm:spPr/>
    </dgm:pt>
    <dgm:pt modelId="{47B8DC1B-AC97-724A-8ADA-5DC168BD4650}" type="pres">
      <dgm:prSet presAssocID="{B58AEE43-5074-2241-B9DC-F9B71A19528E}" presName="rootText" presStyleLbl="node2" presStyleIdx="0" presStyleCnt="2">
        <dgm:presLayoutVars>
          <dgm:chPref val="3"/>
        </dgm:presLayoutVars>
      </dgm:prSet>
      <dgm:spPr/>
    </dgm:pt>
    <dgm:pt modelId="{B2082D62-4AA4-2B4C-B8AF-9139FE199ED9}" type="pres">
      <dgm:prSet presAssocID="{B58AEE43-5074-2241-B9DC-F9B71A19528E}" presName="rootConnector" presStyleLbl="node2" presStyleIdx="0" presStyleCnt="2"/>
      <dgm:spPr/>
    </dgm:pt>
    <dgm:pt modelId="{2521D128-83BE-EB40-87C5-D2252515C78E}" type="pres">
      <dgm:prSet presAssocID="{B58AEE43-5074-2241-B9DC-F9B71A19528E}" presName="hierChild4" presStyleCnt="0"/>
      <dgm:spPr/>
    </dgm:pt>
    <dgm:pt modelId="{06892840-AF46-E949-83E4-E8F9601F5B81}" type="pres">
      <dgm:prSet presAssocID="{B58AEE43-5074-2241-B9DC-F9B71A19528E}" presName="hierChild5" presStyleCnt="0"/>
      <dgm:spPr/>
    </dgm:pt>
    <dgm:pt modelId="{CC1197DF-E87F-8846-A7DE-31A4BA8CCE29}" type="pres">
      <dgm:prSet presAssocID="{CEE3AD0C-2E7C-8440-8BE1-BD43201C738C}" presName="Name37" presStyleLbl="parChTrans1D2" presStyleIdx="1" presStyleCnt="2"/>
      <dgm:spPr/>
    </dgm:pt>
    <dgm:pt modelId="{10C07703-8F47-5048-81CA-3B4EE9D92D85}" type="pres">
      <dgm:prSet presAssocID="{09E01A87-0BE0-9142-8D6A-B395F4A22353}" presName="hierRoot2" presStyleCnt="0">
        <dgm:presLayoutVars>
          <dgm:hierBranch val="init"/>
        </dgm:presLayoutVars>
      </dgm:prSet>
      <dgm:spPr/>
    </dgm:pt>
    <dgm:pt modelId="{A36D1CDA-D78B-9746-BE13-0AE591ADB10A}" type="pres">
      <dgm:prSet presAssocID="{09E01A87-0BE0-9142-8D6A-B395F4A22353}" presName="rootComposite" presStyleCnt="0"/>
      <dgm:spPr/>
    </dgm:pt>
    <dgm:pt modelId="{411FF188-6F43-BF4E-B56C-FFF5F52F5EA8}" type="pres">
      <dgm:prSet presAssocID="{09E01A87-0BE0-9142-8D6A-B395F4A22353}" presName="rootText" presStyleLbl="node2" presStyleIdx="1" presStyleCnt="2">
        <dgm:presLayoutVars>
          <dgm:chPref val="3"/>
        </dgm:presLayoutVars>
      </dgm:prSet>
      <dgm:spPr/>
    </dgm:pt>
    <dgm:pt modelId="{E4E35723-D002-9D44-9E66-FCBB7CE737D3}" type="pres">
      <dgm:prSet presAssocID="{09E01A87-0BE0-9142-8D6A-B395F4A22353}" presName="rootConnector" presStyleLbl="node2" presStyleIdx="1" presStyleCnt="2"/>
      <dgm:spPr/>
    </dgm:pt>
    <dgm:pt modelId="{08F1F734-84C9-3F4E-B2F9-E0352621DF40}" type="pres">
      <dgm:prSet presAssocID="{09E01A87-0BE0-9142-8D6A-B395F4A22353}" presName="hierChild4" presStyleCnt="0"/>
      <dgm:spPr/>
    </dgm:pt>
    <dgm:pt modelId="{45F819B2-FD5B-3941-95AF-34455DD50EE0}" type="pres">
      <dgm:prSet presAssocID="{09E01A87-0BE0-9142-8D6A-B395F4A22353}" presName="hierChild5" presStyleCnt="0"/>
      <dgm:spPr/>
    </dgm:pt>
    <dgm:pt modelId="{857FF08B-80F1-5241-8557-D3992562DEBB}" type="pres">
      <dgm:prSet presAssocID="{25122094-F85D-3344-8EF9-C1793FFD6DCD}" presName="hierChild3" presStyleCnt="0"/>
      <dgm:spPr/>
    </dgm:pt>
  </dgm:ptLst>
  <dgm:cxnLst>
    <dgm:cxn modelId="{5B4C1606-9F83-2D48-A6FE-4FE73DDC4CB3}" type="presOf" srcId="{B177B893-A396-9742-996A-74CEE4BFCF38}" destId="{3D3ED9BD-9984-1341-BE87-2C356E857FF0}" srcOrd="0" destOrd="0" presId="urn:microsoft.com/office/officeart/2005/8/layout/orgChart1"/>
    <dgm:cxn modelId="{397DF70B-64A8-B14C-8D9A-3BE37BFFF6F3}" type="presOf" srcId="{8FF447BA-3952-1D42-A61C-84F3095E8FB5}" destId="{C5C0F2CC-FDCD-7D4A-9FCE-7DCD26E45001}" srcOrd="0" destOrd="0" presId="urn:microsoft.com/office/officeart/2005/8/layout/orgChart1"/>
    <dgm:cxn modelId="{B46F4A19-9CDE-8044-8C61-29511A6C59E7}" type="presOf" srcId="{25122094-F85D-3344-8EF9-C1793FFD6DCD}" destId="{1B4B6488-FECC-E243-8527-881E8FCDFC43}" srcOrd="0" destOrd="0" presId="urn:microsoft.com/office/officeart/2005/8/layout/orgChart1"/>
    <dgm:cxn modelId="{8451A339-C796-4549-8E04-D8C1AD675851}" type="presOf" srcId="{09E01A87-0BE0-9142-8D6A-B395F4A22353}" destId="{E4E35723-D002-9D44-9E66-FCBB7CE737D3}" srcOrd="1" destOrd="0" presId="urn:microsoft.com/office/officeart/2005/8/layout/orgChart1"/>
    <dgm:cxn modelId="{C32C163A-E4ED-4C43-BA1B-2BE2D45C03A9}" srcId="{25122094-F85D-3344-8EF9-C1793FFD6DCD}" destId="{B58AEE43-5074-2241-B9DC-F9B71A19528E}" srcOrd="0" destOrd="0" parTransId="{8FF447BA-3952-1D42-A61C-84F3095E8FB5}" sibTransId="{3E1D8F51-0BEA-A544-9576-1021A2B8DEDA}"/>
    <dgm:cxn modelId="{9114C04D-BC33-AF43-B5C3-B7C63CFAFA51}" srcId="{25122094-F85D-3344-8EF9-C1793FFD6DCD}" destId="{09E01A87-0BE0-9142-8D6A-B395F4A22353}" srcOrd="1" destOrd="0" parTransId="{CEE3AD0C-2E7C-8440-8BE1-BD43201C738C}" sibTransId="{61A43D46-58FD-3943-BDE0-3FA0395672E0}"/>
    <dgm:cxn modelId="{D4452068-0263-3647-BA54-B1DD37098231}" type="presOf" srcId="{25122094-F85D-3344-8EF9-C1793FFD6DCD}" destId="{354F37DF-C021-1249-89A6-32E4392DD9D5}" srcOrd="1" destOrd="0" presId="urn:microsoft.com/office/officeart/2005/8/layout/orgChart1"/>
    <dgm:cxn modelId="{4CC08D6A-DF55-5544-B243-B9B3E7A3CB49}" type="presOf" srcId="{09E01A87-0BE0-9142-8D6A-B395F4A22353}" destId="{411FF188-6F43-BF4E-B56C-FFF5F52F5EA8}" srcOrd="0" destOrd="0" presId="urn:microsoft.com/office/officeart/2005/8/layout/orgChart1"/>
    <dgm:cxn modelId="{FE887F6C-256A-6745-8ACB-748CCD904C88}" type="presOf" srcId="{B58AEE43-5074-2241-B9DC-F9B71A19528E}" destId="{B2082D62-4AA4-2B4C-B8AF-9139FE199ED9}" srcOrd="1" destOrd="0" presId="urn:microsoft.com/office/officeart/2005/8/layout/orgChart1"/>
    <dgm:cxn modelId="{3FF7FA74-96C6-CF4A-844B-1B478FBA7BD2}" type="presOf" srcId="{CEE3AD0C-2E7C-8440-8BE1-BD43201C738C}" destId="{CC1197DF-E87F-8846-A7DE-31A4BA8CCE29}" srcOrd="0" destOrd="0" presId="urn:microsoft.com/office/officeart/2005/8/layout/orgChart1"/>
    <dgm:cxn modelId="{1D8C2876-37D8-164E-9383-529E76B9AFC0}" type="presOf" srcId="{B58AEE43-5074-2241-B9DC-F9B71A19528E}" destId="{47B8DC1B-AC97-724A-8ADA-5DC168BD4650}" srcOrd="0" destOrd="0" presId="urn:microsoft.com/office/officeart/2005/8/layout/orgChart1"/>
    <dgm:cxn modelId="{87666FBC-9CE6-194B-B71B-8581E3C8D07F}" srcId="{B177B893-A396-9742-996A-74CEE4BFCF38}" destId="{25122094-F85D-3344-8EF9-C1793FFD6DCD}" srcOrd="0" destOrd="0" parTransId="{CD5D6841-A5AC-FD4E-8D18-4E5E82B70EE6}" sibTransId="{45622389-8DCF-6A43-BFD2-B9F3B0ED0C98}"/>
    <dgm:cxn modelId="{6C437818-9A1A-944E-B1A3-9FAF8D9BE3C7}" type="presParOf" srcId="{3D3ED9BD-9984-1341-BE87-2C356E857FF0}" destId="{708E0D30-C9FE-264D-ADDD-99A389487B3F}" srcOrd="0" destOrd="0" presId="urn:microsoft.com/office/officeart/2005/8/layout/orgChart1"/>
    <dgm:cxn modelId="{972F9E39-C460-2F4F-837B-896AB8106011}" type="presParOf" srcId="{708E0D30-C9FE-264D-ADDD-99A389487B3F}" destId="{A0CDF470-F0A3-D342-A314-A7A790816446}" srcOrd="0" destOrd="0" presId="urn:microsoft.com/office/officeart/2005/8/layout/orgChart1"/>
    <dgm:cxn modelId="{F508D7C2-3836-B34B-8B64-601774BA98CB}" type="presParOf" srcId="{A0CDF470-F0A3-D342-A314-A7A790816446}" destId="{1B4B6488-FECC-E243-8527-881E8FCDFC43}" srcOrd="0" destOrd="0" presId="urn:microsoft.com/office/officeart/2005/8/layout/orgChart1"/>
    <dgm:cxn modelId="{D0C12560-FE08-C741-B0F7-A2E4AE2DFACC}" type="presParOf" srcId="{A0CDF470-F0A3-D342-A314-A7A790816446}" destId="{354F37DF-C021-1249-89A6-32E4392DD9D5}" srcOrd="1" destOrd="0" presId="urn:microsoft.com/office/officeart/2005/8/layout/orgChart1"/>
    <dgm:cxn modelId="{9E9D4CA1-38C6-104F-AA95-0EBE6CFD2BE1}" type="presParOf" srcId="{708E0D30-C9FE-264D-ADDD-99A389487B3F}" destId="{7DB541A6-5B76-1341-90D5-E2AAB53EEF09}" srcOrd="1" destOrd="0" presId="urn:microsoft.com/office/officeart/2005/8/layout/orgChart1"/>
    <dgm:cxn modelId="{F6CD1764-DF6B-244C-BC8D-DF327A015D1C}" type="presParOf" srcId="{7DB541A6-5B76-1341-90D5-E2AAB53EEF09}" destId="{C5C0F2CC-FDCD-7D4A-9FCE-7DCD26E45001}" srcOrd="0" destOrd="0" presId="urn:microsoft.com/office/officeart/2005/8/layout/orgChart1"/>
    <dgm:cxn modelId="{84DB6958-B529-F841-B1F3-1FB51B991BD6}" type="presParOf" srcId="{7DB541A6-5B76-1341-90D5-E2AAB53EEF09}" destId="{DC9D5884-27BF-F740-B286-10E18F5702BC}" srcOrd="1" destOrd="0" presId="urn:microsoft.com/office/officeart/2005/8/layout/orgChart1"/>
    <dgm:cxn modelId="{91358A67-A714-BD4A-B1B8-57AA2DD85189}" type="presParOf" srcId="{DC9D5884-27BF-F740-B286-10E18F5702BC}" destId="{8CAF7EBC-FD3F-9541-89DC-52D2F6848211}" srcOrd="0" destOrd="0" presId="urn:microsoft.com/office/officeart/2005/8/layout/orgChart1"/>
    <dgm:cxn modelId="{C2C88324-0270-EB4D-9BF4-5912DED45ED3}" type="presParOf" srcId="{8CAF7EBC-FD3F-9541-89DC-52D2F6848211}" destId="{47B8DC1B-AC97-724A-8ADA-5DC168BD4650}" srcOrd="0" destOrd="0" presId="urn:microsoft.com/office/officeart/2005/8/layout/orgChart1"/>
    <dgm:cxn modelId="{6668A897-F09D-4B4F-9F7C-07629098D552}" type="presParOf" srcId="{8CAF7EBC-FD3F-9541-89DC-52D2F6848211}" destId="{B2082D62-4AA4-2B4C-B8AF-9139FE199ED9}" srcOrd="1" destOrd="0" presId="urn:microsoft.com/office/officeart/2005/8/layout/orgChart1"/>
    <dgm:cxn modelId="{FBA85592-FA17-6E42-AE3C-FDA056CD954F}" type="presParOf" srcId="{DC9D5884-27BF-F740-B286-10E18F5702BC}" destId="{2521D128-83BE-EB40-87C5-D2252515C78E}" srcOrd="1" destOrd="0" presId="urn:microsoft.com/office/officeart/2005/8/layout/orgChart1"/>
    <dgm:cxn modelId="{7B901869-C1A0-D14A-B27E-4F05655F61D7}" type="presParOf" srcId="{DC9D5884-27BF-F740-B286-10E18F5702BC}" destId="{06892840-AF46-E949-83E4-E8F9601F5B81}" srcOrd="2" destOrd="0" presId="urn:microsoft.com/office/officeart/2005/8/layout/orgChart1"/>
    <dgm:cxn modelId="{D2677564-9ED7-CB4E-B5F4-23B912043A4C}" type="presParOf" srcId="{7DB541A6-5B76-1341-90D5-E2AAB53EEF09}" destId="{CC1197DF-E87F-8846-A7DE-31A4BA8CCE29}" srcOrd="2" destOrd="0" presId="urn:microsoft.com/office/officeart/2005/8/layout/orgChart1"/>
    <dgm:cxn modelId="{2D4BA782-679F-5840-A492-97723AF7FBAA}" type="presParOf" srcId="{7DB541A6-5B76-1341-90D5-E2AAB53EEF09}" destId="{10C07703-8F47-5048-81CA-3B4EE9D92D85}" srcOrd="3" destOrd="0" presId="urn:microsoft.com/office/officeart/2005/8/layout/orgChart1"/>
    <dgm:cxn modelId="{A0FC5086-9360-D046-8842-D224D75BA29B}" type="presParOf" srcId="{10C07703-8F47-5048-81CA-3B4EE9D92D85}" destId="{A36D1CDA-D78B-9746-BE13-0AE591ADB10A}" srcOrd="0" destOrd="0" presId="urn:microsoft.com/office/officeart/2005/8/layout/orgChart1"/>
    <dgm:cxn modelId="{EAC6A576-EACF-8645-AF39-E48E94A9DF8A}" type="presParOf" srcId="{A36D1CDA-D78B-9746-BE13-0AE591ADB10A}" destId="{411FF188-6F43-BF4E-B56C-FFF5F52F5EA8}" srcOrd="0" destOrd="0" presId="urn:microsoft.com/office/officeart/2005/8/layout/orgChart1"/>
    <dgm:cxn modelId="{ED7CF528-6513-DB48-9D20-BAC252628988}" type="presParOf" srcId="{A36D1CDA-D78B-9746-BE13-0AE591ADB10A}" destId="{E4E35723-D002-9D44-9E66-FCBB7CE737D3}" srcOrd="1" destOrd="0" presId="urn:microsoft.com/office/officeart/2005/8/layout/orgChart1"/>
    <dgm:cxn modelId="{FCC3D542-1696-D54C-8EC6-8571B639EBEB}" type="presParOf" srcId="{10C07703-8F47-5048-81CA-3B4EE9D92D85}" destId="{08F1F734-84C9-3F4E-B2F9-E0352621DF40}" srcOrd="1" destOrd="0" presId="urn:microsoft.com/office/officeart/2005/8/layout/orgChart1"/>
    <dgm:cxn modelId="{1067FF76-6D6B-2A4F-A1FA-DF176188B9A2}" type="presParOf" srcId="{10C07703-8F47-5048-81CA-3B4EE9D92D85}" destId="{45F819B2-FD5B-3941-95AF-34455DD50EE0}" srcOrd="2" destOrd="0" presId="urn:microsoft.com/office/officeart/2005/8/layout/orgChart1"/>
    <dgm:cxn modelId="{2DB787FA-C7A0-1C4C-9973-05A549CC7956}" type="presParOf" srcId="{708E0D30-C9FE-264D-ADDD-99A389487B3F}" destId="{857FF08B-80F1-5241-8557-D3992562DEB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912C1F-54B2-C040-A0ED-67995759D77E}">
      <dsp:nvSpPr>
        <dsp:cNvPr id="0" name=""/>
        <dsp:cNvSpPr/>
      </dsp:nvSpPr>
      <dsp:spPr>
        <a:xfrm>
          <a:off x="765373" y="893"/>
          <a:ext cx="2755723" cy="13778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kern="1200" dirty="0" err="1"/>
            <a:t>Sprawiedliwościowa</a:t>
          </a:r>
          <a:endParaRPr lang="en-US" sz="2500" kern="1200" dirty="0"/>
        </a:p>
      </dsp:txBody>
      <dsp:txXfrm>
        <a:off x="805729" y="41249"/>
        <a:ext cx="2675011" cy="1297149"/>
      </dsp:txXfrm>
    </dsp:sp>
    <dsp:sp modelId="{4C73E0A7-5019-B948-8E28-86BAA4F2A24E}">
      <dsp:nvSpPr>
        <dsp:cNvPr id="0" name=""/>
        <dsp:cNvSpPr/>
      </dsp:nvSpPr>
      <dsp:spPr>
        <a:xfrm>
          <a:off x="1040946" y="1378754"/>
          <a:ext cx="275572" cy="1033396"/>
        </a:xfrm>
        <a:custGeom>
          <a:avLst/>
          <a:gdLst/>
          <a:ahLst/>
          <a:cxnLst/>
          <a:rect l="0" t="0" r="0" b="0"/>
          <a:pathLst>
            <a:path>
              <a:moveTo>
                <a:pt x="0" y="0"/>
              </a:moveTo>
              <a:lnTo>
                <a:pt x="0" y="1033396"/>
              </a:lnTo>
              <a:lnTo>
                <a:pt x="275572" y="103339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A835A4-2037-AD4F-8AA4-6F0403F937C0}">
      <dsp:nvSpPr>
        <dsp:cNvPr id="0" name=""/>
        <dsp:cNvSpPr/>
      </dsp:nvSpPr>
      <dsp:spPr>
        <a:xfrm>
          <a:off x="1316518" y="1723220"/>
          <a:ext cx="2204578" cy="13778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err="1"/>
            <a:t>kara</a:t>
          </a:r>
          <a:r>
            <a:rPr lang="en-US" sz="1800" kern="1200" dirty="0"/>
            <a:t> to </a:t>
          </a:r>
          <a:r>
            <a:rPr lang="en-US" sz="1800" kern="1200" dirty="0" err="1"/>
            <a:t>odpłata</a:t>
          </a:r>
          <a:r>
            <a:rPr lang="en-US" sz="1800" kern="1200" dirty="0"/>
            <a:t> </a:t>
          </a:r>
          <a:r>
            <a:rPr lang="en-US" sz="1800" kern="1200" dirty="0" err="1"/>
            <a:t>za</a:t>
          </a:r>
          <a:r>
            <a:rPr lang="en-US" sz="1800" kern="1200" dirty="0"/>
            <a:t> </a:t>
          </a:r>
          <a:r>
            <a:rPr lang="en-US" sz="1800" kern="1200" dirty="0" err="1"/>
            <a:t>popełnione</a:t>
          </a:r>
          <a:r>
            <a:rPr lang="en-US" sz="1800" kern="1200" dirty="0"/>
            <a:t> </a:t>
          </a:r>
          <a:r>
            <a:rPr lang="en-US" sz="1800" kern="1200" dirty="0" err="1"/>
            <a:t>przestępstwo</a:t>
          </a:r>
          <a:endParaRPr lang="en-US" sz="1800" kern="1200" dirty="0"/>
        </a:p>
      </dsp:txBody>
      <dsp:txXfrm>
        <a:off x="1356874" y="1763576"/>
        <a:ext cx="2123866" cy="1297149"/>
      </dsp:txXfrm>
    </dsp:sp>
    <dsp:sp modelId="{6988998F-A757-D348-9811-C66F81ED5EC3}">
      <dsp:nvSpPr>
        <dsp:cNvPr id="0" name=""/>
        <dsp:cNvSpPr/>
      </dsp:nvSpPr>
      <dsp:spPr>
        <a:xfrm>
          <a:off x="4210027" y="893"/>
          <a:ext cx="2755723" cy="13778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kern="1200" dirty="0" err="1"/>
            <a:t>Celowościowa</a:t>
          </a:r>
          <a:endParaRPr lang="en-US" sz="2500" kern="1200" dirty="0"/>
        </a:p>
      </dsp:txBody>
      <dsp:txXfrm>
        <a:off x="4250383" y="41249"/>
        <a:ext cx="2675011" cy="1297149"/>
      </dsp:txXfrm>
    </dsp:sp>
    <dsp:sp modelId="{472D75F3-5201-3D4E-881E-CD44D1DF7FAC}">
      <dsp:nvSpPr>
        <dsp:cNvPr id="0" name=""/>
        <dsp:cNvSpPr/>
      </dsp:nvSpPr>
      <dsp:spPr>
        <a:xfrm>
          <a:off x="4485600" y="1378754"/>
          <a:ext cx="275572" cy="1033396"/>
        </a:xfrm>
        <a:custGeom>
          <a:avLst/>
          <a:gdLst/>
          <a:ahLst/>
          <a:cxnLst/>
          <a:rect l="0" t="0" r="0" b="0"/>
          <a:pathLst>
            <a:path>
              <a:moveTo>
                <a:pt x="0" y="0"/>
              </a:moveTo>
              <a:lnTo>
                <a:pt x="0" y="1033396"/>
              </a:lnTo>
              <a:lnTo>
                <a:pt x="275572" y="103339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D2337E-7764-0F42-A53A-D743B8866181}">
      <dsp:nvSpPr>
        <dsp:cNvPr id="0" name=""/>
        <dsp:cNvSpPr/>
      </dsp:nvSpPr>
      <dsp:spPr>
        <a:xfrm>
          <a:off x="4761172" y="1723220"/>
          <a:ext cx="2204578" cy="137786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err="1"/>
            <a:t>uzasadnienia</a:t>
          </a:r>
          <a:r>
            <a:rPr lang="en-US" sz="1800" kern="1200" dirty="0"/>
            <a:t> </a:t>
          </a:r>
          <a:r>
            <a:rPr lang="en-US" sz="1800" kern="1200" dirty="0" err="1"/>
            <a:t>kary</a:t>
          </a:r>
          <a:r>
            <a:rPr lang="en-US" sz="1800" kern="1200" dirty="0"/>
            <a:t> </a:t>
          </a:r>
          <a:r>
            <a:rPr lang="en-US" sz="1800" kern="1200" dirty="0" err="1"/>
            <a:t>poszukują</a:t>
          </a:r>
          <a:r>
            <a:rPr lang="en-US" sz="1800" kern="1200" dirty="0"/>
            <a:t> w </a:t>
          </a:r>
          <a:r>
            <a:rPr lang="en-US" sz="1800" kern="1200" dirty="0" err="1"/>
            <a:t>określonych</a:t>
          </a:r>
          <a:r>
            <a:rPr lang="en-US" sz="1800" kern="1200" dirty="0"/>
            <a:t> </a:t>
          </a:r>
          <a:r>
            <a:rPr lang="en-US" sz="1800" kern="1200" dirty="0" err="1"/>
            <a:t>celach</a:t>
          </a:r>
          <a:r>
            <a:rPr lang="en-US" sz="1800" kern="1200" dirty="0"/>
            <a:t> </a:t>
          </a:r>
          <a:r>
            <a:rPr lang="en-US" sz="1800" kern="1200" dirty="0" err="1"/>
            <a:t>społecznych</a:t>
          </a:r>
          <a:r>
            <a:rPr lang="en-US" sz="1800" kern="1200" dirty="0"/>
            <a:t>, </a:t>
          </a:r>
          <a:r>
            <a:rPr lang="en-US" sz="1800" kern="1200" dirty="0" err="1"/>
            <a:t>które</a:t>
          </a:r>
          <a:r>
            <a:rPr lang="en-US" sz="1800" kern="1200" dirty="0"/>
            <a:t> </a:t>
          </a:r>
          <a:r>
            <a:rPr lang="en-US" sz="1800" kern="1200" dirty="0" err="1"/>
            <a:t>kara</a:t>
          </a:r>
          <a:r>
            <a:rPr lang="en-US" sz="1800" kern="1200" dirty="0"/>
            <a:t> ma </a:t>
          </a:r>
          <a:r>
            <a:rPr lang="en-US" sz="1800" kern="1200" dirty="0" err="1"/>
            <a:t>osiągnąć</a:t>
          </a:r>
          <a:endParaRPr lang="en-US" sz="1800" kern="1200" dirty="0"/>
        </a:p>
      </dsp:txBody>
      <dsp:txXfrm>
        <a:off x="4801528" y="1763576"/>
        <a:ext cx="2123866" cy="12971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068AA-1D9C-1A43-A5FD-1F52868DBAE2}">
      <dsp:nvSpPr>
        <dsp:cNvPr id="0" name=""/>
        <dsp:cNvSpPr/>
      </dsp:nvSpPr>
      <dsp:spPr>
        <a:xfrm>
          <a:off x="3865562" y="1313660"/>
          <a:ext cx="2734913" cy="474654"/>
        </a:xfrm>
        <a:custGeom>
          <a:avLst/>
          <a:gdLst/>
          <a:ahLst/>
          <a:cxnLst/>
          <a:rect l="0" t="0" r="0" b="0"/>
          <a:pathLst>
            <a:path>
              <a:moveTo>
                <a:pt x="0" y="0"/>
              </a:moveTo>
              <a:lnTo>
                <a:pt x="0" y="237327"/>
              </a:lnTo>
              <a:lnTo>
                <a:pt x="2734913" y="237327"/>
              </a:lnTo>
              <a:lnTo>
                <a:pt x="2734913" y="47465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8FF6ED-6453-BA4D-8CCE-DFD13CFC5137}">
      <dsp:nvSpPr>
        <dsp:cNvPr id="0" name=""/>
        <dsp:cNvSpPr/>
      </dsp:nvSpPr>
      <dsp:spPr>
        <a:xfrm>
          <a:off x="3819842" y="1313660"/>
          <a:ext cx="91440" cy="474654"/>
        </a:xfrm>
        <a:custGeom>
          <a:avLst/>
          <a:gdLst/>
          <a:ahLst/>
          <a:cxnLst/>
          <a:rect l="0" t="0" r="0" b="0"/>
          <a:pathLst>
            <a:path>
              <a:moveTo>
                <a:pt x="45720" y="0"/>
              </a:moveTo>
              <a:lnTo>
                <a:pt x="45720" y="47465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946CED-ED22-2B4B-814F-EEE6116F6550}">
      <dsp:nvSpPr>
        <dsp:cNvPr id="0" name=""/>
        <dsp:cNvSpPr/>
      </dsp:nvSpPr>
      <dsp:spPr>
        <a:xfrm>
          <a:off x="1130648" y="1313660"/>
          <a:ext cx="2734913" cy="474654"/>
        </a:xfrm>
        <a:custGeom>
          <a:avLst/>
          <a:gdLst/>
          <a:ahLst/>
          <a:cxnLst/>
          <a:rect l="0" t="0" r="0" b="0"/>
          <a:pathLst>
            <a:path>
              <a:moveTo>
                <a:pt x="2734913" y="0"/>
              </a:moveTo>
              <a:lnTo>
                <a:pt x="2734913" y="237327"/>
              </a:lnTo>
              <a:lnTo>
                <a:pt x="0" y="237327"/>
              </a:lnTo>
              <a:lnTo>
                <a:pt x="0" y="47465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D12ABF-04AA-AC48-A450-1E3906DD6215}">
      <dsp:nvSpPr>
        <dsp:cNvPr id="0" name=""/>
        <dsp:cNvSpPr/>
      </dsp:nvSpPr>
      <dsp:spPr>
        <a:xfrm>
          <a:off x="2735432" y="183530"/>
          <a:ext cx="2260259" cy="1130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err="1"/>
            <a:t>Teorie</a:t>
          </a:r>
          <a:r>
            <a:rPr lang="en-US" sz="2700" kern="1200" dirty="0"/>
            <a:t> </a:t>
          </a:r>
          <a:r>
            <a:rPr lang="en-US" sz="2700" kern="1200" dirty="0" err="1"/>
            <a:t>kary</a:t>
          </a:r>
          <a:endParaRPr lang="en-US" sz="2700" kern="1200" dirty="0"/>
        </a:p>
      </dsp:txBody>
      <dsp:txXfrm>
        <a:off x="2735432" y="183530"/>
        <a:ext cx="2260259" cy="1130129"/>
      </dsp:txXfrm>
    </dsp:sp>
    <dsp:sp modelId="{ED6F58AC-0249-C34B-9B27-08F8FD527AB3}">
      <dsp:nvSpPr>
        <dsp:cNvPr id="0" name=""/>
        <dsp:cNvSpPr/>
      </dsp:nvSpPr>
      <dsp:spPr>
        <a:xfrm>
          <a:off x="519" y="1788314"/>
          <a:ext cx="2260259" cy="1130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err="1"/>
            <a:t>bezwzględne</a:t>
          </a:r>
          <a:r>
            <a:rPr lang="en-US" sz="2700" kern="1200" dirty="0"/>
            <a:t> (</a:t>
          </a:r>
          <a:r>
            <a:rPr lang="en-US" sz="2700" kern="1200" dirty="0" err="1"/>
            <a:t>absolutne</a:t>
          </a:r>
          <a:r>
            <a:rPr lang="en-US" sz="2700" kern="1200" dirty="0"/>
            <a:t>)</a:t>
          </a:r>
        </a:p>
      </dsp:txBody>
      <dsp:txXfrm>
        <a:off x="519" y="1788314"/>
        <a:ext cx="2260259" cy="1130129"/>
      </dsp:txXfrm>
    </dsp:sp>
    <dsp:sp modelId="{0D4338DE-4585-C94D-B38F-AAD0F77C01F4}">
      <dsp:nvSpPr>
        <dsp:cNvPr id="0" name=""/>
        <dsp:cNvSpPr/>
      </dsp:nvSpPr>
      <dsp:spPr>
        <a:xfrm>
          <a:off x="2735432" y="1788314"/>
          <a:ext cx="2260259" cy="1130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err="1"/>
            <a:t>względne</a:t>
          </a:r>
          <a:r>
            <a:rPr lang="en-US" sz="2700" kern="1200" dirty="0"/>
            <a:t> (</a:t>
          </a:r>
          <a:r>
            <a:rPr lang="en-US" sz="2700" kern="1200" dirty="0" err="1"/>
            <a:t>utylitarne</a:t>
          </a:r>
          <a:r>
            <a:rPr lang="en-US" sz="2700" kern="1200" dirty="0"/>
            <a:t>, </a:t>
          </a:r>
          <a:r>
            <a:rPr lang="en-US" sz="2700" kern="1200" dirty="0" err="1"/>
            <a:t>relatywne</a:t>
          </a:r>
          <a:r>
            <a:rPr lang="en-US" sz="2700" kern="1200" dirty="0"/>
            <a:t>)</a:t>
          </a:r>
        </a:p>
      </dsp:txBody>
      <dsp:txXfrm>
        <a:off x="2735432" y="1788314"/>
        <a:ext cx="2260259" cy="1130129"/>
      </dsp:txXfrm>
    </dsp:sp>
    <dsp:sp modelId="{760A7591-F4DF-FB4A-BE52-798FD0A07955}">
      <dsp:nvSpPr>
        <dsp:cNvPr id="0" name=""/>
        <dsp:cNvSpPr/>
      </dsp:nvSpPr>
      <dsp:spPr>
        <a:xfrm>
          <a:off x="5470346" y="1788314"/>
          <a:ext cx="2260259" cy="113012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dirty="0" err="1"/>
            <a:t>mieszane</a:t>
          </a:r>
          <a:endParaRPr lang="en-US" sz="2700" kern="1200" dirty="0"/>
        </a:p>
      </dsp:txBody>
      <dsp:txXfrm>
        <a:off x="5470346" y="1788314"/>
        <a:ext cx="2260259" cy="11301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04559E-F683-074D-BE62-CA1043B07783}">
      <dsp:nvSpPr>
        <dsp:cNvPr id="0" name=""/>
        <dsp:cNvSpPr/>
      </dsp:nvSpPr>
      <dsp:spPr>
        <a:xfrm>
          <a:off x="4481763" y="2246028"/>
          <a:ext cx="3510144" cy="406132"/>
        </a:xfrm>
        <a:custGeom>
          <a:avLst/>
          <a:gdLst/>
          <a:ahLst/>
          <a:cxnLst/>
          <a:rect l="0" t="0" r="0" b="0"/>
          <a:pathLst>
            <a:path>
              <a:moveTo>
                <a:pt x="0" y="0"/>
              </a:moveTo>
              <a:lnTo>
                <a:pt x="0" y="203066"/>
              </a:lnTo>
              <a:lnTo>
                <a:pt x="3510144" y="203066"/>
              </a:lnTo>
              <a:lnTo>
                <a:pt x="3510144" y="40613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AAE8E3-59E1-0745-835B-74323E38CA9B}">
      <dsp:nvSpPr>
        <dsp:cNvPr id="0" name=""/>
        <dsp:cNvSpPr/>
      </dsp:nvSpPr>
      <dsp:spPr>
        <a:xfrm>
          <a:off x="4481763" y="2246028"/>
          <a:ext cx="1170048" cy="406132"/>
        </a:xfrm>
        <a:custGeom>
          <a:avLst/>
          <a:gdLst/>
          <a:ahLst/>
          <a:cxnLst/>
          <a:rect l="0" t="0" r="0" b="0"/>
          <a:pathLst>
            <a:path>
              <a:moveTo>
                <a:pt x="0" y="0"/>
              </a:moveTo>
              <a:lnTo>
                <a:pt x="0" y="203066"/>
              </a:lnTo>
              <a:lnTo>
                <a:pt x="1170048" y="203066"/>
              </a:lnTo>
              <a:lnTo>
                <a:pt x="1170048" y="40613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1262D6-3052-D941-A83F-D75E77858070}">
      <dsp:nvSpPr>
        <dsp:cNvPr id="0" name=""/>
        <dsp:cNvSpPr/>
      </dsp:nvSpPr>
      <dsp:spPr>
        <a:xfrm>
          <a:off x="3311714" y="2246028"/>
          <a:ext cx="1170048" cy="406132"/>
        </a:xfrm>
        <a:custGeom>
          <a:avLst/>
          <a:gdLst/>
          <a:ahLst/>
          <a:cxnLst/>
          <a:rect l="0" t="0" r="0" b="0"/>
          <a:pathLst>
            <a:path>
              <a:moveTo>
                <a:pt x="1170048" y="0"/>
              </a:moveTo>
              <a:lnTo>
                <a:pt x="1170048" y="203066"/>
              </a:lnTo>
              <a:lnTo>
                <a:pt x="0" y="203066"/>
              </a:lnTo>
              <a:lnTo>
                <a:pt x="0" y="40613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31AD9B-61F9-C64C-90F6-605B5A8A7E37}">
      <dsp:nvSpPr>
        <dsp:cNvPr id="0" name=""/>
        <dsp:cNvSpPr/>
      </dsp:nvSpPr>
      <dsp:spPr>
        <a:xfrm>
          <a:off x="971618" y="2246028"/>
          <a:ext cx="3510144" cy="406132"/>
        </a:xfrm>
        <a:custGeom>
          <a:avLst/>
          <a:gdLst/>
          <a:ahLst/>
          <a:cxnLst/>
          <a:rect l="0" t="0" r="0" b="0"/>
          <a:pathLst>
            <a:path>
              <a:moveTo>
                <a:pt x="3510144" y="0"/>
              </a:moveTo>
              <a:lnTo>
                <a:pt x="3510144" y="203066"/>
              </a:lnTo>
              <a:lnTo>
                <a:pt x="0" y="203066"/>
              </a:lnTo>
              <a:lnTo>
                <a:pt x="0" y="40613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B42F40-804A-D34F-9FDA-1029EA9288F5}">
      <dsp:nvSpPr>
        <dsp:cNvPr id="0" name=""/>
        <dsp:cNvSpPr/>
      </dsp:nvSpPr>
      <dsp:spPr>
        <a:xfrm>
          <a:off x="3514781" y="1279046"/>
          <a:ext cx="1933963" cy="9669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t>Cele</a:t>
          </a:r>
          <a:r>
            <a:rPr lang="en-US" sz="1800" kern="1200" dirty="0"/>
            <a:t> </a:t>
          </a:r>
          <a:r>
            <a:rPr lang="en-US" sz="1800" kern="1200" dirty="0" err="1"/>
            <a:t>kary</a:t>
          </a:r>
          <a:endParaRPr lang="en-US" sz="1800" kern="1200" dirty="0"/>
        </a:p>
      </dsp:txBody>
      <dsp:txXfrm>
        <a:off x="3514781" y="1279046"/>
        <a:ext cx="1933963" cy="966981"/>
      </dsp:txXfrm>
    </dsp:sp>
    <dsp:sp modelId="{E071A333-5FD8-3D48-B49A-7198BE26867F}">
      <dsp:nvSpPr>
        <dsp:cNvPr id="0" name=""/>
        <dsp:cNvSpPr/>
      </dsp:nvSpPr>
      <dsp:spPr>
        <a:xfrm>
          <a:off x="4636" y="2652160"/>
          <a:ext cx="1933963" cy="9669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t>sprawiedliwościowy</a:t>
          </a:r>
          <a:endParaRPr lang="en-US" sz="1800" kern="1200" dirty="0"/>
        </a:p>
      </dsp:txBody>
      <dsp:txXfrm>
        <a:off x="4636" y="2652160"/>
        <a:ext cx="1933963" cy="966981"/>
      </dsp:txXfrm>
    </dsp:sp>
    <dsp:sp modelId="{B47DB822-35A5-D746-B434-4DF0C0655065}">
      <dsp:nvSpPr>
        <dsp:cNvPr id="0" name=""/>
        <dsp:cNvSpPr/>
      </dsp:nvSpPr>
      <dsp:spPr>
        <a:xfrm>
          <a:off x="2344732" y="2652160"/>
          <a:ext cx="1933963" cy="9669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t>prewencja</a:t>
          </a:r>
          <a:r>
            <a:rPr lang="en-US" sz="1800" kern="1200" dirty="0"/>
            <a:t> </a:t>
          </a:r>
          <a:r>
            <a:rPr lang="en-US" sz="1800" kern="1200" dirty="0" err="1"/>
            <a:t>szczególna</a:t>
          </a:r>
          <a:r>
            <a:rPr lang="en-US" sz="1800" kern="1200" dirty="0"/>
            <a:t> (</a:t>
          </a:r>
          <a:r>
            <a:rPr lang="en-US" sz="1800" kern="1200" dirty="0" err="1"/>
            <a:t>indywidualna</a:t>
          </a:r>
          <a:r>
            <a:rPr lang="en-US" sz="1800" kern="1200" dirty="0"/>
            <a:t>)</a:t>
          </a:r>
        </a:p>
      </dsp:txBody>
      <dsp:txXfrm>
        <a:off x="2344732" y="2652160"/>
        <a:ext cx="1933963" cy="966981"/>
      </dsp:txXfrm>
    </dsp:sp>
    <dsp:sp modelId="{28090A54-9441-2F4C-BFF2-9D80FA696C63}">
      <dsp:nvSpPr>
        <dsp:cNvPr id="0" name=""/>
        <dsp:cNvSpPr/>
      </dsp:nvSpPr>
      <dsp:spPr>
        <a:xfrm>
          <a:off x="4684829" y="2652160"/>
          <a:ext cx="1933963" cy="9669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t>prewencja</a:t>
          </a:r>
          <a:r>
            <a:rPr lang="en-US" sz="1800" kern="1200" dirty="0"/>
            <a:t> </a:t>
          </a:r>
          <a:r>
            <a:rPr lang="en-US" sz="1800" kern="1200" dirty="0" err="1"/>
            <a:t>ogólna</a:t>
          </a:r>
          <a:r>
            <a:rPr lang="en-US" sz="1800" kern="1200" dirty="0"/>
            <a:t> (</a:t>
          </a:r>
          <a:r>
            <a:rPr lang="en-US" sz="1800" kern="1200" dirty="0" err="1"/>
            <a:t>generalna</a:t>
          </a:r>
          <a:r>
            <a:rPr lang="en-US" sz="1800" kern="1200" dirty="0"/>
            <a:t>)</a:t>
          </a:r>
        </a:p>
      </dsp:txBody>
      <dsp:txXfrm>
        <a:off x="4684829" y="2652160"/>
        <a:ext cx="1933963" cy="966981"/>
      </dsp:txXfrm>
    </dsp:sp>
    <dsp:sp modelId="{63CD831C-CD6A-C941-BB22-B387E967DF01}">
      <dsp:nvSpPr>
        <dsp:cNvPr id="0" name=""/>
        <dsp:cNvSpPr/>
      </dsp:nvSpPr>
      <dsp:spPr>
        <a:xfrm>
          <a:off x="7024925" y="2652160"/>
          <a:ext cx="1933963" cy="9669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t>kompensacja</a:t>
          </a:r>
          <a:endParaRPr lang="en-US" sz="1800" kern="1200" dirty="0"/>
        </a:p>
      </dsp:txBody>
      <dsp:txXfrm>
        <a:off x="7024925" y="2652160"/>
        <a:ext cx="1933963" cy="9669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F1F9C4-549F-9240-89DA-64844482F9A3}">
      <dsp:nvSpPr>
        <dsp:cNvPr id="0" name=""/>
        <dsp:cNvSpPr/>
      </dsp:nvSpPr>
      <dsp:spPr>
        <a:xfrm>
          <a:off x="1744730" y="2016365"/>
          <a:ext cx="952933" cy="330770"/>
        </a:xfrm>
        <a:custGeom>
          <a:avLst/>
          <a:gdLst/>
          <a:ahLst/>
          <a:cxnLst/>
          <a:rect l="0" t="0" r="0" b="0"/>
          <a:pathLst>
            <a:path>
              <a:moveTo>
                <a:pt x="0" y="0"/>
              </a:moveTo>
              <a:lnTo>
                <a:pt x="0" y="165385"/>
              </a:lnTo>
              <a:lnTo>
                <a:pt x="952933" y="165385"/>
              </a:lnTo>
              <a:lnTo>
                <a:pt x="952933" y="33077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CAE465-0560-5C4B-98B2-A64F9FA338F4}">
      <dsp:nvSpPr>
        <dsp:cNvPr id="0" name=""/>
        <dsp:cNvSpPr/>
      </dsp:nvSpPr>
      <dsp:spPr>
        <a:xfrm>
          <a:off x="791796" y="2016365"/>
          <a:ext cx="952933" cy="330770"/>
        </a:xfrm>
        <a:custGeom>
          <a:avLst/>
          <a:gdLst/>
          <a:ahLst/>
          <a:cxnLst/>
          <a:rect l="0" t="0" r="0" b="0"/>
          <a:pathLst>
            <a:path>
              <a:moveTo>
                <a:pt x="952933" y="0"/>
              </a:moveTo>
              <a:lnTo>
                <a:pt x="952933" y="165385"/>
              </a:lnTo>
              <a:lnTo>
                <a:pt x="0" y="165385"/>
              </a:lnTo>
              <a:lnTo>
                <a:pt x="0" y="33077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7922F4-D6BB-9043-AA61-1C124C0172B1}">
      <dsp:nvSpPr>
        <dsp:cNvPr id="0" name=""/>
        <dsp:cNvSpPr/>
      </dsp:nvSpPr>
      <dsp:spPr>
        <a:xfrm>
          <a:off x="957181" y="1228816"/>
          <a:ext cx="1575097" cy="7875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err="1"/>
            <a:t>grzywna</a:t>
          </a:r>
          <a:endParaRPr lang="en-US" sz="1900" kern="1200" dirty="0"/>
        </a:p>
      </dsp:txBody>
      <dsp:txXfrm>
        <a:off x="957181" y="1228816"/>
        <a:ext cx="1575097" cy="787548"/>
      </dsp:txXfrm>
    </dsp:sp>
    <dsp:sp modelId="{4F637099-7E23-F546-A75F-F3B48D1295EB}">
      <dsp:nvSpPr>
        <dsp:cNvPr id="0" name=""/>
        <dsp:cNvSpPr/>
      </dsp:nvSpPr>
      <dsp:spPr>
        <a:xfrm>
          <a:off x="4247" y="2347135"/>
          <a:ext cx="1575097" cy="7875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err="1"/>
            <a:t>samoistna</a:t>
          </a:r>
          <a:endParaRPr lang="en-US" sz="1900" kern="1200" dirty="0"/>
        </a:p>
      </dsp:txBody>
      <dsp:txXfrm>
        <a:off x="4247" y="2347135"/>
        <a:ext cx="1575097" cy="787548"/>
      </dsp:txXfrm>
    </dsp:sp>
    <dsp:sp modelId="{E919103D-9CD9-B044-A5CC-2B3E6D40BDBF}">
      <dsp:nvSpPr>
        <dsp:cNvPr id="0" name=""/>
        <dsp:cNvSpPr/>
      </dsp:nvSpPr>
      <dsp:spPr>
        <a:xfrm>
          <a:off x="1910115" y="2347135"/>
          <a:ext cx="1575097" cy="7875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err="1"/>
            <a:t>kumulatywna</a:t>
          </a:r>
          <a:endParaRPr lang="en-US" sz="1900" kern="1200" dirty="0"/>
        </a:p>
      </dsp:txBody>
      <dsp:txXfrm>
        <a:off x="1910115" y="2347135"/>
        <a:ext cx="1575097" cy="787548"/>
      </dsp:txXfrm>
    </dsp:sp>
    <dsp:sp modelId="{B728D63A-7F63-364C-B5AD-ECD1B1CF7421}">
      <dsp:nvSpPr>
        <dsp:cNvPr id="0" name=""/>
        <dsp:cNvSpPr/>
      </dsp:nvSpPr>
      <dsp:spPr>
        <a:xfrm>
          <a:off x="2863049" y="1228816"/>
          <a:ext cx="1575097" cy="7875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err="1"/>
            <a:t>ograniczenie</a:t>
          </a:r>
          <a:r>
            <a:rPr lang="en-US" sz="1900" kern="1200" dirty="0"/>
            <a:t> </a:t>
          </a:r>
          <a:r>
            <a:rPr lang="en-US" sz="1900" kern="1200" dirty="0" err="1"/>
            <a:t>wolności</a:t>
          </a:r>
          <a:endParaRPr lang="en-US" sz="1900" kern="1200" dirty="0"/>
        </a:p>
      </dsp:txBody>
      <dsp:txXfrm>
        <a:off x="2863049" y="1228816"/>
        <a:ext cx="1575097" cy="787548"/>
      </dsp:txXfrm>
    </dsp:sp>
    <dsp:sp modelId="{0D606FD2-8BF7-824A-8096-AD155D59CFB6}">
      <dsp:nvSpPr>
        <dsp:cNvPr id="0" name=""/>
        <dsp:cNvSpPr/>
      </dsp:nvSpPr>
      <dsp:spPr>
        <a:xfrm>
          <a:off x="4768917" y="1228816"/>
          <a:ext cx="1575097" cy="7875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err="1"/>
            <a:t>pozbawienie</a:t>
          </a:r>
          <a:r>
            <a:rPr lang="en-US" sz="1900" kern="1200" dirty="0"/>
            <a:t> </a:t>
          </a:r>
          <a:r>
            <a:rPr lang="en-US" sz="1900" kern="1200" dirty="0" err="1"/>
            <a:t>wolności</a:t>
          </a:r>
          <a:endParaRPr lang="en-US" sz="1900" kern="1200" dirty="0"/>
        </a:p>
      </dsp:txBody>
      <dsp:txXfrm>
        <a:off x="4768917" y="1228816"/>
        <a:ext cx="1575097" cy="787548"/>
      </dsp:txXfrm>
    </dsp:sp>
    <dsp:sp modelId="{12AD43C2-A4B5-E54F-879E-7968D4E15CFF}">
      <dsp:nvSpPr>
        <dsp:cNvPr id="0" name=""/>
        <dsp:cNvSpPr/>
      </dsp:nvSpPr>
      <dsp:spPr>
        <a:xfrm>
          <a:off x="6674785" y="1228816"/>
          <a:ext cx="1575097" cy="7875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25 </a:t>
          </a:r>
          <a:r>
            <a:rPr lang="en-US" sz="1900" kern="1200" dirty="0" err="1"/>
            <a:t>lat</a:t>
          </a:r>
          <a:r>
            <a:rPr lang="en-US" sz="1900" kern="1200" dirty="0"/>
            <a:t> </a:t>
          </a:r>
          <a:r>
            <a:rPr lang="en-US" sz="1900" kern="1200" dirty="0" err="1"/>
            <a:t>pozbawienia</a:t>
          </a:r>
          <a:r>
            <a:rPr lang="en-US" sz="1900" kern="1200" dirty="0"/>
            <a:t> </a:t>
          </a:r>
          <a:r>
            <a:rPr lang="en-US" sz="1900" kern="1200" dirty="0" err="1"/>
            <a:t>wolności</a:t>
          </a:r>
          <a:endParaRPr lang="en-US" sz="1900" kern="1200" dirty="0"/>
        </a:p>
      </dsp:txBody>
      <dsp:txXfrm>
        <a:off x="6674785" y="1228816"/>
        <a:ext cx="1575097" cy="787548"/>
      </dsp:txXfrm>
    </dsp:sp>
    <dsp:sp modelId="{A0326E50-4A19-3749-9F0E-221DFC820222}">
      <dsp:nvSpPr>
        <dsp:cNvPr id="0" name=""/>
        <dsp:cNvSpPr/>
      </dsp:nvSpPr>
      <dsp:spPr>
        <a:xfrm>
          <a:off x="8580653" y="1228816"/>
          <a:ext cx="1575097" cy="78754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err="1"/>
            <a:t>dożywotnie</a:t>
          </a:r>
          <a:r>
            <a:rPr lang="en-US" sz="1900" kern="1200" dirty="0"/>
            <a:t> </a:t>
          </a:r>
          <a:r>
            <a:rPr lang="en-US" sz="1900" kern="1200" dirty="0" err="1"/>
            <a:t>pozbawienie</a:t>
          </a:r>
          <a:r>
            <a:rPr lang="en-US" sz="1900" kern="1200" dirty="0"/>
            <a:t> </a:t>
          </a:r>
          <a:r>
            <a:rPr lang="en-US" sz="1900" kern="1200" dirty="0" err="1"/>
            <a:t>wolności</a:t>
          </a:r>
          <a:endParaRPr lang="en-US" sz="1900" kern="1200" dirty="0"/>
        </a:p>
      </dsp:txBody>
      <dsp:txXfrm>
        <a:off x="8580653" y="1228816"/>
        <a:ext cx="1575097" cy="7875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A3074-3BA7-C44C-A724-C7EC50FFF73A}">
      <dsp:nvSpPr>
        <dsp:cNvPr id="0" name=""/>
        <dsp:cNvSpPr/>
      </dsp:nvSpPr>
      <dsp:spPr>
        <a:xfrm>
          <a:off x="3845" y="448159"/>
          <a:ext cx="1748336" cy="9918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dirty="0" err="1"/>
            <a:t>skazanie</a:t>
          </a:r>
          <a:r>
            <a:rPr lang="en-US" sz="1300" kern="1200" dirty="0"/>
            <a:t> </a:t>
          </a:r>
          <a:r>
            <a:rPr lang="en-US" sz="1300" kern="1200" dirty="0" err="1"/>
            <a:t>na</a:t>
          </a:r>
          <a:r>
            <a:rPr lang="en-US" sz="1300" kern="1200" dirty="0"/>
            <a:t> </a:t>
          </a:r>
          <a:r>
            <a:rPr lang="en-US" sz="1300" kern="1200" dirty="0" err="1"/>
            <a:t>karę</a:t>
          </a:r>
          <a:r>
            <a:rPr lang="en-US" sz="1300" kern="1200" dirty="0"/>
            <a:t> </a:t>
          </a:r>
          <a:r>
            <a:rPr lang="en-US" sz="1300" kern="1200" dirty="0" err="1"/>
            <a:t>grzywny</a:t>
          </a:r>
          <a:endParaRPr lang="en-US" sz="1300" kern="1200" dirty="0"/>
        </a:p>
      </dsp:txBody>
      <dsp:txXfrm>
        <a:off x="3845" y="448159"/>
        <a:ext cx="1748336" cy="661256"/>
      </dsp:txXfrm>
    </dsp:sp>
    <dsp:sp modelId="{53F95045-B26D-AC48-9A8B-291126FB553A}">
      <dsp:nvSpPr>
        <dsp:cNvPr id="0" name=""/>
        <dsp:cNvSpPr/>
      </dsp:nvSpPr>
      <dsp:spPr>
        <a:xfrm>
          <a:off x="361938" y="1109415"/>
          <a:ext cx="1748336" cy="1544400"/>
        </a:xfrm>
        <a:prstGeom prst="roundRect">
          <a:avLst>
            <a:gd name="adj" fmla="val 10000"/>
          </a:avLst>
        </a:prstGeom>
        <a:noFill/>
        <a:ln w="12700" cap="flat" cmpd="sng" algn="ctr">
          <a:noFill/>
          <a:prstDash val="solid"/>
        </a:ln>
        <a:effectLst/>
      </dsp:spPr>
      <dsp:style>
        <a:lnRef idx="2">
          <a:scrgbClr r="0" g="0" b="0"/>
        </a:lnRef>
        <a:fillRef idx="1">
          <a:scrgbClr r="0" g="0" b="0"/>
        </a:fillRef>
        <a:effectRef idx="0">
          <a:scrgbClr r="0" g="0" b="0"/>
        </a:effectRef>
        <a:fontRef idx="minor"/>
      </dsp:style>
    </dsp:sp>
    <dsp:sp modelId="{4ED4E273-A0D4-3946-9314-EE4DE28449B7}">
      <dsp:nvSpPr>
        <dsp:cNvPr id="0" name=""/>
        <dsp:cNvSpPr/>
      </dsp:nvSpPr>
      <dsp:spPr>
        <a:xfrm>
          <a:off x="2017223" y="561144"/>
          <a:ext cx="561887" cy="4352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017223" y="648201"/>
        <a:ext cx="431302" cy="261171"/>
      </dsp:txXfrm>
    </dsp:sp>
    <dsp:sp modelId="{CCD8F53C-98B2-2B42-A6D4-6C415521F9A2}">
      <dsp:nvSpPr>
        <dsp:cNvPr id="0" name=""/>
        <dsp:cNvSpPr/>
      </dsp:nvSpPr>
      <dsp:spPr>
        <a:xfrm>
          <a:off x="2812347" y="448159"/>
          <a:ext cx="1748336" cy="9918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dirty="0" err="1"/>
            <a:t>wezwanie</a:t>
          </a:r>
          <a:r>
            <a:rPr lang="en-US" sz="1300" kern="1200" dirty="0"/>
            <a:t> do </a:t>
          </a:r>
          <a:r>
            <a:rPr lang="en-US" sz="1300" kern="1200" dirty="0" err="1"/>
            <a:t>uiszczenia</a:t>
          </a:r>
          <a:r>
            <a:rPr lang="en-US" sz="1300" kern="1200" dirty="0"/>
            <a:t> w </a:t>
          </a:r>
          <a:r>
            <a:rPr lang="en-US" sz="1300" kern="1200" dirty="0" err="1"/>
            <a:t>terminie</a:t>
          </a:r>
          <a:r>
            <a:rPr lang="en-US" sz="1300" kern="1200" dirty="0"/>
            <a:t> 30 </a:t>
          </a:r>
          <a:r>
            <a:rPr lang="en-US" sz="1300" kern="1200" dirty="0" err="1"/>
            <a:t>dni</a:t>
          </a:r>
          <a:endParaRPr lang="en-US" sz="1300" kern="1200" dirty="0"/>
        </a:p>
      </dsp:txBody>
      <dsp:txXfrm>
        <a:off x="2812347" y="448159"/>
        <a:ext cx="1748336" cy="661256"/>
      </dsp:txXfrm>
    </dsp:sp>
    <dsp:sp modelId="{757CB0ED-4B59-7146-9E55-40EE84F0FB6B}">
      <dsp:nvSpPr>
        <dsp:cNvPr id="0" name=""/>
        <dsp:cNvSpPr/>
      </dsp:nvSpPr>
      <dsp:spPr>
        <a:xfrm>
          <a:off x="3170440" y="1109415"/>
          <a:ext cx="1748336" cy="15444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err="1"/>
            <a:t>możliwość</a:t>
          </a:r>
          <a:r>
            <a:rPr lang="en-US" sz="1300" kern="1200" dirty="0"/>
            <a:t> </a:t>
          </a:r>
          <a:r>
            <a:rPr lang="en-US" sz="1300" kern="1200" dirty="0" err="1"/>
            <a:t>zamiany</a:t>
          </a:r>
          <a:r>
            <a:rPr lang="en-US" sz="1300" kern="1200" dirty="0"/>
            <a:t> </a:t>
          </a:r>
          <a:r>
            <a:rPr lang="en-US" sz="1300" kern="1200" dirty="0" err="1"/>
            <a:t>na</a:t>
          </a:r>
          <a:r>
            <a:rPr lang="en-US" sz="1300" kern="1200" dirty="0"/>
            <a:t> </a:t>
          </a:r>
          <a:r>
            <a:rPr lang="en-US" sz="1300" kern="1200" dirty="0" err="1"/>
            <a:t>pracę</a:t>
          </a:r>
          <a:r>
            <a:rPr lang="en-US" sz="1300" kern="1200" dirty="0"/>
            <a:t> </a:t>
          </a:r>
          <a:r>
            <a:rPr lang="en-US" sz="1300" kern="1200" dirty="0" err="1"/>
            <a:t>społecznie</a:t>
          </a:r>
          <a:r>
            <a:rPr lang="en-US" sz="1300" kern="1200" dirty="0"/>
            <a:t> </a:t>
          </a:r>
          <a:r>
            <a:rPr lang="en-US" sz="1300" kern="1200" dirty="0" err="1"/>
            <a:t>użyteczną</a:t>
          </a:r>
          <a:r>
            <a:rPr lang="en-US" sz="1300" kern="1200" dirty="0"/>
            <a:t> (do 120 </a:t>
          </a:r>
          <a:r>
            <a:rPr lang="en-US" sz="1300" kern="1200" dirty="0" err="1"/>
            <a:t>stawek</a:t>
          </a:r>
          <a:r>
            <a:rPr lang="en-US" sz="1300" kern="1200" dirty="0"/>
            <a:t> </a:t>
          </a:r>
          <a:r>
            <a:rPr lang="en-US" sz="1300" kern="1200" dirty="0" err="1"/>
            <a:t>dziennych</a:t>
          </a:r>
          <a:r>
            <a:rPr lang="en-US" sz="1300" kern="1200" dirty="0"/>
            <a:t>)</a:t>
          </a:r>
        </a:p>
        <a:p>
          <a:pPr marL="114300" lvl="1" indent="-114300" algn="l" defTabSz="577850">
            <a:lnSpc>
              <a:spcPct val="90000"/>
            </a:lnSpc>
            <a:spcBef>
              <a:spcPct val="0"/>
            </a:spcBef>
            <a:spcAft>
              <a:spcPct val="15000"/>
            </a:spcAft>
            <a:buChar char="•"/>
          </a:pPr>
          <a:r>
            <a:rPr lang="en-US" sz="1300" kern="1200" dirty="0" err="1"/>
            <a:t>zastępcza</a:t>
          </a:r>
          <a:r>
            <a:rPr lang="en-US" sz="1300" kern="1200" dirty="0"/>
            <a:t> </a:t>
          </a:r>
          <a:r>
            <a:rPr lang="en-US" sz="1300" kern="1200" dirty="0" err="1"/>
            <a:t>kara</a:t>
          </a:r>
          <a:r>
            <a:rPr lang="en-US" sz="1300" kern="1200" dirty="0"/>
            <a:t> </a:t>
          </a:r>
          <a:r>
            <a:rPr lang="en-US" sz="1300" kern="1200" dirty="0" err="1"/>
            <a:t>pozbawienia</a:t>
          </a:r>
          <a:r>
            <a:rPr lang="en-US" sz="1300" kern="1200" dirty="0"/>
            <a:t> </a:t>
          </a:r>
          <a:r>
            <a:rPr lang="en-US" sz="1300" kern="1200" dirty="0" err="1"/>
            <a:t>wolności</a:t>
          </a:r>
          <a:endParaRPr lang="en-US" sz="1300" kern="1200" dirty="0"/>
        </a:p>
      </dsp:txBody>
      <dsp:txXfrm>
        <a:off x="3215674" y="1154649"/>
        <a:ext cx="1657868" cy="1453932"/>
      </dsp:txXfrm>
    </dsp:sp>
    <dsp:sp modelId="{7CF6A981-092E-EE47-8384-57692B3B896A}">
      <dsp:nvSpPr>
        <dsp:cNvPr id="0" name=""/>
        <dsp:cNvSpPr/>
      </dsp:nvSpPr>
      <dsp:spPr>
        <a:xfrm>
          <a:off x="4825725" y="561144"/>
          <a:ext cx="561887" cy="4352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4825725" y="648201"/>
        <a:ext cx="431302" cy="261171"/>
      </dsp:txXfrm>
    </dsp:sp>
    <dsp:sp modelId="{E475BC29-3EAA-DF41-AFD7-B45F80A13B42}">
      <dsp:nvSpPr>
        <dsp:cNvPr id="0" name=""/>
        <dsp:cNvSpPr/>
      </dsp:nvSpPr>
      <dsp:spPr>
        <a:xfrm>
          <a:off x="5620850" y="448159"/>
          <a:ext cx="1748336" cy="9918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en-US" sz="1300" kern="1200" dirty="0" err="1"/>
            <a:t>ściągnięcie</a:t>
          </a:r>
          <a:r>
            <a:rPr lang="en-US" sz="1300" kern="1200" dirty="0"/>
            <a:t> </a:t>
          </a:r>
          <a:r>
            <a:rPr lang="en-US" sz="1300" kern="1200" dirty="0" err="1"/>
            <a:t>grzywny</a:t>
          </a:r>
          <a:r>
            <a:rPr lang="en-US" sz="1300" kern="1200" dirty="0"/>
            <a:t> w </a:t>
          </a:r>
          <a:r>
            <a:rPr lang="en-US" sz="1300" kern="1200" dirty="0" err="1"/>
            <a:t>drodze</a:t>
          </a:r>
          <a:r>
            <a:rPr lang="en-US" sz="1300" kern="1200" dirty="0"/>
            <a:t> </a:t>
          </a:r>
          <a:r>
            <a:rPr lang="en-US" sz="1300" kern="1200" dirty="0" err="1"/>
            <a:t>egzekucji</a:t>
          </a:r>
          <a:endParaRPr lang="en-US" sz="1300" kern="1200" dirty="0"/>
        </a:p>
      </dsp:txBody>
      <dsp:txXfrm>
        <a:off x="5620850" y="448159"/>
        <a:ext cx="1748336" cy="661256"/>
      </dsp:txXfrm>
    </dsp:sp>
    <dsp:sp modelId="{F9DC7437-2071-AD40-AECE-25784C170002}">
      <dsp:nvSpPr>
        <dsp:cNvPr id="0" name=""/>
        <dsp:cNvSpPr/>
      </dsp:nvSpPr>
      <dsp:spPr>
        <a:xfrm>
          <a:off x="5978943" y="1109415"/>
          <a:ext cx="1748336" cy="1544400"/>
        </a:xfrm>
        <a:prstGeom prst="roundRect">
          <a:avLst>
            <a:gd name="adj" fmla="val 10000"/>
          </a:avLst>
        </a:prstGeom>
        <a:noFill/>
        <a:ln w="127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1197DF-E87F-8846-A7DE-31A4BA8CCE29}">
      <dsp:nvSpPr>
        <dsp:cNvPr id="0" name=""/>
        <dsp:cNvSpPr/>
      </dsp:nvSpPr>
      <dsp:spPr>
        <a:xfrm>
          <a:off x="3865562" y="1281128"/>
          <a:ext cx="1550165" cy="538896"/>
        </a:xfrm>
        <a:custGeom>
          <a:avLst/>
          <a:gdLst/>
          <a:ahLst/>
          <a:cxnLst/>
          <a:rect l="0" t="0" r="0" b="0"/>
          <a:pathLst>
            <a:path>
              <a:moveTo>
                <a:pt x="0" y="0"/>
              </a:moveTo>
              <a:lnTo>
                <a:pt x="0" y="269859"/>
              </a:lnTo>
              <a:lnTo>
                <a:pt x="1550165" y="269859"/>
              </a:lnTo>
              <a:lnTo>
                <a:pt x="1550165" y="53889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C0F2CC-FDCD-7D4A-9FCE-7DCD26E45001}">
      <dsp:nvSpPr>
        <dsp:cNvPr id="0" name=""/>
        <dsp:cNvSpPr/>
      </dsp:nvSpPr>
      <dsp:spPr>
        <a:xfrm>
          <a:off x="2315397" y="1281128"/>
          <a:ext cx="1550165" cy="538896"/>
        </a:xfrm>
        <a:custGeom>
          <a:avLst/>
          <a:gdLst/>
          <a:ahLst/>
          <a:cxnLst/>
          <a:rect l="0" t="0" r="0" b="0"/>
          <a:pathLst>
            <a:path>
              <a:moveTo>
                <a:pt x="1550165" y="0"/>
              </a:moveTo>
              <a:lnTo>
                <a:pt x="1550165" y="269859"/>
              </a:lnTo>
              <a:lnTo>
                <a:pt x="0" y="269859"/>
              </a:lnTo>
              <a:lnTo>
                <a:pt x="0" y="53889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4B6488-FECC-E243-8527-881E8FCDFC43}">
      <dsp:nvSpPr>
        <dsp:cNvPr id="0" name=""/>
        <dsp:cNvSpPr/>
      </dsp:nvSpPr>
      <dsp:spPr>
        <a:xfrm>
          <a:off x="2584434" y="0"/>
          <a:ext cx="2562256" cy="1281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Kara </a:t>
          </a:r>
          <a:r>
            <a:rPr lang="en-US" sz="1800" kern="1200" dirty="0" err="1"/>
            <a:t>ograniczenia</a:t>
          </a:r>
          <a:r>
            <a:rPr lang="en-US" sz="1800" kern="1200" dirty="0"/>
            <a:t> </a:t>
          </a:r>
          <a:r>
            <a:rPr lang="en-US" sz="1800" kern="1200" dirty="0" err="1"/>
            <a:t>wolności</a:t>
          </a:r>
          <a:endParaRPr lang="en-US" sz="1800" kern="1200" dirty="0"/>
        </a:p>
      </dsp:txBody>
      <dsp:txXfrm>
        <a:off x="2584434" y="0"/>
        <a:ext cx="2562256" cy="1281128"/>
      </dsp:txXfrm>
    </dsp:sp>
    <dsp:sp modelId="{47B8DC1B-AC97-724A-8ADA-5DC168BD4650}">
      <dsp:nvSpPr>
        <dsp:cNvPr id="0" name=""/>
        <dsp:cNvSpPr/>
      </dsp:nvSpPr>
      <dsp:spPr>
        <a:xfrm>
          <a:off x="1034269" y="1820024"/>
          <a:ext cx="2562256" cy="1281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t>Obowiązek</a:t>
          </a:r>
          <a:r>
            <a:rPr lang="en-US" sz="1800" kern="1200" dirty="0"/>
            <a:t> </a:t>
          </a:r>
          <a:r>
            <a:rPr lang="en-US" sz="1800" kern="1200" dirty="0" err="1"/>
            <a:t>wykonywania</a:t>
          </a:r>
          <a:r>
            <a:rPr lang="en-US" sz="1800" kern="1200" dirty="0"/>
            <a:t> </a:t>
          </a:r>
          <a:r>
            <a:rPr lang="en-US" sz="1800" kern="1200" dirty="0" err="1"/>
            <a:t>nieodpłatnej</a:t>
          </a:r>
          <a:r>
            <a:rPr lang="en-US" sz="1800" kern="1200" dirty="0"/>
            <a:t> </a:t>
          </a:r>
          <a:r>
            <a:rPr lang="en-US" sz="1800" kern="1200" dirty="0" err="1"/>
            <a:t>kontrolowanej</a:t>
          </a:r>
          <a:r>
            <a:rPr lang="en-US" sz="1800" kern="1200" dirty="0"/>
            <a:t> </a:t>
          </a:r>
          <a:r>
            <a:rPr lang="en-US" sz="1800" kern="1200" dirty="0" err="1"/>
            <a:t>pracy</a:t>
          </a:r>
          <a:r>
            <a:rPr lang="en-US" sz="1800" kern="1200" dirty="0"/>
            <a:t> </a:t>
          </a:r>
          <a:r>
            <a:rPr lang="en-US" sz="1800" kern="1200" dirty="0" err="1"/>
            <a:t>na</a:t>
          </a:r>
          <a:r>
            <a:rPr lang="en-US" sz="1800" kern="1200" dirty="0"/>
            <a:t> </a:t>
          </a:r>
          <a:r>
            <a:rPr lang="en-US" sz="1800" kern="1200" dirty="0" err="1"/>
            <a:t>cele</a:t>
          </a:r>
          <a:r>
            <a:rPr lang="en-US" sz="1800" kern="1200" dirty="0"/>
            <a:t> </a:t>
          </a:r>
          <a:r>
            <a:rPr lang="en-US" sz="1800" kern="1200" dirty="0" err="1"/>
            <a:t>społeczne</a:t>
          </a:r>
          <a:r>
            <a:rPr lang="en-US" sz="1800" kern="1200" dirty="0"/>
            <a:t> od 20 do 40 </a:t>
          </a:r>
          <a:r>
            <a:rPr lang="en-US" sz="1800" kern="1200" dirty="0" err="1"/>
            <a:t>godzin</a:t>
          </a:r>
          <a:r>
            <a:rPr lang="en-US" sz="1800" kern="1200" dirty="0"/>
            <a:t> </a:t>
          </a:r>
          <a:r>
            <a:rPr lang="en-US" sz="1800" kern="1200" dirty="0" err="1"/>
            <a:t>miesięcznie</a:t>
          </a:r>
          <a:endParaRPr lang="en-US" sz="1800" kern="1200" dirty="0"/>
        </a:p>
      </dsp:txBody>
      <dsp:txXfrm>
        <a:off x="1034269" y="1820024"/>
        <a:ext cx="2562256" cy="1281128"/>
      </dsp:txXfrm>
    </dsp:sp>
    <dsp:sp modelId="{411FF188-6F43-BF4E-B56C-FFF5F52F5EA8}">
      <dsp:nvSpPr>
        <dsp:cNvPr id="0" name=""/>
        <dsp:cNvSpPr/>
      </dsp:nvSpPr>
      <dsp:spPr>
        <a:xfrm>
          <a:off x="4134599" y="1820024"/>
          <a:ext cx="2562256" cy="1281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err="1"/>
            <a:t>Potrącenie</a:t>
          </a:r>
          <a:r>
            <a:rPr lang="en-US" sz="1800" kern="1200" dirty="0"/>
            <a:t> od 10% do 25% </a:t>
          </a:r>
          <a:r>
            <a:rPr lang="en-US" sz="1800" kern="1200" dirty="0" err="1"/>
            <a:t>wynagrodzenia</a:t>
          </a:r>
          <a:r>
            <a:rPr lang="en-US" sz="1800" kern="1200" dirty="0"/>
            <a:t> </a:t>
          </a:r>
          <a:r>
            <a:rPr lang="en-US" sz="1800" kern="1200" dirty="0" err="1"/>
            <a:t>za</a:t>
          </a:r>
          <a:r>
            <a:rPr lang="en-US" sz="1800" kern="1200" dirty="0"/>
            <a:t> </a:t>
          </a:r>
          <a:r>
            <a:rPr lang="en-US" sz="1800" kern="1200" dirty="0" err="1"/>
            <a:t>pracę</a:t>
          </a:r>
          <a:r>
            <a:rPr lang="en-US" sz="1800" kern="1200" dirty="0"/>
            <a:t> w </a:t>
          </a:r>
          <a:r>
            <a:rPr lang="en-US" sz="1800" kern="1200" dirty="0" err="1"/>
            <a:t>stosunku</a:t>
          </a:r>
          <a:r>
            <a:rPr lang="en-US" sz="1800" kern="1200" dirty="0"/>
            <a:t> </a:t>
          </a:r>
          <a:r>
            <a:rPr lang="en-US" sz="1800" kern="1200" dirty="0" err="1"/>
            <a:t>miesięcznym</a:t>
          </a:r>
          <a:r>
            <a:rPr lang="en-US" sz="1800" kern="1200" dirty="0"/>
            <a:t> </a:t>
          </a:r>
          <a:r>
            <a:rPr lang="en-US" sz="1800" kern="1200" dirty="0" err="1"/>
            <a:t>na</a:t>
          </a:r>
          <a:r>
            <a:rPr lang="en-US" sz="1800" kern="1200" dirty="0"/>
            <a:t> </a:t>
          </a:r>
          <a:r>
            <a:rPr lang="en-US" sz="1800" kern="1200" dirty="0" err="1"/>
            <a:t>cel</a:t>
          </a:r>
          <a:r>
            <a:rPr lang="en-US" sz="1800" kern="1200" dirty="0"/>
            <a:t> </a:t>
          </a:r>
          <a:r>
            <a:rPr lang="en-US" sz="1800" kern="1200" dirty="0" err="1"/>
            <a:t>społeczny</a:t>
          </a:r>
          <a:r>
            <a:rPr lang="en-US" sz="1800" kern="1200" dirty="0"/>
            <a:t> </a:t>
          </a:r>
          <a:r>
            <a:rPr lang="en-US" sz="1800" kern="1200" dirty="0" err="1"/>
            <a:t>wskazany</a:t>
          </a:r>
          <a:r>
            <a:rPr lang="en-US" sz="1800" kern="1200" dirty="0"/>
            <a:t> </a:t>
          </a:r>
          <a:r>
            <a:rPr lang="en-US" sz="1800" kern="1200" dirty="0" err="1"/>
            <a:t>przez</a:t>
          </a:r>
          <a:r>
            <a:rPr lang="en-US" sz="1800" kern="1200" dirty="0"/>
            <a:t> </a:t>
          </a:r>
          <a:r>
            <a:rPr lang="en-US" sz="1800" kern="1200" dirty="0" err="1"/>
            <a:t>sąd</a:t>
          </a:r>
          <a:endParaRPr lang="en-US" sz="1800" kern="1200" dirty="0"/>
        </a:p>
      </dsp:txBody>
      <dsp:txXfrm>
        <a:off x="4134599" y="1820024"/>
        <a:ext cx="2562256" cy="128112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0B90BF4-61EB-B74E-B303-C87B38B2C1AD}" type="datetimeFigureOut">
              <a:rPr lang="pl-PL" smtClean="0"/>
              <a:t>10.10.2019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9380368-293D-5242-B31D-A8B47288D523}" type="slidenum">
              <a:rPr lang="pl-PL" smtClean="0"/>
              <a:t>‹#›</a:t>
            </a:fld>
            <a:endParaRPr lang="pl-PL"/>
          </a:p>
        </p:txBody>
      </p:sp>
    </p:spTree>
    <p:extLst>
      <p:ext uri="{BB962C8B-B14F-4D97-AF65-F5344CB8AC3E}">
        <p14:creationId xmlns:p14="http://schemas.microsoft.com/office/powerpoint/2010/main" val="27536785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B90BF4-61EB-B74E-B303-C87B38B2C1AD}" type="datetimeFigureOut">
              <a:rPr lang="pl-PL" smtClean="0"/>
              <a:t>10.10.2019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80368-293D-5242-B31D-A8B47288D523}" type="slidenum">
              <a:rPr lang="pl-PL" smtClean="0"/>
              <a:t>‹#›</a:t>
            </a:fld>
            <a:endParaRPr lang="pl-PL"/>
          </a:p>
        </p:txBody>
      </p:sp>
    </p:spTree>
    <p:extLst>
      <p:ext uri="{BB962C8B-B14F-4D97-AF65-F5344CB8AC3E}">
        <p14:creationId xmlns:p14="http://schemas.microsoft.com/office/powerpoint/2010/main" val="193279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B90BF4-61EB-B74E-B303-C87B38B2C1AD}" type="datetimeFigureOut">
              <a:rPr lang="pl-PL" smtClean="0"/>
              <a:t>10.10.2019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380368-293D-5242-B31D-A8B47288D523}" type="slidenum">
              <a:rPr lang="pl-PL" smtClean="0"/>
              <a:t>‹#›</a:t>
            </a:fld>
            <a:endParaRPr lang="pl-PL"/>
          </a:p>
        </p:txBody>
      </p:sp>
    </p:spTree>
    <p:extLst>
      <p:ext uri="{BB962C8B-B14F-4D97-AF65-F5344CB8AC3E}">
        <p14:creationId xmlns:p14="http://schemas.microsoft.com/office/powerpoint/2010/main" val="198429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B90BF4-61EB-B74E-B303-C87B38B2C1AD}" type="datetimeFigureOut">
              <a:rPr lang="pl-PL" smtClean="0"/>
              <a:t>10.10.2019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9380368-293D-5242-B31D-A8B47288D523}" type="slidenum">
              <a:rPr lang="pl-PL" smtClean="0"/>
              <a:t>‹#›</a:t>
            </a:fld>
            <a:endParaRPr lang="pl-PL"/>
          </a:p>
        </p:txBody>
      </p:sp>
    </p:spTree>
    <p:extLst>
      <p:ext uri="{BB962C8B-B14F-4D97-AF65-F5344CB8AC3E}">
        <p14:creationId xmlns:p14="http://schemas.microsoft.com/office/powerpoint/2010/main" val="3465549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F0B90BF4-61EB-B74E-B303-C87B38B2C1AD}" type="datetimeFigureOut">
              <a:rPr lang="pl-PL" smtClean="0"/>
              <a:t>10.10.2019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9380368-293D-5242-B31D-A8B47288D523}" type="slidenum">
              <a:rPr lang="pl-PL" smtClean="0"/>
              <a:t>‹#›</a:t>
            </a:fld>
            <a:endParaRPr lang="pl-PL"/>
          </a:p>
        </p:txBody>
      </p:sp>
    </p:spTree>
    <p:extLst>
      <p:ext uri="{BB962C8B-B14F-4D97-AF65-F5344CB8AC3E}">
        <p14:creationId xmlns:p14="http://schemas.microsoft.com/office/powerpoint/2010/main" val="12995849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F0B90BF4-61EB-B74E-B303-C87B38B2C1AD}" type="datetimeFigureOut">
              <a:rPr lang="pl-PL" smtClean="0"/>
              <a:t>10.10.2019</a:t>
            </a:fld>
            <a:endParaRPr lang="pl-PL"/>
          </a:p>
        </p:txBody>
      </p:sp>
      <p:sp>
        <p:nvSpPr>
          <p:cNvPr id="9" name="Footer Placeholder 8"/>
          <p:cNvSpPr>
            <a:spLocks noGrp="1"/>
          </p:cNvSpPr>
          <p:nvPr>
            <p:ph type="ftr" sz="quarter" idx="11"/>
          </p:nvPr>
        </p:nvSpPr>
        <p:spPr/>
        <p:txBody>
          <a:bodyPr/>
          <a:lstStyle/>
          <a:p>
            <a:endParaRPr lang="pl-PL"/>
          </a:p>
        </p:txBody>
      </p:sp>
      <p:sp>
        <p:nvSpPr>
          <p:cNvPr id="10" name="Slide Number Placeholder 9"/>
          <p:cNvSpPr>
            <a:spLocks noGrp="1"/>
          </p:cNvSpPr>
          <p:nvPr>
            <p:ph type="sldNum" sz="quarter" idx="12"/>
          </p:nvPr>
        </p:nvSpPr>
        <p:spPr/>
        <p:txBody>
          <a:bodyPr/>
          <a:lstStyle/>
          <a:p>
            <a:fld id="{E9380368-293D-5242-B31D-A8B47288D523}" type="slidenum">
              <a:rPr lang="pl-PL" smtClean="0"/>
              <a:t>‹#›</a:t>
            </a:fld>
            <a:endParaRPr lang="pl-PL"/>
          </a:p>
        </p:txBody>
      </p:sp>
    </p:spTree>
    <p:extLst>
      <p:ext uri="{BB962C8B-B14F-4D97-AF65-F5344CB8AC3E}">
        <p14:creationId xmlns:p14="http://schemas.microsoft.com/office/powerpoint/2010/main" val="1036031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F0B90BF4-61EB-B74E-B303-C87B38B2C1AD}" type="datetimeFigureOut">
              <a:rPr lang="pl-PL" smtClean="0"/>
              <a:t>10.10.2019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9380368-293D-5242-B31D-A8B47288D523}" type="slidenum">
              <a:rPr lang="pl-PL" smtClean="0"/>
              <a:t>‹#›</a:t>
            </a:fld>
            <a:endParaRPr lang="pl-PL"/>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631334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B90BF4-61EB-B74E-B303-C87B38B2C1AD}" type="datetimeFigureOut">
              <a:rPr lang="pl-PL" smtClean="0"/>
              <a:t>10.10.2019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9380368-293D-5242-B31D-A8B47288D523}" type="slidenum">
              <a:rPr lang="pl-PL" smtClean="0"/>
              <a:t>‹#›</a:t>
            </a:fld>
            <a:endParaRPr lang="pl-PL"/>
          </a:p>
        </p:txBody>
      </p:sp>
    </p:spTree>
    <p:extLst>
      <p:ext uri="{BB962C8B-B14F-4D97-AF65-F5344CB8AC3E}">
        <p14:creationId xmlns:p14="http://schemas.microsoft.com/office/powerpoint/2010/main" val="80866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B90BF4-61EB-B74E-B303-C87B38B2C1AD}" type="datetimeFigureOut">
              <a:rPr lang="pl-PL" smtClean="0"/>
              <a:t>10.10.2019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9380368-293D-5242-B31D-A8B47288D523}" type="slidenum">
              <a:rPr lang="pl-PL" smtClean="0"/>
              <a:t>‹#›</a:t>
            </a:fld>
            <a:endParaRPr lang="pl-PL"/>
          </a:p>
        </p:txBody>
      </p:sp>
    </p:spTree>
    <p:extLst>
      <p:ext uri="{BB962C8B-B14F-4D97-AF65-F5344CB8AC3E}">
        <p14:creationId xmlns:p14="http://schemas.microsoft.com/office/powerpoint/2010/main" val="2897101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F0B90BF4-61EB-B74E-B303-C87B38B2C1AD}" type="datetimeFigureOut">
              <a:rPr lang="pl-PL" smtClean="0"/>
              <a:t>10.10.2019</a:t>
            </a:fld>
            <a:endParaRPr lang="pl-P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pl-PL"/>
          </a:p>
        </p:txBody>
      </p:sp>
      <p:sp>
        <p:nvSpPr>
          <p:cNvPr id="11" name="Slide Number Placeholder 10"/>
          <p:cNvSpPr>
            <a:spLocks noGrp="1"/>
          </p:cNvSpPr>
          <p:nvPr>
            <p:ph type="sldNum" sz="quarter" idx="12"/>
          </p:nvPr>
        </p:nvSpPr>
        <p:spPr/>
        <p:txBody>
          <a:bodyPr/>
          <a:lstStyle/>
          <a:p>
            <a:fld id="{E9380368-293D-5242-B31D-A8B47288D523}" type="slidenum">
              <a:rPr lang="pl-PL" smtClean="0"/>
              <a:t>‹#›</a:t>
            </a:fld>
            <a:endParaRPr lang="pl-PL"/>
          </a:p>
        </p:txBody>
      </p:sp>
    </p:spTree>
    <p:extLst>
      <p:ext uri="{BB962C8B-B14F-4D97-AF65-F5344CB8AC3E}">
        <p14:creationId xmlns:p14="http://schemas.microsoft.com/office/powerpoint/2010/main" val="1631208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0B90BF4-61EB-B74E-B303-C87B38B2C1AD}" type="datetimeFigureOut">
              <a:rPr lang="pl-PL" smtClean="0"/>
              <a:t>10.10.2019</a:t>
            </a:fld>
            <a:endParaRPr lang="pl-P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pl-PL"/>
          </a:p>
        </p:txBody>
      </p:sp>
      <p:sp>
        <p:nvSpPr>
          <p:cNvPr id="10" name="Slide Number Placeholder 9"/>
          <p:cNvSpPr>
            <a:spLocks noGrp="1"/>
          </p:cNvSpPr>
          <p:nvPr>
            <p:ph type="sldNum" sz="quarter" idx="12"/>
          </p:nvPr>
        </p:nvSpPr>
        <p:spPr/>
        <p:txBody>
          <a:bodyPr/>
          <a:lstStyle/>
          <a:p>
            <a:fld id="{E9380368-293D-5242-B31D-A8B47288D523}" type="slidenum">
              <a:rPr lang="pl-PL" smtClean="0"/>
              <a:t>‹#›</a:t>
            </a:fld>
            <a:endParaRPr lang="pl-PL"/>
          </a:p>
        </p:txBody>
      </p:sp>
    </p:spTree>
    <p:extLst>
      <p:ext uri="{BB962C8B-B14F-4D97-AF65-F5344CB8AC3E}">
        <p14:creationId xmlns:p14="http://schemas.microsoft.com/office/powerpoint/2010/main" val="3097306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0B90BF4-61EB-B74E-B303-C87B38B2C1AD}" type="datetimeFigureOut">
              <a:rPr lang="pl-PL" smtClean="0"/>
              <a:t>10.10.2019</a:t>
            </a:fld>
            <a:endParaRPr lang="pl-P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pl-P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E9380368-293D-5242-B31D-A8B47288D523}" type="slidenum">
              <a:rPr lang="pl-PL" smtClean="0"/>
              <a:t>‹#›</a:t>
            </a:fld>
            <a:endParaRPr lang="pl-PL"/>
          </a:p>
        </p:txBody>
      </p:sp>
    </p:spTree>
    <p:extLst>
      <p:ext uri="{BB962C8B-B14F-4D97-AF65-F5344CB8AC3E}">
        <p14:creationId xmlns:p14="http://schemas.microsoft.com/office/powerpoint/2010/main" val="665040447"/>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CFE20-F6EE-F742-9A9D-24974FC1C0AA}"/>
              </a:ext>
            </a:extLst>
          </p:cNvPr>
          <p:cNvSpPr>
            <a:spLocks noGrp="1"/>
          </p:cNvSpPr>
          <p:nvPr>
            <p:ph type="ctrTitle"/>
          </p:nvPr>
        </p:nvSpPr>
        <p:spPr/>
        <p:txBody>
          <a:bodyPr>
            <a:normAutofit/>
          </a:bodyPr>
          <a:lstStyle/>
          <a:p>
            <a:r>
              <a:rPr lang="pl-PL" dirty="0"/>
              <a:t>Pojęcie oraz cele kary kryminalnej</a:t>
            </a:r>
          </a:p>
        </p:txBody>
      </p:sp>
      <p:sp>
        <p:nvSpPr>
          <p:cNvPr id="3" name="Subtitle 2">
            <a:extLst>
              <a:ext uri="{FF2B5EF4-FFF2-40B4-BE49-F238E27FC236}">
                <a16:creationId xmlns:a16="http://schemas.microsoft.com/office/drawing/2014/main" id="{1E45CDAF-688E-E04A-8C40-D25B15DCAB97}"/>
              </a:ext>
            </a:extLst>
          </p:cNvPr>
          <p:cNvSpPr>
            <a:spLocks noGrp="1"/>
          </p:cNvSpPr>
          <p:nvPr>
            <p:ph type="subTitle" idx="1"/>
          </p:nvPr>
        </p:nvSpPr>
        <p:spPr/>
        <p:txBody>
          <a:bodyPr/>
          <a:lstStyle/>
          <a:p>
            <a:r>
              <a:rPr lang="pl-PL" dirty="0"/>
              <a:t>mgr Aleksandra Skotnicka</a:t>
            </a:r>
          </a:p>
        </p:txBody>
      </p:sp>
    </p:spTree>
    <p:extLst>
      <p:ext uri="{BB962C8B-B14F-4D97-AF65-F5344CB8AC3E}">
        <p14:creationId xmlns:p14="http://schemas.microsoft.com/office/powerpoint/2010/main" val="1950202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DCBC8-68AA-3340-B8AF-386CE386C98C}"/>
              </a:ext>
            </a:extLst>
          </p:cNvPr>
          <p:cNvSpPr>
            <a:spLocks noGrp="1"/>
          </p:cNvSpPr>
          <p:nvPr>
            <p:ph type="title"/>
          </p:nvPr>
        </p:nvSpPr>
        <p:spPr/>
        <p:txBody>
          <a:bodyPr/>
          <a:lstStyle/>
          <a:p>
            <a:r>
              <a:rPr lang="pl-PL" dirty="0"/>
              <a:t>TEORIE WZGLĘDNE</a:t>
            </a:r>
          </a:p>
        </p:txBody>
      </p:sp>
      <p:sp>
        <p:nvSpPr>
          <p:cNvPr id="3" name="Content Placeholder 2">
            <a:extLst>
              <a:ext uri="{FF2B5EF4-FFF2-40B4-BE49-F238E27FC236}">
                <a16:creationId xmlns:a16="http://schemas.microsoft.com/office/drawing/2014/main" id="{C2837F04-496D-9049-B3C0-F27AE980F695}"/>
              </a:ext>
            </a:extLst>
          </p:cNvPr>
          <p:cNvSpPr>
            <a:spLocks noGrp="1"/>
          </p:cNvSpPr>
          <p:nvPr>
            <p:ph idx="1"/>
          </p:nvPr>
        </p:nvSpPr>
        <p:spPr/>
        <p:txBody>
          <a:bodyPr/>
          <a:lstStyle/>
          <a:p>
            <a:r>
              <a:rPr lang="pl-PL" dirty="0"/>
              <a:t>Oparte na racjonalizacji celowościowej. </a:t>
            </a:r>
          </a:p>
          <a:p>
            <a:r>
              <a:rPr lang="pl-PL" dirty="0"/>
              <a:t>Upatrują sensu kary i jej funkcji w społecznej użyteczności, w celowości kary.</a:t>
            </a:r>
          </a:p>
          <a:p>
            <a:r>
              <a:rPr lang="pl-PL" dirty="0"/>
              <a:t>Zwrócone są w przyszłość. </a:t>
            </a:r>
          </a:p>
          <a:p>
            <a:r>
              <a:rPr lang="pl-PL" dirty="0"/>
              <a:t>Racją bytu kary jest osiągnięcie różnych społecznie użytecznych celów, potrzeba realizacji przez karę celów wychowawczych i zapobiegawczych zarówno względem sprawcy, jak i społeczeństwa. </a:t>
            </a:r>
          </a:p>
          <a:p>
            <a:r>
              <a:rPr lang="pl-PL" dirty="0"/>
              <a:t>Kara istnieje po to, aby nie popełniano w przyszłości przestępstw. </a:t>
            </a:r>
          </a:p>
          <a:p>
            <a:endParaRPr lang="pl-PL" dirty="0"/>
          </a:p>
        </p:txBody>
      </p:sp>
    </p:spTree>
    <p:extLst>
      <p:ext uri="{BB962C8B-B14F-4D97-AF65-F5344CB8AC3E}">
        <p14:creationId xmlns:p14="http://schemas.microsoft.com/office/powerpoint/2010/main" val="4021584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1AFF2-7591-6A4E-A875-973D4FBDF7AC}"/>
              </a:ext>
            </a:extLst>
          </p:cNvPr>
          <p:cNvSpPr>
            <a:spLocks noGrp="1"/>
          </p:cNvSpPr>
          <p:nvPr>
            <p:ph type="title"/>
          </p:nvPr>
        </p:nvSpPr>
        <p:spPr/>
        <p:txBody>
          <a:bodyPr/>
          <a:lstStyle/>
          <a:p>
            <a:r>
              <a:rPr lang="pl-PL" dirty="0"/>
              <a:t>TEORIE WZGLĘDNE – TEORIE PREWENCYJNE</a:t>
            </a:r>
          </a:p>
        </p:txBody>
      </p:sp>
      <p:sp>
        <p:nvSpPr>
          <p:cNvPr id="3" name="Content Placeholder 2">
            <a:extLst>
              <a:ext uri="{FF2B5EF4-FFF2-40B4-BE49-F238E27FC236}">
                <a16:creationId xmlns:a16="http://schemas.microsoft.com/office/drawing/2014/main" id="{3B51F0F7-1DB5-A34C-8371-A49C4394CE70}"/>
              </a:ext>
            </a:extLst>
          </p:cNvPr>
          <p:cNvSpPr>
            <a:spLocks noGrp="1"/>
          </p:cNvSpPr>
          <p:nvPr>
            <p:ph idx="1"/>
          </p:nvPr>
        </p:nvSpPr>
        <p:spPr/>
        <p:txBody>
          <a:bodyPr>
            <a:normAutofit fontScale="92500" lnSpcReduction="10000"/>
          </a:bodyPr>
          <a:lstStyle/>
          <a:p>
            <a:pPr algn="just"/>
            <a:r>
              <a:rPr lang="pl-PL" b="1" dirty="0"/>
              <a:t>C. Beccaria </a:t>
            </a:r>
            <a:r>
              <a:rPr lang="pl-PL" dirty="0"/>
              <a:t>(1738 – 1794) -  główną rację istnienia kary spostrzegał w funkcjach umowy społecznej. Kara nie może być odwetem za popełnione przestępstwo, ale środkiem celowym służącym do zwalczania przestępczości. Cel kary to przeszkodzenie winnemu w wyrządzaniu nowych szkód obywatelom oraz by powstrzymywać innych od wyrządzania szkód tego samego rodzaju. </a:t>
            </a:r>
          </a:p>
          <a:p>
            <a:pPr algn="just"/>
            <a:r>
              <a:rPr lang="pl-PL" b="1" dirty="0"/>
              <a:t>J. Bentham </a:t>
            </a:r>
            <a:r>
              <a:rPr lang="pl-PL" dirty="0"/>
              <a:t>(1748-1832) – wywodził sens i uzasadnienie kary z jej użyteczności oraz współmierności do przestępstwa. Przykrość kary musi odpowiadać korzyści, którą sprawca spodziewał się uzyskać z przestępstwa. Kara nie może być jednak większa niż zło zawarte w przestępstwie. Bentham rozróżniał dwa cele kary: prewencję ogólną (oddziaływanie na ogół społeczeństwa) i prewencję indywidualną (oddziaływanie na sprawcę). Najistotniejsza – zdaniem Benthama – jest prewencja ogólna. </a:t>
            </a:r>
          </a:p>
        </p:txBody>
      </p:sp>
    </p:spTree>
    <p:extLst>
      <p:ext uri="{BB962C8B-B14F-4D97-AF65-F5344CB8AC3E}">
        <p14:creationId xmlns:p14="http://schemas.microsoft.com/office/powerpoint/2010/main" val="951329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8DCE0-C352-4346-8973-ADB58A7D736B}"/>
              </a:ext>
            </a:extLst>
          </p:cNvPr>
          <p:cNvSpPr>
            <a:spLocks noGrp="1"/>
          </p:cNvSpPr>
          <p:nvPr>
            <p:ph type="title"/>
          </p:nvPr>
        </p:nvSpPr>
        <p:spPr/>
        <p:txBody>
          <a:bodyPr/>
          <a:lstStyle/>
          <a:p>
            <a:r>
              <a:rPr lang="pl-PL" dirty="0"/>
              <a:t>TEORIE WZGLĘDNE</a:t>
            </a:r>
          </a:p>
        </p:txBody>
      </p:sp>
      <p:sp>
        <p:nvSpPr>
          <p:cNvPr id="3" name="Content Placeholder 2">
            <a:extLst>
              <a:ext uri="{FF2B5EF4-FFF2-40B4-BE49-F238E27FC236}">
                <a16:creationId xmlns:a16="http://schemas.microsoft.com/office/drawing/2014/main" id="{8F6FD42A-B8BB-AD41-BEB9-A75DAB6A4556}"/>
              </a:ext>
            </a:extLst>
          </p:cNvPr>
          <p:cNvSpPr>
            <a:spLocks noGrp="1"/>
          </p:cNvSpPr>
          <p:nvPr>
            <p:ph idx="1"/>
          </p:nvPr>
        </p:nvSpPr>
        <p:spPr/>
        <p:txBody>
          <a:bodyPr>
            <a:normAutofit fontScale="92500" lnSpcReduction="10000"/>
          </a:bodyPr>
          <a:lstStyle/>
          <a:p>
            <a:r>
              <a:rPr lang="pl-PL" b="1" dirty="0"/>
              <a:t>Teoria przymusu psychologicznego P.J. Feuerbacha </a:t>
            </a:r>
            <a:r>
              <a:rPr lang="pl-PL" dirty="0"/>
              <a:t>(1775-1833) – Kara nie może znaleźć uzasadnienia w celach prewencyjnych wobec sprawcy. Uzasadnione jest zagrożenie karą, którego celem jest odstraszenie potencjalnych sprawców. </a:t>
            </a:r>
          </a:p>
          <a:p>
            <a:r>
              <a:rPr lang="pl-PL" b="1" dirty="0"/>
              <a:t>Teorie przedstawicieli szkoły antropologicznej </a:t>
            </a:r>
            <a:r>
              <a:rPr lang="pl-PL" dirty="0"/>
              <a:t>– </a:t>
            </a:r>
            <a:r>
              <a:rPr lang="pl-PL" b="1" dirty="0"/>
              <a:t>E. </a:t>
            </a:r>
            <a:r>
              <a:rPr lang="pl-PL" b="1" dirty="0" err="1"/>
              <a:t>Ferri</a:t>
            </a:r>
            <a:r>
              <a:rPr lang="pl-PL" b="1" dirty="0"/>
              <a:t> </a:t>
            </a:r>
            <a:r>
              <a:rPr lang="pl-PL" dirty="0"/>
              <a:t>(1856-1929) – podkreślają prewencyjne cele kary, jednak są to wyłącznie unieszkodliwienie i odstraszenie przestępców. Celem kary nie może być jednak poprawa. </a:t>
            </a:r>
          </a:p>
          <a:p>
            <a:r>
              <a:rPr lang="pl-PL" b="1" dirty="0"/>
              <a:t>Teorie socjologiczne – F. Liszt </a:t>
            </a:r>
            <a:r>
              <a:rPr lang="pl-PL" dirty="0"/>
              <a:t>(1851 – 1919) – najistotniejsze dla zwalczania przestępstw są uwarunkowania indywidualna sprawcy. Prewencja indywidualna jest zatem celem kary. Punkt ciężkości przeniesiony z przestępstwa na przestępcę, a przede wszystkim na jego osobowość. Najistotniejszą funkcją kary jest poprawa, powstrzymanie sprawcy od popełniania nowych przestępstw. </a:t>
            </a:r>
          </a:p>
        </p:txBody>
      </p:sp>
    </p:spTree>
    <p:extLst>
      <p:ext uri="{BB962C8B-B14F-4D97-AF65-F5344CB8AC3E}">
        <p14:creationId xmlns:p14="http://schemas.microsoft.com/office/powerpoint/2010/main" val="3765209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71F6C-1FE7-4E44-9469-C5F356BA5710}"/>
              </a:ext>
            </a:extLst>
          </p:cNvPr>
          <p:cNvSpPr>
            <a:spLocks noGrp="1"/>
          </p:cNvSpPr>
          <p:nvPr>
            <p:ph type="title"/>
          </p:nvPr>
        </p:nvSpPr>
        <p:spPr/>
        <p:txBody>
          <a:bodyPr/>
          <a:lstStyle/>
          <a:p>
            <a:r>
              <a:rPr lang="pl-PL" dirty="0"/>
              <a:t>TEORIE MIESZANE</a:t>
            </a:r>
          </a:p>
        </p:txBody>
      </p:sp>
      <p:sp>
        <p:nvSpPr>
          <p:cNvPr id="3" name="Content Placeholder 2">
            <a:extLst>
              <a:ext uri="{FF2B5EF4-FFF2-40B4-BE49-F238E27FC236}">
                <a16:creationId xmlns:a16="http://schemas.microsoft.com/office/drawing/2014/main" id="{A3321E6F-BA54-DB41-8AA2-54563D14D90D}"/>
              </a:ext>
            </a:extLst>
          </p:cNvPr>
          <p:cNvSpPr>
            <a:spLocks noGrp="1"/>
          </p:cNvSpPr>
          <p:nvPr>
            <p:ph idx="1"/>
          </p:nvPr>
        </p:nvSpPr>
        <p:spPr/>
        <p:txBody>
          <a:bodyPr/>
          <a:lstStyle/>
          <a:p>
            <a:r>
              <a:rPr lang="pl-PL" dirty="0"/>
              <a:t>Próbują pogodzić elementy teorii bezwzględnych kary, jak i teorii względnych, wydobywając najbardziej istotne poglądu obu tych teorii.</a:t>
            </a:r>
          </a:p>
        </p:txBody>
      </p:sp>
    </p:spTree>
    <p:extLst>
      <p:ext uri="{BB962C8B-B14F-4D97-AF65-F5344CB8AC3E}">
        <p14:creationId xmlns:p14="http://schemas.microsoft.com/office/powerpoint/2010/main" val="2241195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DB6A0-A590-CF49-97BE-4C955C3FD2D0}"/>
              </a:ext>
            </a:extLst>
          </p:cNvPr>
          <p:cNvSpPr>
            <a:spLocks noGrp="1"/>
          </p:cNvSpPr>
          <p:nvPr>
            <p:ph type="title"/>
          </p:nvPr>
        </p:nvSpPr>
        <p:spPr/>
        <p:txBody>
          <a:bodyPr/>
          <a:lstStyle/>
          <a:p>
            <a:r>
              <a:rPr lang="pl-PL" dirty="0"/>
              <a:t>CELE I FUNKCJE KARY</a:t>
            </a:r>
          </a:p>
        </p:txBody>
      </p:sp>
      <p:sp>
        <p:nvSpPr>
          <p:cNvPr id="3" name="Content Placeholder 2">
            <a:extLst>
              <a:ext uri="{FF2B5EF4-FFF2-40B4-BE49-F238E27FC236}">
                <a16:creationId xmlns:a16="http://schemas.microsoft.com/office/drawing/2014/main" id="{48A3E2D5-D3D2-B747-8726-2079CFCAA31D}"/>
              </a:ext>
            </a:extLst>
          </p:cNvPr>
          <p:cNvSpPr>
            <a:spLocks noGrp="1"/>
          </p:cNvSpPr>
          <p:nvPr>
            <p:ph idx="1"/>
          </p:nvPr>
        </p:nvSpPr>
        <p:spPr/>
        <p:txBody>
          <a:bodyPr/>
          <a:lstStyle/>
          <a:p>
            <a:r>
              <a:rPr lang="pl-PL" b="1" dirty="0"/>
              <a:t>Cel kary </a:t>
            </a:r>
            <a:r>
              <a:rPr lang="pl-PL" dirty="0"/>
              <a:t>– kategoria psychologiczna, oznacza wyobrażenie pewnego stanu rzeczy, które zamierza się przez karę osiągnąć. Cele różnią się stopniem konkretyzacji. Mogą być ogólne (np. ochrona porządku prawnego) albo cele określonego rodzaju (np. poprawa sprawcy). </a:t>
            </a:r>
          </a:p>
          <a:p>
            <a:r>
              <a:rPr lang="pl-PL" b="1" dirty="0"/>
              <a:t>Funkcja kary </a:t>
            </a:r>
            <a:r>
              <a:rPr lang="pl-PL" dirty="0"/>
              <a:t>– nie jest kategorią psychologiczną, oznacza faktyczne następstwa, skutki wywołane przez karę. </a:t>
            </a:r>
          </a:p>
          <a:p>
            <a:pPr marL="0" indent="0">
              <a:buNone/>
            </a:pPr>
            <a:r>
              <a:rPr lang="pl-PL" dirty="0"/>
              <a:t>Funkcja kary dotyczy rzeczywistości, faktycznego działania kary, rzeczywistych skutków kary, a cel kary stanowi jedynie założenie, wyobrażenie skutków kary.</a:t>
            </a:r>
          </a:p>
        </p:txBody>
      </p:sp>
    </p:spTree>
    <p:extLst>
      <p:ext uri="{BB962C8B-B14F-4D97-AF65-F5344CB8AC3E}">
        <p14:creationId xmlns:p14="http://schemas.microsoft.com/office/powerpoint/2010/main" val="1729443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A789BB5-1247-4A4F-A657-6ADC93F911C5}"/>
              </a:ext>
            </a:extLst>
          </p:cNvPr>
          <p:cNvGraphicFramePr>
            <a:graphicFrameLocks noGrp="1"/>
          </p:cNvGraphicFramePr>
          <p:nvPr>
            <p:ph idx="1"/>
            <p:extLst>
              <p:ext uri="{D42A27DB-BD31-4B8C-83A1-F6EECF244321}">
                <p14:modId xmlns:p14="http://schemas.microsoft.com/office/powerpoint/2010/main" val="2028478671"/>
              </p:ext>
            </p:extLst>
          </p:nvPr>
        </p:nvGraphicFramePr>
        <p:xfrm>
          <a:off x="1491916" y="842211"/>
          <a:ext cx="8963526" cy="4898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1259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58491-D2C6-824A-A7EA-1D7E536FC834}"/>
              </a:ext>
            </a:extLst>
          </p:cNvPr>
          <p:cNvSpPr>
            <a:spLocks noGrp="1"/>
          </p:cNvSpPr>
          <p:nvPr>
            <p:ph type="title"/>
          </p:nvPr>
        </p:nvSpPr>
        <p:spPr/>
        <p:txBody>
          <a:bodyPr/>
          <a:lstStyle/>
          <a:p>
            <a:r>
              <a:rPr lang="pl-PL" dirty="0"/>
              <a:t>Cel sprawiedliwościowy</a:t>
            </a:r>
          </a:p>
        </p:txBody>
      </p:sp>
      <p:sp>
        <p:nvSpPr>
          <p:cNvPr id="3" name="Content Placeholder 2">
            <a:extLst>
              <a:ext uri="{FF2B5EF4-FFF2-40B4-BE49-F238E27FC236}">
                <a16:creationId xmlns:a16="http://schemas.microsoft.com/office/drawing/2014/main" id="{EEA7EFAB-6E46-F147-9A86-D7DC5A996161}"/>
              </a:ext>
            </a:extLst>
          </p:cNvPr>
          <p:cNvSpPr>
            <a:spLocks noGrp="1"/>
          </p:cNvSpPr>
          <p:nvPr>
            <p:ph idx="1"/>
          </p:nvPr>
        </p:nvSpPr>
        <p:spPr/>
        <p:txBody>
          <a:bodyPr>
            <a:normAutofit fontScale="85000" lnSpcReduction="10000"/>
          </a:bodyPr>
          <a:lstStyle/>
          <a:p>
            <a:pPr algn="just"/>
            <a:r>
              <a:rPr lang="pl-PL" dirty="0"/>
              <a:t>Nie oznacza jedynie odwetu, chodzi tu o ,,sprawiedliwy odwet”. </a:t>
            </a:r>
          </a:p>
          <a:p>
            <a:pPr algn="just"/>
            <a:r>
              <a:rPr lang="pl-PL" dirty="0"/>
              <a:t>Karą sprawiedliwą jest kara współmierna do wagi popełnionego czynu (współmierna do stopnia społecznej szkodliwości, wyznaczonego kryteriami z art. 115 § 2 k.k.) oraz do stopnia winy</a:t>
            </a:r>
          </a:p>
          <a:p>
            <a:pPr algn="just"/>
            <a:r>
              <a:rPr lang="pl-PL" b="1" i="1" dirty="0"/>
              <a:t>Art. 115 §  2. k.k. </a:t>
            </a:r>
            <a:r>
              <a:rPr lang="pl-PL" i="1" dirty="0"/>
              <a:t>Przy ocenie stopnia społecznej szkodliwości czynu sąd bierze pod uwagę rodzaj i charakter naruszonego dobra, rozmiary wyrządzonej lub grożącej szkody, sposób i okoliczności popełnienia czynu, wagę naruszonych przez sprawcę obowiązków, jak również postać zamiaru, motywację sprawcy, rodzaj naruszonych reguł ostrożności i stopień ich naruszenia.</a:t>
            </a:r>
          </a:p>
          <a:p>
            <a:pPr algn="just"/>
            <a:r>
              <a:rPr lang="pl-PL" dirty="0"/>
              <a:t>Kara sprawiedliwa to kara zgodna ze społecznym poczuciem czy też potrzebą sprawiedliwości.</a:t>
            </a:r>
          </a:p>
          <a:p>
            <a:pPr algn="just"/>
            <a:r>
              <a:rPr lang="pl-PL" dirty="0"/>
              <a:t>Tylko kara sprawiedliwa może oddziaływać prewencyjnie zarówno na sprawcę, jak i na ogół społeczeństwa. </a:t>
            </a:r>
          </a:p>
        </p:txBody>
      </p:sp>
    </p:spTree>
    <p:extLst>
      <p:ext uri="{BB962C8B-B14F-4D97-AF65-F5344CB8AC3E}">
        <p14:creationId xmlns:p14="http://schemas.microsoft.com/office/powerpoint/2010/main" val="33322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20D37-F68C-7947-82FF-78E7EE81E851}"/>
              </a:ext>
            </a:extLst>
          </p:cNvPr>
          <p:cNvSpPr>
            <a:spLocks noGrp="1"/>
          </p:cNvSpPr>
          <p:nvPr>
            <p:ph type="title"/>
          </p:nvPr>
        </p:nvSpPr>
        <p:spPr/>
        <p:txBody>
          <a:bodyPr/>
          <a:lstStyle/>
          <a:p>
            <a:r>
              <a:rPr lang="pl-PL" dirty="0"/>
              <a:t>PREWENCJA SZCZEGÓLNA (INDYWIDUALNA)</a:t>
            </a:r>
          </a:p>
        </p:txBody>
      </p:sp>
      <p:sp>
        <p:nvSpPr>
          <p:cNvPr id="3" name="Content Placeholder 2">
            <a:extLst>
              <a:ext uri="{FF2B5EF4-FFF2-40B4-BE49-F238E27FC236}">
                <a16:creationId xmlns:a16="http://schemas.microsoft.com/office/drawing/2014/main" id="{1D16EE7A-0D3D-E545-8A8A-1D3E6EC839CF}"/>
              </a:ext>
            </a:extLst>
          </p:cNvPr>
          <p:cNvSpPr>
            <a:spLocks noGrp="1"/>
          </p:cNvSpPr>
          <p:nvPr>
            <p:ph idx="1"/>
          </p:nvPr>
        </p:nvSpPr>
        <p:spPr/>
        <p:txBody>
          <a:bodyPr>
            <a:normAutofit lnSpcReduction="10000"/>
          </a:bodyPr>
          <a:lstStyle/>
          <a:p>
            <a:pPr algn="just"/>
            <a:r>
              <a:rPr lang="pl-PL" dirty="0"/>
              <a:t>Celem kary jest </a:t>
            </a:r>
            <a:r>
              <a:rPr lang="pl-PL" b="1" dirty="0"/>
              <a:t>zapobieganie popełnianiu przestępstw przez danego sprawcę</a:t>
            </a:r>
            <a:r>
              <a:rPr lang="pl-PL" dirty="0"/>
              <a:t>. </a:t>
            </a:r>
          </a:p>
          <a:p>
            <a:pPr algn="just"/>
            <a:r>
              <a:rPr lang="pl-PL" dirty="0"/>
              <a:t>Cel ten można osiągnąć różnymi sposobami: poprzez wychowanie sprawcy, unieszkodliwienie, uniemożliwienie lub utrudnienie popełnienia ponownego przestępstwa, np. orzeczenie długoterminowej kary pozbawienia wolności</a:t>
            </a:r>
          </a:p>
          <a:p>
            <a:pPr algn="just"/>
            <a:r>
              <a:rPr lang="pl-PL" dirty="0"/>
              <a:t>Najbardziej pożądanym sposobem osiągnięcia celu </a:t>
            </a:r>
            <a:r>
              <a:rPr lang="pl-PL" dirty="0" err="1"/>
              <a:t>szczególnoprewencyjnego</a:t>
            </a:r>
            <a:r>
              <a:rPr lang="pl-PL" dirty="0"/>
              <a:t> jest wychowanie sprawcy, wskutek którego kształtują się u niego pozytywne postawy społeczne. </a:t>
            </a:r>
          </a:p>
          <a:p>
            <a:pPr algn="just"/>
            <a:r>
              <a:rPr lang="pl-PL" dirty="0"/>
              <a:t>Przyjmuje się, że cel </a:t>
            </a:r>
            <a:r>
              <a:rPr lang="pl-PL" dirty="0" err="1"/>
              <a:t>szczególnoprewencyjny</a:t>
            </a:r>
            <a:r>
              <a:rPr lang="pl-PL" dirty="0"/>
              <a:t> jest osiągnięty jeśli (nawet mimo braku poprawy moralnej) sprawca nie powróci na drogę przestępstwa. </a:t>
            </a:r>
          </a:p>
          <a:p>
            <a:pPr algn="just"/>
            <a:endParaRPr lang="pl-PL" dirty="0"/>
          </a:p>
        </p:txBody>
      </p:sp>
    </p:spTree>
    <p:extLst>
      <p:ext uri="{BB962C8B-B14F-4D97-AF65-F5344CB8AC3E}">
        <p14:creationId xmlns:p14="http://schemas.microsoft.com/office/powerpoint/2010/main" val="3747203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C9F50-2827-DB4B-8ED0-361BA19150B7}"/>
              </a:ext>
            </a:extLst>
          </p:cNvPr>
          <p:cNvSpPr>
            <a:spLocks noGrp="1"/>
          </p:cNvSpPr>
          <p:nvPr>
            <p:ph type="title"/>
          </p:nvPr>
        </p:nvSpPr>
        <p:spPr/>
        <p:txBody>
          <a:bodyPr/>
          <a:lstStyle/>
          <a:p>
            <a:r>
              <a:rPr lang="pl-PL" dirty="0"/>
              <a:t>PREWENCJA OGÓLNA (GENERALNA)</a:t>
            </a:r>
          </a:p>
        </p:txBody>
      </p:sp>
      <p:sp>
        <p:nvSpPr>
          <p:cNvPr id="3" name="Content Placeholder 2">
            <a:extLst>
              <a:ext uri="{FF2B5EF4-FFF2-40B4-BE49-F238E27FC236}">
                <a16:creationId xmlns:a16="http://schemas.microsoft.com/office/drawing/2014/main" id="{B31473B5-B873-5547-A452-3AB271C3970E}"/>
              </a:ext>
            </a:extLst>
          </p:cNvPr>
          <p:cNvSpPr>
            <a:spLocks noGrp="1"/>
          </p:cNvSpPr>
          <p:nvPr>
            <p:ph idx="1"/>
          </p:nvPr>
        </p:nvSpPr>
        <p:spPr/>
        <p:txBody>
          <a:bodyPr/>
          <a:lstStyle/>
          <a:p>
            <a:pPr algn="just"/>
            <a:r>
              <a:rPr lang="pl-PL" dirty="0"/>
              <a:t>Zapobieganie popełnianiu przestępstw przez potencjalnych sprawców. </a:t>
            </a:r>
          </a:p>
          <a:p>
            <a:pPr lvl="1" algn="just"/>
            <a:r>
              <a:rPr lang="pl-PL" dirty="0"/>
              <a:t>Negatywna prewencja ogólna – odstraszanie, realizowane najczęściej poprzez stosowanie bardzo surowych kar, nieproporcjonalnych do wagi czynu ani do stopnia winy sprawcy. </a:t>
            </a:r>
          </a:p>
          <a:p>
            <a:pPr lvl="1" algn="just"/>
            <a:r>
              <a:rPr lang="pl-PL" dirty="0"/>
              <a:t>Pozytywna prewencja ogólna – kształtowanie świadomości prawnej społeczeństwa, przekonywanie o nieuchronności i sprawiedliwości kary. </a:t>
            </a:r>
          </a:p>
          <a:p>
            <a:pPr algn="just"/>
            <a:r>
              <a:rPr lang="pl-PL" dirty="0"/>
              <a:t>Warunkiem realizacji jest powszechna informacja o zakresie penalizacji oraz o rodzajach i dolegliwości grożących kar. </a:t>
            </a:r>
          </a:p>
        </p:txBody>
      </p:sp>
    </p:spTree>
    <p:extLst>
      <p:ext uri="{BB962C8B-B14F-4D97-AF65-F5344CB8AC3E}">
        <p14:creationId xmlns:p14="http://schemas.microsoft.com/office/powerpoint/2010/main" val="2820171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D758-B3FD-FD4F-8D07-1A66B8C78783}"/>
              </a:ext>
            </a:extLst>
          </p:cNvPr>
          <p:cNvSpPr>
            <a:spLocks noGrp="1"/>
          </p:cNvSpPr>
          <p:nvPr>
            <p:ph type="title"/>
          </p:nvPr>
        </p:nvSpPr>
        <p:spPr/>
        <p:txBody>
          <a:bodyPr/>
          <a:lstStyle/>
          <a:p>
            <a:r>
              <a:rPr lang="pl-PL" dirty="0" err="1"/>
              <a:t>kOMPENSACJA</a:t>
            </a:r>
            <a:r>
              <a:rPr lang="pl-PL" dirty="0"/>
              <a:t> (naprawienie szkody)</a:t>
            </a:r>
          </a:p>
        </p:txBody>
      </p:sp>
      <p:sp>
        <p:nvSpPr>
          <p:cNvPr id="3" name="Content Placeholder 2">
            <a:extLst>
              <a:ext uri="{FF2B5EF4-FFF2-40B4-BE49-F238E27FC236}">
                <a16:creationId xmlns:a16="http://schemas.microsoft.com/office/drawing/2014/main" id="{021C4B31-370D-5745-89FA-5ED0A5FAC8B4}"/>
              </a:ext>
            </a:extLst>
          </p:cNvPr>
          <p:cNvSpPr>
            <a:spLocks noGrp="1"/>
          </p:cNvSpPr>
          <p:nvPr>
            <p:ph idx="1"/>
          </p:nvPr>
        </p:nvSpPr>
        <p:spPr/>
        <p:txBody>
          <a:bodyPr>
            <a:normAutofit fontScale="92500" lnSpcReduction="20000"/>
          </a:bodyPr>
          <a:lstStyle/>
          <a:p>
            <a:pPr algn="just"/>
            <a:r>
              <a:rPr lang="pl-PL" dirty="0"/>
              <a:t>Realizacja celu kompensacyjnego jest ograniczona i uzależniona m. in. od rodzaju szkody wyrządzonej przestępstwem, a przede wszystkim od rodzaju kary lub środka karnego. </a:t>
            </a:r>
          </a:p>
          <a:p>
            <a:pPr algn="just"/>
            <a:r>
              <a:rPr lang="pl-PL" dirty="0"/>
              <a:t>Cel kompensacyjny nie oznacza tylko naprawienia szkody majątkowej, ale również danie satysfakcji, zadośćuczynienie moralne pokrzywdzonemu przestępstwem. </a:t>
            </a:r>
          </a:p>
          <a:p>
            <a:pPr algn="just"/>
            <a:r>
              <a:rPr lang="pl-PL" dirty="0"/>
              <a:t>Uregulowanie konfliktu społecznego między sprawcą a pokrzywdzonym. </a:t>
            </a:r>
          </a:p>
          <a:p>
            <a:pPr algn="just"/>
            <a:r>
              <a:rPr lang="pl-PL" dirty="0"/>
              <a:t>Rozdział </a:t>
            </a:r>
            <a:r>
              <a:rPr lang="pl-PL" dirty="0" err="1"/>
              <a:t>Va</a:t>
            </a:r>
            <a:r>
              <a:rPr lang="pl-PL" dirty="0"/>
              <a:t> Kodeksu karnego, obejmujący przepadek i środki kompensacyjne: obowiązek naprawienia szkody, zadośćuczynienie, nawiązka. </a:t>
            </a:r>
          </a:p>
          <a:p>
            <a:pPr algn="just"/>
            <a:r>
              <a:rPr lang="pl-PL" dirty="0"/>
              <a:t>Istotny przy określeniu obowiązków probacyjnych, może przesądzić o zastosowaniu m. in. nadzwyczajnego złagodzenia kary, odstąpienia od wymiaru kary (przy niektórych rodzajach przestępstw. </a:t>
            </a:r>
          </a:p>
        </p:txBody>
      </p:sp>
    </p:spTree>
    <p:extLst>
      <p:ext uri="{BB962C8B-B14F-4D97-AF65-F5344CB8AC3E}">
        <p14:creationId xmlns:p14="http://schemas.microsoft.com/office/powerpoint/2010/main" val="1624583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5B452-2FC3-BC4C-B140-347D636FE824}"/>
              </a:ext>
            </a:extLst>
          </p:cNvPr>
          <p:cNvSpPr>
            <a:spLocks noGrp="1"/>
          </p:cNvSpPr>
          <p:nvPr>
            <p:ph type="title"/>
          </p:nvPr>
        </p:nvSpPr>
        <p:spPr/>
        <p:txBody>
          <a:bodyPr/>
          <a:lstStyle/>
          <a:p>
            <a:pPr algn="ctr"/>
            <a:r>
              <a:rPr lang="pl-PL" dirty="0"/>
              <a:t>Pojęcie kary</a:t>
            </a:r>
          </a:p>
        </p:txBody>
      </p:sp>
      <p:sp>
        <p:nvSpPr>
          <p:cNvPr id="3" name="Content Placeholder 2">
            <a:extLst>
              <a:ext uri="{FF2B5EF4-FFF2-40B4-BE49-F238E27FC236}">
                <a16:creationId xmlns:a16="http://schemas.microsoft.com/office/drawing/2014/main" id="{47A8151D-D9F0-4646-863F-A42EA0FCF2FE}"/>
              </a:ext>
            </a:extLst>
          </p:cNvPr>
          <p:cNvSpPr>
            <a:spLocks noGrp="1"/>
          </p:cNvSpPr>
          <p:nvPr>
            <p:ph idx="1"/>
          </p:nvPr>
        </p:nvSpPr>
        <p:spPr/>
        <p:txBody>
          <a:bodyPr>
            <a:normAutofit fontScale="92500" lnSpcReduction="10000"/>
          </a:bodyPr>
          <a:lstStyle/>
          <a:p>
            <a:pPr algn="just"/>
            <a:r>
              <a:rPr lang="pl-PL" dirty="0"/>
              <a:t>Pojęcie kary kryminalnej nie jest jednoznaczne. Może być odnoszone do zagrożenia ustawowego, do kary orzekanej wobec sprawcy w wyroku skazującym  bądź do kary wykonywanej.</a:t>
            </a:r>
          </a:p>
          <a:p>
            <a:pPr algn="just"/>
            <a:r>
              <a:rPr lang="pl-PL" dirty="0"/>
              <a:t>Istotą kary kryminalnej jest jej </a:t>
            </a:r>
            <a:r>
              <a:rPr lang="pl-PL" b="1" dirty="0"/>
              <a:t>zamierzona dolegliwość</a:t>
            </a:r>
            <a:r>
              <a:rPr lang="pl-PL" dirty="0"/>
              <a:t>. Kary charakteryzują się różną dolegliwością (np. kara pozbawienia wolności, kara grzywny), ale wszystkie są w swej istocie dolegliwe. Dolegliwość kary wyraża się w pozbawieniu sprawcy określonych dóbr osobistych (np. wolności) lub materialnych (np. majątku) bądź też w pozbawieniu pewnych praw, a zatem w odebraniu lub uniemożliwieniu korzystania z tych praw w przyszłości (np. zakaz wykonywania zawodu, zakaz prowadzenia pojazdów). </a:t>
            </a:r>
          </a:p>
          <a:p>
            <a:pPr algn="just"/>
            <a:r>
              <a:rPr lang="pl-PL" dirty="0"/>
              <a:t>Dolegliwość kary </a:t>
            </a:r>
            <a:r>
              <a:rPr lang="pl-PL" b="1" dirty="0"/>
              <a:t>musi dotykać sprawcę osobiście – art. 239 k.k., 57 § 1 </a:t>
            </a:r>
            <a:r>
              <a:rPr lang="pl-PL" b="1" dirty="0" err="1"/>
              <a:t>k.w</a:t>
            </a:r>
            <a:r>
              <a:rPr lang="pl-PL" b="1" dirty="0"/>
              <a:t>.</a:t>
            </a:r>
            <a:endParaRPr lang="pl-PL" dirty="0"/>
          </a:p>
        </p:txBody>
      </p:sp>
    </p:spTree>
    <p:extLst>
      <p:ext uri="{BB962C8B-B14F-4D97-AF65-F5344CB8AC3E}">
        <p14:creationId xmlns:p14="http://schemas.microsoft.com/office/powerpoint/2010/main" val="4080953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12930-D7B0-0843-B532-A894CF4C7257}"/>
              </a:ext>
            </a:extLst>
          </p:cNvPr>
          <p:cNvSpPr>
            <a:spLocks noGrp="1"/>
          </p:cNvSpPr>
          <p:nvPr>
            <p:ph type="title"/>
          </p:nvPr>
        </p:nvSpPr>
        <p:spPr/>
        <p:txBody>
          <a:bodyPr/>
          <a:lstStyle/>
          <a:p>
            <a:r>
              <a:rPr lang="pl-PL" dirty="0"/>
              <a:t>KATALOG KAR - art. 32 k.k.</a:t>
            </a:r>
          </a:p>
        </p:txBody>
      </p:sp>
      <p:sp>
        <p:nvSpPr>
          <p:cNvPr id="3" name="Content Placeholder 2">
            <a:extLst>
              <a:ext uri="{FF2B5EF4-FFF2-40B4-BE49-F238E27FC236}">
                <a16:creationId xmlns:a16="http://schemas.microsoft.com/office/drawing/2014/main" id="{094AB3F3-9CFB-C64E-8E4C-689724DC23C8}"/>
              </a:ext>
            </a:extLst>
          </p:cNvPr>
          <p:cNvSpPr>
            <a:spLocks noGrp="1"/>
          </p:cNvSpPr>
          <p:nvPr>
            <p:ph idx="1"/>
          </p:nvPr>
        </p:nvSpPr>
        <p:spPr/>
        <p:txBody>
          <a:bodyPr/>
          <a:lstStyle/>
          <a:p>
            <a:pPr marL="0" indent="0">
              <a:buNone/>
            </a:pPr>
            <a:r>
              <a:rPr lang="pl-PL" dirty="0"/>
              <a:t>Karami są:</a:t>
            </a:r>
          </a:p>
          <a:p>
            <a:pPr marL="0" indent="0">
              <a:buNone/>
            </a:pPr>
            <a:r>
              <a:rPr lang="pl-PL" dirty="0"/>
              <a:t>1) grzywna;</a:t>
            </a:r>
          </a:p>
          <a:p>
            <a:pPr marL="0" indent="0">
              <a:buNone/>
            </a:pPr>
            <a:r>
              <a:rPr lang="pl-PL" dirty="0"/>
              <a:t>2) ograniczenie wolności;</a:t>
            </a:r>
          </a:p>
          <a:p>
            <a:pPr marL="0" indent="0">
              <a:buNone/>
            </a:pPr>
            <a:r>
              <a:rPr lang="pl-PL" dirty="0"/>
              <a:t>3) pozbawienie wolności;</a:t>
            </a:r>
          </a:p>
          <a:p>
            <a:pPr marL="0" indent="0">
              <a:buNone/>
            </a:pPr>
            <a:r>
              <a:rPr lang="pl-PL" dirty="0"/>
              <a:t>4) 25 lat pozbawienia wolności;</a:t>
            </a:r>
          </a:p>
          <a:p>
            <a:pPr marL="0" indent="0">
              <a:buNone/>
            </a:pPr>
            <a:r>
              <a:rPr lang="pl-PL" dirty="0"/>
              <a:t>5) dożywotnie pozbawienie wolności.</a:t>
            </a:r>
          </a:p>
          <a:p>
            <a:pPr marL="0" indent="0">
              <a:buNone/>
            </a:pPr>
            <a:endParaRPr lang="pl-PL" dirty="0"/>
          </a:p>
        </p:txBody>
      </p:sp>
    </p:spTree>
    <p:extLst>
      <p:ext uri="{BB962C8B-B14F-4D97-AF65-F5344CB8AC3E}">
        <p14:creationId xmlns:p14="http://schemas.microsoft.com/office/powerpoint/2010/main" val="3837524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F2B01-5B70-E14B-8D97-8D5A7D21CD30}"/>
              </a:ext>
            </a:extLst>
          </p:cNvPr>
          <p:cNvSpPr>
            <a:spLocks noGrp="1"/>
          </p:cNvSpPr>
          <p:nvPr>
            <p:ph type="title"/>
          </p:nvPr>
        </p:nvSpPr>
        <p:spPr/>
        <p:txBody>
          <a:bodyPr/>
          <a:lstStyle/>
          <a:p>
            <a:r>
              <a:rPr lang="pl-PL" dirty="0"/>
              <a:t>KATALOG KAR</a:t>
            </a:r>
          </a:p>
        </p:txBody>
      </p:sp>
      <p:graphicFrame>
        <p:nvGraphicFramePr>
          <p:cNvPr id="4" name="Content Placeholder 3">
            <a:extLst>
              <a:ext uri="{FF2B5EF4-FFF2-40B4-BE49-F238E27FC236}">
                <a16:creationId xmlns:a16="http://schemas.microsoft.com/office/drawing/2014/main" id="{C4D8A1C6-0880-FF42-A0F0-E987767B8CE4}"/>
              </a:ext>
            </a:extLst>
          </p:cNvPr>
          <p:cNvGraphicFramePr>
            <a:graphicFrameLocks noGrp="1"/>
          </p:cNvGraphicFramePr>
          <p:nvPr>
            <p:ph idx="1"/>
            <p:extLst>
              <p:ext uri="{D42A27DB-BD31-4B8C-83A1-F6EECF244321}">
                <p14:modId xmlns:p14="http://schemas.microsoft.com/office/powerpoint/2010/main" val="1563694864"/>
              </p:ext>
            </p:extLst>
          </p:nvPr>
        </p:nvGraphicFramePr>
        <p:xfrm>
          <a:off x="943429" y="2153412"/>
          <a:ext cx="10159999" cy="4363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7549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153CD-ADC7-2A4B-BEDD-6137D7D17D9F}"/>
              </a:ext>
            </a:extLst>
          </p:cNvPr>
          <p:cNvSpPr>
            <a:spLocks noGrp="1"/>
          </p:cNvSpPr>
          <p:nvPr>
            <p:ph type="title"/>
          </p:nvPr>
        </p:nvSpPr>
        <p:spPr/>
        <p:txBody>
          <a:bodyPr/>
          <a:lstStyle/>
          <a:p>
            <a:r>
              <a:rPr lang="pl-PL" dirty="0"/>
              <a:t>Wybór rodzaju kary</a:t>
            </a:r>
          </a:p>
        </p:txBody>
      </p:sp>
      <p:sp>
        <p:nvSpPr>
          <p:cNvPr id="3" name="Content Placeholder 2">
            <a:extLst>
              <a:ext uri="{FF2B5EF4-FFF2-40B4-BE49-F238E27FC236}">
                <a16:creationId xmlns:a16="http://schemas.microsoft.com/office/drawing/2014/main" id="{E7F90EB6-5A1C-C141-820C-11452E49DF16}"/>
              </a:ext>
            </a:extLst>
          </p:cNvPr>
          <p:cNvSpPr>
            <a:spLocks noGrp="1"/>
          </p:cNvSpPr>
          <p:nvPr>
            <p:ph idx="1"/>
          </p:nvPr>
        </p:nvSpPr>
        <p:spPr/>
        <p:txBody>
          <a:bodyPr/>
          <a:lstStyle/>
          <a:p>
            <a:pPr algn="just"/>
            <a:r>
              <a:rPr lang="pl-PL" b="1" dirty="0"/>
              <a:t>Art.  58.    1.  </a:t>
            </a:r>
            <a:r>
              <a:rPr lang="pl-PL" dirty="0"/>
              <a:t>Jeżeli ustawa przewiduje możliwość wyboru rodzaju kary, a przestępstwo jest zagrożone karą pozbawienia wolności nieprzekraczającą 5 lat, sąd orzeka karę pozbawienia wolności tylko wtedy, gdy inna kara lub środek karny nie może spełnić celów kary.</a:t>
            </a:r>
          </a:p>
          <a:p>
            <a:endParaRPr lang="pl-PL" dirty="0"/>
          </a:p>
        </p:txBody>
      </p:sp>
    </p:spTree>
    <p:extLst>
      <p:ext uri="{BB962C8B-B14F-4D97-AF65-F5344CB8AC3E}">
        <p14:creationId xmlns:p14="http://schemas.microsoft.com/office/powerpoint/2010/main" val="2261813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4B1A6-CFB7-0D44-A617-E9869442E1BA}"/>
              </a:ext>
            </a:extLst>
          </p:cNvPr>
          <p:cNvSpPr>
            <a:spLocks noGrp="1"/>
          </p:cNvSpPr>
          <p:nvPr>
            <p:ph type="title"/>
          </p:nvPr>
        </p:nvSpPr>
        <p:spPr/>
        <p:txBody>
          <a:bodyPr/>
          <a:lstStyle/>
          <a:p>
            <a:r>
              <a:rPr lang="pl-PL" dirty="0"/>
              <a:t>Kara grzywny – grzywna samoistna</a:t>
            </a:r>
          </a:p>
        </p:txBody>
      </p:sp>
      <p:sp>
        <p:nvSpPr>
          <p:cNvPr id="3" name="Content Placeholder 2">
            <a:extLst>
              <a:ext uri="{FF2B5EF4-FFF2-40B4-BE49-F238E27FC236}">
                <a16:creationId xmlns:a16="http://schemas.microsoft.com/office/drawing/2014/main" id="{5EB7D25B-9610-4A4E-9B1E-A33E2C60DF97}"/>
              </a:ext>
            </a:extLst>
          </p:cNvPr>
          <p:cNvSpPr>
            <a:spLocks noGrp="1"/>
          </p:cNvSpPr>
          <p:nvPr>
            <p:ph idx="1"/>
          </p:nvPr>
        </p:nvSpPr>
        <p:spPr/>
        <p:txBody>
          <a:bodyPr/>
          <a:lstStyle/>
          <a:p>
            <a:pPr marL="0" indent="0">
              <a:buNone/>
            </a:pPr>
            <a:r>
              <a:rPr lang="pl-PL" dirty="0"/>
              <a:t>Grzywnę samoistną można wymierzyć w następujących przypadkach: </a:t>
            </a:r>
          </a:p>
          <a:p>
            <a:r>
              <a:rPr lang="pl-PL" dirty="0"/>
              <a:t>Gdy jest przewidziana w ramach ustawowego zagrożenia za dane przestępstwo</a:t>
            </a:r>
          </a:p>
          <a:p>
            <a:r>
              <a:rPr lang="pl-PL" dirty="0"/>
              <a:t>Gdy jest przewidziana w tzw. sankcji alternatywnej – art. 37a k.k. </a:t>
            </a:r>
          </a:p>
          <a:p>
            <a:r>
              <a:rPr lang="pl-PL" dirty="0"/>
              <a:t>Gdy sąd stosuje nadzwyczajne złagodzenie na podstawie art. 60 § 6 pkt 3 i 4 k.k. </a:t>
            </a:r>
          </a:p>
        </p:txBody>
      </p:sp>
    </p:spTree>
    <p:extLst>
      <p:ext uri="{BB962C8B-B14F-4D97-AF65-F5344CB8AC3E}">
        <p14:creationId xmlns:p14="http://schemas.microsoft.com/office/powerpoint/2010/main" val="2808496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D51C5-5879-2340-ADAF-0C90994EFC99}"/>
              </a:ext>
            </a:extLst>
          </p:cNvPr>
          <p:cNvSpPr>
            <a:spLocks noGrp="1"/>
          </p:cNvSpPr>
          <p:nvPr>
            <p:ph type="title"/>
          </p:nvPr>
        </p:nvSpPr>
        <p:spPr/>
        <p:txBody>
          <a:bodyPr/>
          <a:lstStyle/>
          <a:p>
            <a:r>
              <a:rPr lang="pl-PL" dirty="0"/>
              <a:t>Kara grzywny – grzywna kumulatywna</a:t>
            </a:r>
          </a:p>
        </p:txBody>
      </p:sp>
      <p:sp>
        <p:nvSpPr>
          <p:cNvPr id="3" name="Content Placeholder 2">
            <a:extLst>
              <a:ext uri="{FF2B5EF4-FFF2-40B4-BE49-F238E27FC236}">
                <a16:creationId xmlns:a16="http://schemas.microsoft.com/office/drawing/2014/main" id="{C121B374-D1EC-A148-B45F-4A0F009D004B}"/>
              </a:ext>
            </a:extLst>
          </p:cNvPr>
          <p:cNvSpPr>
            <a:spLocks noGrp="1"/>
          </p:cNvSpPr>
          <p:nvPr>
            <p:ph idx="1"/>
          </p:nvPr>
        </p:nvSpPr>
        <p:spPr/>
        <p:txBody>
          <a:bodyPr/>
          <a:lstStyle/>
          <a:p>
            <a:r>
              <a:rPr lang="pl-PL" dirty="0"/>
              <a:t>Może być orzekana obok kary pozbawienia wolności, gdy sprawca dopuścił się czynu w celu osiągnięcia korzyści majątkowej lub gdy ją osiągnął – art. 33 § 2 k.k. </a:t>
            </a:r>
          </a:p>
          <a:p>
            <a:r>
              <a:rPr lang="pl-PL" dirty="0"/>
              <a:t>Zawieszając wykonanie kary, sąd może orzec grzywnę, jeżeli jej wymierzenie obok kary pozbawienia wolności na innej podstawie nie jest możliwe – art. 71 § 1 k.k. </a:t>
            </a:r>
          </a:p>
        </p:txBody>
      </p:sp>
    </p:spTree>
    <p:extLst>
      <p:ext uri="{BB962C8B-B14F-4D97-AF65-F5344CB8AC3E}">
        <p14:creationId xmlns:p14="http://schemas.microsoft.com/office/powerpoint/2010/main" val="3141457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A5FFC-3C79-004D-B6E4-821F8E81259A}"/>
              </a:ext>
            </a:extLst>
          </p:cNvPr>
          <p:cNvSpPr>
            <a:spLocks noGrp="1"/>
          </p:cNvSpPr>
          <p:nvPr>
            <p:ph type="title"/>
          </p:nvPr>
        </p:nvSpPr>
        <p:spPr/>
        <p:txBody>
          <a:bodyPr/>
          <a:lstStyle/>
          <a:p>
            <a:r>
              <a:rPr lang="pl-PL" dirty="0"/>
              <a:t>System stawek dziennych</a:t>
            </a:r>
          </a:p>
        </p:txBody>
      </p:sp>
      <p:sp>
        <p:nvSpPr>
          <p:cNvPr id="3" name="Content Placeholder 2">
            <a:extLst>
              <a:ext uri="{FF2B5EF4-FFF2-40B4-BE49-F238E27FC236}">
                <a16:creationId xmlns:a16="http://schemas.microsoft.com/office/drawing/2014/main" id="{355D59EF-67B0-EA4F-949E-74CD072A625B}"/>
              </a:ext>
            </a:extLst>
          </p:cNvPr>
          <p:cNvSpPr>
            <a:spLocks noGrp="1"/>
          </p:cNvSpPr>
          <p:nvPr>
            <p:ph idx="1"/>
          </p:nvPr>
        </p:nvSpPr>
        <p:spPr>
          <a:xfrm>
            <a:off x="2231136" y="2351314"/>
            <a:ext cx="7729728" cy="4267200"/>
          </a:xfrm>
        </p:spPr>
        <p:txBody>
          <a:bodyPr>
            <a:normAutofit fontScale="85000" lnSpcReduction="10000"/>
          </a:bodyPr>
          <a:lstStyle/>
          <a:p>
            <a:pPr marL="0" indent="0" algn="ctr">
              <a:buNone/>
            </a:pPr>
            <a:r>
              <a:rPr lang="pl-PL" sz="2100" b="1" dirty="0"/>
              <a:t>ETAP 1. Sąd określa liczbę stawek. </a:t>
            </a:r>
          </a:p>
          <a:p>
            <a:pPr marL="0" indent="0" algn="just">
              <a:buNone/>
            </a:pPr>
            <a:r>
              <a:rPr lang="pl-PL" u="sng" dirty="0">
                <a:solidFill>
                  <a:schemeClr val="accent1"/>
                </a:solidFill>
              </a:rPr>
              <a:t>art. 33 § 1 k.k. liczba stawek wynosi </a:t>
            </a:r>
            <a:r>
              <a:rPr lang="pl-PL" b="1" u="sng" dirty="0">
                <a:solidFill>
                  <a:schemeClr val="accent1"/>
                </a:solidFill>
              </a:rPr>
              <a:t>od 10 do 540</a:t>
            </a:r>
            <a:r>
              <a:rPr lang="pl-PL" u="sng" dirty="0">
                <a:solidFill>
                  <a:schemeClr val="accent1"/>
                </a:solidFill>
              </a:rPr>
              <a:t>. </a:t>
            </a:r>
          </a:p>
          <a:p>
            <a:pPr marL="0" indent="0" algn="just">
              <a:buNone/>
            </a:pPr>
            <a:r>
              <a:rPr lang="pl-PL" dirty="0"/>
              <a:t>W niektórych przypadkach Kodeks modyfikuje górną granicę liczby stawek dziennych:</a:t>
            </a:r>
          </a:p>
          <a:p>
            <a:pPr algn="just">
              <a:buFontTx/>
              <a:buChar char="-"/>
            </a:pPr>
            <a:r>
              <a:rPr lang="pl-PL" dirty="0"/>
              <a:t>4500 stawek – przy wymiarze łącznej kary w wypadku określonym w art. 86 § 2b k.k. </a:t>
            </a:r>
          </a:p>
          <a:p>
            <a:pPr algn="just">
              <a:buFontTx/>
              <a:buChar char="-"/>
            </a:pPr>
            <a:r>
              <a:rPr lang="pl-PL" dirty="0"/>
              <a:t>3000 stawek – w razie skazania za przestępstwo z art. 296 § 3 k.k., art. 297 § 1 k.k., 299 k.k. (art. 309 k.k.) – grzywna występuje wtedy obok kary pozbawienia wolności</a:t>
            </a:r>
          </a:p>
          <a:p>
            <a:pPr algn="just">
              <a:buFontTx/>
              <a:buChar char="-"/>
            </a:pPr>
            <a:r>
              <a:rPr lang="pl-PL" dirty="0"/>
              <a:t>810 stawek – w przypadku nadzwyczajnego obostrzenia kary oraz wymierzenia kary łącznej (art. 38 § 2 oraz art. 86 § 1) </a:t>
            </a:r>
          </a:p>
          <a:p>
            <a:pPr algn="just">
              <a:buFontTx/>
              <a:buChar char="-"/>
            </a:pPr>
            <a:r>
              <a:rPr lang="pl-PL" dirty="0"/>
              <a:t>810 stawek – w ramach probacyjnej kary zamiennej (art. 75a k.k.).</a:t>
            </a:r>
          </a:p>
          <a:p>
            <a:pPr algn="just">
              <a:buFontTx/>
              <a:buChar char="-"/>
            </a:pPr>
            <a:endParaRPr lang="pl-PL" dirty="0"/>
          </a:p>
          <a:p>
            <a:pPr algn="just">
              <a:buFont typeface="Wingdings" pitchFamily="2" charset="2"/>
              <a:buChar char="v"/>
            </a:pPr>
            <a:r>
              <a:rPr lang="pl-PL" dirty="0"/>
              <a:t>W części szczególnej są dwa przypadki obniżenia górnej granicy stawek dziennych do 180 stawek – art. 221 i 255 § 3 k.k.</a:t>
            </a:r>
          </a:p>
          <a:p>
            <a:pPr algn="just">
              <a:buFont typeface="Wingdings" pitchFamily="2" charset="2"/>
              <a:buChar char="v"/>
            </a:pPr>
            <a:r>
              <a:rPr lang="pl-PL" dirty="0"/>
              <a:t>Modyfikacje mogą być zawarte w ustawach szczególnych, np. ustawa o bezpieczeństwie imprez masowych. </a:t>
            </a:r>
          </a:p>
          <a:p>
            <a:pPr marL="0" indent="0">
              <a:buNone/>
            </a:pPr>
            <a:endParaRPr lang="pl-PL" dirty="0"/>
          </a:p>
        </p:txBody>
      </p:sp>
    </p:spTree>
    <p:extLst>
      <p:ext uri="{BB962C8B-B14F-4D97-AF65-F5344CB8AC3E}">
        <p14:creationId xmlns:p14="http://schemas.microsoft.com/office/powerpoint/2010/main" val="2474451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A48A8-0D1E-504E-A1A9-1CA6D2E4F67C}"/>
              </a:ext>
            </a:extLst>
          </p:cNvPr>
          <p:cNvSpPr>
            <a:spLocks noGrp="1"/>
          </p:cNvSpPr>
          <p:nvPr>
            <p:ph type="title"/>
          </p:nvPr>
        </p:nvSpPr>
        <p:spPr/>
        <p:txBody>
          <a:bodyPr/>
          <a:lstStyle/>
          <a:p>
            <a:r>
              <a:rPr lang="pl-PL" dirty="0"/>
              <a:t>System stawek dziennych</a:t>
            </a:r>
          </a:p>
        </p:txBody>
      </p:sp>
      <p:sp>
        <p:nvSpPr>
          <p:cNvPr id="3" name="Content Placeholder 2">
            <a:extLst>
              <a:ext uri="{FF2B5EF4-FFF2-40B4-BE49-F238E27FC236}">
                <a16:creationId xmlns:a16="http://schemas.microsoft.com/office/drawing/2014/main" id="{9DF2919B-65AF-B34A-A10C-60C276583BFB}"/>
              </a:ext>
            </a:extLst>
          </p:cNvPr>
          <p:cNvSpPr>
            <a:spLocks noGrp="1"/>
          </p:cNvSpPr>
          <p:nvPr>
            <p:ph idx="1"/>
          </p:nvPr>
        </p:nvSpPr>
        <p:spPr/>
        <p:txBody>
          <a:bodyPr/>
          <a:lstStyle/>
          <a:p>
            <a:pPr marL="0" indent="0" algn="ctr">
              <a:buNone/>
            </a:pPr>
            <a:r>
              <a:rPr lang="pl-PL" b="1" dirty="0"/>
              <a:t>ETAP II. Sąd określa wysokość jednej stawki</a:t>
            </a:r>
          </a:p>
          <a:p>
            <a:pPr marL="0" indent="0">
              <a:buNone/>
            </a:pPr>
            <a:r>
              <a:rPr lang="pl-PL" b="1" u="sng" dirty="0">
                <a:solidFill>
                  <a:schemeClr val="accent1"/>
                </a:solidFill>
              </a:rPr>
              <a:t>art. 33 § 3 k.k. – nie może być niższa niż 10 zł, a wyższa niż 2000 zł. </a:t>
            </a:r>
          </a:p>
          <a:p>
            <a:pPr marL="0" indent="0">
              <a:buNone/>
            </a:pPr>
            <a:r>
              <a:rPr lang="pl-PL" dirty="0"/>
              <a:t>Ustalając stawkę dzienną, sąd bierze pod uwagę dochody sprawcy, jego warunki osobiste, rodzinne, stosunki majątkowe i możliwości zarobkowe (art. 33 § 3 k.k.)</a:t>
            </a:r>
          </a:p>
          <a:p>
            <a:pPr marL="0" indent="0">
              <a:buNone/>
            </a:pPr>
            <a:endParaRPr lang="pl-PL" dirty="0"/>
          </a:p>
          <a:p>
            <a:pPr marL="0" indent="0">
              <a:buNone/>
            </a:pPr>
            <a:r>
              <a:rPr lang="pl-PL" dirty="0"/>
              <a:t>Ostateczną wysokość kary grzywny sąd uzyskuje po przemnożeniu liczby stawek przez wysokość jednej stawki. Pomijając wyjątki, minimalna wysokość grzywny to 100 zł, a maksymalna to 1.080.000 zł. </a:t>
            </a:r>
          </a:p>
        </p:txBody>
      </p:sp>
    </p:spTree>
    <p:extLst>
      <p:ext uri="{BB962C8B-B14F-4D97-AF65-F5344CB8AC3E}">
        <p14:creationId xmlns:p14="http://schemas.microsoft.com/office/powerpoint/2010/main" val="3209181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BF284-10E2-AC45-8DA6-D02B0098F2FC}"/>
              </a:ext>
            </a:extLst>
          </p:cNvPr>
          <p:cNvSpPr>
            <a:spLocks noGrp="1"/>
          </p:cNvSpPr>
          <p:nvPr>
            <p:ph type="title"/>
          </p:nvPr>
        </p:nvSpPr>
        <p:spPr/>
        <p:txBody>
          <a:bodyPr/>
          <a:lstStyle/>
          <a:p>
            <a:r>
              <a:rPr lang="pl-PL" dirty="0"/>
              <a:t>Wykonanie kary grzywny</a:t>
            </a:r>
          </a:p>
        </p:txBody>
      </p:sp>
      <p:sp>
        <p:nvSpPr>
          <p:cNvPr id="3" name="Content Placeholder 2">
            <a:extLst>
              <a:ext uri="{FF2B5EF4-FFF2-40B4-BE49-F238E27FC236}">
                <a16:creationId xmlns:a16="http://schemas.microsoft.com/office/drawing/2014/main" id="{62E52737-AF96-8049-BA7E-7CFDE1FA13DF}"/>
              </a:ext>
            </a:extLst>
          </p:cNvPr>
          <p:cNvSpPr>
            <a:spLocks noGrp="1"/>
          </p:cNvSpPr>
          <p:nvPr>
            <p:ph idx="1"/>
          </p:nvPr>
        </p:nvSpPr>
        <p:spPr/>
        <p:txBody>
          <a:bodyPr>
            <a:normAutofit fontScale="77500" lnSpcReduction="20000"/>
          </a:bodyPr>
          <a:lstStyle/>
          <a:p>
            <a:pPr marL="0" indent="0">
              <a:buNone/>
            </a:pPr>
            <a:r>
              <a:rPr lang="pl-PL" b="1" dirty="0"/>
              <a:t>Art.  44. § 1.  </a:t>
            </a:r>
            <a:r>
              <a:rPr lang="pl-PL" b="1" dirty="0" err="1"/>
              <a:t>kkw</a:t>
            </a:r>
            <a:r>
              <a:rPr lang="pl-PL" b="1" dirty="0"/>
              <a:t> </a:t>
            </a:r>
            <a:r>
              <a:rPr lang="pl-PL" dirty="0"/>
              <a:t>Skazanego na grzywnę sąd wzywa do jej uiszczenia w terminie 30 dni.</a:t>
            </a:r>
          </a:p>
          <a:p>
            <a:pPr marL="0" indent="0">
              <a:buNone/>
            </a:pPr>
            <a:r>
              <a:rPr lang="pl-PL" b="1" dirty="0"/>
              <a:t>§  2.  </a:t>
            </a:r>
            <a:r>
              <a:rPr lang="pl-PL" dirty="0"/>
              <a:t>W razie bezskutecznego upływu wyznaczonego terminu grzywnę ściąga się w drodze egzekucji.</a:t>
            </a:r>
          </a:p>
          <a:p>
            <a:pPr marL="0" indent="0">
              <a:buNone/>
            </a:pPr>
            <a:r>
              <a:rPr lang="pl-PL" b="1" dirty="0"/>
              <a:t>Art.  45.  § 1. </a:t>
            </a:r>
            <a:r>
              <a:rPr lang="pl-PL" b="1" dirty="0" err="1"/>
              <a:t>kkw</a:t>
            </a:r>
            <a:r>
              <a:rPr lang="pl-PL" b="1" dirty="0"/>
              <a:t>  </a:t>
            </a:r>
            <a:r>
              <a:rPr lang="pl-PL" dirty="0"/>
              <a:t>Jeżeli egzekucja grzywny nieprzekraczającej stu dwudziestu stawek dziennych okaże się bezskuteczna lub z okoliczności sprawy wynika, że byłaby ona bezskuteczna, sąd może zamienić grzywnę na pracę społecznie użyteczną, przyjmując, że dziesięć stawek dziennych jest równoważnych miesiącowi pracy społecznie użytecznej</a:t>
            </a:r>
          </a:p>
          <a:p>
            <a:pPr marL="0" indent="0">
              <a:buNone/>
            </a:pPr>
            <a:r>
              <a:rPr lang="pl-PL" b="1" dirty="0"/>
              <a:t>Art.  46.  § 1.  </a:t>
            </a:r>
            <a:r>
              <a:rPr lang="pl-PL" b="1" dirty="0" err="1"/>
              <a:t>kkw</a:t>
            </a:r>
            <a:r>
              <a:rPr lang="pl-PL" b="1" dirty="0"/>
              <a:t> </a:t>
            </a:r>
            <a:r>
              <a:rPr lang="pl-PL" dirty="0"/>
              <a:t>Jeżeli egzekucja grzywny okazała się bezskuteczna lub z okoliczności sprawy wynika, że byłaby ona bezskuteczna, sąd zarządza wykonanie zastępczej kary pozbawienia wolności, gdy:</a:t>
            </a:r>
          </a:p>
          <a:p>
            <a:pPr marL="0" indent="0">
              <a:buNone/>
            </a:pPr>
            <a:r>
              <a:rPr lang="pl-PL" dirty="0"/>
              <a:t>1) skazany oświadczy, że nie wyraża zgody na podjęcie pracy społecznie użytecznej zamienionej na podstawie art. 45 albo uchyla się od jej wykonania, lub</a:t>
            </a:r>
          </a:p>
          <a:p>
            <a:r>
              <a:rPr lang="pl-PL" dirty="0"/>
              <a:t>2) zamiana grzywny na pracę społecznie użyteczną jest niemożliwa lub niecelowa.</a:t>
            </a:r>
          </a:p>
          <a:p>
            <a:pPr marL="0" indent="0">
              <a:buNone/>
            </a:pP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338496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E513B-59FE-384B-B83E-360D3B1D4223}"/>
              </a:ext>
            </a:extLst>
          </p:cNvPr>
          <p:cNvSpPr>
            <a:spLocks noGrp="1"/>
          </p:cNvSpPr>
          <p:nvPr>
            <p:ph type="title"/>
          </p:nvPr>
        </p:nvSpPr>
        <p:spPr/>
        <p:txBody>
          <a:bodyPr/>
          <a:lstStyle/>
          <a:p>
            <a:r>
              <a:rPr lang="pl-PL" dirty="0"/>
              <a:t>Wykonanie kary grzywny</a:t>
            </a:r>
          </a:p>
        </p:txBody>
      </p:sp>
      <p:graphicFrame>
        <p:nvGraphicFramePr>
          <p:cNvPr id="4" name="Content Placeholder 3">
            <a:extLst>
              <a:ext uri="{FF2B5EF4-FFF2-40B4-BE49-F238E27FC236}">
                <a16:creationId xmlns:a16="http://schemas.microsoft.com/office/drawing/2014/main" id="{1C641921-A59B-3141-BE7A-A9666B28FE8F}"/>
              </a:ext>
            </a:extLst>
          </p:cNvPr>
          <p:cNvGraphicFramePr>
            <a:graphicFrameLocks noGrp="1"/>
          </p:cNvGraphicFramePr>
          <p:nvPr>
            <p:ph idx="1"/>
            <p:extLst>
              <p:ext uri="{D42A27DB-BD31-4B8C-83A1-F6EECF244321}">
                <p14:modId xmlns:p14="http://schemas.microsoft.com/office/powerpoint/2010/main" val="327522383"/>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9056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7EE67-F333-4C4B-92CA-751C16D1EFAC}"/>
              </a:ext>
            </a:extLst>
          </p:cNvPr>
          <p:cNvSpPr>
            <a:spLocks noGrp="1"/>
          </p:cNvSpPr>
          <p:nvPr>
            <p:ph type="title"/>
          </p:nvPr>
        </p:nvSpPr>
        <p:spPr/>
        <p:txBody>
          <a:bodyPr/>
          <a:lstStyle/>
          <a:p>
            <a:r>
              <a:rPr lang="pl-PL" dirty="0"/>
              <a:t>Wykonanie kary grzywny</a:t>
            </a:r>
          </a:p>
        </p:txBody>
      </p:sp>
      <p:sp>
        <p:nvSpPr>
          <p:cNvPr id="3" name="Content Placeholder 2">
            <a:extLst>
              <a:ext uri="{FF2B5EF4-FFF2-40B4-BE49-F238E27FC236}">
                <a16:creationId xmlns:a16="http://schemas.microsoft.com/office/drawing/2014/main" id="{1E80CAE8-B491-1D4E-B8CB-C9A4B2856BF8}"/>
              </a:ext>
            </a:extLst>
          </p:cNvPr>
          <p:cNvSpPr>
            <a:spLocks noGrp="1"/>
          </p:cNvSpPr>
          <p:nvPr>
            <p:ph idx="1"/>
          </p:nvPr>
        </p:nvSpPr>
        <p:spPr/>
        <p:txBody>
          <a:bodyPr>
            <a:normAutofit fontScale="85000" lnSpcReduction="10000"/>
          </a:bodyPr>
          <a:lstStyle/>
          <a:p>
            <a:pPr marL="0" indent="0" algn="just">
              <a:buNone/>
            </a:pPr>
            <a:r>
              <a:rPr lang="pl-PL" b="1" dirty="0"/>
              <a:t>Istnieje możliwość rozłożenia kary grzywny na raty lub jej umorzenia. </a:t>
            </a:r>
          </a:p>
          <a:p>
            <a:pPr marL="0" indent="0" algn="just">
              <a:buNone/>
            </a:pPr>
            <a:br>
              <a:rPr lang="pl-PL" b="1" dirty="0"/>
            </a:br>
            <a:r>
              <a:rPr lang="pl-PL" b="1" dirty="0"/>
              <a:t>Art.  49.  §  1.  </a:t>
            </a:r>
            <a:r>
              <a:rPr lang="pl-PL" b="1" dirty="0" err="1"/>
              <a:t>kkw</a:t>
            </a:r>
            <a:r>
              <a:rPr lang="pl-PL" b="1" dirty="0"/>
              <a:t> </a:t>
            </a:r>
            <a:r>
              <a:rPr lang="pl-PL" dirty="0"/>
              <a:t>Jeżeli natychmiastowe wykonanie grzywny pociągnęłoby dla skazanego lub jego rodziny zbyt ciężkie skutki sąd może rozłożyć grzywnę na raty na czas nieprzekraczający 1 roku, licząc od dnia wydania pierwszego postanowienia w tym zakresie.</a:t>
            </a:r>
          </a:p>
          <a:p>
            <a:pPr marL="0" indent="0" algn="just">
              <a:buNone/>
            </a:pPr>
            <a:r>
              <a:rPr lang="pl-PL" b="1" dirty="0"/>
              <a:t>§  2.  </a:t>
            </a:r>
            <a:r>
              <a:rPr lang="pl-PL" dirty="0"/>
              <a:t>W wypadkach zasługujących na szczególne uwzględnienie, a zwłaszcza wówczas, gdy wysokość grzywny jest znaczna, można rozłożyć grzywnę na raty na okres do 3 lat.</a:t>
            </a:r>
          </a:p>
          <a:p>
            <a:pPr marL="0" indent="0" algn="just">
              <a:buNone/>
            </a:pPr>
            <a:endParaRPr lang="pl-PL" dirty="0"/>
          </a:p>
          <a:p>
            <a:pPr marL="0" indent="0" algn="just">
              <a:buNone/>
            </a:pPr>
            <a:r>
              <a:rPr lang="pl-PL" b="1" dirty="0"/>
              <a:t>Art.  51. §  1.  </a:t>
            </a:r>
            <a:r>
              <a:rPr lang="pl-PL" b="1" dirty="0" err="1"/>
              <a:t>kkw</a:t>
            </a:r>
            <a:r>
              <a:rPr lang="pl-PL" b="1" dirty="0"/>
              <a:t> </a:t>
            </a:r>
            <a:r>
              <a:rPr lang="pl-PL" dirty="0"/>
              <a:t>Jeżeli skazany, z przyczyn od niego niezależnych, nie uiścił grzywny, a wykonanie tej kary w innej drodze okazało się niemożliwe lub niecelowe, sąd może, w szczególnie uzasadnionych wypadkach, grzywnę umorzyć w części, zaś wyjątkowo - również w całości; nie zarządza się egzekucji, jeżeli z okoliczności sprawy wynika, że byłaby ona bezskuteczna.</a:t>
            </a:r>
          </a:p>
          <a:p>
            <a:pPr marL="0" indent="0">
              <a:buNone/>
            </a:pPr>
            <a:endParaRPr lang="pl-PL" dirty="0"/>
          </a:p>
          <a:p>
            <a:endParaRPr lang="pl-PL" dirty="0"/>
          </a:p>
        </p:txBody>
      </p:sp>
    </p:spTree>
    <p:extLst>
      <p:ext uri="{BB962C8B-B14F-4D97-AF65-F5344CB8AC3E}">
        <p14:creationId xmlns:p14="http://schemas.microsoft.com/office/powerpoint/2010/main" val="3946034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44266-68F5-8249-B341-BF5BD387561B}"/>
              </a:ext>
            </a:extLst>
          </p:cNvPr>
          <p:cNvSpPr>
            <a:spLocks noGrp="1"/>
          </p:cNvSpPr>
          <p:nvPr>
            <p:ph type="title"/>
          </p:nvPr>
        </p:nvSpPr>
        <p:spPr/>
        <p:txBody>
          <a:bodyPr/>
          <a:lstStyle/>
          <a:p>
            <a:r>
              <a:rPr lang="pl-PL" dirty="0" err="1"/>
              <a:t>pOJĘCIE</a:t>
            </a:r>
            <a:r>
              <a:rPr lang="pl-PL" dirty="0"/>
              <a:t> KARY</a:t>
            </a:r>
          </a:p>
        </p:txBody>
      </p:sp>
      <p:sp>
        <p:nvSpPr>
          <p:cNvPr id="3" name="Content Placeholder 2">
            <a:extLst>
              <a:ext uri="{FF2B5EF4-FFF2-40B4-BE49-F238E27FC236}">
                <a16:creationId xmlns:a16="http://schemas.microsoft.com/office/drawing/2014/main" id="{3FC05B30-B855-AA48-88EF-D130AF44AD98}"/>
              </a:ext>
            </a:extLst>
          </p:cNvPr>
          <p:cNvSpPr>
            <a:spLocks noGrp="1"/>
          </p:cNvSpPr>
          <p:nvPr>
            <p:ph idx="1"/>
          </p:nvPr>
        </p:nvSpPr>
        <p:spPr/>
        <p:txBody>
          <a:bodyPr>
            <a:normAutofit fontScale="92500" lnSpcReduction="20000"/>
          </a:bodyPr>
          <a:lstStyle/>
          <a:p>
            <a:pPr algn="just"/>
            <a:r>
              <a:rPr lang="pl-PL" dirty="0"/>
              <a:t>Aby kara kryminalna mogła być orzeczona wobec sprawcy przestępstwa, musi być przewidziana w ustawie (</a:t>
            </a:r>
            <a:r>
              <a:rPr lang="pl-PL" dirty="0" err="1"/>
              <a:t>nulla</a:t>
            </a:r>
            <a:r>
              <a:rPr lang="pl-PL" dirty="0"/>
              <a:t> poena sine lege).</a:t>
            </a:r>
          </a:p>
          <a:p>
            <a:pPr algn="just"/>
            <a:r>
              <a:rPr lang="pl-PL" dirty="0"/>
              <a:t>Kary (środki karne) są przewidziane wyłącznie wobec sprawców przestępstw, a zatem jeśli sprawcy zostanie przypisana wina (</a:t>
            </a:r>
            <a:r>
              <a:rPr lang="pl-PL" dirty="0" err="1"/>
              <a:t>nulla</a:t>
            </a:r>
            <a:r>
              <a:rPr lang="pl-PL" dirty="0"/>
              <a:t> poena sine culpa). </a:t>
            </a:r>
          </a:p>
          <a:p>
            <a:pPr algn="just"/>
            <a:r>
              <a:rPr lang="pl-PL" dirty="0"/>
              <a:t>Karę kryminalną stosują wyłącznie uprawnione przez państwo organy państwowe w określonym ustawą trybie postępowania (kara jako środek przymusu państwowego).  Podstawy konstytucyjne:</a:t>
            </a:r>
          </a:p>
          <a:p>
            <a:pPr lvl="1" algn="just"/>
            <a:r>
              <a:rPr lang="pl-PL" dirty="0"/>
              <a:t>Art. 175 ust. 1.  </a:t>
            </a:r>
            <a:r>
              <a:rPr lang="pl-PL" i="1" dirty="0"/>
              <a:t>Wymiar sprawiedliwości w Rzeczypospolitej Polskiej sprawują Sąd Najwyższy, sądy powszechne, sądy administracyjne oraz sądy wojskowe.</a:t>
            </a:r>
          </a:p>
          <a:p>
            <a:pPr lvl="1" algn="just"/>
            <a:r>
              <a:rPr lang="pl-PL" dirty="0"/>
              <a:t>Art. 174</a:t>
            </a:r>
            <a:r>
              <a:rPr lang="pl-PL" i="1" dirty="0"/>
              <a:t>. Sądy i Trybunały wydają wyroki w imieniu Rzeczypospolitej Polskiej.</a:t>
            </a:r>
          </a:p>
          <a:p>
            <a:pPr lvl="1" algn="just"/>
            <a:r>
              <a:rPr lang="pl-PL" dirty="0"/>
              <a:t>Art. 178 ust. 1.  </a:t>
            </a:r>
            <a:r>
              <a:rPr lang="pl-PL" i="1" dirty="0"/>
              <a:t>Sędziowie w sprawowaniu swojego urzędu są niezawiśli i podlegają tylko Konstytucji oraz ustawom</a:t>
            </a:r>
          </a:p>
        </p:txBody>
      </p:sp>
    </p:spTree>
    <p:extLst>
      <p:ext uri="{BB962C8B-B14F-4D97-AF65-F5344CB8AC3E}">
        <p14:creationId xmlns:p14="http://schemas.microsoft.com/office/powerpoint/2010/main" val="4051677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A04B2-1B55-A943-A4E5-4C59FABED452}"/>
              </a:ext>
            </a:extLst>
          </p:cNvPr>
          <p:cNvSpPr>
            <a:spLocks noGrp="1"/>
          </p:cNvSpPr>
          <p:nvPr>
            <p:ph type="title"/>
          </p:nvPr>
        </p:nvSpPr>
        <p:spPr/>
        <p:txBody>
          <a:bodyPr/>
          <a:lstStyle/>
          <a:p>
            <a:r>
              <a:rPr lang="pl-PL" dirty="0"/>
              <a:t>Kara ograniczenia wolności</a:t>
            </a:r>
          </a:p>
        </p:txBody>
      </p:sp>
      <p:graphicFrame>
        <p:nvGraphicFramePr>
          <p:cNvPr id="5" name="Content Placeholder 4">
            <a:extLst>
              <a:ext uri="{FF2B5EF4-FFF2-40B4-BE49-F238E27FC236}">
                <a16:creationId xmlns:a16="http://schemas.microsoft.com/office/drawing/2014/main" id="{AE445EFC-5F4A-754F-9C4C-5C551DC264EB}"/>
              </a:ext>
            </a:extLst>
          </p:cNvPr>
          <p:cNvGraphicFramePr>
            <a:graphicFrameLocks noGrp="1"/>
          </p:cNvGraphicFramePr>
          <p:nvPr>
            <p:ph idx="1"/>
            <p:extLst>
              <p:ext uri="{D42A27DB-BD31-4B8C-83A1-F6EECF244321}">
                <p14:modId xmlns:p14="http://schemas.microsoft.com/office/powerpoint/2010/main" val="3296559050"/>
              </p:ext>
            </p:extLst>
          </p:nvPr>
        </p:nvGraphicFramePr>
        <p:xfrm>
          <a:off x="2230437" y="2409130"/>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978C107E-E280-5E48-A557-30E541EB70A7}"/>
              </a:ext>
            </a:extLst>
          </p:cNvPr>
          <p:cNvSpPr txBox="1"/>
          <p:nvPr/>
        </p:nvSpPr>
        <p:spPr>
          <a:xfrm>
            <a:off x="3598605" y="5740400"/>
            <a:ext cx="5294672" cy="369332"/>
          </a:xfrm>
          <a:prstGeom prst="rect">
            <a:avLst/>
          </a:prstGeom>
          <a:noFill/>
        </p:spPr>
        <p:txBody>
          <a:bodyPr wrap="square" rtlCol="0">
            <a:spAutoFit/>
          </a:bodyPr>
          <a:lstStyle/>
          <a:p>
            <a:r>
              <a:rPr lang="pl-PL" dirty="0"/>
              <a:t>Obowiązki i potrącenie orzeka się łącznie lub osobno.</a:t>
            </a:r>
          </a:p>
        </p:txBody>
      </p:sp>
      <p:sp>
        <p:nvSpPr>
          <p:cNvPr id="10" name="TextBox 9">
            <a:extLst>
              <a:ext uri="{FF2B5EF4-FFF2-40B4-BE49-F238E27FC236}">
                <a16:creationId xmlns:a16="http://schemas.microsoft.com/office/drawing/2014/main" id="{1AD1B5E4-04C9-3F43-AA42-CDD694C61C05}"/>
              </a:ext>
            </a:extLst>
          </p:cNvPr>
          <p:cNvSpPr txBox="1"/>
          <p:nvPr/>
        </p:nvSpPr>
        <p:spPr>
          <a:xfrm>
            <a:off x="1710812" y="6154361"/>
            <a:ext cx="9070257" cy="369332"/>
          </a:xfrm>
          <a:prstGeom prst="rect">
            <a:avLst/>
          </a:prstGeom>
          <a:noFill/>
        </p:spPr>
        <p:txBody>
          <a:bodyPr wrap="square" rtlCol="0">
            <a:spAutoFit/>
          </a:bodyPr>
          <a:lstStyle/>
          <a:p>
            <a:r>
              <a:rPr lang="pl-PL" dirty="0"/>
              <a:t>Sąd może orzec także inne obowiązki, o których mowa w art. 39 pkt 7 i art.. 72 § 1 pkt 2-7a kk.</a:t>
            </a:r>
          </a:p>
        </p:txBody>
      </p:sp>
    </p:spTree>
    <p:extLst>
      <p:ext uri="{BB962C8B-B14F-4D97-AF65-F5344CB8AC3E}">
        <p14:creationId xmlns:p14="http://schemas.microsoft.com/office/powerpoint/2010/main" val="801202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35922-7FB8-8A41-AB17-D843BB9DB5E7}"/>
              </a:ext>
            </a:extLst>
          </p:cNvPr>
          <p:cNvSpPr>
            <a:spLocks noGrp="1"/>
          </p:cNvSpPr>
          <p:nvPr>
            <p:ph type="title"/>
          </p:nvPr>
        </p:nvSpPr>
        <p:spPr/>
        <p:txBody>
          <a:bodyPr/>
          <a:lstStyle/>
          <a:p>
            <a:r>
              <a:rPr lang="pl-PL" dirty="0"/>
              <a:t>Kara ograniczenia wolności</a:t>
            </a:r>
          </a:p>
        </p:txBody>
      </p:sp>
      <p:sp>
        <p:nvSpPr>
          <p:cNvPr id="3" name="Content Placeholder 2">
            <a:extLst>
              <a:ext uri="{FF2B5EF4-FFF2-40B4-BE49-F238E27FC236}">
                <a16:creationId xmlns:a16="http://schemas.microsoft.com/office/drawing/2014/main" id="{C8B9A768-FBBC-6940-9913-286A7C63516D}"/>
              </a:ext>
            </a:extLst>
          </p:cNvPr>
          <p:cNvSpPr>
            <a:spLocks noGrp="1"/>
          </p:cNvSpPr>
          <p:nvPr>
            <p:ph idx="1"/>
          </p:nvPr>
        </p:nvSpPr>
        <p:spPr/>
        <p:txBody>
          <a:bodyPr/>
          <a:lstStyle/>
          <a:p>
            <a:pPr marL="0" indent="0">
              <a:buNone/>
            </a:pPr>
            <a:r>
              <a:rPr lang="pl-PL" dirty="0"/>
              <a:t>Na treść kary ograniczenia wolności składają się dwa elementy stałe: </a:t>
            </a:r>
          </a:p>
          <a:p>
            <a:pPr marL="0" indent="0">
              <a:buNone/>
            </a:pPr>
            <a:endParaRPr lang="pl-PL" dirty="0"/>
          </a:p>
          <a:p>
            <a:pPr marL="342900" indent="-342900">
              <a:buAutoNum type="arabicParenR"/>
            </a:pPr>
            <a:r>
              <a:rPr lang="pl-PL" dirty="0"/>
              <a:t>Zakaz zmiany miejsca stałego pobytu bez zgody sądu</a:t>
            </a:r>
          </a:p>
          <a:p>
            <a:pPr marL="342900" indent="-342900">
              <a:buAutoNum type="arabicParenR"/>
            </a:pPr>
            <a:r>
              <a:rPr lang="pl-PL" dirty="0"/>
              <a:t>Obowiązek udzielania wyjaśnień dotyczących przebiegu odbywania kary</a:t>
            </a:r>
          </a:p>
        </p:txBody>
      </p:sp>
    </p:spTree>
    <p:extLst>
      <p:ext uri="{BB962C8B-B14F-4D97-AF65-F5344CB8AC3E}">
        <p14:creationId xmlns:p14="http://schemas.microsoft.com/office/powerpoint/2010/main" val="19921348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D1D5-C205-C344-8B3C-FBB2901B2E02}"/>
              </a:ext>
            </a:extLst>
          </p:cNvPr>
          <p:cNvSpPr>
            <a:spLocks noGrp="1"/>
          </p:cNvSpPr>
          <p:nvPr>
            <p:ph type="title"/>
          </p:nvPr>
        </p:nvSpPr>
        <p:spPr/>
        <p:txBody>
          <a:bodyPr/>
          <a:lstStyle/>
          <a:p>
            <a:r>
              <a:rPr lang="pl-PL" dirty="0"/>
              <a:t>Kara ograniczenia wolności</a:t>
            </a:r>
          </a:p>
        </p:txBody>
      </p:sp>
      <p:sp>
        <p:nvSpPr>
          <p:cNvPr id="3" name="Content Placeholder 2">
            <a:extLst>
              <a:ext uri="{FF2B5EF4-FFF2-40B4-BE49-F238E27FC236}">
                <a16:creationId xmlns:a16="http://schemas.microsoft.com/office/drawing/2014/main" id="{A46B18F0-E95B-8343-B1E3-5B4E228A8137}"/>
              </a:ext>
            </a:extLst>
          </p:cNvPr>
          <p:cNvSpPr>
            <a:spLocks noGrp="1"/>
          </p:cNvSpPr>
          <p:nvPr>
            <p:ph idx="1"/>
          </p:nvPr>
        </p:nvSpPr>
        <p:spPr/>
        <p:txBody>
          <a:bodyPr>
            <a:normAutofit/>
          </a:bodyPr>
          <a:lstStyle/>
          <a:p>
            <a:r>
              <a:rPr lang="pl-PL" dirty="0"/>
              <a:t>Trwa najkrócej miesiąc, a najdłużej 2 lata, jeśli ustawa nie stanowi inaczej (art. 34 k.k.). Wymierza się ją w miesiącach i latach.</a:t>
            </a:r>
          </a:p>
          <a:p>
            <a:r>
              <a:rPr lang="pl-PL" dirty="0"/>
              <a:t>Kary ograniczenia wolności w postaci obowiązku, o którym mowa w art. 34 § 1a pkt 1, nie orzeka się, jeżeli stan zdrowia oskarżonego lub jego właściwości i warunki osobiste uzasadniają przekonanie, że oskarżony nie wykona tego obowiązku.</a:t>
            </a:r>
          </a:p>
          <a:p>
            <a:r>
              <a:rPr lang="pl-PL" dirty="0"/>
              <a:t>Jeżeli skazany uchyla się od odbywania kary ograniczenia wolności, sąd zarządza wykonanie zastępczej kary pozbawienia wolności. (art. 65 § 1 </a:t>
            </a:r>
            <a:r>
              <a:rPr lang="pl-PL" dirty="0" err="1"/>
              <a:t>k.k.w</a:t>
            </a:r>
            <a:r>
              <a:rPr lang="pl-PL" dirty="0"/>
              <a:t>.)</a:t>
            </a:r>
          </a:p>
        </p:txBody>
      </p:sp>
    </p:spTree>
    <p:extLst>
      <p:ext uri="{BB962C8B-B14F-4D97-AF65-F5344CB8AC3E}">
        <p14:creationId xmlns:p14="http://schemas.microsoft.com/office/powerpoint/2010/main" val="6183842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2281F-26BA-4E41-8708-85F9709259BF}"/>
              </a:ext>
            </a:extLst>
          </p:cNvPr>
          <p:cNvSpPr>
            <a:spLocks noGrp="1"/>
          </p:cNvSpPr>
          <p:nvPr>
            <p:ph type="title"/>
          </p:nvPr>
        </p:nvSpPr>
        <p:spPr/>
        <p:txBody>
          <a:bodyPr/>
          <a:lstStyle/>
          <a:p>
            <a:r>
              <a:rPr lang="pl-PL" dirty="0"/>
              <a:t>Kara ograniczenia wolności</a:t>
            </a:r>
          </a:p>
        </p:txBody>
      </p:sp>
      <p:sp>
        <p:nvSpPr>
          <p:cNvPr id="3" name="Content Placeholder 2">
            <a:extLst>
              <a:ext uri="{FF2B5EF4-FFF2-40B4-BE49-F238E27FC236}">
                <a16:creationId xmlns:a16="http://schemas.microsoft.com/office/drawing/2014/main" id="{096C7391-2CBD-6145-8D99-B1FACC7C06F3}"/>
              </a:ext>
            </a:extLst>
          </p:cNvPr>
          <p:cNvSpPr>
            <a:spLocks noGrp="1"/>
          </p:cNvSpPr>
          <p:nvPr>
            <p:ph idx="1"/>
          </p:nvPr>
        </p:nvSpPr>
        <p:spPr/>
        <p:txBody>
          <a:bodyPr/>
          <a:lstStyle/>
          <a:p>
            <a:pPr marL="0" indent="0" algn="just">
              <a:buNone/>
            </a:pPr>
            <a:r>
              <a:rPr lang="pl-PL" dirty="0"/>
              <a:t>art. 37a kk. Jeżeli ustawa przewiduje zagrożenie karą pozbawienia wolności nieprzekraczającą 8 lat, można zamiast tej kary orzec grzywnę albo karę ograniczenia wolności, o której mowa w art. 34 § 1a pkt 1 lub 4.</a:t>
            </a:r>
          </a:p>
          <a:p>
            <a:pPr marL="0" indent="0">
              <a:buNone/>
            </a:pPr>
            <a:endParaRPr lang="pl-PL" dirty="0"/>
          </a:p>
          <a:p>
            <a:pPr marL="0" indent="0">
              <a:buNone/>
            </a:pPr>
            <a:r>
              <a:rPr lang="pl-PL" dirty="0"/>
              <a:t>np. art. 177 § 2 k.k., art. 286 § 1 k.k., art. 300 § 3 k.k. </a:t>
            </a:r>
          </a:p>
        </p:txBody>
      </p:sp>
    </p:spTree>
    <p:extLst>
      <p:ext uri="{BB962C8B-B14F-4D97-AF65-F5344CB8AC3E}">
        <p14:creationId xmlns:p14="http://schemas.microsoft.com/office/powerpoint/2010/main" val="27547997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4D912-E6AF-9A4F-8AB4-AFBED25C7106}"/>
              </a:ext>
            </a:extLst>
          </p:cNvPr>
          <p:cNvSpPr>
            <a:spLocks noGrp="1"/>
          </p:cNvSpPr>
          <p:nvPr>
            <p:ph type="title"/>
          </p:nvPr>
        </p:nvSpPr>
        <p:spPr/>
        <p:txBody>
          <a:bodyPr/>
          <a:lstStyle/>
          <a:p>
            <a:r>
              <a:rPr lang="pl-PL" dirty="0"/>
              <a:t>Kara pozbawienia wolności</a:t>
            </a:r>
          </a:p>
        </p:txBody>
      </p:sp>
      <p:sp>
        <p:nvSpPr>
          <p:cNvPr id="3" name="Content Placeholder 2">
            <a:extLst>
              <a:ext uri="{FF2B5EF4-FFF2-40B4-BE49-F238E27FC236}">
                <a16:creationId xmlns:a16="http://schemas.microsoft.com/office/drawing/2014/main" id="{8734A11C-4F78-5144-879E-28F5E8D8D984}"/>
              </a:ext>
            </a:extLst>
          </p:cNvPr>
          <p:cNvSpPr>
            <a:spLocks noGrp="1"/>
          </p:cNvSpPr>
          <p:nvPr>
            <p:ph idx="1"/>
          </p:nvPr>
        </p:nvSpPr>
        <p:spPr/>
        <p:txBody>
          <a:bodyPr>
            <a:normAutofit fontScale="92500" lnSpcReduction="10000"/>
          </a:bodyPr>
          <a:lstStyle/>
          <a:p>
            <a:r>
              <a:rPr lang="pl-PL" i="1" dirty="0"/>
              <a:t>Ultima ratio </a:t>
            </a:r>
            <a:r>
              <a:rPr lang="pl-PL" dirty="0"/>
              <a:t>kary pozbawienia wolności - art. 58 § 1 k.k. - Jeżeli ustawa przewiduje możliwość wyboru rodzaju kary, a przestępstwo jest zagrożone karą pozbawienia wolności nieprzekraczającą 5 lat, sąd orzeka karę pozbawienia wolności tylko wtedy, gdy inna kara lub środek karny nie może spełnić celów kary.</a:t>
            </a:r>
          </a:p>
          <a:p>
            <a:r>
              <a:rPr lang="pl-PL" dirty="0"/>
              <a:t>Priorytetem są zawsze kary </a:t>
            </a:r>
            <a:r>
              <a:rPr lang="pl-PL" dirty="0" err="1"/>
              <a:t>nieizolacyjne</a:t>
            </a:r>
            <a:r>
              <a:rPr lang="pl-PL" dirty="0"/>
              <a:t>. </a:t>
            </a:r>
          </a:p>
          <a:p>
            <a:r>
              <a:rPr lang="pl-PL" b="1" dirty="0"/>
              <a:t>Trwa najkrócej miesiąc, a najdłużej 15 lat</a:t>
            </a:r>
            <a:r>
              <a:rPr lang="pl-PL" dirty="0"/>
              <a:t> (art. 37 k.k.). Wymierza się ją w miesiącach i latach. </a:t>
            </a:r>
          </a:p>
          <a:p>
            <a:r>
              <a:rPr lang="pl-PL" dirty="0" err="1"/>
              <a:t>K.k.w</a:t>
            </a:r>
            <a:r>
              <a:rPr lang="pl-PL" dirty="0"/>
              <a:t>. Przewiduje różne rodzaje zakładów karnych: dla młodocianych, dla odbywających karę po raz pierwszy, dla recydywistów penitencjarnych, dla odbywających karę aresztu wojskowego (art. 69 </a:t>
            </a:r>
            <a:r>
              <a:rPr lang="pl-PL" dirty="0" err="1"/>
              <a:t>k.k.w</a:t>
            </a:r>
            <a:r>
              <a:rPr lang="pl-PL" dirty="0"/>
              <a:t>.). Zakłady karne mogą być organizowane jako zakłady typu zamkniętego, półotwartego lub otwartego. </a:t>
            </a:r>
          </a:p>
        </p:txBody>
      </p:sp>
    </p:spTree>
    <p:extLst>
      <p:ext uri="{BB962C8B-B14F-4D97-AF65-F5344CB8AC3E}">
        <p14:creationId xmlns:p14="http://schemas.microsoft.com/office/powerpoint/2010/main" val="30395506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D9CA5-B42F-C040-9FF7-869129469139}"/>
              </a:ext>
            </a:extLst>
          </p:cNvPr>
          <p:cNvSpPr>
            <a:spLocks noGrp="1"/>
          </p:cNvSpPr>
          <p:nvPr>
            <p:ph type="title"/>
          </p:nvPr>
        </p:nvSpPr>
        <p:spPr/>
        <p:txBody>
          <a:bodyPr>
            <a:normAutofit/>
          </a:bodyPr>
          <a:lstStyle/>
          <a:p>
            <a:r>
              <a:rPr lang="pl-PL" dirty="0"/>
              <a:t>Sekwencja kar</a:t>
            </a:r>
          </a:p>
        </p:txBody>
      </p:sp>
      <p:sp>
        <p:nvSpPr>
          <p:cNvPr id="3" name="Content Placeholder 2">
            <a:extLst>
              <a:ext uri="{FF2B5EF4-FFF2-40B4-BE49-F238E27FC236}">
                <a16:creationId xmlns:a16="http://schemas.microsoft.com/office/drawing/2014/main" id="{13A98BE6-50EE-6642-9947-7C3D5630F088}"/>
              </a:ext>
            </a:extLst>
          </p:cNvPr>
          <p:cNvSpPr>
            <a:spLocks noGrp="1"/>
          </p:cNvSpPr>
          <p:nvPr>
            <p:ph idx="1"/>
          </p:nvPr>
        </p:nvSpPr>
        <p:spPr/>
        <p:txBody>
          <a:bodyPr/>
          <a:lstStyle/>
          <a:p>
            <a:pPr marL="0" indent="0" algn="just">
              <a:buNone/>
            </a:pPr>
            <a:r>
              <a:rPr lang="pl-PL" dirty="0"/>
              <a:t>Art. 37b k.k. W sprawie o występek zagrożony karą pozbawienia wolności, niezależnie od dolnej granicy ustawowego zagrożenia przewidzianego w ustawie za dany czyn, </a:t>
            </a:r>
            <a:r>
              <a:rPr lang="pl-PL" b="1" u="sng" dirty="0"/>
              <a:t>sąd może orzec jednocześnie karę pozbawienia wolności</a:t>
            </a:r>
            <a:r>
              <a:rPr lang="pl-PL" dirty="0"/>
              <a:t> w wymiarze nieprzekraczającym 3 miesięcy, a jeżeli górna granica ustawowego zagrożenia wynosi przynajmniej 10 lat - 6 miesięcy, </a:t>
            </a:r>
            <a:r>
              <a:rPr lang="pl-PL" b="1" u="sng" dirty="0"/>
              <a:t>oraz karę ograniczenia wolności</a:t>
            </a:r>
            <a:r>
              <a:rPr lang="pl-PL" dirty="0"/>
              <a:t> do lat 2. Przepisów art. 69-75 nie stosuje się. W pierwszej kolejności wykonuje się wówczas karę pozbawienia wolności, chyba że ustawa stanowi inaczej.</a:t>
            </a:r>
          </a:p>
        </p:txBody>
      </p:sp>
    </p:spTree>
    <p:extLst>
      <p:ext uri="{BB962C8B-B14F-4D97-AF65-F5344CB8AC3E}">
        <p14:creationId xmlns:p14="http://schemas.microsoft.com/office/powerpoint/2010/main" val="25735190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10212-864D-4F44-855E-CF7D128B6E7A}"/>
              </a:ext>
            </a:extLst>
          </p:cNvPr>
          <p:cNvSpPr>
            <a:spLocks noGrp="1"/>
          </p:cNvSpPr>
          <p:nvPr>
            <p:ph type="title"/>
          </p:nvPr>
        </p:nvSpPr>
        <p:spPr/>
        <p:txBody>
          <a:bodyPr/>
          <a:lstStyle/>
          <a:p>
            <a:r>
              <a:rPr lang="pl-PL" dirty="0"/>
              <a:t>Kara 25 lat pozbawienia wolności</a:t>
            </a:r>
          </a:p>
        </p:txBody>
      </p:sp>
      <p:sp>
        <p:nvSpPr>
          <p:cNvPr id="3" name="Content Placeholder 2">
            <a:extLst>
              <a:ext uri="{FF2B5EF4-FFF2-40B4-BE49-F238E27FC236}">
                <a16:creationId xmlns:a16="http://schemas.microsoft.com/office/drawing/2014/main" id="{5A461DB0-BB01-CA4A-A8E8-2E5CE42E92E7}"/>
              </a:ext>
            </a:extLst>
          </p:cNvPr>
          <p:cNvSpPr>
            <a:spLocks noGrp="1"/>
          </p:cNvSpPr>
          <p:nvPr>
            <p:ph idx="1"/>
          </p:nvPr>
        </p:nvSpPr>
        <p:spPr>
          <a:xfrm>
            <a:off x="2231136" y="2638044"/>
            <a:ext cx="7729728" cy="3615272"/>
          </a:xfrm>
        </p:spPr>
        <p:txBody>
          <a:bodyPr>
            <a:normAutofit/>
          </a:bodyPr>
          <a:lstStyle/>
          <a:p>
            <a:pPr marL="0" indent="0" algn="just">
              <a:buNone/>
            </a:pPr>
            <a:r>
              <a:rPr lang="pl-PL" dirty="0"/>
              <a:t>Wyrok SN z 9.03.1979 r., III KR 238/78, OSNPG 1979/8 </a:t>
            </a:r>
          </a:p>
          <a:p>
            <a:pPr marL="0" indent="0" algn="just">
              <a:buNone/>
            </a:pPr>
            <a:r>
              <a:rPr lang="pl-PL" dirty="0"/>
              <a:t>Kara 25 lat pozbawienia wolności ma charakter w pewnym sensie </a:t>
            </a:r>
            <a:r>
              <a:rPr lang="pl-PL" b="1" dirty="0"/>
              <a:t>wyjątkowy</a:t>
            </a:r>
            <a:r>
              <a:rPr lang="pl-PL" dirty="0"/>
              <a:t> i wymierzana powinna być wtedy, gdy </a:t>
            </a:r>
            <a:r>
              <a:rPr lang="pl-PL" b="1" dirty="0"/>
              <a:t>nawet kara 15 lat pozbawienia wolności nie byłaby wystarczająca</a:t>
            </a:r>
            <a:r>
              <a:rPr lang="pl-PL" dirty="0"/>
              <a:t> z punktu widzenia realizacji wszystkich celów kary pozbawienia wolności wobec sprawcy przestępstwa o wielkim ładunku społecznego niebezpieczeństwa.</a:t>
            </a:r>
          </a:p>
          <a:p>
            <a:pPr marL="0" indent="0">
              <a:buNone/>
            </a:pPr>
            <a:endParaRPr lang="pl-PL" dirty="0"/>
          </a:p>
          <a:p>
            <a:pPr marL="0" indent="0">
              <a:buNone/>
            </a:pPr>
            <a:r>
              <a:rPr lang="pl-PL" dirty="0"/>
              <a:t>Skazany na karę 25 lat pozbawienia wolności może skorzystać z warunkowego zwolnienia po upływie 15 lat (art. 78 § 3 k.k.), przy czym okres próby wynosi 10 lat (art. 80 § 3 k.k.)</a:t>
            </a:r>
          </a:p>
        </p:txBody>
      </p:sp>
    </p:spTree>
    <p:extLst>
      <p:ext uri="{BB962C8B-B14F-4D97-AF65-F5344CB8AC3E}">
        <p14:creationId xmlns:p14="http://schemas.microsoft.com/office/powerpoint/2010/main" val="11915422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5E284-193D-464D-AE5E-069671615C43}"/>
              </a:ext>
            </a:extLst>
          </p:cNvPr>
          <p:cNvSpPr>
            <a:spLocks noGrp="1"/>
          </p:cNvSpPr>
          <p:nvPr>
            <p:ph type="title"/>
          </p:nvPr>
        </p:nvSpPr>
        <p:spPr/>
        <p:txBody>
          <a:bodyPr/>
          <a:lstStyle/>
          <a:p>
            <a:r>
              <a:rPr lang="pl-PL" dirty="0"/>
              <a:t>KARA DOŻYWOTNIEGO POZBAWIENIA WOLNOŚCI</a:t>
            </a:r>
          </a:p>
        </p:txBody>
      </p:sp>
      <p:sp>
        <p:nvSpPr>
          <p:cNvPr id="3" name="Content Placeholder 2">
            <a:extLst>
              <a:ext uri="{FF2B5EF4-FFF2-40B4-BE49-F238E27FC236}">
                <a16:creationId xmlns:a16="http://schemas.microsoft.com/office/drawing/2014/main" id="{FC5C47E2-881F-7E4F-ABD5-D74454ACFD5D}"/>
              </a:ext>
            </a:extLst>
          </p:cNvPr>
          <p:cNvSpPr>
            <a:spLocks noGrp="1"/>
          </p:cNvSpPr>
          <p:nvPr>
            <p:ph idx="1"/>
          </p:nvPr>
        </p:nvSpPr>
        <p:spPr/>
        <p:txBody>
          <a:bodyPr>
            <a:normAutofit fontScale="92500" lnSpcReduction="10000"/>
          </a:bodyPr>
          <a:lstStyle/>
          <a:p>
            <a:r>
              <a:rPr lang="pl-PL" dirty="0"/>
              <a:t>Pełni funkcję zabezpieczenia społeczeństwa przed najgroźniejszymi przestępcami, czyniąc zadość społecznemu poczuciu sprawiedliwości w razie popełnienia najcięższych zbrodni. </a:t>
            </a:r>
          </a:p>
          <a:p>
            <a:r>
              <a:rPr lang="pl-PL" dirty="0"/>
              <a:t>Nie jest karą obligatoryjną, </a:t>
            </a:r>
            <a:r>
              <a:rPr lang="pl-PL" b="1" dirty="0"/>
              <a:t>nie występuje w żadnej sankcji karnej samodzielnie.</a:t>
            </a:r>
            <a:endParaRPr lang="pl-PL" dirty="0"/>
          </a:p>
          <a:p>
            <a:r>
              <a:rPr lang="pl-PL" dirty="0"/>
              <a:t>Skazany może być warunkowo zwolniony po odbyciu 25 lat kary.  Okres próby wynosi wówczas 10 lat, a oddanie pod dozór jest obowiązkowe. </a:t>
            </a:r>
          </a:p>
          <a:p>
            <a:r>
              <a:rPr lang="pl-PL" dirty="0"/>
              <a:t>W szczególnie uzasadnionych wypadkach sąd, wymierzając karę pozbawienia wolności, 25 lat pozbawienia wolności lub dożywotniego pozbawienia wolności może wyznaczyć surowsze ograniczenia do skorzystania przez skazanego z warunkowego zwolnienia, np. 30 lub 40 lat. </a:t>
            </a:r>
          </a:p>
        </p:txBody>
      </p:sp>
    </p:spTree>
    <p:extLst>
      <p:ext uri="{BB962C8B-B14F-4D97-AF65-F5344CB8AC3E}">
        <p14:creationId xmlns:p14="http://schemas.microsoft.com/office/powerpoint/2010/main" val="37088193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8C144-208E-AD45-A92B-D8E3DB2F6EF3}"/>
              </a:ext>
            </a:extLst>
          </p:cNvPr>
          <p:cNvSpPr>
            <a:spLocks noGrp="1"/>
          </p:cNvSpPr>
          <p:nvPr>
            <p:ph type="title"/>
          </p:nvPr>
        </p:nvSpPr>
        <p:spPr/>
        <p:txBody>
          <a:bodyPr/>
          <a:lstStyle/>
          <a:p>
            <a:r>
              <a:rPr lang="pl-PL" dirty="0"/>
              <a:t>ŚRODKI KARNE – art. 39 kk</a:t>
            </a:r>
          </a:p>
        </p:txBody>
      </p:sp>
      <p:sp>
        <p:nvSpPr>
          <p:cNvPr id="3" name="Content Placeholder 2">
            <a:extLst>
              <a:ext uri="{FF2B5EF4-FFF2-40B4-BE49-F238E27FC236}">
                <a16:creationId xmlns:a16="http://schemas.microsoft.com/office/drawing/2014/main" id="{8C629F12-034E-1F47-BCED-D159C4BE6871}"/>
              </a:ext>
            </a:extLst>
          </p:cNvPr>
          <p:cNvSpPr>
            <a:spLocks noGrp="1"/>
          </p:cNvSpPr>
          <p:nvPr>
            <p:ph idx="1"/>
          </p:nvPr>
        </p:nvSpPr>
        <p:spPr>
          <a:xfrm>
            <a:off x="2231136" y="2638044"/>
            <a:ext cx="7729728" cy="3792253"/>
          </a:xfrm>
        </p:spPr>
        <p:txBody>
          <a:bodyPr>
            <a:normAutofit fontScale="77500" lnSpcReduction="20000"/>
          </a:bodyPr>
          <a:lstStyle/>
          <a:p>
            <a:pPr marL="0" indent="0">
              <a:buNone/>
            </a:pPr>
            <a:r>
              <a:rPr lang="pl-PL" dirty="0"/>
              <a:t>Środkami karnymi są:</a:t>
            </a:r>
          </a:p>
          <a:p>
            <a:pPr marL="0" indent="0">
              <a:buNone/>
            </a:pPr>
            <a:r>
              <a:rPr lang="pl-PL" dirty="0"/>
              <a:t>1) pozbawienie praw publicznych;</a:t>
            </a:r>
          </a:p>
          <a:p>
            <a:pPr marL="0" indent="0">
              <a:buNone/>
            </a:pPr>
            <a:r>
              <a:rPr lang="pl-PL" dirty="0"/>
              <a:t>2) zakaz zajmowania określonego stanowiska, wykonywania określonego zawodu lub prowadzenia określonej działalności gospodarczej;</a:t>
            </a:r>
          </a:p>
          <a:p>
            <a:pPr marL="0" indent="0">
              <a:buNone/>
            </a:pPr>
            <a:r>
              <a:rPr lang="pl-PL" dirty="0"/>
              <a:t>2a) zakaz prowadzenia działalności związanej z wychowaniem, leczeniem, edukacją małoletnich lub z opieką nad nimi;</a:t>
            </a:r>
          </a:p>
          <a:p>
            <a:pPr marL="0" indent="0">
              <a:buNone/>
            </a:pPr>
            <a:r>
              <a:rPr lang="pl-PL" dirty="0"/>
              <a:t>2b) zakaz przebywania w określonych środowiskach lub miejscach, kontaktowania się z określonymi osobami, zbliżania się do określonych osób lub opuszczania określonego miejsca pobytu bez zgody sądu;</a:t>
            </a:r>
          </a:p>
          <a:p>
            <a:pPr marL="0" indent="0">
              <a:buNone/>
            </a:pPr>
            <a:r>
              <a:rPr lang="pl-PL" dirty="0"/>
              <a:t>2c) zakaz wstępu na imprezę masową;</a:t>
            </a:r>
          </a:p>
          <a:p>
            <a:pPr marL="0" indent="0">
              <a:buNone/>
            </a:pPr>
            <a:r>
              <a:rPr lang="pl-PL" dirty="0"/>
              <a:t>2d) zakaz wstępu do ośrodków gier i uczestnictwa w grach hazardowych;</a:t>
            </a:r>
          </a:p>
          <a:p>
            <a:pPr marL="0" indent="0">
              <a:buNone/>
            </a:pPr>
            <a:r>
              <a:rPr lang="pl-PL" dirty="0"/>
              <a:t>2e) nakaz okresowego opuszczenia lokalu zajmowanego wspólnie z pokrzywdzonym;</a:t>
            </a:r>
          </a:p>
          <a:p>
            <a:pPr marL="0" indent="0">
              <a:buNone/>
            </a:pPr>
            <a:r>
              <a:rPr lang="pl-PL" dirty="0"/>
              <a:t>3) zakaz prowadzenia pojazdów;</a:t>
            </a:r>
          </a:p>
          <a:p>
            <a:pPr marL="0" indent="0">
              <a:buNone/>
            </a:pPr>
            <a:r>
              <a:rPr lang="pl-PL" dirty="0"/>
              <a:t>7) świadczenie pieniężne;</a:t>
            </a:r>
          </a:p>
          <a:p>
            <a:pPr marL="0" indent="0">
              <a:buNone/>
            </a:pPr>
            <a:r>
              <a:rPr lang="pl-PL" dirty="0"/>
              <a:t>8) podanie wyroku do publicznej wiadomości.</a:t>
            </a:r>
          </a:p>
          <a:p>
            <a:endParaRPr lang="pl-PL" dirty="0"/>
          </a:p>
        </p:txBody>
      </p:sp>
    </p:spTree>
    <p:extLst>
      <p:ext uri="{BB962C8B-B14F-4D97-AF65-F5344CB8AC3E}">
        <p14:creationId xmlns:p14="http://schemas.microsoft.com/office/powerpoint/2010/main" val="36525460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F80AD-360C-A142-9595-C6A73F84D536}"/>
              </a:ext>
            </a:extLst>
          </p:cNvPr>
          <p:cNvSpPr>
            <a:spLocks noGrp="1"/>
          </p:cNvSpPr>
          <p:nvPr>
            <p:ph type="title"/>
          </p:nvPr>
        </p:nvSpPr>
        <p:spPr/>
        <p:txBody>
          <a:bodyPr/>
          <a:lstStyle/>
          <a:p>
            <a:r>
              <a:rPr lang="pl-PL" dirty="0"/>
              <a:t>ŚRODKI KARNE - FUNKCJE</a:t>
            </a:r>
          </a:p>
        </p:txBody>
      </p:sp>
      <p:sp>
        <p:nvSpPr>
          <p:cNvPr id="3" name="Content Placeholder 2">
            <a:extLst>
              <a:ext uri="{FF2B5EF4-FFF2-40B4-BE49-F238E27FC236}">
                <a16:creationId xmlns:a16="http://schemas.microsoft.com/office/drawing/2014/main" id="{DB7066F0-92F5-404A-9E6F-BA8602A9D6DF}"/>
              </a:ext>
            </a:extLst>
          </p:cNvPr>
          <p:cNvSpPr>
            <a:spLocks noGrp="1"/>
          </p:cNvSpPr>
          <p:nvPr>
            <p:ph idx="1"/>
          </p:nvPr>
        </p:nvSpPr>
        <p:spPr/>
        <p:txBody>
          <a:bodyPr/>
          <a:lstStyle/>
          <a:p>
            <a:r>
              <a:rPr lang="pl-PL" dirty="0"/>
              <a:t>Prewencyjna – np. zakaz prowadzenia pojazdów, zakaz wykonywania określonego zawodu</a:t>
            </a:r>
          </a:p>
          <a:p>
            <a:r>
              <a:rPr lang="pl-PL" dirty="0"/>
              <a:t>Kompensacyjna – np. świadczenie pieniężne</a:t>
            </a:r>
          </a:p>
          <a:p>
            <a:r>
              <a:rPr lang="pl-PL" dirty="0"/>
              <a:t>Represyjna – np. pozbawienie praw publicznych</a:t>
            </a:r>
          </a:p>
        </p:txBody>
      </p:sp>
    </p:spTree>
    <p:extLst>
      <p:ext uri="{BB962C8B-B14F-4D97-AF65-F5344CB8AC3E}">
        <p14:creationId xmlns:p14="http://schemas.microsoft.com/office/powerpoint/2010/main" val="567235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32EA8-B5F3-DA45-ABD3-761E1C8BE186}"/>
              </a:ext>
            </a:extLst>
          </p:cNvPr>
          <p:cNvSpPr>
            <a:spLocks noGrp="1"/>
          </p:cNvSpPr>
          <p:nvPr>
            <p:ph type="title"/>
          </p:nvPr>
        </p:nvSpPr>
        <p:spPr/>
        <p:txBody>
          <a:bodyPr/>
          <a:lstStyle/>
          <a:p>
            <a:r>
              <a:rPr lang="pl-PL" dirty="0"/>
              <a:t>Pojęcie kary</a:t>
            </a:r>
          </a:p>
        </p:txBody>
      </p:sp>
      <p:sp>
        <p:nvSpPr>
          <p:cNvPr id="3" name="Content Placeholder 2">
            <a:extLst>
              <a:ext uri="{FF2B5EF4-FFF2-40B4-BE49-F238E27FC236}">
                <a16:creationId xmlns:a16="http://schemas.microsoft.com/office/drawing/2014/main" id="{D6DFF378-372B-1748-A655-249C7E9519D4}"/>
              </a:ext>
            </a:extLst>
          </p:cNvPr>
          <p:cNvSpPr>
            <a:spLocks noGrp="1"/>
          </p:cNvSpPr>
          <p:nvPr>
            <p:ph idx="1"/>
          </p:nvPr>
        </p:nvSpPr>
        <p:spPr/>
        <p:txBody>
          <a:bodyPr/>
          <a:lstStyle/>
          <a:p>
            <a:pPr marL="0" indent="0" algn="just">
              <a:buNone/>
            </a:pPr>
            <a:r>
              <a:rPr lang="pl-PL" b="1" dirty="0"/>
              <a:t>Kara (kryminalna) </a:t>
            </a:r>
            <a:r>
              <a:rPr lang="pl-PL" dirty="0"/>
              <a:t>to przewidziana w ustawie, stosowana przez sądy, ujemna reakcja na popełnione przestępstwo, polegająca na zadaniu sprawcy osobistej dolegliwości mającej na celu zadośćuczynienie społecznemu poczuciu sprawiedliwości oraz wypełniająca cele prewencyjne. </a:t>
            </a:r>
          </a:p>
        </p:txBody>
      </p:sp>
    </p:spTree>
    <p:extLst>
      <p:ext uri="{BB962C8B-B14F-4D97-AF65-F5344CB8AC3E}">
        <p14:creationId xmlns:p14="http://schemas.microsoft.com/office/powerpoint/2010/main" val="18634352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F7EC9-99E0-374E-B00D-29B21C519DF5}"/>
              </a:ext>
            </a:extLst>
          </p:cNvPr>
          <p:cNvSpPr>
            <a:spLocks noGrp="1"/>
          </p:cNvSpPr>
          <p:nvPr>
            <p:ph type="title"/>
          </p:nvPr>
        </p:nvSpPr>
        <p:spPr/>
        <p:txBody>
          <a:bodyPr/>
          <a:lstStyle/>
          <a:p>
            <a:r>
              <a:rPr lang="pl-PL" dirty="0"/>
              <a:t>ŚRODKI KARNE</a:t>
            </a:r>
          </a:p>
        </p:txBody>
      </p:sp>
      <p:sp>
        <p:nvSpPr>
          <p:cNvPr id="3" name="Content Placeholder 2">
            <a:extLst>
              <a:ext uri="{FF2B5EF4-FFF2-40B4-BE49-F238E27FC236}">
                <a16:creationId xmlns:a16="http://schemas.microsoft.com/office/drawing/2014/main" id="{FCF1E6A3-C65A-174F-A995-7E7D6A38CFFA}"/>
              </a:ext>
            </a:extLst>
          </p:cNvPr>
          <p:cNvSpPr>
            <a:spLocks noGrp="1"/>
          </p:cNvSpPr>
          <p:nvPr>
            <p:ph idx="1"/>
          </p:nvPr>
        </p:nvSpPr>
        <p:spPr/>
        <p:txBody>
          <a:bodyPr>
            <a:normAutofit/>
          </a:bodyPr>
          <a:lstStyle/>
          <a:p>
            <a:pPr algn="just"/>
            <a:r>
              <a:rPr lang="pl-PL" dirty="0"/>
              <a:t>Pozbawienie praw publicznych oraz zakazy i nakaz (art. 39 pkt 2d i 2e) orzeka się w </a:t>
            </a:r>
            <a:r>
              <a:rPr lang="pl-PL" b="1" u="sng" dirty="0"/>
              <a:t>latach</a:t>
            </a:r>
            <a:r>
              <a:rPr lang="pl-PL" dirty="0"/>
              <a:t> od roku do lat 10, natomiast obowiązek określony w art. 39 pkt 2a, 2b i 3 orzeka się w </a:t>
            </a:r>
            <a:r>
              <a:rPr lang="pl-PL" b="1" u="sng" dirty="0"/>
              <a:t>latach</a:t>
            </a:r>
            <a:r>
              <a:rPr lang="pl-PL" dirty="0"/>
              <a:t> od roku do lat 15. Zakaz wstępu na imprezę masową orzeka się w </a:t>
            </a:r>
            <a:r>
              <a:rPr lang="pl-PL" b="1" u="sng" dirty="0"/>
              <a:t>latach</a:t>
            </a:r>
            <a:r>
              <a:rPr lang="pl-PL" dirty="0"/>
              <a:t> od lat 2 do 6. </a:t>
            </a:r>
          </a:p>
          <a:p>
            <a:pPr algn="just"/>
            <a:r>
              <a:rPr lang="pl-PL" dirty="0"/>
              <a:t>Pozbawienie praw publicznych, zakazy i nakaz obowiązują </a:t>
            </a:r>
            <a:r>
              <a:rPr lang="pl-PL" b="1" dirty="0"/>
              <a:t>od uprawomocnienia się orzeczenia</a:t>
            </a:r>
            <a:r>
              <a:rPr lang="pl-PL" dirty="0"/>
              <a:t>.</a:t>
            </a:r>
            <a:r>
              <a:rPr lang="pl-PL" b="1" dirty="0"/>
              <a:t> </a:t>
            </a:r>
            <a:r>
              <a:rPr lang="pl-PL" dirty="0"/>
              <a:t>Okres, na który orzeczono zakazy, nie biegnie w czasie odbywania kary pozbawienia wolności, chociażby orzeczonej za inne przestępstwo.</a:t>
            </a:r>
            <a:r>
              <a:rPr lang="pl-PL" b="1" dirty="0"/>
              <a:t> </a:t>
            </a:r>
            <a:r>
              <a:rPr lang="pl-PL" dirty="0"/>
              <a:t>Okres, na który orzeczono pozbawienie praw publicznych za dane przestępstwo, nie biegnie w czasie odbywania kary pozbawienia wolności za to przestępstwo.</a:t>
            </a:r>
          </a:p>
          <a:p>
            <a:endParaRPr lang="pl-PL" dirty="0"/>
          </a:p>
        </p:txBody>
      </p:sp>
    </p:spTree>
    <p:extLst>
      <p:ext uri="{BB962C8B-B14F-4D97-AF65-F5344CB8AC3E}">
        <p14:creationId xmlns:p14="http://schemas.microsoft.com/office/powerpoint/2010/main" val="11406426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AC36B-2006-0A46-B6C4-AFC32AE8CFD8}"/>
              </a:ext>
            </a:extLst>
          </p:cNvPr>
          <p:cNvSpPr>
            <a:spLocks noGrp="1"/>
          </p:cNvSpPr>
          <p:nvPr>
            <p:ph type="title"/>
          </p:nvPr>
        </p:nvSpPr>
        <p:spPr/>
        <p:txBody>
          <a:bodyPr/>
          <a:lstStyle/>
          <a:p>
            <a:r>
              <a:rPr lang="pl-PL" dirty="0"/>
              <a:t>ŚRODKI KARNE</a:t>
            </a:r>
          </a:p>
        </p:txBody>
      </p:sp>
      <p:sp>
        <p:nvSpPr>
          <p:cNvPr id="3" name="Content Placeholder 2">
            <a:extLst>
              <a:ext uri="{FF2B5EF4-FFF2-40B4-BE49-F238E27FC236}">
                <a16:creationId xmlns:a16="http://schemas.microsoft.com/office/drawing/2014/main" id="{FA8B2455-634F-7040-997C-756BBC59E194}"/>
              </a:ext>
            </a:extLst>
          </p:cNvPr>
          <p:cNvSpPr>
            <a:spLocks noGrp="1"/>
          </p:cNvSpPr>
          <p:nvPr>
            <p:ph idx="1"/>
          </p:nvPr>
        </p:nvSpPr>
        <p:spPr/>
        <p:txBody>
          <a:bodyPr/>
          <a:lstStyle/>
          <a:p>
            <a:pPr algn="just"/>
            <a:r>
              <a:rPr lang="pl-PL" dirty="0"/>
              <a:t>Środki karne można orzekać pojedynczo lub kumulatywnie. </a:t>
            </a:r>
          </a:p>
          <a:p>
            <a:pPr algn="just"/>
            <a:r>
              <a:rPr lang="pl-PL" dirty="0"/>
              <a:t>art. 59 k.k. Jeżeli przestępstwo jest zagrożone karą pozbawienia wolności nieprzekraczającą 3 lat albo karą łagodniejszego rodzaju i społeczna szkodliwość czynu nie jest znaczna, </a:t>
            </a:r>
            <a:r>
              <a:rPr lang="pl-PL" b="1" dirty="0"/>
              <a:t>sąd może odstąpić od wymierzenia kary, jeżeli orzeka jednocześnie środek karny, </a:t>
            </a:r>
            <a:r>
              <a:rPr lang="pl-PL" dirty="0"/>
              <a:t>przepadek lub środek kompensacyjny, a cele kary zostaną w ten sposób spełnione.</a:t>
            </a:r>
          </a:p>
          <a:p>
            <a:pPr marL="0" indent="0">
              <a:buNone/>
            </a:pPr>
            <a:endParaRPr lang="pl-PL" dirty="0"/>
          </a:p>
        </p:txBody>
      </p:sp>
    </p:spTree>
    <p:extLst>
      <p:ext uri="{BB962C8B-B14F-4D97-AF65-F5344CB8AC3E}">
        <p14:creationId xmlns:p14="http://schemas.microsoft.com/office/powerpoint/2010/main" val="14077594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0B4D-86FE-6D48-8263-B72AC4B611EA}"/>
              </a:ext>
            </a:extLst>
          </p:cNvPr>
          <p:cNvSpPr>
            <a:spLocks noGrp="1"/>
          </p:cNvSpPr>
          <p:nvPr>
            <p:ph type="title"/>
          </p:nvPr>
        </p:nvSpPr>
        <p:spPr/>
        <p:txBody>
          <a:bodyPr/>
          <a:lstStyle/>
          <a:p>
            <a:r>
              <a:rPr lang="pl-PL" dirty="0"/>
              <a:t>Pozbawienie praw publicznych</a:t>
            </a:r>
          </a:p>
        </p:txBody>
      </p:sp>
      <p:sp>
        <p:nvSpPr>
          <p:cNvPr id="3" name="Content Placeholder 2">
            <a:extLst>
              <a:ext uri="{FF2B5EF4-FFF2-40B4-BE49-F238E27FC236}">
                <a16:creationId xmlns:a16="http://schemas.microsoft.com/office/drawing/2014/main" id="{690CF197-8DBA-AB4F-B50B-B08823B30B85}"/>
              </a:ext>
            </a:extLst>
          </p:cNvPr>
          <p:cNvSpPr>
            <a:spLocks noGrp="1"/>
          </p:cNvSpPr>
          <p:nvPr>
            <p:ph idx="1"/>
          </p:nvPr>
        </p:nvSpPr>
        <p:spPr/>
        <p:txBody>
          <a:bodyPr>
            <a:normAutofit fontScale="92500"/>
          </a:bodyPr>
          <a:lstStyle/>
          <a:p>
            <a:pPr algn="just"/>
            <a:r>
              <a:rPr lang="pl-PL" b="1" dirty="0"/>
              <a:t>Art.  40.  §  1.  </a:t>
            </a:r>
            <a:r>
              <a:rPr lang="pl-PL" dirty="0"/>
              <a:t>Pozbawienie praw publicznych obejmuje utratę czynnego i biernego prawa wyborczego do organu władzy publicznej, organu samorządu zawodowego lub gospodarczego, utratę prawa do udziału w sprawowaniu wymiaru sprawiedliwości oraz do pełnienia funkcji w organach i instytucjach państwowych i samorządu terytorialnego lub zawodowego, jak również utratę posiadanego stopnia wojskowego i powrót do stopnia szeregowego; pozbawienie praw publicznych obejmuje ponadto utratę orderów, odznaczeń i tytułów honorowych oraz utratę zdolności do ich uzyskania w okresie trwania pozbawienia praw.</a:t>
            </a:r>
          </a:p>
          <a:p>
            <a:pPr algn="just"/>
            <a:r>
              <a:rPr lang="pl-PL" b="1" dirty="0"/>
              <a:t>§  2.  </a:t>
            </a:r>
            <a:r>
              <a:rPr lang="pl-PL" dirty="0"/>
              <a:t>Sąd może orzec pozbawienie praw </a:t>
            </a:r>
            <a:r>
              <a:rPr lang="pl-PL" u="sng" dirty="0"/>
              <a:t>publicznych w razie skazania na karę pozbawienia wolności na czas nie krótszy od lat 3 za przestępstwo popełnione w wyniku motywacji zasługującej na szczególne potępienie.</a:t>
            </a:r>
          </a:p>
          <a:p>
            <a:endParaRPr lang="pl-PL" dirty="0"/>
          </a:p>
        </p:txBody>
      </p:sp>
    </p:spTree>
    <p:extLst>
      <p:ext uri="{BB962C8B-B14F-4D97-AF65-F5344CB8AC3E}">
        <p14:creationId xmlns:p14="http://schemas.microsoft.com/office/powerpoint/2010/main" val="39026524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D5D36-6D95-1F4E-8983-7D1014B4C75A}"/>
              </a:ext>
            </a:extLst>
          </p:cNvPr>
          <p:cNvSpPr>
            <a:spLocks noGrp="1"/>
          </p:cNvSpPr>
          <p:nvPr>
            <p:ph type="title"/>
          </p:nvPr>
        </p:nvSpPr>
        <p:spPr/>
        <p:txBody>
          <a:bodyPr/>
          <a:lstStyle/>
          <a:p>
            <a:r>
              <a:rPr lang="pl-PL" dirty="0"/>
              <a:t>Pozbawienie praw publicznych</a:t>
            </a:r>
          </a:p>
        </p:txBody>
      </p:sp>
      <p:sp>
        <p:nvSpPr>
          <p:cNvPr id="3" name="Content Placeholder 2">
            <a:extLst>
              <a:ext uri="{FF2B5EF4-FFF2-40B4-BE49-F238E27FC236}">
                <a16:creationId xmlns:a16="http://schemas.microsoft.com/office/drawing/2014/main" id="{1A0A4683-1E68-124C-BF87-A5BE60D901F9}"/>
              </a:ext>
            </a:extLst>
          </p:cNvPr>
          <p:cNvSpPr>
            <a:spLocks noGrp="1"/>
          </p:cNvSpPr>
          <p:nvPr>
            <p:ph idx="1"/>
          </p:nvPr>
        </p:nvSpPr>
        <p:spPr/>
        <p:txBody>
          <a:bodyPr/>
          <a:lstStyle/>
          <a:p>
            <a:pPr algn="just"/>
            <a:r>
              <a:rPr lang="pl-PL" dirty="0"/>
              <a:t>Kodeks nie precyzuje określenia motywacji zasługującej na szczególne potępienie.</a:t>
            </a:r>
          </a:p>
          <a:p>
            <a:pPr algn="just"/>
            <a:r>
              <a:rPr lang="pl-PL" dirty="0"/>
              <a:t>W orzecznictwie przyjmuje się, że należy odrębnie rozważać każdy konkretny przypadek. Ważne jest jednak, aby była to </a:t>
            </a:r>
            <a:r>
              <a:rPr lang="pl-PL" b="1" dirty="0"/>
              <a:t>motywacja jaskrawo naganna</a:t>
            </a:r>
            <a:r>
              <a:rPr lang="pl-PL" dirty="0"/>
              <a:t>, wywołująca w społeczeństwie silne reakcje impulsywne, takie jak obruszenie, potępienie, gniew (wyrok SA w Lublinie z dnia 27.04.1999 r., II </a:t>
            </a:r>
            <a:r>
              <a:rPr lang="pl-PL" dirty="0" err="1"/>
              <a:t>AKa</a:t>
            </a:r>
            <a:r>
              <a:rPr lang="pl-PL" dirty="0"/>
              <a:t> 12/99). </a:t>
            </a:r>
          </a:p>
        </p:txBody>
      </p:sp>
    </p:spTree>
    <p:extLst>
      <p:ext uri="{BB962C8B-B14F-4D97-AF65-F5344CB8AC3E}">
        <p14:creationId xmlns:p14="http://schemas.microsoft.com/office/powerpoint/2010/main" val="8269689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AD4-F6BE-F045-A92D-D116FA523CC5}"/>
              </a:ext>
            </a:extLst>
          </p:cNvPr>
          <p:cNvSpPr>
            <a:spLocks noGrp="1"/>
          </p:cNvSpPr>
          <p:nvPr>
            <p:ph type="title"/>
          </p:nvPr>
        </p:nvSpPr>
        <p:spPr>
          <a:xfrm>
            <a:off x="2231136" y="280218"/>
            <a:ext cx="7729728" cy="2138517"/>
          </a:xfrm>
        </p:spPr>
        <p:txBody>
          <a:bodyPr>
            <a:normAutofit fontScale="90000"/>
          </a:bodyPr>
          <a:lstStyle/>
          <a:p>
            <a:r>
              <a:rPr lang="pl-PL" dirty="0"/>
              <a:t>zakaz zajmowania określonego stanowiska, wykonywania określonego zawodu lub prowadzenia określonej działalności gospodarczej;</a:t>
            </a:r>
          </a:p>
        </p:txBody>
      </p:sp>
      <p:sp>
        <p:nvSpPr>
          <p:cNvPr id="3" name="Content Placeholder 2">
            <a:extLst>
              <a:ext uri="{FF2B5EF4-FFF2-40B4-BE49-F238E27FC236}">
                <a16:creationId xmlns:a16="http://schemas.microsoft.com/office/drawing/2014/main" id="{DF7928D8-6DFE-B545-B951-CE82FE7B33CC}"/>
              </a:ext>
            </a:extLst>
          </p:cNvPr>
          <p:cNvSpPr>
            <a:spLocks noGrp="1"/>
          </p:cNvSpPr>
          <p:nvPr>
            <p:ph idx="1"/>
          </p:nvPr>
        </p:nvSpPr>
        <p:spPr>
          <a:xfrm>
            <a:off x="2205769" y="2682289"/>
            <a:ext cx="7729728" cy="3644769"/>
          </a:xfrm>
        </p:spPr>
        <p:txBody>
          <a:bodyPr>
            <a:normAutofit fontScale="85000" lnSpcReduction="20000"/>
          </a:bodyPr>
          <a:lstStyle/>
          <a:p>
            <a:pPr marL="0" indent="0" algn="just">
              <a:buNone/>
            </a:pPr>
            <a:r>
              <a:rPr lang="pl-PL" dirty="0"/>
              <a:t>Art. 41 kk. § 1 Sąd może orzec </a:t>
            </a:r>
            <a:r>
              <a:rPr lang="pl-PL" u="sng" dirty="0"/>
              <a:t>zakaz zajmowania określonego stanowiska </a:t>
            </a:r>
            <a:r>
              <a:rPr lang="pl-PL" dirty="0"/>
              <a:t>albo wykonywania określonego zawodu, jeżeli sprawca </a:t>
            </a:r>
            <a:r>
              <a:rPr lang="pl-PL" b="1" dirty="0"/>
              <a:t>nadużył </a:t>
            </a:r>
            <a:r>
              <a:rPr lang="pl-PL" dirty="0"/>
              <a:t>przy popełnieniu przestępstwa stanowiska lub wykonywanego zawodu albo okazał, że </a:t>
            </a:r>
            <a:r>
              <a:rPr lang="pl-PL" b="1" dirty="0"/>
              <a:t>dalsze zajmowanie stanowiska lub wykonywanie zawodu zagraża istotnym dobrom chronionym prawem</a:t>
            </a:r>
            <a:r>
              <a:rPr lang="pl-PL" dirty="0"/>
              <a:t>.</a:t>
            </a:r>
          </a:p>
          <a:p>
            <a:pPr marL="0" indent="0" algn="just">
              <a:buNone/>
            </a:pPr>
            <a:r>
              <a:rPr lang="pl-PL" dirty="0"/>
              <a:t>§ 1a. Sąd może orzec zakaz zajmowania wszelkich lub określonych stanowisk, wykonywania wszelkich lub określonych zawodów albo działalności, </a:t>
            </a:r>
            <a:r>
              <a:rPr lang="pl-PL" u="sng" dirty="0"/>
              <a:t>związanych z wychowaniem, edukacją, leczeniem małoletnich lub z opieką nad nimi</a:t>
            </a:r>
            <a:r>
              <a:rPr lang="pl-PL" dirty="0"/>
              <a:t> na czas określony albo dożywotnio </a:t>
            </a:r>
            <a:r>
              <a:rPr lang="pl-PL" b="1" dirty="0"/>
              <a:t>w razie skazania na karę pozbawienia wolności za umyślne przestępstwo przeciwko życiu lub zdrowiu na szkodę małoletniego</a:t>
            </a:r>
            <a:r>
              <a:rPr lang="pl-PL" dirty="0"/>
              <a:t>. Sąd </a:t>
            </a:r>
            <a:r>
              <a:rPr lang="pl-PL" u="sng" dirty="0"/>
              <a:t>orzeka</a:t>
            </a:r>
            <a:r>
              <a:rPr lang="pl-PL" dirty="0"/>
              <a:t> zakaz zajmowania wszelkich lub określonych stanowisk, wykonywania wszelkich lub określonych zawodów albo działalności, związanych z wychowaniem, edukacją, leczeniem małoletnich lub z opieką nad nimi na czas określony albo dożywotnio </a:t>
            </a:r>
            <a:r>
              <a:rPr lang="pl-PL" b="1" dirty="0"/>
              <a:t>w razie skazania za przestępstwo przeciwko wolności seksualnej lub obyczajności na szkodę małoletniego</a:t>
            </a:r>
            <a:r>
              <a:rPr lang="pl-PL" dirty="0"/>
              <a:t>.</a:t>
            </a:r>
          </a:p>
          <a:p>
            <a:pPr marL="0" indent="0" algn="just">
              <a:buNone/>
            </a:pPr>
            <a:br>
              <a:rPr lang="pl-PL" dirty="0"/>
            </a:br>
            <a:r>
              <a:rPr lang="pl-PL" dirty="0"/>
              <a:t>§ 2. Sąd może orzec zakaz prowadzenia określonej działalności gospodarczej w razie skazania za </a:t>
            </a:r>
            <a:r>
              <a:rPr lang="pl-PL" b="1" dirty="0"/>
              <a:t>przestępstwo popełnione w związku z prowadzeniem takiej działalności, jeżeli dalsze jej prowadzenie zagraża istotnym dobrom chronionym prawem</a:t>
            </a:r>
            <a:r>
              <a:rPr lang="pl-PL" dirty="0"/>
              <a:t>.</a:t>
            </a:r>
          </a:p>
        </p:txBody>
      </p:sp>
    </p:spTree>
    <p:extLst>
      <p:ext uri="{BB962C8B-B14F-4D97-AF65-F5344CB8AC3E}">
        <p14:creationId xmlns:p14="http://schemas.microsoft.com/office/powerpoint/2010/main" val="12602158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C6215-88A9-7544-8F13-0ED4113E716F}"/>
              </a:ext>
            </a:extLst>
          </p:cNvPr>
          <p:cNvSpPr>
            <a:spLocks noGrp="1"/>
          </p:cNvSpPr>
          <p:nvPr>
            <p:ph type="title"/>
          </p:nvPr>
        </p:nvSpPr>
        <p:spPr/>
        <p:txBody>
          <a:bodyPr/>
          <a:lstStyle/>
          <a:p>
            <a:r>
              <a:rPr lang="pl-PL" dirty="0"/>
              <a:t>Zakaz kontaktowania się</a:t>
            </a:r>
          </a:p>
        </p:txBody>
      </p:sp>
      <p:sp>
        <p:nvSpPr>
          <p:cNvPr id="3" name="Content Placeholder 2">
            <a:extLst>
              <a:ext uri="{FF2B5EF4-FFF2-40B4-BE49-F238E27FC236}">
                <a16:creationId xmlns:a16="http://schemas.microsoft.com/office/drawing/2014/main" id="{4075CE13-AC50-AD4D-BA6F-A5D7DCA2435D}"/>
              </a:ext>
            </a:extLst>
          </p:cNvPr>
          <p:cNvSpPr>
            <a:spLocks noGrp="1"/>
          </p:cNvSpPr>
          <p:nvPr>
            <p:ph idx="1"/>
          </p:nvPr>
        </p:nvSpPr>
        <p:spPr/>
        <p:txBody>
          <a:bodyPr>
            <a:normAutofit fontScale="92500" lnSpcReduction="20000"/>
          </a:bodyPr>
          <a:lstStyle/>
          <a:p>
            <a:r>
              <a:rPr lang="pl-PL" dirty="0"/>
              <a:t>zakaz przebywania w określonych środowiskach lub miejscach, kontaktowania się z określonymi osobami, zbliżania się do określonych osób lub opuszczania określonego miejsca pobytu bez zgody sądu, jak również nakaz okresowego opuszczenia lokalu zajmowanego wspólnie z pokrzywdzonym</a:t>
            </a:r>
          </a:p>
          <a:p>
            <a:r>
              <a:rPr lang="pl-PL" dirty="0"/>
              <a:t>Sąd może orzec w razie skazania za przestępstwo przeciwko wolności seksualnej lub obyczajności na szkodę małoletniego lub inne przestępstwo przeciwko wolności oraz w razie skazania za umyślne przestępstwo z użyciem przemocy, w tym zwłaszcza przemocy wobec osoby najbliższej, a orzeka (obligatoryjnie) w razie skazania na karę pozbawienia wolności bez warunkowego zawieszenia jej wykonania za przestępstwo przeciwko wolności seksualnej lub obyczajności na szkodę małoletniego</a:t>
            </a:r>
          </a:p>
          <a:p>
            <a:r>
              <a:rPr lang="pl-PL" dirty="0"/>
              <a:t>Orzekając zakaz zbliżania się do określonych osób, sąd wskazuje odległość od osób chronionych, którą skazany obowiązany jest zachować.</a:t>
            </a:r>
          </a:p>
        </p:txBody>
      </p:sp>
    </p:spTree>
    <p:extLst>
      <p:ext uri="{BB962C8B-B14F-4D97-AF65-F5344CB8AC3E}">
        <p14:creationId xmlns:p14="http://schemas.microsoft.com/office/powerpoint/2010/main" val="35563574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5E90F-6488-4D48-BDEB-1B41B2B002E2}"/>
              </a:ext>
            </a:extLst>
          </p:cNvPr>
          <p:cNvSpPr>
            <a:spLocks noGrp="1"/>
          </p:cNvSpPr>
          <p:nvPr>
            <p:ph type="title"/>
          </p:nvPr>
        </p:nvSpPr>
        <p:spPr/>
        <p:txBody>
          <a:bodyPr/>
          <a:lstStyle/>
          <a:p>
            <a:r>
              <a:rPr lang="pl-PL" dirty="0"/>
              <a:t>Zakaz wstępu na imprezę masową</a:t>
            </a:r>
          </a:p>
        </p:txBody>
      </p:sp>
      <p:sp>
        <p:nvSpPr>
          <p:cNvPr id="3" name="Content Placeholder 2">
            <a:extLst>
              <a:ext uri="{FF2B5EF4-FFF2-40B4-BE49-F238E27FC236}">
                <a16:creationId xmlns:a16="http://schemas.microsoft.com/office/drawing/2014/main" id="{93358FB0-7748-FD48-87A3-EFCF9A5430F7}"/>
              </a:ext>
            </a:extLst>
          </p:cNvPr>
          <p:cNvSpPr>
            <a:spLocks noGrp="1"/>
          </p:cNvSpPr>
          <p:nvPr>
            <p:ph idx="1"/>
          </p:nvPr>
        </p:nvSpPr>
        <p:spPr/>
        <p:txBody>
          <a:bodyPr/>
          <a:lstStyle/>
          <a:p>
            <a:r>
              <a:rPr lang="pl-PL" dirty="0"/>
              <a:t>jeżeli przestępstwo zostało popełnione w związku z taką imprezą lub w razie skazania za występek o charakterze chuligańskim, a udział sprawcy w imprezach masowych zagraża dobrom chronionym prawem, a także w wypadkach wskazanych w ustawie. </a:t>
            </a:r>
          </a:p>
          <a:p>
            <a:r>
              <a:rPr lang="pl-PL" dirty="0"/>
              <a:t>obejmuje wszelkie imprezy masowe na terytorium Rzeczypospolitej Polskiej oraz mecze piłki nożnej rozgrywane przez polską kadrę narodową lub polski klub sportowy poza terytorium Rzeczypospolitej Polskiej</a:t>
            </a:r>
          </a:p>
        </p:txBody>
      </p:sp>
    </p:spTree>
    <p:extLst>
      <p:ext uri="{BB962C8B-B14F-4D97-AF65-F5344CB8AC3E}">
        <p14:creationId xmlns:p14="http://schemas.microsoft.com/office/powerpoint/2010/main" val="6283184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AAD8B-5FA9-D145-B4C3-F00ABFB1940B}"/>
              </a:ext>
            </a:extLst>
          </p:cNvPr>
          <p:cNvSpPr>
            <a:spLocks noGrp="1"/>
          </p:cNvSpPr>
          <p:nvPr>
            <p:ph type="title"/>
          </p:nvPr>
        </p:nvSpPr>
        <p:spPr/>
        <p:txBody>
          <a:bodyPr>
            <a:normAutofit fontScale="90000"/>
          </a:bodyPr>
          <a:lstStyle/>
          <a:p>
            <a:r>
              <a:rPr lang="pl-PL" dirty="0"/>
              <a:t>Zakaz wstępu do ośrodków gier i uczestnictwa w grach hazardowych</a:t>
            </a:r>
          </a:p>
        </p:txBody>
      </p:sp>
      <p:sp>
        <p:nvSpPr>
          <p:cNvPr id="3" name="Content Placeholder 2">
            <a:extLst>
              <a:ext uri="{FF2B5EF4-FFF2-40B4-BE49-F238E27FC236}">
                <a16:creationId xmlns:a16="http://schemas.microsoft.com/office/drawing/2014/main" id="{0081AD03-28FE-D046-AB1A-64D4B21F279B}"/>
              </a:ext>
            </a:extLst>
          </p:cNvPr>
          <p:cNvSpPr>
            <a:spLocks noGrp="1"/>
          </p:cNvSpPr>
          <p:nvPr>
            <p:ph idx="1"/>
          </p:nvPr>
        </p:nvSpPr>
        <p:spPr/>
        <p:txBody>
          <a:bodyPr/>
          <a:lstStyle/>
          <a:p>
            <a:r>
              <a:rPr lang="pl-PL" dirty="0"/>
              <a:t>Sąd może orzec w razie skazania za przestępstwo popełnione w związku z urządzaniem gier hazardowych lub udziałem w nich.</a:t>
            </a:r>
          </a:p>
          <a:p>
            <a:endParaRPr lang="pl-PL" dirty="0"/>
          </a:p>
        </p:txBody>
      </p:sp>
    </p:spTree>
    <p:extLst>
      <p:ext uri="{BB962C8B-B14F-4D97-AF65-F5344CB8AC3E}">
        <p14:creationId xmlns:p14="http://schemas.microsoft.com/office/powerpoint/2010/main" val="28498546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DB415-CF94-A14E-AF05-4BB979F5F601}"/>
              </a:ext>
            </a:extLst>
          </p:cNvPr>
          <p:cNvSpPr>
            <a:spLocks noGrp="1"/>
          </p:cNvSpPr>
          <p:nvPr>
            <p:ph type="title"/>
          </p:nvPr>
        </p:nvSpPr>
        <p:spPr/>
        <p:txBody>
          <a:bodyPr/>
          <a:lstStyle/>
          <a:p>
            <a:r>
              <a:rPr lang="pl-PL" dirty="0"/>
              <a:t>Zakaz prowadzenia pojazdów</a:t>
            </a:r>
          </a:p>
        </p:txBody>
      </p:sp>
      <p:sp>
        <p:nvSpPr>
          <p:cNvPr id="3" name="Content Placeholder 2">
            <a:extLst>
              <a:ext uri="{FF2B5EF4-FFF2-40B4-BE49-F238E27FC236}">
                <a16:creationId xmlns:a16="http://schemas.microsoft.com/office/drawing/2014/main" id="{E719684E-0687-224C-AEEE-DC544228DCA8}"/>
              </a:ext>
            </a:extLst>
          </p:cNvPr>
          <p:cNvSpPr>
            <a:spLocks noGrp="1"/>
          </p:cNvSpPr>
          <p:nvPr>
            <p:ph idx="1"/>
          </p:nvPr>
        </p:nvSpPr>
        <p:spPr/>
        <p:txBody>
          <a:bodyPr>
            <a:normAutofit lnSpcReduction="10000"/>
          </a:bodyPr>
          <a:lstStyle/>
          <a:p>
            <a:pPr algn="just"/>
            <a:r>
              <a:rPr lang="pl-PL" dirty="0"/>
              <a:t>Sąd może orzec zakaz prowadzenia pojazdów określonego rodzaju w razie skazania osoby uczestniczącej w ruchu za przestępstwo przeciwko bezpieczeństwu w komunikacji, w szczególności jeżeli z okoliczności popełnionego przestępstwa wynika, że prowadzenie pojazdu przez tę osobę zagraża bezpieczeństwu w komunikacji.</a:t>
            </a:r>
          </a:p>
          <a:p>
            <a:r>
              <a:rPr lang="pl-PL" dirty="0"/>
              <a:t>Sąd </a:t>
            </a:r>
            <a:r>
              <a:rPr lang="pl-PL" b="1" u="sng" dirty="0"/>
              <a:t>orzeka</a:t>
            </a:r>
            <a:r>
              <a:rPr lang="pl-PL" dirty="0"/>
              <a:t> zakaz prowadzenia wszelkich pojazdów mechanicznych w razie skazania za przestępstwo określone w:</a:t>
            </a:r>
          </a:p>
          <a:p>
            <a:r>
              <a:rPr lang="pl-PL" dirty="0"/>
              <a:t>1) art. 178b lub art. 180a;</a:t>
            </a:r>
          </a:p>
          <a:p>
            <a:r>
              <a:rPr lang="pl-PL" dirty="0"/>
              <a:t>2) art. 244, jeżeli czyn sprawcy polegał na niezastosowaniu się do zakazu prowadzenia pojazdów mechanicznych</a:t>
            </a:r>
          </a:p>
          <a:p>
            <a:pPr algn="just"/>
            <a:endParaRPr lang="pl-PL" dirty="0"/>
          </a:p>
        </p:txBody>
      </p:sp>
    </p:spTree>
    <p:extLst>
      <p:ext uri="{BB962C8B-B14F-4D97-AF65-F5344CB8AC3E}">
        <p14:creationId xmlns:p14="http://schemas.microsoft.com/office/powerpoint/2010/main" val="13590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94602-6339-834E-A639-899ECD79DC33}"/>
              </a:ext>
            </a:extLst>
          </p:cNvPr>
          <p:cNvSpPr>
            <a:spLocks noGrp="1"/>
          </p:cNvSpPr>
          <p:nvPr>
            <p:ph type="title"/>
          </p:nvPr>
        </p:nvSpPr>
        <p:spPr/>
        <p:txBody>
          <a:bodyPr/>
          <a:lstStyle/>
          <a:p>
            <a:r>
              <a:rPr lang="pl-PL" dirty="0"/>
              <a:t>Zakaz prowadzenia pojazdów</a:t>
            </a:r>
          </a:p>
        </p:txBody>
      </p:sp>
      <p:sp>
        <p:nvSpPr>
          <p:cNvPr id="3" name="Content Placeholder 2">
            <a:extLst>
              <a:ext uri="{FF2B5EF4-FFF2-40B4-BE49-F238E27FC236}">
                <a16:creationId xmlns:a16="http://schemas.microsoft.com/office/drawing/2014/main" id="{1BAA5604-E631-7549-B276-CC6DD6A114EC}"/>
              </a:ext>
            </a:extLst>
          </p:cNvPr>
          <p:cNvSpPr>
            <a:spLocks noGrp="1"/>
          </p:cNvSpPr>
          <p:nvPr>
            <p:ph idx="1"/>
          </p:nvPr>
        </p:nvSpPr>
        <p:spPr/>
        <p:txBody>
          <a:bodyPr>
            <a:normAutofit fontScale="85000" lnSpcReduction="10000"/>
          </a:bodyPr>
          <a:lstStyle/>
          <a:p>
            <a:pPr algn="just"/>
            <a:r>
              <a:rPr lang="pl-PL" dirty="0"/>
              <a:t>Sąd orzeka, na okres nie krótszy niż 3 lata, zakaz prowadzenia wszelkich pojazdów albo pojazdów określonego rodzaju, jeżeli sprawca w czasie popełnienia przestępstwa wymienionego w § 1 był w stanie nietrzeźwości, pod wpływem środka odurzającego lub zbiegł z miejsca zdarzenia określonego w art. 173, art. 174 lub art. 177</a:t>
            </a:r>
          </a:p>
          <a:p>
            <a:pPr algn="just"/>
            <a:r>
              <a:rPr lang="pl-PL" dirty="0"/>
              <a:t>Sąd </a:t>
            </a:r>
            <a:r>
              <a:rPr lang="pl-PL" b="1" dirty="0"/>
              <a:t>orzeka</a:t>
            </a:r>
            <a:r>
              <a:rPr lang="pl-PL" dirty="0"/>
              <a:t> zakaz prowadzenia wszelkich pojazdów mechanicznych </a:t>
            </a:r>
            <a:r>
              <a:rPr lang="pl-PL" b="1" dirty="0"/>
              <a:t>dożywotnio</a:t>
            </a:r>
            <a:r>
              <a:rPr lang="pl-PL" dirty="0"/>
              <a:t> w razie popełnienia przestępstwa określonego w art. 178a § 4 lub jeżeli sprawca w czasie popełnienia przestępstwa określonego w art. 173, którego następstwem jest śmierć innej osoby lub ciężki uszczerbek na jej zdrowiu, albo w czasie popełnienia przestępstwa określonego w art. 177 § 2 lub w art. 355 § 2 był w stanie nietrzeźwości lub pod wpływem środka odurzającego lub zbiegł z miejsca zdarzenia, chyba że zachodzi wyjątkowy wypadek, uzasadniony szczególnymi okolicznościami.</a:t>
            </a:r>
          </a:p>
          <a:p>
            <a:pPr algn="just"/>
            <a:r>
              <a:rPr lang="pl-PL" dirty="0"/>
              <a:t>Orzekając zakaz sąd nakłada obowiązek zwrotu dokumentu uprawniającego do prowadzenia pojazdu; do chwili wykonania obowiązku okres, na który orzeczono zakaz, nie biegnie.</a:t>
            </a:r>
          </a:p>
        </p:txBody>
      </p:sp>
    </p:spTree>
    <p:extLst>
      <p:ext uri="{BB962C8B-B14F-4D97-AF65-F5344CB8AC3E}">
        <p14:creationId xmlns:p14="http://schemas.microsoft.com/office/powerpoint/2010/main" val="3344837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BA5B-F3AD-0344-9DF3-31A06A1E0002}"/>
              </a:ext>
            </a:extLst>
          </p:cNvPr>
          <p:cNvSpPr>
            <a:spLocks noGrp="1"/>
          </p:cNvSpPr>
          <p:nvPr>
            <p:ph type="title"/>
          </p:nvPr>
        </p:nvSpPr>
        <p:spPr/>
        <p:txBody>
          <a:bodyPr/>
          <a:lstStyle/>
          <a:p>
            <a:r>
              <a:rPr lang="pl-PL" dirty="0"/>
              <a:t>RACJONALIZACJA KARY</a:t>
            </a:r>
          </a:p>
        </p:txBody>
      </p:sp>
      <p:sp>
        <p:nvSpPr>
          <p:cNvPr id="3" name="Content Placeholder 2">
            <a:extLst>
              <a:ext uri="{FF2B5EF4-FFF2-40B4-BE49-F238E27FC236}">
                <a16:creationId xmlns:a16="http://schemas.microsoft.com/office/drawing/2014/main" id="{0C8BB7CA-304C-1042-AF8E-8C05705318CC}"/>
              </a:ext>
            </a:extLst>
          </p:cNvPr>
          <p:cNvSpPr>
            <a:spLocks noGrp="1"/>
          </p:cNvSpPr>
          <p:nvPr>
            <p:ph idx="1"/>
          </p:nvPr>
        </p:nvSpPr>
        <p:spPr/>
        <p:txBody>
          <a:bodyPr/>
          <a:lstStyle/>
          <a:p>
            <a:pPr algn="just"/>
            <a:r>
              <a:rPr lang="pl-PL" b="1" dirty="0"/>
              <a:t>Racjonalizacja kary </a:t>
            </a:r>
            <a:r>
              <a:rPr lang="pl-PL" dirty="0"/>
              <a:t>– pojęcie wprowadzone przez B. Wróblewskiego, oznacza poszukiwanie uzasadnienia, czy też uzasadnianie faktu istnienia reakcji ujemnej (kary). To wkładanie treści do kary, a zatem sposób tłumaczenia tego zjawiska społecznego, odbywa się za pomocą ujęcia praktycznego lub filozoficznego i odwołuje się do racji będących odbiciem kultury duchowej i prądów intelektualnych danej społeczności. </a:t>
            </a:r>
          </a:p>
          <a:p>
            <a:pPr algn="just"/>
            <a:r>
              <a:rPr lang="pl-PL" dirty="0"/>
              <a:t>Racjonalizacje ulegały wielokrotnym przeobrażeniom, na które wpływały względy historyczne, społeczne, zmieniające się nurty nauk filozoficznych i socjologicznych. </a:t>
            </a:r>
          </a:p>
        </p:txBody>
      </p:sp>
    </p:spTree>
    <p:extLst>
      <p:ext uri="{BB962C8B-B14F-4D97-AF65-F5344CB8AC3E}">
        <p14:creationId xmlns:p14="http://schemas.microsoft.com/office/powerpoint/2010/main" val="16949686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AF69F-9A47-A641-A3A9-1D917FEEFF1A}"/>
              </a:ext>
            </a:extLst>
          </p:cNvPr>
          <p:cNvSpPr>
            <a:spLocks noGrp="1"/>
          </p:cNvSpPr>
          <p:nvPr>
            <p:ph type="title"/>
          </p:nvPr>
        </p:nvSpPr>
        <p:spPr/>
        <p:txBody>
          <a:bodyPr/>
          <a:lstStyle/>
          <a:p>
            <a:r>
              <a:rPr lang="pl-PL" dirty="0"/>
              <a:t>Świadczenie pieniężne</a:t>
            </a:r>
          </a:p>
        </p:txBody>
      </p:sp>
      <p:sp>
        <p:nvSpPr>
          <p:cNvPr id="3" name="Content Placeholder 2">
            <a:extLst>
              <a:ext uri="{FF2B5EF4-FFF2-40B4-BE49-F238E27FC236}">
                <a16:creationId xmlns:a16="http://schemas.microsoft.com/office/drawing/2014/main" id="{A425BCB7-04D3-514E-9C85-65C76D4697B8}"/>
              </a:ext>
            </a:extLst>
          </p:cNvPr>
          <p:cNvSpPr>
            <a:spLocks noGrp="1"/>
          </p:cNvSpPr>
          <p:nvPr>
            <p:ph idx="1"/>
          </p:nvPr>
        </p:nvSpPr>
        <p:spPr/>
        <p:txBody>
          <a:bodyPr/>
          <a:lstStyle/>
          <a:p>
            <a:pPr algn="just"/>
            <a:r>
              <a:rPr lang="pl-PL" dirty="0"/>
              <a:t>Odstępując od wymierzenia kary, a także w wypadkach wskazanych w ustawie, sąd może orzec świadczenie pieniężne wymienione w art. 39 pkt 7 na rzecz Funduszu Pomocy Pokrzywdzonym oraz Pomocy Postpenitencjarnej; wysokość tego świadczenia nie może przekroczyć 60 000 złotych.</a:t>
            </a:r>
          </a:p>
          <a:p>
            <a:pPr algn="just"/>
            <a:r>
              <a:rPr lang="pl-PL" dirty="0"/>
              <a:t>W razie skazania sprawcy za przestępstwo określone w art. 178a § 1, art. 179 lub art. 180 sąd orzeka świadczenie pieniężne wymienione w art. 39 pkt 7 na rzecz Funduszu Pomocy Pokrzywdzonym oraz Pomocy Postpenitencjarnej w wysokości co najmniej 5000 złotych, a w razie skazania sprawcy za przestępstwo określone w art. 178a § 4 co najmniej 10 000 złotych, do wysokości określonej w § 1.</a:t>
            </a:r>
          </a:p>
        </p:txBody>
      </p:sp>
    </p:spTree>
    <p:extLst>
      <p:ext uri="{BB962C8B-B14F-4D97-AF65-F5344CB8AC3E}">
        <p14:creationId xmlns:p14="http://schemas.microsoft.com/office/powerpoint/2010/main" val="41014186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CC4CE-3C96-C942-A79B-EB83CA2BE8E6}"/>
              </a:ext>
            </a:extLst>
          </p:cNvPr>
          <p:cNvSpPr>
            <a:spLocks noGrp="1"/>
          </p:cNvSpPr>
          <p:nvPr>
            <p:ph type="title"/>
          </p:nvPr>
        </p:nvSpPr>
        <p:spPr/>
        <p:txBody>
          <a:bodyPr/>
          <a:lstStyle/>
          <a:p>
            <a:r>
              <a:rPr lang="pl-PL" dirty="0"/>
              <a:t>Podanie wyroku do publicznej wiadomości</a:t>
            </a:r>
          </a:p>
        </p:txBody>
      </p:sp>
      <p:sp>
        <p:nvSpPr>
          <p:cNvPr id="3" name="Content Placeholder 2">
            <a:extLst>
              <a:ext uri="{FF2B5EF4-FFF2-40B4-BE49-F238E27FC236}">
                <a16:creationId xmlns:a16="http://schemas.microsoft.com/office/drawing/2014/main" id="{AF2F0628-EEEA-8846-867F-376EECB1574E}"/>
              </a:ext>
            </a:extLst>
          </p:cNvPr>
          <p:cNvSpPr>
            <a:spLocks noGrp="1"/>
          </p:cNvSpPr>
          <p:nvPr>
            <p:ph idx="1"/>
          </p:nvPr>
        </p:nvSpPr>
        <p:spPr>
          <a:xfrm>
            <a:off x="2231136" y="2638044"/>
            <a:ext cx="7729728" cy="2007698"/>
          </a:xfrm>
        </p:spPr>
        <p:txBody>
          <a:bodyPr>
            <a:normAutofit fontScale="92500" lnSpcReduction="20000"/>
          </a:bodyPr>
          <a:lstStyle/>
          <a:p>
            <a:r>
              <a:rPr lang="pl-PL" dirty="0"/>
              <a:t>Sąd może orzec podanie wyroku do publicznej wiadomości w określony sposób, jeżeli uzna to za celowe, w szczególności ze względu na społeczne oddziaływanie skazania, o ile nie narusza to interesu pokrzywdzonego.</a:t>
            </a:r>
          </a:p>
          <a:p>
            <a:pPr algn="just"/>
            <a:r>
              <a:rPr lang="pl-PL" dirty="0"/>
              <a:t>Art.. 215 k.k. - w przypadku przestępstwa zniesławienia na wniosek pokrzywdzonego sąd orzeka (obligatoryjnie) podanie wyroku skazującego do publicznej wiadomości.</a:t>
            </a:r>
          </a:p>
          <a:p>
            <a:pPr algn="just"/>
            <a:r>
              <a:rPr lang="pl-PL" dirty="0"/>
              <a:t>Publikacja może nastąpić poprzez ogłoszenie w czasopiśmie lub w inny sposób, np. w radiu, telewizji, w zakładzie pracy.</a:t>
            </a:r>
          </a:p>
        </p:txBody>
      </p:sp>
    </p:spTree>
    <p:extLst>
      <p:ext uri="{BB962C8B-B14F-4D97-AF65-F5344CB8AC3E}">
        <p14:creationId xmlns:p14="http://schemas.microsoft.com/office/powerpoint/2010/main" val="64292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552D5-9D9A-5C49-BD48-AB86011512F9}"/>
              </a:ext>
            </a:extLst>
          </p:cNvPr>
          <p:cNvSpPr>
            <a:spLocks noGrp="1"/>
          </p:cNvSpPr>
          <p:nvPr>
            <p:ph type="title"/>
          </p:nvPr>
        </p:nvSpPr>
        <p:spPr/>
        <p:txBody>
          <a:bodyPr/>
          <a:lstStyle/>
          <a:p>
            <a:r>
              <a:rPr lang="pl-PL" dirty="0"/>
              <a:t>RACJONALIZACJA KARY</a:t>
            </a:r>
          </a:p>
        </p:txBody>
      </p:sp>
      <p:graphicFrame>
        <p:nvGraphicFramePr>
          <p:cNvPr id="4" name="Content Placeholder 3">
            <a:extLst>
              <a:ext uri="{FF2B5EF4-FFF2-40B4-BE49-F238E27FC236}">
                <a16:creationId xmlns:a16="http://schemas.microsoft.com/office/drawing/2014/main" id="{59D20088-4A78-E54D-8605-4959A260EFF9}"/>
              </a:ext>
            </a:extLst>
          </p:cNvPr>
          <p:cNvGraphicFramePr>
            <a:graphicFrameLocks noGrp="1"/>
          </p:cNvGraphicFramePr>
          <p:nvPr>
            <p:ph idx="1"/>
            <p:extLst>
              <p:ext uri="{D42A27DB-BD31-4B8C-83A1-F6EECF244321}">
                <p14:modId xmlns:p14="http://schemas.microsoft.com/office/powerpoint/2010/main" val="344079041"/>
              </p:ext>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0717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BE53BA6-24A8-BE44-940A-9D95BF2765BB}"/>
              </a:ext>
            </a:extLst>
          </p:cNvPr>
          <p:cNvGraphicFramePr>
            <a:graphicFrameLocks noGrp="1"/>
          </p:cNvGraphicFramePr>
          <p:nvPr>
            <p:ph idx="1"/>
            <p:extLst>
              <p:ext uri="{D42A27DB-BD31-4B8C-83A1-F6EECF244321}">
                <p14:modId xmlns:p14="http://schemas.microsoft.com/office/powerpoint/2010/main" val="2107670121"/>
              </p:ext>
            </p:extLst>
          </p:nvPr>
        </p:nvGraphicFramePr>
        <p:xfrm>
          <a:off x="2170279" y="1772150"/>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2978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FFB23-A764-8B45-A713-96F06982CC1C}"/>
              </a:ext>
            </a:extLst>
          </p:cNvPr>
          <p:cNvSpPr>
            <a:spLocks noGrp="1"/>
          </p:cNvSpPr>
          <p:nvPr>
            <p:ph type="title"/>
          </p:nvPr>
        </p:nvSpPr>
        <p:spPr/>
        <p:txBody>
          <a:bodyPr/>
          <a:lstStyle/>
          <a:p>
            <a:r>
              <a:rPr lang="pl-PL" dirty="0"/>
              <a:t>TEORIE BEWZGLĘDNE</a:t>
            </a:r>
          </a:p>
        </p:txBody>
      </p:sp>
      <p:sp>
        <p:nvSpPr>
          <p:cNvPr id="3" name="Content Placeholder 2">
            <a:extLst>
              <a:ext uri="{FF2B5EF4-FFF2-40B4-BE49-F238E27FC236}">
                <a16:creationId xmlns:a16="http://schemas.microsoft.com/office/drawing/2014/main" id="{DB791FA6-CF6C-F044-93D6-0DCE80E512FE}"/>
              </a:ext>
            </a:extLst>
          </p:cNvPr>
          <p:cNvSpPr>
            <a:spLocks noGrp="1"/>
          </p:cNvSpPr>
          <p:nvPr>
            <p:ph idx="1"/>
          </p:nvPr>
        </p:nvSpPr>
        <p:spPr/>
        <p:txBody>
          <a:bodyPr/>
          <a:lstStyle/>
          <a:p>
            <a:r>
              <a:rPr lang="pl-PL" dirty="0"/>
              <a:t>Wywodzą się z racjonalizacji sprawiedliwościowej kary. </a:t>
            </a:r>
          </a:p>
          <a:p>
            <a:r>
              <a:rPr lang="pl-PL" dirty="0"/>
              <a:t>Uzasadniają sens istnienia kary koniecznością odpłaty, odwetu za popełnione przestępstwo. </a:t>
            </a:r>
          </a:p>
          <a:p>
            <a:r>
              <a:rPr lang="pl-PL" dirty="0"/>
              <a:t>Skierowane były w przeszłość, na popełnione przestępstwo</a:t>
            </a:r>
          </a:p>
        </p:txBody>
      </p:sp>
    </p:spTree>
    <p:extLst>
      <p:ext uri="{BB962C8B-B14F-4D97-AF65-F5344CB8AC3E}">
        <p14:creationId xmlns:p14="http://schemas.microsoft.com/office/powerpoint/2010/main" val="3117959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A3214-79A8-8A44-80A2-CFFEC2418EF9}"/>
              </a:ext>
            </a:extLst>
          </p:cNvPr>
          <p:cNvSpPr>
            <a:spLocks noGrp="1"/>
          </p:cNvSpPr>
          <p:nvPr>
            <p:ph type="title"/>
          </p:nvPr>
        </p:nvSpPr>
        <p:spPr/>
        <p:txBody>
          <a:bodyPr/>
          <a:lstStyle/>
          <a:p>
            <a:r>
              <a:rPr lang="pl-PL" dirty="0"/>
              <a:t>TEORIE BEZWZGLĘDNE</a:t>
            </a:r>
          </a:p>
        </p:txBody>
      </p:sp>
      <p:sp>
        <p:nvSpPr>
          <p:cNvPr id="3" name="Content Placeholder 2">
            <a:extLst>
              <a:ext uri="{FF2B5EF4-FFF2-40B4-BE49-F238E27FC236}">
                <a16:creationId xmlns:a16="http://schemas.microsoft.com/office/drawing/2014/main" id="{B8759E68-E91C-EE41-AD13-301E793F2516}"/>
              </a:ext>
            </a:extLst>
          </p:cNvPr>
          <p:cNvSpPr>
            <a:spLocks noGrp="1"/>
          </p:cNvSpPr>
          <p:nvPr>
            <p:ph idx="1"/>
          </p:nvPr>
        </p:nvSpPr>
        <p:spPr/>
        <p:txBody>
          <a:bodyPr>
            <a:normAutofit fontScale="77500" lnSpcReduction="20000"/>
          </a:bodyPr>
          <a:lstStyle/>
          <a:p>
            <a:r>
              <a:rPr lang="pl-PL" dirty="0"/>
              <a:t>Platon – wymierzenie kary jest przywróceniem naruszonej przestępstwem równowagi. </a:t>
            </a:r>
          </a:p>
          <a:p>
            <a:r>
              <a:rPr lang="pl-PL" dirty="0"/>
              <a:t>Immanuel Kant (1724 – 1804) – </a:t>
            </a:r>
            <a:r>
              <a:rPr lang="pl-PL" b="1" dirty="0"/>
              <a:t>koncepcja odwetu sprawiedliwościowego </a:t>
            </a:r>
            <a:r>
              <a:rPr lang="pl-PL" dirty="0"/>
              <a:t>- kara kryminalna to realizacja idei sprawiedliwości, która domaga się odpłaty złem za zło. Karanie wynika z nakazu, z imperatywu kategorycznego, nie jest zatem potrzebne uzasadnienie jej użyteczności ani dla sprawcy, ani dla społeczeństwa. Uzasadnienia kary należy szukać w samym fakcie przestępstwa popełnionego przez sprawcę.</a:t>
            </a:r>
          </a:p>
          <a:p>
            <a:r>
              <a:rPr lang="pl-PL" dirty="0"/>
              <a:t>Georg Hegel (1770 – 1831) – </a:t>
            </a:r>
            <a:r>
              <a:rPr lang="pl-PL" b="1" dirty="0"/>
              <a:t>teoria odwetu dialektycznego </a:t>
            </a:r>
            <a:r>
              <a:rPr lang="pl-PL" dirty="0"/>
              <a:t>– podstawą są reguły logiki. Przestępstwo to akt przemocy, bezprawie - zaprzeczenie prawa. Skoro przestępstwo jest zaprzeczeniem, to kara ma znieść przestępstwo przez zaprzeczenie, a więc kara – zaprzeczając przestępstwu – przywraca porządek prawny. Istotą kary jest zaprzeczenie zaprzeczenia (negacja negacji). Triada Hegla : teza (porządek prawny) – antyteza (fakt przestępstwa) – synteza (kara). </a:t>
            </a:r>
          </a:p>
          <a:p>
            <a:r>
              <a:rPr lang="pl-PL" dirty="0"/>
              <a:t>I. Kant, G. Hegel – poszukują sensu kary w niej samej, w relacji do przestępstwa. </a:t>
            </a:r>
          </a:p>
          <a:p>
            <a:r>
              <a:rPr lang="pl-PL" dirty="0"/>
              <a:t>Inni przedstawiciele teorii bezwzględnych kary: K. </a:t>
            </a:r>
            <a:r>
              <a:rPr lang="pl-PL" dirty="0" err="1"/>
              <a:t>Zachariae</a:t>
            </a:r>
            <a:r>
              <a:rPr lang="pl-PL" dirty="0"/>
              <a:t>, E. Durkheim, G. Spendel</a:t>
            </a:r>
          </a:p>
        </p:txBody>
      </p:sp>
    </p:spTree>
    <p:extLst>
      <p:ext uri="{BB962C8B-B14F-4D97-AF65-F5344CB8AC3E}">
        <p14:creationId xmlns:p14="http://schemas.microsoft.com/office/powerpoint/2010/main" val="263156185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{2D724320-F58D-6B48-BE47-D88360F54FDC}tf10001120</Template>
  <TotalTime>3075</TotalTime>
  <Words>3471</Words>
  <Application>Microsoft Macintosh PowerPoint</Application>
  <PresentationFormat>Widescreen</PresentationFormat>
  <Paragraphs>238</Paragraphs>
  <Slides>51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Gill Sans MT</vt:lpstr>
      <vt:lpstr>Wingdings</vt:lpstr>
      <vt:lpstr>Parcel</vt:lpstr>
      <vt:lpstr>Pojęcie oraz cele kary kryminalnej</vt:lpstr>
      <vt:lpstr>Pojęcie kary</vt:lpstr>
      <vt:lpstr>pOJĘCIE KARY</vt:lpstr>
      <vt:lpstr>Pojęcie kary</vt:lpstr>
      <vt:lpstr>RACJONALIZACJA KARY</vt:lpstr>
      <vt:lpstr>RACJONALIZACJA KARY</vt:lpstr>
      <vt:lpstr>PowerPoint Presentation</vt:lpstr>
      <vt:lpstr>TEORIE BEWZGLĘDNE</vt:lpstr>
      <vt:lpstr>TEORIE BEZWZGLĘDNE</vt:lpstr>
      <vt:lpstr>TEORIE WZGLĘDNE</vt:lpstr>
      <vt:lpstr>TEORIE WZGLĘDNE – TEORIE PREWENCYJNE</vt:lpstr>
      <vt:lpstr>TEORIE WZGLĘDNE</vt:lpstr>
      <vt:lpstr>TEORIE MIESZANE</vt:lpstr>
      <vt:lpstr>CELE I FUNKCJE KARY</vt:lpstr>
      <vt:lpstr>PowerPoint Presentation</vt:lpstr>
      <vt:lpstr>Cel sprawiedliwościowy</vt:lpstr>
      <vt:lpstr>PREWENCJA SZCZEGÓLNA (INDYWIDUALNA)</vt:lpstr>
      <vt:lpstr>PREWENCJA OGÓLNA (GENERALNA)</vt:lpstr>
      <vt:lpstr>kOMPENSACJA (naprawienie szkody)</vt:lpstr>
      <vt:lpstr>KATALOG KAR - art. 32 k.k.</vt:lpstr>
      <vt:lpstr>KATALOG KAR</vt:lpstr>
      <vt:lpstr>Wybór rodzaju kary</vt:lpstr>
      <vt:lpstr>Kara grzywny – grzywna samoistna</vt:lpstr>
      <vt:lpstr>Kara grzywny – grzywna kumulatywna</vt:lpstr>
      <vt:lpstr>System stawek dziennych</vt:lpstr>
      <vt:lpstr>System stawek dziennych</vt:lpstr>
      <vt:lpstr>Wykonanie kary grzywny</vt:lpstr>
      <vt:lpstr>Wykonanie kary grzywny</vt:lpstr>
      <vt:lpstr>Wykonanie kary grzywny</vt:lpstr>
      <vt:lpstr>Kara ograniczenia wolności</vt:lpstr>
      <vt:lpstr>Kara ograniczenia wolności</vt:lpstr>
      <vt:lpstr>Kara ograniczenia wolności</vt:lpstr>
      <vt:lpstr>Kara ograniczenia wolności</vt:lpstr>
      <vt:lpstr>Kara pozbawienia wolności</vt:lpstr>
      <vt:lpstr>Sekwencja kar</vt:lpstr>
      <vt:lpstr>Kara 25 lat pozbawienia wolności</vt:lpstr>
      <vt:lpstr>KARA DOŻYWOTNIEGO POZBAWIENIA WOLNOŚCI</vt:lpstr>
      <vt:lpstr>ŚRODKI KARNE – art. 39 kk</vt:lpstr>
      <vt:lpstr>ŚRODKI KARNE - FUNKCJE</vt:lpstr>
      <vt:lpstr>ŚRODKI KARNE</vt:lpstr>
      <vt:lpstr>ŚRODKI KARNE</vt:lpstr>
      <vt:lpstr>Pozbawienie praw publicznych</vt:lpstr>
      <vt:lpstr>Pozbawienie praw publicznych</vt:lpstr>
      <vt:lpstr>zakaz zajmowania określonego stanowiska, wykonywania określonego zawodu lub prowadzenia określonej działalności gospodarczej;</vt:lpstr>
      <vt:lpstr>Zakaz kontaktowania się</vt:lpstr>
      <vt:lpstr>Zakaz wstępu na imprezę masową</vt:lpstr>
      <vt:lpstr>Zakaz wstępu do ośrodków gier i uczestnictwa w grach hazardowych</vt:lpstr>
      <vt:lpstr>Zakaz prowadzenia pojazdów</vt:lpstr>
      <vt:lpstr>Zakaz prowadzenia pojazdów</vt:lpstr>
      <vt:lpstr>Świadczenie pieniężne</vt:lpstr>
      <vt:lpstr>Podanie wyroku do publicznej wiadomości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Pojęcie oraz cele kary kryminalnej</dc:title>
  <dc:creator>Microsoft Office User</dc:creator>
  <cp:lastModifiedBy>Microsoft Office User</cp:lastModifiedBy>
  <cp:revision>25</cp:revision>
  <dcterms:created xsi:type="dcterms:W3CDTF">2019-10-10T10:47:46Z</dcterms:created>
  <dcterms:modified xsi:type="dcterms:W3CDTF">2019-10-12T14:03:03Z</dcterms:modified>
</cp:coreProperties>
</file>