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0958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028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680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583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242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443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943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268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43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0292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94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E695-A547-4B94-A7CB-E21E2DACCAB0}" type="datetimeFigureOut">
              <a:rPr lang="pl-PL" smtClean="0"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159F-B7CF-4E9F-ACC6-BD764D27E0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48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08338" y="117810"/>
            <a:ext cx="10625069" cy="6592083"/>
          </a:xfrm>
        </p:spPr>
        <p:txBody>
          <a:bodyPr anchor="t">
            <a:noAutofit/>
          </a:bodyPr>
          <a:lstStyle/>
          <a:p>
            <a:pPr algn="just"/>
            <a: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zakładzie naprawczym samochodów osobowych wprowadzono do obiegu kradzione części pojazdów. Zatrzymano podejrzanego mechanika Zygmunta Z. Podczas przesłuchania podał on jako wspólników: magazyniera Leona W., elektryka Waldemara K. i kierowcę Adama W. określając szczegółowo ich udział w związku przestępczym. </a:t>
            </a:r>
            <a:b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Leona W., Waldemara K. i Adama W. zatrzymano i przedstawiono im zarzuty. Zatrzymani podawali rozbieżne informacje, toteż prowadzący postępowanie zarządził konfrontacje, w której mieli wziąć udział łącznie wszyscy podejrzani, dzięki czemu można by ostatecznie ustalić przebieg zdarzeń.</a:t>
            </a:r>
            <a:b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Oceń prawidłowość zarządzenia prowadzącego postępowanie.</a:t>
            </a:r>
            <a:endParaRPr lang="pl-PL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9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5017" y="267281"/>
            <a:ext cx="10515600" cy="637821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Piotr W. podejrzany o kradzieże znacznej wartości w fabryce sprzętu AGD, w której pracował, w trakcie przesłuchania składał obszerne wyjaśnienia na temat swojej przestępczej działalności. Wskazał on jako wspólnika portiera z fabryki- Pawła M., który miał jakoby „przymykać oczy” na działalność podejrzanego, za co dostawał część pieniędzy ze sprzedaży kradzionych towarów. Pawła M. zatrzymano i postawiono mu zarzuty. Ten jednak nie przyznał się do współpracy przestępczej, powołując się na dotychczasową nienaganną opinię w pracy i brak jakichkolwiek, poza służbowymi, kontaktów z podejrzanym. Biorąc pod uwagę brak przekonujących dowodów i zapewnienia Pawła M., po przesłuchaniu został on zwolniony.</a:t>
            </a:r>
          </a:p>
          <a:p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Czy dla potwierdzenia słów Piotra W. należało dokonać konfrontacji podejrzanych?</a:t>
            </a:r>
          </a:p>
          <a:p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Kiedy należy przeprowadzić konfrontację podejrzanych i jaki powinna mieć przebieg?</a:t>
            </a:r>
          </a:p>
          <a:p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Kiedy konfrontacja nie jest dopuszczalna?</a:t>
            </a:r>
            <a:endParaRPr lang="pl-PL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8422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189</Words>
  <Application>Microsoft Office PowerPoint</Application>
  <PresentationFormat>Panoramiczny</PresentationFormat>
  <Paragraphs>5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Motyw pakietu Office</vt:lpstr>
      <vt:lpstr>W zakładzie naprawczym samochodów osobowych wprowadzono do obiegu kradzione części pojazdów. Zatrzymano podejrzanego mechanika Zygmunta Z. Podczas przesłuchania podał on jako wspólników: magazyniera Leona W., elektryka Waldemara K. i kierowcę Adama W. określając szczegółowo ich udział w związku przestępczym.  Leona W., Waldemara K. i Adama W. zatrzymano i przedstawiono im zarzuty. Zatrzymani podawali rozbieżne informacje, toteż prowadzący postępowanie zarządził konfrontacje, w której mieli wziąć udział łącznie wszyscy podejrzani, dzięki czemu można by ostatecznie ustalić przebieg zdarzeń.  Oceń prawidłowość zarządzenia prowadzącego postępowanie.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 zakładzie naprawczym samochodów osobowych wprowadzono do obiegu kradzione części pojazdów. Zatrzymano podejrzanego mechanika Zygmunta Z. Podczas przesłuchania podał on jako wspólników: magazyniera Leona W., elektryka Waldemara K. i kierowcę Adama W. określając szczegółowo ich udział w związku przestępczym. Leona W., Waldemara K. zatrzymano i przedstawiono im zarzuty. Zatrzymani podawali rozbieżne informacje, toteż prowadzący postępowanie zarządził konfrontacje, w której mieli wziąć udział łącznie wszyscy podejrzani, ażeby</dc:title>
  <dc:creator>Patrycja</dc:creator>
  <cp:lastModifiedBy>Patrycja</cp:lastModifiedBy>
  <cp:revision>5</cp:revision>
  <dcterms:created xsi:type="dcterms:W3CDTF">2017-02-21T19:57:59Z</dcterms:created>
  <dcterms:modified xsi:type="dcterms:W3CDTF">2017-02-21T20:42:37Z</dcterms:modified>
</cp:coreProperties>
</file>