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2019-12-21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8231" y="1416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 smtClean="0">
                <a:latin typeface="+mn-lt"/>
                <a:ea typeface="Cambria" panose="02040503050406030204" pitchFamily="18" charset="0"/>
              </a:rPr>
              <a:t>KRYMINALISTYKA</a:t>
            </a:r>
            <a:r>
              <a:rPr lang="pl-PL" sz="7000" dirty="0" smtClean="0">
                <a:latin typeface="+mn-lt"/>
              </a:rPr>
              <a:t/>
            </a:r>
            <a:br>
              <a:rPr lang="pl-PL" sz="7000" dirty="0" smtClean="0">
                <a:latin typeface="+mn-lt"/>
              </a:rPr>
            </a:br>
            <a:r>
              <a:rPr lang="pl-PL" sz="4000" dirty="0" smtClean="0">
                <a:latin typeface="+mn-lt"/>
                <a:ea typeface="Cambria" panose="02040503050406030204" pitchFamily="18" charset="0"/>
              </a:rPr>
              <a:t>ćwiczenia gr. 1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150769"/>
            <a:ext cx="6815669" cy="1320802"/>
          </a:xfrm>
        </p:spPr>
        <p:txBody>
          <a:bodyPr>
            <a:noAutofit/>
          </a:bodyPr>
          <a:lstStyle/>
          <a:p>
            <a:r>
              <a:rPr lang="pl-PL" sz="3600" dirty="0">
                <a:ea typeface="Cambria" panose="02040503050406030204" pitchFamily="18" charset="0"/>
              </a:rPr>
              <a:t>m</a:t>
            </a:r>
            <a:r>
              <a:rPr lang="pl-PL" sz="3600" dirty="0" smtClean="0">
                <a:ea typeface="Cambria" panose="02040503050406030204" pitchFamily="18" charset="0"/>
              </a:rPr>
              <a:t>gr Patrycja Mencel</a:t>
            </a:r>
          </a:p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-mail: </a:t>
            </a:r>
            <a:r>
              <a:rPr lang="pl-PL" sz="3600" dirty="0" smtClean="0">
                <a:ea typeface="Cambria" panose="02040503050406030204" pitchFamily="18" charset="0"/>
              </a:rPr>
              <a:t>patrycja.mencel@uwr.edu.pl</a:t>
            </a:r>
            <a:endParaRPr lang="pl-PL" sz="3600" dirty="0">
              <a:ea typeface="Cambria" panose="02040503050406030204" pitchFamily="18" charset="0"/>
            </a:endParaRPr>
          </a:p>
          <a:p>
            <a:r>
              <a:rPr lang="pl-PL" sz="3600" dirty="0" smtClean="0">
                <a:ea typeface="Cambria" panose="02040503050406030204" pitchFamily="18" charset="0"/>
              </a:rPr>
              <a:t>Konsultacje</a:t>
            </a:r>
            <a:endParaRPr lang="pl-PL" sz="36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ZALICZENIE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Kolokwium na ostatnich zajęciach- 2 lutego 2020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Forma pisemna, 3 pytania opisowe – po 1 z każdych zajęć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 algn="just">
              <a:buNone/>
            </a:pPr>
            <a:r>
              <a:rPr lang="pl-PL" dirty="0" smtClean="0">
                <a:ea typeface="Cambria" panose="02040503050406030204" pitchFamily="18" charset="0"/>
              </a:rPr>
              <a:t>Każda kolejna nieobecność podlega zaliczeniu po następnych zajęciach. Niedopełnienie tego obowiązku skutkuje obniżeniem oceny semestralnej z ćwiczeń.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Zarządzenie nr 18/2017 Dziekana Wydziału Prawa, Administracji i Ekonomii Uniwersytetu Wrocławskiego z dnia 27 lipca 2017 r. </a:t>
            </a:r>
            <a:br>
              <a:rPr lang="pl-PL" sz="2400" dirty="0"/>
            </a:br>
            <a:r>
              <a:rPr lang="pl-PL" sz="2400" dirty="0"/>
              <a:t>w sprawie monitorowania obecności na zajęciach na Wydziale Prawa, Administracji i Ekonomii </a:t>
            </a:r>
            <a:r>
              <a:rPr lang="pl-PL" sz="2400" dirty="0" err="1"/>
              <a:t>UWr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§ 2 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b="1" dirty="0"/>
              <a:t>trzech kolejno występujących po sobie nieusprawiedliwionych nieobecnościach </a:t>
            </a:r>
            <a:r>
              <a:rPr lang="pl-PL" dirty="0"/>
              <a:t>prowadzący zajęcia zobowiązany jest najpóźniej w terminie 5 dni od wystąpienia trzeciej nieobecności, dostarczyć do dziekanatu w formie pisemnej listę tych osób wraz z numerami albumu, z wyjątkiem studentów, którzy uzyskali zgodę na eksternistyczne zaliczanie niektórych zajęć, zgodnie z Regulaminem studiów w Uniwersytecie Wrocławskim.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§ </a:t>
            </a:r>
            <a:r>
              <a:rPr lang="pl-PL" dirty="0" smtClean="0"/>
              <a:t>3</a:t>
            </a:r>
          </a:p>
          <a:p>
            <a:pPr marL="0" indent="0" algn="just">
              <a:buNone/>
            </a:pPr>
            <a:r>
              <a:rPr lang="pl-PL" dirty="0" smtClean="0"/>
              <a:t>Po </a:t>
            </a:r>
            <a:r>
              <a:rPr lang="pl-PL" dirty="0"/>
              <a:t>uzyskaniu informacji, Dziekan może </a:t>
            </a:r>
            <a:r>
              <a:rPr lang="pl-PL" b="1" dirty="0"/>
              <a:t>skreślić studenta z listy </a:t>
            </a:r>
            <a:r>
              <a:rPr lang="pl-PL" b="1" dirty="0" smtClean="0"/>
              <a:t>studentów.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860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>
            <a:normAutofit/>
          </a:bodyPr>
          <a:lstStyle/>
          <a:p>
            <a:r>
              <a:rPr lang="pl-PL" dirty="0" smtClean="0"/>
              <a:t>ZAKRES MATERIAŁU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21.12.2019 r. – Ślady kryminalistyczne</a:t>
            </a:r>
          </a:p>
          <a:p>
            <a:r>
              <a:rPr lang="pl-PL" sz="2800" dirty="0" smtClean="0"/>
              <a:t>21.12.2019 r. – Ujawnianie i zabezpieczenia śladów</a:t>
            </a:r>
          </a:p>
          <a:p>
            <a:r>
              <a:rPr lang="pl-PL" sz="2800" dirty="0" smtClean="0"/>
              <a:t>25.01.2020 r. – Oględziny </a:t>
            </a:r>
          </a:p>
          <a:p>
            <a:r>
              <a:rPr lang="pl-PL" sz="2800" dirty="0" smtClean="0"/>
              <a:t>26.01.2020  </a:t>
            </a:r>
            <a:r>
              <a:rPr lang="pl-PL" sz="2800" dirty="0"/>
              <a:t>–  </a:t>
            </a:r>
            <a:r>
              <a:rPr lang="pl-PL" sz="2800" dirty="0" smtClean="0"/>
              <a:t>Okazanie, konfrontacja</a:t>
            </a:r>
          </a:p>
          <a:p>
            <a:r>
              <a:rPr lang="pl-PL" sz="2800" dirty="0" smtClean="0"/>
              <a:t>02.02.2020 r. </a:t>
            </a:r>
            <a:r>
              <a:rPr lang="pl-PL" sz="2800" dirty="0"/>
              <a:t>–</a:t>
            </a:r>
            <a:r>
              <a:rPr lang="pl-PL" sz="2800" dirty="0" smtClean="0"/>
              <a:t>  kolokwium</a:t>
            </a:r>
            <a:endParaRPr lang="pl-PL" sz="2800" dirty="0"/>
          </a:p>
          <a:p>
            <a:pPr marL="0" indent="0">
              <a:buNone/>
            </a:pPr>
            <a:endParaRPr lang="pl-PL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PROPONOWANA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E. Gruza, </a:t>
            </a:r>
            <a:r>
              <a:rPr lang="pl-PL" i="1" dirty="0" smtClean="0"/>
              <a:t>Kryminalistyka czyli rzecz o metodach śledczych  (2011)</a:t>
            </a:r>
          </a:p>
          <a:p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r>
              <a:rPr lang="pl-PL" dirty="0" smtClean="0"/>
              <a:t>B. Hołyst, </a:t>
            </a:r>
            <a:r>
              <a:rPr lang="pl-PL" i="1" dirty="0" smtClean="0"/>
              <a:t>Kryminalistyka (13. wydanie)</a:t>
            </a:r>
          </a:p>
          <a:p>
            <a:r>
              <a:rPr lang="pl-PL" dirty="0" smtClean="0"/>
              <a:t>T. Hanausek, </a:t>
            </a:r>
            <a:r>
              <a:rPr lang="pl-PL" i="1" dirty="0" smtClean="0"/>
              <a:t>Kryminalistyka</a:t>
            </a:r>
          </a:p>
          <a:p>
            <a:r>
              <a:rPr lang="pl-PL" dirty="0" smtClean="0"/>
              <a:t>J. Jarzewska, </a:t>
            </a:r>
            <a:r>
              <a:rPr lang="pl-PL" i="1" dirty="0" smtClean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538</TotalTime>
  <Words>234</Words>
  <Application>Microsoft Office PowerPoint</Application>
  <PresentationFormat>Panoramiczny</PresentationFormat>
  <Paragraphs>26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Cambria</vt:lpstr>
      <vt:lpstr>Garamond</vt:lpstr>
      <vt:lpstr>Organiczny</vt:lpstr>
      <vt:lpstr>KRYMINALISTYKA ćwiczenia gr. 1</vt:lpstr>
      <vt:lpstr>ZALICZENIE</vt:lpstr>
      <vt:lpstr>Zarządzenie nr 18/2017 Dziekana Wydziału Prawa, Administracji i Ekonomii Uniwersytetu Wrocławskiego z dnia 27 lipca 2017 r.  w sprawie monitorowania obecności na zajęciach na Wydziale Prawa, Administracji i Ekonomii UWr </vt:lpstr>
      <vt:lpstr>ZAKRES MATERIAŁU</vt:lpstr>
      <vt:lpstr>PROPONOWANA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</cp:lastModifiedBy>
  <cp:revision>27</cp:revision>
  <dcterms:created xsi:type="dcterms:W3CDTF">2017-02-18T20:02:16Z</dcterms:created>
  <dcterms:modified xsi:type="dcterms:W3CDTF">2019-12-20T23:38:25Z</dcterms:modified>
</cp:coreProperties>
</file>