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2019-03-07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8231" y="1416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 smtClean="0">
                <a:latin typeface="+mn-lt"/>
                <a:ea typeface="Cambria" panose="02040503050406030204" pitchFamily="18" charset="0"/>
              </a:rPr>
              <a:t>KRYMINALISTYKA</a:t>
            </a:r>
            <a:r>
              <a:rPr lang="pl-PL" sz="7000" dirty="0" smtClean="0">
                <a:latin typeface="+mn-lt"/>
              </a:rPr>
              <a:t/>
            </a:r>
            <a:br>
              <a:rPr lang="pl-PL" sz="7000" dirty="0" smtClean="0">
                <a:latin typeface="+mn-lt"/>
              </a:rPr>
            </a:br>
            <a:r>
              <a:rPr lang="pl-PL" sz="4000" dirty="0" smtClean="0">
                <a:latin typeface="+mn-lt"/>
                <a:ea typeface="Cambria" panose="02040503050406030204" pitchFamily="18" charset="0"/>
              </a:rPr>
              <a:t>ćwiczenia gr. 1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ea typeface="Cambria" panose="02040503050406030204" pitchFamily="18" charset="0"/>
              </a:rPr>
              <a:t>m</a:t>
            </a:r>
            <a:r>
              <a:rPr lang="pl-PL" sz="3600" dirty="0" smtClean="0">
                <a:ea typeface="Cambria" panose="02040503050406030204" pitchFamily="18" charset="0"/>
              </a:rPr>
              <a:t>gr Patrycja Mencel</a:t>
            </a:r>
          </a:p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-mail: </a:t>
            </a:r>
            <a:r>
              <a:rPr lang="pl-PL" sz="3600" dirty="0" smtClean="0">
                <a:ea typeface="Cambria" panose="02040503050406030204" pitchFamily="18" charset="0"/>
              </a:rPr>
              <a:t>patrycja.mencel@uwr.edu.pl</a:t>
            </a:r>
            <a:endParaRPr lang="pl-PL" sz="3600" dirty="0">
              <a:ea typeface="Cambria" panose="02040503050406030204" pitchFamily="18" charset="0"/>
            </a:endParaRPr>
          </a:p>
          <a:p>
            <a:r>
              <a:rPr lang="pl-PL" sz="3600" dirty="0" smtClean="0">
                <a:ea typeface="Cambria" panose="02040503050406030204" pitchFamily="18" charset="0"/>
              </a:rPr>
              <a:t>Konsultacje: czwartki od 17</a:t>
            </a:r>
            <a:endParaRPr lang="pl-PL" sz="36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ZALICZENIE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Kolokwium na przedostatnich zajęciach- 18 kwietnia 2019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Forma pisemna, 3 pytania opisowe;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>
              <a:buNone/>
            </a:pPr>
            <a:r>
              <a:rPr lang="pl-PL" dirty="0" smtClean="0">
                <a:ea typeface="Cambria" panose="02040503050406030204" pitchFamily="18" charset="0"/>
              </a:rPr>
              <a:t>Każda kolejna nieobecność podlega zaliczeniu po następnych zajęciach. 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Zarządzenie nr 18/2017 Dziekana Wydziału Prawa, Administracji i Ekonomii Uniwersytetu Wrocławskiego z dnia 27 lipca 2017 r. </a:t>
            </a:r>
            <a:br>
              <a:rPr lang="pl-PL" sz="2400" dirty="0"/>
            </a:br>
            <a:r>
              <a:rPr lang="pl-PL" sz="2400" dirty="0"/>
              <a:t>w sprawie monitorowania obecności na zajęciach na Wydziale Prawa, Administracji i Ekonomii </a:t>
            </a:r>
            <a:r>
              <a:rPr lang="pl-PL" sz="2400" dirty="0" err="1"/>
              <a:t>UWr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§ 2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trzech kolejno występujących po sobie nieusprawiedliwionych nieobecnościach </a:t>
            </a:r>
            <a:r>
              <a:rPr lang="pl-PL" dirty="0"/>
              <a:t>prowadzący zajęcia zobowiązany jest najpóźniej w terminie 5 dni od wystąpienia trzeciej nieobecności, dostarczyć do dziekanatu w formie pisemnej listę tych osób wraz z numerami albumu, z wyjątkiem studentów, którzy uzyskali zgodę na eksternistyczne zaliczanie niektórych zajęć, zgodnie z Regulaminem studiów w Uniwersytecie Wrocławskim.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§ </a:t>
            </a:r>
            <a:r>
              <a:rPr lang="pl-PL" dirty="0" smtClean="0"/>
              <a:t>3</a:t>
            </a:r>
          </a:p>
          <a:p>
            <a:pPr marL="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uzyskaniu informacji, Dziekan może </a:t>
            </a:r>
            <a:r>
              <a:rPr lang="pl-PL" b="1" dirty="0"/>
              <a:t>skreślić studenta z listy </a:t>
            </a:r>
            <a:r>
              <a:rPr lang="pl-PL" b="1" dirty="0" smtClean="0"/>
              <a:t>studentów.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860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 smtClean="0"/>
              <a:t>ZAKRES MATERIAŁU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07.03.2019 </a:t>
            </a:r>
            <a:r>
              <a:rPr lang="pl-PL" i="1" dirty="0"/>
              <a:t>Ślady </a:t>
            </a:r>
            <a:r>
              <a:rPr lang="pl-PL" i="1" dirty="0" smtClean="0"/>
              <a:t>kryminalistyczne</a:t>
            </a:r>
            <a:endParaRPr lang="pl-PL" dirty="0"/>
          </a:p>
          <a:p>
            <a:r>
              <a:rPr lang="pl-PL" dirty="0"/>
              <a:t>14.03.2019 </a:t>
            </a:r>
            <a:r>
              <a:rPr lang="pl-PL" i="1" dirty="0"/>
              <a:t>Ujawnianie i zabezpieczanie </a:t>
            </a:r>
            <a:r>
              <a:rPr lang="pl-PL" i="1" dirty="0" smtClean="0"/>
              <a:t>śladów</a:t>
            </a:r>
            <a:endParaRPr lang="pl-PL" dirty="0"/>
          </a:p>
          <a:p>
            <a:r>
              <a:rPr lang="pl-PL" dirty="0"/>
              <a:t>21.03.2019 </a:t>
            </a:r>
            <a:r>
              <a:rPr lang="pl-PL" i="1" dirty="0"/>
              <a:t>Oględziny</a:t>
            </a:r>
            <a:r>
              <a:rPr lang="pl-PL" dirty="0"/>
              <a:t> </a:t>
            </a:r>
          </a:p>
          <a:p>
            <a:r>
              <a:rPr lang="pl-PL"/>
              <a:t>28.03.2019 </a:t>
            </a:r>
            <a:r>
              <a:rPr lang="pl-PL" i="1" smtClean="0"/>
              <a:t>Oględziny, </a:t>
            </a:r>
            <a:r>
              <a:rPr lang="pl-PL" i="1" dirty="0" smtClean="0"/>
              <a:t>okazanie, </a:t>
            </a:r>
            <a:r>
              <a:rPr lang="pl-PL" i="1" dirty="0"/>
              <a:t>konfrontacja</a:t>
            </a:r>
            <a:endParaRPr lang="pl-PL" dirty="0"/>
          </a:p>
          <a:p>
            <a:r>
              <a:rPr lang="pl-PL" dirty="0"/>
              <a:t>04.04.2019</a:t>
            </a:r>
            <a:r>
              <a:rPr lang="pl-PL" i="1" dirty="0"/>
              <a:t> Wersje kryminalistyczne</a:t>
            </a:r>
            <a:endParaRPr lang="pl-PL" dirty="0"/>
          </a:p>
          <a:p>
            <a:r>
              <a:rPr lang="pl-PL" dirty="0"/>
              <a:t>11.04.2019</a:t>
            </a:r>
            <a:r>
              <a:rPr lang="pl-PL" i="1" dirty="0"/>
              <a:t> Poszukiwanie osób zaginionych</a:t>
            </a:r>
            <a:endParaRPr lang="pl-PL" dirty="0"/>
          </a:p>
          <a:p>
            <a:r>
              <a:rPr lang="pl-PL" dirty="0"/>
              <a:t>18.04.2019</a:t>
            </a:r>
            <a:r>
              <a:rPr lang="pl-PL" i="1" dirty="0"/>
              <a:t> kolokwium</a:t>
            </a:r>
            <a:endParaRPr lang="pl-PL" dirty="0"/>
          </a:p>
          <a:p>
            <a:pPr marL="0" indent="0">
              <a:buNone/>
            </a:pPr>
            <a:endParaRPr lang="pl-PL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E. Gruza, </a:t>
            </a:r>
            <a:r>
              <a:rPr lang="pl-PL" i="1" dirty="0" smtClean="0"/>
              <a:t>Kryminalistyka czyli rzecz o metodach śledczych  (2011)</a:t>
            </a:r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 smtClean="0"/>
              <a:t>B. Hołyst, </a:t>
            </a:r>
            <a:r>
              <a:rPr lang="pl-PL" i="1" dirty="0" smtClean="0"/>
              <a:t>Kryminalistyka (13. wydanie)</a:t>
            </a:r>
          </a:p>
          <a:p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517</TotalTime>
  <Words>218</Words>
  <Application>Microsoft Office PowerPoint</Application>
  <PresentationFormat>Panoramiczny</PresentationFormat>
  <Paragraphs>28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Cambria</vt:lpstr>
      <vt:lpstr>Garamond</vt:lpstr>
      <vt:lpstr>Organiczny</vt:lpstr>
      <vt:lpstr>KRYMINALISTYKA ćwiczenia gr. 1</vt:lpstr>
      <vt:lpstr>ZALICZENIE</vt:lpstr>
      <vt:lpstr>Zarządzenie nr 18/2017 Dziekana Wydziału Prawa, Administracji i Ekonomii Uniwersytetu Wrocławskiego z dnia 27 lipca 2017 r.  w sprawie monitorowania obecności na zajęciach na Wydziale Prawa, Administracji i Ekonomii UWr </vt:lpstr>
      <vt:lpstr>ZAKRES MATERIAŁU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</cp:lastModifiedBy>
  <cp:revision>22</cp:revision>
  <dcterms:created xsi:type="dcterms:W3CDTF">2017-02-18T20:02:16Z</dcterms:created>
  <dcterms:modified xsi:type="dcterms:W3CDTF">2019-03-07T20:18:37Z</dcterms:modified>
</cp:coreProperties>
</file>