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7" r:id="rId2"/>
    <p:sldId id="259" r:id="rId3"/>
    <p:sldId id="260" r:id="rId4"/>
    <p:sldId id="261" r:id="rId5"/>
    <p:sldId id="262" r:id="rId6"/>
    <p:sldId id="265" r:id="rId7"/>
    <p:sldId id="266" r:id="rId8"/>
    <p:sldId id="268" r:id="rId9"/>
    <p:sldId id="264" r:id="rId10"/>
    <p:sldId id="263" r:id="rId11"/>
    <p:sldId id="267" r:id="rId12"/>
    <p:sldId id="269"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2"/>
    <p:restoredTop sz="94729"/>
  </p:normalViewPr>
  <p:slideViewPr>
    <p:cSldViewPr snapToGrid="0" snapToObjects="1">
      <p:cViewPr varScale="1">
        <p:scale>
          <a:sx n="122" d="100"/>
          <a:sy n="122" d="100"/>
        </p:scale>
        <p:origin x="224"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DE7558-8788-B04C-A823-4E646053620D}"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pl-PL"/>
        </a:p>
      </dgm:t>
    </dgm:pt>
    <dgm:pt modelId="{868F08CC-5EDC-054C-9476-2FEFF039B2C4}">
      <dgm:prSet phldrT="[Tekst]"/>
      <dgm:spPr/>
      <dgm:t>
        <a:bodyPr/>
        <a:lstStyle/>
        <a:p>
          <a:r>
            <a:rPr lang="pl-PL" dirty="0" err="1"/>
            <a:t>Partnerships</a:t>
          </a:r>
          <a:endParaRPr lang="pl-PL" dirty="0"/>
        </a:p>
        <a:p>
          <a:r>
            <a:rPr lang="pl-PL" dirty="0"/>
            <a:t>(Spółki osobowe)</a:t>
          </a:r>
        </a:p>
      </dgm:t>
    </dgm:pt>
    <dgm:pt modelId="{B17E9A76-DD79-E446-8A61-D23EADCADA30}" type="parTrans" cxnId="{2BB6FD42-C1EB-C74B-9261-58FD4C5A783C}">
      <dgm:prSet/>
      <dgm:spPr/>
      <dgm:t>
        <a:bodyPr/>
        <a:lstStyle/>
        <a:p>
          <a:endParaRPr lang="pl-PL"/>
        </a:p>
      </dgm:t>
    </dgm:pt>
    <dgm:pt modelId="{266B63BE-2E8A-A346-A948-F2E0023E8447}" type="sibTrans" cxnId="{2BB6FD42-C1EB-C74B-9261-58FD4C5A783C}">
      <dgm:prSet/>
      <dgm:spPr/>
      <dgm:t>
        <a:bodyPr/>
        <a:lstStyle/>
        <a:p>
          <a:endParaRPr lang="pl-PL"/>
        </a:p>
      </dgm:t>
    </dgm:pt>
    <dgm:pt modelId="{F3366016-0156-0C49-A813-D380833F88D2}">
      <dgm:prSet phldrT="[Tekst]"/>
      <dgm:spPr/>
      <dgm:t>
        <a:bodyPr/>
        <a:lstStyle/>
        <a:p>
          <a:r>
            <a:rPr lang="pl-PL" dirty="0"/>
            <a:t>General </a:t>
          </a:r>
          <a:r>
            <a:rPr lang="pl-PL" dirty="0" err="1"/>
            <a:t>Partnership</a:t>
          </a:r>
          <a:endParaRPr lang="pl-PL" dirty="0"/>
        </a:p>
      </dgm:t>
    </dgm:pt>
    <dgm:pt modelId="{6D5D0D99-FA79-6D46-A320-CD1F490A528A}" type="parTrans" cxnId="{1DC541C3-B5B3-AF44-9FE1-ECC429C72CE6}">
      <dgm:prSet/>
      <dgm:spPr/>
      <dgm:t>
        <a:bodyPr/>
        <a:lstStyle/>
        <a:p>
          <a:endParaRPr lang="pl-PL"/>
        </a:p>
      </dgm:t>
    </dgm:pt>
    <dgm:pt modelId="{76C1EDAC-60DC-834A-9A6B-E95F0653530C}" type="sibTrans" cxnId="{1DC541C3-B5B3-AF44-9FE1-ECC429C72CE6}">
      <dgm:prSet/>
      <dgm:spPr/>
      <dgm:t>
        <a:bodyPr/>
        <a:lstStyle/>
        <a:p>
          <a:endParaRPr lang="pl-PL"/>
        </a:p>
      </dgm:t>
    </dgm:pt>
    <dgm:pt modelId="{42C270AF-D944-A34C-A958-625992EFA43F}">
      <dgm:prSet phldrT="[Tekst]"/>
      <dgm:spPr/>
      <dgm:t>
        <a:bodyPr/>
        <a:lstStyle/>
        <a:p>
          <a:r>
            <a:rPr lang="pl-PL" dirty="0"/>
            <a:t>Professional </a:t>
          </a:r>
          <a:r>
            <a:rPr lang="pl-PL" dirty="0" err="1"/>
            <a:t>Partnership</a:t>
          </a:r>
          <a:endParaRPr lang="pl-PL" dirty="0"/>
        </a:p>
      </dgm:t>
    </dgm:pt>
    <dgm:pt modelId="{57F753AB-9DC8-374D-9FFA-D39B662655E8}" type="parTrans" cxnId="{A062E8E0-5CFC-194C-AA3D-0F86F3448737}">
      <dgm:prSet/>
      <dgm:spPr/>
      <dgm:t>
        <a:bodyPr/>
        <a:lstStyle/>
        <a:p>
          <a:endParaRPr lang="pl-PL"/>
        </a:p>
      </dgm:t>
    </dgm:pt>
    <dgm:pt modelId="{84BCEA12-6C79-4141-9CA0-FA888B3138CC}" type="sibTrans" cxnId="{A062E8E0-5CFC-194C-AA3D-0F86F3448737}">
      <dgm:prSet/>
      <dgm:spPr/>
      <dgm:t>
        <a:bodyPr/>
        <a:lstStyle/>
        <a:p>
          <a:endParaRPr lang="pl-PL"/>
        </a:p>
      </dgm:t>
    </dgm:pt>
    <dgm:pt modelId="{5BD6C7B0-5BF3-8F46-9A71-EAE8FD9956CC}">
      <dgm:prSet phldrT="[Tekst]"/>
      <dgm:spPr/>
      <dgm:t>
        <a:bodyPr/>
        <a:lstStyle/>
        <a:p>
          <a:r>
            <a:rPr lang="pl-PL" dirty="0" err="1"/>
            <a:t>Corporations</a:t>
          </a:r>
          <a:endParaRPr lang="pl-PL" dirty="0"/>
        </a:p>
        <a:p>
          <a:r>
            <a:rPr lang="pl-PL" dirty="0"/>
            <a:t>(Spółki kapitałowe)</a:t>
          </a:r>
        </a:p>
      </dgm:t>
    </dgm:pt>
    <dgm:pt modelId="{8FFDF8D0-A402-A94C-AC2C-0C1367249478}" type="parTrans" cxnId="{F04ACA63-0927-8E4F-B8D2-22CB72D4A48C}">
      <dgm:prSet/>
      <dgm:spPr/>
      <dgm:t>
        <a:bodyPr/>
        <a:lstStyle/>
        <a:p>
          <a:endParaRPr lang="pl-PL"/>
        </a:p>
      </dgm:t>
    </dgm:pt>
    <dgm:pt modelId="{DC78DAB7-7DD3-D049-9E71-A1919C80CB2A}" type="sibTrans" cxnId="{F04ACA63-0927-8E4F-B8D2-22CB72D4A48C}">
      <dgm:prSet/>
      <dgm:spPr/>
      <dgm:t>
        <a:bodyPr/>
        <a:lstStyle/>
        <a:p>
          <a:endParaRPr lang="pl-PL"/>
        </a:p>
      </dgm:t>
    </dgm:pt>
    <dgm:pt modelId="{9F582F7D-BEB6-2540-987C-1847135373E7}">
      <dgm:prSet phldrT="[Tekst]"/>
      <dgm:spPr/>
      <dgm:t>
        <a:bodyPr/>
        <a:lstStyle/>
        <a:p>
          <a:r>
            <a:rPr lang="pl-PL" dirty="0"/>
            <a:t>Limited </a:t>
          </a:r>
          <a:r>
            <a:rPr lang="pl-PL" dirty="0" err="1"/>
            <a:t>Liability</a:t>
          </a:r>
          <a:r>
            <a:rPr lang="pl-PL" dirty="0"/>
            <a:t> Company</a:t>
          </a:r>
        </a:p>
      </dgm:t>
    </dgm:pt>
    <dgm:pt modelId="{CD14751A-7B24-3544-8D9F-ADB5F29214E0}" type="parTrans" cxnId="{35415589-90EC-2845-BDCC-F2D81ABC5B29}">
      <dgm:prSet/>
      <dgm:spPr/>
      <dgm:t>
        <a:bodyPr/>
        <a:lstStyle/>
        <a:p>
          <a:endParaRPr lang="pl-PL"/>
        </a:p>
      </dgm:t>
    </dgm:pt>
    <dgm:pt modelId="{66BB2DE1-5D7D-1248-A3F7-E9A873CCE0F4}" type="sibTrans" cxnId="{35415589-90EC-2845-BDCC-F2D81ABC5B29}">
      <dgm:prSet/>
      <dgm:spPr/>
      <dgm:t>
        <a:bodyPr/>
        <a:lstStyle/>
        <a:p>
          <a:endParaRPr lang="pl-PL"/>
        </a:p>
      </dgm:t>
    </dgm:pt>
    <dgm:pt modelId="{5D6AD5AA-A845-4A46-9D64-A0A5A79DA3B1}">
      <dgm:prSet phldrT="[Tekst]"/>
      <dgm:spPr/>
      <dgm:t>
        <a:bodyPr/>
        <a:lstStyle/>
        <a:p>
          <a:r>
            <a:rPr lang="pl-PL" dirty="0"/>
            <a:t>Joint-Stock Company</a:t>
          </a:r>
        </a:p>
      </dgm:t>
    </dgm:pt>
    <dgm:pt modelId="{8D18679E-2DE2-8B49-BD77-64D24815A21C}" type="parTrans" cxnId="{73540824-3465-1A46-8D89-D05DA8806AC0}">
      <dgm:prSet/>
      <dgm:spPr/>
      <dgm:t>
        <a:bodyPr/>
        <a:lstStyle/>
        <a:p>
          <a:endParaRPr lang="pl-PL"/>
        </a:p>
      </dgm:t>
    </dgm:pt>
    <dgm:pt modelId="{0DA3468C-ACA8-9A47-A68F-E49D28263EA4}" type="sibTrans" cxnId="{73540824-3465-1A46-8D89-D05DA8806AC0}">
      <dgm:prSet/>
      <dgm:spPr/>
      <dgm:t>
        <a:bodyPr/>
        <a:lstStyle/>
        <a:p>
          <a:endParaRPr lang="pl-PL"/>
        </a:p>
      </dgm:t>
    </dgm:pt>
    <dgm:pt modelId="{1ED8779E-7A4D-1D41-86E1-085972B95D48}">
      <dgm:prSet phldrT="[Tekst]"/>
      <dgm:spPr/>
      <dgm:t>
        <a:bodyPr/>
        <a:lstStyle/>
        <a:p>
          <a:r>
            <a:rPr lang="pl-PL" dirty="0"/>
            <a:t>Limited </a:t>
          </a:r>
          <a:r>
            <a:rPr lang="pl-PL" dirty="0" err="1"/>
            <a:t>Partnership</a:t>
          </a:r>
          <a:endParaRPr lang="pl-PL" dirty="0"/>
        </a:p>
      </dgm:t>
    </dgm:pt>
    <dgm:pt modelId="{00BC39E0-D4BD-2E45-913C-B6514CA6A0C2}" type="parTrans" cxnId="{A6E5E7FD-2DE9-1749-B6E2-1540BE78820F}">
      <dgm:prSet/>
      <dgm:spPr/>
      <dgm:t>
        <a:bodyPr/>
        <a:lstStyle/>
        <a:p>
          <a:endParaRPr lang="pl-PL"/>
        </a:p>
      </dgm:t>
    </dgm:pt>
    <dgm:pt modelId="{4DBFBAB6-BFB1-FF42-97FB-727340E17E16}" type="sibTrans" cxnId="{A6E5E7FD-2DE9-1749-B6E2-1540BE78820F}">
      <dgm:prSet/>
      <dgm:spPr/>
      <dgm:t>
        <a:bodyPr/>
        <a:lstStyle/>
        <a:p>
          <a:endParaRPr lang="pl-PL"/>
        </a:p>
      </dgm:t>
    </dgm:pt>
    <dgm:pt modelId="{498871F0-9CE9-9144-A016-B4132D305D1F}">
      <dgm:prSet phldrT="[Tekst]"/>
      <dgm:spPr/>
      <dgm:t>
        <a:bodyPr/>
        <a:lstStyle/>
        <a:p>
          <a:r>
            <a:rPr lang="pl-PL" dirty="0"/>
            <a:t>Limited Joint-Stock </a:t>
          </a:r>
          <a:r>
            <a:rPr lang="pl-PL" dirty="0" err="1"/>
            <a:t>Partnership</a:t>
          </a:r>
          <a:endParaRPr lang="pl-PL" dirty="0"/>
        </a:p>
      </dgm:t>
    </dgm:pt>
    <dgm:pt modelId="{4908B824-F662-1E46-B431-EBF676EDDEAF}" type="parTrans" cxnId="{FD40AC37-8638-7E45-899A-9C5B268808D1}">
      <dgm:prSet/>
      <dgm:spPr/>
      <dgm:t>
        <a:bodyPr/>
        <a:lstStyle/>
        <a:p>
          <a:endParaRPr lang="pl-PL"/>
        </a:p>
      </dgm:t>
    </dgm:pt>
    <dgm:pt modelId="{F28AC677-204D-5648-A827-B5BB1D67B38B}" type="sibTrans" cxnId="{FD40AC37-8638-7E45-899A-9C5B268808D1}">
      <dgm:prSet/>
      <dgm:spPr/>
      <dgm:t>
        <a:bodyPr/>
        <a:lstStyle/>
        <a:p>
          <a:endParaRPr lang="pl-PL"/>
        </a:p>
      </dgm:t>
    </dgm:pt>
    <dgm:pt modelId="{B1E077C4-7DDE-DD4E-A74A-E049E6E69BAB}">
      <dgm:prSet phldrT="[Tekst]"/>
      <dgm:spPr/>
      <dgm:t>
        <a:bodyPr/>
        <a:lstStyle/>
        <a:p>
          <a:r>
            <a:rPr lang="pl-PL" dirty="0"/>
            <a:t>(spółka komandytowo-akcyjna)</a:t>
          </a:r>
        </a:p>
      </dgm:t>
    </dgm:pt>
    <dgm:pt modelId="{29D42900-DB63-4A4E-A76D-33C3015E1C35}" type="parTrans" cxnId="{7045B93D-505B-F04B-8E3A-F21FA0232AFA}">
      <dgm:prSet/>
      <dgm:spPr/>
      <dgm:t>
        <a:bodyPr/>
        <a:lstStyle/>
        <a:p>
          <a:endParaRPr lang="pl-PL"/>
        </a:p>
      </dgm:t>
    </dgm:pt>
    <dgm:pt modelId="{BA03136D-0A6A-914B-B71C-D7E6587479A7}" type="sibTrans" cxnId="{7045B93D-505B-F04B-8E3A-F21FA0232AFA}">
      <dgm:prSet/>
      <dgm:spPr/>
      <dgm:t>
        <a:bodyPr/>
        <a:lstStyle/>
        <a:p>
          <a:endParaRPr lang="pl-PL"/>
        </a:p>
      </dgm:t>
    </dgm:pt>
    <dgm:pt modelId="{451F8BCC-9787-FD4F-B663-62B23A61A792}">
      <dgm:prSet phldrT="[Tekst]"/>
      <dgm:spPr/>
      <dgm:t>
        <a:bodyPr/>
        <a:lstStyle/>
        <a:p>
          <a:r>
            <a:rPr lang="pl-PL" dirty="0"/>
            <a:t>(spółka jawna)</a:t>
          </a:r>
        </a:p>
      </dgm:t>
    </dgm:pt>
    <dgm:pt modelId="{C3324C77-6B0A-7B4A-B905-5874E9F93DB7}" type="parTrans" cxnId="{2E857EA8-F084-E54D-B95A-210DA893263E}">
      <dgm:prSet/>
      <dgm:spPr/>
      <dgm:t>
        <a:bodyPr/>
        <a:lstStyle/>
        <a:p>
          <a:endParaRPr lang="pl-PL"/>
        </a:p>
      </dgm:t>
    </dgm:pt>
    <dgm:pt modelId="{B047F57D-F3EE-1A41-94E2-A127D1E6779A}" type="sibTrans" cxnId="{2E857EA8-F084-E54D-B95A-210DA893263E}">
      <dgm:prSet/>
      <dgm:spPr/>
      <dgm:t>
        <a:bodyPr/>
        <a:lstStyle/>
        <a:p>
          <a:endParaRPr lang="pl-PL"/>
        </a:p>
      </dgm:t>
    </dgm:pt>
    <dgm:pt modelId="{846F1331-E8BC-EE43-80C6-70F1F62D9C98}">
      <dgm:prSet phldrT="[Tekst]"/>
      <dgm:spPr/>
      <dgm:t>
        <a:bodyPr/>
        <a:lstStyle/>
        <a:p>
          <a:r>
            <a:rPr lang="pl-PL" dirty="0"/>
            <a:t>(spółka partnerska)</a:t>
          </a:r>
        </a:p>
      </dgm:t>
    </dgm:pt>
    <dgm:pt modelId="{4EC5E2DA-8493-FB43-A1F5-6DFB900AFF31}" type="parTrans" cxnId="{2765D082-CF58-1141-8407-CD9EC09C96FF}">
      <dgm:prSet/>
      <dgm:spPr/>
      <dgm:t>
        <a:bodyPr/>
        <a:lstStyle/>
        <a:p>
          <a:endParaRPr lang="pl-PL"/>
        </a:p>
      </dgm:t>
    </dgm:pt>
    <dgm:pt modelId="{1BBE4324-EF3B-DE4D-A2A7-DA2423B5D383}" type="sibTrans" cxnId="{2765D082-CF58-1141-8407-CD9EC09C96FF}">
      <dgm:prSet/>
      <dgm:spPr/>
      <dgm:t>
        <a:bodyPr/>
        <a:lstStyle/>
        <a:p>
          <a:endParaRPr lang="pl-PL"/>
        </a:p>
      </dgm:t>
    </dgm:pt>
    <dgm:pt modelId="{6F516B8F-4F63-E74F-886A-12917EA15C5B}">
      <dgm:prSet phldrT="[Tekst]"/>
      <dgm:spPr/>
      <dgm:t>
        <a:bodyPr/>
        <a:lstStyle/>
        <a:p>
          <a:r>
            <a:rPr lang="pl-PL" dirty="0"/>
            <a:t>(spółka komandytowa)</a:t>
          </a:r>
        </a:p>
      </dgm:t>
    </dgm:pt>
    <dgm:pt modelId="{E1C32455-1ABF-294C-BA1D-C6C8B896BEFA}" type="parTrans" cxnId="{F8A78FE5-4562-7C43-A38A-4AA4E6EBE226}">
      <dgm:prSet/>
      <dgm:spPr/>
      <dgm:t>
        <a:bodyPr/>
        <a:lstStyle/>
        <a:p>
          <a:endParaRPr lang="pl-PL"/>
        </a:p>
      </dgm:t>
    </dgm:pt>
    <dgm:pt modelId="{4C7496BD-833A-9A49-AAE9-2A3E37CFF93F}" type="sibTrans" cxnId="{F8A78FE5-4562-7C43-A38A-4AA4E6EBE226}">
      <dgm:prSet/>
      <dgm:spPr/>
      <dgm:t>
        <a:bodyPr/>
        <a:lstStyle/>
        <a:p>
          <a:endParaRPr lang="pl-PL"/>
        </a:p>
      </dgm:t>
    </dgm:pt>
    <dgm:pt modelId="{29D04626-01DD-2947-B686-2AB853590AAB}">
      <dgm:prSet phldrT="[Tekst]"/>
      <dgm:spPr/>
      <dgm:t>
        <a:bodyPr/>
        <a:lstStyle/>
        <a:p>
          <a:r>
            <a:rPr lang="pl-PL" dirty="0"/>
            <a:t>(spółka z ograniczoną odpowiedzialnością)</a:t>
          </a:r>
        </a:p>
      </dgm:t>
    </dgm:pt>
    <dgm:pt modelId="{15D1BDEB-B52E-7A46-AFDA-3E8A1F3157E6}" type="parTrans" cxnId="{FC1810E0-E982-D741-99E4-5928ECE72413}">
      <dgm:prSet/>
      <dgm:spPr/>
      <dgm:t>
        <a:bodyPr/>
        <a:lstStyle/>
        <a:p>
          <a:endParaRPr lang="pl-PL"/>
        </a:p>
      </dgm:t>
    </dgm:pt>
    <dgm:pt modelId="{B610C02C-5FF6-BA44-904B-07B1F5E58E6D}" type="sibTrans" cxnId="{FC1810E0-E982-D741-99E4-5928ECE72413}">
      <dgm:prSet/>
      <dgm:spPr/>
      <dgm:t>
        <a:bodyPr/>
        <a:lstStyle/>
        <a:p>
          <a:endParaRPr lang="pl-PL"/>
        </a:p>
      </dgm:t>
    </dgm:pt>
    <dgm:pt modelId="{85D0957A-3608-EA47-859C-6572EF881E38}">
      <dgm:prSet phldrT="[Tekst]"/>
      <dgm:spPr/>
      <dgm:t>
        <a:bodyPr/>
        <a:lstStyle/>
        <a:p>
          <a:r>
            <a:rPr lang="pl-PL" dirty="0"/>
            <a:t>(spółka akcyjna)</a:t>
          </a:r>
        </a:p>
      </dgm:t>
    </dgm:pt>
    <dgm:pt modelId="{5BA61463-B8E6-034D-8DFD-A5A36868D435}" type="parTrans" cxnId="{043ECF17-8D4B-2E49-BB3E-22FD4B7B6CE2}">
      <dgm:prSet/>
      <dgm:spPr/>
      <dgm:t>
        <a:bodyPr/>
        <a:lstStyle/>
        <a:p>
          <a:endParaRPr lang="pl-PL"/>
        </a:p>
      </dgm:t>
    </dgm:pt>
    <dgm:pt modelId="{A545DD86-3B81-F742-BDCF-E8410EA3405F}" type="sibTrans" cxnId="{043ECF17-8D4B-2E49-BB3E-22FD4B7B6CE2}">
      <dgm:prSet/>
      <dgm:spPr/>
      <dgm:t>
        <a:bodyPr/>
        <a:lstStyle/>
        <a:p>
          <a:endParaRPr lang="pl-PL"/>
        </a:p>
      </dgm:t>
    </dgm:pt>
    <dgm:pt modelId="{4312F158-FF8D-5340-B423-8CEE85464FB5}" type="pres">
      <dgm:prSet presAssocID="{88DE7558-8788-B04C-A823-4E646053620D}" presName="Name0" presStyleCnt="0">
        <dgm:presLayoutVars>
          <dgm:dir/>
          <dgm:animLvl val="lvl"/>
          <dgm:resizeHandles val="exact"/>
        </dgm:presLayoutVars>
      </dgm:prSet>
      <dgm:spPr/>
    </dgm:pt>
    <dgm:pt modelId="{776D7E91-7313-1E49-A736-CBE55A55C8CE}" type="pres">
      <dgm:prSet presAssocID="{868F08CC-5EDC-054C-9476-2FEFF039B2C4}" presName="composite" presStyleCnt="0"/>
      <dgm:spPr/>
    </dgm:pt>
    <dgm:pt modelId="{53EF1453-22B5-6A48-9A14-33AF47B16382}" type="pres">
      <dgm:prSet presAssocID="{868F08CC-5EDC-054C-9476-2FEFF039B2C4}" presName="parTx" presStyleLbl="alignNode1" presStyleIdx="0" presStyleCnt="2">
        <dgm:presLayoutVars>
          <dgm:chMax val="0"/>
          <dgm:chPref val="0"/>
          <dgm:bulletEnabled val="1"/>
        </dgm:presLayoutVars>
      </dgm:prSet>
      <dgm:spPr/>
    </dgm:pt>
    <dgm:pt modelId="{C8B5DAA1-DF89-E94E-8E5A-E6CF7B52B1BB}" type="pres">
      <dgm:prSet presAssocID="{868F08CC-5EDC-054C-9476-2FEFF039B2C4}" presName="desTx" presStyleLbl="alignAccFollowNode1" presStyleIdx="0" presStyleCnt="2">
        <dgm:presLayoutVars>
          <dgm:bulletEnabled val="1"/>
        </dgm:presLayoutVars>
      </dgm:prSet>
      <dgm:spPr/>
    </dgm:pt>
    <dgm:pt modelId="{F23851EC-8A8D-144A-A448-C75098AF1891}" type="pres">
      <dgm:prSet presAssocID="{266B63BE-2E8A-A346-A948-F2E0023E8447}" presName="space" presStyleCnt="0"/>
      <dgm:spPr/>
    </dgm:pt>
    <dgm:pt modelId="{0D00F1A5-155F-D543-8BCF-E04568303A41}" type="pres">
      <dgm:prSet presAssocID="{5BD6C7B0-5BF3-8F46-9A71-EAE8FD9956CC}" presName="composite" presStyleCnt="0"/>
      <dgm:spPr/>
    </dgm:pt>
    <dgm:pt modelId="{F94B55E6-A93F-A04C-A101-712F27A3BA69}" type="pres">
      <dgm:prSet presAssocID="{5BD6C7B0-5BF3-8F46-9A71-EAE8FD9956CC}" presName="parTx" presStyleLbl="alignNode1" presStyleIdx="1" presStyleCnt="2">
        <dgm:presLayoutVars>
          <dgm:chMax val="0"/>
          <dgm:chPref val="0"/>
          <dgm:bulletEnabled val="1"/>
        </dgm:presLayoutVars>
      </dgm:prSet>
      <dgm:spPr/>
    </dgm:pt>
    <dgm:pt modelId="{44F5378A-A5BF-4047-9603-B30A6C8602CD}" type="pres">
      <dgm:prSet presAssocID="{5BD6C7B0-5BF3-8F46-9A71-EAE8FD9956CC}" presName="desTx" presStyleLbl="alignAccFollowNode1" presStyleIdx="1" presStyleCnt="2">
        <dgm:presLayoutVars>
          <dgm:bulletEnabled val="1"/>
        </dgm:presLayoutVars>
      </dgm:prSet>
      <dgm:spPr/>
    </dgm:pt>
  </dgm:ptLst>
  <dgm:cxnLst>
    <dgm:cxn modelId="{28C5C513-EF68-254D-B6E0-DBC8A04413AB}" type="presOf" srcId="{451F8BCC-9787-FD4F-B663-62B23A61A792}" destId="{C8B5DAA1-DF89-E94E-8E5A-E6CF7B52B1BB}" srcOrd="0" destOrd="1" presId="urn:microsoft.com/office/officeart/2005/8/layout/hList1"/>
    <dgm:cxn modelId="{043ECF17-8D4B-2E49-BB3E-22FD4B7B6CE2}" srcId="{5D6AD5AA-A845-4A46-9D64-A0A5A79DA3B1}" destId="{85D0957A-3608-EA47-859C-6572EF881E38}" srcOrd="0" destOrd="0" parTransId="{5BA61463-B8E6-034D-8DFD-A5A36868D435}" sibTransId="{A545DD86-3B81-F742-BDCF-E8410EA3405F}"/>
    <dgm:cxn modelId="{73540824-3465-1A46-8D89-D05DA8806AC0}" srcId="{5BD6C7B0-5BF3-8F46-9A71-EAE8FD9956CC}" destId="{5D6AD5AA-A845-4A46-9D64-A0A5A79DA3B1}" srcOrd="1" destOrd="0" parTransId="{8D18679E-2DE2-8B49-BD77-64D24815A21C}" sibTransId="{0DA3468C-ACA8-9A47-A68F-E49D28263EA4}"/>
    <dgm:cxn modelId="{FD40AC37-8638-7E45-899A-9C5B268808D1}" srcId="{868F08CC-5EDC-054C-9476-2FEFF039B2C4}" destId="{498871F0-9CE9-9144-A016-B4132D305D1F}" srcOrd="3" destOrd="0" parTransId="{4908B824-F662-1E46-B431-EBF676EDDEAF}" sibTransId="{F28AC677-204D-5648-A827-B5BB1D67B38B}"/>
    <dgm:cxn modelId="{B36F3B3C-28BE-2F43-815D-3CBA2A25FEAF}" type="presOf" srcId="{88DE7558-8788-B04C-A823-4E646053620D}" destId="{4312F158-FF8D-5340-B423-8CEE85464FB5}" srcOrd="0" destOrd="0" presId="urn:microsoft.com/office/officeart/2005/8/layout/hList1"/>
    <dgm:cxn modelId="{7045B93D-505B-F04B-8E3A-F21FA0232AFA}" srcId="{498871F0-9CE9-9144-A016-B4132D305D1F}" destId="{B1E077C4-7DDE-DD4E-A74A-E049E6E69BAB}" srcOrd="0" destOrd="0" parTransId="{29D42900-DB63-4A4E-A76D-33C3015E1C35}" sibTransId="{BA03136D-0A6A-914B-B71C-D7E6587479A7}"/>
    <dgm:cxn modelId="{2D1F8142-E605-CA41-B5B5-9F2759070285}" type="presOf" srcId="{85D0957A-3608-EA47-859C-6572EF881E38}" destId="{44F5378A-A5BF-4047-9603-B30A6C8602CD}" srcOrd="0" destOrd="3" presId="urn:microsoft.com/office/officeart/2005/8/layout/hList1"/>
    <dgm:cxn modelId="{2BB6FD42-C1EB-C74B-9261-58FD4C5A783C}" srcId="{88DE7558-8788-B04C-A823-4E646053620D}" destId="{868F08CC-5EDC-054C-9476-2FEFF039B2C4}" srcOrd="0" destOrd="0" parTransId="{B17E9A76-DD79-E446-8A61-D23EADCADA30}" sibTransId="{266B63BE-2E8A-A346-A948-F2E0023E8447}"/>
    <dgm:cxn modelId="{DFD70852-D86A-0E42-8283-D54DBFAAC20C}" type="presOf" srcId="{846F1331-E8BC-EE43-80C6-70F1F62D9C98}" destId="{C8B5DAA1-DF89-E94E-8E5A-E6CF7B52B1BB}" srcOrd="0" destOrd="3" presId="urn:microsoft.com/office/officeart/2005/8/layout/hList1"/>
    <dgm:cxn modelId="{F04ACA63-0927-8E4F-B8D2-22CB72D4A48C}" srcId="{88DE7558-8788-B04C-A823-4E646053620D}" destId="{5BD6C7B0-5BF3-8F46-9A71-EAE8FD9956CC}" srcOrd="1" destOrd="0" parTransId="{8FFDF8D0-A402-A94C-AC2C-0C1367249478}" sibTransId="{DC78DAB7-7DD3-D049-9E71-A1919C80CB2A}"/>
    <dgm:cxn modelId="{804F987A-7ADF-5E4D-ACB5-4EAFBF973D7B}" type="presOf" srcId="{6F516B8F-4F63-E74F-886A-12917EA15C5B}" destId="{C8B5DAA1-DF89-E94E-8E5A-E6CF7B52B1BB}" srcOrd="0" destOrd="5" presId="urn:microsoft.com/office/officeart/2005/8/layout/hList1"/>
    <dgm:cxn modelId="{683BC97E-CCD8-B44B-8FE0-B05EE51D6897}" type="presOf" srcId="{29D04626-01DD-2947-B686-2AB853590AAB}" destId="{44F5378A-A5BF-4047-9603-B30A6C8602CD}" srcOrd="0" destOrd="1" presId="urn:microsoft.com/office/officeart/2005/8/layout/hList1"/>
    <dgm:cxn modelId="{2765D082-CF58-1141-8407-CD9EC09C96FF}" srcId="{42C270AF-D944-A34C-A958-625992EFA43F}" destId="{846F1331-E8BC-EE43-80C6-70F1F62D9C98}" srcOrd="0" destOrd="0" parTransId="{4EC5E2DA-8493-FB43-A1F5-6DFB900AFF31}" sibTransId="{1BBE4324-EF3B-DE4D-A2A7-DA2423B5D383}"/>
    <dgm:cxn modelId="{35415589-90EC-2845-BDCC-F2D81ABC5B29}" srcId="{5BD6C7B0-5BF3-8F46-9A71-EAE8FD9956CC}" destId="{9F582F7D-BEB6-2540-987C-1847135373E7}" srcOrd="0" destOrd="0" parTransId="{CD14751A-7B24-3544-8D9F-ADB5F29214E0}" sibTransId="{66BB2DE1-5D7D-1248-A3F7-E9A873CCE0F4}"/>
    <dgm:cxn modelId="{64B9AA97-D328-8344-8C92-095DB59EB752}" type="presOf" srcId="{498871F0-9CE9-9144-A016-B4132D305D1F}" destId="{C8B5DAA1-DF89-E94E-8E5A-E6CF7B52B1BB}" srcOrd="0" destOrd="6" presId="urn:microsoft.com/office/officeart/2005/8/layout/hList1"/>
    <dgm:cxn modelId="{77FEFD9C-2306-A048-8E68-F464ADAE8F63}" type="presOf" srcId="{1ED8779E-7A4D-1D41-86E1-085972B95D48}" destId="{C8B5DAA1-DF89-E94E-8E5A-E6CF7B52B1BB}" srcOrd="0" destOrd="4" presId="urn:microsoft.com/office/officeart/2005/8/layout/hList1"/>
    <dgm:cxn modelId="{769C74A2-E9A8-5140-8984-3E9EE96601B9}" type="presOf" srcId="{9F582F7D-BEB6-2540-987C-1847135373E7}" destId="{44F5378A-A5BF-4047-9603-B30A6C8602CD}" srcOrd="0" destOrd="0" presId="urn:microsoft.com/office/officeart/2005/8/layout/hList1"/>
    <dgm:cxn modelId="{2E857EA8-F084-E54D-B95A-210DA893263E}" srcId="{F3366016-0156-0C49-A813-D380833F88D2}" destId="{451F8BCC-9787-FD4F-B663-62B23A61A792}" srcOrd="0" destOrd="0" parTransId="{C3324C77-6B0A-7B4A-B905-5874E9F93DB7}" sibTransId="{B047F57D-F3EE-1A41-94E2-A127D1E6779A}"/>
    <dgm:cxn modelId="{1115C0BB-CEAE-264E-8840-E9B3FF98F01B}" type="presOf" srcId="{42C270AF-D944-A34C-A958-625992EFA43F}" destId="{C8B5DAA1-DF89-E94E-8E5A-E6CF7B52B1BB}" srcOrd="0" destOrd="2" presId="urn:microsoft.com/office/officeart/2005/8/layout/hList1"/>
    <dgm:cxn modelId="{1DC541C3-B5B3-AF44-9FE1-ECC429C72CE6}" srcId="{868F08CC-5EDC-054C-9476-2FEFF039B2C4}" destId="{F3366016-0156-0C49-A813-D380833F88D2}" srcOrd="0" destOrd="0" parTransId="{6D5D0D99-FA79-6D46-A320-CD1F490A528A}" sibTransId="{76C1EDAC-60DC-834A-9A6B-E95F0653530C}"/>
    <dgm:cxn modelId="{6FB71BC8-D3D8-9340-86C1-C269544C1131}" type="presOf" srcId="{F3366016-0156-0C49-A813-D380833F88D2}" destId="{C8B5DAA1-DF89-E94E-8E5A-E6CF7B52B1BB}" srcOrd="0" destOrd="0" presId="urn:microsoft.com/office/officeart/2005/8/layout/hList1"/>
    <dgm:cxn modelId="{D78AE6DA-02C9-EA42-9F74-87C160B9D1D6}" type="presOf" srcId="{5BD6C7B0-5BF3-8F46-9A71-EAE8FD9956CC}" destId="{F94B55E6-A93F-A04C-A101-712F27A3BA69}" srcOrd="0" destOrd="0" presId="urn:microsoft.com/office/officeart/2005/8/layout/hList1"/>
    <dgm:cxn modelId="{FC1810E0-E982-D741-99E4-5928ECE72413}" srcId="{9F582F7D-BEB6-2540-987C-1847135373E7}" destId="{29D04626-01DD-2947-B686-2AB853590AAB}" srcOrd="0" destOrd="0" parTransId="{15D1BDEB-B52E-7A46-AFDA-3E8A1F3157E6}" sibTransId="{B610C02C-5FF6-BA44-904B-07B1F5E58E6D}"/>
    <dgm:cxn modelId="{A062E8E0-5CFC-194C-AA3D-0F86F3448737}" srcId="{868F08CC-5EDC-054C-9476-2FEFF039B2C4}" destId="{42C270AF-D944-A34C-A958-625992EFA43F}" srcOrd="1" destOrd="0" parTransId="{57F753AB-9DC8-374D-9FFA-D39B662655E8}" sibTransId="{84BCEA12-6C79-4141-9CA0-FA888B3138CC}"/>
    <dgm:cxn modelId="{F8A78FE5-4562-7C43-A38A-4AA4E6EBE226}" srcId="{1ED8779E-7A4D-1D41-86E1-085972B95D48}" destId="{6F516B8F-4F63-E74F-886A-12917EA15C5B}" srcOrd="0" destOrd="0" parTransId="{E1C32455-1ABF-294C-BA1D-C6C8B896BEFA}" sibTransId="{4C7496BD-833A-9A49-AAE9-2A3E37CFF93F}"/>
    <dgm:cxn modelId="{B652CFF0-A3DE-264C-A6E4-251EE4E47F78}" type="presOf" srcId="{B1E077C4-7DDE-DD4E-A74A-E049E6E69BAB}" destId="{C8B5DAA1-DF89-E94E-8E5A-E6CF7B52B1BB}" srcOrd="0" destOrd="7" presId="urn:microsoft.com/office/officeart/2005/8/layout/hList1"/>
    <dgm:cxn modelId="{BED46DF4-9B3B-0D44-8E5C-41F17567CFE6}" type="presOf" srcId="{868F08CC-5EDC-054C-9476-2FEFF039B2C4}" destId="{53EF1453-22B5-6A48-9A14-33AF47B16382}" srcOrd="0" destOrd="0" presId="urn:microsoft.com/office/officeart/2005/8/layout/hList1"/>
    <dgm:cxn modelId="{3A04F3F9-D12E-334A-B9F7-CF73248FF7F1}" type="presOf" srcId="{5D6AD5AA-A845-4A46-9D64-A0A5A79DA3B1}" destId="{44F5378A-A5BF-4047-9603-B30A6C8602CD}" srcOrd="0" destOrd="2" presId="urn:microsoft.com/office/officeart/2005/8/layout/hList1"/>
    <dgm:cxn modelId="{A6E5E7FD-2DE9-1749-B6E2-1540BE78820F}" srcId="{868F08CC-5EDC-054C-9476-2FEFF039B2C4}" destId="{1ED8779E-7A4D-1D41-86E1-085972B95D48}" srcOrd="2" destOrd="0" parTransId="{00BC39E0-D4BD-2E45-913C-B6514CA6A0C2}" sibTransId="{4DBFBAB6-BFB1-FF42-97FB-727340E17E16}"/>
    <dgm:cxn modelId="{DDA83283-9B4D-F146-A928-7AB06C0A4501}" type="presParOf" srcId="{4312F158-FF8D-5340-B423-8CEE85464FB5}" destId="{776D7E91-7313-1E49-A736-CBE55A55C8CE}" srcOrd="0" destOrd="0" presId="urn:microsoft.com/office/officeart/2005/8/layout/hList1"/>
    <dgm:cxn modelId="{D850BC93-65C1-894E-BB7A-38BFFF1D5D34}" type="presParOf" srcId="{776D7E91-7313-1E49-A736-CBE55A55C8CE}" destId="{53EF1453-22B5-6A48-9A14-33AF47B16382}" srcOrd="0" destOrd="0" presId="urn:microsoft.com/office/officeart/2005/8/layout/hList1"/>
    <dgm:cxn modelId="{8386D883-922C-F446-BD8C-8F63E5B9A22A}" type="presParOf" srcId="{776D7E91-7313-1E49-A736-CBE55A55C8CE}" destId="{C8B5DAA1-DF89-E94E-8E5A-E6CF7B52B1BB}" srcOrd="1" destOrd="0" presId="urn:microsoft.com/office/officeart/2005/8/layout/hList1"/>
    <dgm:cxn modelId="{FA4BE876-50D5-5549-A741-8E729A6931B4}" type="presParOf" srcId="{4312F158-FF8D-5340-B423-8CEE85464FB5}" destId="{F23851EC-8A8D-144A-A448-C75098AF1891}" srcOrd="1" destOrd="0" presId="urn:microsoft.com/office/officeart/2005/8/layout/hList1"/>
    <dgm:cxn modelId="{C8CFCADD-0CA7-9247-8330-60C867C25D43}" type="presParOf" srcId="{4312F158-FF8D-5340-B423-8CEE85464FB5}" destId="{0D00F1A5-155F-D543-8BCF-E04568303A41}" srcOrd="2" destOrd="0" presId="urn:microsoft.com/office/officeart/2005/8/layout/hList1"/>
    <dgm:cxn modelId="{B0929028-9350-CD41-93BB-6EC3F3B5E3B9}" type="presParOf" srcId="{0D00F1A5-155F-D543-8BCF-E04568303A41}" destId="{F94B55E6-A93F-A04C-A101-712F27A3BA69}" srcOrd="0" destOrd="0" presId="urn:microsoft.com/office/officeart/2005/8/layout/hList1"/>
    <dgm:cxn modelId="{F6C0C8F9-6542-9440-833B-D81716391CF1}" type="presParOf" srcId="{0D00F1A5-155F-D543-8BCF-E04568303A41}" destId="{44F5378A-A5BF-4047-9603-B30A6C8602C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DE7558-8788-B04C-A823-4E646053620D}"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pl-PL"/>
        </a:p>
      </dgm:t>
    </dgm:pt>
    <dgm:pt modelId="{868F08CC-5EDC-054C-9476-2FEFF039B2C4}">
      <dgm:prSet phldrT="[Tekst]"/>
      <dgm:spPr/>
      <dgm:t>
        <a:bodyPr/>
        <a:lstStyle/>
        <a:p>
          <a:r>
            <a:rPr lang="pl-PL" dirty="0" err="1"/>
            <a:t>Partnerships</a:t>
          </a:r>
          <a:endParaRPr lang="pl-PL" dirty="0"/>
        </a:p>
      </dgm:t>
    </dgm:pt>
    <dgm:pt modelId="{B17E9A76-DD79-E446-8A61-D23EADCADA30}" type="parTrans" cxnId="{2BB6FD42-C1EB-C74B-9261-58FD4C5A783C}">
      <dgm:prSet/>
      <dgm:spPr/>
      <dgm:t>
        <a:bodyPr/>
        <a:lstStyle/>
        <a:p>
          <a:endParaRPr lang="pl-PL"/>
        </a:p>
      </dgm:t>
    </dgm:pt>
    <dgm:pt modelId="{266B63BE-2E8A-A346-A948-F2E0023E8447}" type="sibTrans" cxnId="{2BB6FD42-C1EB-C74B-9261-58FD4C5A783C}">
      <dgm:prSet/>
      <dgm:spPr/>
      <dgm:t>
        <a:bodyPr/>
        <a:lstStyle/>
        <a:p>
          <a:endParaRPr lang="pl-PL"/>
        </a:p>
      </dgm:t>
    </dgm:pt>
    <dgm:pt modelId="{F3366016-0156-0C49-A813-D380833F88D2}">
      <dgm:prSet phldrT="[Tekst]"/>
      <dgm:spPr/>
      <dgm:t>
        <a:bodyPr/>
        <a:lstStyle/>
        <a:p>
          <a:r>
            <a:rPr lang="pl-PL" dirty="0" err="1"/>
            <a:t>Partnership</a:t>
          </a:r>
          <a:endParaRPr lang="pl-PL" dirty="0"/>
        </a:p>
      </dgm:t>
    </dgm:pt>
    <dgm:pt modelId="{6D5D0D99-FA79-6D46-A320-CD1F490A528A}" type="parTrans" cxnId="{1DC541C3-B5B3-AF44-9FE1-ECC429C72CE6}">
      <dgm:prSet/>
      <dgm:spPr/>
      <dgm:t>
        <a:bodyPr/>
        <a:lstStyle/>
        <a:p>
          <a:endParaRPr lang="pl-PL"/>
        </a:p>
      </dgm:t>
    </dgm:pt>
    <dgm:pt modelId="{76C1EDAC-60DC-834A-9A6B-E95F0653530C}" type="sibTrans" cxnId="{1DC541C3-B5B3-AF44-9FE1-ECC429C72CE6}">
      <dgm:prSet/>
      <dgm:spPr/>
      <dgm:t>
        <a:bodyPr/>
        <a:lstStyle/>
        <a:p>
          <a:endParaRPr lang="pl-PL"/>
        </a:p>
      </dgm:t>
    </dgm:pt>
    <dgm:pt modelId="{5BD6C7B0-5BF3-8F46-9A71-EAE8FD9956CC}">
      <dgm:prSet phldrT="[Tekst]"/>
      <dgm:spPr/>
      <dgm:t>
        <a:bodyPr/>
        <a:lstStyle/>
        <a:p>
          <a:r>
            <a:rPr lang="pl-PL" dirty="0" err="1"/>
            <a:t>Corporations</a:t>
          </a:r>
          <a:endParaRPr lang="pl-PL" dirty="0"/>
        </a:p>
      </dgm:t>
    </dgm:pt>
    <dgm:pt modelId="{8FFDF8D0-A402-A94C-AC2C-0C1367249478}" type="parTrans" cxnId="{F04ACA63-0927-8E4F-B8D2-22CB72D4A48C}">
      <dgm:prSet/>
      <dgm:spPr/>
      <dgm:t>
        <a:bodyPr/>
        <a:lstStyle/>
        <a:p>
          <a:endParaRPr lang="pl-PL"/>
        </a:p>
      </dgm:t>
    </dgm:pt>
    <dgm:pt modelId="{DC78DAB7-7DD3-D049-9E71-A1919C80CB2A}" type="sibTrans" cxnId="{F04ACA63-0927-8E4F-B8D2-22CB72D4A48C}">
      <dgm:prSet/>
      <dgm:spPr/>
      <dgm:t>
        <a:bodyPr/>
        <a:lstStyle/>
        <a:p>
          <a:endParaRPr lang="pl-PL"/>
        </a:p>
      </dgm:t>
    </dgm:pt>
    <dgm:pt modelId="{9F582F7D-BEB6-2540-987C-1847135373E7}">
      <dgm:prSet phldrT="[Tekst]"/>
      <dgm:spPr/>
      <dgm:t>
        <a:bodyPr/>
        <a:lstStyle/>
        <a:p>
          <a:r>
            <a:rPr lang="pl-PL" dirty="0" err="1"/>
            <a:t>Private</a:t>
          </a:r>
          <a:r>
            <a:rPr lang="pl-PL" dirty="0"/>
            <a:t> Company Limited by </a:t>
          </a:r>
          <a:r>
            <a:rPr lang="pl-PL" dirty="0" err="1"/>
            <a:t>shares</a:t>
          </a:r>
          <a:endParaRPr lang="pl-PL" dirty="0"/>
        </a:p>
      </dgm:t>
    </dgm:pt>
    <dgm:pt modelId="{CD14751A-7B24-3544-8D9F-ADB5F29214E0}" type="parTrans" cxnId="{35415589-90EC-2845-BDCC-F2D81ABC5B29}">
      <dgm:prSet/>
      <dgm:spPr/>
      <dgm:t>
        <a:bodyPr/>
        <a:lstStyle/>
        <a:p>
          <a:endParaRPr lang="pl-PL"/>
        </a:p>
      </dgm:t>
    </dgm:pt>
    <dgm:pt modelId="{66BB2DE1-5D7D-1248-A3F7-E9A873CCE0F4}" type="sibTrans" cxnId="{35415589-90EC-2845-BDCC-F2D81ABC5B29}">
      <dgm:prSet/>
      <dgm:spPr/>
      <dgm:t>
        <a:bodyPr/>
        <a:lstStyle/>
        <a:p>
          <a:endParaRPr lang="pl-PL"/>
        </a:p>
      </dgm:t>
    </dgm:pt>
    <dgm:pt modelId="{1ED8779E-7A4D-1D41-86E1-085972B95D48}">
      <dgm:prSet phldrT="[Tekst]"/>
      <dgm:spPr/>
      <dgm:t>
        <a:bodyPr/>
        <a:lstStyle/>
        <a:p>
          <a:r>
            <a:rPr lang="pl-PL" dirty="0"/>
            <a:t>Limited </a:t>
          </a:r>
          <a:r>
            <a:rPr lang="pl-PL" dirty="0" err="1"/>
            <a:t>Partnership</a:t>
          </a:r>
          <a:endParaRPr lang="pl-PL" dirty="0"/>
        </a:p>
      </dgm:t>
    </dgm:pt>
    <dgm:pt modelId="{00BC39E0-D4BD-2E45-913C-B6514CA6A0C2}" type="parTrans" cxnId="{A6E5E7FD-2DE9-1749-B6E2-1540BE78820F}">
      <dgm:prSet/>
      <dgm:spPr/>
      <dgm:t>
        <a:bodyPr/>
        <a:lstStyle/>
        <a:p>
          <a:endParaRPr lang="pl-PL"/>
        </a:p>
      </dgm:t>
    </dgm:pt>
    <dgm:pt modelId="{4DBFBAB6-BFB1-FF42-97FB-727340E17E16}" type="sibTrans" cxnId="{A6E5E7FD-2DE9-1749-B6E2-1540BE78820F}">
      <dgm:prSet/>
      <dgm:spPr/>
      <dgm:t>
        <a:bodyPr/>
        <a:lstStyle/>
        <a:p>
          <a:endParaRPr lang="pl-PL"/>
        </a:p>
      </dgm:t>
    </dgm:pt>
    <dgm:pt modelId="{2916E880-F5B4-0248-85AC-54CB3499069C}">
      <dgm:prSet phldrT="[Tekst]"/>
      <dgm:spPr/>
      <dgm:t>
        <a:bodyPr/>
        <a:lstStyle/>
        <a:p>
          <a:r>
            <a:rPr lang="pl-PL" dirty="0"/>
            <a:t>Limited </a:t>
          </a:r>
          <a:r>
            <a:rPr lang="pl-PL" dirty="0" err="1"/>
            <a:t>Liability</a:t>
          </a:r>
          <a:r>
            <a:rPr lang="pl-PL" dirty="0"/>
            <a:t> </a:t>
          </a:r>
          <a:r>
            <a:rPr lang="pl-PL" dirty="0" err="1"/>
            <a:t>Partnership</a:t>
          </a:r>
          <a:endParaRPr lang="pl-PL" dirty="0"/>
        </a:p>
      </dgm:t>
    </dgm:pt>
    <dgm:pt modelId="{4827C886-094E-F340-A153-8AE7B71473F3}" type="parTrans" cxnId="{00AA1608-5FAC-9843-ACF1-CFD7045E6377}">
      <dgm:prSet/>
      <dgm:spPr/>
    </dgm:pt>
    <dgm:pt modelId="{11F40C9C-141C-F24F-82CA-409DC0835A5C}" type="sibTrans" cxnId="{00AA1608-5FAC-9843-ACF1-CFD7045E6377}">
      <dgm:prSet/>
      <dgm:spPr/>
    </dgm:pt>
    <dgm:pt modelId="{B6FCFF15-B330-4F4C-8182-790379332B8D}">
      <dgm:prSet phldrT="[Tekst]"/>
      <dgm:spPr/>
      <dgm:t>
        <a:bodyPr/>
        <a:lstStyle/>
        <a:p>
          <a:r>
            <a:rPr lang="pl-PL" dirty="0" err="1"/>
            <a:t>Private</a:t>
          </a:r>
          <a:r>
            <a:rPr lang="pl-PL" dirty="0"/>
            <a:t> Company Limited by </a:t>
          </a:r>
          <a:r>
            <a:rPr lang="pl-PL" dirty="0" err="1"/>
            <a:t>guarantee</a:t>
          </a:r>
          <a:endParaRPr lang="pl-PL" dirty="0"/>
        </a:p>
      </dgm:t>
    </dgm:pt>
    <dgm:pt modelId="{F60297BE-9BDF-114A-AFDD-F66BC38E09E0}" type="parTrans" cxnId="{32CFB0FC-891E-894D-8E24-8F33AB90AC84}">
      <dgm:prSet/>
      <dgm:spPr/>
    </dgm:pt>
    <dgm:pt modelId="{8D634F7F-C002-734F-BB19-79ECC847ABE2}" type="sibTrans" cxnId="{32CFB0FC-891E-894D-8E24-8F33AB90AC84}">
      <dgm:prSet/>
      <dgm:spPr/>
    </dgm:pt>
    <dgm:pt modelId="{C5266EF3-DF6F-FD4C-AF93-731852B54A59}">
      <dgm:prSet phldrT="[Tekst]"/>
      <dgm:spPr/>
      <dgm:t>
        <a:bodyPr/>
        <a:lstStyle/>
        <a:p>
          <a:r>
            <a:rPr lang="pl-PL" dirty="0"/>
            <a:t>Public Company Limited by </a:t>
          </a:r>
          <a:r>
            <a:rPr lang="pl-PL" dirty="0" err="1"/>
            <a:t>shares</a:t>
          </a:r>
          <a:endParaRPr lang="pl-PL" dirty="0"/>
        </a:p>
      </dgm:t>
    </dgm:pt>
    <dgm:pt modelId="{D09ABB08-FB7F-3045-885D-C54770C0D5A4}" type="parTrans" cxnId="{C3964A5E-9B48-DF42-AB90-506BD4A97371}">
      <dgm:prSet/>
      <dgm:spPr/>
    </dgm:pt>
    <dgm:pt modelId="{DB25F02D-C3F6-E34D-B19A-ADEA3FB39829}" type="sibTrans" cxnId="{C3964A5E-9B48-DF42-AB90-506BD4A97371}">
      <dgm:prSet/>
      <dgm:spPr/>
    </dgm:pt>
    <dgm:pt modelId="{744632A4-97B5-AE4F-BDD2-E36090DECA6F}">
      <dgm:prSet phldrT="[Tekst]"/>
      <dgm:spPr/>
      <dgm:t>
        <a:bodyPr/>
        <a:lstStyle/>
        <a:p>
          <a:r>
            <a:rPr lang="pl-PL" dirty="0"/>
            <a:t>Public Company Limited by </a:t>
          </a:r>
          <a:r>
            <a:rPr lang="pl-PL" dirty="0" err="1"/>
            <a:t>guarantee</a:t>
          </a:r>
          <a:r>
            <a:rPr lang="pl-PL" dirty="0"/>
            <a:t> and </a:t>
          </a:r>
          <a:r>
            <a:rPr lang="pl-PL" dirty="0" err="1"/>
            <a:t>having</a:t>
          </a:r>
          <a:r>
            <a:rPr lang="pl-PL" dirty="0"/>
            <a:t> a </a:t>
          </a:r>
          <a:r>
            <a:rPr lang="pl-PL" dirty="0" err="1"/>
            <a:t>share</a:t>
          </a:r>
          <a:r>
            <a:rPr lang="pl-PL" dirty="0"/>
            <a:t> </a:t>
          </a:r>
          <a:r>
            <a:rPr lang="pl-PL" dirty="0" err="1"/>
            <a:t>capital</a:t>
          </a:r>
          <a:endParaRPr lang="pl-PL" dirty="0"/>
        </a:p>
      </dgm:t>
    </dgm:pt>
    <dgm:pt modelId="{122F6282-FD25-2E47-B571-1A823EDD573E}" type="parTrans" cxnId="{C6A15ACB-0FFE-D44B-B564-6F7A715FFA97}">
      <dgm:prSet/>
      <dgm:spPr/>
    </dgm:pt>
    <dgm:pt modelId="{6C35B533-9505-9F43-B7EF-BFBE4AB3B222}" type="sibTrans" cxnId="{C6A15ACB-0FFE-D44B-B564-6F7A715FFA97}">
      <dgm:prSet/>
      <dgm:spPr/>
    </dgm:pt>
    <dgm:pt modelId="{4312F158-FF8D-5340-B423-8CEE85464FB5}" type="pres">
      <dgm:prSet presAssocID="{88DE7558-8788-B04C-A823-4E646053620D}" presName="Name0" presStyleCnt="0">
        <dgm:presLayoutVars>
          <dgm:dir/>
          <dgm:animLvl val="lvl"/>
          <dgm:resizeHandles val="exact"/>
        </dgm:presLayoutVars>
      </dgm:prSet>
      <dgm:spPr/>
    </dgm:pt>
    <dgm:pt modelId="{776D7E91-7313-1E49-A736-CBE55A55C8CE}" type="pres">
      <dgm:prSet presAssocID="{868F08CC-5EDC-054C-9476-2FEFF039B2C4}" presName="composite" presStyleCnt="0"/>
      <dgm:spPr/>
    </dgm:pt>
    <dgm:pt modelId="{53EF1453-22B5-6A48-9A14-33AF47B16382}" type="pres">
      <dgm:prSet presAssocID="{868F08CC-5EDC-054C-9476-2FEFF039B2C4}" presName="parTx" presStyleLbl="alignNode1" presStyleIdx="0" presStyleCnt="2">
        <dgm:presLayoutVars>
          <dgm:chMax val="0"/>
          <dgm:chPref val="0"/>
          <dgm:bulletEnabled val="1"/>
        </dgm:presLayoutVars>
      </dgm:prSet>
      <dgm:spPr/>
    </dgm:pt>
    <dgm:pt modelId="{C8B5DAA1-DF89-E94E-8E5A-E6CF7B52B1BB}" type="pres">
      <dgm:prSet presAssocID="{868F08CC-5EDC-054C-9476-2FEFF039B2C4}" presName="desTx" presStyleLbl="alignAccFollowNode1" presStyleIdx="0" presStyleCnt="2" custLinFactNeighborX="-9601" custLinFactNeighborY="-6078">
        <dgm:presLayoutVars>
          <dgm:bulletEnabled val="1"/>
        </dgm:presLayoutVars>
      </dgm:prSet>
      <dgm:spPr/>
    </dgm:pt>
    <dgm:pt modelId="{F23851EC-8A8D-144A-A448-C75098AF1891}" type="pres">
      <dgm:prSet presAssocID="{266B63BE-2E8A-A346-A948-F2E0023E8447}" presName="space" presStyleCnt="0"/>
      <dgm:spPr/>
    </dgm:pt>
    <dgm:pt modelId="{0D00F1A5-155F-D543-8BCF-E04568303A41}" type="pres">
      <dgm:prSet presAssocID="{5BD6C7B0-5BF3-8F46-9A71-EAE8FD9956CC}" presName="composite" presStyleCnt="0"/>
      <dgm:spPr/>
    </dgm:pt>
    <dgm:pt modelId="{F94B55E6-A93F-A04C-A101-712F27A3BA69}" type="pres">
      <dgm:prSet presAssocID="{5BD6C7B0-5BF3-8F46-9A71-EAE8FD9956CC}" presName="parTx" presStyleLbl="alignNode1" presStyleIdx="1" presStyleCnt="2">
        <dgm:presLayoutVars>
          <dgm:chMax val="0"/>
          <dgm:chPref val="0"/>
          <dgm:bulletEnabled val="1"/>
        </dgm:presLayoutVars>
      </dgm:prSet>
      <dgm:spPr/>
    </dgm:pt>
    <dgm:pt modelId="{44F5378A-A5BF-4047-9603-B30A6C8602CD}" type="pres">
      <dgm:prSet presAssocID="{5BD6C7B0-5BF3-8F46-9A71-EAE8FD9956CC}" presName="desTx" presStyleLbl="alignAccFollowNode1" presStyleIdx="1" presStyleCnt="2">
        <dgm:presLayoutVars>
          <dgm:bulletEnabled val="1"/>
        </dgm:presLayoutVars>
      </dgm:prSet>
      <dgm:spPr/>
    </dgm:pt>
  </dgm:ptLst>
  <dgm:cxnLst>
    <dgm:cxn modelId="{0808C905-FF65-5347-9A70-B92709F3F702}" type="presOf" srcId="{B6FCFF15-B330-4F4C-8182-790379332B8D}" destId="{44F5378A-A5BF-4047-9603-B30A6C8602CD}" srcOrd="0" destOrd="1" presId="urn:microsoft.com/office/officeart/2005/8/layout/hList1"/>
    <dgm:cxn modelId="{00AA1608-5FAC-9843-ACF1-CFD7045E6377}" srcId="{868F08CC-5EDC-054C-9476-2FEFF039B2C4}" destId="{2916E880-F5B4-0248-85AC-54CB3499069C}" srcOrd="2" destOrd="0" parTransId="{4827C886-094E-F340-A153-8AE7B71473F3}" sibTransId="{11F40C9C-141C-F24F-82CA-409DC0835A5C}"/>
    <dgm:cxn modelId="{B36F3B3C-28BE-2F43-815D-3CBA2A25FEAF}" type="presOf" srcId="{88DE7558-8788-B04C-A823-4E646053620D}" destId="{4312F158-FF8D-5340-B423-8CEE85464FB5}" srcOrd="0" destOrd="0" presId="urn:microsoft.com/office/officeart/2005/8/layout/hList1"/>
    <dgm:cxn modelId="{2BB6FD42-C1EB-C74B-9261-58FD4C5A783C}" srcId="{88DE7558-8788-B04C-A823-4E646053620D}" destId="{868F08CC-5EDC-054C-9476-2FEFF039B2C4}" srcOrd="0" destOrd="0" parTransId="{B17E9A76-DD79-E446-8A61-D23EADCADA30}" sibTransId="{266B63BE-2E8A-A346-A948-F2E0023E8447}"/>
    <dgm:cxn modelId="{C3964A5E-9B48-DF42-AB90-506BD4A97371}" srcId="{5BD6C7B0-5BF3-8F46-9A71-EAE8FD9956CC}" destId="{C5266EF3-DF6F-FD4C-AF93-731852B54A59}" srcOrd="2" destOrd="0" parTransId="{D09ABB08-FB7F-3045-885D-C54770C0D5A4}" sibTransId="{DB25F02D-C3F6-E34D-B19A-ADEA3FB39829}"/>
    <dgm:cxn modelId="{F04ACA63-0927-8E4F-B8D2-22CB72D4A48C}" srcId="{88DE7558-8788-B04C-A823-4E646053620D}" destId="{5BD6C7B0-5BF3-8F46-9A71-EAE8FD9956CC}" srcOrd="1" destOrd="0" parTransId="{8FFDF8D0-A402-A94C-AC2C-0C1367249478}" sibTransId="{DC78DAB7-7DD3-D049-9E71-A1919C80CB2A}"/>
    <dgm:cxn modelId="{B0E78069-CCEA-6E49-A642-95F4D7DC4253}" type="presOf" srcId="{C5266EF3-DF6F-FD4C-AF93-731852B54A59}" destId="{44F5378A-A5BF-4047-9603-B30A6C8602CD}" srcOrd="0" destOrd="2" presId="urn:microsoft.com/office/officeart/2005/8/layout/hList1"/>
    <dgm:cxn modelId="{BC40577C-05C8-D140-AF7C-13AD985302C7}" type="presOf" srcId="{2916E880-F5B4-0248-85AC-54CB3499069C}" destId="{C8B5DAA1-DF89-E94E-8E5A-E6CF7B52B1BB}" srcOrd="0" destOrd="2" presId="urn:microsoft.com/office/officeart/2005/8/layout/hList1"/>
    <dgm:cxn modelId="{35415589-90EC-2845-BDCC-F2D81ABC5B29}" srcId="{5BD6C7B0-5BF3-8F46-9A71-EAE8FD9956CC}" destId="{9F582F7D-BEB6-2540-987C-1847135373E7}" srcOrd="0" destOrd="0" parTransId="{CD14751A-7B24-3544-8D9F-ADB5F29214E0}" sibTransId="{66BB2DE1-5D7D-1248-A3F7-E9A873CCE0F4}"/>
    <dgm:cxn modelId="{77FEFD9C-2306-A048-8E68-F464ADAE8F63}" type="presOf" srcId="{1ED8779E-7A4D-1D41-86E1-085972B95D48}" destId="{C8B5DAA1-DF89-E94E-8E5A-E6CF7B52B1BB}" srcOrd="0" destOrd="1" presId="urn:microsoft.com/office/officeart/2005/8/layout/hList1"/>
    <dgm:cxn modelId="{769C74A2-E9A8-5140-8984-3E9EE96601B9}" type="presOf" srcId="{9F582F7D-BEB6-2540-987C-1847135373E7}" destId="{44F5378A-A5BF-4047-9603-B30A6C8602CD}" srcOrd="0" destOrd="0" presId="urn:microsoft.com/office/officeart/2005/8/layout/hList1"/>
    <dgm:cxn modelId="{1DC541C3-B5B3-AF44-9FE1-ECC429C72CE6}" srcId="{868F08CC-5EDC-054C-9476-2FEFF039B2C4}" destId="{F3366016-0156-0C49-A813-D380833F88D2}" srcOrd="0" destOrd="0" parTransId="{6D5D0D99-FA79-6D46-A320-CD1F490A528A}" sibTransId="{76C1EDAC-60DC-834A-9A6B-E95F0653530C}"/>
    <dgm:cxn modelId="{6FB71BC8-D3D8-9340-86C1-C269544C1131}" type="presOf" srcId="{F3366016-0156-0C49-A813-D380833F88D2}" destId="{C8B5DAA1-DF89-E94E-8E5A-E6CF7B52B1BB}" srcOrd="0" destOrd="0" presId="urn:microsoft.com/office/officeart/2005/8/layout/hList1"/>
    <dgm:cxn modelId="{C6A15ACB-0FFE-D44B-B564-6F7A715FFA97}" srcId="{5BD6C7B0-5BF3-8F46-9A71-EAE8FD9956CC}" destId="{744632A4-97B5-AE4F-BDD2-E36090DECA6F}" srcOrd="3" destOrd="0" parTransId="{122F6282-FD25-2E47-B571-1A823EDD573E}" sibTransId="{6C35B533-9505-9F43-B7EF-BFBE4AB3B222}"/>
    <dgm:cxn modelId="{D78AE6DA-02C9-EA42-9F74-87C160B9D1D6}" type="presOf" srcId="{5BD6C7B0-5BF3-8F46-9A71-EAE8FD9956CC}" destId="{F94B55E6-A93F-A04C-A101-712F27A3BA69}" srcOrd="0" destOrd="0" presId="urn:microsoft.com/office/officeart/2005/8/layout/hList1"/>
    <dgm:cxn modelId="{BED46DF4-9B3B-0D44-8E5C-41F17567CFE6}" type="presOf" srcId="{868F08CC-5EDC-054C-9476-2FEFF039B2C4}" destId="{53EF1453-22B5-6A48-9A14-33AF47B16382}" srcOrd="0" destOrd="0" presId="urn:microsoft.com/office/officeart/2005/8/layout/hList1"/>
    <dgm:cxn modelId="{C17601F9-810C-C742-B4FC-E5C0FCB83DC1}" type="presOf" srcId="{744632A4-97B5-AE4F-BDD2-E36090DECA6F}" destId="{44F5378A-A5BF-4047-9603-B30A6C8602CD}" srcOrd="0" destOrd="3" presId="urn:microsoft.com/office/officeart/2005/8/layout/hList1"/>
    <dgm:cxn modelId="{32CFB0FC-891E-894D-8E24-8F33AB90AC84}" srcId="{5BD6C7B0-5BF3-8F46-9A71-EAE8FD9956CC}" destId="{B6FCFF15-B330-4F4C-8182-790379332B8D}" srcOrd="1" destOrd="0" parTransId="{F60297BE-9BDF-114A-AFDD-F66BC38E09E0}" sibTransId="{8D634F7F-C002-734F-BB19-79ECC847ABE2}"/>
    <dgm:cxn modelId="{A6E5E7FD-2DE9-1749-B6E2-1540BE78820F}" srcId="{868F08CC-5EDC-054C-9476-2FEFF039B2C4}" destId="{1ED8779E-7A4D-1D41-86E1-085972B95D48}" srcOrd="1" destOrd="0" parTransId="{00BC39E0-D4BD-2E45-913C-B6514CA6A0C2}" sibTransId="{4DBFBAB6-BFB1-FF42-97FB-727340E17E16}"/>
    <dgm:cxn modelId="{DDA83283-9B4D-F146-A928-7AB06C0A4501}" type="presParOf" srcId="{4312F158-FF8D-5340-B423-8CEE85464FB5}" destId="{776D7E91-7313-1E49-A736-CBE55A55C8CE}" srcOrd="0" destOrd="0" presId="urn:microsoft.com/office/officeart/2005/8/layout/hList1"/>
    <dgm:cxn modelId="{D850BC93-65C1-894E-BB7A-38BFFF1D5D34}" type="presParOf" srcId="{776D7E91-7313-1E49-A736-CBE55A55C8CE}" destId="{53EF1453-22B5-6A48-9A14-33AF47B16382}" srcOrd="0" destOrd="0" presId="urn:microsoft.com/office/officeart/2005/8/layout/hList1"/>
    <dgm:cxn modelId="{8386D883-922C-F446-BD8C-8F63E5B9A22A}" type="presParOf" srcId="{776D7E91-7313-1E49-A736-CBE55A55C8CE}" destId="{C8B5DAA1-DF89-E94E-8E5A-E6CF7B52B1BB}" srcOrd="1" destOrd="0" presId="urn:microsoft.com/office/officeart/2005/8/layout/hList1"/>
    <dgm:cxn modelId="{FA4BE876-50D5-5549-A741-8E729A6931B4}" type="presParOf" srcId="{4312F158-FF8D-5340-B423-8CEE85464FB5}" destId="{F23851EC-8A8D-144A-A448-C75098AF1891}" srcOrd="1" destOrd="0" presId="urn:microsoft.com/office/officeart/2005/8/layout/hList1"/>
    <dgm:cxn modelId="{C8CFCADD-0CA7-9247-8330-60C867C25D43}" type="presParOf" srcId="{4312F158-FF8D-5340-B423-8CEE85464FB5}" destId="{0D00F1A5-155F-D543-8BCF-E04568303A41}" srcOrd="2" destOrd="0" presId="urn:microsoft.com/office/officeart/2005/8/layout/hList1"/>
    <dgm:cxn modelId="{B0929028-9350-CD41-93BB-6EC3F3B5E3B9}" type="presParOf" srcId="{0D00F1A5-155F-D543-8BCF-E04568303A41}" destId="{F94B55E6-A93F-A04C-A101-712F27A3BA69}" srcOrd="0" destOrd="0" presId="urn:microsoft.com/office/officeart/2005/8/layout/hList1"/>
    <dgm:cxn modelId="{F6C0C8F9-6542-9440-833B-D81716391CF1}" type="presParOf" srcId="{0D00F1A5-155F-D543-8BCF-E04568303A41}" destId="{44F5378A-A5BF-4047-9603-B30A6C8602C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3D2DAF-06A6-344C-ACC0-286C157D9B4F}"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pl-PL"/>
        </a:p>
      </dgm:t>
    </dgm:pt>
    <dgm:pt modelId="{663F680E-79F5-8B4B-8CD4-07B2D22AC6AC}">
      <dgm:prSet phldrT="[Tekst]"/>
      <dgm:spPr/>
      <dgm:t>
        <a:bodyPr/>
        <a:lstStyle/>
        <a:p>
          <a:r>
            <a:rPr lang="pl-PL" dirty="0" err="1"/>
            <a:t>Partnerships</a:t>
          </a:r>
          <a:r>
            <a:rPr lang="pl-PL" dirty="0"/>
            <a:t> (</a:t>
          </a:r>
          <a:r>
            <a:rPr lang="pl-PL" dirty="0" err="1"/>
            <a:t>Personengesellschaften</a:t>
          </a:r>
          <a:r>
            <a:rPr lang="pl-PL" dirty="0"/>
            <a:t>)</a:t>
          </a:r>
        </a:p>
      </dgm:t>
    </dgm:pt>
    <dgm:pt modelId="{3E5C6789-9A67-1349-9601-28C950116EF3}" type="parTrans" cxnId="{D38A2339-C89B-8447-BD66-2F52C942D5C5}">
      <dgm:prSet/>
      <dgm:spPr/>
      <dgm:t>
        <a:bodyPr/>
        <a:lstStyle/>
        <a:p>
          <a:endParaRPr lang="pl-PL"/>
        </a:p>
      </dgm:t>
    </dgm:pt>
    <dgm:pt modelId="{820B380E-89EF-8249-89E9-4D55022C3CAE}" type="sibTrans" cxnId="{D38A2339-C89B-8447-BD66-2F52C942D5C5}">
      <dgm:prSet/>
      <dgm:spPr/>
      <dgm:t>
        <a:bodyPr/>
        <a:lstStyle/>
        <a:p>
          <a:endParaRPr lang="pl-PL"/>
        </a:p>
      </dgm:t>
    </dgm:pt>
    <dgm:pt modelId="{9A3D6DC9-EB34-3046-AB36-7A0F1F0C7205}">
      <dgm:prSet phldrT="[Tekst]"/>
      <dgm:spPr/>
      <dgm:t>
        <a:bodyPr/>
        <a:lstStyle/>
        <a:p>
          <a:r>
            <a:rPr lang="pl-PL" dirty="0"/>
            <a:t>General </a:t>
          </a:r>
          <a:r>
            <a:rPr lang="pl-PL" dirty="0" err="1"/>
            <a:t>Partnership</a:t>
          </a:r>
          <a:endParaRPr lang="pl-PL" dirty="0"/>
        </a:p>
      </dgm:t>
    </dgm:pt>
    <dgm:pt modelId="{CA889B45-B71E-3C42-83CF-3C36A617CFAA}" type="parTrans" cxnId="{12B5D140-4577-DD4C-BDFB-43B0F43438D0}">
      <dgm:prSet/>
      <dgm:spPr/>
      <dgm:t>
        <a:bodyPr/>
        <a:lstStyle/>
        <a:p>
          <a:endParaRPr lang="pl-PL"/>
        </a:p>
      </dgm:t>
    </dgm:pt>
    <dgm:pt modelId="{773FA4B5-26AF-F541-9354-183D1E2EA8D9}" type="sibTrans" cxnId="{12B5D140-4577-DD4C-BDFB-43B0F43438D0}">
      <dgm:prSet/>
      <dgm:spPr/>
      <dgm:t>
        <a:bodyPr/>
        <a:lstStyle/>
        <a:p>
          <a:endParaRPr lang="pl-PL"/>
        </a:p>
      </dgm:t>
    </dgm:pt>
    <dgm:pt modelId="{8C64DEE5-A466-1041-99CF-8CDFAC0897BE}">
      <dgm:prSet phldrT="[Tekst]"/>
      <dgm:spPr/>
      <dgm:t>
        <a:bodyPr/>
        <a:lstStyle/>
        <a:p>
          <a:r>
            <a:rPr lang="pl-PL" dirty="0"/>
            <a:t>Limited </a:t>
          </a:r>
          <a:r>
            <a:rPr lang="pl-PL" dirty="0" err="1"/>
            <a:t>Partnership</a:t>
          </a:r>
          <a:endParaRPr lang="pl-PL" dirty="0"/>
        </a:p>
      </dgm:t>
    </dgm:pt>
    <dgm:pt modelId="{3BF8043A-B7E3-0244-9390-48E760DDF771}" type="parTrans" cxnId="{9AE8EAE2-BFD5-B04D-8BDF-4F2368573166}">
      <dgm:prSet/>
      <dgm:spPr/>
      <dgm:t>
        <a:bodyPr/>
        <a:lstStyle/>
        <a:p>
          <a:endParaRPr lang="pl-PL"/>
        </a:p>
      </dgm:t>
    </dgm:pt>
    <dgm:pt modelId="{5FED9AA5-7E9C-6340-8B3D-CF861617AD7A}" type="sibTrans" cxnId="{9AE8EAE2-BFD5-B04D-8BDF-4F2368573166}">
      <dgm:prSet/>
      <dgm:spPr/>
      <dgm:t>
        <a:bodyPr/>
        <a:lstStyle/>
        <a:p>
          <a:endParaRPr lang="pl-PL"/>
        </a:p>
      </dgm:t>
    </dgm:pt>
    <dgm:pt modelId="{5D84928B-FC8F-9641-A4DF-29BB5E78A37C}">
      <dgm:prSet phldrT="[Tekst]"/>
      <dgm:spPr/>
      <dgm:t>
        <a:bodyPr/>
        <a:lstStyle/>
        <a:p>
          <a:r>
            <a:rPr lang="pl-PL" dirty="0" err="1"/>
            <a:t>Corporations</a:t>
          </a:r>
          <a:endParaRPr lang="pl-PL" dirty="0"/>
        </a:p>
        <a:p>
          <a:r>
            <a:rPr lang="pl-PL" dirty="0"/>
            <a:t>(</a:t>
          </a:r>
          <a:r>
            <a:rPr lang="pl-PL" dirty="0" err="1"/>
            <a:t>Kapital</a:t>
          </a:r>
          <a:r>
            <a:rPr lang="pl-PL" dirty="0"/>
            <a:t> </a:t>
          </a:r>
          <a:r>
            <a:rPr lang="pl-PL" dirty="0" err="1"/>
            <a:t>Gesellschaften</a:t>
          </a:r>
          <a:r>
            <a:rPr lang="pl-PL" dirty="0"/>
            <a:t>)</a:t>
          </a:r>
        </a:p>
      </dgm:t>
    </dgm:pt>
    <dgm:pt modelId="{9E4A9C74-FC2A-1840-9040-CA8099DFBB53}" type="parTrans" cxnId="{52FFBB9E-4680-F54E-A158-256A1A4F4EFF}">
      <dgm:prSet/>
      <dgm:spPr/>
      <dgm:t>
        <a:bodyPr/>
        <a:lstStyle/>
        <a:p>
          <a:endParaRPr lang="pl-PL"/>
        </a:p>
      </dgm:t>
    </dgm:pt>
    <dgm:pt modelId="{4BC0C414-6CEB-FE40-AA3B-991C82949620}" type="sibTrans" cxnId="{52FFBB9E-4680-F54E-A158-256A1A4F4EFF}">
      <dgm:prSet/>
      <dgm:spPr/>
      <dgm:t>
        <a:bodyPr/>
        <a:lstStyle/>
        <a:p>
          <a:endParaRPr lang="pl-PL"/>
        </a:p>
      </dgm:t>
    </dgm:pt>
    <dgm:pt modelId="{A979ACBF-91B6-3C4E-859E-7D7B59903227}">
      <dgm:prSet phldrT="[Tekst]"/>
      <dgm:spPr/>
      <dgm:t>
        <a:bodyPr/>
        <a:lstStyle/>
        <a:p>
          <a:r>
            <a:rPr lang="pl-PL" dirty="0"/>
            <a:t>Limited </a:t>
          </a:r>
          <a:r>
            <a:rPr lang="pl-PL" dirty="0" err="1"/>
            <a:t>Liability</a:t>
          </a:r>
          <a:r>
            <a:rPr lang="pl-PL" dirty="0"/>
            <a:t> Company</a:t>
          </a:r>
        </a:p>
      </dgm:t>
    </dgm:pt>
    <dgm:pt modelId="{13C823AD-E7F7-3C42-BD4F-B1D2713ECE7D}" type="parTrans" cxnId="{F6F8BD54-62D3-A944-B6C1-EAA73069440D}">
      <dgm:prSet/>
      <dgm:spPr/>
      <dgm:t>
        <a:bodyPr/>
        <a:lstStyle/>
        <a:p>
          <a:endParaRPr lang="pl-PL"/>
        </a:p>
      </dgm:t>
    </dgm:pt>
    <dgm:pt modelId="{637FFF6C-A1A2-C849-9289-B808D457B865}" type="sibTrans" cxnId="{F6F8BD54-62D3-A944-B6C1-EAA73069440D}">
      <dgm:prSet/>
      <dgm:spPr/>
      <dgm:t>
        <a:bodyPr/>
        <a:lstStyle/>
        <a:p>
          <a:endParaRPr lang="pl-PL"/>
        </a:p>
      </dgm:t>
    </dgm:pt>
    <dgm:pt modelId="{E8B627E8-E720-084E-AA06-8854DDCA0644}">
      <dgm:prSet phldrT="[Tekst]"/>
      <dgm:spPr/>
      <dgm:t>
        <a:bodyPr/>
        <a:lstStyle/>
        <a:p>
          <a:r>
            <a:rPr lang="pl-PL" dirty="0"/>
            <a:t>Joint-Stock Company</a:t>
          </a:r>
        </a:p>
      </dgm:t>
    </dgm:pt>
    <dgm:pt modelId="{C399E94D-41C8-D140-A4F0-829669FA6593}" type="parTrans" cxnId="{181054EE-E3A0-6945-BAE6-C1D5726E4082}">
      <dgm:prSet/>
      <dgm:spPr/>
      <dgm:t>
        <a:bodyPr/>
        <a:lstStyle/>
        <a:p>
          <a:endParaRPr lang="pl-PL"/>
        </a:p>
      </dgm:t>
    </dgm:pt>
    <dgm:pt modelId="{182400DC-D6BD-5544-A045-4288C0E3D88C}" type="sibTrans" cxnId="{181054EE-E3A0-6945-BAE6-C1D5726E4082}">
      <dgm:prSet/>
      <dgm:spPr/>
      <dgm:t>
        <a:bodyPr/>
        <a:lstStyle/>
        <a:p>
          <a:endParaRPr lang="pl-PL"/>
        </a:p>
      </dgm:t>
    </dgm:pt>
    <dgm:pt modelId="{C6FE9E96-48B0-2D4A-99DB-AFEA2160A5C0}">
      <dgm:prSet phldrT="[Tekst]"/>
      <dgm:spPr/>
      <dgm:t>
        <a:bodyPr/>
        <a:lstStyle/>
        <a:p>
          <a:r>
            <a:rPr lang="pl-PL" dirty="0"/>
            <a:t>(</a:t>
          </a:r>
          <a:r>
            <a:rPr lang="pl-PL" dirty="0" err="1"/>
            <a:t>Offene</a:t>
          </a:r>
          <a:r>
            <a:rPr lang="pl-PL" dirty="0"/>
            <a:t> </a:t>
          </a:r>
          <a:r>
            <a:rPr lang="pl-PL" dirty="0" err="1"/>
            <a:t>Handelsgesellschaft</a:t>
          </a:r>
          <a:r>
            <a:rPr lang="pl-PL" dirty="0"/>
            <a:t>)</a:t>
          </a:r>
        </a:p>
      </dgm:t>
    </dgm:pt>
    <dgm:pt modelId="{5E2E286F-7C93-E34F-97B1-3F9BD2F34817}" type="parTrans" cxnId="{AF87DB12-5BCB-964C-9B8C-24C9F959A68A}">
      <dgm:prSet/>
      <dgm:spPr/>
      <dgm:t>
        <a:bodyPr/>
        <a:lstStyle/>
        <a:p>
          <a:endParaRPr lang="pl-PL"/>
        </a:p>
      </dgm:t>
    </dgm:pt>
    <dgm:pt modelId="{C688FD89-BD9D-AE43-A9EF-2138CEA9085E}" type="sibTrans" cxnId="{AF87DB12-5BCB-964C-9B8C-24C9F959A68A}">
      <dgm:prSet/>
      <dgm:spPr/>
      <dgm:t>
        <a:bodyPr/>
        <a:lstStyle/>
        <a:p>
          <a:endParaRPr lang="pl-PL"/>
        </a:p>
      </dgm:t>
    </dgm:pt>
    <dgm:pt modelId="{7AC5409E-03E9-AD47-B5CD-4521EF1F250C}">
      <dgm:prSet phldrT="[Tekst]"/>
      <dgm:spPr/>
      <dgm:t>
        <a:bodyPr/>
        <a:lstStyle/>
        <a:p>
          <a:r>
            <a:rPr lang="pl-PL" dirty="0"/>
            <a:t>(</a:t>
          </a:r>
          <a:r>
            <a:rPr lang="pl-PL" dirty="0" err="1"/>
            <a:t>Kommanditgesellschaft</a:t>
          </a:r>
          <a:r>
            <a:rPr lang="pl-PL" dirty="0"/>
            <a:t>)</a:t>
          </a:r>
        </a:p>
      </dgm:t>
    </dgm:pt>
    <dgm:pt modelId="{95296CD0-9A6B-494D-BED1-76E1EA965872}" type="parTrans" cxnId="{F7C2D63E-AD23-BA49-80C1-E06E09B6CA05}">
      <dgm:prSet/>
      <dgm:spPr/>
      <dgm:t>
        <a:bodyPr/>
        <a:lstStyle/>
        <a:p>
          <a:endParaRPr lang="pl-PL"/>
        </a:p>
      </dgm:t>
    </dgm:pt>
    <dgm:pt modelId="{D13199C5-411A-CE44-B8B2-F57952070FFD}" type="sibTrans" cxnId="{F7C2D63E-AD23-BA49-80C1-E06E09B6CA05}">
      <dgm:prSet/>
      <dgm:spPr/>
      <dgm:t>
        <a:bodyPr/>
        <a:lstStyle/>
        <a:p>
          <a:endParaRPr lang="pl-PL"/>
        </a:p>
      </dgm:t>
    </dgm:pt>
    <dgm:pt modelId="{7EA48A1D-2F73-E845-8E91-68A594A70C07}">
      <dgm:prSet phldrT="[Tekst]"/>
      <dgm:spPr/>
      <dgm:t>
        <a:bodyPr/>
        <a:lstStyle/>
        <a:p>
          <a:r>
            <a:rPr lang="pl-PL" dirty="0"/>
            <a:t>(</a:t>
          </a:r>
          <a:r>
            <a:rPr lang="pl-PL" dirty="0" err="1"/>
            <a:t>Gesellschaft</a:t>
          </a:r>
          <a:r>
            <a:rPr lang="pl-PL" dirty="0"/>
            <a:t> mit </a:t>
          </a:r>
          <a:r>
            <a:rPr lang="pl-PL" dirty="0" err="1"/>
            <a:t>beschraenkter</a:t>
          </a:r>
          <a:r>
            <a:rPr lang="pl-PL" dirty="0"/>
            <a:t> </a:t>
          </a:r>
          <a:r>
            <a:rPr lang="pl-PL" dirty="0" err="1"/>
            <a:t>Haftung</a:t>
          </a:r>
          <a:r>
            <a:rPr lang="pl-PL" dirty="0"/>
            <a:t>)</a:t>
          </a:r>
        </a:p>
      </dgm:t>
    </dgm:pt>
    <dgm:pt modelId="{C6179F5B-A0F7-2F44-B74B-D64F481704F3}" type="parTrans" cxnId="{0A374694-8D33-3042-8292-BEE61471DEFC}">
      <dgm:prSet/>
      <dgm:spPr/>
      <dgm:t>
        <a:bodyPr/>
        <a:lstStyle/>
        <a:p>
          <a:endParaRPr lang="pl-PL"/>
        </a:p>
      </dgm:t>
    </dgm:pt>
    <dgm:pt modelId="{C5DE260B-36CF-1E44-BACE-8F81796B8E1D}" type="sibTrans" cxnId="{0A374694-8D33-3042-8292-BEE61471DEFC}">
      <dgm:prSet/>
      <dgm:spPr/>
      <dgm:t>
        <a:bodyPr/>
        <a:lstStyle/>
        <a:p>
          <a:endParaRPr lang="pl-PL"/>
        </a:p>
      </dgm:t>
    </dgm:pt>
    <dgm:pt modelId="{81CC8CE2-6D16-4644-9FDE-332FFB892217}">
      <dgm:prSet phldrT="[Tekst]"/>
      <dgm:spPr/>
      <dgm:t>
        <a:bodyPr/>
        <a:lstStyle/>
        <a:p>
          <a:r>
            <a:rPr lang="pl-PL" dirty="0"/>
            <a:t>(</a:t>
          </a:r>
          <a:r>
            <a:rPr lang="pl-PL" dirty="0" err="1"/>
            <a:t>Aktiengesellschaft</a:t>
          </a:r>
          <a:r>
            <a:rPr lang="pl-PL" dirty="0"/>
            <a:t>)</a:t>
          </a:r>
        </a:p>
      </dgm:t>
    </dgm:pt>
    <dgm:pt modelId="{8420CB91-053E-4C4C-939D-C810742A3903}" type="parTrans" cxnId="{F1657C61-6CAB-B14B-8801-6B078CE14F73}">
      <dgm:prSet/>
      <dgm:spPr/>
      <dgm:t>
        <a:bodyPr/>
        <a:lstStyle/>
        <a:p>
          <a:endParaRPr lang="pl-PL"/>
        </a:p>
      </dgm:t>
    </dgm:pt>
    <dgm:pt modelId="{58C22BEA-A6E0-2044-93B9-EFE7CE5C64D0}" type="sibTrans" cxnId="{F1657C61-6CAB-B14B-8801-6B078CE14F73}">
      <dgm:prSet/>
      <dgm:spPr/>
      <dgm:t>
        <a:bodyPr/>
        <a:lstStyle/>
        <a:p>
          <a:endParaRPr lang="pl-PL"/>
        </a:p>
      </dgm:t>
    </dgm:pt>
    <dgm:pt modelId="{F72CC1FD-B415-8D49-8948-0EBEB658E978}">
      <dgm:prSet phldrT="[Tekst]"/>
      <dgm:spPr/>
      <dgm:t>
        <a:bodyPr/>
        <a:lstStyle/>
        <a:p>
          <a:endParaRPr lang="pl-PL" dirty="0"/>
        </a:p>
      </dgm:t>
    </dgm:pt>
    <dgm:pt modelId="{36967C94-3E0D-B845-BC69-31EC12BF885C}" type="parTrans" cxnId="{C19CDD68-F49B-D442-880F-9478732AA5C7}">
      <dgm:prSet/>
      <dgm:spPr/>
      <dgm:t>
        <a:bodyPr/>
        <a:lstStyle/>
        <a:p>
          <a:endParaRPr lang="pl-PL"/>
        </a:p>
      </dgm:t>
    </dgm:pt>
    <dgm:pt modelId="{3581D8B5-CACC-4D40-89DE-2E8A7FEFEA48}" type="sibTrans" cxnId="{C19CDD68-F49B-D442-880F-9478732AA5C7}">
      <dgm:prSet/>
      <dgm:spPr/>
      <dgm:t>
        <a:bodyPr/>
        <a:lstStyle/>
        <a:p>
          <a:endParaRPr lang="pl-PL"/>
        </a:p>
      </dgm:t>
    </dgm:pt>
    <dgm:pt modelId="{0060F625-187D-434F-A59B-CEED55F1848E}" type="pres">
      <dgm:prSet presAssocID="{253D2DAF-06A6-344C-ACC0-286C157D9B4F}" presName="Name0" presStyleCnt="0">
        <dgm:presLayoutVars>
          <dgm:dir/>
          <dgm:animLvl val="lvl"/>
          <dgm:resizeHandles val="exact"/>
        </dgm:presLayoutVars>
      </dgm:prSet>
      <dgm:spPr/>
    </dgm:pt>
    <dgm:pt modelId="{A5EA4DEA-C778-2549-8491-7C79F2160EC0}" type="pres">
      <dgm:prSet presAssocID="{663F680E-79F5-8B4B-8CD4-07B2D22AC6AC}" presName="composite" presStyleCnt="0"/>
      <dgm:spPr/>
    </dgm:pt>
    <dgm:pt modelId="{2095FA20-7939-6C4E-A8A2-F004B846A806}" type="pres">
      <dgm:prSet presAssocID="{663F680E-79F5-8B4B-8CD4-07B2D22AC6AC}" presName="parTx" presStyleLbl="alignNode1" presStyleIdx="0" presStyleCnt="2">
        <dgm:presLayoutVars>
          <dgm:chMax val="0"/>
          <dgm:chPref val="0"/>
          <dgm:bulletEnabled val="1"/>
        </dgm:presLayoutVars>
      </dgm:prSet>
      <dgm:spPr/>
    </dgm:pt>
    <dgm:pt modelId="{C9A8A58F-8D3F-EA4B-AAB6-E225AC82F667}" type="pres">
      <dgm:prSet presAssocID="{663F680E-79F5-8B4B-8CD4-07B2D22AC6AC}" presName="desTx" presStyleLbl="alignAccFollowNode1" presStyleIdx="0" presStyleCnt="2">
        <dgm:presLayoutVars>
          <dgm:bulletEnabled val="1"/>
        </dgm:presLayoutVars>
      </dgm:prSet>
      <dgm:spPr/>
    </dgm:pt>
    <dgm:pt modelId="{6B73577F-1260-2A49-955C-38C31F27866B}" type="pres">
      <dgm:prSet presAssocID="{820B380E-89EF-8249-89E9-4D55022C3CAE}" presName="space" presStyleCnt="0"/>
      <dgm:spPr/>
    </dgm:pt>
    <dgm:pt modelId="{2D2874F9-F98C-9C44-85A7-32F86AC838E0}" type="pres">
      <dgm:prSet presAssocID="{5D84928B-FC8F-9641-A4DF-29BB5E78A37C}" presName="composite" presStyleCnt="0"/>
      <dgm:spPr/>
    </dgm:pt>
    <dgm:pt modelId="{FE1AD661-6CBD-0D4A-8C23-9B33E5306414}" type="pres">
      <dgm:prSet presAssocID="{5D84928B-FC8F-9641-A4DF-29BB5E78A37C}" presName="parTx" presStyleLbl="alignNode1" presStyleIdx="1" presStyleCnt="2">
        <dgm:presLayoutVars>
          <dgm:chMax val="0"/>
          <dgm:chPref val="0"/>
          <dgm:bulletEnabled val="1"/>
        </dgm:presLayoutVars>
      </dgm:prSet>
      <dgm:spPr/>
    </dgm:pt>
    <dgm:pt modelId="{F838AC10-C8E5-E34E-8AEC-9E2D5CB673E1}" type="pres">
      <dgm:prSet presAssocID="{5D84928B-FC8F-9641-A4DF-29BB5E78A37C}" presName="desTx" presStyleLbl="alignAccFollowNode1" presStyleIdx="1" presStyleCnt="2">
        <dgm:presLayoutVars>
          <dgm:bulletEnabled val="1"/>
        </dgm:presLayoutVars>
      </dgm:prSet>
      <dgm:spPr/>
    </dgm:pt>
  </dgm:ptLst>
  <dgm:cxnLst>
    <dgm:cxn modelId="{A589E200-8373-AA43-81A9-66528B854459}" type="presOf" srcId="{81CC8CE2-6D16-4644-9FDE-332FFB892217}" destId="{F838AC10-C8E5-E34E-8AEC-9E2D5CB673E1}" srcOrd="0" destOrd="3" presId="urn:microsoft.com/office/officeart/2005/8/layout/hList1"/>
    <dgm:cxn modelId="{AF87DB12-5BCB-964C-9B8C-24C9F959A68A}" srcId="{9A3D6DC9-EB34-3046-AB36-7A0F1F0C7205}" destId="{C6FE9E96-48B0-2D4A-99DB-AFEA2160A5C0}" srcOrd="0" destOrd="0" parTransId="{5E2E286F-7C93-E34F-97B1-3F9BD2F34817}" sibTransId="{C688FD89-BD9D-AE43-A9EF-2138CEA9085E}"/>
    <dgm:cxn modelId="{DB8D7F33-4505-2245-9693-0ED66C0F069A}" type="presOf" srcId="{A979ACBF-91B6-3C4E-859E-7D7B59903227}" destId="{F838AC10-C8E5-E34E-8AEC-9E2D5CB673E1}" srcOrd="0" destOrd="0" presId="urn:microsoft.com/office/officeart/2005/8/layout/hList1"/>
    <dgm:cxn modelId="{E0890538-ACB2-E44D-8C80-8DF34CBE9DD8}" type="presOf" srcId="{9A3D6DC9-EB34-3046-AB36-7A0F1F0C7205}" destId="{C9A8A58F-8D3F-EA4B-AAB6-E225AC82F667}" srcOrd="0" destOrd="0" presId="urn:microsoft.com/office/officeart/2005/8/layout/hList1"/>
    <dgm:cxn modelId="{D38A2339-C89B-8447-BD66-2F52C942D5C5}" srcId="{253D2DAF-06A6-344C-ACC0-286C157D9B4F}" destId="{663F680E-79F5-8B4B-8CD4-07B2D22AC6AC}" srcOrd="0" destOrd="0" parTransId="{3E5C6789-9A67-1349-9601-28C950116EF3}" sibTransId="{820B380E-89EF-8249-89E9-4D55022C3CAE}"/>
    <dgm:cxn modelId="{0180A03B-8B63-954A-B1C1-5FB0F45A72EE}" type="presOf" srcId="{E8B627E8-E720-084E-AA06-8854DDCA0644}" destId="{F838AC10-C8E5-E34E-8AEC-9E2D5CB673E1}" srcOrd="0" destOrd="2" presId="urn:microsoft.com/office/officeart/2005/8/layout/hList1"/>
    <dgm:cxn modelId="{F7C2D63E-AD23-BA49-80C1-E06E09B6CA05}" srcId="{8C64DEE5-A466-1041-99CF-8CDFAC0897BE}" destId="{7AC5409E-03E9-AD47-B5CD-4521EF1F250C}" srcOrd="0" destOrd="0" parTransId="{95296CD0-9A6B-494D-BED1-76E1EA965872}" sibTransId="{D13199C5-411A-CE44-B8B2-F57952070FFD}"/>
    <dgm:cxn modelId="{12B5D140-4577-DD4C-BDFB-43B0F43438D0}" srcId="{663F680E-79F5-8B4B-8CD4-07B2D22AC6AC}" destId="{9A3D6DC9-EB34-3046-AB36-7A0F1F0C7205}" srcOrd="0" destOrd="0" parTransId="{CA889B45-B71E-3C42-83CF-3C36A617CFAA}" sibTransId="{773FA4B5-26AF-F541-9354-183D1E2EA8D9}"/>
    <dgm:cxn modelId="{0808984D-D837-B244-A4D9-6FF358E7E1B4}" type="presOf" srcId="{7AC5409E-03E9-AD47-B5CD-4521EF1F250C}" destId="{C9A8A58F-8D3F-EA4B-AAB6-E225AC82F667}" srcOrd="0" destOrd="3" presId="urn:microsoft.com/office/officeart/2005/8/layout/hList1"/>
    <dgm:cxn modelId="{F6F8BD54-62D3-A944-B6C1-EAA73069440D}" srcId="{5D84928B-FC8F-9641-A4DF-29BB5E78A37C}" destId="{A979ACBF-91B6-3C4E-859E-7D7B59903227}" srcOrd="0" destOrd="0" parTransId="{13C823AD-E7F7-3C42-BD4F-B1D2713ECE7D}" sibTransId="{637FFF6C-A1A2-C849-9289-B808D457B865}"/>
    <dgm:cxn modelId="{F1657C61-6CAB-B14B-8801-6B078CE14F73}" srcId="{E8B627E8-E720-084E-AA06-8854DDCA0644}" destId="{81CC8CE2-6D16-4644-9FDE-332FFB892217}" srcOrd="0" destOrd="0" parTransId="{8420CB91-053E-4C4C-939D-C810742A3903}" sibTransId="{58C22BEA-A6E0-2044-93B9-EFE7CE5C64D0}"/>
    <dgm:cxn modelId="{C19CDD68-F49B-D442-880F-9478732AA5C7}" srcId="{663F680E-79F5-8B4B-8CD4-07B2D22AC6AC}" destId="{F72CC1FD-B415-8D49-8948-0EBEB658E978}" srcOrd="2" destOrd="0" parTransId="{36967C94-3E0D-B845-BC69-31EC12BF885C}" sibTransId="{3581D8B5-CACC-4D40-89DE-2E8A7FEFEA48}"/>
    <dgm:cxn modelId="{0A374694-8D33-3042-8292-BEE61471DEFC}" srcId="{A979ACBF-91B6-3C4E-859E-7D7B59903227}" destId="{7EA48A1D-2F73-E845-8E91-68A594A70C07}" srcOrd="0" destOrd="0" parTransId="{C6179F5B-A0F7-2F44-B74B-D64F481704F3}" sibTransId="{C5DE260B-36CF-1E44-BACE-8F81796B8E1D}"/>
    <dgm:cxn modelId="{52FFBB9E-4680-F54E-A158-256A1A4F4EFF}" srcId="{253D2DAF-06A6-344C-ACC0-286C157D9B4F}" destId="{5D84928B-FC8F-9641-A4DF-29BB5E78A37C}" srcOrd="1" destOrd="0" parTransId="{9E4A9C74-FC2A-1840-9040-CA8099DFBB53}" sibTransId="{4BC0C414-6CEB-FE40-AA3B-991C82949620}"/>
    <dgm:cxn modelId="{F4E3B8A4-6165-3B43-BA92-1E5B404B003A}" type="presOf" srcId="{C6FE9E96-48B0-2D4A-99DB-AFEA2160A5C0}" destId="{C9A8A58F-8D3F-EA4B-AAB6-E225AC82F667}" srcOrd="0" destOrd="1" presId="urn:microsoft.com/office/officeart/2005/8/layout/hList1"/>
    <dgm:cxn modelId="{1A49F9A4-E5EC-2743-BDB3-D831D6815043}" type="presOf" srcId="{7EA48A1D-2F73-E845-8E91-68A594A70C07}" destId="{F838AC10-C8E5-E34E-8AEC-9E2D5CB673E1}" srcOrd="0" destOrd="1" presId="urn:microsoft.com/office/officeart/2005/8/layout/hList1"/>
    <dgm:cxn modelId="{75A221B3-28AF-474E-82BE-ABEAB6ACCC07}" type="presOf" srcId="{253D2DAF-06A6-344C-ACC0-286C157D9B4F}" destId="{0060F625-187D-434F-A59B-CEED55F1848E}" srcOrd="0" destOrd="0" presId="urn:microsoft.com/office/officeart/2005/8/layout/hList1"/>
    <dgm:cxn modelId="{9E4E84B5-733C-924E-85B3-C89D0CB4BC89}" type="presOf" srcId="{F72CC1FD-B415-8D49-8948-0EBEB658E978}" destId="{C9A8A58F-8D3F-EA4B-AAB6-E225AC82F667}" srcOrd="0" destOrd="4" presId="urn:microsoft.com/office/officeart/2005/8/layout/hList1"/>
    <dgm:cxn modelId="{F9351DC0-BCA4-0D4E-908D-7E4D1DECED14}" type="presOf" srcId="{5D84928B-FC8F-9641-A4DF-29BB5E78A37C}" destId="{FE1AD661-6CBD-0D4A-8C23-9B33E5306414}" srcOrd="0" destOrd="0" presId="urn:microsoft.com/office/officeart/2005/8/layout/hList1"/>
    <dgm:cxn modelId="{B65259C2-C2DF-1542-8E51-0A7B95DC65FE}" type="presOf" srcId="{8C64DEE5-A466-1041-99CF-8CDFAC0897BE}" destId="{C9A8A58F-8D3F-EA4B-AAB6-E225AC82F667}" srcOrd="0" destOrd="2" presId="urn:microsoft.com/office/officeart/2005/8/layout/hList1"/>
    <dgm:cxn modelId="{0C0C6FDA-1825-4447-BE87-E27C7FE2169A}" type="presOf" srcId="{663F680E-79F5-8B4B-8CD4-07B2D22AC6AC}" destId="{2095FA20-7939-6C4E-A8A2-F004B846A806}" srcOrd="0" destOrd="0" presId="urn:microsoft.com/office/officeart/2005/8/layout/hList1"/>
    <dgm:cxn modelId="{9AE8EAE2-BFD5-B04D-8BDF-4F2368573166}" srcId="{663F680E-79F5-8B4B-8CD4-07B2D22AC6AC}" destId="{8C64DEE5-A466-1041-99CF-8CDFAC0897BE}" srcOrd="1" destOrd="0" parTransId="{3BF8043A-B7E3-0244-9390-48E760DDF771}" sibTransId="{5FED9AA5-7E9C-6340-8B3D-CF861617AD7A}"/>
    <dgm:cxn modelId="{181054EE-E3A0-6945-BAE6-C1D5726E4082}" srcId="{5D84928B-FC8F-9641-A4DF-29BB5E78A37C}" destId="{E8B627E8-E720-084E-AA06-8854DDCA0644}" srcOrd="1" destOrd="0" parTransId="{C399E94D-41C8-D140-A4F0-829669FA6593}" sibTransId="{182400DC-D6BD-5544-A045-4288C0E3D88C}"/>
    <dgm:cxn modelId="{A4EC7393-DA4D-4241-9F17-578EF67EED51}" type="presParOf" srcId="{0060F625-187D-434F-A59B-CEED55F1848E}" destId="{A5EA4DEA-C778-2549-8491-7C79F2160EC0}" srcOrd="0" destOrd="0" presId="urn:microsoft.com/office/officeart/2005/8/layout/hList1"/>
    <dgm:cxn modelId="{BA28B650-FDEE-2141-850C-C52CB7E5C40C}" type="presParOf" srcId="{A5EA4DEA-C778-2549-8491-7C79F2160EC0}" destId="{2095FA20-7939-6C4E-A8A2-F004B846A806}" srcOrd="0" destOrd="0" presId="urn:microsoft.com/office/officeart/2005/8/layout/hList1"/>
    <dgm:cxn modelId="{3CEFCEE5-A261-0F4F-B07D-A8BE30EA4AAF}" type="presParOf" srcId="{A5EA4DEA-C778-2549-8491-7C79F2160EC0}" destId="{C9A8A58F-8D3F-EA4B-AAB6-E225AC82F667}" srcOrd="1" destOrd="0" presId="urn:microsoft.com/office/officeart/2005/8/layout/hList1"/>
    <dgm:cxn modelId="{95E2A291-CFD3-F748-99D8-1CA17FA81BEB}" type="presParOf" srcId="{0060F625-187D-434F-A59B-CEED55F1848E}" destId="{6B73577F-1260-2A49-955C-38C31F27866B}" srcOrd="1" destOrd="0" presId="urn:microsoft.com/office/officeart/2005/8/layout/hList1"/>
    <dgm:cxn modelId="{1B8A7CD6-1E60-854E-BF1E-221C522515AD}" type="presParOf" srcId="{0060F625-187D-434F-A59B-CEED55F1848E}" destId="{2D2874F9-F98C-9C44-85A7-32F86AC838E0}" srcOrd="2" destOrd="0" presId="urn:microsoft.com/office/officeart/2005/8/layout/hList1"/>
    <dgm:cxn modelId="{1594BB3D-AFB4-924E-9A34-D70AB5B99111}" type="presParOf" srcId="{2D2874F9-F98C-9C44-85A7-32F86AC838E0}" destId="{FE1AD661-6CBD-0D4A-8C23-9B33E5306414}" srcOrd="0" destOrd="0" presId="urn:microsoft.com/office/officeart/2005/8/layout/hList1"/>
    <dgm:cxn modelId="{CF412D05-F56C-D646-A264-6DD45050EA58}" type="presParOf" srcId="{2D2874F9-F98C-9C44-85A7-32F86AC838E0}" destId="{F838AC10-C8E5-E34E-8AEC-9E2D5CB673E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68E22B-2542-484A-8399-F7E470B2E5FC}" type="doc">
      <dgm:prSet loTypeId="urn:microsoft.com/office/officeart/2005/8/layout/vList2" loCatId="" qsTypeId="urn:microsoft.com/office/officeart/2005/8/quickstyle/simple1" qsCatId="simple" csTypeId="urn:microsoft.com/office/officeart/2005/8/colors/accent1_2" csCatId="accent1" phldr="1"/>
      <dgm:spPr/>
      <dgm:t>
        <a:bodyPr/>
        <a:lstStyle/>
        <a:p>
          <a:endParaRPr lang="pl-PL"/>
        </a:p>
      </dgm:t>
    </dgm:pt>
    <dgm:pt modelId="{EAB9FFA0-AB9A-DE40-9CB4-05EE6A6BF8AE}">
      <dgm:prSet phldrT="[Tekst]"/>
      <dgm:spPr/>
      <dgm:t>
        <a:bodyPr/>
        <a:lstStyle/>
        <a:p>
          <a:pPr algn="ctr"/>
          <a:r>
            <a:rPr lang="en-GB" noProof="0" dirty="0"/>
            <a:t>Partnerships</a:t>
          </a:r>
        </a:p>
      </dgm:t>
    </dgm:pt>
    <dgm:pt modelId="{21D7027E-9E93-8D44-9CD5-15360798C3B0}" type="parTrans" cxnId="{A9F59714-07A5-7E41-A65F-500E1295222C}">
      <dgm:prSet/>
      <dgm:spPr/>
      <dgm:t>
        <a:bodyPr/>
        <a:lstStyle/>
        <a:p>
          <a:endParaRPr lang="pl-PL"/>
        </a:p>
      </dgm:t>
    </dgm:pt>
    <dgm:pt modelId="{0336D73E-BF5C-3345-8C2D-9D6A73AE8673}" type="sibTrans" cxnId="{A9F59714-07A5-7E41-A65F-500E1295222C}">
      <dgm:prSet/>
      <dgm:spPr/>
      <dgm:t>
        <a:bodyPr/>
        <a:lstStyle/>
        <a:p>
          <a:endParaRPr lang="pl-PL"/>
        </a:p>
      </dgm:t>
    </dgm:pt>
    <dgm:pt modelId="{B090A288-F926-2646-947A-6AA92B473283}">
      <dgm:prSet phldrT="[Tekst]"/>
      <dgm:spPr/>
      <dgm:t>
        <a:bodyPr/>
        <a:lstStyle/>
        <a:p>
          <a:r>
            <a:rPr lang="en-GB" noProof="0" dirty="0"/>
            <a:t>Conclusion of articles of association</a:t>
          </a:r>
        </a:p>
      </dgm:t>
    </dgm:pt>
    <dgm:pt modelId="{DC63BBB0-26CE-484D-BB4B-9E93B135E68D}" type="parTrans" cxnId="{C82BCFBC-B929-644E-8AB4-C90BE1D0358D}">
      <dgm:prSet/>
      <dgm:spPr/>
      <dgm:t>
        <a:bodyPr/>
        <a:lstStyle/>
        <a:p>
          <a:endParaRPr lang="pl-PL"/>
        </a:p>
      </dgm:t>
    </dgm:pt>
    <dgm:pt modelId="{7E14926F-8DF7-1D42-BCC7-C8BD9675D042}" type="sibTrans" cxnId="{C82BCFBC-B929-644E-8AB4-C90BE1D0358D}">
      <dgm:prSet/>
      <dgm:spPr/>
      <dgm:t>
        <a:bodyPr/>
        <a:lstStyle/>
        <a:p>
          <a:endParaRPr lang="pl-PL"/>
        </a:p>
      </dgm:t>
    </dgm:pt>
    <dgm:pt modelId="{FEE79020-C29D-DF4A-AA08-2CC24F091E05}">
      <dgm:prSet phldrT="[Tekst]"/>
      <dgm:spPr/>
      <dgm:t>
        <a:bodyPr/>
        <a:lstStyle/>
        <a:p>
          <a:pPr algn="ctr"/>
          <a:r>
            <a:rPr lang="en-GB" noProof="0" dirty="0"/>
            <a:t>Limited Liability Company</a:t>
          </a:r>
        </a:p>
      </dgm:t>
    </dgm:pt>
    <dgm:pt modelId="{AB1E8118-401C-C64C-B5A3-97B2AF2819FC}" type="parTrans" cxnId="{DADE691F-954F-9541-926F-A339AC0B044F}">
      <dgm:prSet/>
      <dgm:spPr/>
      <dgm:t>
        <a:bodyPr/>
        <a:lstStyle/>
        <a:p>
          <a:endParaRPr lang="pl-PL"/>
        </a:p>
      </dgm:t>
    </dgm:pt>
    <dgm:pt modelId="{C3559484-8479-6A4A-921E-5EFEB8DBF8DB}" type="sibTrans" cxnId="{DADE691F-954F-9541-926F-A339AC0B044F}">
      <dgm:prSet/>
      <dgm:spPr/>
      <dgm:t>
        <a:bodyPr/>
        <a:lstStyle/>
        <a:p>
          <a:endParaRPr lang="pl-PL"/>
        </a:p>
      </dgm:t>
    </dgm:pt>
    <dgm:pt modelId="{7EB270F1-C05B-4B4D-A9A7-F4137550B2E9}">
      <dgm:prSet phldrT="[Tekst]"/>
      <dgm:spPr/>
      <dgm:t>
        <a:bodyPr/>
        <a:lstStyle/>
        <a:p>
          <a:r>
            <a:rPr lang="en-GB" noProof="0" dirty="0"/>
            <a:t>Conclusion of articles of association</a:t>
          </a:r>
        </a:p>
      </dgm:t>
    </dgm:pt>
    <dgm:pt modelId="{D148511E-38A6-254F-B07C-3D172C43A7B2}" type="parTrans" cxnId="{4DB5C59B-71CB-5442-BB3E-CDAFD5A8C74D}">
      <dgm:prSet/>
      <dgm:spPr/>
      <dgm:t>
        <a:bodyPr/>
        <a:lstStyle/>
        <a:p>
          <a:endParaRPr lang="pl-PL"/>
        </a:p>
      </dgm:t>
    </dgm:pt>
    <dgm:pt modelId="{319D7BE8-0A70-C64A-AE3C-9ECF7BC3018B}" type="sibTrans" cxnId="{4DB5C59B-71CB-5442-BB3E-CDAFD5A8C74D}">
      <dgm:prSet/>
      <dgm:spPr/>
      <dgm:t>
        <a:bodyPr/>
        <a:lstStyle/>
        <a:p>
          <a:endParaRPr lang="pl-PL"/>
        </a:p>
      </dgm:t>
    </dgm:pt>
    <dgm:pt modelId="{BE2B14D6-8AB2-BD41-B803-0B7372C82E29}">
      <dgm:prSet phldrT="[Tekst]"/>
      <dgm:spPr/>
      <dgm:t>
        <a:bodyPr/>
        <a:lstStyle/>
        <a:p>
          <a:r>
            <a:rPr lang="en-GB" noProof="0" dirty="0"/>
            <a:t>Registration</a:t>
          </a:r>
        </a:p>
      </dgm:t>
    </dgm:pt>
    <dgm:pt modelId="{2D999144-C37E-7A49-ABAE-8D5109A388F2}" type="parTrans" cxnId="{F8F2E8A9-03B2-8F4C-9233-AF40E29903E5}">
      <dgm:prSet/>
      <dgm:spPr/>
      <dgm:t>
        <a:bodyPr/>
        <a:lstStyle/>
        <a:p>
          <a:endParaRPr lang="pl-PL"/>
        </a:p>
      </dgm:t>
    </dgm:pt>
    <dgm:pt modelId="{97B38B4C-B522-5C4F-8D3F-033543767CFC}" type="sibTrans" cxnId="{F8F2E8A9-03B2-8F4C-9233-AF40E29903E5}">
      <dgm:prSet/>
      <dgm:spPr/>
      <dgm:t>
        <a:bodyPr/>
        <a:lstStyle/>
        <a:p>
          <a:endParaRPr lang="pl-PL"/>
        </a:p>
      </dgm:t>
    </dgm:pt>
    <dgm:pt modelId="{2AEA554E-4EAC-BB45-9321-55B7994C1692}">
      <dgm:prSet phldrT="[Tekst]"/>
      <dgm:spPr/>
      <dgm:t>
        <a:bodyPr/>
        <a:lstStyle/>
        <a:p>
          <a:pPr algn="ctr"/>
          <a:r>
            <a:rPr lang="en-GB" noProof="0" dirty="0"/>
            <a:t>Joint-Stock Company</a:t>
          </a:r>
        </a:p>
      </dgm:t>
    </dgm:pt>
    <dgm:pt modelId="{F6D7ADAA-4694-184F-8DB3-145A09AD7060}" type="parTrans" cxnId="{9CF175FA-1507-A94D-A620-5CF806298617}">
      <dgm:prSet/>
      <dgm:spPr/>
      <dgm:t>
        <a:bodyPr/>
        <a:lstStyle/>
        <a:p>
          <a:endParaRPr lang="pl-PL"/>
        </a:p>
      </dgm:t>
    </dgm:pt>
    <dgm:pt modelId="{EA45351D-89BA-6147-906F-EAA8BC3EECAA}" type="sibTrans" cxnId="{9CF175FA-1507-A94D-A620-5CF806298617}">
      <dgm:prSet/>
      <dgm:spPr/>
      <dgm:t>
        <a:bodyPr/>
        <a:lstStyle/>
        <a:p>
          <a:endParaRPr lang="pl-PL"/>
        </a:p>
      </dgm:t>
    </dgm:pt>
    <dgm:pt modelId="{4E60A7FD-92DA-DF43-ACD4-44091656BB73}">
      <dgm:prSet phldrT="[Tekst]"/>
      <dgm:spPr/>
      <dgm:t>
        <a:bodyPr/>
        <a:lstStyle/>
        <a:p>
          <a:r>
            <a:rPr lang="en-GB" noProof="0" dirty="0"/>
            <a:t>Conclusion of articles of association</a:t>
          </a:r>
        </a:p>
      </dgm:t>
    </dgm:pt>
    <dgm:pt modelId="{38DC2983-FC59-294B-B260-A031084BA6B9}" type="parTrans" cxnId="{0086048C-6583-DD4C-BDE0-09EA5757ECD2}">
      <dgm:prSet/>
      <dgm:spPr/>
      <dgm:t>
        <a:bodyPr/>
        <a:lstStyle/>
        <a:p>
          <a:endParaRPr lang="pl-PL"/>
        </a:p>
      </dgm:t>
    </dgm:pt>
    <dgm:pt modelId="{9B365D6D-2410-664C-93F1-96B18F156E9A}" type="sibTrans" cxnId="{0086048C-6583-DD4C-BDE0-09EA5757ECD2}">
      <dgm:prSet/>
      <dgm:spPr/>
      <dgm:t>
        <a:bodyPr/>
        <a:lstStyle/>
        <a:p>
          <a:endParaRPr lang="pl-PL"/>
        </a:p>
      </dgm:t>
    </dgm:pt>
    <dgm:pt modelId="{64B34DC6-404E-B54D-9F5C-410A958AE26A}">
      <dgm:prSet phldrT="[Tekst]"/>
      <dgm:spPr/>
      <dgm:t>
        <a:bodyPr/>
        <a:lstStyle/>
        <a:p>
          <a:r>
            <a:rPr lang="en-GB" noProof="0" dirty="0"/>
            <a:t>Registration</a:t>
          </a:r>
        </a:p>
      </dgm:t>
    </dgm:pt>
    <dgm:pt modelId="{BD9332DF-98FD-2F4D-933F-7F5A0624489B}" type="parTrans" cxnId="{9B70815C-B49D-FC42-BD13-ACEC1A0BA2F1}">
      <dgm:prSet/>
      <dgm:spPr/>
      <dgm:t>
        <a:bodyPr/>
        <a:lstStyle/>
        <a:p>
          <a:endParaRPr lang="pl-PL"/>
        </a:p>
      </dgm:t>
    </dgm:pt>
    <dgm:pt modelId="{2797DABA-2C32-5E4A-B24B-179E1B296ADF}" type="sibTrans" cxnId="{9B70815C-B49D-FC42-BD13-ACEC1A0BA2F1}">
      <dgm:prSet/>
      <dgm:spPr/>
      <dgm:t>
        <a:bodyPr/>
        <a:lstStyle/>
        <a:p>
          <a:endParaRPr lang="pl-PL"/>
        </a:p>
      </dgm:t>
    </dgm:pt>
    <dgm:pt modelId="{247668D7-E873-BE4F-BD9C-D22A968A9065}">
      <dgm:prSet phldrT="[Tekst]"/>
      <dgm:spPr/>
      <dgm:t>
        <a:bodyPr/>
        <a:lstStyle/>
        <a:p>
          <a:r>
            <a:rPr lang="en-GB" noProof="0" dirty="0"/>
            <a:t>Subscription for shares</a:t>
          </a:r>
        </a:p>
      </dgm:t>
    </dgm:pt>
    <dgm:pt modelId="{200CF609-2CEF-A246-8DD9-66D7B83D236C}" type="parTrans" cxnId="{8C8974F7-E727-6349-88A2-371A50BC9550}">
      <dgm:prSet/>
      <dgm:spPr/>
      <dgm:t>
        <a:bodyPr/>
        <a:lstStyle/>
        <a:p>
          <a:endParaRPr lang="pl-PL"/>
        </a:p>
      </dgm:t>
    </dgm:pt>
    <dgm:pt modelId="{06383309-BC59-A04A-A18B-CBA7E34EC0EF}" type="sibTrans" cxnId="{8C8974F7-E727-6349-88A2-371A50BC9550}">
      <dgm:prSet/>
      <dgm:spPr/>
      <dgm:t>
        <a:bodyPr/>
        <a:lstStyle/>
        <a:p>
          <a:endParaRPr lang="pl-PL"/>
        </a:p>
      </dgm:t>
    </dgm:pt>
    <dgm:pt modelId="{1C4E7605-652B-D04B-A9C9-A0EA4DA5D195}" type="pres">
      <dgm:prSet presAssocID="{F968E22B-2542-484A-8399-F7E470B2E5FC}" presName="linear" presStyleCnt="0">
        <dgm:presLayoutVars>
          <dgm:animLvl val="lvl"/>
          <dgm:resizeHandles val="exact"/>
        </dgm:presLayoutVars>
      </dgm:prSet>
      <dgm:spPr/>
    </dgm:pt>
    <dgm:pt modelId="{0D50106C-88C6-8447-84A9-37FF2341F112}" type="pres">
      <dgm:prSet presAssocID="{EAB9FFA0-AB9A-DE40-9CB4-05EE6A6BF8AE}" presName="parentText" presStyleLbl="node1" presStyleIdx="0" presStyleCnt="3">
        <dgm:presLayoutVars>
          <dgm:chMax val="0"/>
          <dgm:bulletEnabled val="1"/>
        </dgm:presLayoutVars>
      </dgm:prSet>
      <dgm:spPr/>
    </dgm:pt>
    <dgm:pt modelId="{CF49A1FA-9B28-FE48-B4FC-D17470DBC62D}" type="pres">
      <dgm:prSet presAssocID="{EAB9FFA0-AB9A-DE40-9CB4-05EE6A6BF8AE}" presName="childText" presStyleLbl="revTx" presStyleIdx="0" presStyleCnt="3">
        <dgm:presLayoutVars>
          <dgm:bulletEnabled val="1"/>
        </dgm:presLayoutVars>
      </dgm:prSet>
      <dgm:spPr/>
    </dgm:pt>
    <dgm:pt modelId="{3254B881-1D0D-AA41-BCF0-BB45826DB46A}" type="pres">
      <dgm:prSet presAssocID="{FEE79020-C29D-DF4A-AA08-2CC24F091E05}" presName="parentText" presStyleLbl="node1" presStyleIdx="1" presStyleCnt="3">
        <dgm:presLayoutVars>
          <dgm:chMax val="0"/>
          <dgm:bulletEnabled val="1"/>
        </dgm:presLayoutVars>
      </dgm:prSet>
      <dgm:spPr/>
    </dgm:pt>
    <dgm:pt modelId="{22CF899D-EEDB-CE48-8C92-A0BFD58765DB}" type="pres">
      <dgm:prSet presAssocID="{FEE79020-C29D-DF4A-AA08-2CC24F091E05}" presName="childText" presStyleLbl="revTx" presStyleIdx="1" presStyleCnt="3">
        <dgm:presLayoutVars>
          <dgm:bulletEnabled val="1"/>
        </dgm:presLayoutVars>
      </dgm:prSet>
      <dgm:spPr/>
    </dgm:pt>
    <dgm:pt modelId="{2F9875F6-5240-AE42-82B4-46DECA52F1C7}" type="pres">
      <dgm:prSet presAssocID="{2AEA554E-4EAC-BB45-9321-55B7994C1692}" presName="parentText" presStyleLbl="node1" presStyleIdx="2" presStyleCnt="3">
        <dgm:presLayoutVars>
          <dgm:chMax val="0"/>
          <dgm:bulletEnabled val="1"/>
        </dgm:presLayoutVars>
      </dgm:prSet>
      <dgm:spPr/>
    </dgm:pt>
    <dgm:pt modelId="{2D7D5550-8DA8-AB49-808C-ED9AF8FD8BEE}" type="pres">
      <dgm:prSet presAssocID="{2AEA554E-4EAC-BB45-9321-55B7994C1692}" presName="childText" presStyleLbl="revTx" presStyleIdx="2" presStyleCnt="3">
        <dgm:presLayoutVars>
          <dgm:bulletEnabled val="1"/>
        </dgm:presLayoutVars>
      </dgm:prSet>
      <dgm:spPr/>
    </dgm:pt>
  </dgm:ptLst>
  <dgm:cxnLst>
    <dgm:cxn modelId="{27F2200B-21F5-0143-8D7F-FC8FBC59E521}" type="presOf" srcId="{64B34DC6-404E-B54D-9F5C-410A958AE26A}" destId="{2D7D5550-8DA8-AB49-808C-ED9AF8FD8BEE}" srcOrd="0" destOrd="2" presId="urn:microsoft.com/office/officeart/2005/8/layout/vList2"/>
    <dgm:cxn modelId="{5D88190C-560A-4F4D-B62C-3A289A92AD9F}" type="presOf" srcId="{F968E22B-2542-484A-8399-F7E470B2E5FC}" destId="{1C4E7605-652B-D04B-A9C9-A0EA4DA5D195}" srcOrd="0" destOrd="0" presId="urn:microsoft.com/office/officeart/2005/8/layout/vList2"/>
    <dgm:cxn modelId="{B5376913-2A4C-0447-B99C-AC350A6E29BB}" type="presOf" srcId="{7EB270F1-C05B-4B4D-A9A7-F4137550B2E9}" destId="{22CF899D-EEDB-CE48-8C92-A0BFD58765DB}" srcOrd="0" destOrd="0" presId="urn:microsoft.com/office/officeart/2005/8/layout/vList2"/>
    <dgm:cxn modelId="{A9F59714-07A5-7E41-A65F-500E1295222C}" srcId="{F968E22B-2542-484A-8399-F7E470B2E5FC}" destId="{EAB9FFA0-AB9A-DE40-9CB4-05EE6A6BF8AE}" srcOrd="0" destOrd="0" parTransId="{21D7027E-9E93-8D44-9CD5-15360798C3B0}" sibTransId="{0336D73E-BF5C-3345-8C2D-9D6A73AE8673}"/>
    <dgm:cxn modelId="{DADE691F-954F-9541-926F-A339AC0B044F}" srcId="{F968E22B-2542-484A-8399-F7E470B2E5FC}" destId="{FEE79020-C29D-DF4A-AA08-2CC24F091E05}" srcOrd="1" destOrd="0" parTransId="{AB1E8118-401C-C64C-B5A3-97B2AF2819FC}" sibTransId="{C3559484-8479-6A4A-921E-5EFEB8DBF8DB}"/>
    <dgm:cxn modelId="{6A177C2C-0545-1942-B1A7-9A7DA3B9DE3D}" type="presOf" srcId="{4E60A7FD-92DA-DF43-ACD4-44091656BB73}" destId="{2D7D5550-8DA8-AB49-808C-ED9AF8FD8BEE}" srcOrd="0" destOrd="0" presId="urn:microsoft.com/office/officeart/2005/8/layout/vList2"/>
    <dgm:cxn modelId="{9B70815C-B49D-FC42-BD13-ACEC1A0BA2F1}" srcId="{2AEA554E-4EAC-BB45-9321-55B7994C1692}" destId="{64B34DC6-404E-B54D-9F5C-410A958AE26A}" srcOrd="2" destOrd="0" parTransId="{BD9332DF-98FD-2F4D-933F-7F5A0624489B}" sibTransId="{2797DABA-2C32-5E4A-B24B-179E1B296ADF}"/>
    <dgm:cxn modelId="{0086048C-6583-DD4C-BDE0-09EA5757ECD2}" srcId="{2AEA554E-4EAC-BB45-9321-55B7994C1692}" destId="{4E60A7FD-92DA-DF43-ACD4-44091656BB73}" srcOrd="0" destOrd="0" parTransId="{38DC2983-FC59-294B-B260-A031084BA6B9}" sibTransId="{9B365D6D-2410-664C-93F1-96B18F156E9A}"/>
    <dgm:cxn modelId="{4B27898C-DCE9-8146-B011-BDE6C33FC0EB}" type="presOf" srcId="{B090A288-F926-2646-947A-6AA92B473283}" destId="{CF49A1FA-9B28-FE48-B4FC-D17470DBC62D}" srcOrd="0" destOrd="0" presId="urn:microsoft.com/office/officeart/2005/8/layout/vList2"/>
    <dgm:cxn modelId="{E42B9A9A-F59E-C74B-B268-2E2151E90589}" type="presOf" srcId="{2AEA554E-4EAC-BB45-9321-55B7994C1692}" destId="{2F9875F6-5240-AE42-82B4-46DECA52F1C7}" srcOrd="0" destOrd="0" presId="urn:microsoft.com/office/officeart/2005/8/layout/vList2"/>
    <dgm:cxn modelId="{4DB5C59B-71CB-5442-BB3E-CDAFD5A8C74D}" srcId="{FEE79020-C29D-DF4A-AA08-2CC24F091E05}" destId="{7EB270F1-C05B-4B4D-A9A7-F4137550B2E9}" srcOrd="0" destOrd="0" parTransId="{D148511E-38A6-254F-B07C-3D172C43A7B2}" sibTransId="{319D7BE8-0A70-C64A-AE3C-9ECF7BC3018B}"/>
    <dgm:cxn modelId="{E1A3F2A8-8A85-1547-A84D-77A5D7CBEC99}" type="presOf" srcId="{247668D7-E873-BE4F-BD9C-D22A968A9065}" destId="{2D7D5550-8DA8-AB49-808C-ED9AF8FD8BEE}" srcOrd="0" destOrd="1" presId="urn:microsoft.com/office/officeart/2005/8/layout/vList2"/>
    <dgm:cxn modelId="{F8F2E8A9-03B2-8F4C-9233-AF40E29903E5}" srcId="{FEE79020-C29D-DF4A-AA08-2CC24F091E05}" destId="{BE2B14D6-8AB2-BD41-B803-0B7372C82E29}" srcOrd="1" destOrd="0" parTransId="{2D999144-C37E-7A49-ABAE-8D5109A388F2}" sibTransId="{97B38B4C-B522-5C4F-8D3F-033543767CFC}"/>
    <dgm:cxn modelId="{C82BCFBC-B929-644E-8AB4-C90BE1D0358D}" srcId="{EAB9FFA0-AB9A-DE40-9CB4-05EE6A6BF8AE}" destId="{B090A288-F926-2646-947A-6AA92B473283}" srcOrd="0" destOrd="0" parTransId="{DC63BBB0-26CE-484D-BB4B-9E93B135E68D}" sibTransId="{7E14926F-8DF7-1D42-BCC7-C8BD9675D042}"/>
    <dgm:cxn modelId="{CDDE79DE-817C-EE4A-B9F8-E5933C5D2F7B}" type="presOf" srcId="{FEE79020-C29D-DF4A-AA08-2CC24F091E05}" destId="{3254B881-1D0D-AA41-BCF0-BB45826DB46A}" srcOrd="0" destOrd="0" presId="urn:microsoft.com/office/officeart/2005/8/layout/vList2"/>
    <dgm:cxn modelId="{8C8974F7-E727-6349-88A2-371A50BC9550}" srcId="{2AEA554E-4EAC-BB45-9321-55B7994C1692}" destId="{247668D7-E873-BE4F-BD9C-D22A968A9065}" srcOrd="1" destOrd="0" parTransId="{200CF609-2CEF-A246-8DD9-66D7B83D236C}" sibTransId="{06383309-BC59-A04A-A18B-CBA7E34EC0EF}"/>
    <dgm:cxn modelId="{C45A59F9-F682-C04E-A7C1-BAE98A06D7BA}" type="presOf" srcId="{BE2B14D6-8AB2-BD41-B803-0B7372C82E29}" destId="{22CF899D-EEDB-CE48-8C92-A0BFD58765DB}" srcOrd="0" destOrd="1" presId="urn:microsoft.com/office/officeart/2005/8/layout/vList2"/>
    <dgm:cxn modelId="{9CF175FA-1507-A94D-A620-5CF806298617}" srcId="{F968E22B-2542-484A-8399-F7E470B2E5FC}" destId="{2AEA554E-4EAC-BB45-9321-55B7994C1692}" srcOrd="2" destOrd="0" parTransId="{F6D7ADAA-4694-184F-8DB3-145A09AD7060}" sibTransId="{EA45351D-89BA-6147-906F-EAA8BC3EECAA}"/>
    <dgm:cxn modelId="{229CC6FC-5A32-D14E-A6BF-9E2F91DF54D3}" type="presOf" srcId="{EAB9FFA0-AB9A-DE40-9CB4-05EE6A6BF8AE}" destId="{0D50106C-88C6-8447-84A9-37FF2341F112}" srcOrd="0" destOrd="0" presId="urn:microsoft.com/office/officeart/2005/8/layout/vList2"/>
    <dgm:cxn modelId="{35CDDFBB-A3D3-1C4A-ADAC-3929BF72CFE8}" type="presParOf" srcId="{1C4E7605-652B-D04B-A9C9-A0EA4DA5D195}" destId="{0D50106C-88C6-8447-84A9-37FF2341F112}" srcOrd="0" destOrd="0" presId="urn:microsoft.com/office/officeart/2005/8/layout/vList2"/>
    <dgm:cxn modelId="{BDF1EDE0-F8FF-D44B-A7CC-3208FC9E3682}" type="presParOf" srcId="{1C4E7605-652B-D04B-A9C9-A0EA4DA5D195}" destId="{CF49A1FA-9B28-FE48-B4FC-D17470DBC62D}" srcOrd="1" destOrd="0" presId="urn:microsoft.com/office/officeart/2005/8/layout/vList2"/>
    <dgm:cxn modelId="{0A1198B9-BD87-F840-B997-07A786770A6A}" type="presParOf" srcId="{1C4E7605-652B-D04B-A9C9-A0EA4DA5D195}" destId="{3254B881-1D0D-AA41-BCF0-BB45826DB46A}" srcOrd="2" destOrd="0" presId="urn:microsoft.com/office/officeart/2005/8/layout/vList2"/>
    <dgm:cxn modelId="{E778881E-CDDE-5F49-B48A-4ECC3EFE4D3D}" type="presParOf" srcId="{1C4E7605-652B-D04B-A9C9-A0EA4DA5D195}" destId="{22CF899D-EEDB-CE48-8C92-A0BFD58765DB}" srcOrd="3" destOrd="0" presId="urn:microsoft.com/office/officeart/2005/8/layout/vList2"/>
    <dgm:cxn modelId="{D92EB6A5-6A06-0C4B-949A-7B8B00D444F1}" type="presParOf" srcId="{1C4E7605-652B-D04B-A9C9-A0EA4DA5D195}" destId="{2F9875F6-5240-AE42-82B4-46DECA52F1C7}" srcOrd="4" destOrd="0" presId="urn:microsoft.com/office/officeart/2005/8/layout/vList2"/>
    <dgm:cxn modelId="{1E0AFFD7-2FA5-8A4A-AE87-97B2F56944C8}" type="presParOf" srcId="{1C4E7605-652B-D04B-A9C9-A0EA4DA5D195}" destId="{2D7D5550-8DA8-AB49-808C-ED9AF8FD8BE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F1453-22B5-6A48-9A14-33AF47B16382}">
      <dsp:nvSpPr>
        <dsp:cNvPr id="0" name=""/>
        <dsp:cNvSpPr/>
      </dsp:nvSpPr>
      <dsp:spPr>
        <a:xfrm>
          <a:off x="37" y="35059"/>
          <a:ext cx="3612639" cy="6986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pl-PL" sz="1700" kern="1200" dirty="0" err="1"/>
            <a:t>Partnerships</a:t>
          </a:r>
          <a:endParaRPr lang="pl-PL" sz="1700" kern="1200" dirty="0"/>
        </a:p>
        <a:p>
          <a:pPr marL="0" lvl="0" indent="0" algn="ctr" defTabSz="755650">
            <a:lnSpc>
              <a:spcPct val="90000"/>
            </a:lnSpc>
            <a:spcBef>
              <a:spcPct val="0"/>
            </a:spcBef>
            <a:spcAft>
              <a:spcPct val="35000"/>
            </a:spcAft>
            <a:buNone/>
          </a:pPr>
          <a:r>
            <a:rPr lang="pl-PL" sz="1700" kern="1200" dirty="0"/>
            <a:t>(Spółki osobowe)</a:t>
          </a:r>
        </a:p>
      </dsp:txBody>
      <dsp:txXfrm>
        <a:off x="37" y="35059"/>
        <a:ext cx="3612639" cy="698605"/>
      </dsp:txXfrm>
    </dsp:sp>
    <dsp:sp modelId="{C8B5DAA1-DF89-E94E-8E5A-E6CF7B52B1BB}">
      <dsp:nvSpPr>
        <dsp:cNvPr id="0" name=""/>
        <dsp:cNvSpPr/>
      </dsp:nvSpPr>
      <dsp:spPr>
        <a:xfrm>
          <a:off x="37" y="733665"/>
          <a:ext cx="3612639" cy="23332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pl-PL" sz="1700" kern="1200" dirty="0"/>
            <a:t>General </a:t>
          </a:r>
          <a:r>
            <a:rPr lang="pl-PL" sz="1700" kern="1200" dirty="0" err="1"/>
            <a:t>Partnership</a:t>
          </a:r>
          <a:endParaRPr lang="pl-PL" sz="1700" kern="1200" dirty="0"/>
        </a:p>
        <a:p>
          <a:pPr marL="342900" lvl="2" indent="-171450" algn="l" defTabSz="755650">
            <a:lnSpc>
              <a:spcPct val="90000"/>
            </a:lnSpc>
            <a:spcBef>
              <a:spcPct val="0"/>
            </a:spcBef>
            <a:spcAft>
              <a:spcPct val="15000"/>
            </a:spcAft>
            <a:buChar char="•"/>
          </a:pPr>
          <a:r>
            <a:rPr lang="pl-PL" sz="1700" kern="1200" dirty="0"/>
            <a:t>(spółka jawna)</a:t>
          </a:r>
        </a:p>
        <a:p>
          <a:pPr marL="171450" lvl="1" indent="-171450" algn="l" defTabSz="755650">
            <a:lnSpc>
              <a:spcPct val="90000"/>
            </a:lnSpc>
            <a:spcBef>
              <a:spcPct val="0"/>
            </a:spcBef>
            <a:spcAft>
              <a:spcPct val="15000"/>
            </a:spcAft>
            <a:buChar char="•"/>
          </a:pPr>
          <a:r>
            <a:rPr lang="pl-PL" sz="1700" kern="1200" dirty="0"/>
            <a:t>Professional </a:t>
          </a:r>
          <a:r>
            <a:rPr lang="pl-PL" sz="1700" kern="1200" dirty="0" err="1"/>
            <a:t>Partnership</a:t>
          </a:r>
          <a:endParaRPr lang="pl-PL" sz="1700" kern="1200" dirty="0"/>
        </a:p>
        <a:p>
          <a:pPr marL="342900" lvl="2" indent="-171450" algn="l" defTabSz="755650">
            <a:lnSpc>
              <a:spcPct val="90000"/>
            </a:lnSpc>
            <a:spcBef>
              <a:spcPct val="0"/>
            </a:spcBef>
            <a:spcAft>
              <a:spcPct val="15000"/>
            </a:spcAft>
            <a:buChar char="•"/>
          </a:pPr>
          <a:r>
            <a:rPr lang="pl-PL" sz="1700" kern="1200" dirty="0"/>
            <a:t>(spółka partnerska)</a:t>
          </a:r>
        </a:p>
        <a:p>
          <a:pPr marL="171450" lvl="1" indent="-171450" algn="l" defTabSz="755650">
            <a:lnSpc>
              <a:spcPct val="90000"/>
            </a:lnSpc>
            <a:spcBef>
              <a:spcPct val="0"/>
            </a:spcBef>
            <a:spcAft>
              <a:spcPct val="15000"/>
            </a:spcAft>
            <a:buChar char="•"/>
          </a:pPr>
          <a:r>
            <a:rPr lang="pl-PL" sz="1700" kern="1200" dirty="0"/>
            <a:t>Limited </a:t>
          </a:r>
          <a:r>
            <a:rPr lang="pl-PL" sz="1700" kern="1200" dirty="0" err="1"/>
            <a:t>Partnership</a:t>
          </a:r>
          <a:endParaRPr lang="pl-PL" sz="1700" kern="1200" dirty="0"/>
        </a:p>
        <a:p>
          <a:pPr marL="342900" lvl="2" indent="-171450" algn="l" defTabSz="755650">
            <a:lnSpc>
              <a:spcPct val="90000"/>
            </a:lnSpc>
            <a:spcBef>
              <a:spcPct val="0"/>
            </a:spcBef>
            <a:spcAft>
              <a:spcPct val="15000"/>
            </a:spcAft>
            <a:buChar char="•"/>
          </a:pPr>
          <a:r>
            <a:rPr lang="pl-PL" sz="1700" kern="1200" dirty="0"/>
            <a:t>(spółka komandytowa)</a:t>
          </a:r>
        </a:p>
        <a:p>
          <a:pPr marL="171450" lvl="1" indent="-171450" algn="l" defTabSz="755650">
            <a:lnSpc>
              <a:spcPct val="90000"/>
            </a:lnSpc>
            <a:spcBef>
              <a:spcPct val="0"/>
            </a:spcBef>
            <a:spcAft>
              <a:spcPct val="15000"/>
            </a:spcAft>
            <a:buChar char="•"/>
          </a:pPr>
          <a:r>
            <a:rPr lang="pl-PL" sz="1700" kern="1200" dirty="0"/>
            <a:t>Limited Joint-Stock </a:t>
          </a:r>
          <a:r>
            <a:rPr lang="pl-PL" sz="1700" kern="1200" dirty="0" err="1"/>
            <a:t>Partnership</a:t>
          </a:r>
          <a:endParaRPr lang="pl-PL" sz="1700" kern="1200" dirty="0"/>
        </a:p>
        <a:p>
          <a:pPr marL="342900" lvl="2" indent="-171450" algn="l" defTabSz="755650">
            <a:lnSpc>
              <a:spcPct val="90000"/>
            </a:lnSpc>
            <a:spcBef>
              <a:spcPct val="0"/>
            </a:spcBef>
            <a:spcAft>
              <a:spcPct val="15000"/>
            </a:spcAft>
            <a:buChar char="•"/>
          </a:pPr>
          <a:r>
            <a:rPr lang="pl-PL" sz="1700" kern="1200" dirty="0"/>
            <a:t>(spółka komandytowo-akcyjna)</a:t>
          </a:r>
        </a:p>
      </dsp:txBody>
      <dsp:txXfrm>
        <a:off x="37" y="733665"/>
        <a:ext cx="3612639" cy="2333250"/>
      </dsp:txXfrm>
    </dsp:sp>
    <dsp:sp modelId="{F94B55E6-A93F-A04C-A101-712F27A3BA69}">
      <dsp:nvSpPr>
        <dsp:cNvPr id="0" name=""/>
        <dsp:cNvSpPr/>
      </dsp:nvSpPr>
      <dsp:spPr>
        <a:xfrm>
          <a:off x="4118447" y="35059"/>
          <a:ext cx="3612639" cy="6986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pl-PL" sz="1700" kern="1200" dirty="0" err="1"/>
            <a:t>Corporations</a:t>
          </a:r>
          <a:endParaRPr lang="pl-PL" sz="1700" kern="1200" dirty="0"/>
        </a:p>
        <a:p>
          <a:pPr marL="0" lvl="0" indent="0" algn="ctr" defTabSz="755650">
            <a:lnSpc>
              <a:spcPct val="90000"/>
            </a:lnSpc>
            <a:spcBef>
              <a:spcPct val="0"/>
            </a:spcBef>
            <a:spcAft>
              <a:spcPct val="35000"/>
            </a:spcAft>
            <a:buNone/>
          </a:pPr>
          <a:r>
            <a:rPr lang="pl-PL" sz="1700" kern="1200" dirty="0"/>
            <a:t>(Spółki kapitałowe)</a:t>
          </a:r>
        </a:p>
      </dsp:txBody>
      <dsp:txXfrm>
        <a:off x="4118447" y="35059"/>
        <a:ext cx="3612639" cy="698605"/>
      </dsp:txXfrm>
    </dsp:sp>
    <dsp:sp modelId="{44F5378A-A5BF-4047-9603-B30A6C8602CD}">
      <dsp:nvSpPr>
        <dsp:cNvPr id="0" name=""/>
        <dsp:cNvSpPr/>
      </dsp:nvSpPr>
      <dsp:spPr>
        <a:xfrm>
          <a:off x="4118447" y="733665"/>
          <a:ext cx="3612639" cy="23332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pl-PL" sz="1700" kern="1200" dirty="0"/>
            <a:t>Limited </a:t>
          </a:r>
          <a:r>
            <a:rPr lang="pl-PL" sz="1700" kern="1200" dirty="0" err="1"/>
            <a:t>Liability</a:t>
          </a:r>
          <a:r>
            <a:rPr lang="pl-PL" sz="1700" kern="1200" dirty="0"/>
            <a:t> Company</a:t>
          </a:r>
        </a:p>
        <a:p>
          <a:pPr marL="342900" lvl="2" indent="-171450" algn="l" defTabSz="755650">
            <a:lnSpc>
              <a:spcPct val="90000"/>
            </a:lnSpc>
            <a:spcBef>
              <a:spcPct val="0"/>
            </a:spcBef>
            <a:spcAft>
              <a:spcPct val="15000"/>
            </a:spcAft>
            <a:buChar char="•"/>
          </a:pPr>
          <a:r>
            <a:rPr lang="pl-PL" sz="1700" kern="1200" dirty="0"/>
            <a:t>(spółka z ograniczoną odpowiedzialnością)</a:t>
          </a:r>
        </a:p>
        <a:p>
          <a:pPr marL="171450" lvl="1" indent="-171450" algn="l" defTabSz="755650">
            <a:lnSpc>
              <a:spcPct val="90000"/>
            </a:lnSpc>
            <a:spcBef>
              <a:spcPct val="0"/>
            </a:spcBef>
            <a:spcAft>
              <a:spcPct val="15000"/>
            </a:spcAft>
            <a:buChar char="•"/>
          </a:pPr>
          <a:r>
            <a:rPr lang="pl-PL" sz="1700" kern="1200" dirty="0"/>
            <a:t>Joint-Stock Company</a:t>
          </a:r>
        </a:p>
        <a:p>
          <a:pPr marL="342900" lvl="2" indent="-171450" algn="l" defTabSz="755650">
            <a:lnSpc>
              <a:spcPct val="90000"/>
            </a:lnSpc>
            <a:spcBef>
              <a:spcPct val="0"/>
            </a:spcBef>
            <a:spcAft>
              <a:spcPct val="15000"/>
            </a:spcAft>
            <a:buChar char="•"/>
          </a:pPr>
          <a:r>
            <a:rPr lang="pl-PL" sz="1700" kern="1200" dirty="0"/>
            <a:t>(spółka akcyjna)</a:t>
          </a:r>
        </a:p>
      </dsp:txBody>
      <dsp:txXfrm>
        <a:off x="4118447" y="733665"/>
        <a:ext cx="3612639" cy="2333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F1453-22B5-6A48-9A14-33AF47B16382}">
      <dsp:nvSpPr>
        <dsp:cNvPr id="0" name=""/>
        <dsp:cNvSpPr/>
      </dsp:nvSpPr>
      <dsp:spPr>
        <a:xfrm>
          <a:off x="37" y="156901"/>
          <a:ext cx="3612639" cy="518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kern="1200" dirty="0" err="1"/>
            <a:t>Partnerships</a:t>
          </a:r>
          <a:endParaRPr lang="pl-PL" sz="1800" kern="1200" dirty="0"/>
        </a:p>
      </dsp:txBody>
      <dsp:txXfrm>
        <a:off x="37" y="156901"/>
        <a:ext cx="3612639" cy="518400"/>
      </dsp:txXfrm>
    </dsp:sp>
    <dsp:sp modelId="{C8B5DAA1-DF89-E94E-8E5A-E6CF7B52B1BB}">
      <dsp:nvSpPr>
        <dsp:cNvPr id="0" name=""/>
        <dsp:cNvSpPr/>
      </dsp:nvSpPr>
      <dsp:spPr>
        <a:xfrm>
          <a:off x="0" y="537344"/>
          <a:ext cx="3612639" cy="22697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err="1"/>
            <a:t>Partnership</a:t>
          </a:r>
          <a:endParaRPr lang="pl-PL" sz="1800" kern="1200" dirty="0"/>
        </a:p>
        <a:p>
          <a:pPr marL="171450" lvl="1" indent="-171450" algn="l" defTabSz="800100">
            <a:lnSpc>
              <a:spcPct val="90000"/>
            </a:lnSpc>
            <a:spcBef>
              <a:spcPct val="0"/>
            </a:spcBef>
            <a:spcAft>
              <a:spcPct val="15000"/>
            </a:spcAft>
            <a:buChar char="•"/>
          </a:pPr>
          <a:r>
            <a:rPr lang="pl-PL" sz="1800" kern="1200" dirty="0"/>
            <a:t>Limited </a:t>
          </a:r>
          <a:r>
            <a:rPr lang="pl-PL" sz="1800" kern="1200" dirty="0" err="1"/>
            <a:t>Partnership</a:t>
          </a:r>
          <a:endParaRPr lang="pl-PL" sz="1800" kern="1200" dirty="0"/>
        </a:p>
        <a:p>
          <a:pPr marL="171450" lvl="1" indent="-171450" algn="l" defTabSz="800100">
            <a:lnSpc>
              <a:spcPct val="90000"/>
            </a:lnSpc>
            <a:spcBef>
              <a:spcPct val="0"/>
            </a:spcBef>
            <a:spcAft>
              <a:spcPct val="15000"/>
            </a:spcAft>
            <a:buChar char="•"/>
          </a:pPr>
          <a:r>
            <a:rPr lang="pl-PL" sz="1800" kern="1200" dirty="0"/>
            <a:t>Limited </a:t>
          </a:r>
          <a:r>
            <a:rPr lang="pl-PL" sz="1800" kern="1200" dirty="0" err="1"/>
            <a:t>Liability</a:t>
          </a:r>
          <a:r>
            <a:rPr lang="pl-PL" sz="1800" kern="1200" dirty="0"/>
            <a:t> </a:t>
          </a:r>
          <a:r>
            <a:rPr lang="pl-PL" sz="1800" kern="1200" dirty="0" err="1"/>
            <a:t>Partnership</a:t>
          </a:r>
          <a:endParaRPr lang="pl-PL" sz="1800" kern="1200" dirty="0"/>
        </a:p>
      </dsp:txBody>
      <dsp:txXfrm>
        <a:off x="0" y="537344"/>
        <a:ext cx="3612639" cy="2269771"/>
      </dsp:txXfrm>
    </dsp:sp>
    <dsp:sp modelId="{F94B55E6-A93F-A04C-A101-712F27A3BA69}">
      <dsp:nvSpPr>
        <dsp:cNvPr id="0" name=""/>
        <dsp:cNvSpPr/>
      </dsp:nvSpPr>
      <dsp:spPr>
        <a:xfrm>
          <a:off x="4118447" y="156901"/>
          <a:ext cx="3612639" cy="518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kern="1200" dirty="0" err="1"/>
            <a:t>Corporations</a:t>
          </a:r>
          <a:endParaRPr lang="pl-PL" sz="1800" kern="1200" dirty="0"/>
        </a:p>
      </dsp:txBody>
      <dsp:txXfrm>
        <a:off x="4118447" y="156901"/>
        <a:ext cx="3612639" cy="518400"/>
      </dsp:txXfrm>
    </dsp:sp>
    <dsp:sp modelId="{44F5378A-A5BF-4047-9603-B30A6C8602CD}">
      <dsp:nvSpPr>
        <dsp:cNvPr id="0" name=""/>
        <dsp:cNvSpPr/>
      </dsp:nvSpPr>
      <dsp:spPr>
        <a:xfrm>
          <a:off x="4118447" y="675301"/>
          <a:ext cx="3612639" cy="22697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err="1"/>
            <a:t>Private</a:t>
          </a:r>
          <a:r>
            <a:rPr lang="pl-PL" sz="1800" kern="1200" dirty="0"/>
            <a:t> Company Limited by </a:t>
          </a:r>
          <a:r>
            <a:rPr lang="pl-PL" sz="1800" kern="1200" dirty="0" err="1"/>
            <a:t>shares</a:t>
          </a:r>
          <a:endParaRPr lang="pl-PL" sz="1800" kern="1200" dirty="0"/>
        </a:p>
        <a:p>
          <a:pPr marL="171450" lvl="1" indent="-171450" algn="l" defTabSz="800100">
            <a:lnSpc>
              <a:spcPct val="90000"/>
            </a:lnSpc>
            <a:spcBef>
              <a:spcPct val="0"/>
            </a:spcBef>
            <a:spcAft>
              <a:spcPct val="15000"/>
            </a:spcAft>
            <a:buChar char="•"/>
          </a:pPr>
          <a:r>
            <a:rPr lang="pl-PL" sz="1800" kern="1200" dirty="0" err="1"/>
            <a:t>Private</a:t>
          </a:r>
          <a:r>
            <a:rPr lang="pl-PL" sz="1800" kern="1200" dirty="0"/>
            <a:t> Company Limited by </a:t>
          </a:r>
          <a:r>
            <a:rPr lang="pl-PL" sz="1800" kern="1200" dirty="0" err="1"/>
            <a:t>guarantee</a:t>
          </a:r>
          <a:endParaRPr lang="pl-PL" sz="1800" kern="1200" dirty="0"/>
        </a:p>
        <a:p>
          <a:pPr marL="171450" lvl="1" indent="-171450" algn="l" defTabSz="800100">
            <a:lnSpc>
              <a:spcPct val="90000"/>
            </a:lnSpc>
            <a:spcBef>
              <a:spcPct val="0"/>
            </a:spcBef>
            <a:spcAft>
              <a:spcPct val="15000"/>
            </a:spcAft>
            <a:buChar char="•"/>
          </a:pPr>
          <a:r>
            <a:rPr lang="pl-PL" sz="1800" kern="1200" dirty="0"/>
            <a:t>Public Company Limited by </a:t>
          </a:r>
          <a:r>
            <a:rPr lang="pl-PL" sz="1800" kern="1200" dirty="0" err="1"/>
            <a:t>shares</a:t>
          </a:r>
          <a:endParaRPr lang="pl-PL" sz="1800" kern="1200" dirty="0"/>
        </a:p>
        <a:p>
          <a:pPr marL="171450" lvl="1" indent="-171450" algn="l" defTabSz="800100">
            <a:lnSpc>
              <a:spcPct val="90000"/>
            </a:lnSpc>
            <a:spcBef>
              <a:spcPct val="0"/>
            </a:spcBef>
            <a:spcAft>
              <a:spcPct val="15000"/>
            </a:spcAft>
            <a:buChar char="•"/>
          </a:pPr>
          <a:r>
            <a:rPr lang="pl-PL" sz="1800" kern="1200" dirty="0"/>
            <a:t>Public Company Limited by </a:t>
          </a:r>
          <a:r>
            <a:rPr lang="pl-PL" sz="1800" kern="1200" dirty="0" err="1"/>
            <a:t>guarantee</a:t>
          </a:r>
          <a:r>
            <a:rPr lang="pl-PL" sz="1800" kern="1200" dirty="0"/>
            <a:t> and </a:t>
          </a:r>
          <a:r>
            <a:rPr lang="pl-PL" sz="1800" kern="1200" dirty="0" err="1"/>
            <a:t>having</a:t>
          </a:r>
          <a:r>
            <a:rPr lang="pl-PL" sz="1800" kern="1200" dirty="0"/>
            <a:t> a </a:t>
          </a:r>
          <a:r>
            <a:rPr lang="pl-PL" sz="1800" kern="1200" dirty="0" err="1"/>
            <a:t>share</a:t>
          </a:r>
          <a:r>
            <a:rPr lang="pl-PL" sz="1800" kern="1200" dirty="0"/>
            <a:t> </a:t>
          </a:r>
          <a:r>
            <a:rPr lang="pl-PL" sz="1800" kern="1200" dirty="0" err="1"/>
            <a:t>capital</a:t>
          </a:r>
          <a:endParaRPr lang="pl-PL" sz="1800" kern="1200" dirty="0"/>
        </a:p>
      </dsp:txBody>
      <dsp:txXfrm>
        <a:off x="4118447" y="675301"/>
        <a:ext cx="3612639" cy="22697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5FA20-7939-6C4E-A8A2-F004B846A806}">
      <dsp:nvSpPr>
        <dsp:cNvPr id="0" name=""/>
        <dsp:cNvSpPr/>
      </dsp:nvSpPr>
      <dsp:spPr>
        <a:xfrm>
          <a:off x="37" y="389243"/>
          <a:ext cx="3612639" cy="88876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pl-PL" sz="2200" kern="1200" dirty="0" err="1"/>
            <a:t>Partnerships</a:t>
          </a:r>
          <a:r>
            <a:rPr lang="pl-PL" sz="2200" kern="1200" dirty="0"/>
            <a:t> (</a:t>
          </a:r>
          <a:r>
            <a:rPr lang="pl-PL" sz="2200" kern="1200" dirty="0" err="1"/>
            <a:t>Personengesellschaften</a:t>
          </a:r>
          <a:r>
            <a:rPr lang="pl-PL" sz="2200" kern="1200" dirty="0"/>
            <a:t>)</a:t>
          </a:r>
        </a:p>
      </dsp:txBody>
      <dsp:txXfrm>
        <a:off x="37" y="389243"/>
        <a:ext cx="3612639" cy="888764"/>
      </dsp:txXfrm>
    </dsp:sp>
    <dsp:sp modelId="{C9A8A58F-8D3F-EA4B-AAB6-E225AC82F667}">
      <dsp:nvSpPr>
        <dsp:cNvPr id="0" name=""/>
        <dsp:cNvSpPr/>
      </dsp:nvSpPr>
      <dsp:spPr>
        <a:xfrm>
          <a:off x="37" y="1278008"/>
          <a:ext cx="3612639" cy="22948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pl-PL" sz="2200" kern="1200" dirty="0"/>
            <a:t>General </a:t>
          </a:r>
          <a:r>
            <a:rPr lang="pl-PL" sz="2200" kern="1200" dirty="0" err="1"/>
            <a:t>Partnership</a:t>
          </a:r>
          <a:endParaRPr lang="pl-PL" sz="2200" kern="1200" dirty="0"/>
        </a:p>
        <a:p>
          <a:pPr marL="457200" lvl="2" indent="-228600" algn="l" defTabSz="977900">
            <a:lnSpc>
              <a:spcPct val="90000"/>
            </a:lnSpc>
            <a:spcBef>
              <a:spcPct val="0"/>
            </a:spcBef>
            <a:spcAft>
              <a:spcPct val="15000"/>
            </a:spcAft>
            <a:buChar char="•"/>
          </a:pPr>
          <a:r>
            <a:rPr lang="pl-PL" sz="2200" kern="1200" dirty="0"/>
            <a:t>(</a:t>
          </a:r>
          <a:r>
            <a:rPr lang="pl-PL" sz="2200" kern="1200" dirty="0" err="1"/>
            <a:t>Offene</a:t>
          </a:r>
          <a:r>
            <a:rPr lang="pl-PL" sz="2200" kern="1200" dirty="0"/>
            <a:t> </a:t>
          </a:r>
          <a:r>
            <a:rPr lang="pl-PL" sz="2200" kern="1200" dirty="0" err="1"/>
            <a:t>Handelsgesellschaft</a:t>
          </a:r>
          <a:r>
            <a:rPr lang="pl-PL" sz="2200" kern="1200" dirty="0"/>
            <a:t>)</a:t>
          </a:r>
        </a:p>
        <a:p>
          <a:pPr marL="228600" lvl="1" indent="-228600" algn="l" defTabSz="977900">
            <a:lnSpc>
              <a:spcPct val="90000"/>
            </a:lnSpc>
            <a:spcBef>
              <a:spcPct val="0"/>
            </a:spcBef>
            <a:spcAft>
              <a:spcPct val="15000"/>
            </a:spcAft>
            <a:buChar char="•"/>
          </a:pPr>
          <a:r>
            <a:rPr lang="pl-PL" sz="2200" kern="1200" dirty="0"/>
            <a:t>Limited </a:t>
          </a:r>
          <a:r>
            <a:rPr lang="pl-PL" sz="2200" kern="1200" dirty="0" err="1"/>
            <a:t>Partnership</a:t>
          </a:r>
          <a:endParaRPr lang="pl-PL" sz="2200" kern="1200" dirty="0"/>
        </a:p>
        <a:p>
          <a:pPr marL="457200" lvl="2" indent="-228600" algn="l" defTabSz="977900">
            <a:lnSpc>
              <a:spcPct val="90000"/>
            </a:lnSpc>
            <a:spcBef>
              <a:spcPct val="0"/>
            </a:spcBef>
            <a:spcAft>
              <a:spcPct val="15000"/>
            </a:spcAft>
            <a:buChar char="•"/>
          </a:pPr>
          <a:r>
            <a:rPr lang="pl-PL" sz="2200" kern="1200" dirty="0"/>
            <a:t>(</a:t>
          </a:r>
          <a:r>
            <a:rPr lang="pl-PL" sz="2200" kern="1200" dirty="0" err="1"/>
            <a:t>Kommanditgesellschaft</a:t>
          </a:r>
          <a:r>
            <a:rPr lang="pl-PL" sz="2200" kern="1200" dirty="0"/>
            <a:t>)</a:t>
          </a:r>
        </a:p>
        <a:p>
          <a:pPr marL="228600" lvl="1" indent="-228600" algn="l" defTabSz="977900">
            <a:lnSpc>
              <a:spcPct val="90000"/>
            </a:lnSpc>
            <a:spcBef>
              <a:spcPct val="0"/>
            </a:spcBef>
            <a:spcAft>
              <a:spcPct val="15000"/>
            </a:spcAft>
            <a:buChar char="•"/>
          </a:pPr>
          <a:endParaRPr lang="pl-PL" sz="2200" kern="1200" dirty="0"/>
        </a:p>
      </dsp:txBody>
      <dsp:txXfrm>
        <a:off x="37" y="1278008"/>
        <a:ext cx="3612639" cy="2294819"/>
      </dsp:txXfrm>
    </dsp:sp>
    <dsp:sp modelId="{FE1AD661-6CBD-0D4A-8C23-9B33E5306414}">
      <dsp:nvSpPr>
        <dsp:cNvPr id="0" name=""/>
        <dsp:cNvSpPr/>
      </dsp:nvSpPr>
      <dsp:spPr>
        <a:xfrm>
          <a:off x="4118447" y="389243"/>
          <a:ext cx="3612639" cy="88876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pl-PL" sz="2200" kern="1200" dirty="0" err="1"/>
            <a:t>Corporations</a:t>
          </a:r>
          <a:endParaRPr lang="pl-PL" sz="2200" kern="1200" dirty="0"/>
        </a:p>
        <a:p>
          <a:pPr marL="0" lvl="0" indent="0" algn="ctr" defTabSz="977900">
            <a:lnSpc>
              <a:spcPct val="90000"/>
            </a:lnSpc>
            <a:spcBef>
              <a:spcPct val="0"/>
            </a:spcBef>
            <a:spcAft>
              <a:spcPct val="35000"/>
            </a:spcAft>
            <a:buNone/>
          </a:pPr>
          <a:r>
            <a:rPr lang="pl-PL" sz="2200" kern="1200" dirty="0"/>
            <a:t>(</a:t>
          </a:r>
          <a:r>
            <a:rPr lang="pl-PL" sz="2200" kern="1200" dirty="0" err="1"/>
            <a:t>Kapital</a:t>
          </a:r>
          <a:r>
            <a:rPr lang="pl-PL" sz="2200" kern="1200" dirty="0"/>
            <a:t> </a:t>
          </a:r>
          <a:r>
            <a:rPr lang="pl-PL" sz="2200" kern="1200" dirty="0" err="1"/>
            <a:t>Gesellschaften</a:t>
          </a:r>
          <a:r>
            <a:rPr lang="pl-PL" sz="2200" kern="1200" dirty="0"/>
            <a:t>)</a:t>
          </a:r>
        </a:p>
      </dsp:txBody>
      <dsp:txXfrm>
        <a:off x="4118447" y="389243"/>
        <a:ext cx="3612639" cy="888764"/>
      </dsp:txXfrm>
    </dsp:sp>
    <dsp:sp modelId="{F838AC10-C8E5-E34E-8AEC-9E2D5CB673E1}">
      <dsp:nvSpPr>
        <dsp:cNvPr id="0" name=""/>
        <dsp:cNvSpPr/>
      </dsp:nvSpPr>
      <dsp:spPr>
        <a:xfrm>
          <a:off x="4118447" y="1278008"/>
          <a:ext cx="3612639" cy="22948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pl-PL" sz="2200" kern="1200" dirty="0"/>
            <a:t>Limited </a:t>
          </a:r>
          <a:r>
            <a:rPr lang="pl-PL" sz="2200" kern="1200" dirty="0" err="1"/>
            <a:t>Liability</a:t>
          </a:r>
          <a:r>
            <a:rPr lang="pl-PL" sz="2200" kern="1200" dirty="0"/>
            <a:t> Company</a:t>
          </a:r>
        </a:p>
        <a:p>
          <a:pPr marL="457200" lvl="2" indent="-228600" algn="l" defTabSz="977900">
            <a:lnSpc>
              <a:spcPct val="90000"/>
            </a:lnSpc>
            <a:spcBef>
              <a:spcPct val="0"/>
            </a:spcBef>
            <a:spcAft>
              <a:spcPct val="15000"/>
            </a:spcAft>
            <a:buChar char="•"/>
          </a:pPr>
          <a:r>
            <a:rPr lang="pl-PL" sz="2200" kern="1200" dirty="0"/>
            <a:t>(</a:t>
          </a:r>
          <a:r>
            <a:rPr lang="pl-PL" sz="2200" kern="1200" dirty="0" err="1"/>
            <a:t>Gesellschaft</a:t>
          </a:r>
          <a:r>
            <a:rPr lang="pl-PL" sz="2200" kern="1200" dirty="0"/>
            <a:t> mit </a:t>
          </a:r>
          <a:r>
            <a:rPr lang="pl-PL" sz="2200" kern="1200" dirty="0" err="1"/>
            <a:t>beschraenkter</a:t>
          </a:r>
          <a:r>
            <a:rPr lang="pl-PL" sz="2200" kern="1200" dirty="0"/>
            <a:t> </a:t>
          </a:r>
          <a:r>
            <a:rPr lang="pl-PL" sz="2200" kern="1200" dirty="0" err="1"/>
            <a:t>Haftung</a:t>
          </a:r>
          <a:r>
            <a:rPr lang="pl-PL" sz="2200" kern="1200" dirty="0"/>
            <a:t>)</a:t>
          </a:r>
        </a:p>
        <a:p>
          <a:pPr marL="228600" lvl="1" indent="-228600" algn="l" defTabSz="977900">
            <a:lnSpc>
              <a:spcPct val="90000"/>
            </a:lnSpc>
            <a:spcBef>
              <a:spcPct val="0"/>
            </a:spcBef>
            <a:spcAft>
              <a:spcPct val="15000"/>
            </a:spcAft>
            <a:buChar char="•"/>
          </a:pPr>
          <a:r>
            <a:rPr lang="pl-PL" sz="2200" kern="1200" dirty="0"/>
            <a:t>Joint-Stock Company</a:t>
          </a:r>
        </a:p>
        <a:p>
          <a:pPr marL="457200" lvl="2" indent="-228600" algn="l" defTabSz="977900">
            <a:lnSpc>
              <a:spcPct val="90000"/>
            </a:lnSpc>
            <a:spcBef>
              <a:spcPct val="0"/>
            </a:spcBef>
            <a:spcAft>
              <a:spcPct val="15000"/>
            </a:spcAft>
            <a:buChar char="•"/>
          </a:pPr>
          <a:r>
            <a:rPr lang="pl-PL" sz="2200" kern="1200" dirty="0"/>
            <a:t>(</a:t>
          </a:r>
          <a:r>
            <a:rPr lang="pl-PL" sz="2200" kern="1200" dirty="0" err="1"/>
            <a:t>Aktiengesellschaft</a:t>
          </a:r>
          <a:r>
            <a:rPr lang="pl-PL" sz="2200" kern="1200" dirty="0"/>
            <a:t>)</a:t>
          </a:r>
        </a:p>
      </dsp:txBody>
      <dsp:txXfrm>
        <a:off x="4118447" y="1278008"/>
        <a:ext cx="3612639" cy="22948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0106C-88C6-8447-84A9-37FF2341F112}">
      <dsp:nvSpPr>
        <dsp:cNvPr id="0" name=""/>
        <dsp:cNvSpPr/>
      </dsp:nvSpPr>
      <dsp:spPr>
        <a:xfrm>
          <a:off x="0" y="70458"/>
          <a:ext cx="8128000"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noProof="0" dirty="0"/>
            <a:t>Partnerships</a:t>
          </a:r>
        </a:p>
      </dsp:txBody>
      <dsp:txXfrm>
        <a:off x="30842" y="101300"/>
        <a:ext cx="8066316" cy="570116"/>
      </dsp:txXfrm>
    </dsp:sp>
    <dsp:sp modelId="{CF49A1FA-9B28-FE48-B4FC-D17470DBC62D}">
      <dsp:nvSpPr>
        <dsp:cNvPr id="0" name=""/>
        <dsp:cNvSpPr/>
      </dsp:nvSpPr>
      <dsp:spPr>
        <a:xfrm>
          <a:off x="0" y="702258"/>
          <a:ext cx="8128000"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noProof="0" dirty="0"/>
            <a:t>Conclusion of articles of association</a:t>
          </a:r>
        </a:p>
      </dsp:txBody>
      <dsp:txXfrm>
        <a:off x="0" y="702258"/>
        <a:ext cx="8128000" cy="447120"/>
      </dsp:txXfrm>
    </dsp:sp>
    <dsp:sp modelId="{3254B881-1D0D-AA41-BCF0-BB45826DB46A}">
      <dsp:nvSpPr>
        <dsp:cNvPr id="0" name=""/>
        <dsp:cNvSpPr/>
      </dsp:nvSpPr>
      <dsp:spPr>
        <a:xfrm>
          <a:off x="0" y="1149378"/>
          <a:ext cx="8128000"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noProof="0" dirty="0"/>
            <a:t>Limited Liability Company</a:t>
          </a:r>
        </a:p>
      </dsp:txBody>
      <dsp:txXfrm>
        <a:off x="30842" y="1180220"/>
        <a:ext cx="8066316" cy="570116"/>
      </dsp:txXfrm>
    </dsp:sp>
    <dsp:sp modelId="{22CF899D-EEDB-CE48-8C92-A0BFD58765DB}">
      <dsp:nvSpPr>
        <dsp:cNvPr id="0" name=""/>
        <dsp:cNvSpPr/>
      </dsp:nvSpPr>
      <dsp:spPr>
        <a:xfrm>
          <a:off x="0" y="1781178"/>
          <a:ext cx="8128000" cy="698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noProof="0" dirty="0"/>
            <a:t>Conclusion of articles of association</a:t>
          </a:r>
        </a:p>
        <a:p>
          <a:pPr marL="228600" lvl="1" indent="-228600" algn="l" defTabSz="933450">
            <a:lnSpc>
              <a:spcPct val="90000"/>
            </a:lnSpc>
            <a:spcBef>
              <a:spcPct val="0"/>
            </a:spcBef>
            <a:spcAft>
              <a:spcPct val="20000"/>
            </a:spcAft>
            <a:buChar char="•"/>
          </a:pPr>
          <a:r>
            <a:rPr lang="en-GB" sz="2100" kern="1200" noProof="0" dirty="0"/>
            <a:t>Registration</a:t>
          </a:r>
        </a:p>
      </dsp:txBody>
      <dsp:txXfrm>
        <a:off x="0" y="1781178"/>
        <a:ext cx="8128000" cy="698625"/>
      </dsp:txXfrm>
    </dsp:sp>
    <dsp:sp modelId="{2F9875F6-5240-AE42-82B4-46DECA52F1C7}">
      <dsp:nvSpPr>
        <dsp:cNvPr id="0" name=""/>
        <dsp:cNvSpPr/>
      </dsp:nvSpPr>
      <dsp:spPr>
        <a:xfrm>
          <a:off x="0" y="2479803"/>
          <a:ext cx="8128000"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noProof="0" dirty="0"/>
            <a:t>Joint-Stock Company</a:t>
          </a:r>
        </a:p>
      </dsp:txBody>
      <dsp:txXfrm>
        <a:off x="30842" y="2510645"/>
        <a:ext cx="8066316" cy="570116"/>
      </dsp:txXfrm>
    </dsp:sp>
    <dsp:sp modelId="{2D7D5550-8DA8-AB49-808C-ED9AF8FD8BEE}">
      <dsp:nvSpPr>
        <dsp:cNvPr id="0" name=""/>
        <dsp:cNvSpPr/>
      </dsp:nvSpPr>
      <dsp:spPr>
        <a:xfrm>
          <a:off x="0" y="3111602"/>
          <a:ext cx="8128000"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noProof="0" dirty="0"/>
            <a:t>Conclusion of articles of association</a:t>
          </a:r>
        </a:p>
        <a:p>
          <a:pPr marL="228600" lvl="1" indent="-228600" algn="l" defTabSz="933450">
            <a:lnSpc>
              <a:spcPct val="90000"/>
            </a:lnSpc>
            <a:spcBef>
              <a:spcPct val="0"/>
            </a:spcBef>
            <a:spcAft>
              <a:spcPct val="20000"/>
            </a:spcAft>
            <a:buChar char="•"/>
          </a:pPr>
          <a:r>
            <a:rPr lang="en-GB" sz="2100" kern="1200" noProof="0" dirty="0"/>
            <a:t>Subscription for shares</a:t>
          </a:r>
        </a:p>
        <a:p>
          <a:pPr marL="228600" lvl="1" indent="-228600" algn="l" defTabSz="933450">
            <a:lnSpc>
              <a:spcPct val="90000"/>
            </a:lnSpc>
            <a:spcBef>
              <a:spcPct val="0"/>
            </a:spcBef>
            <a:spcAft>
              <a:spcPct val="20000"/>
            </a:spcAft>
            <a:buChar char="•"/>
          </a:pPr>
          <a:r>
            <a:rPr lang="en-GB" sz="2100" kern="1200" noProof="0" dirty="0"/>
            <a:t>Registration</a:t>
          </a:r>
        </a:p>
      </dsp:txBody>
      <dsp:txXfrm>
        <a:off x="0" y="3111602"/>
        <a:ext cx="8128000" cy="103396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546805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1421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12747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3/4/19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5352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462209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3/4/19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97359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t>3/4/19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199646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7439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877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p>
            <a:fld id="{D1BE4249-C0D0-4B06-8692-E8BB871AF643}" type="datetimeFigureOut">
              <a:rPr lang="en-US" smtClean="0"/>
              <a:t>3/4/19</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83815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042B0DB6-F5C7-45FB-8CF3-31B45F9C2DAC}" type="datetimeFigureOut">
              <a:rPr lang="en-US" smtClean="0"/>
              <a:t>3/4/19</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370569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3/4/19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9899608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krs.ms.gov.pl/" TargetMode="External"/><Relationship Id="rId2" Type="http://schemas.openxmlformats.org/officeDocument/2006/relationships/hyperlink" Target="https://beta.companieshouse.gov.uk/" TargetMode="External"/><Relationship Id="rId1" Type="http://schemas.openxmlformats.org/officeDocument/2006/relationships/slideLayout" Target="../slideLayouts/slideLayout2.xml"/><Relationship Id="rId4" Type="http://schemas.openxmlformats.org/officeDocument/2006/relationships/hyperlink" Target="https://www.handelsregister.de/rp_web/mask.do?Typ=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E7B76F-1E68-1546-8C61-CDB8CB9A3560}"/>
              </a:ext>
            </a:extLst>
          </p:cNvPr>
          <p:cNvSpPr>
            <a:spLocks noGrp="1"/>
          </p:cNvSpPr>
          <p:nvPr>
            <p:ph type="ctrTitle"/>
          </p:nvPr>
        </p:nvSpPr>
        <p:spPr/>
        <p:txBody>
          <a:bodyPr/>
          <a:lstStyle/>
          <a:p>
            <a:r>
              <a:rPr lang="en-US" dirty="0"/>
              <a:t>European</a:t>
            </a:r>
            <a:r>
              <a:rPr lang="pl-PL" dirty="0"/>
              <a:t> Company Law</a:t>
            </a:r>
          </a:p>
        </p:txBody>
      </p:sp>
      <p:sp>
        <p:nvSpPr>
          <p:cNvPr id="3" name="Podtytuł 2">
            <a:extLst>
              <a:ext uri="{FF2B5EF4-FFF2-40B4-BE49-F238E27FC236}">
                <a16:creationId xmlns:a16="http://schemas.microsoft.com/office/drawing/2014/main" id="{922A05ED-FD73-3C42-8E0B-533CE601437E}"/>
              </a:ext>
            </a:extLst>
          </p:cNvPr>
          <p:cNvSpPr>
            <a:spLocks noGrp="1"/>
          </p:cNvSpPr>
          <p:nvPr>
            <p:ph type="subTitle" idx="1"/>
          </p:nvPr>
        </p:nvSpPr>
        <p:spPr>
          <a:xfrm>
            <a:off x="1807779" y="4352543"/>
            <a:ext cx="8544911" cy="2006216"/>
          </a:xfrm>
        </p:spPr>
        <p:txBody>
          <a:bodyPr>
            <a:normAutofit/>
          </a:bodyPr>
          <a:lstStyle/>
          <a:p>
            <a:r>
              <a:rPr lang="en-GB" dirty="0"/>
              <a:t>Dorota Wieczorkowska</a:t>
            </a:r>
          </a:p>
          <a:p>
            <a:r>
              <a:rPr lang="en-GB" dirty="0"/>
              <a:t>Department of Business and Commercial Law</a:t>
            </a:r>
          </a:p>
          <a:p>
            <a:r>
              <a:rPr lang="en-GB" dirty="0"/>
              <a:t>Faculty of Law,  Administration and Economics</a:t>
            </a:r>
          </a:p>
          <a:p>
            <a:r>
              <a:rPr lang="en-GB" dirty="0"/>
              <a:t>University of  </a:t>
            </a:r>
            <a:r>
              <a:rPr lang="en-GB" dirty="0" err="1"/>
              <a:t>Wrocław</a:t>
            </a:r>
            <a:endParaRPr lang="en-GB" dirty="0"/>
          </a:p>
        </p:txBody>
      </p:sp>
    </p:spTree>
    <p:extLst>
      <p:ext uri="{BB962C8B-B14F-4D97-AF65-F5344CB8AC3E}">
        <p14:creationId xmlns:p14="http://schemas.microsoft.com/office/powerpoint/2010/main" val="931138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B6759D-C041-644F-A891-86F7CCA5BA22}"/>
              </a:ext>
            </a:extLst>
          </p:cNvPr>
          <p:cNvSpPr>
            <a:spLocks noGrp="1"/>
          </p:cNvSpPr>
          <p:nvPr>
            <p:ph type="title"/>
          </p:nvPr>
        </p:nvSpPr>
        <p:spPr>
          <a:xfrm>
            <a:off x="2231136" y="964692"/>
            <a:ext cx="7729728" cy="1188720"/>
          </a:xfrm>
        </p:spPr>
        <p:txBody>
          <a:bodyPr>
            <a:normAutofit/>
          </a:bodyPr>
          <a:lstStyle/>
          <a:p>
            <a:r>
              <a:rPr lang="pl-PL" dirty="0"/>
              <a:t>Directive (EU) 2017/1132</a:t>
            </a:r>
            <a:endParaRPr lang="en-GB" dirty="0"/>
          </a:p>
        </p:txBody>
      </p:sp>
      <p:sp>
        <p:nvSpPr>
          <p:cNvPr id="3" name="Symbol zastępczy zawartości 2">
            <a:extLst>
              <a:ext uri="{FF2B5EF4-FFF2-40B4-BE49-F238E27FC236}">
                <a16:creationId xmlns:a16="http://schemas.microsoft.com/office/drawing/2014/main" id="{C6C83A9D-E7B1-314C-B786-5A3B37F0223C}"/>
              </a:ext>
            </a:extLst>
          </p:cNvPr>
          <p:cNvSpPr>
            <a:spLocks noGrp="1"/>
          </p:cNvSpPr>
          <p:nvPr>
            <p:ph idx="1"/>
          </p:nvPr>
        </p:nvSpPr>
        <p:spPr>
          <a:xfrm>
            <a:off x="515007" y="2638044"/>
            <a:ext cx="10689021" cy="4141128"/>
          </a:xfrm>
        </p:spPr>
        <p:txBody>
          <a:bodyPr>
            <a:normAutofit/>
          </a:bodyPr>
          <a:lstStyle/>
          <a:p>
            <a:r>
              <a:rPr lang="en-GB" dirty="0"/>
              <a:t>The Directive regulates only several types of companies as set forth in Annex I and Annex II:</a:t>
            </a:r>
          </a:p>
          <a:p>
            <a:pPr lvl="1"/>
            <a:r>
              <a:rPr lang="en-GB" dirty="0"/>
              <a:t>Annex I (</a:t>
            </a:r>
            <a:r>
              <a:rPr lang="pl-PL" sz="1800" dirty="0" err="1"/>
              <a:t>types</a:t>
            </a:r>
            <a:r>
              <a:rPr lang="pl-PL" sz="1800" dirty="0"/>
              <a:t> of </a:t>
            </a:r>
            <a:r>
              <a:rPr lang="pl-PL" sz="1800" dirty="0" err="1"/>
              <a:t>companies</a:t>
            </a:r>
            <a:r>
              <a:rPr lang="pl-PL" sz="1800" dirty="0"/>
              <a:t> </a:t>
            </a:r>
            <a:r>
              <a:rPr lang="pl-PL" sz="1800" dirty="0" err="1"/>
              <a:t>referred</a:t>
            </a:r>
            <a:r>
              <a:rPr lang="pl-PL" sz="1800" dirty="0"/>
              <a:t> to in </a:t>
            </a:r>
            <a:r>
              <a:rPr lang="pl-PL" sz="1800" dirty="0" err="1"/>
              <a:t>article</a:t>
            </a:r>
            <a:r>
              <a:rPr lang="pl-PL" sz="1800" dirty="0"/>
              <a:t> 2(1) and (2), </a:t>
            </a:r>
            <a:r>
              <a:rPr lang="pl-PL" sz="1800" dirty="0" err="1"/>
              <a:t>article</a:t>
            </a:r>
            <a:r>
              <a:rPr lang="pl-PL" sz="1800" dirty="0"/>
              <a:t> 44(1) and (2), </a:t>
            </a:r>
            <a:r>
              <a:rPr lang="pl-PL" sz="1800" dirty="0" err="1"/>
              <a:t>article</a:t>
            </a:r>
            <a:r>
              <a:rPr lang="pl-PL" sz="1800" dirty="0"/>
              <a:t> 45(2), </a:t>
            </a:r>
            <a:r>
              <a:rPr lang="pl-PL" sz="1800" dirty="0" err="1"/>
              <a:t>article</a:t>
            </a:r>
            <a:r>
              <a:rPr lang="pl-PL" sz="1800" dirty="0"/>
              <a:t> 87(1) and (2) and </a:t>
            </a:r>
            <a:r>
              <a:rPr lang="pl-PL" sz="1800" dirty="0" err="1"/>
              <a:t>article</a:t>
            </a:r>
            <a:r>
              <a:rPr lang="pl-PL" sz="1800" dirty="0"/>
              <a:t> 135(1))</a:t>
            </a:r>
          </a:p>
          <a:p>
            <a:pPr lvl="2"/>
            <a:r>
              <a:rPr lang="pl-PL" b="1" dirty="0"/>
              <a:t>Poland</a:t>
            </a:r>
            <a:r>
              <a:rPr lang="pl-PL" dirty="0"/>
              <a:t>: spółka akcyjna,</a:t>
            </a:r>
          </a:p>
          <a:p>
            <a:pPr lvl="2"/>
            <a:r>
              <a:rPr lang="pl-PL" b="1" dirty="0"/>
              <a:t>UK</a:t>
            </a:r>
            <a:r>
              <a:rPr lang="pl-PL" dirty="0"/>
              <a:t>: Public Company Limited by </a:t>
            </a:r>
            <a:r>
              <a:rPr lang="pl-PL" dirty="0" err="1"/>
              <a:t>Shares</a:t>
            </a:r>
            <a:r>
              <a:rPr lang="pl-PL" dirty="0"/>
              <a:t>, Public Company Limited by </a:t>
            </a:r>
            <a:r>
              <a:rPr lang="pl-PL" dirty="0" err="1"/>
              <a:t>Guarantee</a:t>
            </a:r>
            <a:r>
              <a:rPr lang="pl-PL" dirty="0"/>
              <a:t> and </a:t>
            </a:r>
            <a:r>
              <a:rPr lang="pl-PL" dirty="0" err="1"/>
              <a:t>Having</a:t>
            </a:r>
            <a:r>
              <a:rPr lang="pl-PL" dirty="0"/>
              <a:t> a </a:t>
            </a:r>
            <a:r>
              <a:rPr lang="pl-PL" dirty="0" err="1"/>
              <a:t>Share</a:t>
            </a:r>
            <a:r>
              <a:rPr lang="pl-PL" dirty="0"/>
              <a:t> Capital,</a:t>
            </a:r>
          </a:p>
          <a:p>
            <a:pPr lvl="2"/>
            <a:r>
              <a:rPr lang="pl-PL" b="1" dirty="0"/>
              <a:t>Germany:  </a:t>
            </a:r>
            <a:r>
              <a:rPr lang="pl-PL" dirty="0" err="1"/>
              <a:t>Aktiengesellschaft</a:t>
            </a:r>
            <a:r>
              <a:rPr lang="pl-PL" dirty="0"/>
              <a:t>,</a:t>
            </a:r>
          </a:p>
          <a:p>
            <a:pPr lvl="1"/>
            <a:r>
              <a:rPr lang="pl-PL" dirty="0" err="1"/>
              <a:t>Annex</a:t>
            </a:r>
            <a:r>
              <a:rPr lang="pl-PL" dirty="0"/>
              <a:t> II (</a:t>
            </a:r>
            <a:r>
              <a:rPr lang="pl-PL" dirty="0" err="1"/>
              <a:t>types</a:t>
            </a:r>
            <a:r>
              <a:rPr lang="pl-PL" dirty="0"/>
              <a:t> of </a:t>
            </a:r>
            <a:r>
              <a:rPr lang="pl-PL" dirty="0" err="1"/>
              <a:t>companies</a:t>
            </a:r>
            <a:r>
              <a:rPr lang="pl-PL" dirty="0"/>
              <a:t> </a:t>
            </a:r>
            <a:r>
              <a:rPr lang="pl-PL" dirty="0" err="1"/>
              <a:t>referred</a:t>
            </a:r>
            <a:r>
              <a:rPr lang="pl-PL" dirty="0"/>
              <a:t> to in </a:t>
            </a:r>
            <a:r>
              <a:rPr lang="pl-PL" dirty="0" err="1"/>
              <a:t>articles</a:t>
            </a:r>
            <a:r>
              <a:rPr lang="pl-PL" dirty="0"/>
              <a:t> 7(1) and 13, </a:t>
            </a:r>
            <a:r>
              <a:rPr lang="pl-PL" dirty="0" err="1"/>
              <a:t>articles</a:t>
            </a:r>
            <a:r>
              <a:rPr lang="pl-PL" dirty="0"/>
              <a:t> 29(1), 36(1) and 67(1) and point (a) of </a:t>
            </a:r>
            <a:r>
              <a:rPr lang="pl-PL" dirty="0" err="1"/>
              <a:t>article</a:t>
            </a:r>
            <a:r>
              <a:rPr lang="pl-PL" dirty="0"/>
              <a:t> 119(1))</a:t>
            </a:r>
          </a:p>
          <a:p>
            <a:pPr lvl="2"/>
            <a:r>
              <a:rPr lang="pl-PL" b="1" dirty="0"/>
              <a:t>Poland</a:t>
            </a:r>
            <a:r>
              <a:rPr lang="pl-PL" dirty="0"/>
              <a:t>: spółka z ograniczoną odpowiedzialnością, spółka komandytowo-akcyjna, spółka akcyjna,</a:t>
            </a:r>
          </a:p>
          <a:p>
            <a:pPr lvl="2"/>
            <a:r>
              <a:rPr lang="pl-PL" b="1" dirty="0"/>
              <a:t>UK</a:t>
            </a:r>
            <a:r>
              <a:rPr lang="pl-PL" dirty="0"/>
              <a:t>: </a:t>
            </a:r>
            <a:r>
              <a:rPr lang="pl-PL" dirty="0" err="1"/>
              <a:t>all</a:t>
            </a:r>
            <a:r>
              <a:rPr lang="pl-PL" dirty="0"/>
              <a:t> </a:t>
            </a:r>
            <a:r>
              <a:rPr lang="pl-PL" dirty="0" err="1"/>
              <a:t>companies</a:t>
            </a:r>
            <a:r>
              <a:rPr lang="pl-PL" dirty="0"/>
              <a:t> </a:t>
            </a:r>
            <a:r>
              <a:rPr lang="pl-PL" dirty="0" err="1"/>
              <a:t>incorporated</a:t>
            </a:r>
            <a:r>
              <a:rPr lang="pl-PL" dirty="0"/>
              <a:t> with </a:t>
            </a:r>
            <a:r>
              <a:rPr lang="pl-PL" dirty="0" err="1"/>
              <a:t>limited</a:t>
            </a:r>
            <a:r>
              <a:rPr lang="pl-PL" dirty="0"/>
              <a:t> </a:t>
            </a:r>
            <a:r>
              <a:rPr lang="pl-PL" dirty="0" err="1"/>
              <a:t>liability</a:t>
            </a:r>
            <a:r>
              <a:rPr lang="pl-PL" dirty="0"/>
              <a:t>,</a:t>
            </a:r>
          </a:p>
          <a:p>
            <a:pPr lvl="2"/>
            <a:r>
              <a:rPr lang="pl-PL" b="1" dirty="0"/>
              <a:t>Germany:  </a:t>
            </a:r>
            <a:r>
              <a:rPr lang="pl-PL" dirty="0" err="1"/>
              <a:t>Aktiengesellschaft</a:t>
            </a:r>
            <a:r>
              <a:rPr lang="pl-PL" dirty="0"/>
              <a:t>,  </a:t>
            </a:r>
            <a:r>
              <a:rPr lang="pl-PL" dirty="0" err="1"/>
              <a:t>Kommanditgesellschaft</a:t>
            </a:r>
            <a:r>
              <a:rPr lang="pl-PL" dirty="0"/>
              <a:t> </a:t>
            </a:r>
            <a:r>
              <a:rPr lang="pl-PL" dirty="0" err="1"/>
              <a:t>auf</a:t>
            </a:r>
            <a:r>
              <a:rPr lang="pl-PL" dirty="0"/>
              <a:t> </a:t>
            </a:r>
            <a:r>
              <a:rPr lang="pl-PL" dirty="0" err="1"/>
              <a:t>Aktien</a:t>
            </a:r>
            <a:r>
              <a:rPr lang="pl-PL" dirty="0"/>
              <a:t>, </a:t>
            </a:r>
            <a:r>
              <a:rPr lang="pl-PL" dirty="0" err="1"/>
              <a:t>Gesellschaft</a:t>
            </a:r>
            <a:r>
              <a:rPr lang="pl-PL" dirty="0"/>
              <a:t> mit </a:t>
            </a:r>
            <a:r>
              <a:rPr lang="pl-PL" dirty="0" err="1"/>
              <a:t>beschränkter</a:t>
            </a:r>
            <a:r>
              <a:rPr lang="pl-PL" dirty="0"/>
              <a:t> </a:t>
            </a:r>
            <a:r>
              <a:rPr lang="pl-PL" dirty="0" err="1"/>
              <a:t>Haftung</a:t>
            </a:r>
            <a:r>
              <a:rPr lang="pl-PL" dirty="0"/>
              <a:t>,</a:t>
            </a:r>
          </a:p>
          <a:p>
            <a:pPr lvl="1"/>
            <a:endParaRPr lang="pl-PL" dirty="0"/>
          </a:p>
          <a:p>
            <a:pPr lvl="2"/>
            <a:endParaRPr lang="pl-PL" dirty="0"/>
          </a:p>
          <a:p>
            <a:pPr lvl="1"/>
            <a:endParaRPr lang="pl-PL" dirty="0"/>
          </a:p>
          <a:p>
            <a:pPr lvl="2"/>
            <a:endParaRPr lang="en-GB" dirty="0"/>
          </a:p>
        </p:txBody>
      </p:sp>
    </p:spTree>
    <p:extLst>
      <p:ext uri="{BB962C8B-B14F-4D97-AF65-F5344CB8AC3E}">
        <p14:creationId xmlns:p14="http://schemas.microsoft.com/office/powerpoint/2010/main" val="4013324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1F503B-0627-B247-8432-E03980490A8C}"/>
              </a:ext>
            </a:extLst>
          </p:cNvPr>
          <p:cNvSpPr>
            <a:spLocks noGrp="1"/>
          </p:cNvSpPr>
          <p:nvPr>
            <p:ph type="title"/>
          </p:nvPr>
        </p:nvSpPr>
        <p:spPr/>
        <p:txBody>
          <a:bodyPr/>
          <a:lstStyle/>
          <a:p>
            <a:r>
              <a:rPr lang="en-GB" dirty="0" err="1"/>
              <a:t>incoporation</a:t>
            </a:r>
            <a:endParaRPr lang="en-GB" dirty="0"/>
          </a:p>
        </p:txBody>
      </p:sp>
      <p:sp>
        <p:nvSpPr>
          <p:cNvPr id="18" name="Prostokąt 17">
            <a:extLst>
              <a:ext uri="{FF2B5EF4-FFF2-40B4-BE49-F238E27FC236}">
                <a16:creationId xmlns:a16="http://schemas.microsoft.com/office/drawing/2014/main" id="{EE3F7B78-06DE-CF42-9B81-D209C34BEC76}"/>
              </a:ext>
            </a:extLst>
          </p:cNvPr>
          <p:cNvSpPr/>
          <p:nvPr/>
        </p:nvSpPr>
        <p:spPr>
          <a:xfrm>
            <a:off x="257503" y="2382820"/>
            <a:ext cx="11676993" cy="4247317"/>
          </a:xfrm>
          <a:prstGeom prst="rect">
            <a:avLst/>
          </a:prstGeom>
        </p:spPr>
        <p:txBody>
          <a:bodyPr wrap="square">
            <a:spAutoFit/>
          </a:bodyPr>
          <a:lstStyle/>
          <a:p>
            <a:r>
              <a:rPr lang="en-GB" dirty="0"/>
              <a:t>Article 3</a:t>
            </a:r>
          </a:p>
          <a:p>
            <a:endParaRPr lang="en-GB" dirty="0"/>
          </a:p>
          <a:p>
            <a:r>
              <a:rPr lang="en-GB" dirty="0"/>
              <a:t>Compulsory information to be provided </a:t>
            </a:r>
            <a:r>
              <a:rPr lang="en-GB" b="1" dirty="0"/>
              <a:t>in the statutes or instruments of incorporation</a:t>
            </a:r>
          </a:p>
          <a:p>
            <a:endParaRPr lang="en-GB" dirty="0"/>
          </a:p>
          <a:p>
            <a:r>
              <a:rPr lang="en-GB" dirty="0"/>
              <a:t>The statutes or the instrument of incorporation of a company shall always give at least the following information:</a:t>
            </a:r>
          </a:p>
          <a:p>
            <a:r>
              <a:rPr lang="en-GB" dirty="0"/>
              <a:t>(a) the type and name of the company;</a:t>
            </a:r>
          </a:p>
          <a:p>
            <a:r>
              <a:rPr lang="en-GB" dirty="0"/>
              <a:t>(b) the objects of the company;</a:t>
            </a:r>
          </a:p>
          <a:p>
            <a:r>
              <a:rPr lang="en-GB" dirty="0"/>
              <a:t>(c) where the company has no authorised capital, the amount of the subscribed capital;</a:t>
            </a:r>
          </a:p>
          <a:p>
            <a:r>
              <a:rPr lang="en-GB" dirty="0"/>
              <a:t>(d) where the company has an authorised capital, the amount thereof and also the amount of the capital subscribed at the time the company is incorporated or is authorised to commence business, and at the time of any change in the authorised capital, without prejudice to Article 14(e);</a:t>
            </a:r>
          </a:p>
          <a:p>
            <a:r>
              <a:rPr lang="en-GB" dirty="0"/>
              <a:t>(e) in so far as they are not legally determined, the rules governing the number of, and the procedure for, appointing members of the bodies responsible for representing the company vis-à-vis third parties, administration, management, supervision or control of the company and the allocation of powers among those bodies;</a:t>
            </a:r>
          </a:p>
          <a:p>
            <a:r>
              <a:rPr lang="en-GB" dirty="0"/>
              <a:t>(f) the duration of the company, except where this is indefinite.</a:t>
            </a:r>
          </a:p>
        </p:txBody>
      </p:sp>
    </p:spTree>
    <p:extLst>
      <p:ext uri="{BB962C8B-B14F-4D97-AF65-F5344CB8AC3E}">
        <p14:creationId xmlns:p14="http://schemas.microsoft.com/office/powerpoint/2010/main" val="60324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895A84-E996-F446-A802-915890FBF172}"/>
              </a:ext>
            </a:extLst>
          </p:cNvPr>
          <p:cNvSpPr>
            <a:spLocks noGrp="1"/>
          </p:cNvSpPr>
          <p:nvPr>
            <p:ph type="title"/>
          </p:nvPr>
        </p:nvSpPr>
        <p:spPr/>
        <p:txBody>
          <a:bodyPr/>
          <a:lstStyle/>
          <a:p>
            <a:r>
              <a:rPr lang="en-GB" dirty="0"/>
              <a:t>incorporation</a:t>
            </a:r>
          </a:p>
        </p:txBody>
      </p:sp>
      <p:sp>
        <p:nvSpPr>
          <p:cNvPr id="16" name="Prostokąt 15">
            <a:extLst>
              <a:ext uri="{FF2B5EF4-FFF2-40B4-BE49-F238E27FC236}">
                <a16:creationId xmlns:a16="http://schemas.microsoft.com/office/drawing/2014/main" id="{F81B5B71-90F6-4240-9EDD-F0464B786B94}"/>
              </a:ext>
            </a:extLst>
          </p:cNvPr>
          <p:cNvSpPr/>
          <p:nvPr/>
        </p:nvSpPr>
        <p:spPr>
          <a:xfrm>
            <a:off x="126124" y="2672239"/>
            <a:ext cx="11939752" cy="4616648"/>
          </a:xfrm>
          <a:prstGeom prst="rect">
            <a:avLst/>
          </a:prstGeom>
        </p:spPr>
        <p:txBody>
          <a:bodyPr wrap="square">
            <a:spAutoFit/>
          </a:bodyPr>
          <a:lstStyle/>
          <a:p>
            <a:r>
              <a:rPr lang="en-GB" sz="1400" dirty="0"/>
              <a:t>Article 4</a:t>
            </a:r>
          </a:p>
          <a:p>
            <a:r>
              <a:rPr lang="en-GB" sz="1400" dirty="0"/>
              <a:t>Compulsory information to be provided </a:t>
            </a:r>
            <a:r>
              <a:rPr lang="en-GB" sz="1400" b="1" dirty="0"/>
              <a:t>in the statutes or instruments of incorporation or separate documents </a:t>
            </a:r>
          </a:p>
          <a:p>
            <a:endParaRPr lang="en-GB" sz="1400" b="1" dirty="0"/>
          </a:p>
          <a:p>
            <a:r>
              <a:rPr lang="en-GB" sz="1400" dirty="0"/>
              <a:t>The following information at least shall appear in either the statutes or the instrument of incorporation or a separate document published in accordance with the procedure laid down in the laws of each Member State in accordance with Article 16:(a)	the registered office;	</a:t>
            </a:r>
          </a:p>
          <a:p>
            <a:r>
              <a:rPr lang="en-GB" sz="1400" dirty="0"/>
              <a:t>(b)	the nominal value of the shares subscribed and, at least once a year, the number thereof;	</a:t>
            </a:r>
          </a:p>
          <a:p>
            <a:r>
              <a:rPr lang="en-GB" sz="1400" dirty="0"/>
              <a:t>(c)	the number of shares subscribed without stating the nominal value, where such shares may be issued under national law;	</a:t>
            </a:r>
          </a:p>
          <a:p>
            <a:r>
              <a:rPr lang="en-GB" sz="1400" dirty="0"/>
              <a:t>(d)	the special conditions, if any, limiting the transfer of shares;	</a:t>
            </a:r>
          </a:p>
          <a:p>
            <a:r>
              <a:rPr lang="en-GB" sz="1400" dirty="0"/>
              <a:t>(e)	where there are several classes of shares, the information referred to in points (b), (c) and (d) for each class and the rights attaching to the shares of each class;	</a:t>
            </a:r>
          </a:p>
          <a:p>
            <a:r>
              <a:rPr lang="en-GB" sz="1400" dirty="0"/>
              <a:t>(f)	whether the shares are registered or bearer, where national law provides for both types, and any provisions relating to the conversion of such shares unless the procedure is laid down by law;	</a:t>
            </a:r>
          </a:p>
          <a:p>
            <a:r>
              <a:rPr lang="en-GB" sz="1400" dirty="0"/>
              <a:t>(g)	the amount of the subscribed capital paid up at the time the company is incorporated or is authorised to commence business;	</a:t>
            </a:r>
          </a:p>
          <a:p>
            <a:r>
              <a:rPr lang="en-GB" sz="1400" dirty="0"/>
              <a:t>(h)	the nominal value of the shares or, where there is no nominal value, the number of shares issued for a consideration other than in cash, together with the nature of the consideration and the name of the person providing the consideration;	</a:t>
            </a:r>
          </a:p>
          <a:p>
            <a:r>
              <a:rPr lang="en-GB" sz="1400" dirty="0"/>
              <a:t>(</a:t>
            </a:r>
            <a:r>
              <a:rPr lang="en-GB" sz="1400" dirty="0" err="1"/>
              <a:t>i</a:t>
            </a:r>
            <a:r>
              <a:rPr lang="en-GB" sz="1400" dirty="0"/>
              <a:t>)	the identity of the natural or legal persons or companies or firms by which or in whose name the statutes or the instrument of incorporation, or where the company was not formed at the same time, the drafts of those documents, have been signed;	</a:t>
            </a:r>
          </a:p>
          <a:p>
            <a:r>
              <a:rPr lang="en-GB" sz="1400" dirty="0"/>
              <a:t>(j)	the total amount, or at least an estimate, of all the costs payable by the company or chargeable to it by reason of its formation and, where appropriate, before the company is authorised to commence business;	</a:t>
            </a:r>
          </a:p>
          <a:p>
            <a:r>
              <a:rPr lang="en-GB" sz="1400" dirty="0"/>
              <a:t>(k)	any special advantage granted, at the time the company is formed or up to the time it receives authorisation to commence business, to anyone who has taken part in the formation of the company or in transactions leading to the grant of such authorisation.	</a:t>
            </a:r>
          </a:p>
        </p:txBody>
      </p:sp>
    </p:spTree>
    <p:extLst>
      <p:ext uri="{BB962C8B-B14F-4D97-AF65-F5344CB8AC3E}">
        <p14:creationId xmlns:p14="http://schemas.microsoft.com/office/powerpoint/2010/main" val="3193415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9A3450-0EA1-5648-861C-0B5046E50235}"/>
              </a:ext>
            </a:extLst>
          </p:cNvPr>
          <p:cNvSpPr>
            <a:spLocks noGrp="1"/>
          </p:cNvSpPr>
          <p:nvPr>
            <p:ph type="title"/>
          </p:nvPr>
        </p:nvSpPr>
        <p:spPr/>
        <p:txBody>
          <a:bodyPr>
            <a:normAutofit/>
          </a:bodyPr>
          <a:lstStyle/>
          <a:p>
            <a:r>
              <a:rPr lang="pl-PL" dirty="0" err="1"/>
              <a:t>Nullity</a:t>
            </a:r>
            <a:r>
              <a:rPr lang="pl-PL" dirty="0"/>
              <a:t> of the </a:t>
            </a:r>
            <a:r>
              <a:rPr lang="pl-PL" dirty="0" err="1"/>
              <a:t>limited</a:t>
            </a:r>
            <a:r>
              <a:rPr lang="pl-PL" dirty="0"/>
              <a:t> </a:t>
            </a:r>
            <a:r>
              <a:rPr lang="pl-PL" dirty="0" err="1"/>
              <a:t>liability</a:t>
            </a:r>
            <a:r>
              <a:rPr lang="pl-PL" dirty="0"/>
              <a:t> </a:t>
            </a:r>
            <a:r>
              <a:rPr lang="pl-PL" dirty="0" err="1"/>
              <a:t>company</a:t>
            </a:r>
            <a:endParaRPr lang="en-GB" dirty="0"/>
          </a:p>
        </p:txBody>
      </p:sp>
      <p:sp>
        <p:nvSpPr>
          <p:cNvPr id="4" name="Prostokąt 3">
            <a:extLst>
              <a:ext uri="{FF2B5EF4-FFF2-40B4-BE49-F238E27FC236}">
                <a16:creationId xmlns:a16="http://schemas.microsoft.com/office/drawing/2014/main" id="{AC9CFD62-1E02-764C-8153-4ED2E8244EED}"/>
              </a:ext>
            </a:extLst>
          </p:cNvPr>
          <p:cNvSpPr/>
          <p:nvPr/>
        </p:nvSpPr>
        <p:spPr>
          <a:xfrm>
            <a:off x="596146" y="2153412"/>
            <a:ext cx="10681454" cy="4524315"/>
          </a:xfrm>
          <a:prstGeom prst="rect">
            <a:avLst/>
          </a:prstGeom>
        </p:spPr>
        <p:txBody>
          <a:bodyPr wrap="square">
            <a:spAutoFit/>
          </a:bodyPr>
          <a:lstStyle/>
          <a:p>
            <a:r>
              <a:rPr lang="pl-PL" sz="1600" i="1" dirty="0" err="1">
                <a:latin typeface="Calibri" panose="020F0502020204030204" pitchFamily="34" charset="0"/>
                <a:cs typeface="Calibri" panose="020F0502020204030204" pitchFamily="34" charset="0"/>
              </a:rPr>
              <a:t>Article</a:t>
            </a:r>
            <a:r>
              <a:rPr lang="pl-PL" sz="1600" i="1" dirty="0">
                <a:latin typeface="Calibri" panose="020F0502020204030204" pitchFamily="34" charset="0"/>
                <a:cs typeface="Calibri" panose="020F0502020204030204" pitchFamily="34" charset="0"/>
              </a:rPr>
              <a:t> 11</a:t>
            </a:r>
          </a:p>
          <a:p>
            <a:r>
              <a:rPr lang="pl-PL" sz="1600" b="1" dirty="0" err="1">
                <a:latin typeface="Calibri" panose="020F0502020204030204" pitchFamily="34" charset="0"/>
                <a:cs typeface="Calibri" panose="020F0502020204030204" pitchFamily="34" charset="0"/>
              </a:rPr>
              <a:t>Conditions</a:t>
            </a:r>
            <a:r>
              <a:rPr lang="pl-PL" sz="1600" b="1" dirty="0">
                <a:latin typeface="Calibri" panose="020F0502020204030204" pitchFamily="34" charset="0"/>
                <a:cs typeface="Calibri" panose="020F0502020204030204" pitchFamily="34" charset="0"/>
              </a:rPr>
              <a:t> for </a:t>
            </a:r>
            <a:r>
              <a:rPr lang="pl-PL" sz="1600" b="1" dirty="0" err="1">
                <a:latin typeface="Calibri" panose="020F0502020204030204" pitchFamily="34" charset="0"/>
                <a:cs typeface="Calibri" panose="020F0502020204030204" pitchFamily="34" charset="0"/>
              </a:rPr>
              <a:t>nullity</a:t>
            </a:r>
            <a:r>
              <a:rPr lang="pl-PL" sz="1600" b="1" dirty="0">
                <a:latin typeface="Calibri" panose="020F0502020204030204" pitchFamily="34" charset="0"/>
                <a:cs typeface="Calibri" panose="020F0502020204030204" pitchFamily="34" charset="0"/>
              </a:rPr>
              <a:t> of a </a:t>
            </a:r>
            <a:r>
              <a:rPr lang="pl-PL" sz="1600" b="1" dirty="0" err="1">
                <a:latin typeface="Calibri" panose="020F0502020204030204" pitchFamily="34" charset="0"/>
                <a:cs typeface="Calibri" panose="020F0502020204030204" pitchFamily="34" charset="0"/>
              </a:rPr>
              <a:t>company</a:t>
            </a:r>
            <a:endParaRPr lang="pl-PL" sz="1600" b="1" dirty="0">
              <a:latin typeface="Calibri" panose="020F0502020204030204" pitchFamily="34" charset="0"/>
              <a:cs typeface="Calibri" panose="020F0502020204030204" pitchFamily="34" charset="0"/>
            </a:endParaRPr>
          </a:p>
          <a:p>
            <a:endParaRPr lang="en-GB" sz="1600" dirty="0">
              <a:solidFill>
                <a:prstClr val="black"/>
              </a:solidFill>
              <a:latin typeface="Calibri" panose="020F0502020204030204" pitchFamily="34" charset="0"/>
              <a:cs typeface="Calibri" panose="020F0502020204030204" pitchFamily="34" charset="0"/>
            </a:endParaRPr>
          </a:p>
          <a:p>
            <a:r>
              <a:rPr lang="en-GB" sz="1600" dirty="0">
                <a:solidFill>
                  <a:prstClr val="black"/>
                </a:solidFill>
                <a:latin typeface="Calibri" panose="020F0502020204030204" pitchFamily="34" charset="0"/>
                <a:cs typeface="Calibri" panose="020F0502020204030204" pitchFamily="34" charset="0"/>
              </a:rPr>
              <a:t>The laws of the Member States may not provide for the nullity of companies otherwise than in accordance with the following provisions:</a:t>
            </a:r>
          </a:p>
          <a:p>
            <a:r>
              <a:rPr lang="en-GB" sz="1600" dirty="0">
                <a:solidFill>
                  <a:prstClr val="black"/>
                </a:solidFill>
                <a:latin typeface="Calibri" panose="020F0502020204030204" pitchFamily="34" charset="0"/>
                <a:cs typeface="Calibri" panose="020F0502020204030204" pitchFamily="34" charset="0"/>
              </a:rPr>
              <a:t>(a) nullity </a:t>
            </a:r>
            <a:r>
              <a:rPr lang="en-GB" sz="1600" u="sng" dirty="0">
                <a:solidFill>
                  <a:prstClr val="black"/>
                </a:solidFill>
                <a:latin typeface="Calibri" panose="020F0502020204030204" pitchFamily="34" charset="0"/>
                <a:cs typeface="Calibri" panose="020F0502020204030204" pitchFamily="34" charset="0"/>
              </a:rPr>
              <a:t>must be ordered by decision of a court of law;</a:t>
            </a:r>
            <a:r>
              <a:rPr lang="en-GB" sz="1600" dirty="0">
                <a:solidFill>
                  <a:prstClr val="black"/>
                </a:solidFill>
                <a:latin typeface="Calibri" panose="020F0502020204030204" pitchFamily="34" charset="0"/>
                <a:cs typeface="Calibri" panose="020F0502020204030204" pitchFamily="34" charset="0"/>
              </a:rPr>
              <a:t>	</a:t>
            </a:r>
          </a:p>
          <a:p>
            <a:r>
              <a:rPr lang="en-GB" sz="1600" dirty="0">
                <a:solidFill>
                  <a:prstClr val="black"/>
                </a:solidFill>
                <a:latin typeface="Calibri" panose="020F0502020204030204" pitchFamily="34" charset="0"/>
                <a:cs typeface="Calibri" panose="020F0502020204030204" pitchFamily="34" charset="0"/>
              </a:rPr>
              <a:t>(b) nullity may be ordered </a:t>
            </a:r>
            <a:r>
              <a:rPr lang="en-GB" sz="1600" u="sng" dirty="0">
                <a:solidFill>
                  <a:prstClr val="black"/>
                </a:solidFill>
                <a:latin typeface="Calibri" panose="020F0502020204030204" pitchFamily="34" charset="0"/>
                <a:cs typeface="Calibri" panose="020F0502020204030204" pitchFamily="34" charset="0"/>
              </a:rPr>
              <a:t>only on the grounds</a:t>
            </a:r>
            <a:r>
              <a:rPr lang="en-GB" sz="1600" dirty="0">
                <a:solidFill>
                  <a:prstClr val="black"/>
                </a:solidFill>
                <a:latin typeface="Calibri" panose="020F0502020204030204" pitchFamily="34" charset="0"/>
                <a:cs typeface="Calibri" panose="020F0502020204030204" pitchFamily="34" charset="0"/>
              </a:rPr>
              <a:t>:</a:t>
            </a:r>
          </a:p>
          <a:p>
            <a:r>
              <a:rPr lang="en-GB" sz="1600" dirty="0">
                <a:solidFill>
                  <a:prstClr val="black"/>
                </a:solidFill>
                <a:latin typeface="Calibri" panose="020F0502020204030204" pitchFamily="34" charset="0"/>
                <a:cs typeface="Calibri" panose="020F0502020204030204" pitchFamily="34" charset="0"/>
              </a:rPr>
              <a:t>	(</a:t>
            </a:r>
            <a:r>
              <a:rPr lang="en-GB" sz="1600" dirty="0" err="1">
                <a:solidFill>
                  <a:prstClr val="black"/>
                </a:solidFill>
                <a:latin typeface="Calibri" panose="020F0502020204030204" pitchFamily="34" charset="0"/>
                <a:cs typeface="Calibri" panose="020F0502020204030204" pitchFamily="34" charset="0"/>
              </a:rPr>
              <a:t>i</a:t>
            </a:r>
            <a:r>
              <a:rPr lang="en-GB" sz="1600" dirty="0">
                <a:solidFill>
                  <a:prstClr val="black"/>
                </a:solidFill>
                <a:latin typeface="Calibri" panose="020F0502020204030204" pitchFamily="34" charset="0"/>
                <a:cs typeface="Calibri" panose="020F0502020204030204" pitchFamily="34" charset="0"/>
              </a:rPr>
              <a:t>)that no instrument of constitution was executed or that the rules of preventive control or the requisite 	legal formalities 	were not complied with;</a:t>
            </a:r>
          </a:p>
          <a:p>
            <a:r>
              <a:rPr lang="en-GB" sz="1600" dirty="0">
                <a:solidFill>
                  <a:prstClr val="black"/>
                </a:solidFill>
                <a:latin typeface="Calibri" panose="020F0502020204030204" pitchFamily="34" charset="0"/>
                <a:cs typeface="Calibri" panose="020F0502020204030204" pitchFamily="34" charset="0"/>
              </a:rPr>
              <a:t>	(ii)that the objects of the company are unlawful or contrary to public policy;</a:t>
            </a:r>
          </a:p>
          <a:p>
            <a:r>
              <a:rPr lang="en-GB" sz="1600" dirty="0">
                <a:solidFill>
                  <a:prstClr val="black"/>
                </a:solidFill>
                <a:latin typeface="Calibri" panose="020F0502020204030204" pitchFamily="34" charset="0"/>
                <a:cs typeface="Calibri" panose="020F0502020204030204" pitchFamily="34" charset="0"/>
              </a:rPr>
              <a:t>	(iii)that the instrument of constitution or the statutes do not state the name of the company, the amount of the 	individual subscriptions of capital, the total amount of the capital subscribed or the objects of the 	company;(</a:t>
            </a:r>
          </a:p>
          <a:p>
            <a:r>
              <a:rPr lang="en-GB" sz="1600" dirty="0">
                <a:solidFill>
                  <a:prstClr val="black"/>
                </a:solidFill>
                <a:latin typeface="Calibri" panose="020F0502020204030204" pitchFamily="34" charset="0"/>
                <a:cs typeface="Calibri" panose="020F0502020204030204" pitchFamily="34" charset="0"/>
              </a:rPr>
              <a:t>	iv)of failure to comply with provisions of national law concerning the minimum amount of capital to be paid up;</a:t>
            </a:r>
          </a:p>
          <a:p>
            <a:r>
              <a:rPr lang="en-GB" sz="1600" dirty="0">
                <a:solidFill>
                  <a:prstClr val="black"/>
                </a:solidFill>
                <a:latin typeface="Calibri" panose="020F0502020204030204" pitchFamily="34" charset="0"/>
                <a:cs typeface="Calibri" panose="020F0502020204030204" pitchFamily="34" charset="0"/>
              </a:rPr>
              <a:t>	(v)of the incapacity of all the founder members;</a:t>
            </a:r>
          </a:p>
          <a:p>
            <a:r>
              <a:rPr lang="en-GB" sz="1600" dirty="0">
                <a:solidFill>
                  <a:prstClr val="black"/>
                </a:solidFill>
                <a:latin typeface="Calibri" panose="020F0502020204030204" pitchFamily="34" charset="0"/>
                <a:cs typeface="Calibri" panose="020F0502020204030204" pitchFamily="34" charset="0"/>
              </a:rPr>
              <a:t>	(vi)that, contrary to the national law governing the company, the number of founder members is less than two.	</a:t>
            </a:r>
          </a:p>
          <a:p>
            <a:endParaRPr lang="en-GB" sz="1600" dirty="0">
              <a:solidFill>
                <a:prstClr val="black"/>
              </a:solidFill>
              <a:latin typeface="Calibri" panose="020F0502020204030204" pitchFamily="34" charset="0"/>
              <a:cs typeface="Calibri" panose="020F0502020204030204" pitchFamily="34" charset="0"/>
            </a:endParaRPr>
          </a:p>
          <a:p>
            <a:r>
              <a:rPr lang="en-GB" sz="1600" dirty="0">
                <a:solidFill>
                  <a:prstClr val="black"/>
                </a:solidFill>
                <a:latin typeface="Calibri" panose="020F0502020204030204" pitchFamily="34" charset="0"/>
                <a:cs typeface="Calibri" panose="020F0502020204030204" pitchFamily="34" charset="0"/>
              </a:rPr>
              <a:t>Apart from the grounds of nullity referred to in the first paragraph, a </a:t>
            </a:r>
            <a:r>
              <a:rPr lang="en-GB" sz="1600" u="sng" dirty="0">
                <a:solidFill>
                  <a:prstClr val="black"/>
                </a:solidFill>
                <a:latin typeface="Calibri" panose="020F0502020204030204" pitchFamily="34" charset="0"/>
                <a:cs typeface="Calibri" panose="020F0502020204030204" pitchFamily="34" charset="0"/>
              </a:rPr>
              <a:t>company shall not be subject to any cause of non-existence, absolute nullity, relative nullity or declaration of nullity</a:t>
            </a:r>
            <a:r>
              <a:rPr lang="en-GB" sz="1600" dirty="0">
                <a:solidFill>
                  <a:prstClr val="black"/>
                </a:solidFill>
                <a:latin typeface="Calibri" panose="020F0502020204030204" pitchFamily="34" charset="0"/>
                <a:cs typeface="Calibri" panose="020F0502020204030204" pitchFamily="34" charset="0"/>
              </a:rPr>
              <a:t>.</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0349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18A70A-36EF-614A-B49F-AB8E742A7A2C}"/>
              </a:ext>
            </a:extLst>
          </p:cNvPr>
          <p:cNvSpPr>
            <a:spLocks noGrp="1"/>
          </p:cNvSpPr>
          <p:nvPr>
            <p:ph type="title"/>
          </p:nvPr>
        </p:nvSpPr>
        <p:spPr/>
        <p:txBody>
          <a:bodyPr/>
          <a:lstStyle/>
          <a:p>
            <a:r>
              <a:rPr lang="en-GB" dirty="0"/>
              <a:t>Consequences of nullity</a:t>
            </a:r>
          </a:p>
        </p:txBody>
      </p:sp>
      <p:sp>
        <p:nvSpPr>
          <p:cNvPr id="5" name="Prostokąt 4">
            <a:extLst>
              <a:ext uri="{FF2B5EF4-FFF2-40B4-BE49-F238E27FC236}">
                <a16:creationId xmlns:a16="http://schemas.microsoft.com/office/drawing/2014/main" id="{AD54F726-CA82-A741-9566-D21F26136244}"/>
              </a:ext>
            </a:extLst>
          </p:cNvPr>
          <p:cNvSpPr/>
          <p:nvPr/>
        </p:nvSpPr>
        <p:spPr>
          <a:xfrm>
            <a:off x="220717" y="2322301"/>
            <a:ext cx="11592910" cy="3970318"/>
          </a:xfrm>
          <a:prstGeom prst="rect">
            <a:avLst/>
          </a:prstGeom>
        </p:spPr>
        <p:txBody>
          <a:bodyPr wrap="square">
            <a:spAutoFit/>
          </a:bodyPr>
          <a:lstStyle/>
          <a:p>
            <a:r>
              <a:rPr lang="en-GB" dirty="0"/>
              <a:t>Article 12</a:t>
            </a:r>
          </a:p>
          <a:p>
            <a:endParaRPr lang="en-GB" dirty="0"/>
          </a:p>
          <a:p>
            <a:r>
              <a:rPr lang="en-GB" dirty="0"/>
              <a:t>Consequences of nullity</a:t>
            </a:r>
          </a:p>
          <a:p>
            <a:endParaRPr lang="en-GB" dirty="0"/>
          </a:p>
          <a:p>
            <a:r>
              <a:rPr lang="en-GB" dirty="0"/>
              <a:t>1.   The question whether a decision of nullity pronounced by a court of law may be relied on as against third parties shall be governed by Article 16. Where the national law entitles a third party to challenge the decision, he may do so only within six months of public notice of the decision of the court being given.</a:t>
            </a:r>
          </a:p>
          <a:p>
            <a:r>
              <a:rPr lang="en-GB" dirty="0"/>
              <a:t>2.   Nullity shall entail the winding-up of the company, as may dissolution.</a:t>
            </a:r>
          </a:p>
          <a:p>
            <a:r>
              <a:rPr lang="en-GB" dirty="0"/>
              <a:t>3.   </a:t>
            </a:r>
            <a:r>
              <a:rPr lang="en-GB" u="sng" dirty="0"/>
              <a:t>Nullity shall not of itself affect the validity of any commitments entered into by or with the company, without prejudice to the consequences of the company's being wound up.</a:t>
            </a:r>
          </a:p>
          <a:p>
            <a:r>
              <a:rPr lang="en-GB" dirty="0"/>
              <a:t>4.   </a:t>
            </a:r>
            <a:r>
              <a:rPr lang="en-GB" u="sng" dirty="0"/>
              <a:t>The laws of each Member State may make provision for the consequences of nullity as between members of the company.</a:t>
            </a:r>
          </a:p>
          <a:p>
            <a:r>
              <a:rPr lang="en-GB" dirty="0"/>
              <a:t>5.   Holders of shares in the capital of a company shall remain obliged to pay up the capital agreed to be subscribed by them but which has not been paid up, to the extent that commitments entered into with creditors so require.</a:t>
            </a:r>
          </a:p>
        </p:txBody>
      </p:sp>
    </p:spTree>
    <p:extLst>
      <p:ext uri="{BB962C8B-B14F-4D97-AF65-F5344CB8AC3E}">
        <p14:creationId xmlns:p14="http://schemas.microsoft.com/office/powerpoint/2010/main" val="2839713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3B1E17-3D66-C542-AF69-BAE6C876BF88}"/>
              </a:ext>
            </a:extLst>
          </p:cNvPr>
          <p:cNvSpPr>
            <a:spLocks noGrp="1"/>
          </p:cNvSpPr>
          <p:nvPr>
            <p:ph type="title"/>
          </p:nvPr>
        </p:nvSpPr>
        <p:spPr/>
        <p:txBody>
          <a:bodyPr/>
          <a:lstStyle/>
          <a:p>
            <a:r>
              <a:rPr lang="en-GB" dirty="0"/>
              <a:t>Disclosure to third parties</a:t>
            </a:r>
          </a:p>
        </p:txBody>
      </p:sp>
      <p:sp>
        <p:nvSpPr>
          <p:cNvPr id="3" name="Symbol zastępczy zawartości 2">
            <a:extLst>
              <a:ext uri="{FF2B5EF4-FFF2-40B4-BE49-F238E27FC236}">
                <a16:creationId xmlns:a16="http://schemas.microsoft.com/office/drawing/2014/main" id="{73289E1B-C28E-CC43-B855-6D384D8A67B4}"/>
              </a:ext>
            </a:extLst>
          </p:cNvPr>
          <p:cNvSpPr>
            <a:spLocks noGrp="1"/>
          </p:cNvSpPr>
          <p:nvPr>
            <p:ph idx="1"/>
          </p:nvPr>
        </p:nvSpPr>
        <p:spPr>
          <a:xfrm>
            <a:off x="283779" y="2638043"/>
            <a:ext cx="11466787" cy="4046535"/>
          </a:xfrm>
        </p:spPr>
        <p:txBody>
          <a:bodyPr>
            <a:normAutofit fontScale="92500" lnSpcReduction="20000"/>
          </a:bodyPr>
          <a:lstStyle/>
          <a:p>
            <a:r>
              <a:rPr lang="pl-PL" i="1" dirty="0" err="1"/>
              <a:t>Article</a:t>
            </a:r>
            <a:r>
              <a:rPr lang="pl-PL" i="1" dirty="0"/>
              <a:t> 8</a:t>
            </a:r>
          </a:p>
          <a:p>
            <a:r>
              <a:rPr lang="pl-PL" b="1" dirty="0" err="1"/>
              <a:t>Effects</a:t>
            </a:r>
            <a:r>
              <a:rPr lang="pl-PL" b="1" dirty="0"/>
              <a:t> of </a:t>
            </a:r>
            <a:r>
              <a:rPr lang="pl-PL" b="1" dirty="0" err="1"/>
              <a:t>disclosure</a:t>
            </a:r>
            <a:r>
              <a:rPr lang="pl-PL" b="1" dirty="0"/>
              <a:t> with </a:t>
            </a:r>
            <a:r>
              <a:rPr lang="pl-PL" b="1" dirty="0" err="1"/>
              <a:t>respect</a:t>
            </a:r>
            <a:r>
              <a:rPr lang="pl-PL" b="1" dirty="0"/>
              <a:t> to third </a:t>
            </a:r>
            <a:r>
              <a:rPr lang="pl-PL" b="1" dirty="0" err="1"/>
              <a:t>parties</a:t>
            </a:r>
            <a:endParaRPr lang="pl-PL" b="1" dirty="0"/>
          </a:p>
          <a:p>
            <a:r>
              <a:rPr lang="pl-PL" dirty="0" err="1"/>
              <a:t>Completion</a:t>
            </a:r>
            <a:r>
              <a:rPr lang="pl-PL" dirty="0"/>
              <a:t> of the </a:t>
            </a:r>
            <a:r>
              <a:rPr lang="pl-PL" dirty="0" err="1"/>
              <a:t>formalities</a:t>
            </a:r>
            <a:r>
              <a:rPr lang="pl-PL" dirty="0"/>
              <a:t> of </a:t>
            </a:r>
            <a:r>
              <a:rPr lang="pl-PL" u="sng" dirty="0" err="1"/>
              <a:t>disclosure</a:t>
            </a:r>
            <a:r>
              <a:rPr lang="pl-PL" u="sng" dirty="0"/>
              <a:t> of the </a:t>
            </a:r>
            <a:r>
              <a:rPr lang="pl-PL" u="sng" dirty="0" err="1"/>
              <a:t>particulars</a:t>
            </a:r>
            <a:r>
              <a:rPr lang="pl-PL" u="sng" dirty="0"/>
              <a:t> </a:t>
            </a:r>
            <a:r>
              <a:rPr lang="pl-PL" u="sng" dirty="0" err="1"/>
              <a:t>concerning</a:t>
            </a:r>
            <a:r>
              <a:rPr lang="pl-PL" u="sng" dirty="0"/>
              <a:t> the </a:t>
            </a:r>
            <a:r>
              <a:rPr lang="pl-PL" u="sng" dirty="0" err="1"/>
              <a:t>persons</a:t>
            </a:r>
            <a:r>
              <a:rPr lang="pl-PL" u="sng" dirty="0"/>
              <a:t> </a:t>
            </a:r>
            <a:r>
              <a:rPr lang="pl-PL" u="sng" dirty="0" err="1"/>
              <a:t>who</a:t>
            </a:r>
            <a:r>
              <a:rPr lang="pl-PL" u="sng" dirty="0"/>
              <a:t>, as </a:t>
            </a:r>
            <a:r>
              <a:rPr lang="pl-PL" u="sng" dirty="0" err="1"/>
              <a:t>an</a:t>
            </a:r>
            <a:r>
              <a:rPr lang="pl-PL" u="sng" dirty="0"/>
              <a:t> organ of the </a:t>
            </a:r>
            <a:r>
              <a:rPr lang="pl-PL" u="sng" dirty="0" err="1"/>
              <a:t>company</a:t>
            </a:r>
            <a:r>
              <a:rPr lang="pl-PL" u="sng" dirty="0"/>
              <a:t>, </a:t>
            </a:r>
            <a:r>
              <a:rPr lang="pl-PL" u="sng" dirty="0" err="1"/>
              <a:t>are</a:t>
            </a:r>
            <a:r>
              <a:rPr lang="pl-PL" u="sng" dirty="0"/>
              <a:t> </a:t>
            </a:r>
            <a:r>
              <a:rPr lang="pl-PL" u="sng" dirty="0" err="1"/>
              <a:t>authorised</a:t>
            </a:r>
            <a:r>
              <a:rPr lang="pl-PL" u="sng" dirty="0"/>
              <a:t> to </a:t>
            </a:r>
            <a:r>
              <a:rPr lang="pl-PL" u="sng" dirty="0" err="1"/>
              <a:t>represent</a:t>
            </a:r>
            <a:r>
              <a:rPr lang="pl-PL" u="sng" dirty="0"/>
              <a:t> </a:t>
            </a:r>
            <a:r>
              <a:rPr lang="pl-PL" u="sng" dirty="0" err="1"/>
              <a:t>it</a:t>
            </a:r>
            <a:r>
              <a:rPr lang="pl-PL" dirty="0"/>
              <a:t>, </a:t>
            </a:r>
            <a:r>
              <a:rPr lang="pl-PL" u="sng" dirty="0" err="1"/>
              <a:t>shall</a:t>
            </a:r>
            <a:r>
              <a:rPr lang="pl-PL" u="sng" dirty="0"/>
              <a:t> </a:t>
            </a:r>
            <a:r>
              <a:rPr lang="pl-PL" u="sng" dirty="0" err="1"/>
              <a:t>constitute</a:t>
            </a:r>
            <a:r>
              <a:rPr lang="pl-PL" u="sng" dirty="0"/>
              <a:t> a bar to </a:t>
            </a:r>
            <a:r>
              <a:rPr lang="pl-PL" u="sng" dirty="0" err="1"/>
              <a:t>any</a:t>
            </a:r>
            <a:r>
              <a:rPr lang="pl-PL" u="sng" dirty="0"/>
              <a:t> </a:t>
            </a:r>
            <a:r>
              <a:rPr lang="pl-PL" u="sng" dirty="0" err="1"/>
              <a:t>irregularity</a:t>
            </a:r>
            <a:r>
              <a:rPr lang="pl-PL" u="sng" dirty="0"/>
              <a:t> in </a:t>
            </a:r>
            <a:r>
              <a:rPr lang="pl-PL" u="sng" dirty="0" err="1"/>
              <a:t>their</a:t>
            </a:r>
            <a:r>
              <a:rPr lang="pl-PL" u="sng" dirty="0"/>
              <a:t> </a:t>
            </a:r>
            <a:r>
              <a:rPr lang="pl-PL" u="sng" dirty="0" err="1"/>
              <a:t>appointment</a:t>
            </a:r>
            <a:r>
              <a:rPr lang="pl-PL" u="sng" dirty="0"/>
              <a:t> </a:t>
            </a:r>
            <a:r>
              <a:rPr lang="pl-PL" u="sng" dirty="0" err="1"/>
              <a:t>being</a:t>
            </a:r>
            <a:r>
              <a:rPr lang="pl-PL" u="sng" dirty="0"/>
              <a:t> </a:t>
            </a:r>
            <a:r>
              <a:rPr lang="pl-PL" u="sng" dirty="0" err="1"/>
              <a:t>relied</a:t>
            </a:r>
            <a:r>
              <a:rPr lang="pl-PL" u="sng" dirty="0"/>
              <a:t> upon as </a:t>
            </a:r>
            <a:r>
              <a:rPr lang="pl-PL" u="sng" dirty="0" err="1"/>
              <a:t>against</a:t>
            </a:r>
            <a:r>
              <a:rPr lang="pl-PL" u="sng" dirty="0"/>
              <a:t> third </a:t>
            </a:r>
            <a:r>
              <a:rPr lang="pl-PL" u="sng" dirty="0" err="1"/>
              <a:t>parties</a:t>
            </a:r>
            <a:r>
              <a:rPr lang="pl-PL" dirty="0"/>
              <a:t>, </a:t>
            </a:r>
            <a:r>
              <a:rPr lang="pl-PL" dirty="0" err="1"/>
              <a:t>unless</a:t>
            </a:r>
            <a:r>
              <a:rPr lang="pl-PL" dirty="0"/>
              <a:t> the </a:t>
            </a:r>
            <a:r>
              <a:rPr lang="pl-PL" dirty="0" err="1"/>
              <a:t>company</a:t>
            </a:r>
            <a:r>
              <a:rPr lang="pl-PL" dirty="0"/>
              <a:t> </a:t>
            </a:r>
            <a:r>
              <a:rPr lang="pl-PL" dirty="0" err="1"/>
              <a:t>proves</a:t>
            </a:r>
            <a:r>
              <a:rPr lang="pl-PL" dirty="0"/>
              <a:t> </a:t>
            </a:r>
            <a:r>
              <a:rPr lang="pl-PL" dirty="0" err="1"/>
              <a:t>that</a:t>
            </a:r>
            <a:r>
              <a:rPr lang="pl-PL" dirty="0"/>
              <a:t> </a:t>
            </a:r>
            <a:r>
              <a:rPr lang="pl-PL" dirty="0" err="1"/>
              <a:t>such</a:t>
            </a:r>
            <a:r>
              <a:rPr lang="pl-PL" dirty="0"/>
              <a:t> third </a:t>
            </a:r>
            <a:r>
              <a:rPr lang="pl-PL" dirty="0" err="1"/>
              <a:t>parties</a:t>
            </a:r>
            <a:r>
              <a:rPr lang="pl-PL" dirty="0"/>
              <a:t> </a:t>
            </a:r>
            <a:r>
              <a:rPr lang="pl-PL" dirty="0" err="1"/>
              <a:t>had</a:t>
            </a:r>
            <a:r>
              <a:rPr lang="pl-PL" dirty="0"/>
              <a:t> </a:t>
            </a:r>
            <a:r>
              <a:rPr lang="pl-PL" dirty="0" err="1"/>
              <a:t>knowledge</a:t>
            </a:r>
            <a:r>
              <a:rPr lang="pl-PL" dirty="0"/>
              <a:t> </a:t>
            </a:r>
            <a:r>
              <a:rPr lang="pl-PL" dirty="0" err="1"/>
              <a:t>thereof</a:t>
            </a:r>
            <a:endParaRPr lang="pl-PL" dirty="0"/>
          </a:p>
          <a:p>
            <a:r>
              <a:rPr lang="pl-PL" i="1" dirty="0" err="1"/>
              <a:t>Article</a:t>
            </a:r>
            <a:r>
              <a:rPr lang="pl-PL" i="1" dirty="0"/>
              <a:t> 9</a:t>
            </a:r>
          </a:p>
          <a:p>
            <a:r>
              <a:rPr lang="pl-PL" b="1" dirty="0" err="1"/>
              <a:t>Acts</a:t>
            </a:r>
            <a:r>
              <a:rPr lang="pl-PL" b="1" dirty="0"/>
              <a:t> of the </a:t>
            </a:r>
            <a:r>
              <a:rPr lang="pl-PL" b="1" dirty="0" err="1"/>
              <a:t>organs</a:t>
            </a:r>
            <a:r>
              <a:rPr lang="pl-PL" b="1" dirty="0"/>
              <a:t> of a </a:t>
            </a:r>
            <a:r>
              <a:rPr lang="pl-PL" b="1" dirty="0" err="1"/>
              <a:t>company</a:t>
            </a:r>
            <a:r>
              <a:rPr lang="pl-PL" b="1" dirty="0"/>
              <a:t> and </a:t>
            </a:r>
            <a:r>
              <a:rPr lang="pl-PL" b="1" dirty="0" err="1"/>
              <a:t>its</a:t>
            </a:r>
            <a:r>
              <a:rPr lang="pl-PL" b="1" dirty="0"/>
              <a:t> </a:t>
            </a:r>
            <a:r>
              <a:rPr lang="pl-PL" b="1" dirty="0" err="1"/>
              <a:t>representation</a:t>
            </a:r>
            <a:endParaRPr lang="pl-PL" b="1" dirty="0"/>
          </a:p>
          <a:p>
            <a:r>
              <a:rPr lang="pl-PL" dirty="0"/>
              <a:t>1.   </a:t>
            </a:r>
            <a:r>
              <a:rPr lang="pl-PL" u="sng" dirty="0" err="1"/>
              <a:t>Acts</a:t>
            </a:r>
            <a:r>
              <a:rPr lang="pl-PL" u="sng" dirty="0"/>
              <a:t> </a:t>
            </a:r>
            <a:r>
              <a:rPr lang="pl-PL" u="sng" dirty="0" err="1"/>
              <a:t>done</a:t>
            </a:r>
            <a:r>
              <a:rPr lang="pl-PL" u="sng" dirty="0"/>
              <a:t> by the </a:t>
            </a:r>
            <a:r>
              <a:rPr lang="pl-PL" u="sng" dirty="0" err="1"/>
              <a:t>organs</a:t>
            </a:r>
            <a:r>
              <a:rPr lang="pl-PL" u="sng" dirty="0"/>
              <a:t> of the </a:t>
            </a:r>
            <a:r>
              <a:rPr lang="pl-PL" u="sng" dirty="0" err="1"/>
              <a:t>company</a:t>
            </a:r>
            <a:r>
              <a:rPr lang="pl-PL" u="sng" dirty="0"/>
              <a:t> </a:t>
            </a:r>
            <a:r>
              <a:rPr lang="pl-PL" u="sng" dirty="0" err="1"/>
              <a:t>shall</a:t>
            </a:r>
            <a:r>
              <a:rPr lang="pl-PL" u="sng" dirty="0"/>
              <a:t> be </a:t>
            </a:r>
            <a:r>
              <a:rPr lang="pl-PL" u="sng" dirty="0" err="1"/>
              <a:t>binding</a:t>
            </a:r>
            <a:r>
              <a:rPr lang="pl-PL" u="sng" dirty="0"/>
              <a:t> upon </a:t>
            </a:r>
            <a:r>
              <a:rPr lang="pl-PL" u="sng" dirty="0" err="1"/>
              <a:t>it</a:t>
            </a:r>
            <a:r>
              <a:rPr lang="pl-PL" u="sng" dirty="0"/>
              <a:t> </a:t>
            </a:r>
            <a:r>
              <a:rPr lang="pl-PL" u="sng" dirty="0" err="1"/>
              <a:t>even</a:t>
            </a:r>
            <a:r>
              <a:rPr lang="pl-PL" u="sng" dirty="0"/>
              <a:t> </a:t>
            </a:r>
            <a:r>
              <a:rPr lang="pl-PL" u="sng" dirty="0" err="1"/>
              <a:t>if</a:t>
            </a:r>
            <a:r>
              <a:rPr lang="pl-PL" u="sng" dirty="0"/>
              <a:t> </a:t>
            </a:r>
            <a:r>
              <a:rPr lang="pl-PL" u="sng" dirty="0" err="1"/>
              <a:t>those</a:t>
            </a:r>
            <a:r>
              <a:rPr lang="pl-PL" u="sng" dirty="0"/>
              <a:t> </a:t>
            </a:r>
            <a:r>
              <a:rPr lang="pl-PL" u="sng" dirty="0" err="1"/>
              <a:t>acts</a:t>
            </a:r>
            <a:r>
              <a:rPr lang="pl-PL" u="sng" dirty="0"/>
              <a:t> </a:t>
            </a:r>
            <a:r>
              <a:rPr lang="pl-PL" u="sng" dirty="0" err="1"/>
              <a:t>are</a:t>
            </a:r>
            <a:r>
              <a:rPr lang="pl-PL" u="sng" dirty="0"/>
              <a:t> not </a:t>
            </a:r>
            <a:r>
              <a:rPr lang="pl-PL" u="sng" dirty="0" err="1"/>
              <a:t>within</a:t>
            </a:r>
            <a:r>
              <a:rPr lang="pl-PL" u="sng" dirty="0"/>
              <a:t> the </a:t>
            </a:r>
            <a:r>
              <a:rPr lang="pl-PL" u="sng" dirty="0" err="1"/>
              <a:t>objects</a:t>
            </a:r>
            <a:r>
              <a:rPr lang="pl-PL" u="sng" dirty="0"/>
              <a:t> of the </a:t>
            </a:r>
            <a:r>
              <a:rPr lang="pl-PL" u="sng" dirty="0" err="1"/>
              <a:t>company</a:t>
            </a:r>
            <a:r>
              <a:rPr lang="pl-PL" u="sng" dirty="0"/>
              <a:t>,</a:t>
            </a:r>
            <a:r>
              <a:rPr lang="pl-PL" dirty="0"/>
              <a:t> </a:t>
            </a:r>
            <a:r>
              <a:rPr lang="pl-PL" dirty="0" err="1"/>
              <a:t>unless</a:t>
            </a:r>
            <a:r>
              <a:rPr lang="pl-PL" dirty="0"/>
              <a:t> </a:t>
            </a:r>
            <a:r>
              <a:rPr lang="pl-PL" dirty="0" err="1"/>
              <a:t>such</a:t>
            </a:r>
            <a:r>
              <a:rPr lang="pl-PL" dirty="0"/>
              <a:t> </a:t>
            </a:r>
            <a:r>
              <a:rPr lang="pl-PL" dirty="0" err="1"/>
              <a:t>acts</a:t>
            </a:r>
            <a:r>
              <a:rPr lang="pl-PL" dirty="0"/>
              <a:t> </a:t>
            </a:r>
            <a:r>
              <a:rPr lang="pl-PL" dirty="0" err="1"/>
              <a:t>exceed</a:t>
            </a:r>
            <a:r>
              <a:rPr lang="pl-PL" dirty="0"/>
              <a:t> the </a:t>
            </a:r>
            <a:r>
              <a:rPr lang="pl-PL" dirty="0" err="1"/>
              <a:t>powers</a:t>
            </a:r>
            <a:r>
              <a:rPr lang="pl-PL" dirty="0"/>
              <a:t> </a:t>
            </a:r>
            <a:r>
              <a:rPr lang="pl-PL" dirty="0" err="1"/>
              <a:t>that</a:t>
            </a:r>
            <a:r>
              <a:rPr lang="pl-PL" dirty="0"/>
              <a:t> the law </a:t>
            </a:r>
            <a:r>
              <a:rPr lang="pl-PL" dirty="0" err="1"/>
              <a:t>confers</a:t>
            </a:r>
            <a:r>
              <a:rPr lang="pl-PL" dirty="0"/>
              <a:t> </a:t>
            </a:r>
            <a:r>
              <a:rPr lang="pl-PL" dirty="0" err="1"/>
              <a:t>or</a:t>
            </a:r>
            <a:r>
              <a:rPr lang="pl-PL" dirty="0"/>
              <a:t> </a:t>
            </a:r>
            <a:r>
              <a:rPr lang="pl-PL" dirty="0" err="1"/>
              <a:t>allows</a:t>
            </a:r>
            <a:r>
              <a:rPr lang="pl-PL" dirty="0"/>
              <a:t> to be </a:t>
            </a:r>
            <a:r>
              <a:rPr lang="pl-PL" dirty="0" err="1"/>
              <a:t>conferred</a:t>
            </a:r>
            <a:r>
              <a:rPr lang="pl-PL" dirty="0"/>
              <a:t> on </a:t>
            </a:r>
            <a:r>
              <a:rPr lang="pl-PL" dirty="0" err="1"/>
              <a:t>those</a:t>
            </a:r>
            <a:r>
              <a:rPr lang="pl-PL" dirty="0"/>
              <a:t> </a:t>
            </a:r>
            <a:r>
              <a:rPr lang="pl-PL" dirty="0" err="1"/>
              <a:t>organs</a:t>
            </a:r>
            <a:r>
              <a:rPr lang="pl-PL" dirty="0"/>
              <a:t>.</a:t>
            </a:r>
          </a:p>
          <a:p>
            <a:r>
              <a:rPr lang="pl-PL" dirty="0" err="1"/>
              <a:t>However</a:t>
            </a:r>
            <a:r>
              <a:rPr lang="pl-PL" dirty="0"/>
              <a:t>, </a:t>
            </a:r>
            <a:r>
              <a:rPr lang="pl-PL" dirty="0" err="1"/>
              <a:t>Member</a:t>
            </a:r>
            <a:r>
              <a:rPr lang="pl-PL" dirty="0"/>
              <a:t> </a:t>
            </a:r>
            <a:r>
              <a:rPr lang="pl-PL" dirty="0" err="1"/>
              <a:t>States</a:t>
            </a:r>
            <a:r>
              <a:rPr lang="pl-PL" dirty="0"/>
              <a:t> </a:t>
            </a:r>
            <a:r>
              <a:rPr lang="pl-PL" dirty="0" err="1"/>
              <a:t>may</a:t>
            </a:r>
            <a:r>
              <a:rPr lang="pl-PL" dirty="0"/>
              <a:t> </a:t>
            </a:r>
            <a:r>
              <a:rPr lang="pl-PL" dirty="0" err="1"/>
              <a:t>provide</a:t>
            </a:r>
            <a:r>
              <a:rPr lang="pl-PL" dirty="0"/>
              <a:t> </a:t>
            </a:r>
            <a:r>
              <a:rPr lang="pl-PL" dirty="0" err="1"/>
              <a:t>that</a:t>
            </a:r>
            <a:r>
              <a:rPr lang="pl-PL" dirty="0"/>
              <a:t> the </a:t>
            </a:r>
            <a:r>
              <a:rPr lang="pl-PL" dirty="0" err="1"/>
              <a:t>company</a:t>
            </a:r>
            <a:r>
              <a:rPr lang="pl-PL" dirty="0"/>
              <a:t> </a:t>
            </a:r>
            <a:r>
              <a:rPr lang="pl-PL" dirty="0" err="1"/>
              <a:t>shall</a:t>
            </a:r>
            <a:r>
              <a:rPr lang="pl-PL" dirty="0"/>
              <a:t> not be </a:t>
            </a:r>
            <a:r>
              <a:rPr lang="pl-PL" dirty="0" err="1"/>
              <a:t>bound</a:t>
            </a:r>
            <a:r>
              <a:rPr lang="pl-PL" dirty="0"/>
              <a:t> </a:t>
            </a:r>
            <a:r>
              <a:rPr lang="pl-PL" dirty="0" err="1"/>
              <a:t>where</a:t>
            </a:r>
            <a:r>
              <a:rPr lang="pl-PL" dirty="0"/>
              <a:t> </a:t>
            </a:r>
            <a:r>
              <a:rPr lang="pl-PL" dirty="0" err="1"/>
              <a:t>such</a:t>
            </a:r>
            <a:r>
              <a:rPr lang="pl-PL" dirty="0"/>
              <a:t> </a:t>
            </a:r>
            <a:r>
              <a:rPr lang="pl-PL" dirty="0" err="1"/>
              <a:t>acts</a:t>
            </a:r>
            <a:r>
              <a:rPr lang="pl-PL" dirty="0"/>
              <a:t> </a:t>
            </a:r>
            <a:r>
              <a:rPr lang="pl-PL" dirty="0" err="1"/>
              <a:t>are</a:t>
            </a:r>
            <a:r>
              <a:rPr lang="pl-PL" dirty="0"/>
              <a:t> </a:t>
            </a:r>
            <a:r>
              <a:rPr lang="pl-PL" dirty="0" err="1"/>
              <a:t>outside</a:t>
            </a:r>
            <a:r>
              <a:rPr lang="pl-PL" dirty="0"/>
              <a:t> the </a:t>
            </a:r>
            <a:r>
              <a:rPr lang="pl-PL" dirty="0" err="1"/>
              <a:t>objects</a:t>
            </a:r>
            <a:r>
              <a:rPr lang="pl-PL" dirty="0"/>
              <a:t> of the </a:t>
            </a:r>
            <a:r>
              <a:rPr lang="pl-PL" dirty="0" err="1"/>
              <a:t>company</a:t>
            </a:r>
            <a:r>
              <a:rPr lang="pl-PL" dirty="0"/>
              <a:t>, </a:t>
            </a:r>
            <a:r>
              <a:rPr lang="pl-PL" dirty="0" err="1"/>
              <a:t>if</a:t>
            </a:r>
            <a:r>
              <a:rPr lang="pl-PL" dirty="0"/>
              <a:t> </a:t>
            </a:r>
            <a:r>
              <a:rPr lang="pl-PL" dirty="0" err="1"/>
              <a:t>it</a:t>
            </a:r>
            <a:r>
              <a:rPr lang="pl-PL" dirty="0"/>
              <a:t> </a:t>
            </a:r>
            <a:r>
              <a:rPr lang="pl-PL" dirty="0" err="1"/>
              <a:t>proves</a:t>
            </a:r>
            <a:r>
              <a:rPr lang="pl-PL" dirty="0"/>
              <a:t> </a:t>
            </a:r>
            <a:r>
              <a:rPr lang="pl-PL" dirty="0" err="1"/>
              <a:t>that</a:t>
            </a:r>
            <a:r>
              <a:rPr lang="pl-PL" dirty="0"/>
              <a:t> the third party </a:t>
            </a:r>
            <a:r>
              <a:rPr lang="pl-PL" dirty="0" err="1"/>
              <a:t>knew</a:t>
            </a:r>
            <a:r>
              <a:rPr lang="pl-PL" dirty="0"/>
              <a:t> </a:t>
            </a:r>
            <a:r>
              <a:rPr lang="pl-PL" dirty="0" err="1"/>
              <a:t>that</a:t>
            </a:r>
            <a:r>
              <a:rPr lang="pl-PL" dirty="0"/>
              <a:t> the </a:t>
            </a:r>
            <a:r>
              <a:rPr lang="pl-PL" dirty="0" err="1"/>
              <a:t>act</a:t>
            </a:r>
            <a:r>
              <a:rPr lang="pl-PL" dirty="0"/>
              <a:t> was </a:t>
            </a:r>
            <a:r>
              <a:rPr lang="pl-PL" dirty="0" err="1"/>
              <a:t>outside</a:t>
            </a:r>
            <a:r>
              <a:rPr lang="pl-PL" dirty="0"/>
              <a:t> </a:t>
            </a:r>
            <a:r>
              <a:rPr lang="pl-PL" dirty="0" err="1"/>
              <a:t>those</a:t>
            </a:r>
            <a:r>
              <a:rPr lang="pl-PL" dirty="0"/>
              <a:t> </a:t>
            </a:r>
            <a:r>
              <a:rPr lang="pl-PL" dirty="0" err="1"/>
              <a:t>objects</a:t>
            </a:r>
            <a:r>
              <a:rPr lang="pl-PL" dirty="0"/>
              <a:t> </a:t>
            </a:r>
            <a:r>
              <a:rPr lang="pl-PL" dirty="0" err="1"/>
              <a:t>or</a:t>
            </a:r>
            <a:r>
              <a:rPr lang="pl-PL" dirty="0"/>
              <a:t> </a:t>
            </a:r>
            <a:r>
              <a:rPr lang="pl-PL" dirty="0" err="1"/>
              <a:t>could</a:t>
            </a:r>
            <a:r>
              <a:rPr lang="pl-PL" dirty="0"/>
              <a:t> not in </a:t>
            </a:r>
            <a:r>
              <a:rPr lang="pl-PL" dirty="0" err="1"/>
              <a:t>view</a:t>
            </a:r>
            <a:r>
              <a:rPr lang="pl-PL" dirty="0"/>
              <a:t> of the </a:t>
            </a:r>
            <a:r>
              <a:rPr lang="pl-PL" dirty="0" err="1"/>
              <a:t>circumstances</a:t>
            </a:r>
            <a:r>
              <a:rPr lang="pl-PL" dirty="0"/>
              <a:t> </a:t>
            </a:r>
            <a:r>
              <a:rPr lang="pl-PL" dirty="0" err="1"/>
              <a:t>have</a:t>
            </a:r>
            <a:r>
              <a:rPr lang="pl-PL" dirty="0"/>
              <a:t> </a:t>
            </a:r>
            <a:r>
              <a:rPr lang="pl-PL" dirty="0" err="1"/>
              <a:t>been</a:t>
            </a:r>
            <a:r>
              <a:rPr lang="pl-PL" dirty="0"/>
              <a:t> </a:t>
            </a:r>
            <a:r>
              <a:rPr lang="pl-PL" dirty="0" err="1"/>
              <a:t>unaware</a:t>
            </a:r>
            <a:r>
              <a:rPr lang="pl-PL" dirty="0"/>
              <a:t> of </a:t>
            </a:r>
            <a:r>
              <a:rPr lang="pl-PL" dirty="0" err="1"/>
              <a:t>it</a:t>
            </a:r>
            <a:r>
              <a:rPr lang="pl-PL" dirty="0"/>
              <a:t>. </a:t>
            </a:r>
            <a:r>
              <a:rPr lang="pl-PL" dirty="0" err="1"/>
              <a:t>Disclosure</a:t>
            </a:r>
            <a:r>
              <a:rPr lang="pl-PL" dirty="0"/>
              <a:t> of the </a:t>
            </a:r>
            <a:r>
              <a:rPr lang="pl-PL" dirty="0" err="1"/>
              <a:t>statutes</a:t>
            </a:r>
            <a:r>
              <a:rPr lang="pl-PL" dirty="0"/>
              <a:t> </a:t>
            </a:r>
            <a:r>
              <a:rPr lang="pl-PL" dirty="0" err="1"/>
              <a:t>shall</a:t>
            </a:r>
            <a:r>
              <a:rPr lang="pl-PL" dirty="0"/>
              <a:t> not of </a:t>
            </a:r>
            <a:r>
              <a:rPr lang="pl-PL" dirty="0" err="1"/>
              <a:t>itself</a:t>
            </a:r>
            <a:r>
              <a:rPr lang="pl-PL" dirty="0"/>
              <a:t> be </a:t>
            </a:r>
            <a:r>
              <a:rPr lang="pl-PL" dirty="0" err="1"/>
              <a:t>sufficient</a:t>
            </a:r>
            <a:r>
              <a:rPr lang="pl-PL" dirty="0"/>
              <a:t> proof </a:t>
            </a:r>
            <a:r>
              <a:rPr lang="pl-PL" dirty="0" err="1"/>
              <a:t>thereof</a:t>
            </a:r>
            <a:r>
              <a:rPr lang="pl-PL" dirty="0"/>
              <a:t>.</a:t>
            </a:r>
          </a:p>
          <a:p>
            <a:r>
              <a:rPr lang="pl-PL" dirty="0"/>
              <a:t>2.   The </a:t>
            </a:r>
            <a:r>
              <a:rPr lang="pl-PL" dirty="0" err="1"/>
              <a:t>limits</a:t>
            </a:r>
            <a:r>
              <a:rPr lang="pl-PL" dirty="0"/>
              <a:t> on the </a:t>
            </a:r>
            <a:r>
              <a:rPr lang="pl-PL" dirty="0" err="1"/>
              <a:t>powers</a:t>
            </a:r>
            <a:r>
              <a:rPr lang="pl-PL" dirty="0"/>
              <a:t> of the </a:t>
            </a:r>
            <a:r>
              <a:rPr lang="pl-PL" dirty="0" err="1"/>
              <a:t>organs</a:t>
            </a:r>
            <a:r>
              <a:rPr lang="pl-PL" dirty="0"/>
              <a:t> of the </a:t>
            </a:r>
            <a:r>
              <a:rPr lang="pl-PL" dirty="0" err="1"/>
              <a:t>company</a:t>
            </a:r>
            <a:r>
              <a:rPr lang="pl-PL" dirty="0"/>
              <a:t>, </a:t>
            </a:r>
            <a:r>
              <a:rPr lang="pl-PL" dirty="0" err="1"/>
              <a:t>arising</a:t>
            </a:r>
            <a:r>
              <a:rPr lang="pl-PL" dirty="0"/>
              <a:t> </a:t>
            </a:r>
            <a:r>
              <a:rPr lang="pl-PL" dirty="0" err="1"/>
              <a:t>under</a:t>
            </a:r>
            <a:r>
              <a:rPr lang="pl-PL" dirty="0"/>
              <a:t> the </a:t>
            </a:r>
            <a:r>
              <a:rPr lang="pl-PL" dirty="0" err="1"/>
              <a:t>statutes</a:t>
            </a:r>
            <a:r>
              <a:rPr lang="pl-PL" dirty="0"/>
              <a:t> </a:t>
            </a:r>
            <a:r>
              <a:rPr lang="pl-PL" dirty="0" err="1"/>
              <a:t>or</a:t>
            </a:r>
            <a:r>
              <a:rPr lang="pl-PL" dirty="0"/>
              <a:t> from a </a:t>
            </a:r>
            <a:r>
              <a:rPr lang="pl-PL" dirty="0" err="1"/>
              <a:t>decision</a:t>
            </a:r>
            <a:r>
              <a:rPr lang="pl-PL" dirty="0"/>
              <a:t> of the </a:t>
            </a:r>
            <a:r>
              <a:rPr lang="pl-PL" dirty="0" err="1"/>
              <a:t>competent</a:t>
            </a:r>
            <a:r>
              <a:rPr lang="pl-PL" dirty="0"/>
              <a:t> </a:t>
            </a:r>
            <a:r>
              <a:rPr lang="pl-PL" dirty="0" err="1"/>
              <a:t>organs</a:t>
            </a:r>
            <a:r>
              <a:rPr lang="pl-PL" dirty="0"/>
              <a:t>, </a:t>
            </a:r>
            <a:r>
              <a:rPr lang="pl-PL" dirty="0" err="1"/>
              <a:t>may</a:t>
            </a:r>
            <a:r>
              <a:rPr lang="pl-PL" dirty="0"/>
              <a:t> not be </a:t>
            </a:r>
            <a:r>
              <a:rPr lang="pl-PL" dirty="0" err="1"/>
              <a:t>relied</a:t>
            </a:r>
            <a:r>
              <a:rPr lang="pl-PL" dirty="0"/>
              <a:t> on as </a:t>
            </a:r>
            <a:r>
              <a:rPr lang="pl-PL" dirty="0" err="1"/>
              <a:t>against</a:t>
            </a:r>
            <a:r>
              <a:rPr lang="pl-PL" dirty="0"/>
              <a:t> third </a:t>
            </a:r>
            <a:r>
              <a:rPr lang="pl-PL" dirty="0" err="1"/>
              <a:t>parties</a:t>
            </a:r>
            <a:r>
              <a:rPr lang="pl-PL" dirty="0"/>
              <a:t>, </a:t>
            </a:r>
            <a:r>
              <a:rPr lang="pl-PL" dirty="0" err="1"/>
              <a:t>even</a:t>
            </a:r>
            <a:r>
              <a:rPr lang="pl-PL" dirty="0"/>
              <a:t> </a:t>
            </a:r>
            <a:r>
              <a:rPr lang="pl-PL" dirty="0" err="1"/>
              <a:t>if</a:t>
            </a:r>
            <a:r>
              <a:rPr lang="pl-PL" dirty="0"/>
              <a:t> </a:t>
            </a:r>
            <a:r>
              <a:rPr lang="pl-PL" dirty="0" err="1"/>
              <a:t>they</a:t>
            </a:r>
            <a:r>
              <a:rPr lang="pl-PL" dirty="0"/>
              <a:t> </a:t>
            </a:r>
            <a:r>
              <a:rPr lang="pl-PL" dirty="0" err="1"/>
              <a:t>have</a:t>
            </a:r>
            <a:r>
              <a:rPr lang="pl-PL" dirty="0"/>
              <a:t> </a:t>
            </a:r>
            <a:r>
              <a:rPr lang="pl-PL" dirty="0" err="1"/>
              <a:t>been</a:t>
            </a:r>
            <a:r>
              <a:rPr lang="pl-PL" dirty="0"/>
              <a:t> </a:t>
            </a:r>
            <a:r>
              <a:rPr lang="pl-PL" dirty="0" err="1"/>
              <a:t>disclosed</a:t>
            </a:r>
            <a:r>
              <a:rPr lang="pl-PL" dirty="0"/>
              <a:t>.</a:t>
            </a:r>
          </a:p>
        </p:txBody>
      </p:sp>
    </p:spTree>
    <p:extLst>
      <p:ext uri="{BB962C8B-B14F-4D97-AF65-F5344CB8AC3E}">
        <p14:creationId xmlns:p14="http://schemas.microsoft.com/office/powerpoint/2010/main" val="1716672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36AF73-F287-B34D-8C05-CB787A014241}"/>
              </a:ext>
            </a:extLst>
          </p:cNvPr>
          <p:cNvSpPr>
            <a:spLocks noGrp="1"/>
          </p:cNvSpPr>
          <p:nvPr>
            <p:ph type="title"/>
          </p:nvPr>
        </p:nvSpPr>
        <p:spPr>
          <a:xfrm>
            <a:off x="2283688" y="0"/>
            <a:ext cx="7729728" cy="1188720"/>
          </a:xfrm>
        </p:spPr>
        <p:txBody>
          <a:bodyPr/>
          <a:lstStyle/>
          <a:p>
            <a:r>
              <a:rPr lang="en-GB" dirty="0"/>
              <a:t>Public registers</a:t>
            </a:r>
          </a:p>
        </p:txBody>
      </p:sp>
      <p:sp>
        <p:nvSpPr>
          <p:cNvPr id="15" name="Prostokąt 14">
            <a:extLst>
              <a:ext uri="{FF2B5EF4-FFF2-40B4-BE49-F238E27FC236}">
                <a16:creationId xmlns:a16="http://schemas.microsoft.com/office/drawing/2014/main" id="{1658D75E-DE1F-ED4C-AA29-65E4632E155B}"/>
              </a:ext>
            </a:extLst>
          </p:cNvPr>
          <p:cNvSpPr/>
          <p:nvPr/>
        </p:nvSpPr>
        <p:spPr>
          <a:xfrm>
            <a:off x="194441" y="1102578"/>
            <a:ext cx="11908221" cy="5755422"/>
          </a:xfrm>
          <a:prstGeom prst="rect">
            <a:avLst/>
          </a:prstGeom>
        </p:spPr>
        <p:txBody>
          <a:bodyPr wrap="square">
            <a:spAutoFit/>
          </a:bodyPr>
          <a:lstStyle/>
          <a:p>
            <a:r>
              <a:rPr lang="en-GB" sz="1600" i="1" dirty="0">
                <a:solidFill>
                  <a:prstClr val="black"/>
                </a:solidFill>
                <a:latin typeface="Calibri" panose="020F0502020204030204" pitchFamily="34" charset="0"/>
                <a:cs typeface="Calibri" panose="020F0502020204030204" pitchFamily="34" charset="0"/>
              </a:rPr>
              <a:t>Article 14</a:t>
            </a:r>
          </a:p>
          <a:p>
            <a:r>
              <a:rPr lang="en-GB" sz="1600" b="1" dirty="0">
                <a:solidFill>
                  <a:prstClr val="black"/>
                </a:solidFill>
                <a:latin typeface="Calibri" panose="020F0502020204030204" pitchFamily="34" charset="0"/>
                <a:cs typeface="Calibri" panose="020F0502020204030204" pitchFamily="34" charset="0"/>
              </a:rPr>
              <a:t>Documents and particulars to be disclosed by companies</a:t>
            </a:r>
          </a:p>
          <a:p>
            <a:r>
              <a:rPr lang="en-GB" sz="1600" dirty="0">
                <a:solidFill>
                  <a:prstClr val="black"/>
                </a:solidFill>
                <a:latin typeface="Calibri" panose="020F0502020204030204" pitchFamily="34" charset="0"/>
                <a:cs typeface="Calibri" panose="020F0502020204030204" pitchFamily="34" charset="0"/>
              </a:rPr>
              <a:t>Member States shall take the measures required </a:t>
            </a:r>
            <a:r>
              <a:rPr lang="en-GB" sz="1600" u="sng" dirty="0">
                <a:solidFill>
                  <a:prstClr val="black"/>
                </a:solidFill>
                <a:latin typeface="Calibri" panose="020F0502020204030204" pitchFamily="34" charset="0"/>
                <a:cs typeface="Calibri" panose="020F0502020204030204" pitchFamily="34" charset="0"/>
              </a:rPr>
              <a:t>to ensure compulsory disclosure by companies of at least the following documents </a:t>
            </a:r>
            <a:r>
              <a:rPr lang="en-GB" sz="1600" dirty="0">
                <a:solidFill>
                  <a:prstClr val="black"/>
                </a:solidFill>
                <a:latin typeface="Calibri" panose="020F0502020204030204" pitchFamily="34" charset="0"/>
                <a:cs typeface="Calibri" panose="020F0502020204030204" pitchFamily="34" charset="0"/>
              </a:rPr>
              <a:t>and particulars:</a:t>
            </a:r>
          </a:p>
          <a:p>
            <a:r>
              <a:rPr lang="en-GB" sz="1600" dirty="0">
                <a:solidFill>
                  <a:prstClr val="black"/>
                </a:solidFill>
                <a:latin typeface="Calibri" panose="020F0502020204030204" pitchFamily="34" charset="0"/>
                <a:cs typeface="Calibri" panose="020F0502020204030204" pitchFamily="34" charset="0"/>
              </a:rPr>
              <a:t>(a)	the instrument of constitution, and the statutes if they are contained in a separate instrument;	</a:t>
            </a:r>
          </a:p>
          <a:p>
            <a:r>
              <a:rPr lang="en-GB" sz="1600" dirty="0">
                <a:solidFill>
                  <a:prstClr val="black"/>
                </a:solidFill>
                <a:latin typeface="Calibri" panose="020F0502020204030204" pitchFamily="34" charset="0"/>
                <a:cs typeface="Calibri" panose="020F0502020204030204" pitchFamily="34" charset="0"/>
              </a:rPr>
              <a:t>(b)	any amendments to the instruments referred to in point (a), including any extension of the duration of the company;	</a:t>
            </a:r>
          </a:p>
          <a:p>
            <a:r>
              <a:rPr lang="en-GB" sz="1600" dirty="0">
                <a:solidFill>
                  <a:prstClr val="black"/>
                </a:solidFill>
                <a:latin typeface="Calibri" panose="020F0502020204030204" pitchFamily="34" charset="0"/>
                <a:cs typeface="Calibri" panose="020F0502020204030204" pitchFamily="34" charset="0"/>
              </a:rPr>
              <a:t>(c)	after every amendment of the instrument of constitution or of the statutes, the complete text of the instrument or statutes as amended to date;	</a:t>
            </a:r>
          </a:p>
          <a:p>
            <a:r>
              <a:rPr lang="en-GB" sz="1600" dirty="0">
                <a:solidFill>
                  <a:prstClr val="black"/>
                </a:solidFill>
                <a:latin typeface="Calibri" panose="020F0502020204030204" pitchFamily="34" charset="0"/>
                <a:cs typeface="Calibri" panose="020F0502020204030204" pitchFamily="34" charset="0"/>
              </a:rPr>
              <a:t>(d)	the appointment, termination of office and particulars of the persons who either as a body constituted pursuant to law or as members of any such body:(</a:t>
            </a:r>
            <a:r>
              <a:rPr lang="en-GB" sz="1600" dirty="0" err="1">
                <a:solidFill>
                  <a:prstClr val="black"/>
                </a:solidFill>
                <a:latin typeface="Calibri" panose="020F0502020204030204" pitchFamily="34" charset="0"/>
                <a:cs typeface="Calibri" panose="020F0502020204030204" pitchFamily="34" charset="0"/>
              </a:rPr>
              <a:t>i</a:t>
            </a:r>
            <a:r>
              <a:rPr lang="en-GB" sz="1600" dirty="0">
                <a:solidFill>
                  <a:prstClr val="black"/>
                </a:solidFill>
                <a:latin typeface="Calibri" panose="020F0502020204030204" pitchFamily="34" charset="0"/>
                <a:cs typeface="Calibri" panose="020F0502020204030204" pitchFamily="34" charset="0"/>
              </a:rPr>
              <a:t>)are authorised to represent the company in dealings with third parties and in legal proceedings; it shall be apparent from the disclosure whether the persons authorised to represent the company may do so alone or are required to act jointly;(ii)take part in the administration, supervision or control of the company;	</a:t>
            </a:r>
          </a:p>
          <a:p>
            <a:r>
              <a:rPr lang="en-GB" sz="1600" dirty="0">
                <a:solidFill>
                  <a:prstClr val="black"/>
                </a:solidFill>
                <a:latin typeface="Calibri" panose="020F0502020204030204" pitchFamily="34" charset="0"/>
                <a:cs typeface="Calibri" panose="020F0502020204030204" pitchFamily="34" charset="0"/>
              </a:rPr>
              <a:t>(e)	at least once a year, the amount of the capital subscribed, where the instrument of constitution or the statutes mention an authorised capital, unless any increase in the capital subscribed necessitates an amendment of the statutes;	</a:t>
            </a:r>
          </a:p>
          <a:p>
            <a:r>
              <a:rPr lang="en-GB" sz="1600" dirty="0">
                <a:solidFill>
                  <a:prstClr val="black"/>
                </a:solidFill>
                <a:latin typeface="Calibri" panose="020F0502020204030204" pitchFamily="34" charset="0"/>
                <a:cs typeface="Calibri" panose="020F0502020204030204" pitchFamily="34" charset="0"/>
              </a:rPr>
              <a:t>(f)	the accounting documents for each financial year which are required to be published in accordance with Council Directives 86/635/EEC</a:t>
            </a:r>
            <a:r>
              <a:rPr lang="en-GB" sz="1600" dirty="0">
                <a:solidFill>
                  <a:srgbClr val="0000E9"/>
                </a:solidFill>
                <a:latin typeface="Calibri" panose="020F0502020204030204" pitchFamily="34" charset="0"/>
                <a:cs typeface="Calibri" panose="020F0502020204030204" pitchFamily="34" charset="0"/>
              </a:rPr>
              <a:t> (</a:t>
            </a:r>
            <a:r>
              <a:rPr lang="en-GB" sz="1100" baseline="30000" dirty="0">
                <a:solidFill>
                  <a:srgbClr val="0000E9"/>
                </a:solidFill>
                <a:latin typeface="Calibri" panose="020F0502020204030204" pitchFamily="34" charset="0"/>
                <a:cs typeface="Calibri" panose="020F0502020204030204" pitchFamily="34" charset="0"/>
              </a:rPr>
              <a:t>26</a:t>
            </a:r>
            <a:r>
              <a:rPr lang="en-GB" sz="1600" dirty="0">
                <a:solidFill>
                  <a:srgbClr val="0000E9"/>
                </a:solidFill>
                <a:latin typeface="Calibri" panose="020F0502020204030204" pitchFamily="34" charset="0"/>
                <a:cs typeface="Calibri" panose="020F0502020204030204" pitchFamily="34" charset="0"/>
              </a:rPr>
              <a:t>)</a:t>
            </a:r>
            <a:r>
              <a:rPr lang="en-GB" sz="1600" dirty="0">
                <a:solidFill>
                  <a:prstClr val="black"/>
                </a:solidFill>
                <a:latin typeface="Calibri" panose="020F0502020204030204" pitchFamily="34" charset="0"/>
                <a:cs typeface="Calibri" panose="020F0502020204030204" pitchFamily="34" charset="0"/>
              </a:rPr>
              <a:t> and 91/674/EEC</a:t>
            </a:r>
            <a:r>
              <a:rPr lang="en-GB" sz="1600" dirty="0">
                <a:solidFill>
                  <a:srgbClr val="0000E9"/>
                </a:solidFill>
                <a:latin typeface="Calibri" panose="020F0502020204030204" pitchFamily="34" charset="0"/>
                <a:cs typeface="Calibri" panose="020F0502020204030204" pitchFamily="34" charset="0"/>
              </a:rPr>
              <a:t> (</a:t>
            </a:r>
            <a:r>
              <a:rPr lang="en-GB" sz="1100" baseline="30000" dirty="0">
                <a:solidFill>
                  <a:srgbClr val="0000E9"/>
                </a:solidFill>
                <a:latin typeface="Calibri" panose="020F0502020204030204" pitchFamily="34" charset="0"/>
                <a:cs typeface="Calibri" panose="020F0502020204030204" pitchFamily="34" charset="0"/>
              </a:rPr>
              <a:t>27</a:t>
            </a:r>
            <a:r>
              <a:rPr lang="en-GB" sz="1600" dirty="0">
                <a:solidFill>
                  <a:srgbClr val="0000E9"/>
                </a:solidFill>
                <a:latin typeface="Calibri" panose="020F0502020204030204" pitchFamily="34" charset="0"/>
                <a:cs typeface="Calibri" panose="020F0502020204030204" pitchFamily="34" charset="0"/>
              </a:rPr>
              <a:t>)</a:t>
            </a:r>
            <a:r>
              <a:rPr lang="en-GB" sz="1600" dirty="0">
                <a:solidFill>
                  <a:prstClr val="black"/>
                </a:solidFill>
                <a:latin typeface="Calibri" panose="020F0502020204030204" pitchFamily="34" charset="0"/>
                <a:cs typeface="Calibri" panose="020F0502020204030204" pitchFamily="34" charset="0"/>
              </a:rPr>
              <a:t> and Directive 2013/34/EU of the European Parliament and of the Council</a:t>
            </a:r>
            <a:r>
              <a:rPr lang="en-GB" sz="1600" dirty="0">
                <a:solidFill>
                  <a:srgbClr val="0000E9"/>
                </a:solidFill>
                <a:latin typeface="Calibri" panose="020F0502020204030204" pitchFamily="34" charset="0"/>
                <a:cs typeface="Calibri" panose="020F0502020204030204" pitchFamily="34" charset="0"/>
              </a:rPr>
              <a:t> (</a:t>
            </a:r>
            <a:r>
              <a:rPr lang="en-GB" sz="1100" baseline="30000" dirty="0">
                <a:solidFill>
                  <a:srgbClr val="0000E9"/>
                </a:solidFill>
                <a:latin typeface="Calibri" panose="020F0502020204030204" pitchFamily="34" charset="0"/>
                <a:cs typeface="Calibri" panose="020F0502020204030204" pitchFamily="34" charset="0"/>
              </a:rPr>
              <a:t>28</a:t>
            </a:r>
            <a:r>
              <a:rPr lang="en-GB" sz="1600" dirty="0">
                <a:solidFill>
                  <a:srgbClr val="0000E9"/>
                </a:solidFill>
                <a:latin typeface="Calibri" panose="020F0502020204030204" pitchFamily="34" charset="0"/>
                <a:cs typeface="Calibri" panose="020F0502020204030204" pitchFamily="34" charset="0"/>
              </a:rPr>
              <a:t>)</a:t>
            </a:r>
            <a:r>
              <a:rPr lang="en-GB" sz="1600" dirty="0">
                <a:solidFill>
                  <a:prstClr val="black"/>
                </a:solidFill>
                <a:latin typeface="Calibri" panose="020F0502020204030204" pitchFamily="34" charset="0"/>
                <a:cs typeface="Calibri" panose="020F0502020204030204" pitchFamily="34" charset="0"/>
              </a:rPr>
              <a:t>;	</a:t>
            </a:r>
          </a:p>
          <a:p>
            <a:r>
              <a:rPr lang="en-GB" sz="1600" dirty="0">
                <a:solidFill>
                  <a:prstClr val="black"/>
                </a:solidFill>
                <a:latin typeface="Calibri" panose="020F0502020204030204" pitchFamily="34" charset="0"/>
                <a:cs typeface="Calibri" panose="020F0502020204030204" pitchFamily="34" charset="0"/>
              </a:rPr>
              <a:t>(g)	any change of the registered office of the company;	</a:t>
            </a:r>
          </a:p>
          <a:p>
            <a:r>
              <a:rPr lang="en-GB" sz="1600" dirty="0">
                <a:solidFill>
                  <a:prstClr val="black"/>
                </a:solidFill>
                <a:latin typeface="Calibri" panose="020F0502020204030204" pitchFamily="34" charset="0"/>
                <a:cs typeface="Calibri" panose="020F0502020204030204" pitchFamily="34" charset="0"/>
              </a:rPr>
              <a:t>(h)	the winding-up of the company;	</a:t>
            </a:r>
          </a:p>
          <a:p>
            <a:r>
              <a:rPr lang="en-GB" sz="1600" dirty="0">
                <a:solidFill>
                  <a:prstClr val="black"/>
                </a:solidFill>
                <a:latin typeface="Calibri" panose="020F0502020204030204" pitchFamily="34" charset="0"/>
                <a:cs typeface="Calibri" panose="020F0502020204030204" pitchFamily="34" charset="0"/>
              </a:rPr>
              <a:t>(</a:t>
            </a:r>
            <a:r>
              <a:rPr lang="en-GB" sz="1600" dirty="0" err="1">
                <a:solidFill>
                  <a:prstClr val="black"/>
                </a:solidFill>
                <a:latin typeface="Calibri" panose="020F0502020204030204" pitchFamily="34" charset="0"/>
                <a:cs typeface="Calibri" panose="020F0502020204030204" pitchFamily="34" charset="0"/>
              </a:rPr>
              <a:t>i</a:t>
            </a:r>
            <a:r>
              <a:rPr lang="en-GB" sz="1600" dirty="0">
                <a:solidFill>
                  <a:prstClr val="black"/>
                </a:solidFill>
                <a:latin typeface="Calibri" panose="020F0502020204030204" pitchFamily="34" charset="0"/>
                <a:cs typeface="Calibri" panose="020F0502020204030204" pitchFamily="34" charset="0"/>
              </a:rPr>
              <a:t>)	any declaration of nullity of the company by the courts;	</a:t>
            </a:r>
          </a:p>
          <a:p>
            <a:r>
              <a:rPr lang="en-GB" sz="1600" dirty="0">
                <a:solidFill>
                  <a:prstClr val="black"/>
                </a:solidFill>
                <a:latin typeface="Calibri" panose="020F0502020204030204" pitchFamily="34" charset="0"/>
                <a:cs typeface="Calibri" panose="020F0502020204030204" pitchFamily="34" charset="0"/>
              </a:rPr>
              <a:t>(j)	the appointment of liquidators, particulars concerning them, and their respective powers, unless such powers are expressly and exclusively derived from law or from the statutes of the company;	</a:t>
            </a:r>
          </a:p>
          <a:p>
            <a:r>
              <a:rPr lang="en-GB" sz="1600" dirty="0">
                <a:solidFill>
                  <a:prstClr val="black"/>
                </a:solidFill>
                <a:latin typeface="Calibri" panose="020F0502020204030204" pitchFamily="34" charset="0"/>
                <a:cs typeface="Calibri" panose="020F0502020204030204" pitchFamily="34" charset="0"/>
              </a:rPr>
              <a:t>(k)	any termination of a liquidation and, in Member States where striking off the register entails legal consequences, the fact of any such striking off.	</a:t>
            </a:r>
          </a:p>
        </p:txBody>
      </p:sp>
    </p:spTree>
    <p:extLst>
      <p:ext uri="{BB962C8B-B14F-4D97-AF65-F5344CB8AC3E}">
        <p14:creationId xmlns:p14="http://schemas.microsoft.com/office/powerpoint/2010/main" val="1151031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4A5B3A6A-9258-E246-91E8-B7162515C1A5}"/>
              </a:ext>
            </a:extLst>
          </p:cNvPr>
          <p:cNvSpPr/>
          <p:nvPr/>
        </p:nvSpPr>
        <p:spPr>
          <a:xfrm>
            <a:off x="178676" y="303130"/>
            <a:ext cx="11613931" cy="6463308"/>
          </a:xfrm>
          <a:prstGeom prst="rect">
            <a:avLst/>
          </a:prstGeom>
        </p:spPr>
        <p:txBody>
          <a:bodyPr wrap="square">
            <a:spAutoFit/>
          </a:bodyPr>
          <a:lstStyle/>
          <a:p>
            <a:r>
              <a:rPr lang="en-GB" dirty="0"/>
              <a:t>Article 16</a:t>
            </a:r>
          </a:p>
          <a:p>
            <a:endParaRPr lang="en-GB" dirty="0"/>
          </a:p>
          <a:p>
            <a:r>
              <a:rPr lang="en-GB" b="1" dirty="0"/>
              <a:t>Disclosure in the register</a:t>
            </a:r>
          </a:p>
          <a:p>
            <a:endParaRPr lang="en-GB" dirty="0"/>
          </a:p>
          <a:p>
            <a:r>
              <a:rPr lang="en-GB" dirty="0"/>
              <a:t>1.   In each Member State, a file shall be opened in a central, commercial or companies register (‘the register’), for each of the companies registered therein.</a:t>
            </a:r>
          </a:p>
          <a:p>
            <a:r>
              <a:rPr lang="en-GB" dirty="0"/>
              <a:t>Member States shall ensure that companies have a unique identifier allowing them to be unequivocally identified in communications between registers through the system of interconnection of central, commercial and companies registers established in accordance with Article 22(2) (‘the system of interconnection of registers’). That unique identifier shall comprise, at least, elements making it possible to identify the Member State of the register, the domestic register of origin and the company number in that register and, where appropriate, features to avoid identification errors.</a:t>
            </a:r>
          </a:p>
          <a:p>
            <a:endParaRPr lang="en-GB" dirty="0"/>
          </a:p>
          <a:p>
            <a:r>
              <a:rPr lang="pl-PL" dirty="0"/>
              <a:t>3.   </a:t>
            </a:r>
            <a:r>
              <a:rPr lang="pl-PL" dirty="0" err="1"/>
              <a:t>All</a:t>
            </a:r>
            <a:r>
              <a:rPr lang="pl-PL" dirty="0"/>
              <a:t> </a:t>
            </a:r>
            <a:r>
              <a:rPr lang="pl-PL" dirty="0" err="1"/>
              <a:t>documents</a:t>
            </a:r>
            <a:r>
              <a:rPr lang="pl-PL" dirty="0"/>
              <a:t> and </a:t>
            </a:r>
            <a:r>
              <a:rPr lang="pl-PL" dirty="0" err="1"/>
              <a:t>particulars</a:t>
            </a:r>
            <a:r>
              <a:rPr lang="pl-PL" dirty="0"/>
              <a:t> </a:t>
            </a:r>
            <a:r>
              <a:rPr lang="pl-PL" dirty="0" err="1"/>
              <a:t>which</a:t>
            </a:r>
            <a:r>
              <a:rPr lang="pl-PL" dirty="0"/>
              <a:t> </a:t>
            </a:r>
            <a:r>
              <a:rPr lang="pl-PL" dirty="0" err="1"/>
              <a:t>are</a:t>
            </a:r>
            <a:r>
              <a:rPr lang="pl-PL" dirty="0"/>
              <a:t> </a:t>
            </a:r>
            <a:r>
              <a:rPr lang="pl-PL" dirty="0" err="1"/>
              <a:t>required</a:t>
            </a:r>
            <a:r>
              <a:rPr lang="pl-PL" dirty="0"/>
              <a:t> to be </a:t>
            </a:r>
            <a:r>
              <a:rPr lang="pl-PL" dirty="0" err="1"/>
              <a:t>disclosed</a:t>
            </a:r>
            <a:r>
              <a:rPr lang="pl-PL" dirty="0"/>
              <a:t> </a:t>
            </a:r>
            <a:r>
              <a:rPr lang="pl-PL" dirty="0" err="1"/>
              <a:t>pursuant</a:t>
            </a:r>
            <a:r>
              <a:rPr lang="pl-PL" dirty="0"/>
              <a:t> to </a:t>
            </a:r>
            <a:r>
              <a:rPr lang="pl-PL" dirty="0" err="1"/>
              <a:t>Article</a:t>
            </a:r>
            <a:r>
              <a:rPr lang="pl-PL" dirty="0"/>
              <a:t> 14 </a:t>
            </a:r>
            <a:r>
              <a:rPr lang="pl-PL" dirty="0" err="1"/>
              <a:t>shall</a:t>
            </a:r>
            <a:r>
              <a:rPr lang="pl-PL" dirty="0"/>
              <a:t> be </a:t>
            </a:r>
            <a:r>
              <a:rPr lang="pl-PL" dirty="0" err="1"/>
              <a:t>kept</a:t>
            </a:r>
            <a:r>
              <a:rPr lang="pl-PL" dirty="0"/>
              <a:t> in the file, </a:t>
            </a:r>
            <a:r>
              <a:rPr lang="pl-PL" dirty="0" err="1"/>
              <a:t>or</a:t>
            </a:r>
            <a:r>
              <a:rPr lang="pl-PL" dirty="0"/>
              <a:t> </a:t>
            </a:r>
            <a:r>
              <a:rPr lang="pl-PL" dirty="0" err="1"/>
              <a:t>entered</a:t>
            </a:r>
            <a:r>
              <a:rPr lang="pl-PL" dirty="0"/>
              <a:t> in the register; the </a:t>
            </a:r>
            <a:r>
              <a:rPr lang="pl-PL" dirty="0" err="1"/>
              <a:t>subject</a:t>
            </a:r>
            <a:r>
              <a:rPr lang="pl-PL" dirty="0"/>
              <a:t> </a:t>
            </a:r>
            <a:r>
              <a:rPr lang="pl-PL" dirty="0" err="1"/>
              <a:t>matter</a:t>
            </a:r>
            <a:r>
              <a:rPr lang="pl-PL" dirty="0"/>
              <a:t> of the </a:t>
            </a:r>
            <a:r>
              <a:rPr lang="pl-PL" dirty="0" err="1"/>
              <a:t>entries</a:t>
            </a:r>
            <a:r>
              <a:rPr lang="pl-PL" dirty="0"/>
              <a:t> in the register </a:t>
            </a:r>
            <a:r>
              <a:rPr lang="pl-PL" dirty="0" err="1"/>
              <a:t>shall</a:t>
            </a:r>
            <a:r>
              <a:rPr lang="pl-PL" dirty="0"/>
              <a:t> in </a:t>
            </a:r>
            <a:r>
              <a:rPr lang="pl-PL" dirty="0" err="1"/>
              <a:t>every</a:t>
            </a:r>
            <a:r>
              <a:rPr lang="pl-PL" dirty="0"/>
              <a:t> </a:t>
            </a:r>
            <a:r>
              <a:rPr lang="pl-PL" dirty="0" err="1"/>
              <a:t>case</a:t>
            </a:r>
            <a:r>
              <a:rPr lang="pl-PL" dirty="0"/>
              <a:t> </a:t>
            </a:r>
            <a:r>
              <a:rPr lang="pl-PL" dirty="0" err="1"/>
              <a:t>appear</a:t>
            </a:r>
            <a:r>
              <a:rPr lang="pl-PL" dirty="0"/>
              <a:t> in the file. […]</a:t>
            </a:r>
          </a:p>
          <a:p>
            <a:endParaRPr lang="pl-PL" dirty="0"/>
          </a:p>
          <a:p>
            <a:r>
              <a:rPr lang="pl-PL" dirty="0"/>
              <a:t>4.   A </a:t>
            </a:r>
            <a:r>
              <a:rPr lang="pl-PL" dirty="0" err="1"/>
              <a:t>copy</a:t>
            </a:r>
            <a:r>
              <a:rPr lang="pl-PL" dirty="0"/>
              <a:t> of </a:t>
            </a:r>
            <a:r>
              <a:rPr lang="pl-PL" dirty="0" err="1"/>
              <a:t>all</a:t>
            </a:r>
            <a:r>
              <a:rPr lang="pl-PL" dirty="0"/>
              <a:t> </a:t>
            </a:r>
            <a:r>
              <a:rPr lang="pl-PL" dirty="0" err="1"/>
              <a:t>or</a:t>
            </a:r>
            <a:r>
              <a:rPr lang="pl-PL" dirty="0"/>
              <a:t> </a:t>
            </a:r>
            <a:r>
              <a:rPr lang="pl-PL" dirty="0" err="1"/>
              <a:t>any</a:t>
            </a:r>
            <a:r>
              <a:rPr lang="pl-PL" dirty="0"/>
              <a:t> part of the </a:t>
            </a:r>
            <a:r>
              <a:rPr lang="pl-PL" dirty="0" err="1"/>
              <a:t>documents</a:t>
            </a:r>
            <a:r>
              <a:rPr lang="pl-PL" dirty="0"/>
              <a:t> </a:t>
            </a:r>
            <a:r>
              <a:rPr lang="pl-PL" dirty="0" err="1"/>
              <a:t>or</a:t>
            </a:r>
            <a:r>
              <a:rPr lang="pl-PL" dirty="0"/>
              <a:t> </a:t>
            </a:r>
            <a:r>
              <a:rPr lang="pl-PL" dirty="0" err="1"/>
              <a:t>particulars</a:t>
            </a:r>
            <a:r>
              <a:rPr lang="pl-PL" dirty="0"/>
              <a:t> </a:t>
            </a:r>
            <a:r>
              <a:rPr lang="pl-PL" dirty="0" err="1"/>
              <a:t>referred</a:t>
            </a:r>
            <a:r>
              <a:rPr lang="pl-PL" dirty="0"/>
              <a:t> to in </a:t>
            </a:r>
            <a:r>
              <a:rPr lang="pl-PL" dirty="0" err="1"/>
              <a:t>Article</a:t>
            </a:r>
            <a:r>
              <a:rPr lang="pl-PL" dirty="0"/>
              <a:t> 14 </a:t>
            </a:r>
            <a:r>
              <a:rPr lang="pl-PL" dirty="0" err="1"/>
              <a:t>shall</a:t>
            </a:r>
            <a:r>
              <a:rPr lang="pl-PL" dirty="0"/>
              <a:t> be </a:t>
            </a:r>
            <a:r>
              <a:rPr lang="pl-PL" dirty="0" err="1"/>
              <a:t>obtainable</a:t>
            </a:r>
            <a:r>
              <a:rPr lang="pl-PL" dirty="0"/>
              <a:t> on </a:t>
            </a:r>
            <a:r>
              <a:rPr lang="pl-PL" dirty="0" err="1"/>
              <a:t>application</a:t>
            </a:r>
            <a:r>
              <a:rPr lang="pl-PL" dirty="0"/>
              <a:t>. […]</a:t>
            </a:r>
          </a:p>
          <a:p>
            <a:endParaRPr lang="pl-PL" dirty="0"/>
          </a:p>
          <a:p>
            <a:r>
              <a:rPr lang="pl-PL" dirty="0"/>
              <a:t>6.   The </a:t>
            </a:r>
            <a:r>
              <a:rPr lang="pl-PL" dirty="0" err="1"/>
              <a:t>documents</a:t>
            </a:r>
            <a:r>
              <a:rPr lang="pl-PL" dirty="0"/>
              <a:t> and </a:t>
            </a:r>
            <a:r>
              <a:rPr lang="pl-PL" dirty="0" err="1"/>
              <a:t>particulars</a:t>
            </a:r>
            <a:r>
              <a:rPr lang="pl-PL" dirty="0"/>
              <a:t> </a:t>
            </a:r>
            <a:r>
              <a:rPr lang="pl-PL" dirty="0" err="1"/>
              <a:t>may</a:t>
            </a:r>
            <a:r>
              <a:rPr lang="pl-PL" dirty="0"/>
              <a:t> be </a:t>
            </a:r>
            <a:r>
              <a:rPr lang="pl-PL" dirty="0" err="1"/>
              <a:t>relied</a:t>
            </a:r>
            <a:r>
              <a:rPr lang="pl-PL" dirty="0"/>
              <a:t> on by the </a:t>
            </a:r>
            <a:r>
              <a:rPr lang="pl-PL" dirty="0" err="1"/>
              <a:t>company</a:t>
            </a:r>
            <a:r>
              <a:rPr lang="pl-PL" dirty="0"/>
              <a:t> as </a:t>
            </a:r>
            <a:r>
              <a:rPr lang="pl-PL" dirty="0" err="1"/>
              <a:t>against</a:t>
            </a:r>
            <a:r>
              <a:rPr lang="pl-PL" dirty="0"/>
              <a:t> third </a:t>
            </a:r>
            <a:r>
              <a:rPr lang="pl-PL" dirty="0" err="1"/>
              <a:t>parties</a:t>
            </a:r>
            <a:r>
              <a:rPr lang="pl-PL" dirty="0"/>
              <a:t> </a:t>
            </a:r>
            <a:r>
              <a:rPr lang="pl-PL" u="sng" dirty="0" err="1"/>
              <a:t>only</a:t>
            </a:r>
            <a:r>
              <a:rPr lang="pl-PL" u="sng" dirty="0"/>
              <a:t> </a:t>
            </a:r>
            <a:r>
              <a:rPr lang="pl-PL" u="sng" dirty="0" err="1"/>
              <a:t>after</a:t>
            </a:r>
            <a:r>
              <a:rPr lang="pl-PL" u="sng" dirty="0"/>
              <a:t> </a:t>
            </a:r>
            <a:r>
              <a:rPr lang="pl-PL" u="sng" dirty="0" err="1"/>
              <a:t>they</a:t>
            </a:r>
            <a:r>
              <a:rPr lang="pl-PL" u="sng" dirty="0"/>
              <a:t> </a:t>
            </a:r>
            <a:r>
              <a:rPr lang="pl-PL" u="sng" dirty="0" err="1"/>
              <a:t>have</a:t>
            </a:r>
            <a:r>
              <a:rPr lang="pl-PL" u="sng" dirty="0"/>
              <a:t> </a:t>
            </a:r>
            <a:r>
              <a:rPr lang="pl-PL" u="sng" dirty="0" err="1"/>
              <a:t>been</a:t>
            </a:r>
            <a:r>
              <a:rPr lang="pl-PL" u="sng" dirty="0"/>
              <a:t> </a:t>
            </a:r>
            <a:r>
              <a:rPr lang="pl-PL" u="sng" dirty="0" err="1"/>
              <a:t>disclosed</a:t>
            </a:r>
            <a:r>
              <a:rPr lang="pl-PL" u="sng" dirty="0"/>
              <a:t> </a:t>
            </a:r>
            <a:r>
              <a:rPr lang="pl-PL" dirty="0"/>
              <a:t>in </a:t>
            </a:r>
            <a:r>
              <a:rPr lang="pl-PL" dirty="0" err="1"/>
              <a:t>accordance</a:t>
            </a:r>
            <a:r>
              <a:rPr lang="pl-PL" dirty="0"/>
              <a:t> with </a:t>
            </a:r>
            <a:r>
              <a:rPr lang="pl-PL" dirty="0" err="1"/>
              <a:t>paragraph</a:t>
            </a:r>
            <a:r>
              <a:rPr lang="pl-PL" dirty="0"/>
              <a:t> 5, </a:t>
            </a:r>
            <a:r>
              <a:rPr lang="pl-PL" u="sng" dirty="0" err="1"/>
              <a:t>unless</a:t>
            </a:r>
            <a:r>
              <a:rPr lang="pl-PL" u="sng" dirty="0"/>
              <a:t> the </a:t>
            </a:r>
            <a:r>
              <a:rPr lang="pl-PL" u="sng" dirty="0" err="1"/>
              <a:t>company</a:t>
            </a:r>
            <a:r>
              <a:rPr lang="pl-PL" u="sng" dirty="0"/>
              <a:t> </a:t>
            </a:r>
            <a:r>
              <a:rPr lang="pl-PL" u="sng" dirty="0" err="1"/>
              <a:t>proves</a:t>
            </a:r>
            <a:r>
              <a:rPr lang="pl-PL" u="sng" dirty="0"/>
              <a:t> </a:t>
            </a:r>
            <a:r>
              <a:rPr lang="pl-PL" u="sng" dirty="0" err="1"/>
              <a:t>that</a:t>
            </a:r>
            <a:r>
              <a:rPr lang="pl-PL" u="sng" dirty="0"/>
              <a:t> the third </a:t>
            </a:r>
            <a:r>
              <a:rPr lang="pl-PL" u="sng" dirty="0" err="1"/>
              <a:t>parties</a:t>
            </a:r>
            <a:r>
              <a:rPr lang="pl-PL" u="sng" dirty="0"/>
              <a:t> </a:t>
            </a:r>
            <a:r>
              <a:rPr lang="pl-PL" u="sng" dirty="0" err="1"/>
              <a:t>had</a:t>
            </a:r>
            <a:r>
              <a:rPr lang="pl-PL" u="sng" dirty="0"/>
              <a:t> </a:t>
            </a:r>
            <a:r>
              <a:rPr lang="pl-PL" u="sng" dirty="0" err="1"/>
              <a:t>knowledge</a:t>
            </a:r>
            <a:r>
              <a:rPr lang="pl-PL" u="sng" dirty="0"/>
              <a:t> </a:t>
            </a:r>
            <a:r>
              <a:rPr lang="pl-PL" u="sng" dirty="0" err="1"/>
              <a:t>thereof</a:t>
            </a:r>
            <a:r>
              <a:rPr lang="pl-PL" dirty="0"/>
              <a:t>.</a:t>
            </a:r>
          </a:p>
          <a:p>
            <a:r>
              <a:rPr lang="pl-PL" dirty="0" err="1"/>
              <a:t>However</a:t>
            </a:r>
            <a:r>
              <a:rPr lang="pl-PL" dirty="0"/>
              <a:t>, with </a:t>
            </a:r>
            <a:r>
              <a:rPr lang="pl-PL" dirty="0" err="1"/>
              <a:t>regard</a:t>
            </a:r>
            <a:r>
              <a:rPr lang="pl-PL" dirty="0"/>
              <a:t> to </a:t>
            </a:r>
            <a:r>
              <a:rPr lang="pl-PL" dirty="0" err="1"/>
              <a:t>transactions</a:t>
            </a:r>
            <a:r>
              <a:rPr lang="pl-PL" dirty="0"/>
              <a:t> </a:t>
            </a:r>
            <a:r>
              <a:rPr lang="pl-PL" dirty="0" err="1"/>
              <a:t>taking</a:t>
            </a:r>
            <a:r>
              <a:rPr lang="pl-PL" dirty="0"/>
              <a:t> place </a:t>
            </a:r>
            <a:r>
              <a:rPr lang="pl-PL" u="sng" dirty="0" err="1"/>
              <a:t>before</a:t>
            </a:r>
            <a:r>
              <a:rPr lang="pl-PL" u="sng" dirty="0"/>
              <a:t> the </a:t>
            </a:r>
            <a:r>
              <a:rPr lang="pl-PL" u="sng" dirty="0" err="1"/>
              <a:t>sixteenth</a:t>
            </a:r>
            <a:r>
              <a:rPr lang="pl-PL" u="sng" dirty="0"/>
              <a:t> </a:t>
            </a:r>
            <a:r>
              <a:rPr lang="pl-PL" u="sng" dirty="0" err="1"/>
              <a:t>day</a:t>
            </a:r>
            <a:r>
              <a:rPr lang="pl-PL" u="sng" dirty="0"/>
              <a:t> </a:t>
            </a:r>
            <a:r>
              <a:rPr lang="pl-PL" u="sng" dirty="0" err="1"/>
              <a:t>following</a:t>
            </a:r>
            <a:r>
              <a:rPr lang="pl-PL" u="sng" dirty="0"/>
              <a:t> the </a:t>
            </a:r>
            <a:r>
              <a:rPr lang="pl-PL" u="sng" dirty="0" err="1"/>
              <a:t>disclosure</a:t>
            </a:r>
            <a:r>
              <a:rPr lang="pl-PL" u="sng" dirty="0"/>
              <a:t>, the </a:t>
            </a:r>
            <a:r>
              <a:rPr lang="pl-PL" u="sng" dirty="0" err="1"/>
              <a:t>documents</a:t>
            </a:r>
            <a:r>
              <a:rPr lang="pl-PL" u="sng" dirty="0"/>
              <a:t> and </a:t>
            </a:r>
            <a:r>
              <a:rPr lang="pl-PL" u="sng" dirty="0" err="1"/>
              <a:t>particulars</a:t>
            </a:r>
            <a:r>
              <a:rPr lang="pl-PL" u="sng" dirty="0"/>
              <a:t> </a:t>
            </a:r>
            <a:r>
              <a:rPr lang="pl-PL" u="sng" dirty="0" err="1"/>
              <a:t>shall</a:t>
            </a:r>
            <a:r>
              <a:rPr lang="pl-PL" u="sng" dirty="0"/>
              <a:t> not be </a:t>
            </a:r>
            <a:r>
              <a:rPr lang="pl-PL" u="sng" dirty="0" err="1"/>
              <a:t>relied</a:t>
            </a:r>
            <a:r>
              <a:rPr lang="pl-PL" u="sng" dirty="0"/>
              <a:t> on as </a:t>
            </a:r>
            <a:r>
              <a:rPr lang="pl-PL" u="sng" dirty="0" err="1"/>
              <a:t>against</a:t>
            </a:r>
            <a:r>
              <a:rPr lang="pl-PL" u="sng" dirty="0"/>
              <a:t> third </a:t>
            </a:r>
            <a:r>
              <a:rPr lang="pl-PL" u="sng" dirty="0" err="1"/>
              <a:t>parties</a:t>
            </a:r>
            <a:r>
              <a:rPr lang="pl-PL" u="sng" dirty="0"/>
              <a:t> </a:t>
            </a:r>
            <a:r>
              <a:rPr lang="pl-PL" u="sng" dirty="0" err="1"/>
              <a:t>who</a:t>
            </a:r>
            <a:r>
              <a:rPr lang="pl-PL" u="sng" dirty="0"/>
              <a:t> </a:t>
            </a:r>
            <a:r>
              <a:rPr lang="pl-PL" u="sng" dirty="0" err="1"/>
              <a:t>prove</a:t>
            </a:r>
            <a:r>
              <a:rPr lang="pl-PL" u="sng" dirty="0"/>
              <a:t> </a:t>
            </a:r>
            <a:r>
              <a:rPr lang="pl-PL" u="sng" dirty="0" err="1"/>
              <a:t>that</a:t>
            </a:r>
            <a:r>
              <a:rPr lang="pl-PL" u="sng" dirty="0"/>
              <a:t> </a:t>
            </a:r>
            <a:r>
              <a:rPr lang="pl-PL" u="sng" dirty="0" err="1"/>
              <a:t>it</a:t>
            </a:r>
            <a:r>
              <a:rPr lang="pl-PL" u="sng" dirty="0"/>
              <a:t> was </a:t>
            </a:r>
            <a:r>
              <a:rPr lang="pl-PL" u="sng" dirty="0" err="1"/>
              <a:t>impossible</a:t>
            </a:r>
            <a:r>
              <a:rPr lang="pl-PL" u="sng" dirty="0"/>
              <a:t> for </a:t>
            </a:r>
            <a:r>
              <a:rPr lang="pl-PL" u="sng" dirty="0" err="1"/>
              <a:t>them</a:t>
            </a:r>
            <a:r>
              <a:rPr lang="pl-PL" u="sng" dirty="0"/>
              <a:t> to </a:t>
            </a:r>
            <a:r>
              <a:rPr lang="pl-PL" u="sng" dirty="0" err="1"/>
              <a:t>have</a:t>
            </a:r>
            <a:r>
              <a:rPr lang="pl-PL" u="sng" dirty="0"/>
              <a:t> </a:t>
            </a:r>
            <a:r>
              <a:rPr lang="pl-PL" u="sng" dirty="0" err="1"/>
              <a:t>had</a:t>
            </a:r>
            <a:r>
              <a:rPr lang="pl-PL" u="sng" dirty="0"/>
              <a:t> </a:t>
            </a:r>
            <a:r>
              <a:rPr lang="pl-PL" u="sng" dirty="0" err="1"/>
              <a:t>knowledge</a:t>
            </a:r>
            <a:r>
              <a:rPr lang="pl-PL" u="sng" dirty="0"/>
              <a:t> </a:t>
            </a:r>
            <a:r>
              <a:rPr lang="pl-PL" u="sng" dirty="0" err="1"/>
              <a:t>thereof</a:t>
            </a:r>
            <a:r>
              <a:rPr lang="pl-PL" u="sng" dirty="0"/>
              <a:t>.</a:t>
            </a:r>
          </a:p>
        </p:txBody>
      </p:sp>
    </p:spTree>
    <p:extLst>
      <p:ext uri="{BB962C8B-B14F-4D97-AF65-F5344CB8AC3E}">
        <p14:creationId xmlns:p14="http://schemas.microsoft.com/office/powerpoint/2010/main" val="420464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B06A46-FD2E-724F-9CC5-AC04099896FB}"/>
              </a:ext>
            </a:extLst>
          </p:cNvPr>
          <p:cNvSpPr>
            <a:spLocks noGrp="1"/>
          </p:cNvSpPr>
          <p:nvPr>
            <p:ph type="title"/>
          </p:nvPr>
        </p:nvSpPr>
        <p:spPr/>
        <p:txBody>
          <a:bodyPr/>
          <a:lstStyle/>
          <a:p>
            <a:r>
              <a:rPr lang="en-GB" dirty="0"/>
              <a:t>Public registers - examples</a:t>
            </a:r>
          </a:p>
        </p:txBody>
      </p:sp>
      <p:sp>
        <p:nvSpPr>
          <p:cNvPr id="3" name="Symbol zastępczy zawartości 2">
            <a:extLst>
              <a:ext uri="{FF2B5EF4-FFF2-40B4-BE49-F238E27FC236}">
                <a16:creationId xmlns:a16="http://schemas.microsoft.com/office/drawing/2014/main" id="{A65758CF-9AA6-C746-A5AD-E17809B1006B}"/>
              </a:ext>
            </a:extLst>
          </p:cNvPr>
          <p:cNvSpPr>
            <a:spLocks noGrp="1"/>
          </p:cNvSpPr>
          <p:nvPr>
            <p:ph idx="1"/>
          </p:nvPr>
        </p:nvSpPr>
        <p:spPr/>
        <p:txBody>
          <a:bodyPr/>
          <a:lstStyle/>
          <a:p>
            <a:r>
              <a:rPr lang="en-GB" dirty="0">
                <a:hlinkClick r:id="rId2"/>
              </a:rPr>
              <a:t>https://beta.companieshouse.gov.uk</a:t>
            </a:r>
            <a:endParaRPr lang="en-GB" dirty="0"/>
          </a:p>
          <a:p>
            <a:r>
              <a:rPr lang="en-GB" dirty="0">
                <a:hlinkClick r:id="rId3"/>
              </a:rPr>
              <a:t>https://ekrs.ms.gov.pl</a:t>
            </a:r>
            <a:endParaRPr lang="en-GB" dirty="0"/>
          </a:p>
          <a:p>
            <a:r>
              <a:rPr lang="en-GB" dirty="0">
                <a:hlinkClick r:id="rId4"/>
              </a:rPr>
              <a:t>https://www.handelsregister.de/rp_web/mask.do?Typ=e</a:t>
            </a:r>
            <a:endParaRPr lang="en-GB" dirty="0"/>
          </a:p>
          <a:p>
            <a:endParaRPr lang="en-GB" dirty="0"/>
          </a:p>
          <a:p>
            <a:endParaRPr lang="en-GB" dirty="0"/>
          </a:p>
        </p:txBody>
      </p:sp>
    </p:spTree>
    <p:extLst>
      <p:ext uri="{BB962C8B-B14F-4D97-AF65-F5344CB8AC3E}">
        <p14:creationId xmlns:p14="http://schemas.microsoft.com/office/powerpoint/2010/main" val="1079568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DA397B1D-7003-7043-9FDA-B1BBFE5A87FB}"/>
              </a:ext>
            </a:extLst>
          </p:cNvPr>
          <p:cNvSpPr>
            <a:spLocks noGrp="1"/>
          </p:cNvSpPr>
          <p:nvPr>
            <p:ph type="title"/>
          </p:nvPr>
        </p:nvSpPr>
        <p:spPr>
          <a:xfrm>
            <a:off x="1600200" y="2386744"/>
            <a:ext cx="8991600" cy="1645920"/>
          </a:xfrm>
        </p:spPr>
        <p:txBody>
          <a:bodyPr/>
          <a:lstStyle/>
          <a:p>
            <a:r>
              <a:rPr lang="en-GB" dirty="0"/>
              <a:t>Types of companies</a:t>
            </a:r>
          </a:p>
        </p:txBody>
      </p:sp>
      <p:sp>
        <p:nvSpPr>
          <p:cNvPr id="5" name="Symbol zastępczy tekstu 4">
            <a:extLst>
              <a:ext uri="{FF2B5EF4-FFF2-40B4-BE49-F238E27FC236}">
                <a16:creationId xmlns:a16="http://schemas.microsoft.com/office/drawing/2014/main" id="{182BE5F5-8E7B-5940-82D5-78EF42F4AC03}"/>
              </a:ext>
            </a:extLst>
          </p:cNvPr>
          <p:cNvSpPr>
            <a:spLocks noGrp="1"/>
          </p:cNvSpPr>
          <p:nvPr>
            <p:ph type="body" idx="1"/>
          </p:nvPr>
        </p:nvSpPr>
        <p:spPr/>
        <p:txBody>
          <a:bodyPr/>
          <a:lstStyle/>
          <a:p>
            <a:pPr algn="ctr"/>
            <a:r>
              <a:rPr lang="en-GB" dirty="0"/>
              <a:t>POLAND</a:t>
            </a:r>
          </a:p>
          <a:p>
            <a:pPr algn="ctr"/>
            <a:r>
              <a:rPr lang="en-GB" dirty="0"/>
              <a:t>UNITED KINGDOM</a:t>
            </a:r>
          </a:p>
          <a:p>
            <a:pPr algn="ctr"/>
            <a:r>
              <a:rPr lang="en-GB" dirty="0"/>
              <a:t>GERMANY</a:t>
            </a:r>
          </a:p>
        </p:txBody>
      </p:sp>
    </p:spTree>
    <p:extLst>
      <p:ext uri="{BB962C8B-B14F-4D97-AF65-F5344CB8AC3E}">
        <p14:creationId xmlns:p14="http://schemas.microsoft.com/office/powerpoint/2010/main" val="3979000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B439A4-D68E-E44C-AF63-28DEEC7E8E6F}"/>
              </a:ext>
            </a:extLst>
          </p:cNvPr>
          <p:cNvSpPr>
            <a:spLocks noGrp="1"/>
          </p:cNvSpPr>
          <p:nvPr>
            <p:ph type="title"/>
          </p:nvPr>
        </p:nvSpPr>
        <p:spPr/>
        <p:txBody>
          <a:bodyPr/>
          <a:lstStyle/>
          <a:p>
            <a:r>
              <a:rPr lang="en-GB" dirty="0" err="1"/>
              <a:t>poland</a:t>
            </a:r>
            <a:endParaRPr lang="en-GB" dirty="0"/>
          </a:p>
        </p:txBody>
      </p:sp>
      <p:graphicFrame>
        <p:nvGraphicFramePr>
          <p:cNvPr id="4" name="Symbol zastępczy zawartości 3">
            <a:extLst>
              <a:ext uri="{FF2B5EF4-FFF2-40B4-BE49-F238E27FC236}">
                <a16:creationId xmlns:a16="http://schemas.microsoft.com/office/drawing/2014/main" id="{9B298C6D-09DF-F143-A482-94A9FF46663C}"/>
              </a:ext>
            </a:extLst>
          </p:cNvPr>
          <p:cNvGraphicFramePr>
            <a:graphicFrameLocks noGrp="1"/>
          </p:cNvGraphicFramePr>
          <p:nvPr>
            <p:ph idx="1"/>
            <p:extLst>
              <p:ext uri="{D42A27DB-BD31-4B8C-83A1-F6EECF244321}">
                <p14:modId xmlns:p14="http://schemas.microsoft.com/office/powerpoint/2010/main" val="1611653"/>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7947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167EBD-699A-0740-A56F-F3150690C45B}"/>
              </a:ext>
            </a:extLst>
          </p:cNvPr>
          <p:cNvSpPr>
            <a:spLocks noGrp="1"/>
          </p:cNvSpPr>
          <p:nvPr>
            <p:ph type="title"/>
          </p:nvPr>
        </p:nvSpPr>
        <p:spPr/>
        <p:txBody>
          <a:bodyPr/>
          <a:lstStyle/>
          <a:p>
            <a:r>
              <a:rPr lang="en-GB" dirty="0"/>
              <a:t>United Kingdom</a:t>
            </a:r>
          </a:p>
        </p:txBody>
      </p:sp>
      <p:sp>
        <p:nvSpPr>
          <p:cNvPr id="3" name="Symbol zastępczy zawartości 2">
            <a:extLst>
              <a:ext uri="{FF2B5EF4-FFF2-40B4-BE49-F238E27FC236}">
                <a16:creationId xmlns:a16="http://schemas.microsoft.com/office/drawing/2014/main" id="{000B44F1-9C26-F64F-9E9E-3F96D9A296D2}"/>
              </a:ext>
            </a:extLst>
          </p:cNvPr>
          <p:cNvSpPr>
            <a:spLocks noGrp="1"/>
          </p:cNvSpPr>
          <p:nvPr>
            <p:ph idx="1"/>
          </p:nvPr>
        </p:nvSpPr>
        <p:spPr/>
        <p:txBody>
          <a:bodyPr/>
          <a:lstStyle/>
          <a:p>
            <a:endParaRPr lang="pl-PL" dirty="0"/>
          </a:p>
          <a:p>
            <a:endParaRPr lang="en-GB" dirty="0"/>
          </a:p>
        </p:txBody>
      </p:sp>
      <p:graphicFrame>
        <p:nvGraphicFramePr>
          <p:cNvPr id="4" name="Symbol zastępczy zawartości 3">
            <a:extLst>
              <a:ext uri="{FF2B5EF4-FFF2-40B4-BE49-F238E27FC236}">
                <a16:creationId xmlns:a16="http://schemas.microsoft.com/office/drawing/2014/main" id="{8AF1E303-68F4-D349-9EF5-9FD020B6CCA8}"/>
              </a:ext>
            </a:extLst>
          </p:cNvPr>
          <p:cNvGraphicFramePr>
            <a:graphicFrameLocks/>
          </p:cNvGraphicFramePr>
          <p:nvPr>
            <p:extLst>
              <p:ext uri="{D42A27DB-BD31-4B8C-83A1-F6EECF244321}">
                <p14:modId xmlns:p14="http://schemas.microsoft.com/office/powerpoint/2010/main" val="3549045277"/>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480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63EAAF-B14A-9044-A0E7-206D5D27ECC0}"/>
              </a:ext>
            </a:extLst>
          </p:cNvPr>
          <p:cNvSpPr>
            <a:spLocks noGrp="1"/>
          </p:cNvSpPr>
          <p:nvPr>
            <p:ph type="title"/>
          </p:nvPr>
        </p:nvSpPr>
        <p:spPr/>
        <p:txBody>
          <a:bodyPr/>
          <a:lstStyle/>
          <a:p>
            <a:r>
              <a:rPr lang="en-GB" dirty="0" err="1"/>
              <a:t>germany</a:t>
            </a:r>
            <a:endParaRPr lang="en-GB" dirty="0"/>
          </a:p>
        </p:txBody>
      </p:sp>
      <p:graphicFrame>
        <p:nvGraphicFramePr>
          <p:cNvPr id="4" name="Symbol zastępczy zawartości 3">
            <a:extLst>
              <a:ext uri="{FF2B5EF4-FFF2-40B4-BE49-F238E27FC236}">
                <a16:creationId xmlns:a16="http://schemas.microsoft.com/office/drawing/2014/main" id="{4C9DE8FD-4A2D-DF4E-A2EC-D887505A86E2}"/>
              </a:ext>
            </a:extLst>
          </p:cNvPr>
          <p:cNvGraphicFramePr>
            <a:graphicFrameLocks noGrp="1"/>
          </p:cNvGraphicFramePr>
          <p:nvPr>
            <p:ph idx="1"/>
            <p:extLst>
              <p:ext uri="{D42A27DB-BD31-4B8C-83A1-F6EECF244321}">
                <p14:modId xmlns:p14="http://schemas.microsoft.com/office/powerpoint/2010/main" val="995590237"/>
              </p:ext>
            </p:extLst>
          </p:nvPr>
        </p:nvGraphicFramePr>
        <p:xfrm>
          <a:off x="2230438" y="2638425"/>
          <a:ext cx="7731125" cy="3962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FA6F1EFC-BAC2-6544-9387-0F8ED1A116D6}"/>
              </a:ext>
            </a:extLst>
          </p:cNvPr>
          <p:cNvSpPr txBox="1"/>
          <p:nvPr/>
        </p:nvSpPr>
        <p:spPr>
          <a:xfrm>
            <a:off x="4137803" y="5677167"/>
            <a:ext cx="3916393" cy="923330"/>
          </a:xfrm>
          <a:prstGeom prst="rect">
            <a:avLst/>
          </a:prstGeom>
          <a:noFill/>
        </p:spPr>
        <p:txBody>
          <a:bodyPr wrap="none" rtlCol="0">
            <a:spAutoFit/>
          </a:bodyPr>
          <a:lstStyle/>
          <a:p>
            <a:pPr lvl="0"/>
            <a:r>
              <a:rPr lang="pl-PL" dirty="0"/>
              <a:t>Limited Joint-Stock </a:t>
            </a:r>
            <a:r>
              <a:rPr lang="pl-PL" dirty="0" err="1"/>
              <a:t>Partnership</a:t>
            </a:r>
            <a:endParaRPr lang="pl-PL" dirty="0"/>
          </a:p>
          <a:p>
            <a:pPr lvl="1"/>
            <a:r>
              <a:rPr lang="pl-PL" dirty="0"/>
              <a:t>(</a:t>
            </a:r>
            <a:r>
              <a:rPr lang="pl-PL" dirty="0" err="1"/>
              <a:t>Kommanditgesellschaft</a:t>
            </a:r>
            <a:r>
              <a:rPr lang="pl-PL" dirty="0"/>
              <a:t> </a:t>
            </a:r>
            <a:r>
              <a:rPr lang="pl-PL" dirty="0" err="1"/>
              <a:t>auf</a:t>
            </a:r>
            <a:r>
              <a:rPr lang="pl-PL" dirty="0"/>
              <a:t> </a:t>
            </a:r>
            <a:r>
              <a:rPr lang="pl-PL" dirty="0" err="1"/>
              <a:t>Aktien</a:t>
            </a:r>
            <a:r>
              <a:rPr lang="pl-PL" dirty="0"/>
              <a:t>)</a:t>
            </a:r>
          </a:p>
          <a:p>
            <a:endParaRPr lang="en-GB" dirty="0"/>
          </a:p>
        </p:txBody>
      </p:sp>
    </p:spTree>
    <p:extLst>
      <p:ext uri="{BB962C8B-B14F-4D97-AF65-F5344CB8AC3E}">
        <p14:creationId xmlns:p14="http://schemas.microsoft.com/office/powerpoint/2010/main" val="197158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2A4783-5519-2346-9859-00F08AFBB609}"/>
              </a:ext>
            </a:extLst>
          </p:cNvPr>
          <p:cNvSpPr>
            <a:spLocks noGrp="1"/>
          </p:cNvSpPr>
          <p:nvPr>
            <p:ph type="title"/>
          </p:nvPr>
        </p:nvSpPr>
        <p:spPr/>
        <p:txBody>
          <a:bodyPr/>
          <a:lstStyle/>
          <a:p>
            <a:r>
              <a:rPr lang="en-GB" dirty="0"/>
              <a:t>Partnership</a:t>
            </a:r>
          </a:p>
        </p:txBody>
      </p:sp>
      <p:sp>
        <p:nvSpPr>
          <p:cNvPr id="3" name="Symbol zastępczy zawartości 2">
            <a:extLst>
              <a:ext uri="{FF2B5EF4-FFF2-40B4-BE49-F238E27FC236}">
                <a16:creationId xmlns:a16="http://schemas.microsoft.com/office/drawing/2014/main" id="{7BE37DF8-32A3-CB4D-99BF-44816A89757F}"/>
              </a:ext>
            </a:extLst>
          </p:cNvPr>
          <p:cNvSpPr>
            <a:spLocks noGrp="1"/>
          </p:cNvSpPr>
          <p:nvPr>
            <p:ph idx="1"/>
          </p:nvPr>
        </p:nvSpPr>
        <p:spPr/>
        <p:txBody>
          <a:bodyPr/>
          <a:lstStyle/>
          <a:p>
            <a:pPr marL="0" indent="0" algn="just">
              <a:buNone/>
            </a:pPr>
            <a:r>
              <a:rPr lang="en-GB" dirty="0"/>
              <a:t>A partnership is a formal arrangement in which two or more parties cooperate to manage and operate a business. Various partnership arrangements are possible in which all partners might share liabilities and profits equally or some partners may have limited liability. Not every partner is necessarily involved in the management and day-to-day operations of the venture, such as in the case of a "silent partner." In some jurisdictions, partnerships enjoy </a:t>
            </a:r>
            <a:r>
              <a:rPr lang="en-GB" dirty="0" err="1"/>
              <a:t>favorable</a:t>
            </a:r>
            <a:r>
              <a:rPr lang="en-GB" dirty="0"/>
              <a:t> tax treatment relative to corporations. </a:t>
            </a:r>
          </a:p>
          <a:p>
            <a:pPr marL="0" indent="0" algn="just">
              <a:buNone/>
            </a:pPr>
            <a:endParaRPr lang="en-GB" dirty="0"/>
          </a:p>
          <a:p>
            <a:pPr marL="0" indent="0" algn="just">
              <a:buNone/>
            </a:pPr>
            <a:r>
              <a:rPr lang="en-GB" dirty="0"/>
              <a:t>Owner of a Partnership: </a:t>
            </a:r>
            <a:r>
              <a:rPr lang="en-GB" b="1" dirty="0"/>
              <a:t>partners</a:t>
            </a:r>
          </a:p>
        </p:txBody>
      </p:sp>
    </p:spTree>
    <p:extLst>
      <p:ext uri="{BB962C8B-B14F-4D97-AF65-F5344CB8AC3E}">
        <p14:creationId xmlns:p14="http://schemas.microsoft.com/office/powerpoint/2010/main" val="21418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AF6429-6C93-9E44-837B-C30ED22152D4}"/>
              </a:ext>
            </a:extLst>
          </p:cNvPr>
          <p:cNvSpPr>
            <a:spLocks noGrp="1"/>
          </p:cNvSpPr>
          <p:nvPr>
            <p:ph type="title"/>
          </p:nvPr>
        </p:nvSpPr>
        <p:spPr/>
        <p:txBody>
          <a:bodyPr/>
          <a:lstStyle/>
          <a:p>
            <a:r>
              <a:rPr lang="en-GB" dirty="0"/>
              <a:t>corporation</a:t>
            </a:r>
          </a:p>
        </p:txBody>
      </p:sp>
      <p:sp>
        <p:nvSpPr>
          <p:cNvPr id="3" name="Symbol zastępczy zawartości 2">
            <a:extLst>
              <a:ext uri="{FF2B5EF4-FFF2-40B4-BE49-F238E27FC236}">
                <a16:creationId xmlns:a16="http://schemas.microsoft.com/office/drawing/2014/main" id="{600A0307-048A-F44F-BD4F-4052C8189864}"/>
              </a:ext>
            </a:extLst>
          </p:cNvPr>
          <p:cNvSpPr>
            <a:spLocks noGrp="1"/>
          </p:cNvSpPr>
          <p:nvPr>
            <p:ph idx="1"/>
          </p:nvPr>
        </p:nvSpPr>
        <p:spPr/>
        <p:txBody>
          <a:bodyPr>
            <a:normAutofit lnSpcReduction="10000"/>
          </a:bodyPr>
          <a:lstStyle/>
          <a:p>
            <a:pPr marL="0" indent="0" algn="just">
              <a:buNone/>
            </a:pPr>
            <a:r>
              <a:rPr lang="pl-PL" dirty="0"/>
              <a:t>A </a:t>
            </a:r>
            <a:r>
              <a:rPr lang="pl-PL" dirty="0" err="1"/>
              <a:t>corporation</a:t>
            </a:r>
            <a:r>
              <a:rPr lang="pl-PL" dirty="0"/>
              <a:t> </a:t>
            </a:r>
            <a:r>
              <a:rPr lang="pl-PL" dirty="0" err="1"/>
              <a:t>is</a:t>
            </a:r>
            <a:r>
              <a:rPr lang="pl-PL" dirty="0"/>
              <a:t> a </a:t>
            </a:r>
            <a:r>
              <a:rPr lang="pl-PL" dirty="0" err="1"/>
              <a:t>legal</a:t>
            </a:r>
            <a:r>
              <a:rPr lang="pl-PL" dirty="0"/>
              <a:t> </a:t>
            </a:r>
            <a:r>
              <a:rPr lang="pl-PL" dirty="0" err="1"/>
              <a:t>entity</a:t>
            </a:r>
            <a:r>
              <a:rPr lang="pl-PL" dirty="0"/>
              <a:t> </a:t>
            </a:r>
            <a:r>
              <a:rPr lang="pl-PL" dirty="0" err="1"/>
              <a:t>that</a:t>
            </a:r>
            <a:r>
              <a:rPr lang="pl-PL" dirty="0"/>
              <a:t> </a:t>
            </a:r>
            <a:r>
              <a:rPr lang="pl-PL" dirty="0" err="1"/>
              <a:t>is</a:t>
            </a:r>
            <a:r>
              <a:rPr lang="pl-PL" dirty="0"/>
              <a:t> </a:t>
            </a:r>
            <a:r>
              <a:rPr lang="pl-PL" dirty="0" err="1"/>
              <a:t>separate</a:t>
            </a:r>
            <a:r>
              <a:rPr lang="pl-PL" dirty="0"/>
              <a:t> and </a:t>
            </a:r>
            <a:r>
              <a:rPr lang="pl-PL" dirty="0" err="1"/>
              <a:t>distinct</a:t>
            </a:r>
            <a:r>
              <a:rPr lang="pl-PL" dirty="0"/>
              <a:t> from </a:t>
            </a:r>
            <a:r>
              <a:rPr lang="pl-PL" dirty="0" err="1"/>
              <a:t>its</a:t>
            </a:r>
            <a:r>
              <a:rPr lang="pl-PL" dirty="0"/>
              <a:t> </a:t>
            </a:r>
            <a:r>
              <a:rPr lang="pl-PL" dirty="0" err="1"/>
              <a:t>owners</a:t>
            </a:r>
            <a:r>
              <a:rPr lang="pl-PL" dirty="0"/>
              <a:t>. </a:t>
            </a:r>
            <a:r>
              <a:rPr lang="pl-PL" dirty="0" err="1"/>
              <a:t>Corporations</a:t>
            </a:r>
            <a:r>
              <a:rPr lang="pl-PL" dirty="0"/>
              <a:t> </a:t>
            </a:r>
            <a:r>
              <a:rPr lang="pl-PL" dirty="0" err="1"/>
              <a:t>enjoy</a:t>
            </a:r>
            <a:r>
              <a:rPr lang="pl-PL" dirty="0"/>
              <a:t> most of the </a:t>
            </a:r>
            <a:r>
              <a:rPr lang="pl-PL" dirty="0" err="1"/>
              <a:t>rights</a:t>
            </a:r>
            <a:r>
              <a:rPr lang="pl-PL" dirty="0"/>
              <a:t> and </a:t>
            </a:r>
            <a:r>
              <a:rPr lang="pl-PL" dirty="0" err="1"/>
              <a:t>responsibilities</a:t>
            </a:r>
            <a:r>
              <a:rPr lang="pl-PL" dirty="0"/>
              <a:t> </a:t>
            </a:r>
            <a:r>
              <a:rPr lang="pl-PL" dirty="0" err="1"/>
              <a:t>that</a:t>
            </a:r>
            <a:r>
              <a:rPr lang="pl-PL" dirty="0"/>
              <a:t> </a:t>
            </a:r>
            <a:r>
              <a:rPr lang="pl-PL" dirty="0" err="1"/>
              <a:t>an</a:t>
            </a:r>
            <a:r>
              <a:rPr lang="pl-PL" dirty="0"/>
              <a:t> </a:t>
            </a:r>
            <a:r>
              <a:rPr lang="pl-PL" dirty="0" err="1"/>
              <a:t>individual</a:t>
            </a:r>
            <a:r>
              <a:rPr lang="pl-PL" dirty="0"/>
              <a:t> </a:t>
            </a:r>
            <a:r>
              <a:rPr lang="pl-PL" dirty="0" err="1"/>
              <a:t>possesses</a:t>
            </a:r>
            <a:r>
              <a:rPr lang="pl-PL" dirty="0"/>
              <a:t>: </a:t>
            </a:r>
            <a:r>
              <a:rPr lang="pl-PL" dirty="0" err="1"/>
              <a:t>enter</a:t>
            </a:r>
            <a:r>
              <a:rPr lang="pl-PL" dirty="0"/>
              <a:t> </a:t>
            </a:r>
            <a:r>
              <a:rPr lang="pl-PL" dirty="0" err="1"/>
              <a:t>contracts</a:t>
            </a:r>
            <a:r>
              <a:rPr lang="pl-PL" dirty="0"/>
              <a:t>, </a:t>
            </a:r>
            <a:r>
              <a:rPr lang="pl-PL" dirty="0" err="1"/>
              <a:t>loan</a:t>
            </a:r>
            <a:r>
              <a:rPr lang="pl-PL" dirty="0"/>
              <a:t> and </a:t>
            </a:r>
            <a:r>
              <a:rPr lang="pl-PL" dirty="0" err="1"/>
              <a:t>borrow</a:t>
            </a:r>
            <a:r>
              <a:rPr lang="pl-PL" dirty="0"/>
              <a:t> </a:t>
            </a:r>
            <a:r>
              <a:rPr lang="pl-PL" dirty="0" err="1"/>
              <a:t>money</a:t>
            </a:r>
            <a:r>
              <a:rPr lang="pl-PL" dirty="0"/>
              <a:t>, </a:t>
            </a:r>
            <a:r>
              <a:rPr lang="pl-PL" dirty="0" err="1"/>
              <a:t>sue</a:t>
            </a:r>
            <a:r>
              <a:rPr lang="pl-PL" dirty="0"/>
              <a:t> and be </a:t>
            </a:r>
            <a:r>
              <a:rPr lang="pl-PL" dirty="0" err="1"/>
              <a:t>sued</a:t>
            </a:r>
            <a:r>
              <a:rPr lang="pl-PL" dirty="0"/>
              <a:t>, </a:t>
            </a:r>
            <a:r>
              <a:rPr lang="pl-PL" dirty="0" err="1"/>
              <a:t>hire</a:t>
            </a:r>
            <a:r>
              <a:rPr lang="pl-PL" dirty="0"/>
              <a:t> </a:t>
            </a:r>
            <a:r>
              <a:rPr lang="pl-PL" dirty="0" err="1"/>
              <a:t>employees</a:t>
            </a:r>
            <a:r>
              <a:rPr lang="pl-PL" dirty="0"/>
              <a:t>, </a:t>
            </a:r>
            <a:r>
              <a:rPr lang="pl-PL" dirty="0" err="1"/>
              <a:t>own</a:t>
            </a:r>
            <a:r>
              <a:rPr lang="pl-PL" dirty="0"/>
              <a:t> </a:t>
            </a:r>
            <a:r>
              <a:rPr lang="pl-PL" dirty="0" err="1"/>
              <a:t>assets</a:t>
            </a:r>
            <a:r>
              <a:rPr lang="pl-PL" dirty="0"/>
              <a:t> and </a:t>
            </a:r>
            <a:r>
              <a:rPr lang="pl-PL" dirty="0" err="1"/>
              <a:t>pay</a:t>
            </a:r>
            <a:r>
              <a:rPr lang="pl-PL" dirty="0"/>
              <a:t> </a:t>
            </a:r>
            <a:r>
              <a:rPr lang="pl-PL" dirty="0" err="1"/>
              <a:t>taxes</a:t>
            </a:r>
            <a:r>
              <a:rPr lang="pl-PL" dirty="0"/>
              <a:t>. </a:t>
            </a:r>
            <a:r>
              <a:rPr lang="pl-PL" dirty="0" err="1"/>
              <a:t>Some</a:t>
            </a:r>
            <a:r>
              <a:rPr lang="pl-PL" dirty="0"/>
              <a:t> </a:t>
            </a:r>
            <a:r>
              <a:rPr lang="pl-PL" dirty="0" err="1"/>
              <a:t>refer</a:t>
            </a:r>
            <a:r>
              <a:rPr lang="pl-PL" dirty="0"/>
              <a:t> to </a:t>
            </a:r>
            <a:r>
              <a:rPr lang="pl-PL" dirty="0" err="1"/>
              <a:t>it</a:t>
            </a:r>
            <a:r>
              <a:rPr lang="pl-PL" dirty="0"/>
              <a:t> as a "</a:t>
            </a:r>
            <a:r>
              <a:rPr lang="pl-PL" dirty="0" err="1"/>
              <a:t>legal</a:t>
            </a:r>
            <a:r>
              <a:rPr lang="pl-PL" dirty="0"/>
              <a:t> person.”</a:t>
            </a:r>
          </a:p>
          <a:p>
            <a:pPr marL="0" indent="0" algn="just">
              <a:buNone/>
            </a:pPr>
            <a:endParaRPr lang="pl-PL" dirty="0"/>
          </a:p>
          <a:p>
            <a:pPr marL="0" indent="0" algn="just">
              <a:buNone/>
            </a:pPr>
            <a:r>
              <a:rPr lang="en-GB" dirty="0"/>
              <a:t>The shareholders, which generally receive one vote per share, annually elect a board of directors that appoints and oversees management of the corporation's day-to-day activities.</a:t>
            </a:r>
          </a:p>
          <a:p>
            <a:pPr marL="0" indent="0" algn="just">
              <a:buNone/>
            </a:pPr>
            <a:endParaRPr lang="en-GB" dirty="0"/>
          </a:p>
          <a:p>
            <a:pPr marL="0" indent="0" algn="just">
              <a:buNone/>
            </a:pPr>
            <a:r>
              <a:rPr lang="en-GB" dirty="0"/>
              <a:t>Owner of a corporation: </a:t>
            </a:r>
            <a:r>
              <a:rPr lang="en-GB" b="1" dirty="0"/>
              <a:t>shareholders</a:t>
            </a:r>
            <a:r>
              <a:rPr lang="en-GB" dirty="0"/>
              <a:t> </a:t>
            </a:r>
          </a:p>
        </p:txBody>
      </p:sp>
    </p:spTree>
    <p:extLst>
      <p:ext uri="{BB962C8B-B14F-4D97-AF65-F5344CB8AC3E}">
        <p14:creationId xmlns:p14="http://schemas.microsoft.com/office/powerpoint/2010/main" val="628516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A1CF91-9330-1E40-8D18-70C94CEA5BB4}"/>
              </a:ext>
            </a:extLst>
          </p:cNvPr>
          <p:cNvSpPr>
            <a:spLocks noGrp="1"/>
          </p:cNvSpPr>
          <p:nvPr>
            <p:ph type="title"/>
          </p:nvPr>
        </p:nvSpPr>
        <p:spPr/>
        <p:txBody>
          <a:bodyPr/>
          <a:lstStyle/>
          <a:p>
            <a:r>
              <a:rPr lang="en-GB" dirty="0"/>
              <a:t>Incorporation of a company</a:t>
            </a:r>
          </a:p>
        </p:txBody>
      </p:sp>
      <p:graphicFrame>
        <p:nvGraphicFramePr>
          <p:cNvPr id="5" name="Diagram 4">
            <a:extLst>
              <a:ext uri="{FF2B5EF4-FFF2-40B4-BE49-F238E27FC236}">
                <a16:creationId xmlns:a16="http://schemas.microsoft.com/office/drawing/2014/main" id="{CD102BDA-FD9A-1543-8DA6-C0021BD94ACE}"/>
              </a:ext>
            </a:extLst>
          </p:cNvPr>
          <p:cNvGraphicFramePr/>
          <p:nvPr>
            <p:extLst>
              <p:ext uri="{D42A27DB-BD31-4B8C-83A1-F6EECF244321}">
                <p14:modId xmlns:p14="http://schemas.microsoft.com/office/powerpoint/2010/main" val="4247234432"/>
              </p:ext>
            </p:extLst>
          </p:nvPr>
        </p:nvGraphicFramePr>
        <p:xfrm>
          <a:off x="2032000" y="2641974"/>
          <a:ext cx="8128000" cy="42160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243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58A1605B-A2DE-E14F-B48D-F54ECF25D4A1}"/>
              </a:ext>
            </a:extLst>
          </p:cNvPr>
          <p:cNvSpPr>
            <a:spLocks noGrp="1"/>
          </p:cNvSpPr>
          <p:nvPr>
            <p:ph type="title"/>
          </p:nvPr>
        </p:nvSpPr>
        <p:spPr/>
        <p:txBody>
          <a:bodyPr/>
          <a:lstStyle/>
          <a:p>
            <a:r>
              <a:rPr lang="en-GB" dirty="0"/>
              <a:t>European regulation</a:t>
            </a:r>
          </a:p>
        </p:txBody>
      </p:sp>
      <p:sp>
        <p:nvSpPr>
          <p:cNvPr id="5" name="Symbol zastępczy tekstu 4">
            <a:extLst>
              <a:ext uri="{FF2B5EF4-FFF2-40B4-BE49-F238E27FC236}">
                <a16:creationId xmlns:a16="http://schemas.microsoft.com/office/drawing/2014/main" id="{6003CB27-D3A5-7D49-B0D1-CAACFB39880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98985825"/>
      </p:ext>
    </p:extLst>
  </p:cSld>
  <p:clrMapOvr>
    <a:masterClrMapping/>
  </p:clrMapOvr>
</p:sld>
</file>

<file path=ppt/theme/theme1.xml><?xml version="1.0" encoding="utf-8"?>
<a:theme xmlns:a="http://schemas.openxmlformats.org/drawingml/2006/main" name="Paczka">
  <a:themeElements>
    <a:clrScheme name="Paczka">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{520701DC-84E5-A04B-8B15-08137B3A1AD2}tf10001120</Template>
  <TotalTime>206</TotalTime>
  <Words>1175</Words>
  <Application>Microsoft Macintosh PowerPoint</Application>
  <PresentationFormat>Panoramiczny</PresentationFormat>
  <Paragraphs>176</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Calibri</vt:lpstr>
      <vt:lpstr>Gill Sans MT</vt:lpstr>
      <vt:lpstr>Paczka</vt:lpstr>
      <vt:lpstr>European Company Law</vt:lpstr>
      <vt:lpstr>Types of companies</vt:lpstr>
      <vt:lpstr>poland</vt:lpstr>
      <vt:lpstr>United Kingdom</vt:lpstr>
      <vt:lpstr>germany</vt:lpstr>
      <vt:lpstr>Partnership</vt:lpstr>
      <vt:lpstr>corporation</vt:lpstr>
      <vt:lpstr>Incorporation of a company</vt:lpstr>
      <vt:lpstr>European regulation</vt:lpstr>
      <vt:lpstr>Directive (EU) 2017/1132</vt:lpstr>
      <vt:lpstr>incoporation</vt:lpstr>
      <vt:lpstr>incorporation</vt:lpstr>
      <vt:lpstr>Nullity of the limited liability company</vt:lpstr>
      <vt:lpstr>Consequences of nullity</vt:lpstr>
      <vt:lpstr>Disclosure to third parties</vt:lpstr>
      <vt:lpstr>Public registers</vt:lpstr>
      <vt:lpstr>Prezentacja programu PowerPoint</vt:lpstr>
      <vt:lpstr>Public registers - examples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Company Law</dc:title>
  <dc:creator>Dorota Wieczorkowska</dc:creator>
  <cp:lastModifiedBy>Dorota Wieczorkowska</cp:lastModifiedBy>
  <cp:revision>16</cp:revision>
  <dcterms:created xsi:type="dcterms:W3CDTF">2019-03-04T21:27:45Z</dcterms:created>
  <dcterms:modified xsi:type="dcterms:W3CDTF">2019-03-05T00:54:44Z</dcterms:modified>
</cp:coreProperties>
</file>