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56" r:id="rId2"/>
    <p:sldId id="411" r:id="rId3"/>
    <p:sldId id="407" r:id="rId4"/>
    <p:sldId id="408" r:id="rId5"/>
    <p:sldId id="410" r:id="rId6"/>
    <p:sldId id="409" r:id="rId7"/>
    <p:sldId id="412" r:id="rId8"/>
    <p:sldId id="413" r:id="rId9"/>
    <p:sldId id="414" r:id="rId10"/>
    <p:sldId id="415" r:id="rId11"/>
    <p:sldId id="416" r:id="rId12"/>
    <p:sldId id="418" r:id="rId13"/>
    <p:sldId id="417" r:id="rId14"/>
    <p:sldId id="419" r:id="rId15"/>
    <p:sldId id="420" r:id="rId16"/>
    <p:sldId id="422" r:id="rId17"/>
    <p:sldId id="423" r:id="rId18"/>
    <p:sldId id="424" r:id="rId19"/>
    <p:sldId id="384" r:id="rId2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83" d="100"/>
          <a:sy n="83" d="100"/>
        </p:scale>
        <p:origin x="14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71783E-F841-4AA5-823B-3CC225640947}" type="datetimeFigureOut">
              <a:rPr lang="pl-PL" smtClean="0"/>
              <a:pPr/>
              <a:t>27.02.2020</a:t>
            </a:fld>
            <a:endParaRPr lang="pl-P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CD5A5-322B-4183-AAE5-CDFD83BFCDC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5783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99302-F64C-4086-8BC0-6E73F17D76FA}" type="datetime1">
              <a:rPr lang="pl-PL" smtClean="0"/>
              <a:pPr/>
              <a:t>27.02.2020</a:t>
            </a:fld>
            <a:endParaRPr lang="pl-PL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Arkadiusz Sieroń</a:t>
            </a:r>
            <a:endParaRPr lang="pl-P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E0CC-1F06-48BF-8244-B67F7D17B5B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1DF91-D441-4B74-B9FC-E2BAEA0F2E31}" type="datetime1">
              <a:rPr lang="pl-PL" smtClean="0"/>
              <a:pPr/>
              <a:t>27.02.2020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Arkadiusz Sieroń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E0CC-1F06-48BF-8244-B67F7D17B5B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E41F4-241B-4790-912B-2376630A877E}" type="datetime1">
              <a:rPr lang="pl-PL" smtClean="0"/>
              <a:pPr/>
              <a:t>27.02.2020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Arkadiusz Sieroń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E0CC-1F06-48BF-8244-B67F7D17B5B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F0CB4-0416-4403-9F15-EF62A42C9ABD}" type="datetime1">
              <a:rPr lang="pl-PL" smtClean="0"/>
              <a:pPr/>
              <a:t>27.02.2020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Arkadiusz Sieroń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E0CC-1F06-48BF-8244-B67F7D17B5B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74FD-CEE6-4BCE-AEA2-061B5815B188}" type="datetime1">
              <a:rPr lang="pl-PL" smtClean="0"/>
              <a:pPr/>
              <a:t>27.02.2020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Arkadiusz Sieroń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E0CC-1F06-48BF-8244-B67F7D17B5B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E7969-55A6-4355-879A-769459848A9F}" type="datetime1">
              <a:rPr lang="pl-PL" smtClean="0"/>
              <a:pPr/>
              <a:t>27.02.2020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Arkadiusz Sieroń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E0CC-1F06-48BF-8244-B67F7D17B5B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65C7D-9EDE-44E4-8A1C-A4BBA24B6EFF}" type="datetime1">
              <a:rPr lang="pl-PL" smtClean="0"/>
              <a:pPr/>
              <a:t>27.02.2020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Arkadiusz Sieroń</a:t>
            </a:r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E0CC-1F06-48BF-8244-B67F7D17B5B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53E42-DE9E-41C6-ADA7-0CF438877880}" type="datetime1">
              <a:rPr lang="pl-PL" smtClean="0"/>
              <a:pPr/>
              <a:t>27.02.2020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Arkadiusz Sieroń</a:t>
            </a: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E0CC-1F06-48BF-8244-B67F7D17B5B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D3631-C157-421C-9812-AE583E5EFDFE}" type="datetime1">
              <a:rPr lang="pl-PL" smtClean="0"/>
              <a:pPr/>
              <a:t>27.02.2020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Arkadiusz Sieroń</a:t>
            </a:r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E0CC-1F06-48BF-8244-B67F7D17B5B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19A8D-A769-4D27-89F5-55C8F79F3A22}" type="datetime1">
              <a:rPr lang="pl-PL" smtClean="0"/>
              <a:pPr/>
              <a:t>27.02.2020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Arkadiusz Sieroń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E0CC-1F06-48BF-8244-B67F7D17B5B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8ABEC-50F9-4BA3-8655-6068091D2C8D}" type="datetime1">
              <a:rPr lang="pl-PL" smtClean="0"/>
              <a:pPr/>
              <a:t>27.02.2020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Arkadiusz Sieroń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E0CC-1F06-48BF-8244-B67F7D17B5B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356EF48-A05A-4BC0-8472-17ACAB2907C4}" type="datetime1">
              <a:rPr lang="pl-PL" smtClean="0"/>
              <a:pPr/>
              <a:t>27.02.2020</a:t>
            </a:fld>
            <a:endParaRPr lang="pl-P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pl-PL" smtClean="0"/>
              <a:t>Arkadiusz Sieroń</a:t>
            </a:r>
            <a:endParaRPr lang="pl-PL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521E0CC-1F06-48BF-8244-B67F7D17B5B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Nowe</a:t>
            </a:r>
            <a:r>
              <a:rPr lang="en-US" dirty="0" smtClean="0"/>
              <a:t> trendy w </a:t>
            </a:r>
            <a:r>
              <a:rPr lang="en-US" dirty="0" err="1" smtClean="0"/>
              <a:t>gospodarce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err="1" smtClean="0"/>
              <a:t>Wprowadzenie</a:t>
            </a:r>
            <a:endParaRPr lang="pl-P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B3074-689A-416F-AC45-3B2B7B5E90E2}" type="datetime1">
              <a:rPr lang="pl-PL" smtClean="0"/>
              <a:pPr/>
              <a:t>27.02.2020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Arkadiusz Sieroń</a:t>
            </a: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E0CC-1F06-48BF-8244-B67F7D17B5B2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ytuł 2"/>
          <p:cNvSpPr>
            <a:spLocks noGrp="1"/>
          </p:cNvSpPr>
          <p:nvPr>
            <p:ph type="title"/>
          </p:nvPr>
        </p:nvSpPr>
        <p:spPr>
          <a:xfrm>
            <a:off x="714348" y="50004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/>
              <a:t>Najważniejsze</a:t>
            </a:r>
            <a:r>
              <a:rPr lang="en-US" dirty="0" smtClean="0"/>
              <a:t> trendy </a:t>
            </a:r>
            <a:r>
              <a:rPr lang="en-US" dirty="0" err="1" smtClean="0"/>
              <a:t>przeszłości</a:t>
            </a:r>
            <a:endParaRPr lang="pl-PL" dirty="0" smtClean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4350" y="1447800"/>
            <a:ext cx="6800850" cy="4800600"/>
          </a:xfrm>
        </p:spPr>
      </p:pic>
    </p:spTree>
    <p:extLst>
      <p:ext uri="{BB962C8B-B14F-4D97-AF65-F5344CB8AC3E}">
        <p14:creationId xmlns:p14="http://schemas.microsoft.com/office/powerpoint/2010/main" val="2746508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ytuł 2"/>
          <p:cNvSpPr>
            <a:spLocks noGrp="1"/>
          </p:cNvSpPr>
          <p:nvPr>
            <p:ph type="title"/>
          </p:nvPr>
        </p:nvSpPr>
        <p:spPr>
          <a:xfrm>
            <a:off x="714348" y="50004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/>
              <a:t>Najważniejsze</a:t>
            </a:r>
            <a:r>
              <a:rPr lang="en-US" dirty="0" smtClean="0"/>
              <a:t> trendy </a:t>
            </a:r>
            <a:r>
              <a:rPr lang="en-US" dirty="0" err="1" smtClean="0"/>
              <a:t>przyszłości</a:t>
            </a:r>
            <a:endParaRPr lang="pl-PL" dirty="0" smtClean="0"/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?</a:t>
            </a:r>
          </a:p>
          <a:p>
            <a:r>
              <a:rPr lang="en-US" dirty="0" smtClean="0"/>
              <a:t>?</a:t>
            </a:r>
          </a:p>
          <a:p>
            <a:r>
              <a:rPr lang="en-US" dirty="0" smtClean="0"/>
              <a:t>?</a:t>
            </a:r>
          </a:p>
          <a:p>
            <a:r>
              <a:rPr lang="en-US" dirty="0" smtClean="0"/>
              <a:t>?</a:t>
            </a:r>
          </a:p>
          <a:p>
            <a:r>
              <a:rPr lang="en-US" dirty="0"/>
              <a:t>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2637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ytuł 2"/>
          <p:cNvSpPr>
            <a:spLocks noGrp="1"/>
          </p:cNvSpPr>
          <p:nvPr>
            <p:ph type="title"/>
          </p:nvPr>
        </p:nvSpPr>
        <p:spPr>
          <a:xfrm>
            <a:off x="714348" y="50004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/>
              <a:t>Najważniejsze</a:t>
            </a:r>
            <a:r>
              <a:rPr lang="en-US" dirty="0" smtClean="0"/>
              <a:t> trendy </a:t>
            </a:r>
            <a:r>
              <a:rPr lang="en-US" dirty="0" err="1" smtClean="0"/>
              <a:t>przyszłości</a:t>
            </a:r>
            <a:endParaRPr lang="pl-PL" dirty="0" smtClean="0"/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</a:t>
            </a:r>
            <a:r>
              <a:rPr lang="en-US" dirty="0" err="1" smtClean="0"/>
              <a:t>Wzrost</a:t>
            </a:r>
            <a:r>
              <a:rPr lang="en-US" dirty="0" smtClean="0"/>
              <a:t> </a:t>
            </a:r>
            <a:r>
              <a:rPr lang="en-US" dirty="0" err="1" smtClean="0"/>
              <a:t>długości</a:t>
            </a:r>
            <a:r>
              <a:rPr lang="en-US" dirty="0" smtClean="0"/>
              <a:t> </a:t>
            </a:r>
            <a:r>
              <a:rPr lang="en-US" dirty="0" err="1" smtClean="0"/>
              <a:t>życia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2. </a:t>
            </a:r>
            <a:r>
              <a:rPr lang="en-US" dirty="0" err="1" smtClean="0"/>
              <a:t>Wzrost</a:t>
            </a:r>
            <a:r>
              <a:rPr lang="en-US" dirty="0" smtClean="0"/>
              <a:t> </a:t>
            </a:r>
            <a:r>
              <a:rPr lang="en-US" dirty="0" err="1" smtClean="0"/>
              <a:t>znaczenia</a:t>
            </a:r>
            <a:r>
              <a:rPr lang="en-US" dirty="0" smtClean="0"/>
              <a:t> </a:t>
            </a:r>
            <a:r>
              <a:rPr lang="en-US" dirty="0" err="1" smtClean="0"/>
              <a:t>krajów</a:t>
            </a:r>
            <a:r>
              <a:rPr lang="en-US" dirty="0" smtClean="0"/>
              <a:t> </a:t>
            </a:r>
            <a:r>
              <a:rPr lang="en-US" dirty="0" err="1" smtClean="0"/>
              <a:t>rozwijających</a:t>
            </a:r>
            <a:r>
              <a:rPr lang="en-US" dirty="0" smtClean="0"/>
              <a:t> </a:t>
            </a:r>
            <a:r>
              <a:rPr lang="en-US" dirty="0" err="1" smtClean="0"/>
              <a:t>się</a:t>
            </a:r>
            <a:r>
              <a:rPr lang="en-US" dirty="0" smtClean="0"/>
              <a:t>. </a:t>
            </a:r>
          </a:p>
          <a:p>
            <a:r>
              <a:rPr lang="en-US" dirty="0" smtClean="0"/>
              <a:t>3. </a:t>
            </a:r>
            <a:r>
              <a:rPr lang="en-US" dirty="0" err="1" smtClean="0"/>
              <a:t>Automatyzacja</a:t>
            </a:r>
            <a:r>
              <a:rPr lang="en-US" dirty="0" smtClean="0"/>
              <a:t>/</a:t>
            </a:r>
            <a:r>
              <a:rPr lang="en-US" dirty="0" err="1" smtClean="0"/>
              <a:t>robotyzacja</a:t>
            </a:r>
            <a:r>
              <a:rPr lang="en-US" dirty="0" smtClean="0"/>
              <a:t>.</a:t>
            </a:r>
          </a:p>
          <a:p>
            <a:r>
              <a:rPr lang="en-US" dirty="0" smtClean="0"/>
              <a:t>4. </a:t>
            </a:r>
            <a:r>
              <a:rPr lang="en-US" dirty="0" err="1" smtClean="0"/>
              <a:t>Customizacja</a:t>
            </a:r>
            <a:r>
              <a:rPr lang="en-US" dirty="0" smtClean="0"/>
              <a:t>.</a:t>
            </a:r>
          </a:p>
          <a:p>
            <a:r>
              <a:rPr lang="en-US" dirty="0" smtClean="0"/>
              <a:t>5. </a:t>
            </a:r>
            <a:r>
              <a:rPr lang="en-US" dirty="0" err="1" smtClean="0"/>
              <a:t>Gospodarka</a:t>
            </a:r>
            <a:r>
              <a:rPr lang="en-US" dirty="0" smtClean="0"/>
              <a:t> </a:t>
            </a:r>
            <a:r>
              <a:rPr lang="en-US" dirty="0" err="1" smtClean="0"/>
              <a:t>współdzielenia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6. Internet </a:t>
            </a:r>
            <a:r>
              <a:rPr lang="en-US" dirty="0" err="1" smtClean="0"/>
              <a:t>rzeczy</a:t>
            </a:r>
            <a:r>
              <a:rPr lang="en-US" dirty="0" smtClean="0"/>
              <a:t>.</a:t>
            </a:r>
          </a:p>
          <a:p>
            <a:r>
              <a:rPr lang="en-US" dirty="0"/>
              <a:t>7. </a:t>
            </a:r>
            <a:r>
              <a:rPr lang="en-US" dirty="0" err="1" smtClean="0"/>
              <a:t>Decentralizacja</a:t>
            </a:r>
            <a:r>
              <a:rPr lang="en-US" dirty="0" smtClean="0"/>
              <a:t>/</a:t>
            </a:r>
            <a:r>
              <a:rPr lang="en-US" dirty="0" err="1" smtClean="0"/>
              <a:t>kryptowaluty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028322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ytuł 2"/>
          <p:cNvSpPr>
            <a:spLocks noGrp="1"/>
          </p:cNvSpPr>
          <p:nvPr>
            <p:ph type="title"/>
          </p:nvPr>
        </p:nvSpPr>
        <p:spPr>
          <a:xfrm>
            <a:off x="714348" y="50004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/>
              <a:t>Najważniejsze</a:t>
            </a:r>
            <a:r>
              <a:rPr lang="en-US" dirty="0" smtClean="0"/>
              <a:t> trendy </a:t>
            </a:r>
            <a:r>
              <a:rPr lang="en-US" dirty="0" err="1" smtClean="0"/>
              <a:t>przyszłości</a:t>
            </a:r>
            <a:endParaRPr lang="pl-PL" dirty="0" smtClean="0"/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8. </a:t>
            </a:r>
            <a:r>
              <a:rPr lang="en-US" dirty="0" err="1"/>
              <a:t>Rewolucja</a:t>
            </a:r>
            <a:r>
              <a:rPr lang="en-US" dirty="0"/>
              <a:t> </a:t>
            </a:r>
            <a:r>
              <a:rPr lang="en-US" dirty="0" err="1"/>
              <a:t>energetyczna</a:t>
            </a:r>
            <a:r>
              <a:rPr lang="en-US" dirty="0"/>
              <a:t>.</a:t>
            </a:r>
          </a:p>
          <a:p>
            <a:r>
              <a:rPr lang="en-US" dirty="0"/>
              <a:t>9</a:t>
            </a:r>
            <a:r>
              <a:rPr lang="en-US" dirty="0" smtClean="0"/>
              <a:t>. </a:t>
            </a:r>
            <a:r>
              <a:rPr lang="en-US" dirty="0" err="1"/>
              <a:t>Rewolucja</a:t>
            </a:r>
            <a:r>
              <a:rPr lang="en-US" dirty="0"/>
              <a:t> </a:t>
            </a:r>
            <a:r>
              <a:rPr lang="en-US" dirty="0" err="1"/>
              <a:t>transportowa</a:t>
            </a:r>
            <a:r>
              <a:rPr lang="en-US" dirty="0"/>
              <a:t>.</a:t>
            </a:r>
          </a:p>
          <a:p>
            <a:r>
              <a:rPr lang="en-US" dirty="0" smtClean="0"/>
              <a:t>10. </a:t>
            </a:r>
            <a:r>
              <a:rPr lang="en-US" dirty="0" err="1"/>
              <a:t>Druk</a:t>
            </a:r>
            <a:r>
              <a:rPr lang="en-US" dirty="0"/>
              <a:t> 3-D.</a:t>
            </a:r>
          </a:p>
          <a:p>
            <a:r>
              <a:rPr lang="en-US" dirty="0" smtClean="0"/>
              <a:t>11. </a:t>
            </a:r>
            <a:r>
              <a:rPr lang="en-US" dirty="0" err="1"/>
              <a:t>Syntetyczne</a:t>
            </a:r>
            <a:r>
              <a:rPr lang="en-US" dirty="0"/>
              <a:t> </a:t>
            </a:r>
            <a:r>
              <a:rPr lang="en-US" dirty="0" err="1"/>
              <a:t>mięso</a:t>
            </a:r>
            <a:r>
              <a:rPr lang="en-US" dirty="0" smtClean="0"/>
              <a:t>.</a:t>
            </a:r>
          </a:p>
          <a:p>
            <a:r>
              <a:rPr lang="en-US" dirty="0" smtClean="0"/>
              <a:t>12. </a:t>
            </a:r>
            <a:r>
              <a:rPr lang="en-US" dirty="0" err="1" smtClean="0"/>
              <a:t>Legalizacja</a:t>
            </a:r>
            <a:r>
              <a:rPr lang="en-US" dirty="0" smtClean="0"/>
              <a:t> </a:t>
            </a:r>
            <a:r>
              <a:rPr lang="en-US" dirty="0" err="1" smtClean="0"/>
              <a:t>narkotyków</a:t>
            </a:r>
            <a:r>
              <a:rPr lang="en-US" dirty="0" smtClean="0"/>
              <a:t>.</a:t>
            </a:r>
          </a:p>
          <a:p>
            <a:r>
              <a:rPr lang="en-US" dirty="0" smtClean="0"/>
              <a:t>13. </a:t>
            </a:r>
            <a:r>
              <a:rPr lang="en-US" dirty="0" err="1" smtClean="0"/>
              <a:t>Biotechnologia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14. </a:t>
            </a:r>
            <a:r>
              <a:rPr lang="en-US" dirty="0" err="1" smtClean="0"/>
              <a:t>Redukcja</a:t>
            </a:r>
            <a:r>
              <a:rPr lang="en-US" dirty="0" smtClean="0"/>
              <a:t> </a:t>
            </a:r>
            <a:r>
              <a:rPr lang="en-US" dirty="0" err="1" smtClean="0"/>
              <a:t>czasu</a:t>
            </a:r>
            <a:r>
              <a:rPr lang="en-US" dirty="0" smtClean="0"/>
              <a:t> </a:t>
            </a:r>
            <a:r>
              <a:rPr lang="en-US" dirty="0" err="1" smtClean="0"/>
              <a:t>pracy</a:t>
            </a:r>
            <a:r>
              <a:rPr lang="en-US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06505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ytuł 2"/>
          <p:cNvSpPr>
            <a:spLocks noGrp="1"/>
          </p:cNvSpPr>
          <p:nvPr>
            <p:ph type="title"/>
          </p:nvPr>
        </p:nvSpPr>
        <p:spPr>
          <a:xfrm>
            <a:off x="714348" y="50004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/>
              <a:t>Najważniejsze</a:t>
            </a:r>
            <a:r>
              <a:rPr lang="en-US" dirty="0" smtClean="0"/>
              <a:t> trendy </a:t>
            </a:r>
            <a:r>
              <a:rPr lang="en-US" dirty="0" err="1" smtClean="0"/>
              <a:t>przyszłości</a:t>
            </a:r>
            <a:endParaRPr lang="pl-PL" dirty="0" smtClean="0"/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</a:t>
            </a:r>
            <a:r>
              <a:rPr lang="en-US" dirty="0" err="1" smtClean="0"/>
              <a:t>Technologie</a:t>
            </a:r>
            <a:r>
              <a:rPr lang="en-US" dirty="0" smtClean="0"/>
              <a:t> </a:t>
            </a:r>
            <a:r>
              <a:rPr lang="en-US" dirty="0" err="1" smtClean="0"/>
              <a:t>wszczepialne</a:t>
            </a:r>
            <a:r>
              <a:rPr lang="en-US" dirty="0" smtClean="0"/>
              <a:t>.</a:t>
            </a:r>
          </a:p>
          <a:p>
            <a:r>
              <a:rPr lang="en-US" dirty="0" smtClean="0"/>
              <a:t>2. </a:t>
            </a:r>
            <a:r>
              <a:rPr lang="en-US" dirty="0" err="1" smtClean="0"/>
              <a:t>Nasza</a:t>
            </a:r>
            <a:r>
              <a:rPr lang="en-US" dirty="0" smtClean="0"/>
              <a:t> </a:t>
            </a:r>
            <a:r>
              <a:rPr lang="en-US" dirty="0" err="1" smtClean="0"/>
              <a:t>obecność</a:t>
            </a:r>
            <a:r>
              <a:rPr lang="en-US" dirty="0" smtClean="0"/>
              <a:t> </a:t>
            </a:r>
            <a:r>
              <a:rPr lang="en-US" dirty="0" err="1" smtClean="0"/>
              <a:t>cyfrowa</a:t>
            </a:r>
            <a:r>
              <a:rPr lang="en-US" dirty="0" smtClean="0"/>
              <a:t>.</a:t>
            </a:r>
          </a:p>
          <a:p>
            <a:r>
              <a:rPr lang="en-US" dirty="0" smtClean="0"/>
              <a:t>3. </a:t>
            </a:r>
            <a:r>
              <a:rPr lang="en-US" dirty="0" err="1" smtClean="0"/>
              <a:t>Wzrok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nowy</a:t>
            </a:r>
            <a:r>
              <a:rPr lang="en-US" dirty="0" smtClean="0"/>
              <a:t> </a:t>
            </a:r>
            <a:r>
              <a:rPr lang="en-US" dirty="0" err="1" smtClean="0"/>
              <a:t>interfejs</a:t>
            </a:r>
            <a:r>
              <a:rPr lang="en-US" dirty="0" smtClean="0"/>
              <a:t>.</a:t>
            </a:r>
          </a:p>
          <a:p>
            <a:r>
              <a:rPr lang="en-US" dirty="0" smtClean="0"/>
              <a:t>4. </a:t>
            </a:r>
            <a:r>
              <a:rPr lang="en-US" dirty="0" err="1" smtClean="0"/>
              <a:t>Urządzenia</a:t>
            </a:r>
            <a:r>
              <a:rPr lang="en-US" dirty="0" smtClean="0"/>
              <a:t> wearable.</a:t>
            </a:r>
          </a:p>
          <a:p>
            <a:r>
              <a:rPr lang="en-US" dirty="0" smtClean="0"/>
              <a:t>5. </a:t>
            </a:r>
            <a:r>
              <a:rPr lang="en-US" dirty="0" err="1" smtClean="0"/>
              <a:t>Komputeryzacja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493783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ytuł 2"/>
          <p:cNvSpPr>
            <a:spLocks noGrp="1"/>
          </p:cNvSpPr>
          <p:nvPr>
            <p:ph type="title"/>
          </p:nvPr>
        </p:nvSpPr>
        <p:spPr>
          <a:xfrm>
            <a:off x="714348" y="50004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/>
              <a:t>Najważniejsze</a:t>
            </a:r>
            <a:r>
              <a:rPr lang="en-US" dirty="0" smtClean="0"/>
              <a:t> trendy </a:t>
            </a:r>
            <a:r>
              <a:rPr lang="en-US" dirty="0" err="1" smtClean="0"/>
              <a:t>przyszłości</a:t>
            </a:r>
            <a:endParaRPr lang="pl-PL" dirty="0" smtClean="0"/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6. </a:t>
            </a:r>
            <a:r>
              <a:rPr lang="en-US" dirty="0" err="1" smtClean="0"/>
              <a:t>Superkomputer</a:t>
            </a:r>
            <a:r>
              <a:rPr lang="en-US" dirty="0" smtClean="0"/>
              <a:t> w </a:t>
            </a:r>
            <a:r>
              <a:rPr lang="en-US" dirty="0" err="1" smtClean="0"/>
              <a:t>kieszeni</a:t>
            </a:r>
            <a:r>
              <a:rPr lang="en-US" dirty="0" smtClean="0"/>
              <a:t>.</a:t>
            </a:r>
          </a:p>
          <a:p>
            <a:r>
              <a:rPr lang="en-US" dirty="0" smtClean="0"/>
              <a:t>7. </a:t>
            </a:r>
            <a:r>
              <a:rPr lang="en-US" dirty="0" err="1" smtClean="0"/>
              <a:t>Przechowywanie</a:t>
            </a:r>
            <a:r>
              <a:rPr lang="en-US" dirty="0" smtClean="0"/>
              <a:t> </a:t>
            </a:r>
            <a:r>
              <a:rPr lang="en-US" dirty="0" err="1" smtClean="0"/>
              <a:t>danych</a:t>
            </a:r>
            <a:r>
              <a:rPr lang="en-US" dirty="0" smtClean="0"/>
              <a:t> </a:t>
            </a:r>
            <a:r>
              <a:rPr lang="en-US" dirty="0" err="1" smtClean="0"/>
              <a:t>dla</a:t>
            </a:r>
            <a:r>
              <a:rPr lang="en-US" dirty="0" smtClean="0"/>
              <a:t> </a:t>
            </a:r>
            <a:r>
              <a:rPr lang="en-US" dirty="0" err="1" smtClean="0"/>
              <a:t>każdego</a:t>
            </a:r>
            <a:r>
              <a:rPr lang="en-US" dirty="0" smtClean="0"/>
              <a:t>.</a:t>
            </a:r>
          </a:p>
          <a:p>
            <a:r>
              <a:rPr lang="en-US" dirty="0" smtClean="0"/>
              <a:t>8. Internet </a:t>
            </a:r>
            <a:r>
              <a:rPr lang="en-US" dirty="0" err="1" smtClean="0"/>
              <a:t>rzeczy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dla</a:t>
            </a:r>
            <a:r>
              <a:rPr lang="en-US" dirty="0" smtClean="0"/>
              <a:t> </a:t>
            </a:r>
            <a:r>
              <a:rPr lang="en-US" dirty="0" err="1" smtClean="0"/>
              <a:t>rzeczy</a:t>
            </a:r>
            <a:r>
              <a:rPr lang="en-US" dirty="0" smtClean="0"/>
              <a:t>.</a:t>
            </a:r>
          </a:p>
          <a:p>
            <a:r>
              <a:rPr lang="en-US" dirty="0" smtClean="0"/>
              <a:t>9. </a:t>
            </a:r>
            <a:r>
              <a:rPr lang="en-US" dirty="0" err="1" smtClean="0"/>
              <a:t>Inteligentny</a:t>
            </a:r>
            <a:r>
              <a:rPr lang="en-US" dirty="0" smtClean="0"/>
              <a:t> dom.</a:t>
            </a:r>
          </a:p>
          <a:p>
            <a:r>
              <a:rPr lang="en-US" dirty="0"/>
              <a:t>1</a:t>
            </a:r>
            <a:r>
              <a:rPr lang="en-US" dirty="0" smtClean="0"/>
              <a:t>0. </a:t>
            </a:r>
            <a:r>
              <a:rPr lang="en-US" dirty="0" err="1" smtClean="0"/>
              <a:t>Inteligentne</a:t>
            </a:r>
            <a:r>
              <a:rPr lang="en-US" dirty="0" smtClean="0"/>
              <a:t> </a:t>
            </a:r>
            <a:r>
              <a:rPr lang="en-US" dirty="0" err="1" smtClean="0"/>
              <a:t>miasta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026574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ytuł 2"/>
          <p:cNvSpPr>
            <a:spLocks noGrp="1"/>
          </p:cNvSpPr>
          <p:nvPr>
            <p:ph type="title"/>
          </p:nvPr>
        </p:nvSpPr>
        <p:spPr>
          <a:xfrm>
            <a:off x="714348" y="50004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/>
              <a:t>Najważniejsze</a:t>
            </a:r>
            <a:r>
              <a:rPr lang="en-US" dirty="0" smtClean="0"/>
              <a:t> trendy </a:t>
            </a:r>
            <a:r>
              <a:rPr lang="en-US" dirty="0" err="1" smtClean="0"/>
              <a:t>przyszłości</a:t>
            </a:r>
            <a:endParaRPr lang="pl-PL" dirty="0" smtClean="0"/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11. </a:t>
            </a:r>
            <a:r>
              <a:rPr lang="en-US" dirty="0"/>
              <a:t>Big data.</a:t>
            </a:r>
          </a:p>
          <a:p>
            <a:r>
              <a:rPr lang="en-US" dirty="0" smtClean="0"/>
              <a:t>12. </a:t>
            </a:r>
            <a:r>
              <a:rPr lang="en-US" dirty="0" err="1"/>
              <a:t>Autonomiczne</a:t>
            </a:r>
            <a:r>
              <a:rPr lang="en-US" dirty="0"/>
              <a:t> </a:t>
            </a:r>
            <a:r>
              <a:rPr lang="en-US" dirty="0" err="1" smtClean="0"/>
              <a:t>samochody</a:t>
            </a:r>
            <a:endParaRPr lang="en-US" dirty="0" smtClean="0"/>
          </a:p>
          <a:p>
            <a:r>
              <a:rPr lang="en-US" dirty="0" smtClean="0"/>
              <a:t>13. AI</a:t>
            </a:r>
          </a:p>
          <a:p>
            <a:r>
              <a:rPr lang="en-US" dirty="0" smtClean="0"/>
              <a:t>14. </a:t>
            </a:r>
            <a:r>
              <a:rPr lang="en-US" dirty="0" err="1" smtClean="0"/>
              <a:t>Robotyzacja</a:t>
            </a:r>
            <a:r>
              <a:rPr lang="en-US" dirty="0" smtClean="0"/>
              <a:t>.</a:t>
            </a:r>
          </a:p>
          <a:p>
            <a:r>
              <a:rPr lang="en-US" dirty="0" smtClean="0"/>
              <a:t>15. Bitcoin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blockchain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9843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ytuł 2"/>
          <p:cNvSpPr>
            <a:spLocks noGrp="1"/>
          </p:cNvSpPr>
          <p:nvPr>
            <p:ph type="title"/>
          </p:nvPr>
        </p:nvSpPr>
        <p:spPr>
          <a:xfrm>
            <a:off x="714348" y="50004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/>
              <a:t>Najważniejsze</a:t>
            </a:r>
            <a:r>
              <a:rPr lang="en-US" dirty="0" smtClean="0"/>
              <a:t> trendy </a:t>
            </a:r>
            <a:r>
              <a:rPr lang="en-US" dirty="0" err="1" smtClean="0"/>
              <a:t>przyszłości</a:t>
            </a:r>
            <a:endParaRPr lang="pl-PL" dirty="0" smtClean="0"/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16. </a:t>
            </a:r>
            <a:r>
              <a:rPr lang="en-US" dirty="0" err="1" smtClean="0"/>
              <a:t>Gospodarka</a:t>
            </a:r>
            <a:r>
              <a:rPr lang="en-US" dirty="0" smtClean="0"/>
              <a:t> </a:t>
            </a:r>
            <a:r>
              <a:rPr lang="en-US" dirty="0" err="1" smtClean="0"/>
              <a:t>współdzielenia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17. </a:t>
            </a:r>
            <a:r>
              <a:rPr lang="en-US" dirty="0" err="1" smtClean="0"/>
              <a:t>Druk</a:t>
            </a:r>
            <a:r>
              <a:rPr lang="en-US" dirty="0" smtClean="0"/>
              <a:t> 3-D.</a:t>
            </a:r>
          </a:p>
          <a:p>
            <a:r>
              <a:rPr lang="en-US" dirty="0" smtClean="0"/>
              <a:t>18. </a:t>
            </a:r>
            <a:r>
              <a:rPr lang="en-US" dirty="0" err="1" smtClean="0"/>
              <a:t>Zaprojektowanie</a:t>
            </a:r>
            <a:r>
              <a:rPr lang="en-US" dirty="0" smtClean="0"/>
              <a:t> </a:t>
            </a:r>
            <a:r>
              <a:rPr lang="en-US" dirty="0" err="1" smtClean="0"/>
              <a:t>ludzkiej</a:t>
            </a:r>
            <a:r>
              <a:rPr lang="en-US" dirty="0" smtClean="0"/>
              <a:t> </a:t>
            </a:r>
            <a:r>
              <a:rPr lang="en-US" dirty="0" err="1" smtClean="0"/>
              <a:t>istoty</a:t>
            </a:r>
            <a:r>
              <a:rPr lang="en-US" dirty="0" smtClean="0"/>
              <a:t>.</a:t>
            </a:r>
          </a:p>
          <a:p>
            <a:r>
              <a:rPr lang="en-US" dirty="0" smtClean="0"/>
              <a:t>19. </a:t>
            </a:r>
            <a:r>
              <a:rPr lang="en-US" dirty="0" err="1" smtClean="0"/>
              <a:t>Neurotechnologie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547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ytuł 2"/>
          <p:cNvSpPr>
            <a:spLocks noGrp="1"/>
          </p:cNvSpPr>
          <p:nvPr>
            <p:ph type="title"/>
          </p:nvPr>
        </p:nvSpPr>
        <p:spPr>
          <a:xfrm>
            <a:off x="714348" y="50004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/>
              <a:t>Ważne</a:t>
            </a:r>
            <a:endParaRPr lang="pl-PL" dirty="0" smtClean="0"/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Każda</a:t>
            </a:r>
            <a:r>
              <a:rPr lang="en-US" dirty="0" smtClean="0"/>
              <a:t> </a:t>
            </a:r>
            <a:r>
              <a:rPr lang="en-US" dirty="0" err="1" smtClean="0"/>
              <a:t>technologia</a:t>
            </a:r>
            <a:r>
              <a:rPr lang="en-US" dirty="0" smtClean="0"/>
              <a:t> ma </a:t>
            </a:r>
            <a:r>
              <a:rPr lang="en-US" dirty="0" err="1" smtClean="0"/>
              <a:t>dobre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złe</a:t>
            </a:r>
            <a:r>
              <a:rPr lang="en-US" dirty="0" smtClean="0"/>
              <a:t> </a:t>
            </a:r>
            <a:r>
              <a:rPr lang="en-US" dirty="0" err="1" smtClean="0"/>
              <a:t>strony</a:t>
            </a:r>
            <a:r>
              <a:rPr lang="en-US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1871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Dziękuję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uwagę</a:t>
            </a:r>
            <a:r>
              <a:rPr lang="en-US" dirty="0" smtClean="0"/>
              <a:t>!</a:t>
            </a:r>
            <a:endParaRPr lang="pl-PL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4E092-4000-40D3-A9E8-3F4B714F98D5}" type="datetime1">
              <a:rPr lang="pl-PL" smtClean="0"/>
              <a:pPr/>
              <a:t>27.02.2020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Arkadiusz Sieroń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FBB6-BAFE-44BE-B0EF-445520D77FDB}" type="slidenum">
              <a:rPr lang="pl-PL" smtClean="0"/>
              <a:pPr/>
              <a:t>19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ytuł 2"/>
          <p:cNvSpPr>
            <a:spLocks noGrp="1"/>
          </p:cNvSpPr>
          <p:nvPr>
            <p:ph type="title"/>
          </p:nvPr>
        </p:nvSpPr>
        <p:spPr>
          <a:xfrm>
            <a:off x="714348" y="500042"/>
            <a:ext cx="8229600" cy="1066800"/>
          </a:xfrm>
        </p:spPr>
        <p:txBody>
          <a:bodyPr/>
          <a:lstStyle/>
          <a:p>
            <a:pPr algn="ctr"/>
            <a:r>
              <a:rPr lang="en-US" dirty="0" err="1" smtClean="0"/>
              <a:t>Dyfuzja</a:t>
            </a:r>
            <a:r>
              <a:rPr lang="en-US" dirty="0" smtClean="0"/>
              <a:t> </a:t>
            </a:r>
            <a:r>
              <a:rPr lang="en-US" dirty="0" err="1" smtClean="0"/>
              <a:t>technologii</a:t>
            </a:r>
            <a:endParaRPr lang="pl-PL" dirty="0" smtClean="0"/>
          </a:p>
        </p:txBody>
      </p:sp>
      <p:pic>
        <p:nvPicPr>
          <p:cNvPr id="3" name="Symbol zastępczy zawartości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6575" y="1447800"/>
            <a:ext cx="6756400" cy="4800600"/>
          </a:xfrm>
        </p:spPr>
      </p:pic>
    </p:spTree>
    <p:extLst>
      <p:ext uri="{BB962C8B-B14F-4D97-AF65-F5344CB8AC3E}">
        <p14:creationId xmlns:p14="http://schemas.microsoft.com/office/powerpoint/2010/main" val="2703203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ytuł 2"/>
          <p:cNvSpPr>
            <a:spLocks noGrp="1"/>
          </p:cNvSpPr>
          <p:nvPr>
            <p:ph type="title"/>
          </p:nvPr>
        </p:nvSpPr>
        <p:spPr>
          <a:xfrm>
            <a:off x="714348" y="500042"/>
            <a:ext cx="8229600" cy="1066800"/>
          </a:xfrm>
        </p:spPr>
        <p:txBody>
          <a:bodyPr/>
          <a:lstStyle/>
          <a:p>
            <a:pPr algn="ctr"/>
            <a:r>
              <a:rPr lang="en-US" dirty="0" err="1" smtClean="0"/>
              <a:t>Prawo</a:t>
            </a:r>
            <a:r>
              <a:rPr lang="en-US" dirty="0" smtClean="0"/>
              <a:t> </a:t>
            </a:r>
            <a:r>
              <a:rPr lang="en-US" dirty="0" err="1" smtClean="0"/>
              <a:t>Amary</a:t>
            </a:r>
            <a:r>
              <a:rPr lang="en-US" dirty="0" smtClean="0"/>
              <a:t> - Gartner Hype Cycle</a:t>
            </a:r>
            <a:endParaRPr lang="pl-PL" dirty="0" smtClean="0"/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562" y="1447800"/>
            <a:ext cx="7394425" cy="4800600"/>
          </a:xfrm>
        </p:spPr>
      </p:pic>
    </p:spTree>
    <p:extLst>
      <p:ext uri="{BB962C8B-B14F-4D97-AF65-F5344CB8AC3E}">
        <p14:creationId xmlns:p14="http://schemas.microsoft.com/office/powerpoint/2010/main" val="4028858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ytuł 2"/>
          <p:cNvSpPr>
            <a:spLocks noGrp="1"/>
          </p:cNvSpPr>
          <p:nvPr>
            <p:ph type="title"/>
          </p:nvPr>
        </p:nvSpPr>
        <p:spPr>
          <a:xfrm>
            <a:off x="714348" y="500042"/>
            <a:ext cx="8229600" cy="1066800"/>
          </a:xfrm>
        </p:spPr>
        <p:txBody>
          <a:bodyPr/>
          <a:lstStyle/>
          <a:p>
            <a:pPr algn="ctr"/>
            <a:r>
              <a:rPr lang="en-US" dirty="0" err="1" smtClean="0"/>
              <a:t>Prawo</a:t>
            </a:r>
            <a:r>
              <a:rPr lang="en-US" dirty="0" smtClean="0"/>
              <a:t> </a:t>
            </a:r>
            <a:r>
              <a:rPr lang="en-US" dirty="0" err="1" smtClean="0"/>
              <a:t>Amary</a:t>
            </a:r>
            <a:endParaRPr lang="pl-PL" dirty="0" smtClean="0"/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“L</a:t>
            </a:r>
            <a:r>
              <a:rPr lang="pl-PL" dirty="0" smtClean="0"/>
              <a:t>udzie </a:t>
            </a:r>
            <a:r>
              <a:rPr lang="pl-PL" dirty="0"/>
              <a:t>mają tendencje do przeceniania krótkoterminowych skutków technologii i niedoceniania jej długoterminowych </a:t>
            </a:r>
            <a:r>
              <a:rPr lang="pl-PL" dirty="0" smtClean="0"/>
              <a:t>skutków</a:t>
            </a:r>
            <a:r>
              <a:rPr lang="en-US" dirty="0" smtClean="0"/>
              <a:t>”.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04869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ytuł 2"/>
          <p:cNvSpPr>
            <a:spLocks noGrp="1"/>
          </p:cNvSpPr>
          <p:nvPr>
            <p:ph type="title"/>
          </p:nvPr>
        </p:nvSpPr>
        <p:spPr>
          <a:xfrm>
            <a:off x="714348" y="500042"/>
            <a:ext cx="8229600" cy="1066800"/>
          </a:xfrm>
        </p:spPr>
        <p:txBody>
          <a:bodyPr/>
          <a:lstStyle/>
          <a:p>
            <a:pPr algn="ctr"/>
            <a:r>
              <a:rPr lang="en-US" dirty="0" err="1" smtClean="0"/>
              <a:t>Prawo</a:t>
            </a:r>
            <a:r>
              <a:rPr lang="en-US" dirty="0" smtClean="0"/>
              <a:t> </a:t>
            </a:r>
            <a:r>
              <a:rPr lang="en-US" dirty="0" err="1" smtClean="0"/>
              <a:t>Amary</a:t>
            </a:r>
            <a:endParaRPr lang="pl-PL" dirty="0" smtClean="0"/>
          </a:p>
        </p:txBody>
      </p:sp>
      <p:pic>
        <p:nvPicPr>
          <p:cNvPr id="3" name="Symbol zastępczy zawartości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506142"/>
            <a:ext cx="6336704" cy="4736686"/>
          </a:xfrm>
        </p:spPr>
      </p:pic>
    </p:spTree>
    <p:extLst>
      <p:ext uri="{BB962C8B-B14F-4D97-AF65-F5344CB8AC3E}">
        <p14:creationId xmlns:p14="http://schemas.microsoft.com/office/powerpoint/2010/main" val="2474323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ytuł 2"/>
          <p:cNvSpPr>
            <a:spLocks noGrp="1"/>
          </p:cNvSpPr>
          <p:nvPr>
            <p:ph type="title"/>
          </p:nvPr>
        </p:nvSpPr>
        <p:spPr>
          <a:xfrm>
            <a:off x="714348" y="500042"/>
            <a:ext cx="8229600" cy="1066800"/>
          </a:xfrm>
        </p:spPr>
        <p:txBody>
          <a:bodyPr/>
          <a:lstStyle/>
          <a:p>
            <a:pPr algn="ctr"/>
            <a:r>
              <a:rPr lang="en-US" dirty="0" err="1" smtClean="0"/>
              <a:t>Prawo</a:t>
            </a:r>
            <a:r>
              <a:rPr lang="en-US" dirty="0" smtClean="0"/>
              <a:t> </a:t>
            </a:r>
            <a:r>
              <a:rPr lang="en-US" dirty="0" err="1" smtClean="0"/>
              <a:t>Amary</a:t>
            </a:r>
            <a:endParaRPr lang="pl-PL" dirty="0" smtClean="0"/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“</a:t>
            </a:r>
            <a:r>
              <a:rPr lang="en-US" dirty="0"/>
              <a:t>E</a:t>
            </a:r>
            <a:r>
              <a:rPr lang="en-US" dirty="0" smtClean="0"/>
              <a:t>verything </a:t>
            </a:r>
            <a:r>
              <a:rPr lang="en-US" dirty="0"/>
              <a:t>that can be invented has been invented</a:t>
            </a:r>
            <a:r>
              <a:rPr lang="en-US" dirty="0" smtClean="0"/>
              <a:t>.”</a:t>
            </a:r>
          </a:p>
          <a:p>
            <a:pPr marL="1188720" lvl="7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dirty="0"/>
              <a:t>Charles H. </a:t>
            </a:r>
            <a:r>
              <a:rPr lang="en-US" dirty="0" err="1"/>
              <a:t>Duell</a:t>
            </a:r>
            <a:r>
              <a:rPr lang="en-US" dirty="0"/>
              <a:t>, the Commissioner of US patent office in 1899.</a:t>
            </a:r>
            <a:endParaRPr lang="pl-PL" dirty="0"/>
          </a:p>
          <a:p>
            <a:pPr algn="just"/>
            <a:r>
              <a:rPr lang="en-US" dirty="0" smtClean="0"/>
              <a:t>“By </a:t>
            </a:r>
            <a:r>
              <a:rPr lang="en-US" dirty="0"/>
              <a:t>2005 or so, it will become clear that the internet’s impact on the economy has been no greater than the fax </a:t>
            </a:r>
            <a:r>
              <a:rPr lang="en-US" dirty="0" smtClean="0"/>
              <a:t>machine’s”</a:t>
            </a:r>
          </a:p>
          <a:p>
            <a:pPr lvl="3" algn="just"/>
            <a:r>
              <a:rPr lang="en-US" dirty="0" smtClean="0"/>
              <a:t>Paul Krugman, 1998</a:t>
            </a:r>
          </a:p>
          <a:p>
            <a:pPr marL="82296" indent="0" algn="just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07714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ytuł 2"/>
          <p:cNvSpPr>
            <a:spLocks noGrp="1"/>
          </p:cNvSpPr>
          <p:nvPr>
            <p:ph type="title"/>
          </p:nvPr>
        </p:nvSpPr>
        <p:spPr>
          <a:xfrm>
            <a:off x="714348" y="50004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/>
              <a:t>Najważniejsze</a:t>
            </a:r>
            <a:r>
              <a:rPr lang="en-US" dirty="0" smtClean="0"/>
              <a:t> trendy </a:t>
            </a:r>
            <a:r>
              <a:rPr lang="en-US" dirty="0" err="1" smtClean="0"/>
              <a:t>przeszłości</a:t>
            </a:r>
            <a:endParaRPr lang="pl-PL" dirty="0" smtClean="0"/>
          </a:p>
        </p:txBody>
      </p:sp>
      <p:sp>
        <p:nvSpPr>
          <p:cNvPr id="7" name="Symbol zastępczy zawartości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Rewolucja</a:t>
            </a:r>
            <a:r>
              <a:rPr lang="en-US" dirty="0" smtClean="0"/>
              <a:t> w </a:t>
            </a:r>
            <a:r>
              <a:rPr lang="en-US" dirty="0" err="1" smtClean="0"/>
              <a:t>prawach</a:t>
            </a:r>
            <a:r>
              <a:rPr lang="en-US" dirty="0" smtClean="0"/>
              <a:t>.</a:t>
            </a:r>
          </a:p>
          <a:p>
            <a:r>
              <a:rPr lang="en-US" dirty="0" smtClean="0"/>
              <a:t>2. </a:t>
            </a:r>
            <a:r>
              <a:rPr lang="en-US" dirty="0" err="1" smtClean="0"/>
              <a:t>Zasięg</a:t>
            </a:r>
            <a:r>
              <a:rPr lang="en-US" dirty="0" smtClean="0"/>
              <a:t> </a:t>
            </a:r>
            <a:r>
              <a:rPr lang="en-US" dirty="0" err="1" smtClean="0"/>
              <a:t>technologii</a:t>
            </a:r>
            <a:r>
              <a:rPr lang="en-US" dirty="0" smtClean="0"/>
              <a:t>.</a:t>
            </a:r>
          </a:p>
          <a:p>
            <a:r>
              <a:rPr lang="en-US" dirty="0" smtClean="0"/>
              <a:t>3. </a:t>
            </a:r>
            <a:r>
              <a:rPr lang="en-US" dirty="0" err="1" smtClean="0"/>
              <a:t>Niesłabnący</a:t>
            </a:r>
            <a:r>
              <a:rPr lang="en-US" dirty="0" smtClean="0"/>
              <a:t> </a:t>
            </a:r>
            <a:r>
              <a:rPr lang="en-US" dirty="0" err="1" smtClean="0"/>
              <a:t>wzrost</a:t>
            </a:r>
            <a:r>
              <a:rPr lang="en-US" dirty="0" smtClean="0"/>
              <a:t>.</a:t>
            </a:r>
          </a:p>
          <a:p>
            <a:r>
              <a:rPr lang="en-US" dirty="0" smtClean="0"/>
              <a:t>4. </a:t>
            </a:r>
            <a:r>
              <a:rPr lang="en-US" dirty="0" err="1" smtClean="0"/>
              <a:t>Nierównomierny</a:t>
            </a:r>
            <a:r>
              <a:rPr lang="en-US" dirty="0" smtClean="0"/>
              <a:t> </a:t>
            </a:r>
            <a:r>
              <a:rPr lang="en-US" dirty="0" err="1" smtClean="0"/>
              <a:t>wzrost</a:t>
            </a:r>
            <a:r>
              <a:rPr lang="en-US" dirty="0" smtClean="0"/>
              <a:t>.</a:t>
            </a:r>
          </a:p>
          <a:p>
            <a:r>
              <a:rPr lang="en-US" dirty="0" smtClean="0"/>
              <a:t>5. </a:t>
            </a:r>
            <a:r>
              <a:rPr lang="en-US" dirty="0" err="1" smtClean="0"/>
              <a:t>Transformacja</a:t>
            </a:r>
            <a:r>
              <a:rPr lang="en-US" dirty="0" smtClean="0"/>
              <a:t> </a:t>
            </a:r>
            <a:r>
              <a:rPr lang="en-US" dirty="0" err="1" smtClean="0"/>
              <a:t>pracy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zarobków</a:t>
            </a:r>
            <a:r>
              <a:rPr lang="en-US" dirty="0" smtClean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90564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ytuł 2"/>
          <p:cNvSpPr>
            <a:spLocks noGrp="1"/>
          </p:cNvSpPr>
          <p:nvPr>
            <p:ph type="title"/>
          </p:nvPr>
        </p:nvSpPr>
        <p:spPr>
          <a:xfrm>
            <a:off x="714348" y="50004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/>
              <a:t>Najważniejsze</a:t>
            </a:r>
            <a:r>
              <a:rPr lang="en-US" dirty="0" smtClean="0"/>
              <a:t> trendy </a:t>
            </a:r>
            <a:r>
              <a:rPr lang="en-US" dirty="0" err="1" smtClean="0"/>
              <a:t>przeszłości</a:t>
            </a:r>
            <a:endParaRPr lang="pl-PL" dirty="0" smtClean="0"/>
          </a:p>
        </p:txBody>
      </p:sp>
      <p:sp>
        <p:nvSpPr>
          <p:cNvPr id="7" name="Symbol zastępczy zawartości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6. </a:t>
            </a:r>
            <a:r>
              <a:rPr lang="en-US" dirty="0" err="1" smtClean="0"/>
              <a:t>Rewolucja</a:t>
            </a:r>
            <a:r>
              <a:rPr lang="en-US" dirty="0" smtClean="0"/>
              <a:t> </a:t>
            </a:r>
            <a:r>
              <a:rPr lang="en-US" dirty="0" err="1" smtClean="0"/>
              <a:t>zdrowotna</a:t>
            </a:r>
            <a:r>
              <a:rPr lang="en-US" dirty="0" smtClean="0"/>
              <a:t>.</a:t>
            </a:r>
          </a:p>
          <a:p>
            <a:r>
              <a:rPr lang="en-US" dirty="0" smtClean="0"/>
              <a:t>7. </a:t>
            </a:r>
            <a:r>
              <a:rPr lang="en-US" dirty="0" err="1" smtClean="0"/>
              <a:t>Technologia</a:t>
            </a:r>
            <a:r>
              <a:rPr lang="en-US" dirty="0" smtClean="0"/>
              <a:t> bez </a:t>
            </a:r>
            <a:r>
              <a:rPr lang="en-US" dirty="0" err="1" smtClean="0"/>
              <a:t>granic</a:t>
            </a:r>
            <a:r>
              <a:rPr lang="en-US" dirty="0" smtClean="0"/>
              <a:t>.</a:t>
            </a:r>
          </a:p>
          <a:p>
            <a:r>
              <a:rPr lang="en-US" dirty="0" smtClean="0"/>
              <a:t>8. </a:t>
            </a:r>
            <a:r>
              <a:rPr lang="en-US" dirty="0" err="1" smtClean="0"/>
              <a:t>Stulecie</a:t>
            </a:r>
            <a:r>
              <a:rPr lang="en-US" dirty="0" smtClean="0"/>
              <a:t> </a:t>
            </a:r>
            <a:r>
              <a:rPr lang="en-US" dirty="0" err="1" smtClean="0"/>
              <a:t>wojny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pokoju</a:t>
            </a:r>
            <a:r>
              <a:rPr lang="en-US" dirty="0" smtClean="0"/>
              <a:t>.</a:t>
            </a:r>
          </a:p>
          <a:p>
            <a:r>
              <a:rPr lang="en-US" dirty="0" smtClean="0"/>
              <a:t>9. </a:t>
            </a:r>
            <a:r>
              <a:rPr lang="en-US" dirty="0" err="1" smtClean="0"/>
              <a:t>Kontroświecenie</a:t>
            </a:r>
            <a:r>
              <a:rPr lang="en-US" dirty="0" smtClean="0"/>
              <a:t> w </a:t>
            </a:r>
            <a:r>
              <a:rPr lang="en-US" dirty="0" err="1" smtClean="0"/>
              <a:t>polityce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10. </a:t>
            </a:r>
            <a:r>
              <a:rPr lang="en-US" dirty="0" err="1" smtClean="0"/>
              <a:t>Wzrost</a:t>
            </a:r>
            <a:r>
              <a:rPr lang="en-US" dirty="0" smtClean="0"/>
              <a:t> </a:t>
            </a:r>
            <a:r>
              <a:rPr lang="en-US" dirty="0" err="1" smtClean="0"/>
              <a:t>populacji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roli</a:t>
            </a:r>
            <a:r>
              <a:rPr lang="en-US" dirty="0" smtClean="0"/>
              <a:t> </a:t>
            </a:r>
            <a:r>
              <a:rPr lang="en-US" dirty="0" err="1" smtClean="0"/>
              <a:t>zasobów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88799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ytuł 2"/>
          <p:cNvSpPr>
            <a:spLocks noGrp="1"/>
          </p:cNvSpPr>
          <p:nvPr>
            <p:ph type="title"/>
          </p:nvPr>
        </p:nvSpPr>
        <p:spPr>
          <a:xfrm>
            <a:off x="714348" y="50004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/>
              <a:t>Najważniejsze</a:t>
            </a:r>
            <a:r>
              <a:rPr lang="en-US" dirty="0" smtClean="0"/>
              <a:t> trendy </a:t>
            </a:r>
            <a:r>
              <a:rPr lang="en-US" dirty="0" err="1" smtClean="0"/>
              <a:t>przeszłości</a:t>
            </a:r>
            <a:endParaRPr lang="pl-PL" dirty="0" smtClean="0"/>
          </a:p>
        </p:txBody>
      </p:sp>
      <p:pic>
        <p:nvPicPr>
          <p:cNvPr id="3" name="Symbol zastępczy zawartości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584749"/>
            <a:ext cx="7002349" cy="4800600"/>
          </a:xfrm>
        </p:spPr>
      </p:pic>
    </p:spTree>
    <p:extLst>
      <p:ext uri="{BB962C8B-B14F-4D97-AF65-F5344CB8AC3E}">
        <p14:creationId xmlns:p14="http://schemas.microsoft.com/office/powerpoint/2010/main" val="33941700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1654</TotalTime>
  <Words>378</Words>
  <Application>Microsoft Office PowerPoint</Application>
  <PresentationFormat>Pokaz na ekranie (4:3)</PresentationFormat>
  <Paragraphs>81</Paragraphs>
  <Slides>19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4" baseType="lpstr">
      <vt:lpstr>Calibri</vt:lpstr>
      <vt:lpstr>Gill Sans MT</vt:lpstr>
      <vt:lpstr>Verdana</vt:lpstr>
      <vt:lpstr>Wingdings 2</vt:lpstr>
      <vt:lpstr>Solstice</vt:lpstr>
      <vt:lpstr>Nowe trendy w gospodarce</vt:lpstr>
      <vt:lpstr>Dyfuzja technologii</vt:lpstr>
      <vt:lpstr>Prawo Amary - Gartner Hype Cycle</vt:lpstr>
      <vt:lpstr>Prawo Amary</vt:lpstr>
      <vt:lpstr>Prawo Amary</vt:lpstr>
      <vt:lpstr>Prawo Amary</vt:lpstr>
      <vt:lpstr>Najważniejsze trendy przeszłości</vt:lpstr>
      <vt:lpstr>Najważniejsze trendy przeszłości</vt:lpstr>
      <vt:lpstr>Najważniejsze trendy przeszłości</vt:lpstr>
      <vt:lpstr>Najważniejsze trendy przeszłości</vt:lpstr>
      <vt:lpstr>Najważniejsze trendy przyszłości</vt:lpstr>
      <vt:lpstr>Najważniejsze trendy przyszłości</vt:lpstr>
      <vt:lpstr>Najważniejsze trendy przyszłości</vt:lpstr>
      <vt:lpstr>Najważniejsze trendy przyszłości</vt:lpstr>
      <vt:lpstr>Najważniejsze trendy przyszłości</vt:lpstr>
      <vt:lpstr>Najważniejsze trendy przyszłości</vt:lpstr>
      <vt:lpstr>Najważniejsze trendy przyszłości</vt:lpstr>
      <vt:lpstr>Ważne</vt:lpstr>
      <vt:lpstr>Dziękuję za uwagę!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Makroekonomia</dc:title>
  <dc:creator>Arek</dc:creator>
  <cp:lastModifiedBy>Recenzent</cp:lastModifiedBy>
  <cp:revision>149</cp:revision>
  <dcterms:created xsi:type="dcterms:W3CDTF">2014-11-07T17:34:28Z</dcterms:created>
  <dcterms:modified xsi:type="dcterms:W3CDTF">2020-02-27T00:07:20Z</dcterms:modified>
</cp:coreProperties>
</file>