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291" r:id="rId4"/>
    <p:sldId id="293" r:id="rId5"/>
    <p:sldId id="292" r:id="rId6"/>
    <p:sldId id="294" r:id="rId7"/>
    <p:sldId id="295" r:id="rId8"/>
    <p:sldId id="296" r:id="rId9"/>
    <p:sldId id="297" r:id="rId10"/>
    <p:sldId id="300" r:id="rId11"/>
    <p:sldId id="304" r:id="rId12"/>
    <p:sldId id="301" r:id="rId13"/>
    <p:sldId id="302" r:id="rId14"/>
    <p:sldId id="303" r:id="rId15"/>
    <p:sldId id="306" r:id="rId16"/>
    <p:sldId id="305" r:id="rId17"/>
    <p:sldId id="298" r:id="rId18"/>
    <p:sldId id="299" r:id="rId19"/>
    <p:sldId id="307" r:id="rId20"/>
    <p:sldId id="308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EEE602-4ACE-4331-BF51-19B33C1F1746}" v="64" dt="2020-02-23T16:20:30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zysztof Garstka" userId="3f72fb08-3ef3-4891-aeba-fa38a0f295d3" providerId="ADAL" clId="{553B16CB-C75F-4606-9725-3588614D620E}"/>
    <pc:docChg chg="undo redo custSel addSld delSld modSld sldOrd">
      <pc:chgData name="Krzysztof Garstka" userId="3f72fb08-3ef3-4891-aeba-fa38a0f295d3" providerId="ADAL" clId="{553B16CB-C75F-4606-9725-3588614D620E}" dt="2019-11-14T20:41:09.296" v="7378" actId="2696"/>
      <pc:docMkLst>
        <pc:docMk/>
      </pc:docMkLst>
      <pc:sldChg chg="modSp">
        <pc:chgData name="Krzysztof Garstka" userId="3f72fb08-3ef3-4891-aeba-fa38a0f295d3" providerId="ADAL" clId="{553B16CB-C75F-4606-9725-3588614D620E}" dt="2019-11-14T20:21:59.301" v="6923" actId="20577"/>
        <pc:sldMkLst>
          <pc:docMk/>
          <pc:sldMk cId="618422914" sldId="265"/>
        </pc:sldMkLst>
        <pc:spChg chg="mod">
          <ac:chgData name="Krzysztof Garstka" userId="3f72fb08-3ef3-4891-aeba-fa38a0f295d3" providerId="ADAL" clId="{553B16CB-C75F-4606-9725-3588614D620E}" dt="2019-11-14T20:21:59.301" v="6923" actId="20577"/>
          <ac:spMkLst>
            <pc:docMk/>
            <pc:sldMk cId="618422914" sldId="265"/>
            <ac:spMk id="2" creationId="{00000000-0000-0000-0000-000000000000}"/>
          </ac:spMkLst>
        </pc:spChg>
      </pc:sldChg>
      <pc:sldChg chg="addSp delSp modSp ord">
        <pc:chgData name="Krzysztof Garstka" userId="3f72fb08-3ef3-4891-aeba-fa38a0f295d3" providerId="ADAL" clId="{553B16CB-C75F-4606-9725-3588614D620E}" dt="2019-11-14T20:22:27.571" v="6924"/>
        <pc:sldMkLst>
          <pc:docMk/>
          <pc:sldMk cId="307919335" sldId="290"/>
        </pc:sldMkLst>
        <pc:spChg chg="del mod">
          <ac:chgData name="Krzysztof Garstka" userId="3f72fb08-3ef3-4891-aeba-fa38a0f295d3" providerId="ADAL" clId="{553B16CB-C75F-4606-9725-3588614D620E}" dt="2019-11-11T22:10:09.761" v="2113"/>
          <ac:spMkLst>
            <pc:docMk/>
            <pc:sldMk cId="307919335" sldId="290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1T22:08:26.371" v="2111" actId="20577"/>
          <ac:spMkLst>
            <pc:docMk/>
            <pc:sldMk cId="307919335" sldId="290"/>
            <ac:spMk id="4" creationId="{00000000-0000-0000-0000-000000000000}"/>
          </ac:spMkLst>
        </pc:spChg>
        <pc:picChg chg="add">
          <ac:chgData name="Krzysztof Garstka" userId="3f72fb08-3ef3-4891-aeba-fa38a0f295d3" providerId="ADAL" clId="{553B16CB-C75F-4606-9725-3588614D620E}" dt="2019-11-14T14:43:55.342" v="6492"/>
          <ac:picMkLst>
            <pc:docMk/>
            <pc:sldMk cId="307919335" sldId="290"/>
            <ac:picMk id="6" creationId="{ABF2E175-6753-431E-BAC5-F79D6882F80C}"/>
          </ac:picMkLst>
        </pc:picChg>
        <pc:picChg chg="add">
          <ac:chgData name="Krzysztof Garstka" userId="3f72fb08-3ef3-4891-aeba-fa38a0f295d3" providerId="ADAL" clId="{553B16CB-C75F-4606-9725-3588614D620E}" dt="2019-11-14T14:43:55.342" v="6492"/>
          <ac:picMkLst>
            <pc:docMk/>
            <pc:sldMk cId="307919335" sldId="290"/>
            <ac:picMk id="9" creationId="{70FF7873-BE1A-415A-B02A-2CDB7DB7AE50}"/>
          </ac:picMkLst>
        </pc:picChg>
        <pc:picChg chg="add">
          <ac:chgData name="Krzysztof Garstka" userId="3f72fb08-3ef3-4891-aeba-fa38a0f295d3" providerId="ADAL" clId="{553B16CB-C75F-4606-9725-3588614D620E}" dt="2019-11-14T14:43:55.342" v="6492"/>
          <ac:picMkLst>
            <pc:docMk/>
            <pc:sldMk cId="307919335" sldId="290"/>
            <ac:picMk id="10" creationId="{4E32E510-85DD-4584-BB0E-DB3D9C7B83F6}"/>
          </ac:picMkLst>
        </pc:picChg>
      </pc:sldChg>
      <pc:sldChg chg="add del">
        <pc:chgData name="Krzysztof Garstka" userId="3f72fb08-3ef3-4891-aeba-fa38a0f295d3" providerId="ADAL" clId="{553B16CB-C75F-4606-9725-3588614D620E}" dt="2019-11-10T12:24:42.842" v="1" actId="2696"/>
        <pc:sldMkLst>
          <pc:docMk/>
          <pc:sldMk cId="1000827648" sldId="291"/>
        </pc:sldMkLst>
      </pc:sldChg>
      <pc:sldChg chg="modSp add">
        <pc:chgData name="Krzysztof Garstka" userId="3f72fb08-3ef3-4891-aeba-fa38a0f295d3" providerId="ADAL" clId="{553B16CB-C75F-4606-9725-3588614D620E}" dt="2019-11-14T20:40:18.886" v="7303" actId="20577"/>
        <pc:sldMkLst>
          <pc:docMk/>
          <pc:sldMk cId="2048567374" sldId="291"/>
        </pc:sldMkLst>
        <pc:spChg chg="mod">
          <ac:chgData name="Krzysztof Garstka" userId="3f72fb08-3ef3-4891-aeba-fa38a0f295d3" providerId="ADAL" clId="{553B16CB-C75F-4606-9725-3588614D620E}" dt="2019-11-14T13:34:53.019" v="6089" actId="20577"/>
          <ac:spMkLst>
            <pc:docMk/>
            <pc:sldMk cId="2048567374" sldId="291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20:40:18.886" v="7303" actId="20577"/>
          <ac:spMkLst>
            <pc:docMk/>
            <pc:sldMk cId="2048567374" sldId="291"/>
            <ac:spMk id="4" creationId="{00000000-0000-0000-0000-000000000000}"/>
          </ac:spMkLst>
        </pc:spChg>
      </pc:sldChg>
      <pc:sldChg chg="modSp add del">
        <pc:chgData name="Krzysztof Garstka" userId="3f72fb08-3ef3-4891-aeba-fa38a0f295d3" providerId="ADAL" clId="{553B16CB-C75F-4606-9725-3588614D620E}" dt="2019-11-14T14:46:54.622" v="6684" actId="2696"/>
        <pc:sldMkLst>
          <pc:docMk/>
          <pc:sldMk cId="1270206515" sldId="292"/>
        </pc:sldMkLst>
        <pc:spChg chg="mod">
          <ac:chgData name="Krzysztof Garstka" userId="3f72fb08-3ef3-4891-aeba-fa38a0f295d3" providerId="ADAL" clId="{553B16CB-C75F-4606-9725-3588614D620E}" dt="2019-11-11T19:00:34.393" v="795" actId="20577"/>
          <ac:spMkLst>
            <pc:docMk/>
            <pc:sldMk cId="1270206515" sldId="292"/>
            <ac:spMk id="4" creationId="{00000000-0000-0000-0000-000000000000}"/>
          </ac:spMkLst>
        </pc:spChg>
      </pc:sldChg>
      <pc:sldChg chg="modSp add">
        <pc:chgData name="Krzysztof Garstka" userId="3f72fb08-3ef3-4891-aeba-fa38a0f295d3" providerId="ADAL" clId="{553B16CB-C75F-4606-9725-3588614D620E}" dt="2019-11-14T20:23:58.081" v="6925" actId="20577"/>
        <pc:sldMkLst>
          <pc:docMk/>
          <pc:sldMk cId="4143748184" sldId="293"/>
        </pc:sldMkLst>
        <pc:spChg chg="mod">
          <ac:chgData name="Krzysztof Garstka" userId="3f72fb08-3ef3-4891-aeba-fa38a0f295d3" providerId="ADAL" clId="{553B16CB-C75F-4606-9725-3588614D620E}" dt="2019-11-11T21:49:56.492" v="1746" actId="20577"/>
          <ac:spMkLst>
            <pc:docMk/>
            <pc:sldMk cId="4143748184" sldId="293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20:23:58.081" v="6925" actId="20577"/>
          <ac:spMkLst>
            <pc:docMk/>
            <pc:sldMk cId="4143748184" sldId="293"/>
            <ac:spMk id="4" creationId="{00000000-0000-0000-0000-000000000000}"/>
          </ac:spMkLst>
        </pc:spChg>
      </pc:sldChg>
      <pc:sldChg chg="addSp modSp add">
        <pc:chgData name="Krzysztof Garstka" userId="3f72fb08-3ef3-4891-aeba-fa38a0f295d3" providerId="ADAL" clId="{553B16CB-C75F-4606-9725-3588614D620E}" dt="2019-11-12T15:36:22.021" v="2645" actId="1076"/>
        <pc:sldMkLst>
          <pc:docMk/>
          <pc:sldMk cId="3399697517" sldId="294"/>
        </pc:sldMkLst>
        <pc:spChg chg="mod">
          <ac:chgData name="Krzysztof Garstka" userId="3f72fb08-3ef3-4891-aeba-fa38a0f295d3" providerId="ADAL" clId="{553B16CB-C75F-4606-9725-3588614D620E}" dt="2019-11-11T21:50:09.337" v="1748"/>
          <ac:spMkLst>
            <pc:docMk/>
            <pc:sldMk cId="3399697517" sldId="294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2T15:36:06.820" v="2638"/>
          <ac:spMkLst>
            <pc:docMk/>
            <pc:sldMk cId="3399697517" sldId="294"/>
            <ac:spMk id="4" creationId="{00000000-0000-0000-0000-000000000000}"/>
          </ac:spMkLst>
        </pc:spChg>
        <pc:picChg chg="add mod">
          <ac:chgData name="Krzysztof Garstka" userId="3f72fb08-3ef3-4891-aeba-fa38a0f295d3" providerId="ADAL" clId="{553B16CB-C75F-4606-9725-3588614D620E}" dt="2019-11-12T15:36:20.461" v="2644" actId="1076"/>
          <ac:picMkLst>
            <pc:docMk/>
            <pc:sldMk cId="3399697517" sldId="294"/>
            <ac:picMk id="5" creationId="{72823558-7AFB-451D-82AD-EF36344D8622}"/>
          </ac:picMkLst>
        </pc:picChg>
        <pc:picChg chg="add mod">
          <ac:chgData name="Krzysztof Garstka" userId="3f72fb08-3ef3-4891-aeba-fa38a0f295d3" providerId="ADAL" clId="{553B16CB-C75F-4606-9725-3588614D620E}" dt="2019-11-12T15:36:22.021" v="2645" actId="1076"/>
          <ac:picMkLst>
            <pc:docMk/>
            <pc:sldMk cId="3399697517" sldId="294"/>
            <ac:picMk id="6" creationId="{3AB6B1AC-BEBA-4681-9DF5-74166A396068}"/>
          </ac:picMkLst>
        </pc:picChg>
      </pc:sldChg>
      <pc:sldChg chg="addSp delSp modSp add ord">
        <pc:chgData name="Krzysztof Garstka" userId="3f72fb08-3ef3-4891-aeba-fa38a0f295d3" providerId="ADAL" clId="{553B16CB-C75F-4606-9725-3588614D620E}" dt="2019-11-14T20:28:20.241" v="7057" actId="478"/>
        <pc:sldMkLst>
          <pc:docMk/>
          <pc:sldMk cId="1023436219" sldId="295"/>
        </pc:sldMkLst>
        <pc:spChg chg="mod">
          <ac:chgData name="Krzysztof Garstka" userId="3f72fb08-3ef3-4891-aeba-fa38a0f295d3" providerId="ADAL" clId="{553B16CB-C75F-4606-9725-3588614D620E}" dt="2019-11-11T21:50:23.972" v="1751"/>
          <ac:spMkLst>
            <pc:docMk/>
            <pc:sldMk cId="1023436219" sldId="295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14:48:40.573" v="6712" actId="114"/>
          <ac:spMkLst>
            <pc:docMk/>
            <pc:sldMk cId="1023436219" sldId="295"/>
            <ac:spMk id="4" creationId="{00000000-0000-0000-0000-000000000000}"/>
          </ac:spMkLst>
        </pc:spChg>
        <pc:picChg chg="add del mod">
          <ac:chgData name="Krzysztof Garstka" userId="3f72fb08-3ef3-4891-aeba-fa38a0f295d3" providerId="ADAL" clId="{553B16CB-C75F-4606-9725-3588614D620E}" dt="2019-11-12T18:05:47.750" v="2848" actId="478"/>
          <ac:picMkLst>
            <pc:docMk/>
            <pc:sldMk cId="1023436219" sldId="295"/>
            <ac:picMk id="5" creationId="{6F99D910-CB6E-4BD7-A105-A5A6B8BAA5CC}"/>
          </ac:picMkLst>
        </pc:picChg>
        <pc:picChg chg="add del mod">
          <ac:chgData name="Krzysztof Garstka" userId="3f72fb08-3ef3-4891-aeba-fa38a0f295d3" providerId="ADAL" clId="{553B16CB-C75F-4606-9725-3588614D620E}" dt="2019-11-14T20:28:20.241" v="7057" actId="478"/>
          <ac:picMkLst>
            <pc:docMk/>
            <pc:sldMk cId="1023436219" sldId="295"/>
            <ac:picMk id="6" creationId="{6928C1E6-1047-459A-8230-811152C001D6}"/>
          </ac:picMkLst>
        </pc:picChg>
      </pc:sldChg>
      <pc:sldChg chg="modSp add">
        <pc:chgData name="Krzysztof Garstka" userId="3f72fb08-3ef3-4891-aeba-fa38a0f295d3" providerId="ADAL" clId="{553B16CB-C75F-4606-9725-3588614D620E}" dt="2019-11-14T20:27:03.586" v="7054" actId="113"/>
        <pc:sldMkLst>
          <pc:docMk/>
          <pc:sldMk cId="4128817078" sldId="296"/>
        </pc:sldMkLst>
        <pc:spChg chg="mod">
          <ac:chgData name="Krzysztof Garstka" userId="3f72fb08-3ef3-4891-aeba-fa38a0f295d3" providerId="ADAL" clId="{553B16CB-C75F-4606-9725-3588614D620E}" dt="2019-11-11T21:50:05.112" v="1747"/>
          <ac:spMkLst>
            <pc:docMk/>
            <pc:sldMk cId="4128817078" sldId="296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20:27:03.586" v="7054" actId="113"/>
          <ac:spMkLst>
            <pc:docMk/>
            <pc:sldMk cId="4128817078" sldId="296"/>
            <ac:spMk id="4" creationId="{00000000-0000-0000-0000-000000000000}"/>
          </ac:spMkLst>
        </pc:spChg>
      </pc:sldChg>
      <pc:sldChg chg="delSp modSp add ord">
        <pc:chgData name="Krzysztof Garstka" userId="3f72fb08-3ef3-4891-aeba-fa38a0f295d3" providerId="ADAL" clId="{553B16CB-C75F-4606-9725-3588614D620E}" dt="2019-11-14T20:27:21.671" v="7055"/>
        <pc:sldMkLst>
          <pc:docMk/>
          <pc:sldMk cId="4124365428" sldId="297"/>
        </pc:sldMkLst>
        <pc:spChg chg="mod">
          <ac:chgData name="Krzysztof Garstka" userId="3f72fb08-3ef3-4891-aeba-fa38a0f295d3" providerId="ADAL" clId="{553B16CB-C75F-4606-9725-3588614D620E}" dt="2019-11-11T21:50:14.112" v="1749"/>
          <ac:spMkLst>
            <pc:docMk/>
            <pc:sldMk cId="4124365428" sldId="297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2T15:35:21.351" v="2637" actId="20577"/>
          <ac:spMkLst>
            <pc:docMk/>
            <pc:sldMk cId="4124365428" sldId="297"/>
            <ac:spMk id="4" creationId="{00000000-0000-0000-0000-000000000000}"/>
          </ac:spMkLst>
        </pc:spChg>
        <pc:picChg chg="del">
          <ac:chgData name="Krzysztof Garstka" userId="3f72fb08-3ef3-4891-aeba-fa38a0f295d3" providerId="ADAL" clId="{553B16CB-C75F-4606-9725-3588614D620E}" dt="2019-11-11T19:36:03.161" v="1332" actId="478"/>
          <ac:picMkLst>
            <pc:docMk/>
            <pc:sldMk cId="4124365428" sldId="297"/>
            <ac:picMk id="5" creationId="{72823558-7AFB-451D-82AD-EF36344D8622}"/>
          </ac:picMkLst>
        </pc:picChg>
      </pc:sldChg>
      <pc:sldChg chg="modSp add">
        <pc:chgData name="Krzysztof Garstka" userId="3f72fb08-3ef3-4891-aeba-fa38a0f295d3" providerId="ADAL" clId="{553B16CB-C75F-4606-9725-3588614D620E}" dt="2019-11-11T21:50:18.742" v="1750"/>
        <pc:sldMkLst>
          <pc:docMk/>
          <pc:sldMk cId="980942327" sldId="298"/>
        </pc:sldMkLst>
        <pc:spChg chg="mod">
          <ac:chgData name="Krzysztof Garstka" userId="3f72fb08-3ef3-4891-aeba-fa38a0f295d3" providerId="ADAL" clId="{553B16CB-C75F-4606-9725-3588614D620E}" dt="2019-11-11T21:50:18.742" v="1750"/>
          <ac:spMkLst>
            <pc:docMk/>
            <pc:sldMk cId="980942327" sldId="298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1T21:48:48.222" v="1680" actId="20577"/>
          <ac:spMkLst>
            <pc:docMk/>
            <pc:sldMk cId="980942327" sldId="298"/>
            <ac:spMk id="4" creationId="{00000000-0000-0000-0000-000000000000}"/>
          </ac:spMkLst>
        </pc:spChg>
      </pc:sldChg>
      <pc:sldChg chg="modSp add">
        <pc:chgData name="Krzysztof Garstka" userId="3f72fb08-3ef3-4891-aeba-fa38a0f295d3" providerId="ADAL" clId="{553B16CB-C75F-4606-9725-3588614D620E}" dt="2019-11-14T20:29:24.381" v="7060"/>
        <pc:sldMkLst>
          <pc:docMk/>
          <pc:sldMk cId="1255854485" sldId="299"/>
        </pc:sldMkLst>
        <pc:spChg chg="mod">
          <ac:chgData name="Krzysztof Garstka" userId="3f72fb08-3ef3-4891-aeba-fa38a0f295d3" providerId="ADAL" clId="{553B16CB-C75F-4606-9725-3588614D620E}" dt="2019-11-11T21:55:42.752" v="1955" actId="20577"/>
          <ac:spMkLst>
            <pc:docMk/>
            <pc:sldMk cId="1255854485" sldId="299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20:29:24.381" v="7060"/>
          <ac:spMkLst>
            <pc:docMk/>
            <pc:sldMk cId="1255854485" sldId="299"/>
            <ac:spMk id="4" creationId="{00000000-0000-0000-0000-000000000000}"/>
          </ac:spMkLst>
        </pc:spChg>
      </pc:sldChg>
      <pc:sldChg chg="add del">
        <pc:chgData name="Krzysztof Garstka" userId="3f72fb08-3ef3-4891-aeba-fa38a0f295d3" providerId="ADAL" clId="{553B16CB-C75F-4606-9725-3588614D620E}" dt="2019-11-11T21:57:16.041" v="2049"/>
        <pc:sldMkLst>
          <pc:docMk/>
          <pc:sldMk cId="3827860351" sldId="300"/>
        </pc:sldMkLst>
      </pc:sldChg>
      <pc:sldChg chg="modSp add">
        <pc:chgData name="Krzysztof Garstka" userId="3f72fb08-3ef3-4891-aeba-fa38a0f295d3" providerId="ADAL" clId="{553B16CB-C75F-4606-9725-3588614D620E}" dt="2019-11-14T14:46:51.532" v="6683" actId="20577"/>
        <pc:sldMkLst>
          <pc:docMk/>
          <pc:sldMk cId="3856416589" sldId="300"/>
        </pc:sldMkLst>
        <pc:spChg chg="mod">
          <ac:chgData name="Krzysztof Garstka" userId="3f72fb08-3ef3-4891-aeba-fa38a0f295d3" providerId="ADAL" clId="{553B16CB-C75F-4606-9725-3588614D620E}" dt="2019-11-14T14:46:51.532" v="6683" actId="20577"/>
          <ac:spMkLst>
            <pc:docMk/>
            <pc:sldMk cId="3856416589" sldId="300"/>
            <ac:spMk id="4" creationId="{00000000-0000-0000-0000-000000000000}"/>
          </ac:spMkLst>
        </pc:spChg>
      </pc:sldChg>
      <pc:sldChg chg="modSp add del">
        <pc:chgData name="Krzysztof Garstka" userId="3f72fb08-3ef3-4891-aeba-fa38a0f295d3" providerId="ADAL" clId="{553B16CB-C75F-4606-9725-3588614D620E}" dt="2019-11-12T19:27:01.342" v="4331" actId="2696"/>
        <pc:sldMkLst>
          <pc:docMk/>
          <pc:sldMk cId="335451151" sldId="301"/>
        </pc:sldMkLst>
        <pc:spChg chg="mod">
          <ac:chgData name="Krzysztof Garstka" userId="3f72fb08-3ef3-4891-aeba-fa38a0f295d3" providerId="ADAL" clId="{553B16CB-C75F-4606-9725-3588614D620E}" dt="2019-11-11T22:11:28.700" v="2233" actId="20577"/>
          <ac:spMkLst>
            <pc:docMk/>
            <pc:sldMk cId="335451151" sldId="301"/>
            <ac:spMk id="4" creationId="{00000000-0000-0000-0000-000000000000}"/>
          </ac:spMkLst>
        </pc:spChg>
      </pc:sldChg>
      <pc:sldChg chg="addSp delSp modSp add">
        <pc:chgData name="Krzysztof Garstka" userId="3f72fb08-3ef3-4891-aeba-fa38a0f295d3" providerId="ADAL" clId="{553B16CB-C75F-4606-9725-3588614D620E}" dt="2019-11-12T19:18:23.411" v="4033"/>
        <pc:sldMkLst>
          <pc:docMk/>
          <pc:sldMk cId="1904466426" sldId="302"/>
        </pc:sldMkLst>
        <pc:spChg chg="mod">
          <ac:chgData name="Krzysztof Garstka" userId="3f72fb08-3ef3-4891-aeba-fa38a0f295d3" providerId="ADAL" clId="{553B16CB-C75F-4606-9725-3588614D620E}" dt="2019-11-11T22:14:23.240" v="2286" actId="20577"/>
          <ac:spMkLst>
            <pc:docMk/>
            <pc:sldMk cId="1904466426" sldId="302"/>
            <ac:spMk id="3" creationId="{00000000-0000-0000-0000-000000000000}"/>
          </ac:spMkLst>
        </pc:spChg>
        <pc:spChg chg="del mod">
          <ac:chgData name="Krzysztof Garstka" userId="3f72fb08-3ef3-4891-aeba-fa38a0f295d3" providerId="ADAL" clId="{553B16CB-C75F-4606-9725-3588614D620E}" dt="2019-11-12T19:18:19.792" v="4032" actId="478"/>
          <ac:spMkLst>
            <pc:docMk/>
            <pc:sldMk cId="1904466426" sldId="302"/>
            <ac:spMk id="4" creationId="{00000000-0000-0000-0000-000000000000}"/>
          </ac:spMkLst>
        </pc:spChg>
        <pc:picChg chg="add">
          <ac:chgData name="Krzysztof Garstka" userId="3f72fb08-3ef3-4891-aeba-fa38a0f295d3" providerId="ADAL" clId="{553B16CB-C75F-4606-9725-3588614D620E}" dt="2019-11-12T19:18:23.411" v="4033"/>
          <ac:picMkLst>
            <pc:docMk/>
            <pc:sldMk cId="1904466426" sldId="302"/>
            <ac:picMk id="5" creationId="{54C603F0-F407-4029-9A49-555B26802C9E}"/>
          </ac:picMkLst>
        </pc:picChg>
      </pc:sldChg>
      <pc:sldChg chg="modSp add">
        <pc:chgData name="Krzysztof Garstka" userId="3f72fb08-3ef3-4891-aeba-fa38a0f295d3" providerId="ADAL" clId="{553B16CB-C75F-4606-9725-3588614D620E}" dt="2019-11-12T15:28:59.431" v="2317" actId="115"/>
        <pc:sldMkLst>
          <pc:docMk/>
          <pc:sldMk cId="1648250596" sldId="303"/>
        </pc:sldMkLst>
        <pc:spChg chg="mod">
          <ac:chgData name="Krzysztof Garstka" userId="3f72fb08-3ef3-4891-aeba-fa38a0f295d3" providerId="ADAL" clId="{553B16CB-C75F-4606-9725-3588614D620E}" dt="2019-11-12T15:28:59.431" v="2317" actId="115"/>
          <ac:spMkLst>
            <pc:docMk/>
            <pc:sldMk cId="1648250596" sldId="303"/>
            <ac:spMk id="4" creationId="{00000000-0000-0000-0000-000000000000}"/>
          </ac:spMkLst>
        </pc:spChg>
      </pc:sldChg>
      <pc:sldChg chg="modSp add ord">
        <pc:chgData name="Krzysztof Garstka" userId="3f72fb08-3ef3-4891-aeba-fa38a0f295d3" providerId="ADAL" clId="{553B16CB-C75F-4606-9725-3588614D620E}" dt="2019-11-14T14:49:13.533" v="6718" actId="20577"/>
        <pc:sldMkLst>
          <pc:docMk/>
          <pc:sldMk cId="3299692444" sldId="304"/>
        </pc:sldMkLst>
        <pc:spChg chg="mod">
          <ac:chgData name="Krzysztof Garstka" userId="3f72fb08-3ef3-4891-aeba-fa38a0f295d3" providerId="ADAL" clId="{553B16CB-C75F-4606-9725-3588614D620E}" dt="2019-11-14T14:49:13.533" v="6718" actId="20577"/>
          <ac:spMkLst>
            <pc:docMk/>
            <pc:sldMk cId="3299692444" sldId="304"/>
            <ac:spMk id="4" creationId="{00000000-0000-0000-0000-000000000000}"/>
          </ac:spMkLst>
        </pc:spChg>
      </pc:sldChg>
      <pc:sldChg chg="delSp modSp add">
        <pc:chgData name="Krzysztof Garstka" userId="3f72fb08-3ef3-4891-aeba-fa38a0f295d3" providerId="ADAL" clId="{553B16CB-C75F-4606-9725-3588614D620E}" dt="2019-11-14T14:49:44.413" v="6722" actId="313"/>
        <pc:sldMkLst>
          <pc:docMk/>
          <pc:sldMk cId="3480196724" sldId="305"/>
        </pc:sldMkLst>
        <pc:spChg chg="mod">
          <ac:chgData name="Krzysztof Garstka" userId="3f72fb08-3ef3-4891-aeba-fa38a0f295d3" providerId="ADAL" clId="{553B16CB-C75F-4606-9725-3588614D620E}" dt="2019-11-14T14:49:44.413" v="6722" actId="313"/>
          <ac:spMkLst>
            <pc:docMk/>
            <pc:sldMk cId="3480196724" sldId="305"/>
            <ac:spMk id="4" creationId="{00000000-0000-0000-0000-000000000000}"/>
          </ac:spMkLst>
        </pc:spChg>
        <pc:picChg chg="del">
          <ac:chgData name="Krzysztof Garstka" userId="3f72fb08-3ef3-4891-aeba-fa38a0f295d3" providerId="ADAL" clId="{553B16CB-C75F-4606-9725-3588614D620E}" dt="2019-11-12T18:09:33.620" v="3135" actId="478"/>
          <ac:picMkLst>
            <pc:docMk/>
            <pc:sldMk cId="3480196724" sldId="305"/>
            <ac:picMk id="6" creationId="{6928C1E6-1047-459A-8230-811152C001D6}"/>
          </ac:picMkLst>
        </pc:picChg>
      </pc:sldChg>
      <pc:sldChg chg="modSp add">
        <pc:chgData name="Krzysztof Garstka" userId="3f72fb08-3ef3-4891-aeba-fa38a0f295d3" providerId="ADAL" clId="{553B16CB-C75F-4606-9725-3588614D620E}" dt="2019-11-12T19:27:45.932" v="4360" actId="1076"/>
        <pc:sldMkLst>
          <pc:docMk/>
          <pc:sldMk cId="3213301903" sldId="306"/>
        </pc:sldMkLst>
        <pc:spChg chg="mod">
          <ac:chgData name="Krzysztof Garstka" userId="3f72fb08-3ef3-4891-aeba-fa38a0f295d3" providerId="ADAL" clId="{553B16CB-C75F-4606-9725-3588614D620E}" dt="2019-11-12T19:27:45.932" v="4360" actId="1076"/>
          <ac:spMkLst>
            <pc:docMk/>
            <pc:sldMk cId="3213301903" sldId="306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2T19:27:43.362" v="4359" actId="1076"/>
          <ac:spMkLst>
            <pc:docMk/>
            <pc:sldMk cId="3213301903" sldId="306"/>
            <ac:spMk id="4" creationId="{00000000-0000-0000-0000-000000000000}"/>
          </ac:spMkLst>
        </pc:spChg>
      </pc:sldChg>
      <pc:sldChg chg="modSp add del">
        <pc:chgData name="Krzysztof Garstka" userId="3f72fb08-3ef3-4891-aeba-fa38a0f295d3" providerId="ADAL" clId="{553B16CB-C75F-4606-9725-3588614D620E}" dt="2019-11-12T19:28:14.332" v="4362" actId="2696"/>
        <pc:sldMkLst>
          <pc:docMk/>
          <pc:sldMk cId="2359022581" sldId="307"/>
        </pc:sldMkLst>
        <pc:spChg chg="mod">
          <ac:chgData name="Krzysztof Garstka" userId="3f72fb08-3ef3-4891-aeba-fa38a0f295d3" providerId="ADAL" clId="{553B16CB-C75F-4606-9725-3588614D620E}" dt="2019-11-12T19:27:38.052" v="4358" actId="1076"/>
          <ac:spMkLst>
            <pc:docMk/>
            <pc:sldMk cId="2359022581" sldId="307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2T19:27:36.152" v="4357" actId="1076"/>
          <ac:spMkLst>
            <pc:docMk/>
            <pc:sldMk cId="2359022581" sldId="307"/>
            <ac:spMk id="4" creationId="{00000000-0000-0000-0000-000000000000}"/>
          </ac:spMkLst>
        </pc:spChg>
      </pc:sldChg>
      <pc:sldChg chg="modSp add">
        <pc:chgData name="Krzysztof Garstka" userId="3f72fb08-3ef3-4891-aeba-fa38a0f295d3" providerId="ADAL" clId="{553B16CB-C75F-4606-9725-3588614D620E}" dt="2019-11-14T20:32:11.861" v="7096" actId="20577"/>
        <pc:sldMkLst>
          <pc:docMk/>
          <pc:sldMk cId="3734794526" sldId="308"/>
        </pc:sldMkLst>
        <pc:spChg chg="mod">
          <ac:chgData name="Krzysztof Garstka" userId="3f72fb08-3ef3-4891-aeba-fa38a0f295d3" providerId="ADAL" clId="{553B16CB-C75F-4606-9725-3588614D620E}" dt="2019-11-12T19:28:26.452" v="4384" actId="20577"/>
          <ac:spMkLst>
            <pc:docMk/>
            <pc:sldMk cId="3734794526" sldId="308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20:32:11.861" v="7096" actId="20577"/>
          <ac:spMkLst>
            <pc:docMk/>
            <pc:sldMk cId="3734794526" sldId="308"/>
            <ac:spMk id="4" creationId="{00000000-0000-0000-0000-000000000000}"/>
          </ac:spMkLst>
        </pc:spChg>
      </pc:sldChg>
      <pc:sldChg chg="modSp add">
        <pc:chgData name="Krzysztof Garstka" userId="3f72fb08-3ef3-4891-aeba-fa38a0f295d3" providerId="ADAL" clId="{553B16CB-C75F-4606-9725-3588614D620E}" dt="2019-11-14T20:33:33.581" v="7123" actId="20577"/>
        <pc:sldMkLst>
          <pc:docMk/>
          <pc:sldMk cId="1582419289" sldId="309"/>
        </pc:sldMkLst>
        <pc:spChg chg="mod">
          <ac:chgData name="Krzysztof Garstka" userId="3f72fb08-3ef3-4891-aeba-fa38a0f295d3" providerId="ADAL" clId="{553B16CB-C75F-4606-9725-3588614D620E}" dt="2019-11-12T19:55:42.618" v="4889" actId="20577"/>
          <ac:spMkLst>
            <pc:docMk/>
            <pc:sldMk cId="1582419289" sldId="309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20:33:33.581" v="7123" actId="20577"/>
          <ac:spMkLst>
            <pc:docMk/>
            <pc:sldMk cId="1582419289" sldId="309"/>
            <ac:spMk id="4" creationId="{00000000-0000-0000-0000-000000000000}"/>
          </ac:spMkLst>
        </pc:spChg>
      </pc:sldChg>
      <pc:sldChg chg="modSp add">
        <pc:chgData name="Krzysztof Garstka" userId="3f72fb08-3ef3-4891-aeba-fa38a0f295d3" providerId="ADAL" clId="{553B16CB-C75F-4606-9725-3588614D620E}" dt="2019-11-14T20:33:52.761" v="7132" actId="20577"/>
        <pc:sldMkLst>
          <pc:docMk/>
          <pc:sldMk cId="3787349374" sldId="310"/>
        </pc:sldMkLst>
        <pc:spChg chg="mod">
          <ac:chgData name="Krzysztof Garstka" userId="3f72fb08-3ef3-4891-aeba-fa38a0f295d3" providerId="ADAL" clId="{553B16CB-C75F-4606-9725-3588614D620E}" dt="2019-11-14T20:33:52.761" v="7132" actId="20577"/>
          <ac:spMkLst>
            <pc:docMk/>
            <pc:sldMk cId="3787349374" sldId="310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553B16CB-C75F-4606-9725-3588614D620E}" dt="2019-11-14T20:35:41.617" v="7150" actId="20577"/>
        <pc:sldMkLst>
          <pc:docMk/>
          <pc:sldMk cId="3704000066" sldId="317"/>
        </pc:sldMkLst>
        <pc:spChg chg="mod">
          <ac:chgData name="Krzysztof Garstka" userId="3f72fb08-3ef3-4891-aeba-fa38a0f295d3" providerId="ADAL" clId="{553B16CB-C75F-4606-9725-3588614D620E}" dt="2019-11-14T20:35:41.617" v="7150" actId="20577"/>
          <ac:spMkLst>
            <pc:docMk/>
            <pc:sldMk cId="3704000066" sldId="317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553B16CB-C75F-4606-9725-3588614D620E}" dt="2019-11-14T20:18:12.491" v="6860" actId="20577"/>
        <pc:sldMkLst>
          <pc:docMk/>
          <pc:sldMk cId="3362537616" sldId="320"/>
        </pc:sldMkLst>
        <pc:spChg chg="mod">
          <ac:chgData name="Krzysztof Garstka" userId="3f72fb08-3ef3-4891-aeba-fa38a0f295d3" providerId="ADAL" clId="{553B16CB-C75F-4606-9725-3588614D620E}" dt="2019-11-14T14:36:23.835" v="6323" actId="20577"/>
          <ac:spMkLst>
            <pc:docMk/>
            <pc:sldMk cId="3362537616" sldId="320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20:18:12.491" v="6860" actId="20577"/>
          <ac:spMkLst>
            <pc:docMk/>
            <pc:sldMk cId="3362537616" sldId="320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553B16CB-C75F-4606-9725-3588614D620E}" dt="2019-11-14T20:20:07.281" v="6901" actId="313"/>
        <pc:sldMkLst>
          <pc:docMk/>
          <pc:sldMk cId="797125892" sldId="321"/>
        </pc:sldMkLst>
        <pc:spChg chg="mod">
          <ac:chgData name="Krzysztof Garstka" userId="3f72fb08-3ef3-4891-aeba-fa38a0f295d3" providerId="ADAL" clId="{553B16CB-C75F-4606-9725-3588614D620E}" dt="2019-11-14T20:20:07.281" v="6901" actId="313"/>
          <ac:spMkLst>
            <pc:docMk/>
            <pc:sldMk cId="797125892" sldId="321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553B16CB-C75F-4606-9725-3588614D620E}" dt="2019-11-14T20:39:34.281" v="7283" actId="20577"/>
        <pc:sldMkLst>
          <pc:docMk/>
          <pc:sldMk cId="2125956266" sldId="322"/>
        </pc:sldMkLst>
        <pc:spChg chg="mod">
          <ac:chgData name="Krzysztof Garstka" userId="3f72fb08-3ef3-4891-aeba-fa38a0f295d3" providerId="ADAL" clId="{553B16CB-C75F-4606-9725-3588614D620E}" dt="2019-11-14T20:39:00.091" v="7253" actId="115"/>
          <ac:spMkLst>
            <pc:docMk/>
            <pc:sldMk cId="2125956266" sldId="322"/>
            <ac:spMk id="3" creationId="{00000000-0000-0000-0000-000000000000}"/>
          </ac:spMkLst>
        </pc:spChg>
        <pc:spChg chg="mod">
          <ac:chgData name="Krzysztof Garstka" userId="3f72fb08-3ef3-4891-aeba-fa38a0f295d3" providerId="ADAL" clId="{553B16CB-C75F-4606-9725-3588614D620E}" dt="2019-11-14T20:39:34.281" v="7283" actId="20577"/>
          <ac:spMkLst>
            <pc:docMk/>
            <pc:sldMk cId="2125956266" sldId="322"/>
            <ac:spMk id="4" creationId="{00000000-0000-0000-0000-000000000000}"/>
          </ac:spMkLst>
        </pc:spChg>
      </pc:sldChg>
      <pc:sldChg chg="modSp add del">
        <pc:chgData name="Krzysztof Garstka" userId="3f72fb08-3ef3-4891-aeba-fa38a0f295d3" providerId="ADAL" clId="{553B16CB-C75F-4606-9725-3588614D620E}" dt="2019-11-14T13:34:58.894" v="6090" actId="2696"/>
        <pc:sldMkLst>
          <pc:docMk/>
          <pc:sldMk cId="2300926866" sldId="323"/>
        </pc:sldMkLst>
        <pc:spChg chg="mod">
          <ac:chgData name="Krzysztof Garstka" userId="3f72fb08-3ef3-4891-aeba-fa38a0f295d3" providerId="ADAL" clId="{553B16CB-C75F-4606-9725-3588614D620E}" dt="2019-11-14T13:33:28.409" v="6066" actId="20577"/>
          <ac:spMkLst>
            <pc:docMk/>
            <pc:sldMk cId="2300926866" sldId="323"/>
            <ac:spMk id="4" creationId="{00000000-0000-0000-0000-000000000000}"/>
          </ac:spMkLst>
        </pc:spChg>
      </pc:sldChg>
      <pc:sldChg chg="addSp delSp modSp add">
        <pc:chgData name="Krzysztof Garstka" userId="3f72fb08-3ef3-4891-aeba-fa38a0f295d3" providerId="ADAL" clId="{553B16CB-C75F-4606-9725-3588614D620E}" dt="2019-11-14T20:40:49.976" v="7375" actId="20577"/>
        <pc:sldMkLst>
          <pc:docMk/>
          <pc:sldMk cId="4236334068" sldId="323"/>
        </pc:sldMkLst>
        <pc:spChg chg="mod">
          <ac:chgData name="Krzysztof Garstka" userId="3f72fb08-3ef3-4891-aeba-fa38a0f295d3" providerId="ADAL" clId="{553B16CB-C75F-4606-9725-3588614D620E}" dt="2019-11-14T20:40:49.976" v="7375" actId="20577"/>
          <ac:spMkLst>
            <pc:docMk/>
            <pc:sldMk cId="4236334068" sldId="323"/>
            <ac:spMk id="4" creationId="{00000000-0000-0000-0000-000000000000}"/>
          </ac:spMkLst>
        </pc:spChg>
        <pc:picChg chg="add del mod">
          <ac:chgData name="Krzysztof Garstka" userId="3f72fb08-3ef3-4891-aeba-fa38a0f295d3" providerId="ADAL" clId="{553B16CB-C75F-4606-9725-3588614D620E}" dt="2019-11-14T20:21:41.491" v="6916" actId="478"/>
          <ac:picMkLst>
            <pc:docMk/>
            <pc:sldMk cId="4236334068" sldId="323"/>
            <ac:picMk id="5" creationId="{0F91F72B-DD35-47A9-9579-12DB1B267104}"/>
          </ac:picMkLst>
        </pc:picChg>
      </pc:sldChg>
      <pc:sldChg chg="add">
        <pc:chgData name="Krzysztof Garstka" userId="3f72fb08-3ef3-4891-aeba-fa38a0f295d3" providerId="ADAL" clId="{553B16CB-C75F-4606-9725-3588614D620E}" dt="2019-11-14T20:11:39.912" v="6772"/>
        <pc:sldMkLst>
          <pc:docMk/>
          <pc:sldMk cId="3643357078" sldId="324"/>
        </pc:sldMkLst>
      </pc:sldChg>
      <pc:sldChg chg="add">
        <pc:chgData name="Krzysztof Garstka" userId="3f72fb08-3ef3-4891-aeba-fa38a0f295d3" providerId="ADAL" clId="{553B16CB-C75F-4606-9725-3588614D620E}" dt="2019-11-14T20:11:43.904" v="6773"/>
        <pc:sldMkLst>
          <pc:docMk/>
          <pc:sldMk cId="26477013" sldId="325"/>
        </pc:sldMkLst>
      </pc:sldChg>
      <pc:sldChg chg="add del">
        <pc:chgData name="Krzysztof Garstka" userId="3f72fb08-3ef3-4891-aeba-fa38a0f295d3" providerId="ADAL" clId="{553B16CB-C75F-4606-9725-3588614D620E}" dt="2019-11-14T20:41:09.296" v="7378" actId="2696"/>
        <pc:sldMkLst>
          <pc:docMk/>
          <pc:sldMk cId="4121657320" sldId="326"/>
        </pc:sldMkLst>
      </pc:sldChg>
      <pc:sldChg chg="add">
        <pc:chgData name="Krzysztof Garstka" userId="3f72fb08-3ef3-4891-aeba-fa38a0f295d3" providerId="ADAL" clId="{553B16CB-C75F-4606-9725-3588614D620E}" dt="2019-11-14T20:28:06.349" v="7056"/>
        <pc:sldMkLst>
          <pc:docMk/>
          <pc:sldMk cId="1778917815" sldId="327"/>
        </pc:sldMkLst>
      </pc:sldChg>
      <pc:sldChg chg="addSp add">
        <pc:chgData name="Krzysztof Garstka" userId="3f72fb08-3ef3-4891-aeba-fa38a0f295d3" providerId="ADAL" clId="{553B16CB-C75F-4606-9725-3588614D620E}" dt="2019-11-14T20:41:06.781" v="7377"/>
        <pc:sldMkLst>
          <pc:docMk/>
          <pc:sldMk cId="959536630" sldId="328"/>
        </pc:sldMkLst>
        <pc:picChg chg="add">
          <ac:chgData name="Krzysztof Garstka" userId="3f72fb08-3ef3-4891-aeba-fa38a0f295d3" providerId="ADAL" clId="{553B16CB-C75F-4606-9725-3588614D620E}" dt="2019-11-14T20:41:06.781" v="7377"/>
          <ac:picMkLst>
            <pc:docMk/>
            <pc:sldMk cId="959536630" sldId="328"/>
            <ac:picMk id="5" creationId="{D253A61D-3867-4C73-8CAB-373DBF35B71E}"/>
          </ac:picMkLst>
        </pc:picChg>
      </pc:sldChg>
    </pc:docChg>
  </pc:docChgLst>
  <pc:docChgLst>
    <pc:chgData name="Krzysztof Garstka" userId="3f72fb08-3ef3-4891-aeba-fa38a0f295d3" providerId="ADAL" clId="{436615F5-CCF3-47E0-8FB4-60CC083B2DAA}"/>
    <pc:docChg chg="custSel addSld delSld modSld">
      <pc:chgData name="Krzysztof Garstka" userId="3f72fb08-3ef3-4891-aeba-fa38a0f295d3" providerId="ADAL" clId="{436615F5-CCF3-47E0-8FB4-60CC083B2DAA}" dt="2019-05-28T11:37:17.903" v="1180" actId="1076"/>
      <pc:docMkLst>
        <pc:docMk/>
      </pc:docMkLst>
      <pc:sldChg chg="modSp">
        <pc:chgData name="Krzysztof Garstka" userId="3f72fb08-3ef3-4891-aeba-fa38a0f295d3" providerId="ADAL" clId="{436615F5-CCF3-47E0-8FB4-60CC083B2DAA}" dt="2019-05-22T19:59:36.905" v="14" actId="20577"/>
        <pc:sldMkLst>
          <pc:docMk/>
          <pc:sldMk cId="992492241" sldId="256"/>
        </pc:sldMkLst>
        <pc:spChg chg="mod">
          <ac:chgData name="Krzysztof Garstka" userId="3f72fb08-3ef3-4891-aeba-fa38a0f295d3" providerId="ADAL" clId="{436615F5-CCF3-47E0-8FB4-60CC083B2DAA}" dt="2019-05-22T19:59:36.905" v="14" actId="20577"/>
          <ac:spMkLst>
            <pc:docMk/>
            <pc:sldMk cId="992492241" sldId="256"/>
            <ac:spMk id="2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2T19:59:55.210" v="21" actId="20577"/>
        <pc:sldMkLst>
          <pc:docMk/>
          <pc:sldMk cId="1723302208" sldId="275"/>
        </pc:sldMkLst>
        <pc:spChg chg="mod">
          <ac:chgData name="Krzysztof Garstka" userId="3f72fb08-3ef3-4891-aeba-fa38a0f295d3" providerId="ADAL" clId="{436615F5-CCF3-47E0-8FB4-60CC083B2DAA}" dt="2019-05-22T19:59:55.210" v="21" actId="20577"/>
          <ac:spMkLst>
            <pc:docMk/>
            <pc:sldMk cId="1723302208" sldId="275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32:56.903" v="1084" actId="20577"/>
        <pc:sldMkLst>
          <pc:docMk/>
          <pc:sldMk cId="1412567548" sldId="278"/>
        </pc:sldMkLst>
        <pc:spChg chg="mod">
          <ac:chgData name="Krzysztof Garstka" userId="3f72fb08-3ef3-4891-aeba-fa38a0f295d3" providerId="ADAL" clId="{436615F5-CCF3-47E0-8FB4-60CC083B2DAA}" dt="2019-05-26T19:32:56.903" v="1084" actId="20577"/>
          <ac:spMkLst>
            <pc:docMk/>
            <pc:sldMk cId="1412567548" sldId="278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8T11:37:17.903" v="1180" actId="1076"/>
        <pc:sldMkLst>
          <pc:docMk/>
          <pc:sldMk cId="3617666993" sldId="279"/>
        </pc:sldMkLst>
        <pc:spChg chg="mod">
          <ac:chgData name="Krzysztof Garstka" userId="3f72fb08-3ef3-4891-aeba-fa38a0f295d3" providerId="ADAL" clId="{436615F5-CCF3-47E0-8FB4-60CC083B2DAA}" dt="2019-05-28T11:37:17.903" v="1180" actId="1076"/>
          <ac:spMkLst>
            <pc:docMk/>
            <pc:sldMk cId="3617666993" sldId="279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35:02.153" v="1113" actId="20577"/>
        <pc:sldMkLst>
          <pc:docMk/>
          <pc:sldMk cId="2067904722" sldId="280"/>
        </pc:sldMkLst>
        <pc:spChg chg="mod">
          <ac:chgData name="Krzysztof Garstka" userId="3f72fb08-3ef3-4891-aeba-fa38a0f295d3" providerId="ADAL" clId="{436615F5-CCF3-47E0-8FB4-60CC083B2DAA}" dt="2019-05-26T19:35:02.153" v="1113" actId="20577"/>
          <ac:spMkLst>
            <pc:docMk/>
            <pc:sldMk cId="2067904722" sldId="280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35:28.839" v="1125" actId="20577"/>
        <pc:sldMkLst>
          <pc:docMk/>
          <pc:sldMk cId="3620307171" sldId="281"/>
        </pc:sldMkLst>
        <pc:spChg chg="mod">
          <ac:chgData name="Krzysztof Garstka" userId="3f72fb08-3ef3-4891-aeba-fa38a0f295d3" providerId="ADAL" clId="{436615F5-CCF3-47E0-8FB4-60CC083B2DAA}" dt="2019-05-26T19:35:28.839" v="1125" actId="20577"/>
          <ac:spMkLst>
            <pc:docMk/>
            <pc:sldMk cId="3620307171" sldId="281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40:01.224" v="1141" actId="20577"/>
        <pc:sldMkLst>
          <pc:docMk/>
          <pc:sldMk cId="648155510" sldId="284"/>
        </pc:sldMkLst>
        <pc:spChg chg="mod">
          <ac:chgData name="Krzysztof Garstka" userId="3f72fb08-3ef3-4891-aeba-fa38a0f295d3" providerId="ADAL" clId="{436615F5-CCF3-47E0-8FB4-60CC083B2DAA}" dt="2019-05-26T19:40:01.224" v="1141" actId="20577"/>
          <ac:spMkLst>
            <pc:docMk/>
            <pc:sldMk cId="648155510" sldId="284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40:19.384" v="1142" actId="20577"/>
        <pc:sldMkLst>
          <pc:docMk/>
          <pc:sldMk cId="3660924220" sldId="285"/>
        </pc:sldMkLst>
        <pc:spChg chg="mod">
          <ac:chgData name="Krzysztof Garstka" userId="3f72fb08-3ef3-4891-aeba-fa38a0f295d3" providerId="ADAL" clId="{436615F5-CCF3-47E0-8FB4-60CC083B2DAA}" dt="2019-05-26T19:40:19.384" v="1142" actId="20577"/>
          <ac:spMkLst>
            <pc:docMk/>
            <pc:sldMk cId="3660924220" sldId="285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41:11.808" v="1144"/>
        <pc:sldMkLst>
          <pc:docMk/>
          <pc:sldMk cId="1047123182" sldId="287"/>
        </pc:sldMkLst>
        <pc:spChg chg="mod">
          <ac:chgData name="Krzysztof Garstka" userId="3f72fb08-3ef3-4891-aeba-fa38a0f295d3" providerId="ADAL" clId="{436615F5-CCF3-47E0-8FB4-60CC083B2DAA}" dt="2019-05-26T19:41:11.808" v="1144"/>
          <ac:spMkLst>
            <pc:docMk/>
            <pc:sldMk cId="1047123182" sldId="287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4T18:14:04.869" v="1058" actId="1076"/>
        <pc:sldMkLst>
          <pc:docMk/>
          <pc:sldMk cId="3634969180" sldId="288"/>
        </pc:sldMkLst>
        <pc:spChg chg="mod">
          <ac:chgData name="Krzysztof Garstka" userId="3f72fb08-3ef3-4891-aeba-fa38a0f295d3" providerId="ADAL" clId="{436615F5-CCF3-47E0-8FB4-60CC083B2DAA}" dt="2019-05-24T18:14:04.869" v="1058" actId="1076"/>
          <ac:spMkLst>
            <pc:docMk/>
            <pc:sldMk cId="3634969180" sldId="288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27:06.865" v="1065" actId="20577"/>
        <pc:sldMkLst>
          <pc:docMk/>
          <pc:sldMk cId="2325472108" sldId="290"/>
        </pc:sldMkLst>
        <pc:spChg chg="mod">
          <ac:chgData name="Krzysztof Garstka" userId="3f72fb08-3ef3-4891-aeba-fa38a0f295d3" providerId="ADAL" clId="{436615F5-CCF3-47E0-8FB4-60CC083B2DAA}" dt="2019-05-26T19:27:06.865" v="1065" actId="20577"/>
          <ac:spMkLst>
            <pc:docMk/>
            <pc:sldMk cId="2325472108" sldId="290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42:25.752" v="1147" actId="20577"/>
        <pc:sldMkLst>
          <pc:docMk/>
          <pc:sldMk cId="1971337001" sldId="292"/>
        </pc:sldMkLst>
        <pc:spChg chg="mod">
          <ac:chgData name="Krzysztof Garstka" userId="3f72fb08-3ef3-4891-aeba-fa38a0f295d3" providerId="ADAL" clId="{436615F5-CCF3-47E0-8FB4-60CC083B2DAA}" dt="2019-05-26T19:42:25.752" v="1147" actId="20577"/>
          <ac:spMkLst>
            <pc:docMk/>
            <pc:sldMk cId="1971337001" sldId="292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30:18.841" v="1068" actId="20577"/>
        <pc:sldMkLst>
          <pc:docMk/>
          <pc:sldMk cId="1563021705" sldId="298"/>
        </pc:sldMkLst>
        <pc:spChg chg="mod">
          <ac:chgData name="Krzysztof Garstka" userId="3f72fb08-3ef3-4891-aeba-fa38a0f295d3" providerId="ADAL" clId="{436615F5-CCF3-47E0-8FB4-60CC083B2DAA}" dt="2019-05-26T19:30:18.841" v="1068" actId="20577"/>
          <ac:spMkLst>
            <pc:docMk/>
            <pc:sldMk cId="1563021705" sldId="298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4T17:48:08.515" v="346" actId="20577"/>
        <pc:sldMkLst>
          <pc:docMk/>
          <pc:sldMk cId="3324835371" sldId="301"/>
        </pc:sldMkLst>
        <pc:spChg chg="mod">
          <ac:chgData name="Krzysztof Garstka" userId="3f72fb08-3ef3-4891-aeba-fa38a0f295d3" providerId="ADAL" clId="{436615F5-CCF3-47E0-8FB4-60CC083B2DAA}" dt="2019-05-24T17:48:08.515" v="346" actId="20577"/>
          <ac:spMkLst>
            <pc:docMk/>
            <pc:sldMk cId="3324835371" sldId="301"/>
            <ac:spMk id="9" creationId="{6BC03244-6036-4BC5-A9A1-AFEB6AAEEE15}"/>
          </ac:spMkLst>
        </pc:spChg>
        <pc:picChg chg="mod">
          <ac:chgData name="Krzysztof Garstka" userId="3f72fb08-3ef3-4891-aeba-fa38a0f295d3" providerId="ADAL" clId="{436615F5-CCF3-47E0-8FB4-60CC083B2DAA}" dt="2019-05-24T17:37:43.403" v="108" actId="1076"/>
          <ac:picMkLst>
            <pc:docMk/>
            <pc:sldMk cId="3324835371" sldId="301"/>
            <ac:picMk id="7" creationId="{76186A73-2C7A-47E5-BD1B-4CBE2828929C}"/>
          </ac:picMkLst>
        </pc:picChg>
      </pc:sldChg>
      <pc:sldChg chg="modSp">
        <pc:chgData name="Krzysztof Garstka" userId="3f72fb08-3ef3-4891-aeba-fa38a0f295d3" providerId="ADAL" clId="{436615F5-CCF3-47E0-8FB4-60CC083B2DAA}" dt="2019-05-26T19:43:25.452" v="1151" actId="20577"/>
        <pc:sldMkLst>
          <pc:docMk/>
          <pc:sldMk cId="2929940116" sldId="303"/>
        </pc:sldMkLst>
        <pc:spChg chg="mod">
          <ac:chgData name="Krzysztof Garstka" userId="3f72fb08-3ef3-4891-aeba-fa38a0f295d3" providerId="ADAL" clId="{436615F5-CCF3-47E0-8FB4-60CC083B2DAA}" dt="2019-05-26T19:43:25.452" v="1151" actId="20577"/>
          <ac:spMkLst>
            <pc:docMk/>
            <pc:sldMk cId="2929940116" sldId="303"/>
            <ac:spMk id="3" creationId="{2E5330AF-C16A-452C-A7F5-06A36C58DF46}"/>
          </ac:spMkLst>
        </pc:spChg>
      </pc:sldChg>
      <pc:sldChg chg="modSp">
        <pc:chgData name="Krzysztof Garstka" userId="3f72fb08-3ef3-4891-aeba-fa38a0f295d3" providerId="ADAL" clId="{436615F5-CCF3-47E0-8FB4-60CC083B2DAA}" dt="2019-05-26T19:45:09.472" v="1163" actId="20577"/>
        <pc:sldMkLst>
          <pc:docMk/>
          <pc:sldMk cId="2174697263" sldId="305"/>
        </pc:sldMkLst>
        <pc:spChg chg="mod">
          <ac:chgData name="Krzysztof Garstka" userId="3f72fb08-3ef3-4891-aeba-fa38a0f295d3" providerId="ADAL" clId="{436615F5-CCF3-47E0-8FB4-60CC083B2DAA}" dt="2019-05-26T19:45:09.472" v="1163" actId="20577"/>
          <ac:spMkLst>
            <pc:docMk/>
            <pc:sldMk cId="2174697263" sldId="305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436615F5-CCF3-47E0-8FB4-60CC083B2DAA}" dt="2019-05-26T19:45:28.515" v="1164" actId="20577"/>
        <pc:sldMkLst>
          <pc:docMk/>
          <pc:sldMk cId="172575127" sldId="306"/>
        </pc:sldMkLst>
        <pc:graphicFrameChg chg="mod">
          <ac:chgData name="Krzysztof Garstka" userId="3f72fb08-3ef3-4891-aeba-fa38a0f295d3" providerId="ADAL" clId="{436615F5-CCF3-47E0-8FB4-60CC083B2DAA}" dt="2019-05-26T19:45:28.515" v="1164" actId="20577"/>
          <ac:graphicFrameMkLst>
            <pc:docMk/>
            <pc:sldMk cId="172575127" sldId="306"/>
            <ac:graphicFrameMk id="6" creationId="{1872C5A6-EB5C-4661-9943-9AAC8B732A29}"/>
          </ac:graphicFrameMkLst>
        </pc:graphicFrameChg>
      </pc:sldChg>
      <pc:sldChg chg="addSp modSp">
        <pc:chgData name="Krzysztof Garstka" userId="3f72fb08-3ef3-4891-aeba-fa38a0f295d3" providerId="ADAL" clId="{436615F5-CCF3-47E0-8FB4-60CC083B2DAA}" dt="2019-05-26T19:31:16.113" v="1082" actId="20577"/>
        <pc:sldMkLst>
          <pc:docMk/>
          <pc:sldMk cId="3371243255" sldId="307"/>
        </pc:sldMkLst>
        <pc:spChg chg="mod">
          <ac:chgData name="Krzysztof Garstka" userId="3f72fb08-3ef3-4891-aeba-fa38a0f295d3" providerId="ADAL" clId="{436615F5-CCF3-47E0-8FB4-60CC083B2DAA}" dt="2019-05-26T19:31:16.113" v="1082" actId="20577"/>
          <ac:spMkLst>
            <pc:docMk/>
            <pc:sldMk cId="3371243255" sldId="307"/>
            <ac:spMk id="8" creationId="{00000000-0000-0000-0000-000000000000}"/>
          </ac:spMkLst>
        </pc:spChg>
        <pc:picChg chg="mod">
          <ac:chgData name="Krzysztof Garstka" userId="3f72fb08-3ef3-4891-aeba-fa38a0f295d3" providerId="ADAL" clId="{436615F5-CCF3-47E0-8FB4-60CC083B2DAA}" dt="2019-05-24T18:06:54.950" v="912" actId="1076"/>
          <ac:picMkLst>
            <pc:docMk/>
            <pc:sldMk cId="3371243255" sldId="307"/>
            <ac:picMk id="3" creationId="{17CCC65B-F4A1-41E6-94E3-BFD543C2129A}"/>
          </ac:picMkLst>
        </pc:picChg>
        <pc:picChg chg="add mod">
          <ac:chgData name="Krzysztof Garstka" userId="3f72fb08-3ef3-4891-aeba-fa38a0f295d3" providerId="ADAL" clId="{436615F5-CCF3-47E0-8FB4-60CC083B2DAA}" dt="2019-05-24T18:07:01.250" v="913" actId="1076"/>
          <ac:picMkLst>
            <pc:docMk/>
            <pc:sldMk cId="3371243255" sldId="307"/>
            <ac:picMk id="4" creationId="{89D08203-7091-4F5E-A105-D2A7210ADA79}"/>
          </ac:picMkLst>
        </pc:picChg>
        <pc:picChg chg="add mod">
          <ac:chgData name="Krzysztof Garstka" userId="3f72fb08-3ef3-4891-aeba-fa38a0f295d3" providerId="ADAL" clId="{436615F5-CCF3-47E0-8FB4-60CC083B2DAA}" dt="2019-05-24T18:10:32.947" v="915" actId="1076"/>
          <ac:picMkLst>
            <pc:docMk/>
            <pc:sldMk cId="3371243255" sldId="307"/>
            <ac:picMk id="7" creationId="{7EA185F3-055D-4967-B3E1-2570D31DA898}"/>
          </ac:picMkLst>
        </pc:picChg>
      </pc:sldChg>
      <pc:sldChg chg="addSp delSp modSp add">
        <pc:chgData name="Krzysztof Garstka" userId="3f72fb08-3ef3-4891-aeba-fa38a0f295d3" providerId="ADAL" clId="{436615F5-CCF3-47E0-8FB4-60CC083B2DAA}" dt="2019-05-24T17:58:19.385" v="610" actId="1076"/>
        <pc:sldMkLst>
          <pc:docMk/>
          <pc:sldMk cId="355901724" sldId="309"/>
        </pc:sldMkLst>
        <pc:spChg chg="mod">
          <ac:chgData name="Krzysztof Garstka" userId="3f72fb08-3ef3-4891-aeba-fa38a0f295d3" providerId="ADAL" clId="{436615F5-CCF3-47E0-8FB4-60CC083B2DAA}" dt="2019-05-24T17:58:19.385" v="610" actId="1076"/>
          <ac:spMkLst>
            <pc:docMk/>
            <pc:sldMk cId="355901724" sldId="309"/>
            <ac:spMk id="9" creationId="{6BC03244-6036-4BC5-A9A1-AFEB6AAEEE15}"/>
          </ac:spMkLst>
        </pc:spChg>
        <pc:picChg chg="add mod">
          <ac:chgData name="Krzysztof Garstka" userId="3f72fb08-3ef3-4891-aeba-fa38a0f295d3" providerId="ADAL" clId="{436615F5-CCF3-47E0-8FB4-60CC083B2DAA}" dt="2019-05-24T17:57:47.905" v="594" actId="1076"/>
          <ac:picMkLst>
            <pc:docMk/>
            <pc:sldMk cId="355901724" sldId="309"/>
            <ac:picMk id="3" creationId="{4D725C4B-AFDA-4B13-BEFB-08A65DADD801}"/>
          </ac:picMkLst>
        </pc:picChg>
        <pc:picChg chg="del">
          <ac:chgData name="Krzysztof Garstka" userId="3f72fb08-3ef3-4891-aeba-fa38a0f295d3" providerId="ADAL" clId="{436615F5-CCF3-47E0-8FB4-60CC083B2DAA}" dt="2019-05-24T17:56:56.298" v="576" actId="478"/>
          <ac:picMkLst>
            <pc:docMk/>
            <pc:sldMk cId="355901724" sldId="309"/>
            <ac:picMk id="4" creationId="{71905D67-D720-4286-AE87-FE494F600F06}"/>
          </ac:picMkLst>
        </pc:picChg>
        <pc:picChg chg="del">
          <ac:chgData name="Krzysztof Garstka" userId="3f72fb08-3ef3-4891-aeba-fa38a0f295d3" providerId="ADAL" clId="{436615F5-CCF3-47E0-8FB4-60CC083B2DAA}" dt="2019-05-24T17:57:00.961" v="578" actId="478"/>
          <ac:picMkLst>
            <pc:docMk/>
            <pc:sldMk cId="355901724" sldId="309"/>
            <ac:picMk id="7" creationId="{76186A73-2C7A-47E5-BD1B-4CBE2828929C}"/>
          </ac:picMkLst>
        </pc:picChg>
        <pc:picChg chg="add mod">
          <ac:chgData name="Krzysztof Garstka" userId="3f72fb08-3ef3-4891-aeba-fa38a0f295d3" providerId="ADAL" clId="{436615F5-CCF3-47E0-8FB4-60CC083B2DAA}" dt="2019-05-24T17:57:50.404" v="595" actId="1076"/>
          <ac:picMkLst>
            <pc:docMk/>
            <pc:sldMk cId="355901724" sldId="309"/>
            <ac:picMk id="8" creationId="{4551AEAA-0346-4698-9EA4-A1BDD2DA6035}"/>
          </ac:picMkLst>
        </pc:picChg>
      </pc:sldChg>
    </pc:docChg>
  </pc:docChgLst>
  <pc:docChgLst>
    <pc:chgData name="Krzysztof Garstka" userId="3f72fb08-3ef3-4891-aeba-fa38a0f295d3" providerId="ADAL" clId="{AD148C8D-09B7-43E4-B12A-309636CA618B}"/>
    <pc:docChg chg="undo custSel addSld delSld modSld sldOrd">
      <pc:chgData name="Krzysztof Garstka" userId="3f72fb08-3ef3-4891-aeba-fa38a0f295d3" providerId="ADAL" clId="{AD148C8D-09B7-43E4-B12A-309636CA618B}" dt="2019-09-18T17:07:18.382" v="4541" actId="20577"/>
      <pc:docMkLst>
        <pc:docMk/>
      </pc:docMkLst>
      <pc:sldChg chg="modSp">
        <pc:chgData name="Krzysztof Garstka" userId="3f72fb08-3ef3-4891-aeba-fa38a0f295d3" providerId="ADAL" clId="{AD148C8D-09B7-43E4-B12A-309636CA618B}" dt="2019-09-17T12:47:32.975" v="4354" actId="1076"/>
        <pc:sldMkLst>
          <pc:docMk/>
          <pc:sldMk cId="992492241" sldId="256"/>
        </pc:sldMkLst>
        <pc:spChg chg="mod">
          <ac:chgData name="Krzysztof Garstka" userId="3f72fb08-3ef3-4891-aeba-fa38a0f295d3" providerId="ADAL" clId="{AD148C8D-09B7-43E4-B12A-309636CA618B}" dt="2019-09-17T12:47:30.662" v="4353" actId="1076"/>
          <ac:spMkLst>
            <pc:docMk/>
            <pc:sldMk cId="992492241" sldId="256"/>
            <ac:spMk id="2" creationId="{00000000-0000-0000-0000-000000000000}"/>
          </ac:spMkLst>
        </pc:spChg>
        <pc:picChg chg="mod">
          <ac:chgData name="Krzysztof Garstka" userId="3f72fb08-3ef3-4891-aeba-fa38a0f295d3" providerId="ADAL" clId="{AD148C8D-09B7-43E4-B12A-309636CA618B}" dt="2019-09-17T12:47:32.975" v="4354" actId="1076"/>
          <ac:picMkLst>
            <pc:docMk/>
            <pc:sldMk cId="992492241" sldId="256"/>
            <ac:picMk id="8" creationId="{00000000-0000-0000-0000-000000000000}"/>
          </ac:picMkLst>
        </pc:picChg>
      </pc:sldChg>
      <pc:sldChg chg="modSp">
        <pc:chgData name="Krzysztof Garstka" userId="3f72fb08-3ef3-4891-aeba-fa38a0f295d3" providerId="ADAL" clId="{AD148C8D-09B7-43E4-B12A-309636CA618B}" dt="2019-09-13T18:05:27.208" v="440" actId="20577"/>
        <pc:sldMkLst>
          <pc:docMk/>
          <pc:sldMk cId="560863065" sldId="274"/>
        </pc:sldMkLst>
        <pc:spChg chg="mod">
          <ac:chgData name="Krzysztof Garstka" userId="3f72fb08-3ef3-4891-aeba-fa38a0f295d3" providerId="ADAL" clId="{AD148C8D-09B7-43E4-B12A-309636CA618B}" dt="2019-09-13T18:05:27.208" v="440" actId="20577"/>
          <ac:spMkLst>
            <pc:docMk/>
            <pc:sldMk cId="560863065" sldId="274"/>
            <ac:spMk id="3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3T18:08:04.848" v="495" actId="20577"/>
        <pc:sldMkLst>
          <pc:docMk/>
          <pc:sldMk cId="985510584" sldId="275"/>
        </pc:sldMkLst>
        <pc:spChg chg="mod">
          <ac:chgData name="Krzysztof Garstka" userId="3f72fb08-3ef3-4891-aeba-fa38a0f295d3" providerId="ADAL" clId="{AD148C8D-09B7-43E4-B12A-309636CA618B}" dt="2019-09-13T18:08:04.848" v="495" actId="20577"/>
          <ac:spMkLst>
            <pc:docMk/>
            <pc:sldMk cId="985510584" sldId="275"/>
            <ac:spMk id="3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3T18:05:51.211" v="443" actId="1076"/>
        <pc:sldMkLst>
          <pc:docMk/>
          <pc:sldMk cId="1057355909" sldId="276"/>
        </pc:sldMkLst>
        <pc:spChg chg="mod">
          <ac:chgData name="Krzysztof Garstka" userId="3f72fb08-3ef3-4891-aeba-fa38a0f295d3" providerId="ADAL" clId="{AD148C8D-09B7-43E4-B12A-309636CA618B}" dt="2019-09-13T18:05:51.211" v="443" actId="1076"/>
          <ac:spMkLst>
            <pc:docMk/>
            <pc:sldMk cId="1057355909" sldId="276"/>
            <ac:spMk id="3" creationId="{00000000-0000-0000-0000-000000000000}"/>
          </ac:spMkLst>
        </pc:spChg>
      </pc:sldChg>
      <pc:sldChg chg="addSp delSp modSp">
        <pc:chgData name="Krzysztof Garstka" userId="3f72fb08-3ef3-4891-aeba-fa38a0f295d3" providerId="ADAL" clId="{AD148C8D-09B7-43E4-B12A-309636CA618B}" dt="2019-09-17T08:41:40.389" v="1198" actId="478"/>
        <pc:sldMkLst>
          <pc:docMk/>
          <pc:sldMk cId="3059144436" sldId="277"/>
        </pc:sldMkLst>
        <pc:spChg chg="mod">
          <ac:chgData name="Krzysztof Garstka" userId="3f72fb08-3ef3-4891-aeba-fa38a0f295d3" providerId="ADAL" clId="{AD148C8D-09B7-43E4-B12A-309636CA618B}" dt="2019-09-13T17:57:11.705" v="148" actId="20577"/>
          <ac:spMkLst>
            <pc:docMk/>
            <pc:sldMk cId="3059144436" sldId="277"/>
            <ac:spMk id="3" creationId="{00000000-0000-0000-0000-000000000000}"/>
          </ac:spMkLst>
        </pc:spChg>
        <pc:graphicFrameChg chg="add del mod">
          <ac:chgData name="Krzysztof Garstka" userId="3f72fb08-3ef3-4891-aeba-fa38a0f295d3" providerId="ADAL" clId="{AD148C8D-09B7-43E4-B12A-309636CA618B}" dt="2019-09-17T08:41:40.389" v="1198" actId="478"/>
          <ac:graphicFrameMkLst>
            <pc:docMk/>
            <pc:sldMk cId="3059144436" sldId="277"/>
            <ac:graphicFrameMk id="2" creationId="{6020E83B-CC44-4F78-9A79-CDF1E0157F8E}"/>
          </ac:graphicFrameMkLst>
        </pc:graphicFrameChg>
      </pc:sldChg>
      <pc:sldChg chg="del">
        <pc:chgData name="Krzysztof Garstka" userId="3f72fb08-3ef3-4891-aeba-fa38a0f295d3" providerId="ADAL" clId="{AD148C8D-09B7-43E4-B12A-309636CA618B}" dt="2019-09-13T17:57:20.694" v="149" actId="2696"/>
        <pc:sldMkLst>
          <pc:docMk/>
          <pc:sldMk cId="2542963670" sldId="278"/>
        </pc:sldMkLst>
      </pc:sldChg>
      <pc:sldChg chg="addSp delSp modSp">
        <pc:chgData name="Krzysztof Garstka" userId="3f72fb08-3ef3-4891-aeba-fa38a0f295d3" providerId="ADAL" clId="{AD148C8D-09B7-43E4-B12A-309636CA618B}" dt="2019-09-17T11:54:28.987" v="3365" actId="1076"/>
        <pc:sldMkLst>
          <pc:docMk/>
          <pc:sldMk cId="1614914847" sldId="279"/>
        </pc:sldMkLst>
        <pc:spChg chg="add mod">
          <ac:chgData name="Krzysztof Garstka" userId="3f72fb08-3ef3-4891-aeba-fa38a0f295d3" providerId="ADAL" clId="{AD148C8D-09B7-43E4-B12A-309636CA618B}" dt="2019-09-17T11:52:37.277" v="3347" actId="20577"/>
          <ac:spMkLst>
            <pc:docMk/>
            <pc:sldMk cId="1614914847" sldId="279"/>
            <ac:spMk id="2" creationId="{DC55F607-329A-4BAF-BE34-1C2A6EF46677}"/>
          </ac:spMkLst>
        </pc:spChg>
        <pc:picChg chg="add mod">
          <ac:chgData name="Krzysztof Garstka" userId="3f72fb08-3ef3-4891-aeba-fa38a0f295d3" providerId="ADAL" clId="{AD148C8D-09B7-43E4-B12A-309636CA618B}" dt="2019-09-17T11:54:28.987" v="3365" actId="1076"/>
          <ac:picMkLst>
            <pc:docMk/>
            <pc:sldMk cId="1614914847" sldId="279"/>
            <ac:picMk id="5" creationId="{BBF9E050-BF50-41D8-909B-81FDE9D0AB25}"/>
          </ac:picMkLst>
        </pc:picChg>
        <pc:picChg chg="add del mod">
          <ac:chgData name="Krzysztof Garstka" userId="3f72fb08-3ef3-4891-aeba-fa38a0f295d3" providerId="ADAL" clId="{AD148C8D-09B7-43E4-B12A-309636CA618B}" dt="2019-09-17T11:53:42.098" v="3359"/>
          <ac:picMkLst>
            <pc:docMk/>
            <pc:sldMk cId="1614914847" sldId="279"/>
            <ac:picMk id="7" creationId="{97CCBA79-2021-464E-AD26-C1314EE39F9E}"/>
          </ac:picMkLst>
        </pc:picChg>
        <pc:picChg chg="add mod">
          <ac:chgData name="Krzysztof Garstka" userId="3f72fb08-3ef3-4891-aeba-fa38a0f295d3" providerId="ADAL" clId="{AD148C8D-09B7-43E4-B12A-309636CA618B}" dt="2019-09-17T11:54:24.582" v="3364" actId="1076"/>
          <ac:picMkLst>
            <pc:docMk/>
            <pc:sldMk cId="1614914847" sldId="279"/>
            <ac:picMk id="9" creationId="{2E8B5F03-C7FD-4058-8106-020C50B36ECB}"/>
          </ac:picMkLst>
        </pc:picChg>
      </pc:sldChg>
      <pc:sldChg chg="addSp modSp add ord">
        <pc:chgData name="Krzysztof Garstka" userId="3f72fb08-3ef3-4891-aeba-fa38a0f295d3" providerId="ADAL" clId="{AD148C8D-09B7-43E4-B12A-309636CA618B}" dt="2019-09-17T12:50:31.467" v="4365" actId="403"/>
        <pc:sldMkLst>
          <pc:docMk/>
          <pc:sldMk cId="843411697" sldId="280"/>
        </pc:sldMkLst>
        <pc:spChg chg="add mod">
          <ac:chgData name="Krzysztof Garstka" userId="3f72fb08-3ef3-4891-aeba-fa38a0f295d3" providerId="ADAL" clId="{AD148C8D-09B7-43E4-B12A-309636CA618B}" dt="2019-09-17T12:50:31.467" v="4365" actId="403"/>
          <ac:spMkLst>
            <pc:docMk/>
            <pc:sldMk cId="843411697" sldId="280"/>
            <ac:spMk id="2" creationId="{60261865-086E-450E-84CB-02DBE2194937}"/>
          </ac:spMkLst>
        </pc:spChg>
        <pc:spChg chg="mod">
          <ac:chgData name="Krzysztof Garstka" userId="3f72fb08-3ef3-4891-aeba-fa38a0f295d3" providerId="ADAL" clId="{AD148C8D-09B7-43E4-B12A-309636CA618B}" dt="2019-09-13T17:41:38.926" v="108" actId="20577"/>
          <ac:spMkLst>
            <pc:docMk/>
            <pc:sldMk cId="843411697" sldId="280"/>
            <ac:spMk id="3" creationId="{00000000-0000-0000-0000-000000000000}"/>
          </ac:spMkLst>
        </pc:spChg>
      </pc:sldChg>
      <pc:sldChg chg="modSp add del">
        <pc:chgData name="Krzysztof Garstka" userId="3f72fb08-3ef3-4891-aeba-fa38a0f295d3" providerId="ADAL" clId="{AD148C8D-09B7-43E4-B12A-309636CA618B}" dt="2019-09-17T10:23:10.754" v="3238" actId="2696"/>
        <pc:sldMkLst>
          <pc:docMk/>
          <pc:sldMk cId="3137092945" sldId="281"/>
        </pc:sldMkLst>
        <pc:spChg chg="mod">
          <ac:chgData name="Krzysztof Garstka" userId="3f72fb08-3ef3-4891-aeba-fa38a0f295d3" providerId="ADAL" clId="{AD148C8D-09B7-43E4-B12A-309636CA618B}" dt="2019-09-17T10:22:17.854" v="3188"/>
          <ac:spMkLst>
            <pc:docMk/>
            <pc:sldMk cId="3137092945" sldId="281"/>
            <ac:spMk id="2" creationId="{60261865-086E-450E-84CB-02DBE2194937}"/>
          </ac:spMkLst>
        </pc:spChg>
      </pc:sldChg>
      <pc:sldChg chg="add del">
        <pc:chgData name="Krzysztof Garstka" userId="3f72fb08-3ef3-4891-aeba-fa38a0f295d3" providerId="ADAL" clId="{AD148C8D-09B7-43E4-B12A-309636CA618B}" dt="2019-09-13T18:17:37.892" v="537" actId="2696"/>
        <pc:sldMkLst>
          <pc:docMk/>
          <pc:sldMk cId="2883620577" sldId="282"/>
        </pc:sldMkLst>
      </pc:sldChg>
      <pc:sldChg chg="modSp add">
        <pc:chgData name="Krzysztof Garstka" userId="3f72fb08-3ef3-4891-aeba-fa38a0f295d3" providerId="ADAL" clId="{AD148C8D-09B7-43E4-B12A-309636CA618B}" dt="2019-09-18T17:02:23.885" v="4534" actId="1076"/>
        <pc:sldMkLst>
          <pc:docMk/>
          <pc:sldMk cId="2382333454" sldId="283"/>
        </pc:sldMkLst>
        <pc:spChg chg="mod">
          <ac:chgData name="Krzysztof Garstka" userId="3f72fb08-3ef3-4891-aeba-fa38a0f295d3" providerId="ADAL" clId="{AD148C8D-09B7-43E4-B12A-309636CA618B}" dt="2019-09-18T17:02:23.885" v="4534" actId="1076"/>
          <ac:spMkLst>
            <pc:docMk/>
            <pc:sldMk cId="2382333454" sldId="283"/>
            <ac:spMk id="2" creationId="{DC55F607-329A-4BAF-BE34-1C2A6EF46677}"/>
          </ac:spMkLst>
        </pc:spChg>
      </pc:sldChg>
      <pc:sldChg chg="modSp add del">
        <pc:chgData name="Krzysztof Garstka" userId="3f72fb08-3ef3-4891-aeba-fa38a0f295d3" providerId="ADAL" clId="{AD148C8D-09B7-43E4-B12A-309636CA618B}" dt="2019-09-17T10:23:18.009" v="3239" actId="2696"/>
        <pc:sldMkLst>
          <pc:docMk/>
          <pc:sldMk cId="176002593" sldId="284"/>
        </pc:sldMkLst>
        <pc:spChg chg="mod">
          <ac:chgData name="Krzysztof Garstka" userId="3f72fb08-3ef3-4891-aeba-fa38a0f295d3" providerId="ADAL" clId="{AD148C8D-09B7-43E4-B12A-309636CA618B}" dt="2019-09-16T20:02:22.517" v="651" actId="12"/>
          <ac:spMkLst>
            <pc:docMk/>
            <pc:sldMk cId="176002593" sldId="284"/>
            <ac:spMk id="2" creationId="{60261865-086E-450E-84CB-02DBE2194937}"/>
          </ac:spMkLst>
        </pc:spChg>
      </pc:sldChg>
      <pc:sldChg chg="addSp delSp modSp">
        <pc:chgData name="Krzysztof Garstka" userId="3f72fb08-3ef3-4891-aeba-fa38a0f295d3" providerId="ADAL" clId="{AD148C8D-09B7-43E4-B12A-309636CA618B}" dt="2019-09-18T16:54:07.983" v="4486" actId="207"/>
        <pc:sldMkLst>
          <pc:docMk/>
          <pc:sldMk cId="3705352991" sldId="285"/>
        </pc:sldMkLst>
        <pc:graphicFrameChg chg="del">
          <ac:chgData name="Krzysztof Garstka" userId="3f72fb08-3ef3-4891-aeba-fa38a0f295d3" providerId="ADAL" clId="{AD148C8D-09B7-43E4-B12A-309636CA618B}" dt="2019-09-18T16:53:45.787" v="4481" actId="478"/>
          <ac:graphicFrameMkLst>
            <pc:docMk/>
            <pc:sldMk cId="3705352991" sldId="285"/>
            <ac:graphicFrameMk id="2" creationId="{6020E83B-CC44-4F78-9A79-CDF1E0157F8E}"/>
          </ac:graphicFrameMkLst>
        </pc:graphicFrameChg>
        <pc:graphicFrameChg chg="add mod">
          <ac:chgData name="Krzysztof Garstka" userId="3f72fb08-3ef3-4891-aeba-fa38a0f295d3" providerId="ADAL" clId="{AD148C8D-09B7-43E4-B12A-309636CA618B}" dt="2019-09-18T16:54:07.983" v="4486" actId="207"/>
          <ac:graphicFrameMkLst>
            <pc:docMk/>
            <pc:sldMk cId="3705352991" sldId="285"/>
            <ac:graphicFrameMk id="4" creationId="{63019774-DEF3-4494-AAD7-D9A071FF10B9}"/>
          </ac:graphicFrameMkLst>
        </pc:graphicFrameChg>
      </pc:sldChg>
      <pc:sldChg chg="addSp delSp modSp">
        <pc:chgData name="Krzysztof Garstka" userId="3f72fb08-3ef3-4891-aeba-fa38a0f295d3" providerId="ADAL" clId="{AD148C8D-09B7-43E4-B12A-309636CA618B}" dt="2019-09-17T12:56:47.794" v="4392" actId="11529"/>
        <pc:sldMkLst>
          <pc:docMk/>
          <pc:sldMk cId="1725548236" sldId="286"/>
        </pc:sldMkLst>
        <pc:spChg chg="del mod">
          <ac:chgData name="Krzysztof Garstka" userId="3f72fb08-3ef3-4891-aeba-fa38a0f295d3" providerId="ADAL" clId="{AD148C8D-09B7-43E4-B12A-309636CA618B}" dt="2019-09-17T12:53:04.145" v="4373" actId="478"/>
          <ac:spMkLst>
            <pc:docMk/>
            <pc:sldMk cId="1725548236" sldId="286"/>
            <ac:spMk id="3" creationId="{00000000-0000-0000-0000-000000000000}"/>
          </ac:spMkLst>
        </pc:spChg>
        <pc:spChg chg="add del mod">
          <ac:chgData name="Krzysztof Garstka" userId="3f72fb08-3ef3-4891-aeba-fa38a0f295d3" providerId="ADAL" clId="{AD148C8D-09B7-43E4-B12A-309636CA618B}" dt="2019-09-17T12:56:47.794" v="4392" actId="11529"/>
          <ac:spMkLst>
            <pc:docMk/>
            <pc:sldMk cId="1725548236" sldId="286"/>
            <ac:spMk id="5" creationId="{06FF3D7D-32D1-4662-A06B-16F932527C28}"/>
          </ac:spMkLst>
        </pc:spChg>
        <pc:picChg chg="add mod">
          <ac:chgData name="Krzysztof Garstka" userId="3f72fb08-3ef3-4891-aeba-fa38a0f295d3" providerId="ADAL" clId="{AD148C8D-09B7-43E4-B12A-309636CA618B}" dt="2019-09-17T12:53:11.899" v="4378" actId="1076"/>
          <ac:picMkLst>
            <pc:docMk/>
            <pc:sldMk cId="1725548236" sldId="286"/>
            <ac:picMk id="4" creationId="{BEDF58E5-2BF6-482F-BDB7-DA04994CCC38}"/>
          </ac:picMkLst>
        </pc:picChg>
      </pc:sldChg>
      <pc:sldChg chg="modSp">
        <pc:chgData name="Krzysztof Garstka" userId="3f72fb08-3ef3-4891-aeba-fa38a0f295d3" providerId="ADAL" clId="{AD148C8D-09B7-43E4-B12A-309636CA618B}" dt="2019-09-17T12:59:52.452" v="4397" actId="20577"/>
        <pc:sldMkLst>
          <pc:docMk/>
          <pc:sldMk cId="3490081112" sldId="287"/>
        </pc:sldMkLst>
        <pc:spChg chg="mod">
          <ac:chgData name="Krzysztof Garstka" userId="3f72fb08-3ef3-4891-aeba-fa38a0f295d3" providerId="ADAL" clId="{AD148C8D-09B7-43E4-B12A-309636CA618B}" dt="2019-09-17T12:59:52.452" v="4397" actId="20577"/>
          <ac:spMkLst>
            <pc:docMk/>
            <pc:sldMk cId="3490081112" sldId="287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7T12:55:03.196" v="4390" actId="1076"/>
        <pc:sldMkLst>
          <pc:docMk/>
          <pc:sldMk cId="1026070084" sldId="288"/>
        </pc:sldMkLst>
        <pc:spChg chg="mod">
          <ac:chgData name="Krzysztof Garstka" userId="3f72fb08-3ef3-4891-aeba-fa38a0f295d3" providerId="ADAL" clId="{AD148C8D-09B7-43E4-B12A-309636CA618B}" dt="2019-09-17T12:55:03.196" v="4390" actId="1076"/>
          <ac:spMkLst>
            <pc:docMk/>
            <pc:sldMk cId="1026070084" sldId="288"/>
            <ac:spMk id="2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7T12:54:00.776" v="4382" actId="403"/>
        <pc:sldMkLst>
          <pc:docMk/>
          <pc:sldMk cId="1846180217" sldId="289"/>
        </pc:sldMkLst>
        <pc:spChg chg="mod">
          <ac:chgData name="Krzysztof Garstka" userId="3f72fb08-3ef3-4891-aeba-fa38a0f295d3" providerId="ADAL" clId="{AD148C8D-09B7-43E4-B12A-309636CA618B}" dt="2019-09-17T12:54:00.776" v="4382" actId="403"/>
          <ac:spMkLst>
            <pc:docMk/>
            <pc:sldMk cId="1846180217" sldId="289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8T17:07:18.382" v="4541" actId="20577"/>
        <pc:sldMkLst>
          <pc:docMk/>
          <pc:sldMk cId="307919335" sldId="290"/>
        </pc:sldMkLst>
        <pc:spChg chg="mod">
          <ac:chgData name="Krzysztof Garstka" userId="3f72fb08-3ef3-4891-aeba-fa38a0f295d3" providerId="ADAL" clId="{AD148C8D-09B7-43E4-B12A-309636CA618B}" dt="2019-09-18T17:07:18.382" v="4541" actId="20577"/>
          <ac:spMkLst>
            <pc:docMk/>
            <pc:sldMk cId="307919335" sldId="290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8T17:01:01.991" v="4528" actId="115"/>
        <pc:sldMkLst>
          <pc:docMk/>
          <pc:sldMk cId="1460113760" sldId="292"/>
        </pc:sldMkLst>
        <pc:spChg chg="mod">
          <ac:chgData name="Krzysztof Garstka" userId="3f72fb08-3ef3-4891-aeba-fa38a0f295d3" providerId="ADAL" clId="{AD148C8D-09B7-43E4-B12A-309636CA618B}" dt="2019-09-18T17:01:01.991" v="4528" actId="115"/>
          <ac:spMkLst>
            <pc:docMk/>
            <pc:sldMk cId="1460113760" sldId="292"/>
            <ac:spMk id="2" creationId="{DC55F607-329A-4BAF-BE34-1C2A6EF46677}"/>
          </ac:spMkLst>
        </pc:spChg>
      </pc:sldChg>
      <pc:sldChg chg="modSp">
        <pc:chgData name="Krzysztof Garstka" userId="3f72fb08-3ef3-4891-aeba-fa38a0f295d3" providerId="ADAL" clId="{AD148C8D-09B7-43E4-B12A-309636CA618B}" dt="2019-09-18T16:58:11.021" v="4516" actId="20577"/>
        <pc:sldMkLst>
          <pc:docMk/>
          <pc:sldMk cId="2802619899" sldId="293"/>
        </pc:sldMkLst>
        <pc:spChg chg="mod">
          <ac:chgData name="Krzysztof Garstka" userId="3f72fb08-3ef3-4891-aeba-fa38a0f295d3" providerId="ADAL" clId="{AD148C8D-09B7-43E4-B12A-309636CA618B}" dt="2019-09-18T16:58:11.021" v="4516" actId="20577"/>
          <ac:spMkLst>
            <pc:docMk/>
            <pc:sldMk cId="2802619899" sldId="293"/>
            <ac:spMk id="3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8T16:59:47.772" v="4523" actId="20577"/>
        <pc:sldMkLst>
          <pc:docMk/>
          <pc:sldMk cId="3478440318" sldId="294"/>
        </pc:sldMkLst>
        <pc:spChg chg="mod">
          <ac:chgData name="Krzysztof Garstka" userId="3f72fb08-3ef3-4891-aeba-fa38a0f295d3" providerId="ADAL" clId="{AD148C8D-09B7-43E4-B12A-309636CA618B}" dt="2019-09-18T16:59:47.772" v="4523" actId="20577"/>
          <ac:spMkLst>
            <pc:docMk/>
            <pc:sldMk cId="3478440318" sldId="294"/>
            <ac:spMk id="3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8T17:03:31.199" v="4535" actId="123"/>
        <pc:sldMkLst>
          <pc:docMk/>
          <pc:sldMk cId="2249945935" sldId="295"/>
        </pc:sldMkLst>
        <pc:spChg chg="mod">
          <ac:chgData name="Krzysztof Garstka" userId="3f72fb08-3ef3-4891-aeba-fa38a0f295d3" providerId="ADAL" clId="{AD148C8D-09B7-43E4-B12A-309636CA618B}" dt="2019-09-18T17:03:31.199" v="4535" actId="123"/>
          <ac:spMkLst>
            <pc:docMk/>
            <pc:sldMk cId="2249945935" sldId="295"/>
            <ac:spMk id="2" creationId="{DC55F607-329A-4BAF-BE34-1C2A6EF46677}"/>
          </ac:spMkLst>
        </pc:spChg>
      </pc:sldChg>
      <pc:sldChg chg="modSp">
        <pc:chgData name="Krzysztof Garstka" userId="3f72fb08-3ef3-4891-aeba-fa38a0f295d3" providerId="ADAL" clId="{AD148C8D-09B7-43E4-B12A-309636CA618B}" dt="2019-09-17T12:49:14.281" v="4355" actId="403"/>
        <pc:sldMkLst>
          <pc:docMk/>
          <pc:sldMk cId="2787568704" sldId="296"/>
        </pc:sldMkLst>
        <pc:spChg chg="mod">
          <ac:chgData name="Krzysztof Garstka" userId="3f72fb08-3ef3-4891-aeba-fa38a0f295d3" providerId="ADAL" clId="{AD148C8D-09B7-43E4-B12A-309636CA618B}" dt="2019-09-17T12:49:14.281" v="4355" actId="403"/>
          <ac:spMkLst>
            <pc:docMk/>
            <pc:sldMk cId="2787568704" sldId="296"/>
            <ac:spMk id="2" creationId="{DC55F607-329A-4BAF-BE34-1C2A6EF46677}"/>
          </ac:spMkLst>
        </pc:spChg>
      </pc:sldChg>
      <pc:sldChg chg="modSp">
        <pc:chgData name="Krzysztof Garstka" userId="3f72fb08-3ef3-4891-aeba-fa38a0f295d3" providerId="ADAL" clId="{AD148C8D-09B7-43E4-B12A-309636CA618B}" dt="2019-09-17T12:58:20.967" v="4393" actId="403"/>
        <pc:sldMkLst>
          <pc:docMk/>
          <pc:sldMk cId="3253205431" sldId="297"/>
        </pc:sldMkLst>
        <pc:spChg chg="mod">
          <ac:chgData name="Krzysztof Garstka" userId="3f72fb08-3ef3-4891-aeba-fa38a0f295d3" providerId="ADAL" clId="{AD148C8D-09B7-43E4-B12A-309636CA618B}" dt="2019-09-17T12:58:20.967" v="4393" actId="403"/>
          <ac:spMkLst>
            <pc:docMk/>
            <pc:sldMk cId="3253205431" sldId="297"/>
            <ac:spMk id="2" creationId="{DC55F607-329A-4BAF-BE34-1C2A6EF46677}"/>
          </ac:spMkLst>
        </pc:spChg>
      </pc:sldChg>
      <pc:sldChg chg="modSp del">
        <pc:chgData name="Krzysztof Garstka" userId="3f72fb08-3ef3-4891-aeba-fa38a0f295d3" providerId="ADAL" clId="{AD148C8D-09B7-43E4-B12A-309636CA618B}" dt="2019-09-17T09:21:06.716" v="1884" actId="2696"/>
        <pc:sldMkLst>
          <pc:docMk/>
          <pc:sldMk cId="194351012" sldId="298"/>
        </pc:sldMkLst>
        <pc:spChg chg="mod">
          <ac:chgData name="Krzysztof Garstka" userId="3f72fb08-3ef3-4891-aeba-fa38a0f295d3" providerId="ADAL" clId="{AD148C8D-09B7-43E4-B12A-309636CA618B}" dt="2019-09-17T09:20:40.431" v="1883"/>
          <ac:spMkLst>
            <pc:docMk/>
            <pc:sldMk cId="194351012" sldId="298"/>
            <ac:spMk id="2" creationId="{DC55F607-329A-4BAF-BE34-1C2A6EF46677}"/>
          </ac:spMkLst>
        </pc:spChg>
      </pc:sldChg>
      <pc:sldChg chg="modSp">
        <pc:chgData name="Krzysztof Garstka" userId="3f72fb08-3ef3-4891-aeba-fa38a0f295d3" providerId="ADAL" clId="{AD148C8D-09B7-43E4-B12A-309636CA618B}" dt="2019-09-17T12:54:27.514" v="4386" actId="255"/>
        <pc:sldMkLst>
          <pc:docMk/>
          <pc:sldMk cId="2443526217" sldId="299"/>
        </pc:sldMkLst>
        <pc:spChg chg="mod">
          <ac:chgData name="Krzysztof Garstka" userId="3f72fb08-3ef3-4891-aeba-fa38a0f295d3" providerId="ADAL" clId="{AD148C8D-09B7-43E4-B12A-309636CA618B}" dt="2019-09-17T12:54:27.514" v="4386" actId="255"/>
          <ac:spMkLst>
            <pc:docMk/>
            <pc:sldMk cId="2443526217" sldId="299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AD148C8D-09B7-43E4-B12A-309636CA618B}" dt="2019-09-17T08:42:57.619" v="1208" actId="115"/>
        <pc:sldMkLst>
          <pc:docMk/>
          <pc:sldMk cId="2948872587" sldId="300"/>
        </pc:sldMkLst>
        <pc:spChg chg="mod">
          <ac:chgData name="Krzysztof Garstka" userId="3f72fb08-3ef3-4891-aeba-fa38a0f295d3" providerId="ADAL" clId="{AD148C8D-09B7-43E4-B12A-309636CA618B}" dt="2019-09-17T08:42:57.619" v="1208" actId="115"/>
          <ac:spMkLst>
            <pc:docMk/>
            <pc:sldMk cId="2948872587" sldId="300"/>
            <ac:spMk id="2" creationId="{DC55F607-329A-4BAF-BE34-1C2A6EF46677}"/>
          </ac:spMkLst>
        </pc:spChg>
      </pc:sldChg>
      <pc:sldChg chg="modSp">
        <pc:chgData name="Krzysztof Garstka" userId="3f72fb08-3ef3-4891-aeba-fa38a0f295d3" providerId="ADAL" clId="{AD148C8D-09B7-43E4-B12A-309636CA618B}" dt="2019-09-16T20:02:48.119" v="672" actId="20577"/>
        <pc:sldMkLst>
          <pc:docMk/>
          <pc:sldMk cId="287180095" sldId="301"/>
        </pc:sldMkLst>
        <pc:spChg chg="mod">
          <ac:chgData name="Krzysztof Garstka" userId="3f72fb08-3ef3-4891-aeba-fa38a0f295d3" providerId="ADAL" clId="{AD148C8D-09B7-43E4-B12A-309636CA618B}" dt="2019-09-16T20:02:48.119" v="672" actId="20577"/>
          <ac:spMkLst>
            <pc:docMk/>
            <pc:sldMk cId="287180095" sldId="301"/>
            <ac:spMk id="2" creationId="{DC55F607-329A-4BAF-BE34-1C2A6EF46677}"/>
          </ac:spMkLst>
        </pc:spChg>
      </pc:sldChg>
      <pc:sldChg chg="modSp">
        <pc:chgData name="Krzysztof Garstka" userId="3f72fb08-3ef3-4891-aeba-fa38a0f295d3" providerId="ADAL" clId="{AD148C8D-09B7-43E4-B12A-309636CA618B}" dt="2019-09-17T12:58:25.035" v="4394" actId="403"/>
        <pc:sldMkLst>
          <pc:docMk/>
          <pc:sldMk cId="1039201402" sldId="302"/>
        </pc:sldMkLst>
        <pc:spChg chg="mod">
          <ac:chgData name="Krzysztof Garstka" userId="3f72fb08-3ef3-4891-aeba-fa38a0f295d3" providerId="ADAL" clId="{AD148C8D-09B7-43E4-B12A-309636CA618B}" dt="2019-09-17T12:58:25.035" v="4394" actId="403"/>
          <ac:spMkLst>
            <pc:docMk/>
            <pc:sldMk cId="1039201402" sldId="302"/>
            <ac:spMk id="2" creationId="{DC55F607-329A-4BAF-BE34-1C2A6EF46677}"/>
          </ac:spMkLst>
        </pc:spChg>
      </pc:sldChg>
      <pc:sldChg chg="modSp add">
        <pc:chgData name="Krzysztof Garstka" userId="3f72fb08-3ef3-4891-aeba-fa38a0f295d3" providerId="ADAL" clId="{AD148C8D-09B7-43E4-B12A-309636CA618B}" dt="2019-09-18T16:53:24.196" v="4480" actId="20577"/>
        <pc:sldMkLst>
          <pc:docMk/>
          <pc:sldMk cId="4052729858" sldId="303"/>
        </pc:sldMkLst>
        <pc:graphicFrameChg chg="mod">
          <ac:chgData name="Krzysztof Garstka" userId="3f72fb08-3ef3-4891-aeba-fa38a0f295d3" providerId="ADAL" clId="{AD148C8D-09B7-43E4-B12A-309636CA618B}" dt="2019-09-18T16:53:24.196" v="4480" actId="20577"/>
          <ac:graphicFrameMkLst>
            <pc:docMk/>
            <pc:sldMk cId="4052729858" sldId="303"/>
            <ac:graphicFrameMk id="2" creationId="{6020E83B-CC44-4F78-9A79-CDF1E0157F8E}"/>
          </ac:graphicFrameMkLst>
        </pc:graphicFrameChg>
      </pc:sldChg>
      <pc:sldChg chg="modSp add">
        <pc:chgData name="Krzysztof Garstka" userId="3f72fb08-3ef3-4891-aeba-fa38a0f295d3" providerId="ADAL" clId="{AD148C8D-09B7-43E4-B12A-309636CA618B}" dt="2019-09-18T17:03:36.656" v="4536" actId="123"/>
        <pc:sldMkLst>
          <pc:docMk/>
          <pc:sldMk cId="3300116939" sldId="304"/>
        </pc:sldMkLst>
        <pc:spChg chg="mod">
          <ac:chgData name="Krzysztof Garstka" userId="3f72fb08-3ef3-4891-aeba-fa38a0f295d3" providerId="ADAL" clId="{AD148C8D-09B7-43E4-B12A-309636CA618B}" dt="2019-09-18T17:03:36.656" v="4536" actId="123"/>
          <ac:spMkLst>
            <pc:docMk/>
            <pc:sldMk cId="3300116939" sldId="304"/>
            <ac:spMk id="2" creationId="{DC55F607-329A-4BAF-BE34-1C2A6EF46677}"/>
          </ac:spMkLst>
        </pc:spChg>
      </pc:sldChg>
      <pc:sldChg chg="modSp add">
        <pc:chgData name="Krzysztof Garstka" userId="3f72fb08-3ef3-4891-aeba-fa38a0f295d3" providerId="ADAL" clId="{AD148C8D-09B7-43E4-B12A-309636CA618B}" dt="2019-09-17T12:51:06.029" v="4370" actId="403"/>
        <pc:sldMkLst>
          <pc:docMk/>
          <pc:sldMk cId="3628164226" sldId="305"/>
        </pc:sldMkLst>
        <pc:spChg chg="mod">
          <ac:chgData name="Krzysztof Garstka" userId="3f72fb08-3ef3-4891-aeba-fa38a0f295d3" providerId="ADAL" clId="{AD148C8D-09B7-43E4-B12A-309636CA618B}" dt="2019-09-17T12:51:06.029" v="4370" actId="403"/>
          <ac:spMkLst>
            <pc:docMk/>
            <pc:sldMk cId="3628164226" sldId="305"/>
            <ac:spMk id="2" creationId="{60261865-086E-450E-84CB-02DBE2194937}"/>
          </ac:spMkLst>
        </pc:spChg>
      </pc:sldChg>
      <pc:sldChg chg="modSp add">
        <pc:chgData name="Krzysztof Garstka" userId="3f72fb08-3ef3-4891-aeba-fa38a0f295d3" providerId="ADAL" clId="{AD148C8D-09B7-43E4-B12A-309636CA618B}" dt="2019-09-18T17:04:04.402" v="4537" actId="403"/>
        <pc:sldMkLst>
          <pc:docMk/>
          <pc:sldMk cId="3767325270" sldId="306"/>
        </pc:sldMkLst>
        <pc:spChg chg="mod">
          <ac:chgData name="Krzysztof Garstka" userId="3f72fb08-3ef3-4891-aeba-fa38a0f295d3" providerId="ADAL" clId="{AD148C8D-09B7-43E4-B12A-309636CA618B}" dt="2019-09-18T17:04:04.402" v="4537" actId="403"/>
          <ac:spMkLst>
            <pc:docMk/>
            <pc:sldMk cId="3767325270" sldId="306"/>
            <ac:spMk id="2" creationId="{60261865-086E-450E-84CB-02DBE2194937}"/>
          </ac:spMkLst>
        </pc:spChg>
      </pc:sldChg>
      <pc:sldChg chg="modSp add">
        <pc:chgData name="Krzysztof Garstka" userId="3f72fb08-3ef3-4891-aeba-fa38a0f295d3" providerId="ADAL" clId="{AD148C8D-09B7-43E4-B12A-309636CA618B}" dt="2019-09-17T12:50:58.859" v="4368" actId="20577"/>
        <pc:sldMkLst>
          <pc:docMk/>
          <pc:sldMk cId="3281587031" sldId="307"/>
        </pc:sldMkLst>
        <pc:spChg chg="mod">
          <ac:chgData name="Krzysztof Garstka" userId="3f72fb08-3ef3-4891-aeba-fa38a0f295d3" providerId="ADAL" clId="{AD148C8D-09B7-43E4-B12A-309636CA618B}" dt="2019-09-17T12:50:58.859" v="4368" actId="20577"/>
          <ac:spMkLst>
            <pc:docMk/>
            <pc:sldMk cId="3281587031" sldId="307"/>
            <ac:spMk id="2" creationId="{60261865-086E-450E-84CB-02DBE2194937}"/>
          </ac:spMkLst>
        </pc:spChg>
      </pc:sldChg>
      <pc:sldChg chg="modSp add">
        <pc:chgData name="Krzysztof Garstka" userId="3f72fb08-3ef3-4891-aeba-fa38a0f295d3" providerId="ADAL" clId="{AD148C8D-09B7-43E4-B12A-309636CA618B}" dt="2019-09-18T17:04:13.804" v="4538" actId="403"/>
        <pc:sldMkLst>
          <pc:docMk/>
          <pc:sldMk cId="1990805826" sldId="308"/>
        </pc:sldMkLst>
        <pc:spChg chg="mod">
          <ac:chgData name="Krzysztof Garstka" userId="3f72fb08-3ef3-4891-aeba-fa38a0f295d3" providerId="ADAL" clId="{AD148C8D-09B7-43E4-B12A-309636CA618B}" dt="2019-09-18T17:04:13.804" v="4538" actId="403"/>
          <ac:spMkLst>
            <pc:docMk/>
            <pc:sldMk cId="1990805826" sldId="308"/>
            <ac:spMk id="2" creationId="{60261865-086E-450E-84CB-02DBE2194937}"/>
          </ac:spMkLst>
        </pc:spChg>
      </pc:sldChg>
      <pc:sldChg chg="addSp modSp add">
        <pc:chgData name="Krzysztof Garstka" userId="3f72fb08-3ef3-4891-aeba-fa38a0f295d3" providerId="ADAL" clId="{AD148C8D-09B7-43E4-B12A-309636CA618B}" dt="2019-09-17T12:53:46.982" v="4380" actId="1076"/>
        <pc:sldMkLst>
          <pc:docMk/>
          <pc:sldMk cId="516466192" sldId="309"/>
        </pc:sldMkLst>
        <pc:spChg chg="mod">
          <ac:chgData name="Krzysztof Garstka" userId="3f72fb08-3ef3-4891-aeba-fa38a0f295d3" providerId="ADAL" clId="{AD148C8D-09B7-43E4-B12A-309636CA618B}" dt="2019-09-17T12:36:40.692" v="4225" actId="20577"/>
          <ac:spMkLst>
            <pc:docMk/>
            <pc:sldMk cId="516466192" sldId="309"/>
            <ac:spMk id="2" creationId="{00000000-0000-0000-0000-000000000000}"/>
          </ac:spMkLst>
        </pc:spChg>
        <pc:picChg chg="add mod">
          <ac:chgData name="Krzysztof Garstka" userId="3f72fb08-3ef3-4891-aeba-fa38a0f295d3" providerId="ADAL" clId="{AD148C8D-09B7-43E4-B12A-309636CA618B}" dt="2019-09-17T12:53:46.982" v="4380" actId="1076"/>
          <ac:picMkLst>
            <pc:docMk/>
            <pc:sldMk cId="516466192" sldId="309"/>
            <ac:picMk id="5" creationId="{63320566-FA31-46CF-B0D2-60BC39128D5D}"/>
          </ac:picMkLst>
        </pc:picChg>
      </pc:sldChg>
      <pc:sldChg chg="modSp add">
        <pc:chgData name="Krzysztof Garstka" userId="3f72fb08-3ef3-4891-aeba-fa38a0f295d3" providerId="ADAL" clId="{AD148C8D-09B7-43E4-B12A-309636CA618B}" dt="2019-09-17T12:54:17.370" v="4385" actId="255"/>
        <pc:sldMkLst>
          <pc:docMk/>
          <pc:sldMk cId="2498197125" sldId="310"/>
        </pc:sldMkLst>
        <pc:spChg chg="mod">
          <ac:chgData name="Krzysztof Garstka" userId="3f72fb08-3ef3-4891-aeba-fa38a0f295d3" providerId="ADAL" clId="{AD148C8D-09B7-43E4-B12A-309636CA618B}" dt="2019-09-17T12:54:17.370" v="4385" actId="255"/>
          <ac:spMkLst>
            <pc:docMk/>
            <pc:sldMk cId="2498197125" sldId="310"/>
            <ac:spMk id="4" creationId="{00000000-0000-0000-0000-000000000000}"/>
          </ac:spMkLst>
        </pc:spChg>
      </pc:sldChg>
      <pc:sldChg chg="modSp add">
        <pc:chgData name="Krzysztof Garstka" userId="3f72fb08-3ef3-4891-aeba-fa38a0f295d3" providerId="ADAL" clId="{AD148C8D-09B7-43E4-B12A-309636CA618B}" dt="2019-09-17T12:59:13.925" v="4395" actId="115"/>
        <pc:sldMkLst>
          <pc:docMk/>
          <pc:sldMk cId="2819584840" sldId="311"/>
        </pc:sldMkLst>
        <pc:spChg chg="mod">
          <ac:chgData name="Krzysztof Garstka" userId="3f72fb08-3ef3-4891-aeba-fa38a0f295d3" providerId="ADAL" clId="{AD148C8D-09B7-43E4-B12A-309636CA618B}" dt="2019-09-17T12:59:13.925" v="4395" actId="115"/>
          <ac:spMkLst>
            <pc:docMk/>
            <pc:sldMk cId="2819584840" sldId="311"/>
            <ac:spMk id="3" creationId="{00000000-0000-0000-0000-000000000000}"/>
          </ac:spMkLst>
        </pc:spChg>
      </pc:sldChg>
    </pc:docChg>
  </pc:docChgLst>
  <pc:docChgLst>
    <pc:chgData name="Krzysztof Garstka" userId="3f72fb08-3ef3-4891-aeba-fa38a0f295d3" providerId="ADAL" clId="{905EE7FE-38DB-49C8-839B-87961FFEF42C}"/>
  </pc:docChgLst>
  <pc:docChgLst>
    <pc:chgData name="Krzysztof Garstka" userId="3f72fb08-3ef3-4891-aeba-fa38a0f295d3" providerId="ADAL" clId="{91592453-B62D-46F3-9EF0-6AF7F399ECF7}"/>
  </pc:docChgLst>
  <pc:docChgLst>
    <pc:chgData name="Krzysztof Garstka" userId="3f72fb08-3ef3-4891-aeba-fa38a0f295d3" providerId="ADAL" clId="{77EEE602-4ACE-4331-BF51-19B33C1F1746}"/>
    <pc:docChg chg="undo custSel addSld delSld modSld sldOrd">
      <pc:chgData name="Krzysztof Garstka" userId="3f72fb08-3ef3-4891-aeba-fa38a0f295d3" providerId="ADAL" clId="{77EEE602-4ACE-4331-BF51-19B33C1F1746}" dt="2020-02-25T17:18:28.587" v="1965" actId="20577"/>
      <pc:docMkLst>
        <pc:docMk/>
      </pc:docMkLst>
      <pc:sldChg chg="addSp delSp modSp mod">
        <pc:chgData name="Krzysztof Garstka" userId="3f72fb08-3ef3-4891-aeba-fa38a0f295d3" providerId="ADAL" clId="{77EEE602-4ACE-4331-BF51-19B33C1F1746}" dt="2020-02-23T11:09:09.872" v="71" actId="403"/>
        <pc:sldMkLst>
          <pc:docMk/>
          <pc:sldMk cId="992492241" sldId="256"/>
        </pc:sldMkLst>
        <pc:spChg chg="mod">
          <ac:chgData name="Krzysztof Garstka" userId="3f72fb08-3ef3-4891-aeba-fa38a0f295d3" providerId="ADAL" clId="{77EEE602-4ACE-4331-BF51-19B33C1F1746}" dt="2020-02-23T11:09:09.872" v="71" actId="403"/>
          <ac:spMkLst>
            <pc:docMk/>
            <pc:sldMk cId="992492241" sldId="256"/>
            <ac:spMk id="2" creationId="{00000000-0000-0000-0000-000000000000}"/>
          </ac:spMkLst>
        </pc:spChg>
        <pc:picChg chg="del">
          <ac:chgData name="Krzysztof Garstka" userId="3f72fb08-3ef3-4891-aeba-fa38a0f295d3" providerId="ADAL" clId="{77EEE602-4ACE-4331-BF51-19B33C1F1746}" dt="2020-02-23T11:07:10.543" v="40" actId="478"/>
          <ac:picMkLst>
            <pc:docMk/>
            <pc:sldMk cId="992492241" sldId="256"/>
            <ac:picMk id="4" creationId="{F12F58E7-5142-432A-9976-8DE81BEBAC28}"/>
          </ac:picMkLst>
        </pc:picChg>
        <pc:picChg chg="del">
          <ac:chgData name="Krzysztof Garstka" userId="3f72fb08-3ef3-4891-aeba-fa38a0f295d3" providerId="ADAL" clId="{77EEE602-4ACE-4331-BF51-19B33C1F1746}" dt="2020-02-23T11:07:10.182" v="39" actId="478"/>
          <ac:picMkLst>
            <pc:docMk/>
            <pc:sldMk cId="992492241" sldId="256"/>
            <ac:picMk id="5" creationId="{E38E5631-C699-4C56-BBFC-530ED92D18A3}"/>
          </ac:picMkLst>
        </pc:picChg>
        <pc:picChg chg="del">
          <ac:chgData name="Krzysztof Garstka" userId="3f72fb08-3ef3-4891-aeba-fa38a0f295d3" providerId="ADAL" clId="{77EEE602-4ACE-4331-BF51-19B33C1F1746}" dt="2020-02-23T11:07:11.043" v="41" actId="478"/>
          <ac:picMkLst>
            <pc:docMk/>
            <pc:sldMk cId="992492241" sldId="256"/>
            <ac:picMk id="6" creationId="{136E7A67-616D-4483-98B2-12F33DD3312B}"/>
          </ac:picMkLst>
        </pc:picChg>
        <pc:picChg chg="add mod">
          <ac:chgData name="Krzysztof Garstka" userId="3f72fb08-3ef3-4891-aeba-fa38a0f295d3" providerId="ADAL" clId="{77EEE602-4ACE-4331-BF51-19B33C1F1746}" dt="2020-02-23T11:08:27.432" v="46" actId="1076"/>
          <ac:picMkLst>
            <pc:docMk/>
            <pc:sldMk cId="992492241" sldId="256"/>
            <ac:picMk id="7" creationId="{5E864812-4A5A-40F5-B7B2-82532CCCB90C}"/>
          </ac:picMkLst>
        </pc:picChg>
      </pc:sldChg>
      <pc:sldChg chg="del">
        <pc:chgData name="Krzysztof Garstka" userId="3f72fb08-3ef3-4891-aeba-fa38a0f295d3" providerId="ADAL" clId="{77EEE602-4ACE-4331-BF51-19B33C1F1746}" dt="2020-02-23T15:05:58.457" v="79" actId="2696"/>
        <pc:sldMkLst>
          <pc:docMk/>
          <pc:sldMk cId="618422914" sldId="265"/>
        </pc:sldMkLst>
      </pc:sldChg>
      <pc:sldChg chg="addSp delSp modSp mod">
        <pc:chgData name="Krzysztof Garstka" userId="3f72fb08-3ef3-4891-aeba-fa38a0f295d3" providerId="ADAL" clId="{77EEE602-4ACE-4331-BF51-19B33C1F1746}" dt="2020-02-23T15:21:22.804" v="828" actId="1076"/>
        <pc:sldMkLst>
          <pc:docMk/>
          <pc:sldMk cId="307919335" sldId="290"/>
        </pc:sldMkLst>
        <pc:spChg chg="add mod">
          <ac:chgData name="Krzysztof Garstka" userId="3f72fb08-3ef3-4891-aeba-fa38a0f295d3" providerId="ADAL" clId="{77EEE602-4ACE-4331-BF51-19B33C1F1746}" dt="2020-02-23T15:21:22.804" v="828" actId="1076"/>
          <ac:spMkLst>
            <pc:docMk/>
            <pc:sldMk cId="307919335" sldId="290"/>
            <ac:spMk id="2" creationId="{CC5FA693-4B1C-46D8-81BB-98FCF0BC9575}"/>
          </ac:spMkLst>
        </pc:spChg>
        <pc:spChg chg="del mod">
          <ac:chgData name="Krzysztof Garstka" userId="3f72fb08-3ef3-4891-aeba-fa38a0f295d3" providerId="ADAL" clId="{77EEE602-4ACE-4331-BF51-19B33C1F1746}" dt="2020-02-23T11:09:23.898" v="74" actId="478"/>
          <ac:spMkLst>
            <pc:docMk/>
            <pc:sldMk cId="307919335" sldId="290"/>
            <ac:spMk id="8" creationId="{00000000-0000-0000-0000-000000000000}"/>
          </ac:spMkLst>
        </pc:spChg>
        <pc:picChg chg="mod">
          <ac:chgData name="Krzysztof Garstka" userId="3f72fb08-3ef3-4891-aeba-fa38a0f295d3" providerId="ADAL" clId="{77EEE602-4ACE-4331-BF51-19B33C1F1746}" dt="2020-02-23T12:17:35.982" v="78" actId="688"/>
          <ac:picMkLst>
            <pc:docMk/>
            <pc:sldMk cId="307919335" sldId="290"/>
            <ac:picMk id="3" creationId="{00000000-0000-0000-0000-000000000000}"/>
          </ac:picMkLst>
        </pc:picChg>
        <pc:picChg chg="del">
          <ac:chgData name="Krzysztof Garstka" userId="3f72fb08-3ef3-4891-aeba-fa38a0f295d3" providerId="ADAL" clId="{77EEE602-4ACE-4331-BF51-19B33C1F1746}" dt="2020-02-23T11:09:21.162" v="72" actId="478"/>
          <ac:picMkLst>
            <pc:docMk/>
            <pc:sldMk cId="307919335" sldId="290"/>
            <ac:picMk id="5" creationId="{00000000-0000-0000-0000-000000000000}"/>
          </ac:picMkLst>
        </pc:picChg>
        <pc:picChg chg="del">
          <ac:chgData name="Krzysztof Garstka" userId="3f72fb08-3ef3-4891-aeba-fa38a0f295d3" providerId="ADAL" clId="{77EEE602-4ACE-4331-BF51-19B33C1F1746}" dt="2020-02-23T11:09:28.303" v="75" actId="478"/>
          <ac:picMkLst>
            <pc:docMk/>
            <pc:sldMk cId="307919335" sldId="290"/>
            <ac:picMk id="6" creationId="{ABF2E175-6753-431E-BAC5-F79D6882F80C}"/>
          </ac:picMkLst>
        </pc:picChg>
        <pc:picChg chg="del">
          <ac:chgData name="Krzysztof Garstka" userId="3f72fb08-3ef3-4891-aeba-fa38a0f295d3" providerId="ADAL" clId="{77EEE602-4ACE-4331-BF51-19B33C1F1746}" dt="2020-02-23T11:09:28.303" v="75" actId="478"/>
          <ac:picMkLst>
            <pc:docMk/>
            <pc:sldMk cId="307919335" sldId="290"/>
            <ac:picMk id="9" creationId="{70FF7873-BE1A-415A-B02A-2CDB7DB7AE50}"/>
          </ac:picMkLst>
        </pc:picChg>
        <pc:picChg chg="del">
          <ac:chgData name="Krzysztof Garstka" userId="3f72fb08-3ef3-4891-aeba-fa38a0f295d3" providerId="ADAL" clId="{77EEE602-4ACE-4331-BF51-19B33C1F1746}" dt="2020-02-23T11:09:28.303" v="75" actId="478"/>
          <ac:picMkLst>
            <pc:docMk/>
            <pc:sldMk cId="307919335" sldId="290"/>
            <ac:picMk id="10" creationId="{4E32E510-85DD-4584-BB0E-DB3D9C7B83F6}"/>
          </ac:picMkLst>
        </pc:picChg>
      </pc:sldChg>
      <pc:sldChg chg="addSp delSp modSp add mod">
        <pc:chgData name="Krzysztof Garstka" userId="3f72fb08-3ef3-4891-aeba-fa38a0f295d3" providerId="ADAL" clId="{77EEE602-4ACE-4331-BF51-19B33C1F1746}" dt="2020-02-23T15:11:54.162" v="467" actId="113"/>
        <pc:sldMkLst>
          <pc:docMk/>
          <pc:sldMk cId="2613933056" sldId="291"/>
        </pc:sldMkLst>
        <pc:spChg chg="add mod">
          <ac:chgData name="Krzysztof Garstka" userId="3f72fb08-3ef3-4891-aeba-fa38a0f295d3" providerId="ADAL" clId="{77EEE602-4ACE-4331-BF51-19B33C1F1746}" dt="2020-02-23T15:11:54.162" v="467" actId="113"/>
          <ac:spMkLst>
            <pc:docMk/>
            <pc:sldMk cId="2613933056" sldId="291"/>
            <ac:spMk id="2" creationId="{250D604A-1FFF-4F72-BD1F-AAE4BDB0097C}"/>
          </ac:spMkLst>
        </pc:spChg>
        <pc:spChg chg="add del mod">
          <ac:chgData name="Krzysztof Garstka" userId="3f72fb08-3ef3-4891-aeba-fa38a0f295d3" providerId="ADAL" clId="{77EEE602-4ACE-4331-BF51-19B33C1F1746}" dt="2020-02-23T15:07:34.196" v="113"/>
          <ac:spMkLst>
            <pc:docMk/>
            <pc:sldMk cId="2613933056" sldId="291"/>
            <ac:spMk id="4" creationId="{CEFBB525-C96F-458F-8BC6-2C39B7B3DED4}"/>
          </ac:spMkLst>
        </pc:spChg>
        <pc:spChg chg="add mod">
          <ac:chgData name="Krzysztof Garstka" userId="3f72fb08-3ef3-4891-aeba-fa38a0f295d3" providerId="ADAL" clId="{77EEE602-4ACE-4331-BF51-19B33C1F1746}" dt="2020-02-23T15:11:45.223" v="466" actId="1076"/>
          <ac:spMkLst>
            <pc:docMk/>
            <pc:sldMk cId="2613933056" sldId="291"/>
            <ac:spMk id="5" creationId="{68C4AFC8-86F9-49E8-9D8B-E8A73DB1A58B}"/>
          </ac:spMkLst>
        </pc:spChg>
        <pc:spChg chg="del">
          <ac:chgData name="Krzysztof Garstka" userId="3f72fb08-3ef3-4891-aeba-fa38a0f295d3" providerId="ADAL" clId="{77EEE602-4ACE-4331-BF51-19B33C1F1746}" dt="2020-02-23T15:06:08.907" v="81" actId="478"/>
          <ac:spMkLst>
            <pc:docMk/>
            <pc:sldMk cId="2613933056" sldId="291"/>
            <ac:spMk id="7" creationId="{00000000-0000-0000-0000-000000000000}"/>
          </ac:spMkLst>
        </pc:spChg>
        <pc:picChg chg="del">
          <ac:chgData name="Krzysztof Garstka" userId="3f72fb08-3ef3-4891-aeba-fa38a0f295d3" providerId="ADAL" clId="{77EEE602-4ACE-4331-BF51-19B33C1F1746}" dt="2020-02-23T15:06:08.907" v="81" actId="478"/>
          <ac:picMkLst>
            <pc:docMk/>
            <pc:sldMk cId="2613933056" sldId="291"/>
            <ac:picMk id="3" creationId="{00000000-0000-0000-0000-000000000000}"/>
          </ac:picMkLst>
        </pc:picChg>
      </pc:sldChg>
      <pc:sldChg chg="modSp add mod">
        <pc:chgData name="Krzysztof Garstka" userId="3f72fb08-3ef3-4891-aeba-fa38a0f295d3" providerId="ADAL" clId="{77EEE602-4ACE-4331-BF51-19B33C1F1746}" dt="2020-02-25T17:14:13.624" v="1963" actId="20577"/>
        <pc:sldMkLst>
          <pc:docMk/>
          <pc:sldMk cId="3057543240" sldId="292"/>
        </pc:sldMkLst>
        <pc:spChg chg="mod">
          <ac:chgData name="Krzysztof Garstka" userId="3f72fb08-3ef3-4891-aeba-fa38a0f295d3" providerId="ADAL" clId="{77EEE602-4ACE-4331-BF51-19B33C1F1746}" dt="2020-02-23T15:11:56.302" v="468" actId="113"/>
          <ac:spMkLst>
            <pc:docMk/>
            <pc:sldMk cId="3057543240" sldId="292"/>
            <ac:spMk id="2" creationId="{250D604A-1FFF-4F72-BD1F-AAE4BDB0097C}"/>
          </ac:spMkLst>
        </pc:spChg>
        <pc:spChg chg="mod">
          <ac:chgData name="Krzysztof Garstka" userId="3f72fb08-3ef3-4891-aeba-fa38a0f295d3" providerId="ADAL" clId="{77EEE602-4ACE-4331-BF51-19B33C1F1746}" dt="2020-02-25T17:14:13.624" v="1963" actId="20577"/>
          <ac:spMkLst>
            <pc:docMk/>
            <pc:sldMk cId="3057543240" sldId="292"/>
            <ac:spMk id="5" creationId="{68C4AFC8-86F9-49E8-9D8B-E8A73DB1A58B}"/>
          </ac:spMkLst>
        </pc:spChg>
      </pc:sldChg>
      <pc:sldChg chg="modSp add mod">
        <pc:chgData name="Krzysztof Garstka" userId="3f72fb08-3ef3-4891-aeba-fa38a0f295d3" providerId="ADAL" clId="{77EEE602-4ACE-4331-BF51-19B33C1F1746}" dt="2020-02-23T15:21:49.028" v="847" actId="20577"/>
        <pc:sldMkLst>
          <pc:docMk/>
          <pc:sldMk cId="1113469213" sldId="293"/>
        </pc:sldMkLst>
        <pc:spChg chg="mod">
          <ac:chgData name="Krzysztof Garstka" userId="3f72fb08-3ef3-4891-aeba-fa38a0f295d3" providerId="ADAL" clId="{77EEE602-4ACE-4331-BF51-19B33C1F1746}" dt="2020-02-23T15:21:49.028" v="847" actId="20577"/>
          <ac:spMkLst>
            <pc:docMk/>
            <pc:sldMk cId="1113469213" sldId="293"/>
            <ac:spMk id="5" creationId="{68C4AFC8-86F9-49E8-9D8B-E8A73DB1A58B}"/>
          </ac:spMkLst>
        </pc:sp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4143748184" sldId="293"/>
        </pc:sldMkLst>
      </pc:sldChg>
      <pc:sldChg chg="modSp add mod">
        <pc:chgData name="Krzysztof Garstka" userId="3f72fb08-3ef3-4891-aeba-fa38a0f295d3" providerId="ADAL" clId="{77EEE602-4ACE-4331-BF51-19B33C1F1746}" dt="2020-02-23T15:22:07.731" v="849" actId="255"/>
        <pc:sldMkLst>
          <pc:docMk/>
          <pc:sldMk cId="2459246359" sldId="294"/>
        </pc:sldMkLst>
        <pc:spChg chg="mod">
          <ac:chgData name="Krzysztof Garstka" userId="3f72fb08-3ef3-4891-aeba-fa38a0f295d3" providerId="ADAL" clId="{77EEE602-4ACE-4331-BF51-19B33C1F1746}" dt="2020-02-23T15:17:07.666" v="734" actId="20577"/>
          <ac:spMkLst>
            <pc:docMk/>
            <pc:sldMk cId="2459246359" sldId="294"/>
            <ac:spMk id="2" creationId="{250D604A-1FFF-4F72-BD1F-AAE4BDB0097C}"/>
          </ac:spMkLst>
        </pc:spChg>
        <pc:spChg chg="mod">
          <ac:chgData name="Krzysztof Garstka" userId="3f72fb08-3ef3-4891-aeba-fa38a0f295d3" providerId="ADAL" clId="{77EEE602-4ACE-4331-BF51-19B33C1F1746}" dt="2020-02-23T15:22:07.731" v="849" actId="255"/>
          <ac:spMkLst>
            <pc:docMk/>
            <pc:sldMk cId="2459246359" sldId="294"/>
            <ac:spMk id="5" creationId="{68C4AFC8-86F9-49E8-9D8B-E8A73DB1A58B}"/>
          </ac:spMkLst>
        </pc:sp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399697517" sldId="294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1023436219" sldId="295"/>
        </pc:sldMkLst>
      </pc:sldChg>
      <pc:sldChg chg="modSp add mod">
        <pc:chgData name="Krzysztof Garstka" userId="3f72fb08-3ef3-4891-aeba-fa38a0f295d3" providerId="ADAL" clId="{77EEE602-4ACE-4331-BF51-19B33C1F1746}" dt="2020-02-23T15:19:31.330" v="777" actId="113"/>
        <pc:sldMkLst>
          <pc:docMk/>
          <pc:sldMk cId="1927972127" sldId="295"/>
        </pc:sldMkLst>
        <pc:spChg chg="mod">
          <ac:chgData name="Krzysztof Garstka" userId="3f72fb08-3ef3-4891-aeba-fa38a0f295d3" providerId="ADAL" clId="{77EEE602-4ACE-4331-BF51-19B33C1F1746}" dt="2020-02-23T15:19:31.330" v="777" actId="113"/>
          <ac:spMkLst>
            <pc:docMk/>
            <pc:sldMk cId="1927972127" sldId="295"/>
            <ac:spMk id="5" creationId="{68C4AFC8-86F9-49E8-9D8B-E8A73DB1A58B}"/>
          </ac:spMkLst>
        </pc:spChg>
      </pc:sldChg>
      <pc:sldChg chg="modSp add mod">
        <pc:chgData name="Krzysztof Garstka" userId="3f72fb08-3ef3-4891-aeba-fa38a0f295d3" providerId="ADAL" clId="{77EEE602-4ACE-4331-BF51-19B33C1F1746}" dt="2020-02-23T15:26:42.981" v="870" actId="113"/>
        <pc:sldMkLst>
          <pc:docMk/>
          <pc:sldMk cId="3296236612" sldId="296"/>
        </pc:sldMkLst>
        <pc:spChg chg="mod">
          <ac:chgData name="Krzysztof Garstka" userId="3f72fb08-3ef3-4891-aeba-fa38a0f295d3" providerId="ADAL" clId="{77EEE602-4ACE-4331-BF51-19B33C1F1746}" dt="2020-02-23T15:26:42.981" v="870" actId="113"/>
          <ac:spMkLst>
            <pc:docMk/>
            <pc:sldMk cId="3296236612" sldId="296"/>
            <ac:spMk id="5" creationId="{68C4AFC8-86F9-49E8-9D8B-E8A73DB1A58B}"/>
          </ac:spMkLst>
        </pc:sp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4128817078" sldId="296"/>
        </pc:sldMkLst>
      </pc:sldChg>
      <pc:sldChg chg="modSp add mod">
        <pc:chgData name="Krzysztof Garstka" userId="3f72fb08-3ef3-4891-aeba-fa38a0f295d3" providerId="ADAL" clId="{77EEE602-4ACE-4331-BF51-19B33C1F1746}" dt="2020-02-23T15:29:48.423" v="882" actId="113"/>
        <pc:sldMkLst>
          <pc:docMk/>
          <pc:sldMk cId="3871234943" sldId="297"/>
        </pc:sldMkLst>
        <pc:spChg chg="mod">
          <ac:chgData name="Krzysztof Garstka" userId="3f72fb08-3ef3-4891-aeba-fa38a0f295d3" providerId="ADAL" clId="{77EEE602-4ACE-4331-BF51-19B33C1F1746}" dt="2020-02-23T15:29:48.423" v="882" actId="113"/>
          <ac:spMkLst>
            <pc:docMk/>
            <pc:sldMk cId="3871234943" sldId="297"/>
            <ac:spMk id="5" creationId="{68C4AFC8-86F9-49E8-9D8B-E8A73DB1A58B}"/>
          </ac:spMkLst>
        </pc:sp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4124365428" sldId="297"/>
        </pc:sldMkLst>
      </pc:sldChg>
      <pc:sldChg chg="addSp delSp modSp add mod">
        <pc:chgData name="Krzysztof Garstka" userId="3f72fb08-3ef3-4891-aeba-fa38a0f295d3" providerId="ADAL" clId="{77EEE602-4ACE-4331-BF51-19B33C1F1746}" dt="2020-02-23T15:33:38.072" v="908" actId="1076"/>
        <pc:sldMkLst>
          <pc:docMk/>
          <pc:sldMk cId="1176678489" sldId="298"/>
        </pc:sldMkLst>
        <pc:spChg chg="mod">
          <ac:chgData name="Krzysztof Garstka" userId="3f72fb08-3ef3-4891-aeba-fa38a0f295d3" providerId="ADAL" clId="{77EEE602-4ACE-4331-BF51-19B33C1F1746}" dt="2020-02-23T15:31:33.816" v="894" actId="1076"/>
          <ac:spMkLst>
            <pc:docMk/>
            <pc:sldMk cId="1176678489" sldId="298"/>
            <ac:spMk id="2" creationId="{250D604A-1FFF-4F72-BD1F-AAE4BDB0097C}"/>
          </ac:spMkLst>
        </pc:spChg>
        <pc:spChg chg="del">
          <ac:chgData name="Krzysztof Garstka" userId="3f72fb08-3ef3-4891-aeba-fa38a0f295d3" providerId="ADAL" clId="{77EEE602-4ACE-4331-BF51-19B33C1F1746}" dt="2020-02-23T15:32:08.413" v="895" actId="478"/>
          <ac:spMkLst>
            <pc:docMk/>
            <pc:sldMk cId="1176678489" sldId="298"/>
            <ac:spMk id="5" creationId="{68C4AFC8-86F9-49E8-9D8B-E8A73DB1A58B}"/>
          </ac:spMkLst>
        </pc:spChg>
        <pc:picChg chg="add del mod">
          <ac:chgData name="Krzysztof Garstka" userId="3f72fb08-3ef3-4891-aeba-fa38a0f295d3" providerId="ADAL" clId="{77EEE602-4ACE-4331-BF51-19B33C1F1746}" dt="2020-02-23T15:32:14.584" v="902"/>
          <ac:picMkLst>
            <pc:docMk/>
            <pc:sldMk cId="1176678489" sldId="298"/>
            <ac:picMk id="4" creationId="{C04AB0F6-DB21-4ED0-BB4C-6F9EB7365865}"/>
          </ac:picMkLst>
        </pc:picChg>
        <pc:picChg chg="add mod">
          <ac:chgData name="Krzysztof Garstka" userId="3f72fb08-3ef3-4891-aeba-fa38a0f295d3" providerId="ADAL" clId="{77EEE602-4ACE-4331-BF51-19B33C1F1746}" dt="2020-02-23T15:33:38.072" v="908" actId="1076"/>
          <ac:picMkLst>
            <pc:docMk/>
            <pc:sldMk cId="1176678489" sldId="298"/>
            <ac:picMk id="6" creationId="{22A574D8-542B-4C45-BEFC-BC5A423DAC8A}"/>
          </ac:picMkLst>
        </pc:picChg>
      </pc:sldChg>
      <pc:sldChg chg="addSp delSp modSp add mod">
        <pc:chgData name="Krzysztof Garstka" userId="3f72fb08-3ef3-4891-aeba-fa38a0f295d3" providerId="ADAL" clId="{77EEE602-4ACE-4331-BF51-19B33C1F1746}" dt="2020-02-23T16:09:24.263" v="1754" actId="114"/>
        <pc:sldMkLst>
          <pc:docMk/>
          <pc:sldMk cId="96690154" sldId="299"/>
        </pc:sldMkLst>
        <pc:spChg chg="add del">
          <ac:chgData name="Krzysztof Garstka" userId="3f72fb08-3ef3-4891-aeba-fa38a0f295d3" providerId="ADAL" clId="{77EEE602-4ACE-4331-BF51-19B33C1F1746}" dt="2020-02-23T15:35:01.449" v="912"/>
          <ac:spMkLst>
            <pc:docMk/>
            <pc:sldMk cId="96690154" sldId="299"/>
            <ac:spMk id="3" creationId="{20E6C724-F6D3-42AD-9981-12FBD6A46061}"/>
          </ac:spMkLst>
        </pc:spChg>
        <pc:spChg chg="add mod">
          <ac:chgData name="Krzysztof Garstka" userId="3f72fb08-3ef3-4891-aeba-fa38a0f295d3" providerId="ADAL" clId="{77EEE602-4ACE-4331-BF51-19B33C1F1746}" dt="2020-02-23T16:09:24.263" v="1754" actId="114"/>
          <ac:spMkLst>
            <pc:docMk/>
            <pc:sldMk cId="96690154" sldId="299"/>
            <ac:spMk id="5" creationId="{30EB2A94-E2F3-4755-84D1-7EF27DFBAB0B}"/>
          </ac:spMkLst>
        </pc:spChg>
        <pc:picChg chg="del">
          <ac:chgData name="Krzysztof Garstka" userId="3f72fb08-3ef3-4891-aeba-fa38a0f295d3" providerId="ADAL" clId="{77EEE602-4ACE-4331-BF51-19B33C1F1746}" dt="2020-02-23T15:34:53.473" v="910" actId="478"/>
          <ac:picMkLst>
            <pc:docMk/>
            <pc:sldMk cId="96690154" sldId="299"/>
            <ac:picMk id="6" creationId="{22A574D8-542B-4C45-BEFC-BC5A423DAC8A}"/>
          </ac:picMkLst>
        </pc:pic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1255854485" sldId="299"/>
        </pc:sldMkLst>
      </pc:sldChg>
      <pc:sldChg chg="addSp modSp add mod ord">
        <pc:chgData name="Krzysztof Garstka" userId="3f72fb08-3ef3-4891-aeba-fa38a0f295d3" providerId="ADAL" clId="{77EEE602-4ACE-4331-BF51-19B33C1F1746}" dt="2020-02-23T15:38:48.900" v="952" actId="1076"/>
        <pc:sldMkLst>
          <pc:docMk/>
          <pc:sldMk cId="2079437157" sldId="300"/>
        </pc:sldMkLst>
        <pc:spChg chg="mod">
          <ac:chgData name="Krzysztof Garstka" userId="3f72fb08-3ef3-4891-aeba-fa38a0f295d3" providerId="ADAL" clId="{77EEE602-4ACE-4331-BF51-19B33C1F1746}" dt="2020-02-23T15:38:05.160" v="947" actId="20577"/>
          <ac:spMkLst>
            <pc:docMk/>
            <pc:sldMk cId="2079437157" sldId="300"/>
            <ac:spMk id="2" creationId="{250D604A-1FFF-4F72-BD1F-AAE4BDB0097C}"/>
          </ac:spMkLst>
        </pc:spChg>
        <pc:picChg chg="add mod">
          <ac:chgData name="Krzysztof Garstka" userId="3f72fb08-3ef3-4891-aeba-fa38a0f295d3" providerId="ADAL" clId="{77EEE602-4ACE-4331-BF51-19B33C1F1746}" dt="2020-02-23T15:38:48.900" v="952" actId="1076"/>
          <ac:picMkLst>
            <pc:docMk/>
            <pc:sldMk cId="2079437157" sldId="300"/>
            <ac:picMk id="3" creationId="{B578D827-D5FB-4351-A1A6-1278984A5A23}"/>
          </ac:picMkLst>
        </pc:picChg>
      </pc:sldChg>
      <pc:sldChg chg="addSp delSp modSp add mod">
        <pc:chgData name="Krzysztof Garstka" userId="3f72fb08-3ef3-4891-aeba-fa38a0f295d3" providerId="ADAL" clId="{77EEE602-4ACE-4331-BF51-19B33C1F1746}" dt="2020-02-23T15:59:36.604" v="1208" actId="20577"/>
        <pc:sldMkLst>
          <pc:docMk/>
          <pc:sldMk cId="1497706856" sldId="301"/>
        </pc:sldMkLst>
        <pc:spChg chg="add mod">
          <ac:chgData name="Krzysztof Garstka" userId="3f72fb08-3ef3-4891-aeba-fa38a0f295d3" providerId="ADAL" clId="{77EEE602-4ACE-4331-BF51-19B33C1F1746}" dt="2020-02-23T15:59:36.604" v="1208" actId="20577"/>
          <ac:spMkLst>
            <pc:docMk/>
            <pc:sldMk cId="1497706856" sldId="301"/>
            <ac:spMk id="4" creationId="{AEBD79BF-2C84-4826-A7F0-DF3A4D7056D6}"/>
          </ac:spMkLst>
        </pc:spChg>
        <pc:spChg chg="add del mod">
          <ac:chgData name="Krzysztof Garstka" userId="3f72fb08-3ef3-4891-aeba-fa38a0f295d3" providerId="ADAL" clId="{77EEE602-4ACE-4331-BF51-19B33C1F1746}" dt="2020-02-23T15:44:10.181" v="969" actId="11529"/>
          <ac:spMkLst>
            <pc:docMk/>
            <pc:sldMk cId="1497706856" sldId="301"/>
            <ac:spMk id="6" creationId="{E7EE0B05-5850-4FD8-ACD4-109EDCFD13F4}"/>
          </ac:spMkLst>
        </pc:spChg>
        <pc:picChg chg="del">
          <ac:chgData name="Krzysztof Garstka" userId="3f72fb08-3ef3-4891-aeba-fa38a0f295d3" providerId="ADAL" clId="{77EEE602-4ACE-4331-BF51-19B33C1F1746}" dt="2020-02-23T15:41:14.103" v="954" actId="478"/>
          <ac:picMkLst>
            <pc:docMk/>
            <pc:sldMk cId="1497706856" sldId="301"/>
            <ac:picMk id="3" creationId="{B578D827-D5FB-4351-A1A6-1278984A5A23}"/>
          </ac:picMkLst>
        </pc:picChg>
      </pc:sldChg>
      <pc:sldChg chg="modSp add mod">
        <pc:chgData name="Krzysztof Garstka" userId="3f72fb08-3ef3-4891-aeba-fa38a0f295d3" providerId="ADAL" clId="{77EEE602-4ACE-4331-BF51-19B33C1F1746}" dt="2020-02-23T15:51:05.617" v="1169" actId="20577"/>
        <pc:sldMkLst>
          <pc:docMk/>
          <pc:sldMk cId="1604021589" sldId="302"/>
        </pc:sldMkLst>
        <pc:spChg chg="mod">
          <ac:chgData name="Krzysztof Garstka" userId="3f72fb08-3ef3-4891-aeba-fa38a0f295d3" providerId="ADAL" clId="{77EEE602-4ACE-4331-BF51-19B33C1F1746}" dt="2020-02-23T15:51:05.617" v="1169" actId="20577"/>
          <ac:spMkLst>
            <pc:docMk/>
            <pc:sldMk cId="1604021589" sldId="302"/>
            <ac:spMk id="4" creationId="{AEBD79BF-2C84-4826-A7F0-DF3A4D7056D6}"/>
          </ac:spMkLst>
        </pc:sp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1904466426" sldId="302"/>
        </pc:sldMkLst>
      </pc:sldChg>
      <pc:sldChg chg="addSp delSp modSp add mod">
        <pc:chgData name="Krzysztof Garstka" userId="3f72fb08-3ef3-4891-aeba-fa38a0f295d3" providerId="ADAL" clId="{77EEE602-4ACE-4331-BF51-19B33C1F1746}" dt="2020-02-23T16:03:34.078" v="1268"/>
        <pc:sldMkLst>
          <pc:docMk/>
          <pc:sldMk cId="2725515187" sldId="303"/>
        </pc:sldMkLst>
        <pc:spChg chg="del mod">
          <ac:chgData name="Krzysztof Garstka" userId="3f72fb08-3ef3-4891-aeba-fa38a0f295d3" providerId="ADAL" clId="{77EEE602-4ACE-4331-BF51-19B33C1F1746}" dt="2020-02-23T16:03:34.078" v="1268"/>
          <ac:spMkLst>
            <pc:docMk/>
            <pc:sldMk cId="2725515187" sldId="303"/>
            <ac:spMk id="4" creationId="{AEBD79BF-2C84-4826-A7F0-DF3A4D7056D6}"/>
          </ac:spMkLst>
        </pc:spChg>
        <pc:picChg chg="add mod">
          <ac:chgData name="Krzysztof Garstka" userId="3f72fb08-3ef3-4891-aeba-fa38a0f295d3" providerId="ADAL" clId="{77EEE602-4ACE-4331-BF51-19B33C1F1746}" dt="2020-02-23T16:03:33.740" v="1266" actId="1076"/>
          <ac:picMkLst>
            <pc:docMk/>
            <pc:sldMk cId="2725515187" sldId="303"/>
            <ac:picMk id="6" creationId="{531FCAF1-8370-4A1C-897D-492E11EB5A61}"/>
          </ac:picMkLst>
        </pc:pic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299692444" sldId="304"/>
        </pc:sldMkLst>
      </pc:sldChg>
      <pc:sldChg chg="modSp add mod ord">
        <pc:chgData name="Krzysztof Garstka" userId="3f72fb08-3ef3-4891-aeba-fa38a0f295d3" providerId="ADAL" clId="{77EEE602-4ACE-4331-BF51-19B33C1F1746}" dt="2020-02-23T16:00:37.206" v="1258"/>
        <pc:sldMkLst>
          <pc:docMk/>
          <pc:sldMk cId="3969961722" sldId="304"/>
        </pc:sldMkLst>
        <pc:spChg chg="mod">
          <ac:chgData name="Krzysztof Garstka" userId="3f72fb08-3ef3-4891-aeba-fa38a0f295d3" providerId="ADAL" clId="{77EEE602-4ACE-4331-BF51-19B33C1F1746}" dt="2020-02-23T16:00:29.340" v="1256" actId="1076"/>
          <ac:spMkLst>
            <pc:docMk/>
            <pc:sldMk cId="3969961722" sldId="304"/>
            <ac:spMk id="4" creationId="{AEBD79BF-2C84-4826-A7F0-DF3A4D7056D6}"/>
          </ac:spMkLst>
        </pc:spChg>
      </pc:sldChg>
      <pc:sldChg chg="add">
        <pc:chgData name="Krzysztof Garstka" userId="3f72fb08-3ef3-4891-aeba-fa38a0f295d3" providerId="ADAL" clId="{77EEE602-4ACE-4331-BF51-19B33C1F1746}" dt="2020-02-23T16:02:47.560" v="1259"/>
        <pc:sldMkLst>
          <pc:docMk/>
          <pc:sldMk cId="2286066942" sldId="305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480196724" sldId="305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213301903" sldId="306"/>
        </pc:sldMkLst>
      </pc:sldChg>
      <pc:sldChg chg="addSp delSp modSp add mod">
        <pc:chgData name="Krzysztof Garstka" userId="3f72fb08-3ef3-4891-aeba-fa38a0f295d3" providerId="ADAL" clId="{77EEE602-4ACE-4331-BF51-19B33C1F1746}" dt="2020-02-25T17:18:28.587" v="1965" actId="20577"/>
        <pc:sldMkLst>
          <pc:docMk/>
          <pc:sldMk cId="3876011260" sldId="306"/>
        </pc:sldMkLst>
        <pc:spChg chg="add mod">
          <ac:chgData name="Krzysztof Garstka" userId="3f72fb08-3ef3-4891-aeba-fa38a0f295d3" providerId="ADAL" clId="{77EEE602-4ACE-4331-BF51-19B33C1F1746}" dt="2020-02-25T17:18:28.587" v="1965" actId="20577"/>
          <ac:spMkLst>
            <pc:docMk/>
            <pc:sldMk cId="3876011260" sldId="306"/>
            <ac:spMk id="3" creationId="{6A7BB4E1-0242-4C41-9C9B-483F6F7B4F1E}"/>
          </ac:spMkLst>
        </pc:spChg>
        <pc:picChg chg="del">
          <ac:chgData name="Krzysztof Garstka" userId="3f72fb08-3ef3-4891-aeba-fa38a0f295d3" providerId="ADAL" clId="{77EEE602-4ACE-4331-BF51-19B33C1F1746}" dt="2020-02-23T16:03:43.839" v="1270" actId="478"/>
          <ac:picMkLst>
            <pc:docMk/>
            <pc:sldMk cId="3876011260" sldId="306"/>
            <ac:picMk id="6" creationId="{531FCAF1-8370-4A1C-897D-492E11EB5A61}"/>
          </ac:picMkLst>
        </pc:picChg>
      </pc:sldChg>
      <pc:sldChg chg="addSp delSp modSp add mod">
        <pc:chgData name="Krzysztof Garstka" userId="3f72fb08-3ef3-4891-aeba-fa38a0f295d3" providerId="ADAL" clId="{77EEE602-4ACE-4331-BF51-19B33C1F1746}" dt="2020-02-23T16:16:51.062" v="1884" actId="113"/>
        <pc:sldMkLst>
          <pc:docMk/>
          <pc:sldMk cId="3415602903" sldId="307"/>
        </pc:sldMkLst>
        <pc:spChg chg="mod">
          <ac:chgData name="Krzysztof Garstka" userId="3f72fb08-3ef3-4891-aeba-fa38a0f295d3" providerId="ADAL" clId="{77EEE602-4ACE-4331-BF51-19B33C1F1746}" dt="2020-02-23T16:13:52.855" v="1779" actId="1076"/>
          <ac:spMkLst>
            <pc:docMk/>
            <pc:sldMk cId="3415602903" sldId="307"/>
            <ac:spMk id="2" creationId="{250D604A-1FFF-4F72-BD1F-AAE4BDB0097C}"/>
          </ac:spMkLst>
        </pc:spChg>
        <pc:spChg chg="add mod">
          <ac:chgData name="Krzysztof Garstka" userId="3f72fb08-3ef3-4891-aeba-fa38a0f295d3" providerId="ADAL" clId="{77EEE602-4ACE-4331-BF51-19B33C1F1746}" dt="2020-02-23T16:16:51.062" v="1884" actId="113"/>
          <ac:spMkLst>
            <pc:docMk/>
            <pc:sldMk cId="3415602903" sldId="307"/>
            <ac:spMk id="4" creationId="{246A01AE-1642-4654-98C8-1C1F5B36C26C}"/>
          </ac:spMkLst>
        </pc:spChg>
        <pc:spChg chg="del">
          <ac:chgData name="Krzysztof Garstka" userId="3f72fb08-3ef3-4891-aeba-fa38a0f295d3" providerId="ADAL" clId="{77EEE602-4ACE-4331-BF51-19B33C1F1746}" dt="2020-02-23T16:11:57.287" v="1756" actId="478"/>
          <ac:spMkLst>
            <pc:docMk/>
            <pc:sldMk cId="3415602903" sldId="307"/>
            <ac:spMk id="5" creationId="{30EB2A94-E2F3-4755-84D1-7EF27DFBAB0B}"/>
          </ac:spMkLst>
        </pc:sp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734794526" sldId="308"/>
        </pc:sldMkLst>
      </pc:sldChg>
      <pc:sldChg chg="addSp delSp modSp add mod">
        <pc:chgData name="Krzysztof Garstka" userId="3f72fb08-3ef3-4891-aeba-fa38a0f295d3" providerId="ADAL" clId="{77EEE602-4ACE-4331-BF51-19B33C1F1746}" dt="2020-02-23T16:20:49.850" v="1961" actId="123"/>
        <pc:sldMkLst>
          <pc:docMk/>
          <pc:sldMk cId="4233875049" sldId="308"/>
        </pc:sldMkLst>
        <pc:spChg chg="mod">
          <ac:chgData name="Krzysztof Garstka" userId="3f72fb08-3ef3-4891-aeba-fa38a0f295d3" providerId="ADAL" clId="{77EEE602-4ACE-4331-BF51-19B33C1F1746}" dt="2020-02-23T16:20:16.798" v="1947" actId="1076"/>
          <ac:spMkLst>
            <pc:docMk/>
            <pc:sldMk cId="4233875049" sldId="308"/>
            <ac:spMk id="2" creationId="{250D604A-1FFF-4F72-BD1F-AAE4BDB0097C}"/>
          </ac:spMkLst>
        </pc:spChg>
        <pc:spChg chg="add mod">
          <ac:chgData name="Krzysztof Garstka" userId="3f72fb08-3ef3-4891-aeba-fa38a0f295d3" providerId="ADAL" clId="{77EEE602-4ACE-4331-BF51-19B33C1F1746}" dt="2020-02-23T16:20:49.850" v="1961" actId="123"/>
          <ac:spMkLst>
            <pc:docMk/>
            <pc:sldMk cId="4233875049" sldId="308"/>
            <ac:spMk id="3" creationId="{969DA40A-D649-4A2E-9F65-82C56C795878}"/>
          </ac:spMkLst>
        </pc:spChg>
        <pc:spChg chg="del mod">
          <ac:chgData name="Krzysztof Garstka" userId="3f72fb08-3ef3-4891-aeba-fa38a0f295d3" providerId="ADAL" clId="{77EEE602-4ACE-4331-BF51-19B33C1F1746}" dt="2020-02-23T16:20:02.741" v="1923"/>
          <ac:spMkLst>
            <pc:docMk/>
            <pc:sldMk cId="4233875049" sldId="308"/>
            <ac:spMk id="4" creationId="{246A01AE-1642-4654-98C8-1C1F5B36C26C}"/>
          </ac:spMkLst>
        </pc:spChg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1582419289" sldId="309"/>
        </pc:sldMkLst>
      </pc:sldChg>
      <pc:sldChg chg="add">
        <pc:chgData name="Krzysztof Garstka" userId="3f72fb08-3ef3-4891-aeba-fa38a0f295d3" providerId="ADAL" clId="{77EEE602-4ACE-4331-BF51-19B33C1F1746}" dt="2020-02-23T16:20:05.295" v="1924"/>
        <pc:sldMkLst>
          <pc:docMk/>
          <pc:sldMk cId="3868645493" sldId="309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787349374" sldId="310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300290449" sldId="311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1122520644" sldId="312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499799890" sldId="313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978568336" sldId="314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29645043" sldId="315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447153451" sldId="316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704000066" sldId="317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2185381753" sldId="318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1685970942" sldId="319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362537616" sldId="320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797125892" sldId="321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2125956266" sldId="322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3643357078" sldId="324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26477013" sldId="325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1778917815" sldId="327"/>
        </pc:sldMkLst>
      </pc:sldChg>
      <pc:sldChg chg="del">
        <pc:chgData name="Krzysztof Garstka" userId="3f72fb08-3ef3-4891-aeba-fa38a0f295d3" providerId="ADAL" clId="{77EEE602-4ACE-4331-BF51-19B33C1F1746}" dt="2020-02-23T11:09:37.412" v="76" actId="47"/>
        <pc:sldMkLst>
          <pc:docMk/>
          <pc:sldMk cId="1651155262" sldId="328"/>
        </pc:sldMkLst>
      </pc:sldChg>
    </pc:docChg>
  </pc:docChgLst>
  <pc:docChgLst>
    <pc:chgData name="Krzysztof Garstka" userId="3f72fb08-3ef3-4891-aeba-fa38a0f295d3" providerId="ADAL" clId="{EFB6D2AE-0D5C-4F27-8CC9-8063CC0343E2}"/>
    <pc:docChg chg="undo redo custSel addSld delSld modSld">
      <pc:chgData name="Krzysztof Garstka" userId="3f72fb08-3ef3-4891-aeba-fa38a0f295d3" providerId="ADAL" clId="{EFB6D2AE-0D5C-4F27-8CC9-8063CC0343E2}" dt="2019-11-25T15:57:06.223" v="7400" actId="20577"/>
      <pc:docMkLst>
        <pc:docMk/>
      </pc:docMkLst>
      <pc:sldChg chg="modSp">
        <pc:chgData name="Krzysztof Garstka" userId="3f72fb08-3ef3-4891-aeba-fa38a0f295d3" providerId="ADAL" clId="{EFB6D2AE-0D5C-4F27-8CC9-8063CC0343E2}" dt="2019-11-22T15:50:40.150" v="56" actId="20577"/>
        <pc:sldMkLst>
          <pc:docMk/>
          <pc:sldMk cId="992492241" sldId="256"/>
        </pc:sldMkLst>
        <pc:spChg chg="mod">
          <ac:chgData name="Krzysztof Garstka" userId="3f72fb08-3ef3-4891-aeba-fa38a0f295d3" providerId="ADAL" clId="{EFB6D2AE-0D5C-4F27-8CC9-8063CC0343E2}" dt="2019-11-22T15:50:40.150" v="56" actId="20577"/>
          <ac:spMkLst>
            <pc:docMk/>
            <pc:sldMk cId="992492241" sldId="256"/>
            <ac:spMk id="2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2T15:54:59.878" v="274" actId="20577"/>
        <pc:sldMkLst>
          <pc:docMk/>
          <pc:sldMk cId="618422914" sldId="265"/>
        </pc:sldMkLst>
        <pc:spChg chg="mod">
          <ac:chgData name="Krzysztof Garstka" userId="3f72fb08-3ef3-4891-aeba-fa38a0f295d3" providerId="ADAL" clId="{EFB6D2AE-0D5C-4F27-8CC9-8063CC0343E2}" dt="2019-11-22T15:54:59.878" v="274" actId="20577"/>
          <ac:spMkLst>
            <pc:docMk/>
            <pc:sldMk cId="618422914" sldId="265"/>
            <ac:spMk id="2" creationId="{00000000-0000-0000-0000-000000000000}"/>
          </ac:spMkLst>
        </pc:spChg>
      </pc:sldChg>
      <pc:sldChg chg="del">
        <pc:chgData name="Krzysztof Garstka" userId="3f72fb08-3ef3-4891-aeba-fa38a0f295d3" providerId="ADAL" clId="{EFB6D2AE-0D5C-4F27-8CC9-8063CC0343E2}" dt="2019-11-22T15:52:05.613" v="113" actId="2696"/>
        <pc:sldMkLst>
          <pc:docMk/>
          <pc:sldMk cId="2048567374" sldId="291"/>
        </pc:sldMkLst>
      </pc:sldChg>
      <pc:sldChg chg="modSp">
        <pc:chgData name="Krzysztof Garstka" userId="3f72fb08-3ef3-4891-aeba-fa38a0f295d3" providerId="ADAL" clId="{EFB6D2AE-0D5C-4F27-8CC9-8063CC0343E2}" dt="2019-11-23T12:21:57.452" v="1217" actId="20577"/>
        <pc:sldMkLst>
          <pc:docMk/>
          <pc:sldMk cId="4143748184" sldId="293"/>
        </pc:sldMkLst>
        <pc:spChg chg="mod">
          <ac:chgData name="Krzysztof Garstka" userId="3f72fb08-3ef3-4891-aeba-fa38a0f295d3" providerId="ADAL" clId="{EFB6D2AE-0D5C-4F27-8CC9-8063CC0343E2}" dt="2019-11-23T12:02:52.105" v="347" actId="20577"/>
          <ac:spMkLst>
            <pc:docMk/>
            <pc:sldMk cId="4143748184" sldId="293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21:57.452" v="1217" actId="20577"/>
          <ac:spMkLst>
            <pc:docMk/>
            <pc:sldMk cId="4143748184" sldId="293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3T12:43:43.971" v="1831" actId="1076"/>
        <pc:sldMkLst>
          <pc:docMk/>
          <pc:sldMk cId="3399697517" sldId="294"/>
        </pc:sldMkLst>
        <pc:spChg chg="mod">
          <ac:chgData name="Krzysztof Garstka" userId="3f72fb08-3ef3-4891-aeba-fa38a0f295d3" providerId="ADAL" clId="{EFB6D2AE-0D5C-4F27-8CC9-8063CC0343E2}" dt="2019-11-23T12:03:10.931" v="352"/>
          <ac:spMkLst>
            <pc:docMk/>
            <pc:sldMk cId="3399697517" sldId="294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43:32.391" v="1828" actId="20577"/>
          <ac:spMkLst>
            <pc:docMk/>
            <pc:sldMk cId="3399697517" sldId="294"/>
            <ac:spMk id="4" creationId="{00000000-0000-0000-0000-000000000000}"/>
          </ac:spMkLst>
        </pc:spChg>
        <pc:picChg chg="mod">
          <ac:chgData name="Krzysztof Garstka" userId="3f72fb08-3ef3-4891-aeba-fa38a0f295d3" providerId="ADAL" clId="{EFB6D2AE-0D5C-4F27-8CC9-8063CC0343E2}" dt="2019-11-23T12:43:43.971" v="1831" actId="1076"/>
          <ac:picMkLst>
            <pc:docMk/>
            <pc:sldMk cId="3399697517" sldId="294"/>
            <ac:picMk id="5" creationId="{72823558-7AFB-451D-82AD-EF36344D8622}"/>
          </ac:picMkLst>
        </pc:picChg>
        <pc:picChg chg="mod">
          <ac:chgData name="Krzysztof Garstka" userId="3f72fb08-3ef3-4891-aeba-fa38a0f295d3" providerId="ADAL" clId="{EFB6D2AE-0D5C-4F27-8CC9-8063CC0343E2}" dt="2019-11-23T12:43:40.101" v="1829" actId="14100"/>
          <ac:picMkLst>
            <pc:docMk/>
            <pc:sldMk cId="3399697517" sldId="294"/>
            <ac:picMk id="6" creationId="{3AB6B1AC-BEBA-4681-9DF5-74166A396068}"/>
          </ac:picMkLst>
        </pc:picChg>
      </pc:sldChg>
      <pc:sldChg chg="modSp">
        <pc:chgData name="Krzysztof Garstka" userId="3f72fb08-3ef3-4891-aeba-fa38a0f295d3" providerId="ADAL" clId="{EFB6D2AE-0D5C-4F27-8CC9-8063CC0343E2}" dt="2019-11-23T12:43:57.059" v="1838" actId="20577"/>
        <pc:sldMkLst>
          <pc:docMk/>
          <pc:sldMk cId="1023436219" sldId="295"/>
        </pc:sldMkLst>
        <pc:spChg chg="mod">
          <ac:chgData name="Krzysztof Garstka" userId="3f72fb08-3ef3-4891-aeba-fa38a0f295d3" providerId="ADAL" clId="{EFB6D2AE-0D5C-4F27-8CC9-8063CC0343E2}" dt="2019-11-23T12:43:53.951" v="1832"/>
          <ac:spMkLst>
            <pc:docMk/>
            <pc:sldMk cId="1023436219" sldId="295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43:57.059" v="1838" actId="20577"/>
          <ac:spMkLst>
            <pc:docMk/>
            <pc:sldMk cId="1023436219" sldId="295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3T12:30:13.711" v="1317" actId="113"/>
        <pc:sldMkLst>
          <pc:docMk/>
          <pc:sldMk cId="4128817078" sldId="296"/>
        </pc:sldMkLst>
        <pc:spChg chg="mod">
          <ac:chgData name="Krzysztof Garstka" userId="3f72fb08-3ef3-4891-aeba-fa38a0f295d3" providerId="ADAL" clId="{EFB6D2AE-0D5C-4F27-8CC9-8063CC0343E2}" dt="2019-11-23T12:03:05.376" v="350"/>
          <ac:spMkLst>
            <pc:docMk/>
            <pc:sldMk cId="4128817078" sldId="296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30:13.711" v="1317" actId="113"/>
          <ac:spMkLst>
            <pc:docMk/>
            <pc:sldMk cId="4128817078" sldId="296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3T12:39:31.741" v="1480" actId="20577"/>
        <pc:sldMkLst>
          <pc:docMk/>
          <pc:sldMk cId="4124365428" sldId="297"/>
        </pc:sldMkLst>
        <pc:spChg chg="mod">
          <ac:chgData name="Krzysztof Garstka" userId="3f72fb08-3ef3-4891-aeba-fa38a0f295d3" providerId="ADAL" clId="{EFB6D2AE-0D5C-4F27-8CC9-8063CC0343E2}" dt="2019-11-23T12:03:07.846" v="351"/>
          <ac:spMkLst>
            <pc:docMk/>
            <pc:sldMk cId="4124365428" sldId="297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39:31.741" v="1480" actId="20577"/>
          <ac:spMkLst>
            <pc:docMk/>
            <pc:sldMk cId="4124365428" sldId="297"/>
            <ac:spMk id="4" creationId="{00000000-0000-0000-0000-000000000000}"/>
          </ac:spMkLst>
        </pc:spChg>
      </pc:sldChg>
      <pc:sldChg chg="del">
        <pc:chgData name="Krzysztof Garstka" userId="3f72fb08-3ef3-4891-aeba-fa38a0f295d3" providerId="ADAL" clId="{EFB6D2AE-0D5C-4F27-8CC9-8063CC0343E2}" dt="2019-11-22T17:12:28.220" v="286" actId="2696"/>
        <pc:sldMkLst>
          <pc:docMk/>
          <pc:sldMk cId="980942327" sldId="298"/>
        </pc:sldMkLst>
      </pc:sldChg>
      <pc:sldChg chg="modSp">
        <pc:chgData name="Krzysztof Garstka" userId="3f72fb08-3ef3-4891-aeba-fa38a0f295d3" providerId="ADAL" clId="{EFB6D2AE-0D5C-4F27-8CC9-8063CC0343E2}" dt="2019-11-24T15:29:36.519" v="2887" actId="20577"/>
        <pc:sldMkLst>
          <pc:docMk/>
          <pc:sldMk cId="1255854485" sldId="299"/>
        </pc:sldMkLst>
        <pc:spChg chg="mod">
          <ac:chgData name="Krzysztof Garstka" userId="3f72fb08-3ef3-4891-aeba-fa38a0f295d3" providerId="ADAL" clId="{EFB6D2AE-0D5C-4F27-8CC9-8063CC0343E2}" dt="2019-11-23T12:03:37.506" v="394" actId="20577"/>
          <ac:spMkLst>
            <pc:docMk/>
            <pc:sldMk cId="1255854485" sldId="299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4T15:29:36.519" v="2887" actId="20577"/>
          <ac:spMkLst>
            <pc:docMk/>
            <pc:sldMk cId="1255854485" sldId="299"/>
            <ac:spMk id="4" creationId="{00000000-0000-0000-0000-000000000000}"/>
          </ac:spMkLst>
        </pc:spChg>
      </pc:sldChg>
      <pc:sldChg chg="del">
        <pc:chgData name="Krzysztof Garstka" userId="3f72fb08-3ef3-4891-aeba-fa38a0f295d3" providerId="ADAL" clId="{EFB6D2AE-0D5C-4F27-8CC9-8063CC0343E2}" dt="2019-11-22T15:51:02.462" v="57" actId="2696"/>
        <pc:sldMkLst>
          <pc:docMk/>
          <pc:sldMk cId="3856416589" sldId="300"/>
        </pc:sldMkLst>
      </pc:sldChg>
      <pc:sldChg chg="modSp">
        <pc:chgData name="Krzysztof Garstka" userId="3f72fb08-3ef3-4891-aeba-fa38a0f295d3" providerId="ADAL" clId="{EFB6D2AE-0D5C-4F27-8CC9-8063CC0343E2}" dt="2019-11-23T12:03:57.586" v="454" actId="20577"/>
        <pc:sldMkLst>
          <pc:docMk/>
          <pc:sldMk cId="1904466426" sldId="302"/>
        </pc:sldMkLst>
        <pc:spChg chg="mod">
          <ac:chgData name="Krzysztof Garstka" userId="3f72fb08-3ef3-4891-aeba-fa38a0f295d3" providerId="ADAL" clId="{EFB6D2AE-0D5C-4F27-8CC9-8063CC0343E2}" dt="2019-11-23T12:03:57.586" v="454" actId="20577"/>
          <ac:spMkLst>
            <pc:docMk/>
            <pc:sldMk cId="1904466426" sldId="302"/>
            <ac:spMk id="3" creationId="{00000000-0000-0000-0000-000000000000}"/>
          </ac:spMkLst>
        </pc:spChg>
      </pc:sldChg>
      <pc:sldChg chg="del">
        <pc:chgData name="Krzysztof Garstka" userId="3f72fb08-3ef3-4891-aeba-fa38a0f295d3" providerId="ADAL" clId="{EFB6D2AE-0D5C-4F27-8CC9-8063CC0343E2}" dt="2019-11-22T17:12:29.988" v="287" actId="2696"/>
        <pc:sldMkLst>
          <pc:docMk/>
          <pc:sldMk cId="1648250596" sldId="303"/>
        </pc:sldMkLst>
      </pc:sldChg>
      <pc:sldChg chg="modSp">
        <pc:chgData name="Krzysztof Garstka" userId="3f72fb08-3ef3-4891-aeba-fa38a0f295d3" providerId="ADAL" clId="{EFB6D2AE-0D5C-4F27-8CC9-8063CC0343E2}" dt="2019-11-23T12:47:05.351" v="2210" actId="20577"/>
        <pc:sldMkLst>
          <pc:docMk/>
          <pc:sldMk cId="3299692444" sldId="304"/>
        </pc:sldMkLst>
        <pc:spChg chg="mod">
          <ac:chgData name="Krzysztof Garstka" userId="3f72fb08-3ef3-4891-aeba-fa38a0f295d3" providerId="ADAL" clId="{EFB6D2AE-0D5C-4F27-8CC9-8063CC0343E2}" dt="2019-11-23T12:03:15.615" v="353"/>
          <ac:spMkLst>
            <pc:docMk/>
            <pc:sldMk cId="3299692444" sldId="304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47:05.351" v="2210" actId="20577"/>
          <ac:spMkLst>
            <pc:docMk/>
            <pc:sldMk cId="3299692444" sldId="304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3T12:47:35.421" v="2285" actId="20577"/>
        <pc:sldMkLst>
          <pc:docMk/>
          <pc:sldMk cId="3480196724" sldId="305"/>
        </pc:sldMkLst>
        <pc:spChg chg="mod">
          <ac:chgData name="Krzysztof Garstka" userId="3f72fb08-3ef3-4891-aeba-fa38a0f295d3" providerId="ADAL" clId="{EFB6D2AE-0D5C-4F27-8CC9-8063CC0343E2}" dt="2019-11-23T12:03:22.635" v="354"/>
          <ac:spMkLst>
            <pc:docMk/>
            <pc:sldMk cId="3480196724" sldId="305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47:35.421" v="2285" actId="20577"/>
          <ac:spMkLst>
            <pc:docMk/>
            <pc:sldMk cId="3480196724" sldId="305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4T15:57:31.213" v="3257" actId="20577"/>
        <pc:sldMkLst>
          <pc:docMk/>
          <pc:sldMk cId="3213301903" sldId="306"/>
        </pc:sldMkLst>
        <pc:spChg chg="mod">
          <ac:chgData name="Krzysztof Garstka" userId="3f72fb08-3ef3-4891-aeba-fa38a0f295d3" providerId="ADAL" clId="{EFB6D2AE-0D5C-4F27-8CC9-8063CC0343E2}" dt="2019-11-23T12:04:12.855" v="455"/>
          <ac:spMkLst>
            <pc:docMk/>
            <pc:sldMk cId="3213301903" sldId="306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4T15:57:31.213" v="3257" actId="20577"/>
          <ac:spMkLst>
            <pc:docMk/>
            <pc:sldMk cId="3213301903" sldId="306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09:30:47.532" v="3486" actId="20577"/>
        <pc:sldMkLst>
          <pc:docMk/>
          <pc:sldMk cId="3734794526" sldId="308"/>
        </pc:sldMkLst>
        <pc:spChg chg="mod">
          <ac:chgData name="Krzysztof Garstka" userId="3f72fb08-3ef3-4891-aeba-fa38a0f295d3" providerId="ADAL" clId="{EFB6D2AE-0D5C-4F27-8CC9-8063CC0343E2}" dt="2019-11-23T12:04:28.636" v="509" actId="20577"/>
          <ac:spMkLst>
            <pc:docMk/>
            <pc:sldMk cId="3734794526" sldId="308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09:30:47.532" v="3486" actId="20577"/>
          <ac:spMkLst>
            <pc:docMk/>
            <pc:sldMk cId="3734794526" sldId="308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09:57:34.924" v="3961" actId="20577"/>
        <pc:sldMkLst>
          <pc:docMk/>
          <pc:sldMk cId="1582419289" sldId="309"/>
        </pc:sldMkLst>
        <pc:spChg chg="mod">
          <ac:chgData name="Krzysztof Garstka" userId="3f72fb08-3ef3-4891-aeba-fa38a0f295d3" providerId="ADAL" clId="{EFB6D2AE-0D5C-4F27-8CC9-8063CC0343E2}" dt="2019-11-23T12:05:42.275" v="617" actId="20577"/>
          <ac:spMkLst>
            <pc:docMk/>
            <pc:sldMk cId="1582419289" sldId="309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09:57:34.924" v="3961" actId="20577"/>
          <ac:spMkLst>
            <pc:docMk/>
            <pc:sldMk cId="1582419289" sldId="309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0:01:09.429" v="4215" actId="20577"/>
        <pc:sldMkLst>
          <pc:docMk/>
          <pc:sldMk cId="3787349374" sldId="310"/>
        </pc:sldMkLst>
        <pc:spChg chg="mod">
          <ac:chgData name="Krzysztof Garstka" userId="3f72fb08-3ef3-4891-aeba-fa38a0f295d3" providerId="ADAL" clId="{EFB6D2AE-0D5C-4F27-8CC9-8063CC0343E2}" dt="2019-11-25T09:58:12.348" v="3962"/>
          <ac:spMkLst>
            <pc:docMk/>
            <pc:sldMk cId="3787349374" sldId="310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0:01:09.429" v="4215" actId="20577"/>
          <ac:spMkLst>
            <pc:docMk/>
            <pc:sldMk cId="3787349374" sldId="310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3T12:28:20.719" v="1303" actId="115"/>
        <pc:sldMkLst>
          <pc:docMk/>
          <pc:sldMk cId="3300290449" sldId="311"/>
        </pc:sldMkLst>
        <pc:spChg chg="mod">
          <ac:chgData name="Krzysztof Garstka" userId="3f72fb08-3ef3-4891-aeba-fa38a0f295d3" providerId="ADAL" clId="{EFB6D2AE-0D5C-4F27-8CC9-8063CC0343E2}" dt="2019-11-23T12:03:02.206" v="349"/>
          <ac:spMkLst>
            <pc:docMk/>
            <pc:sldMk cId="3300290449" sldId="311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28:20.719" v="1303" actId="115"/>
          <ac:spMkLst>
            <pc:docMk/>
            <pc:sldMk cId="3300290449" sldId="311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3T12:02:58.836" v="348"/>
        <pc:sldMkLst>
          <pc:docMk/>
          <pc:sldMk cId="1122520644" sldId="312"/>
        </pc:sldMkLst>
        <pc:spChg chg="mod">
          <ac:chgData name="Krzysztof Garstka" userId="3f72fb08-3ef3-4891-aeba-fa38a0f295d3" providerId="ADAL" clId="{EFB6D2AE-0D5C-4F27-8CC9-8063CC0343E2}" dt="2019-11-23T12:02:58.836" v="348"/>
          <ac:spMkLst>
            <pc:docMk/>
            <pc:sldMk cId="1122520644" sldId="312"/>
            <ac:spMk id="3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0:02:02.408" v="4355" actId="20577"/>
        <pc:sldMkLst>
          <pc:docMk/>
          <pc:sldMk cId="3499799890" sldId="313"/>
        </pc:sldMkLst>
        <pc:spChg chg="mod">
          <ac:chgData name="Krzysztof Garstka" userId="3f72fb08-3ef3-4891-aeba-fa38a0f295d3" providerId="ADAL" clId="{EFB6D2AE-0D5C-4F27-8CC9-8063CC0343E2}" dt="2019-11-25T10:02:02.408" v="4355" actId="20577"/>
          <ac:spMkLst>
            <pc:docMk/>
            <pc:sldMk cId="3499799890" sldId="313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0:04:50.809" v="4500" actId="20577"/>
        <pc:sldMkLst>
          <pc:docMk/>
          <pc:sldMk cId="978568336" sldId="314"/>
        </pc:sldMkLst>
        <pc:spChg chg="mod">
          <ac:chgData name="Krzysztof Garstka" userId="3f72fb08-3ef3-4891-aeba-fa38a0f295d3" providerId="ADAL" clId="{EFB6D2AE-0D5C-4F27-8CC9-8063CC0343E2}" dt="2019-11-25T10:02:34.078" v="4399" actId="20577"/>
          <ac:spMkLst>
            <pc:docMk/>
            <pc:sldMk cId="978568336" sldId="314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0:04:50.809" v="4500" actId="20577"/>
          <ac:spMkLst>
            <pc:docMk/>
            <pc:sldMk cId="978568336" sldId="314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4:42:33.783" v="4515" actId="113"/>
        <pc:sldMkLst>
          <pc:docMk/>
          <pc:sldMk cId="29645043" sldId="315"/>
        </pc:sldMkLst>
        <pc:spChg chg="mod">
          <ac:chgData name="Krzysztof Garstka" userId="3f72fb08-3ef3-4891-aeba-fa38a0f295d3" providerId="ADAL" clId="{EFB6D2AE-0D5C-4F27-8CC9-8063CC0343E2}" dt="2019-11-25T10:05:05.624" v="4501"/>
          <ac:spMkLst>
            <pc:docMk/>
            <pc:sldMk cId="29645043" sldId="315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4:42:33.783" v="4515" actId="113"/>
          <ac:spMkLst>
            <pc:docMk/>
            <pc:sldMk cId="29645043" sldId="315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4:46:12.234" v="5035" actId="20577"/>
        <pc:sldMkLst>
          <pc:docMk/>
          <pc:sldMk cId="447153451" sldId="316"/>
        </pc:sldMkLst>
        <pc:spChg chg="mod">
          <ac:chgData name="Krzysztof Garstka" userId="3f72fb08-3ef3-4891-aeba-fa38a0f295d3" providerId="ADAL" clId="{EFB6D2AE-0D5C-4F27-8CC9-8063CC0343E2}" dt="2019-11-25T10:05:08.198" v="4502"/>
          <ac:spMkLst>
            <pc:docMk/>
            <pc:sldMk cId="447153451" sldId="316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4:46:12.234" v="5035" actId="20577"/>
          <ac:spMkLst>
            <pc:docMk/>
            <pc:sldMk cId="447153451" sldId="316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4:52:43.298" v="5419" actId="20577"/>
        <pc:sldMkLst>
          <pc:docMk/>
          <pc:sldMk cId="3704000066" sldId="317"/>
        </pc:sldMkLst>
        <pc:spChg chg="mod">
          <ac:chgData name="Krzysztof Garstka" userId="3f72fb08-3ef3-4891-aeba-fa38a0f295d3" providerId="ADAL" clId="{EFB6D2AE-0D5C-4F27-8CC9-8063CC0343E2}" dt="2019-11-25T10:05:10.404" v="4503"/>
          <ac:spMkLst>
            <pc:docMk/>
            <pc:sldMk cId="3704000066" sldId="317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4:52:43.298" v="5419" actId="20577"/>
          <ac:spMkLst>
            <pc:docMk/>
            <pc:sldMk cId="3704000066" sldId="317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4:56:20.755" v="5467" actId="113"/>
        <pc:sldMkLst>
          <pc:docMk/>
          <pc:sldMk cId="2185381753" sldId="318"/>
        </pc:sldMkLst>
        <pc:spChg chg="mod">
          <ac:chgData name="Krzysztof Garstka" userId="3f72fb08-3ef3-4891-aeba-fa38a0f295d3" providerId="ADAL" clId="{EFB6D2AE-0D5C-4F27-8CC9-8063CC0343E2}" dt="2019-11-25T10:05:12.803" v="4504"/>
          <ac:spMkLst>
            <pc:docMk/>
            <pc:sldMk cId="2185381753" sldId="318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4:56:20.755" v="5467" actId="113"/>
          <ac:spMkLst>
            <pc:docMk/>
            <pc:sldMk cId="2185381753" sldId="318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4:57:35.305" v="5665" actId="20577"/>
        <pc:sldMkLst>
          <pc:docMk/>
          <pc:sldMk cId="1685970942" sldId="319"/>
        </pc:sldMkLst>
        <pc:spChg chg="mod">
          <ac:chgData name="Krzysztof Garstka" userId="3f72fb08-3ef3-4891-aeba-fa38a0f295d3" providerId="ADAL" clId="{EFB6D2AE-0D5C-4F27-8CC9-8063CC0343E2}" dt="2019-11-25T10:05:15.618" v="4505"/>
          <ac:spMkLst>
            <pc:docMk/>
            <pc:sldMk cId="1685970942" sldId="319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4:57:35.305" v="5665" actId="20577"/>
          <ac:spMkLst>
            <pc:docMk/>
            <pc:sldMk cId="1685970942" sldId="319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5:01:24.198" v="5742" actId="20577"/>
        <pc:sldMkLst>
          <pc:docMk/>
          <pc:sldMk cId="3362537616" sldId="320"/>
        </pc:sldMkLst>
        <pc:spChg chg="mod">
          <ac:chgData name="Krzysztof Garstka" userId="3f72fb08-3ef3-4891-aeba-fa38a0f295d3" providerId="ADAL" clId="{EFB6D2AE-0D5C-4F27-8CC9-8063CC0343E2}" dt="2019-11-25T15:01:24.198" v="5742" actId="20577"/>
          <ac:spMkLst>
            <pc:docMk/>
            <pc:sldMk cId="3362537616" sldId="320"/>
            <ac:spMk id="3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5:25:43.091" v="6314" actId="313"/>
        <pc:sldMkLst>
          <pc:docMk/>
          <pc:sldMk cId="797125892" sldId="321"/>
        </pc:sldMkLst>
        <pc:spChg chg="mod">
          <ac:chgData name="Krzysztof Garstka" userId="3f72fb08-3ef3-4891-aeba-fa38a0f295d3" providerId="ADAL" clId="{EFB6D2AE-0D5C-4F27-8CC9-8063CC0343E2}" dt="2019-11-25T15:23:12.432" v="6301" actId="20577"/>
          <ac:spMkLst>
            <pc:docMk/>
            <pc:sldMk cId="797125892" sldId="321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5:25:43.091" v="6314" actId="313"/>
          <ac:spMkLst>
            <pc:docMk/>
            <pc:sldMk cId="797125892" sldId="321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5:56:04.003" v="7260" actId="20577"/>
        <pc:sldMkLst>
          <pc:docMk/>
          <pc:sldMk cId="2125956266" sldId="322"/>
        </pc:sldMkLst>
        <pc:spChg chg="mod">
          <ac:chgData name="Krzysztof Garstka" userId="3f72fb08-3ef3-4891-aeba-fa38a0f295d3" providerId="ADAL" clId="{EFB6D2AE-0D5C-4F27-8CC9-8063CC0343E2}" dt="2019-11-22T17:12:00.500" v="285" actId="20577"/>
          <ac:spMkLst>
            <pc:docMk/>
            <pc:sldMk cId="2125956266" sldId="322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5:56:04.003" v="7260" actId="20577"/>
          <ac:spMkLst>
            <pc:docMk/>
            <pc:sldMk cId="2125956266" sldId="322"/>
            <ac:spMk id="4" creationId="{00000000-0000-0000-0000-000000000000}"/>
          </ac:spMkLst>
        </pc:spChg>
      </pc:sldChg>
      <pc:sldChg chg="del">
        <pc:chgData name="Krzysztof Garstka" userId="3f72fb08-3ef3-4891-aeba-fa38a0f295d3" providerId="ADAL" clId="{EFB6D2AE-0D5C-4F27-8CC9-8063CC0343E2}" dt="2019-11-22T15:52:08.306" v="114" actId="2696"/>
        <pc:sldMkLst>
          <pc:docMk/>
          <pc:sldMk cId="4236334068" sldId="323"/>
        </pc:sldMkLst>
      </pc:sldChg>
      <pc:sldChg chg="modSp">
        <pc:chgData name="Krzysztof Garstka" userId="3f72fb08-3ef3-4891-aeba-fa38a0f295d3" providerId="ADAL" clId="{EFB6D2AE-0D5C-4F27-8CC9-8063CC0343E2}" dt="2019-11-25T15:22:27.927" v="6254" actId="20577"/>
        <pc:sldMkLst>
          <pc:docMk/>
          <pc:sldMk cId="3643357078" sldId="324"/>
        </pc:sldMkLst>
        <pc:spChg chg="mod">
          <ac:chgData name="Krzysztof Garstka" userId="3f72fb08-3ef3-4891-aeba-fa38a0f295d3" providerId="ADAL" clId="{EFB6D2AE-0D5C-4F27-8CC9-8063CC0343E2}" dt="2019-11-25T15:01:33.967" v="5743"/>
          <ac:spMkLst>
            <pc:docMk/>
            <pc:sldMk cId="3643357078" sldId="324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5:22:27.927" v="6254" actId="20577"/>
          <ac:spMkLst>
            <pc:docMk/>
            <pc:sldMk cId="3643357078" sldId="324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5T15:35:58.702" v="6586" actId="20577"/>
        <pc:sldMkLst>
          <pc:docMk/>
          <pc:sldMk cId="26477013" sldId="325"/>
        </pc:sldMkLst>
        <pc:spChg chg="mod">
          <ac:chgData name="Krzysztof Garstka" userId="3f72fb08-3ef3-4891-aeba-fa38a0f295d3" providerId="ADAL" clId="{EFB6D2AE-0D5C-4F27-8CC9-8063CC0343E2}" dt="2019-11-25T15:23:18.845" v="6302"/>
          <ac:spMkLst>
            <pc:docMk/>
            <pc:sldMk cId="26477013" sldId="325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5T15:35:58.702" v="6586" actId="20577"/>
          <ac:spMkLst>
            <pc:docMk/>
            <pc:sldMk cId="26477013" sldId="325"/>
            <ac:spMk id="4" creationId="{00000000-0000-0000-0000-000000000000}"/>
          </ac:spMkLst>
        </pc:spChg>
      </pc:sldChg>
      <pc:sldChg chg="modSp">
        <pc:chgData name="Krzysztof Garstka" userId="3f72fb08-3ef3-4891-aeba-fa38a0f295d3" providerId="ADAL" clId="{EFB6D2AE-0D5C-4F27-8CC9-8063CC0343E2}" dt="2019-11-23T12:44:09.002" v="1847" actId="20577"/>
        <pc:sldMkLst>
          <pc:docMk/>
          <pc:sldMk cId="1778917815" sldId="327"/>
        </pc:sldMkLst>
        <pc:spChg chg="mod">
          <ac:chgData name="Krzysztof Garstka" userId="3f72fb08-3ef3-4891-aeba-fa38a0f295d3" providerId="ADAL" clId="{EFB6D2AE-0D5C-4F27-8CC9-8063CC0343E2}" dt="2019-11-23T12:44:04.251" v="1839"/>
          <ac:spMkLst>
            <pc:docMk/>
            <pc:sldMk cId="1778917815" sldId="327"/>
            <ac:spMk id="3" creationId="{00000000-0000-0000-0000-000000000000}"/>
          </ac:spMkLst>
        </pc:spChg>
        <pc:spChg chg="mod">
          <ac:chgData name="Krzysztof Garstka" userId="3f72fb08-3ef3-4891-aeba-fa38a0f295d3" providerId="ADAL" clId="{EFB6D2AE-0D5C-4F27-8CC9-8063CC0343E2}" dt="2019-11-23T12:44:09.002" v="1847" actId="20577"/>
          <ac:spMkLst>
            <pc:docMk/>
            <pc:sldMk cId="1778917815" sldId="327"/>
            <ac:spMk id="4" creationId="{00000000-0000-0000-0000-000000000000}"/>
          </ac:spMkLst>
        </pc:spChg>
      </pc:sldChg>
      <pc:sldChg chg="del">
        <pc:chgData name="Krzysztof Garstka" userId="3f72fb08-3ef3-4891-aeba-fa38a0f295d3" providerId="ADAL" clId="{EFB6D2AE-0D5C-4F27-8CC9-8063CC0343E2}" dt="2019-11-22T15:52:09.443" v="115" actId="2696"/>
        <pc:sldMkLst>
          <pc:docMk/>
          <pc:sldMk cId="959536630" sldId="328"/>
        </pc:sldMkLst>
      </pc:sldChg>
      <pc:sldChg chg="modSp add">
        <pc:chgData name="Krzysztof Garstka" userId="3f72fb08-3ef3-4891-aeba-fa38a0f295d3" providerId="ADAL" clId="{EFB6D2AE-0D5C-4F27-8CC9-8063CC0343E2}" dt="2019-11-25T15:57:06.223" v="7400" actId="20577"/>
        <pc:sldMkLst>
          <pc:docMk/>
          <pc:sldMk cId="1651155262" sldId="328"/>
        </pc:sldMkLst>
        <pc:spChg chg="mod">
          <ac:chgData name="Krzysztof Garstka" userId="3f72fb08-3ef3-4891-aeba-fa38a0f295d3" providerId="ADAL" clId="{EFB6D2AE-0D5C-4F27-8CC9-8063CC0343E2}" dt="2019-11-25T15:57:06.223" v="7400" actId="20577"/>
          <ac:spMkLst>
            <pc:docMk/>
            <pc:sldMk cId="1651155262" sldId="328"/>
            <ac:spMk id="4" creationId="{00000000-0000-0000-0000-000000000000}"/>
          </ac:spMkLst>
        </pc:spChg>
      </pc:sldChg>
    </pc:docChg>
  </pc:docChgLst>
  <pc:docChgLst>
    <pc:chgData name="Krzysztof Garstka" userId="3f72fb08-3ef3-4891-aeba-fa38a0f295d3" providerId="ADAL" clId="{71A820E3-0C12-46A6-8693-25671EEA543A}"/>
    <pc:docChg chg="undo custSel addSld delSld modSld">
      <pc:chgData name="Krzysztof Garstka" userId="3f72fb08-3ef3-4891-aeba-fa38a0f295d3" providerId="ADAL" clId="{71A820E3-0C12-46A6-8693-25671EEA543A}" dt="2019-03-28T14:59:31.594" v="10973" actId="20577"/>
      <pc:docMkLst>
        <pc:docMk/>
      </pc:docMkLst>
      <pc:sldChg chg="modSp">
        <pc:chgData name="Krzysztof Garstka" userId="3f72fb08-3ef3-4891-aeba-fa38a0f295d3" providerId="ADAL" clId="{71A820E3-0C12-46A6-8693-25671EEA543A}" dt="2019-03-28T14:54:35.297" v="10939" actId="20577"/>
        <pc:sldMkLst>
          <pc:docMk/>
          <pc:sldMk cId="992492241" sldId="256"/>
        </pc:sldMkLst>
        <pc:spChg chg="mod">
          <ac:chgData name="Krzysztof Garstka" userId="3f72fb08-3ef3-4891-aeba-fa38a0f295d3" providerId="ADAL" clId="{71A820E3-0C12-46A6-8693-25671EEA543A}" dt="2019-03-28T14:54:35.297" v="10939" actId="20577"/>
          <ac:spMkLst>
            <pc:docMk/>
            <pc:sldMk cId="992492241" sldId="256"/>
            <ac:spMk id="2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3:30:51.967" v="10150" actId="20577"/>
        <pc:sldMkLst>
          <pc:docMk/>
          <pc:sldMk cId="618422914" sldId="265"/>
        </pc:sldMkLst>
        <pc:spChg chg="mod">
          <ac:chgData name="Krzysztof Garstka" userId="3f72fb08-3ef3-4891-aeba-fa38a0f295d3" providerId="ADAL" clId="{71A820E3-0C12-46A6-8693-25671EEA543A}" dt="2019-03-28T13:30:51.967" v="10150" actId="20577"/>
          <ac:spMkLst>
            <pc:docMk/>
            <pc:sldMk cId="618422914" sldId="265"/>
            <ac:spMk id="2" creationId="{00000000-0000-0000-0000-000000000000}"/>
          </ac:spMkLst>
        </pc:spChg>
      </pc:sldChg>
      <pc:sldChg chg="addSp delSp modSp">
        <pc:chgData name="Krzysztof Garstka" userId="3f72fb08-3ef3-4891-aeba-fa38a0f295d3" providerId="ADAL" clId="{71A820E3-0C12-46A6-8693-25671EEA543A}" dt="2019-03-28T11:11:51.318" v="2717" actId="1076"/>
        <pc:sldMkLst>
          <pc:docMk/>
          <pc:sldMk cId="560863065" sldId="274"/>
        </pc:sldMkLst>
        <pc:spChg chg="add del mod">
          <ac:chgData name="Krzysztof Garstka" userId="3f72fb08-3ef3-4891-aeba-fa38a0f295d3" providerId="ADAL" clId="{71A820E3-0C12-46A6-8693-25671EEA543A}" dt="2019-03-28T11:11:47.328" v="2716" actId="478"/>
          <ac:spMkLst>
            <pc:docMk/>
            <pc:sldMk cId="560863065" sldId="274"/>
            <ac:spMk id="3" creationId="{785FB392-952F-4958-879C-D245D98BAC6C}"/>
          </ac:spMkLst>
        </pc:spChg>
        <pc:spChg chg="del">
          <ac:chgData name="Krzysztof Garstka" userId="3f72fb08-3ef3-4891-aeba-fa38a0f295d3" providerId="ADAL" clId="{71A820E3-0C12-46A6-8693-25671EEA543A}" dt="2019-03-28T11:11:21.047" v="2713" actId="478"/>
          <ac:spMkLst>
            <pc:docMk/>
            <pc:sldMk cId="560863065" sldId="274"/>
            <ac:spMk id="5" creationId="{00000000-0000-0000-0000-000000000000}"/>
          </ac:spMkLst>
        </pc:spChg>
        <pc:spChg chg="del mod">
          <ac:chgData name="Krzysztof Garstka" userId="3f72fb08-3ef3-4891-aeba-fa38a0f295d3" providerId="ADAL" clId="{71A820E3-0C12-46A6-8693-25671EEA543A}" dt="2019-03-28T11:11:22.907" v="2714" actId="478"/>
          <ac:spMkLst>
            <pc:docMk/>
            <pc:sldMk cId="560863065" sldId="274"/>
            <ac:spMk id="8" creationId="{00000000-0000-0000-0000-000000000000}"/>
          </ac:spMkLst>
        </pc:spChg>
        <pc:picChg chg="add mod">
          <ac:chgData name="Krzysztof Garstka" userId="3f72fb08-3ef3-4891-aeba-fa38a0f295d3" providerId="ADAL" clId="{71A820E3-0C12-46A6-8693-25671EEA543A}" dt="2019-03-28T11:11:51.318" v="2717" actId="1076"/>
          <ac:picMkLst>
            <pc:docMk/>
            <pc:sldMk cId="560863065" sldId="274"/>
            <ac:picMk id="6" creationId="{1E4E41BA-55AF-47C2-874B-D718A068C6C2}"/>
          </ac:picMkLst>
        </pc:picChg>
      </pc:sldChg>
      <pc:sldChg chg="modSp">
        <pc:chgData name="Krzysztof Garstka" userId="3f72fb08-3ef3-4891-aeba-fa38a0f295d3" providerId="ADAL" clId="{71A820E3-0C12-46A6-8693-25671EEA543A}" dt="2019-03-28T14:56:47.813" v="10953" actId="20577"/>
        <pc:sldMkLst>
          <pc:docMk/>
          <pc:sldMk cId="1723302208" sldId="275"/>
        </pc:sldMkLst>
        <pc:spChg chg="mod">
          <ac:chgData name="Krzysztof Garstka" userId="3f72fb08-3ef3-4891-aeba-fa38a0f295d3" providerId="ADAL" clId="{71A820E3-0C12-46A6-8693-25671EEA543A}" dt="2019-03-28T14:56:47.813" v="10953" actId="20577"/>
          <ac:spMkLst>
            <pc:docMk/>
            <pc:sldMk cId="1723302208" sldId="275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56:58.422" v="10954" actId="20577"/>
        <pc:sldMkLst>
          <pc:docMk/>
          <pc:sldMk cId="1720861723" sldId="276"/>
        </pc:sldMkLst>
        <pc:spChg chg="mod">
          <ac:chgData name="Krzysztof Garstka" userId="3f72fb08-3ef3-4891-aeba-fa38a0f295d3" providerId="ADAL" clId="{71A820E3-0C12-46A6-8693-25671EEA543A}" dt="2019-03-28T14:56:58.422" v="10954" actId="20577"/>
          <ac:spMkLst>
            <pc:docMk/>
            <pc:sldMk cId="1720861723" sldId="276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58:58.672" v="10972" actId="20577"/>
        <pc:sldMkLst>
          <pc:docMk/>
          <pc:sldMk cId="389795758" sldId="277"/>
        </pc:sldMkLst>
        <pc:spChg chg="mod">
          <ac:chgData name="Krzysztof Garstka" userId="3f72fb08-3ef3-4891-aeba-fa38a0f295d3" providerId="ADAL" clId="{71A820E3-0C12-46A6-8693-25671EEA543A}" dt="2019-03-28T14:07:44.793" v="10835" actId="1076"/>
          <ac:spMkLst>
            <pc:docMk/>
            <pc:sldMk cId="389795758" sldId="277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4:58:58.672" v="10972" actId="20577"/>
          <ac:spMkLst>
            <pc:docMk/>
            <pc:sldMk cId="389795758" sldId="277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59:31.594" v="10973" actId="20577"/>
        <pc:sldMkLst>
          <pc:docMk/>
          <pc:sldMk cId="1412567548" sldId="278"/>
        </pc:sldMkLst>
        <pc:spChg chg="mod">
          <ac:chgData name="Krzysztof Garstka" userId="3f72fb08-3ef3-4891-aeba-fa38a0f295d3" providerId="ADAL" clId="{71A820E3-0C12-46A6-8693-25671EEA543A}" dt="2019-03-28T09:46:28.425" v="1407" actId="20577"/>
          <ac:spMkLst>
            <pc:docMk/>
            <pc:sldMk cId="1412567548" sldId="278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4:59:31.594" v="10973" actId="20577"/>
          <ac:spMkLst>
            <pc:docMk/>
            <pc:sldMk cId="1412567548" sldId="278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14:14.681" v="10874" actId="20577"/>
        <pc:sldMkLst>
          <pc:docMk/>
          <pc:sldMk cId="3617666993" sldId="279"/>
        </pc:sldMkLst>
        <pc:spChg chg="mod">
          <ac:chgData name="Krzysztof Garstka" userId="3f72fb08-3ef3-4891-aeba-fa38a0f295d3" providerId="ADAL" clId="{71A820E3-0C12-46A6-8693-25671EEA543A}" dt="2019-03-28T09:50:16.386" v="1815" actId="20577"/>
          <ac:spMkLst>
            <pc:docMk/>
            <pc:sldMk cId="3617666993" sldId="279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4:14:14.681" v="10874" actId="20577"/>
          <ac:spMkLst>
            <pc:docMk/>
            <pc:sldMk cId="3617666993" sldId="279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1:58:46.295" v="3749" actId="20577"/>
        <pc:sldMkLst>
          <pc:docMk/>
          <pc:sldMk cId="2067904722" sldId="280"/>
        </pc:sldMkLst>
        <pc:spChg chg="mod">
          <ac:chgData name="Krzysztof Garstka" userId="3f72fb08-3ef3-4891-aeba-fa38a0f295d3" providerId="ADAL" clId="{71A820E3-0C12-46A6-8693-25671EEA543A}" dt="2019-03-28T11:56:32.296" v="3521" actId="20577"/>
          <ac:spMkLst>
            <pc:docMk/>
            <pc:sldMk cId="2067904722" sldId="280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1:58:46.295" v="3749" actId="20577"/>
          <ac:spMkLst>
            <pc:docMk/>
            <pc:sldMk cId="2067904722" sldId="280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2:08:28.216" v="4857"/>
        <pc:sldMkLst>
          <pc:docMk/>
          <pc:sldMk cId="3620307171" sldId="281"/>
        </pc:sldMkLst>
        <pc:spChg chg="mod">
          <ac:chgData name="Krzysztof Garstka" userId="3f72fb08-3ef3-4891-aeba-fa38a0f295d3" providerId="ADAL" clId="{71A820E3-0C12-46A6-8693-25671EEA543A}" dt="2019-03-28T11:56:41.592" v="3522"/>
          <ac:spMkLst>
            <pc:docMk/>
            <pc:sldMk cId="3620307171" sldId="281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2:08:28.216" v="4857"/>
          <ac:spMkLst>
            <pc:docMk/>
            <pc:sldMk cId="3620307171" sldId="281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2:08:41.519" v="4861" actId="255"/>
        <pc:sldMkLst>
          <pc:docMk/>
          <pc:sldMk cId="86274815" sldId="282"/>
        </pc:sldMkLst>
        <pc:spChg chg="mod">
          <ac:chgData name="Krzysztof Garstka" userId="3f72fb08-3ef3-4891-aeba-fa38a0f295d3" providerId="ADAL" clId="{71A820E3-0C12-46A6-8693-25671EEA543A}" dt="2019-03-28T11:06:03.617" v="2642" actId="20577"/>
          <ac:spMkLst>
            <pc:docMk/>
            <pc:sldMk cId="86274815" sldId="282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2:08:41.519" v="4861" actId="255"/>
          <ac:spMkLst>
            <pc:docMk/>
            <pc:sldMk cId="86274815" sldId="282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2:19:04.800" v="5389" actId="255"/>
        <pc:sldMkLst>
          <pc:docMk/>
          <pc:sldMk cId="648155510" sldId="284"/>
        </pc:sldMkLst>
        <pc:spChg chg="mod">
          <ac:chgData name="Krzysztof Garstka" userId="3f72fb08-3ef3-4891-aeba-fa38a0f295d3" providerId="ADAL" clId="{71A820E3-0C12-46A6-8693-25671EEA543A}" dt="2019-03-28T11:12:35.347" v="2718"/>
          <ac:spMkLst>
            <pc:docMk/>
            <pc:sldMk cId="648155510" sldId="284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2:19:04.800" v="5389" actId="255"/>
          <ac:spMkLst>
            <pc:docMk/>
            <pc:sldMk cId="648155510" sldId="284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2:24:45.518" v="5770" actId="20577"/>
        <pc:sldMkLst>
          <pc:docMk/>
          <pc:sldMk cId="3660924220" sldId="285"/>
        </pc:sldMkLst>
        <pc:spChg chg="mod">
          <ac:chgData name="Krzysztof Garstka" userId="3f72fb08-3ef3-4891-aeba-fa38a0f295d3" providerId="ADAL" clId="{71A820E3-0C12-46A6-8693-25671EEA543A}" dt="2019-03-28T11:12:39.708" v="2719"/>
          <ac:spMkLst>
            <pc:docMk/>
            <pc:sldMk cId="3660924220" sldId="285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2:24:45.518" v="5770" actId="20577"/>
          <ac:spMkLst>
            <pc:docMk/>
            <pc:sldMk cId="3660924220" sldId="285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09:04.213" v="10867" actId="255"/>
        <pc:sldMkLst>
          <pc:docMk/>
          <pc:sldMk cId="4102470619" sldId="286"/>
        </pc:sldMkLst>
        <pc:spChg chg="mod">
          <ac:chgData name="Krzysztof Garstka" userId="3f72fb08-3ef3-4891-aeba-fa38a0f295d3" providerId="ADAL" clId="{71A820E3-0C12-46A6-8693-25671EEA543A}" dt="2019-03-28T11:12:48.257" v="2723" actId="20577"/>
          <ac:spMkLst>
            <pc:docMk/>
            <pc:sldMk cId="4102470619" sldId="286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4:09:04.213" v="10867" actId="255"/>
          <ac:spMkLst>
            <pc:docMk/>
            <pc:sldMk cId="4102470619" sldId="286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2:27:59.596" v="6233" actId="255"/>
        <pc:sldMkLst>
          <pc:docMk/>
          <pc:sldMk cId="1047123182" sldId="287"/>
        </pc:sldMkLst>
        <pc:spChg chg="mod">
          <ac:chgData name="Krzysztof Garstka" userId="3f72fb08-3ef3-4891-aeba-fa38a0f295d3" providerId="ADAL" clId="{71A820E3-0C12-46A6-8693-25671EEA543A}" dt="2019-03-28T11:13:49.088" v="2756" actId="20577"/>
          <ac:spMkLst>
            <pc:docMk/>
            <pc:sldMk cId="1047123182" sldId="287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2:27:59.596" v="6233" actId="255"/>
          <ac:spMkLst>
            <pc:docMk/>
            <pc:sldMk cId="1047123182" sldId="287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2:43:12.868" v="6545" actId="313"/>
        <pc:sldMkLst>
          <pc:docMk/>
          <pc:sldMk cId="3634969180" sldId="288"/>
        </pc:sldMkLst>
        <pc:spChg chg="mod">
          <ac:chgData name="Krzysztof Garstka" userId="3f72fb08-3ef3-4891-aeba-fa38a0f295d3" providerId="ADAL" clId="{71A820E3-0C12-46A6-8693-25671EEA543A}" dt="2019-03-28T11:14:13.757" v="2784" actId="20577"/>
          <ac:spMkLst>
            <pc:docMk/>
            <pc:sldMk cId="3634969180" sldId="288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2:43:12.868" v="6545" actId="313"/>
          <ac:spMkLst>
            <pc:docMk/>
            <pc:sldMk cId="3634969180" sldId="288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09:17.127" v="10869" actId="255"/>
        <pc:sldMkLst>
          <pc:docMk/>
          <pc:sldMk cId="2325472108" sldId="290"/>
        </pc:sldMkLst>
        <pc:spChg chg="mod">
          <ac:chgData name="Krzysztof Garstka" userId="3f72fb08-3ef3-4891-aeba-fa38a0f295d3" providerId="ADAL" clId="{71A820E3-0C12-46A6-8693-25671EEA543A}" dt="2019-03-28T11:17:37.924" v="2786"/>
          <ac:spMkLst>
            <pc:docMk/>
            <pc:sldMk cId="2325472108" sldId="290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4:09:17.127" v="10869" actId="255"/>
          <ac:spMkLst>
            <pc:docMk/>
            <pc:sldMk cId="2325472108" sldId="290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2:48:35.921" v="7171" actId="255"/>
        <pc:sldMkLst>
          <pc:docMk/>
          <pc:sldMk cId="1812931126" sldId="291"/>
        </pc:sldMkLst>
        <pc:spChg chg="mod">
          <ac:chgData name="Krzysztof Garstka" userId="3f72fb08-3ef3-4891-aeba-fa38a0f295d3" providerId="ADAL" clId="{71A820E3-0C12-46A6-8693-25671EEA543A}" dt="2019-03-28T12:48:35.921" v="7171" actId="255"/>
          <ac:spMkLst>
            <pc:docMk/>
            <pc:sldMk cId="1812931126" sldId="291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09:29.433" v="10871" actId="20577"/>
        <pc:sldMkLst>
          <pc:docMk/>
          <pc:sldMk cId="1971337001" sldId="292"/>
        </pc:sldMkLst>
        <pc:spChg chg="mod">
          <ac:chgData name="Krzysztof Garstka" userId="3f72fb08-3ef3-4891-aeba-fa38a0f295d3" providerId="ADAL" clId="{71A820E3-0C12-46A6-8693-25671EEA543A}" dt="2019-03-28T10:09:58.117" v="1886" actId="20577"/>
          <ac:spMkLst>
            <pc:docMk/>
            <pc:sldMk cId="1971337001" sldId="292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4:09:29.433" v="10871" actId="20577"/>
          <ac:spMkLst>
            <pc:docMk/>
            <pc:sldMk cId="1971337001" sldId="292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05:50.853" v="10833" actId="20577"/>
        <pc:sldMkLst>
          <pc:docMk/>
          <pc:sldMk cId="2366570412" sldId="293"/>
        </pc:sldMkLst>
        <pc:spChg chg="mod">
          <ac:chgData name="Krzysztof Garstka" userId="3f72fb08-3ef3-4891-aeba-fa38a0f295d3" providerId="ADAL" clId="{71A820E3-0C12-46A6-8693-25671EEA543A}" dt="2019-03-28T14:05:50.853" v="10833" actId="20577"/>
          <ac:spMkLst>
            <pc:docMk/>
            <pc:sldMk cId="2366570412" sldId="293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3:11:53.782" v="8818" actId="113"/>
        <pc:sldMkLst>
          <pc:docMk/>
          <pc:sldMk cId="2436707708" sldId="294"/>
        </pc:sldMkLst>
        <pc:spChg chg="mod">
          <ac:chgData name="Krzysztof Garstka" userId="3f72fb08-3ef3-4891-aeba-fa38a0f295d3" providerId="ADAL" clId="{71A820E3-0C12-46A6-8693-25671EEA543A}" dt="2019-03-28T13:10:13.337" v="8806" actId="20577"/>
          <ac:spMkLst>
            <pc:docMk/>
            <pc:sldMk cId="2436707708" sldId="294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3:11:53.782" v="8818" actId="113"/>
          <ac:spMkLst>
            <pc:docMk/>
            <pc:sldMk cId="2436707708" sldId="294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3:55:34.912" v="10671" actId="20577"/>
        <pc:sldMkLst>
          <pc:docMk/>
          <pc:sldMk cId="2796849" sldId="295"/>
        </pc:sldMkLst>
        <pc:spChg chg="mod">
          <ac:chgData name="Krzysztof Garstka" userId="3f72fb08-3ef3-4891-aeba-fa38a0f295d3" providerId="ADAL" clId="{71A820E3-0C12-46A6-8693-25671EEA543A}" dt="2019-03-28T13:55:34.912" v="10671" actId="20577"/>
          <ac:spMkLst>
            <pc:docMk/>
            <pc:sldMk cId="2796849" sldId="295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58:35.187" v="10959" actId="115"/>
        <pc:sldMkLst>
          <pc:docMk/>
          <pc:sldMk cId="167999770" sldId="296"/>
        </pc:sldMkLst>
        <pc:spChg chg="mod">
          <ac:chgData name="Krzysztof Garstka" userId="3f72fb08-3ef3-4891-aeba-fa38a0f295d3" providerId="ADAL" clId="{71A820E3-0C12-46A6-8693-25671EEA543A}" dt="2019-03-28T09:08:49.500" v="606" actId="20577"/>
          <ac:spMkLst>
            <pc:docMk/>
            <pc:sldMk cId="167999770" sldId="296"/>
            <ac:spMk id="5" creationId="{00000000-0000-0000-0000-000000000000}"/>
          </ac:spMkLst>
        </pc:spChg>
        <pc:spChg chg="mod">
          <ac:chgData name="Krzysztof Garstka" userId="3f72fb08-3ef3-4891-aeba-fa38a0f295d3" providerId="ADAL" clId="{71A820E3-0C12-46A6-8693-25671EEA543A}" dt="2019-03-28T14:58:35.187" v="10959" actId="115"/>
          <ac:spMkLst>
            <pc:docMk/>
            <pc:sldMk cId="167999770" sldId="296"/>
            <ac:spMk id="8" creationId="{00000000-0000-0000-0000-000000000000}"/>
          </ac:spMkLst>
        </pc:spChg>
      </pc:sldChg>
      <pc:sldChg chg="modSp">
        <pc:chgData name="Krzysztof Garstka" userId="3f72fb08-3ef3-4891-aeba-fa38a0f295d3" providerId="ADAL" clId="{71A820E3-0C12-46A6-8693-25671EEA543A}" dt="2019-03-28T14:55:39.860" v="10944" actId="20577"/>
        <pc:sldMkLst>
          <pc:docMk/>
          <pc:sldMk cId="1563021705" sldId="298"/>
        </pc:sldMkLst>
        <pc:spChg chg="mod">
          <ac:chgData name="Krzysztof Garstka" userId="3f72fb08-3ef3-4891-aeba-fa38a0f295d3" providerId="ADAL" clId="{71A820E3-0C12-46A6-8693-25671EEA543A}" dt="2019-03-28T14:55:39.860" v="10944" actId="20577"/>
          <ac:spMkLst>
            <pc:docMk/>
            <pc:sldMk cId="1563021705" sldId="298"/>
            <ac:spMk id="8" creationId="{00000000-0000-0000-0000-000000000000}"/>
          </ac:spMkLst>
        </pc:spChg>
      </pc:sldChg>
      <pc:sldChg chg="addSp delSp modSp">
        <pc:chgData name="Krzysztof Garstka" userId="3f72fb08-3ef3-4891-aeba-fa38a0f295d3" providerId="ADAL" clId="{71A820E3-0C12-46A6-8693-25671EEA543A}" dt="2019-03-28T13:45:10.902" v="10403" actId="1076"/>
        <pc:sldMkLst>
          <pc:docMk/>
          <pc:sldMk cId="3324835371" sldId="301"/>
        </pc:sldMkLst>
        <pc:spChg chg="add del">
          <ac:chgData name="Krzysztof Garstka" userId="3f72fb08-3ef3-4891-aeba-fa38a0f295d3" providerId="ADAL" clId="{71A820E3-0C12-46A6-8693-25671EEA543A}" dt="2019-03-28T13:41:00.471" v="10180"/>
          <ac:spMkLst>
            <pc:docMk/>
            <pc:sldMk cId="3324835371" sldId="301"/>
            <ac:spMk id="2" creationId="{C2B3B0F1-1182-4271-AD3E-A1C670A49B01}"/>
          </ac:spMkLst>
        </pc:spChg>
        <pc:spChg chg="del mod">
          <ac:chgData name="Krzysztof Garstka" userId="3f72fb08-3ef3-4891-aeba-fa38a0f295d3" providerId="ADAL" clId="{71A820E3-0C12-46A6-8693-25671EEA543A}" dt="2019-03-28T13:41:05.922" v="10181" actId="478"/>
          <ac:spMkLst>
            <pc:docMk/>
            <pc:sldMk cId="3324835371" sldId="301"/>
            <ac:spMk id="8" creationId="{00000000-0000-0000-0000-000000000000}"/>
          </ac:spMkLst>
        </pc:spChg>
        <pc:spChg chg="add mod">
          <ac:chgData name="Krzysztof Garstka" userId="3f72fb08-3ef3-4891-aeba-fa38a0f295d3" providerId="ADAL" clId="{71A820E3-0C12-46A6-8693-25671EEA543A}" dt="2019-03-28T13:45:07.532" v="10402" actId="1076"/>
          <ac:spMkLst>
            <pc:docMk/>
            <pc:sldMk cId="3324835371" sldId="301"/>
            <ac:spMk id="9" creationId="{6BC03244-6036-4BC5-A9A1-AFEB6AAEEE15}"/>
          </ac:spMkLst>
        </pc:spChg>
        <pc:picChg chg="add mod">
          <ac:chgData name="Krzysztof Garstka" userId="3f72fb08-3ef3-4891-aeba-fa38a0f295d3" providerId="ADAL" clId="{71A820E3-0C12-46A6-8693-25671EEA543A}" dt="2019-03-28T13:45:10.902" v="10403" actId="1076"/>
          <ac:picMkLst>
            <pc:docMk/>
            <pc:sldMk cId="3324835371" sldId="301"/>
            <ac:picMk id="4" creationId="{71905D67-D720-4286-AE87-FE494F600F06}"/>
          </ac:picMkLst>
        </pc:picChg>
        <pc:picChg chg="add mod">
          <ac:chgData name="Krzysztof Garstka" userId="3f72fb08-3ef3-4891-aeba-fa38a0f295d3" providerId="ADAL" clId="{71A820E3-0C12-46A6-8693-25671EEA543A}" dt="2019-03-28T13:42:47.272" v="10193" actId="1076"/>
          <ac:picMkLst>
            <pc:docMk/>
            <pc:sldMk cId="3324835371" sldId="301"/>
            <ac:picMk id="7" creationId="{76186A73-2C7A-47E5-BD1B-4CBE2828929C}"/>
          </ac:picMkLst>
        </pc:picChg>
      </pc:sldChg>
      <pc:sldChg chg="modSp add">
        <pc:chgData name="Krzysztof Garstka" userId="3f72fb08-3ef3-4891-aeba-fa38a0f295d3" providerId="ADAL" clId="{71A820E3-0C12-46A6-8693-25671EEA543A}" dt="2019-03-28T14:57:32.953" v="10958" actId="113"/>
        <pc:sldMkLst>
          <pc:docMk/>
          <pc:sldMk cId="3335061753" sldId="302"/>
        </pc:sldMkLst>
        <pc:spChg chg="mod">
          <ac:chgData name="Krzysztof Garstka" userId="3f72fb08-3ef3-4891-aeba-fa38a0f295d3" providerId="ADAL" clId="{71A820E3-0C12-46A6-8693-25671EEA543A}" dt="2019-03-28T14:57:32.953" v="10958" actId="113"/>
          <ac:spMkLst>
            <pc:docMk/>
            <pc:sldMk cId="3335061753" sldId="302"/>
            <ac:spMk id="8" creationId="{00000000-0000-0000-0000-000000000000}"/>
          </ac:spMkLst>
        </pc:spChg>
      </pc:sldChg>
      <pc:sldChg chg="addSp delSp modSp add">
        <pc:chgData name="Krzysztof Garstka" userId="3f72fb08-3ef3-4891-aeba-fa38a0f295d3" providerId="ADAL" clId="{71A820E3-0C12-46A6-8693-25671EEA543A}" dt="2019-03-28T13:05:48.547" v="8522" actId="1582"/>
        <pc:sldMkLst>
          <pc:docMk/>
          <pc:sldMk cId="2929940116" sldId="303"/>
        </pc:sldMkLst>
        <pc:spChg chg="add mod">
          <ac:chgData name="Krzysztof Garstka" userId="3f72fb08-3ef3-4891-aeba-fa38a0f295d3" providerId="ADAL" clId="{71A820E3-0C12-46A6-8693-25671EEA543A}" dt="2019-03-28T13:05:48.547" v="8522" actId="1582"/>
          <ac:spMkLst>
            <pc:docMk/>
            <pc:sldMk cId="2929940116" sldId="303"/>
            <ac:spMk id="3" creationId="{2E5330AF-C16A-452C-A7F5-06A36C58DF46}"/>
          </ac:spMkLst>
        </pc:spChg>
        <pc:spChg chg="del">
          <ac:chgData name="Krzysztof Garstka" userId="3f72fb08-3ef3-4891-aeba-fa38a0f295d3" providerId="ADAL" clId="{71A820E3-0C12-46A6-8693-25671EEA543A}" dt="2019-03-28T09:52:43.129" v="1817" actId="478"/>
          <ac:spMkLst>
            <pc:docMk/>
            <pc:sldMk cId="2929940116" sldId="303"/>
            <ac:spMk id="5" creationId="{00000000-0000-0000-0000-000000000000}"/>
          </ac:spMkLst>
        </pc:spChg>
        <pc:spChg chg="del">
          <ac:chgData name="Krzysztof Garstka" userId="3f72fb08-3ef3-4891-aeba-fa38a0f295d3" providerId="ADAL" clId="{71A820E3-0C12-46A6-8693-25671EEA543A}" dt="2019-03-28T09:52:45.861" v="1818" actId="478"/>
          <ac:spMkLst>
            <pc:docMk/>
            <pc:sldMk cId="2929940116" sldId="303"/>
            <ac:spMk id="8" creationId="{00000000-0000-0000-0000-000000000000}"/>
          </ac:spMkLst>
        </pc:spChg>
      </pc:sldChg>
      <pc:sldChg chg="addSp modSp add">
        <pc:chgData name="Krzysztof Garstka" userId="3f72fb08-3ef3-4891-aeba-fa38a0f295d3" providerId="ADAL" clId="{71A820E3-0C12-46A6-8693-25671EEA543A}" dt="2019-03-28T12:37:26.708" v="6278" actId="20577"/>
        <pc:sldMkLst>
          <pc:docMk/>
          <pc:sldMk cId="4191626515" sldId="304"/>
        </pc:sldMkLst>
        <pc:spChg chg="mod">
          <ac:chgData name="Krzysztof Garstka" userId="3f72fb08-3ef3-4891-aeba-fa38a0f295d3" providerId="ADAL" clId="{71A820E3-0C12-46A6-8693-25671EEA543A}" dt="2019-03-28T12:37:26.708" v="6278" actId="20577"/>
          <ac:spMkLst>
            <pc:docMk/>
            <pc:sldMk cId="4191626515" sldId="304"/>
            <ac:spMk id="8" creationId="{00000000-0000-0000-0000-000000000000}"/>
          </ac:spMkLst>
        </pc:spChg>
        <pc:picChg chg="add mod">
          <ac:chgData name="Krzysztof Garstka" userId="3f72fb08-3ef3-4891-aeba-fa38a0f295d3" providerId="ADAL" clId="{71A820E3-0C12-46A6-8693-25671EEA543A}" dt="2019-03-28T12:37:14.388" v="6265" actId="1076"/>
          <ac:picMkLst>
            <pc:docMk/>
            <pc:sldMk cId="4191626515" sldId="304"/>
            <ac:picMk id="3" creationId="{47225445-EBA2-4EA3-BB29-C8BD9E029D03}"/>
          </ac:picMkLst>
        </pc:picChg>
        <pc:picChg chg="add mod">
          <ac:chgData name="Krzysztof Garstka" userId="3f72fb08-3ef3-4891-aeba-fa38a0f295d3" providerId="ADAL" clId="{71A820E3-0C12-46A6-8693-25671EEA543A}" dt="2019-03-28T12:37:12.428" v="6264" actId="1076"/>
          <ac:picMkLst>
            <pc:docMk/>
            <pc:sldMk cId="4191626515" sldId="304"/>
            <ac:picMk id="6" creationId="{AC6BAA0B-A205-447D-883A-22D90F91CAFC}"/>
          </ac:picMkLst>
        </pc:picChg>
      </pc:sldChg>
      <pc:sldChg chg="addSp modSp add">
        <pc:chgData name="Krzysztof Garstka" userId="3f72fb08-3ef3-4891-aeba-fa38a0f295d3" providerId="ADAL" clId="{71A820E3-0C12-46A6-8693-25671EEA543A}" dt="2019-03-28T13:15:09.499" v="9092" actId="20577"/>
        <pc:sldMkLst>
          <pc:docMk/>
          <pc:sldMk cId="2174697263" sldId="305"/>
        </pc:sldMkLst>
        <pc:spChg chg="mod">
          <ac:chgData name="Krzysztof Garstka" userId="3f72fb08-3ef3-4891-aeba-fa38a0f295d3" providerId="ADAL" clId="{71A820E3-0C12-46A6-8693-25671EEA543A}" dt="2019-03-28T13:15:09.499" v="9092" actId="20577"/>
          <ac:spMkLst>
            <pc:docMk/>
            <pc:sldMk cId="2174697263" sldId="305"/>
            <ac:spMk id="8" creationId="{00000000-0000-0000-0000-000000000000}"/>
          </ac:spMkLst>
        </pc:spChg>
        <pc:picChg chg="add mod">
          <ac:chgData name="Krzysztof Garstka" userId="3f72fb08-3ef3-4891-aeba-fa38a0f295d3" providerId="ADAL" clId="{71A820E3-0C12-46A6-8693-25671EEA543A}" dt="2019-03-28T13:13:09.249" v="8917" actId="1076"/>
          <ac:picMkLst>
            <pc:docMk/>
            <pc:sldMk cId="2174697263" sldId="305"/>
            <ac:picMk id="3" creationId="{D36FDBFB-3C4B-4383-8F4B-7D20105A960B}"/>
          </ac:picMkLst>
        </pc:picChg>
      </pc:sldChg>
      <pc:sldChg chg="addSp delSp modSp add">
        <pc:chgData name="Krzysztof Garstka" userId="3f72fb08-3ef3-4891-aeba-fa38a0f295d3" providerId="ADAL" clId="{71A820E3-0C12-46A6-8693-25671EEA543A}" dt="2019-03-28T14:17:05.697" v="10904" actId="403"/>
        <pc:sldMkLst>
          <pc:docMk/>
          <pc:sldMk cId="172575127" sldId="306"/>
        </pc:sldMkLst>
        <pc:spChg chg="add del mod">
          <ac:chgData name="Krzysztof Garstka" userId="3f72fb08-3ef3-4891-aeba-fa38a0f295d3" providerId="ADAL" clId="{71A820E3-0C12-46A6-8693-25671EEA543A}" dt="2019-03-28T13:15:37.829" v="9098" actId="478"/>
          <ac:spMkLst>
            <pc:docMk/>
            <pc:sldMk cId="172575127" sldId="306"/>
            <ac:spMk id="4" creationId="{CA2AD095-EE54-4FB7-B8BF-DA2AA2FE42BB}"/>
          </ac:spMkLst>
        </pc:spChg>
        <pc:spChg chg="mod">
          <ac:chgData name="Krzysztof Garstka" userId="3f72fb08-3ef3-4891-aeba-fa38a0f295d3" providerId="ADAL" clId="{71A820E3-0C12-46A6-8693-25671EEA543A}" dt="2019-03-28T14:15:41.603" v="10892" actId="20577"/>
          <ac:spMkLst>
            <pc:docMk/>
            <pc:sldMk cId="172575127" sldId="306"/>
            <ac:spMk id="5" creationId="{00000000-0000-0000-0000-000000000000}"/>
          </ac:spMkLst>
        </pc:spChg>
        <pc:spChg chg="del mod">
          <ac:chgData name="Krzysztof Garstka" userId="3f72fb08-3ef3-4891-aeba-fa38a0f295d3" providerId="ADAL" clId="{71A820E3-0C12-46A6-8693-25671EEA543A}" dt="2019-03-28T13:15:36.319" v="9097" actId="478"/>
          <ac:spMkLst>
            <pc:docMk/>
            <pc:sldMk cId="172575127" sldId="306"/>
            <ac:spMk id="8" creationId="{00000000-0000-0000-0000-000000000000}"/>
          </ac:spMkLst>
        </pc:spChg>
        <pc:graphicFrameChg chg="add mod">
          <ac:chgData name="Krzysztof Garstka" userId="3f72fb08-3ef3-4891-aeba-fa38a0f295d3" providerId="ADAL" clId="{71A820E3-0C12-46A6-8693-25671EEA543A}" dt="2019-03-28T14:17:05.697" v="10904" actId="403"/>
          <ac:graphicFrameMkLst>
            <pc:docMk/>
            <pc:sldMk cId="172575127" sldId="306"/>
            <ac:graphicFrameMk id="6" creationId="{1872C5A6-EB5C-4661-9943-9AAC8B732A29}"/>
          </ac:graphicFrameMkLst>
        </pc:graphicFrameChg>
        <pc:graphicFrameChg chg="add mod">
          <ac:chgData name="Krzysztof Garstka" userId="3f72fb08-3ef3-4891-aeba-fa38a0f295d3" providerId="ADAL" clId="{71A820E3-0C12-46A6-8693-25671EEA543A}" dt="2019-03-28T14:16:25.197" v="10896" actId="167"/>
          <ac:graphicFrameMkLst>
            <pc:docMk/>
            <pc:sldMk cId="172575127" sldId="306"/>
            <ac:graphicFrameMk id="7" creationId="{030EF866-74DB-4D6F-8339-444D0198C428}"/>
          </ac:graphicFrameMkLst>
        </pc:graphicFrameChg>
        <pc:picChg chg="del">
          <ac:chgData name="Krzysztof Garstka" userId="3f72fb08-3ef3-4891-aeba-fa38a0f295d3" providerId="ADAL" clId="{71A820E3-0C12-46A6-8693-25671EEA543A}" dt="2019-03-28T13:15:25.109" v="9094" actId="478"/>
          <ac:picMkLst>
            <pc:docMk/>
            <pc:sldMk cId="172575127" sldId="306"/>
            <ac:picMk id="3" creationId="{D36FDBFB-3C4B-4383-8F4B-7D20105A960B}"/>
          </ac:picMkLst>
        </pc:picChg>
      </pc:sldChg>
      <pc:sldChg chg="addSp modSp add">
        <pc:chgData name="Krzysztof Garstka" userId="3f72fb08-3ef3-4891-aeba-fa38a0f295d3" providerId="ADAL" clId="{71A820E3-0C12-46A6-8693-25671EEA543A}" dt="2019-03-28T14:56:29.172" v="10952" actId="20577"/>
        <pc:sldMkLst>
          <pc:docMk/>
          <pc:sldMk cId="3371243255" sldId="307"/>
        </pc:sldMkLst>
        <pc:spChg chg="mod">
          <ac:chgData name="Krzysztof Garstka" userId="3f72fb08-3ef3-4891-aeba-fa38a0f295d3" providerId="ADAL" clId="{71A820E3-0C12-46A6-8693-25671EEA543A}" dt="2019-03-28T14:56:29.172" v="10952" actId="20577"/>
          <ac:spMkLst>
            <pc:docMk/>
            <pc:sldMk cId="3371243255" sldId="307"/>
            <ac:spMk id="8" creationId="{00000000-0000-0000-0000-000000000000}"/>
          </ac:spMkLst>
        </pc:spChg>
        <pc:picChg chg="add mod">
          <ac:chgData name="Krzysztof Garstka" userId="3f72fb08-3ef3-4891-aeba-fa38a0f295d3" providerId="ADAL" clId="{71A820E3-0C12-46A6-8693-25671EEA543A}" dt="2019-03-28T13:55:02.332" v="10667" actId="1076"/>
          <ac:picMkLst>
            <pc:docMk/>
            <pc:sldMk cId="3371243255" sldId="307"/>
            <ac:picMk id="3" creationId="{17CCC65B-F4A1-41E6-94E3-BFD543C2129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201C3-9B94-42C2-AB82-A9CF375CCA49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66A1A-BE3C-4F1A-8C20-E971EEF2EC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55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3823C-0C2E-4E97-AA7E-B6B8BAB9D1B0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9CB2A-D48A-4760-8B0E-E698F61152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8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CB2A-D48A-4760-8B0E-E698F61152F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1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18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04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67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02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01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458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0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060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78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90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39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32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4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87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30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75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8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AB32-26DF-48C5-9664-970D402CC36D}" type="datetimeFigureOut">
              <a:rPr lang="en-GB" smtClean="0"/>
              <a:t>26/02/2020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3F75-29B0-468E-9178-E3F1DE9709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52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832" y="956314"/>
            <a:ext cx="8791575" cy="4945372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GB" sz="4400" b="1" u="sng">
                <a:solidFill>
                  <a:schemeClr val="tx1"/>
                </a:solidFill>
                <a:latin typeface="+mj-lt"/>
              </a:rPr>
              <a:t>Obsługa Prawniczych Baz Danych</a:t>
            </a:r>
            <a:r>
              <a:rPr lang="en-GB" sz="3600" b="1" u="sng">
                <a:solidFill>
                  <a:schemeClr val="tx1"/>
                </a:solidFill>
                <a:latin typeface="+mj-lt"/>
              </a:rPr>
              <a:t/>
            </a:r>
            <a:br>
              <a:rPr lang="en-GB" sz="3600" b="1" u="sng">
                <a:solidFill>
                  <a:schemeClr val="tx1"/>
                </a:solidFill>
                <a:latin typeface="+mj-lt"/>
              </a:rPr>
            </a:br>
            <a:r>
              <a:rPr lang="en-GB" sz="3600" b="1" u="sng">
                <a:solidFill>
                  <a:schemeClr val="tx1"/>
                </a:solidFill>
                <a:latin typeface="+mj-lt"/>
              </a:rPr>
              <a:t/>
            </a:r>
            <a:br>
              <a:rPr lang="en-GB" sz="3600" b="1" u="sng">
                <a:solidFill>
                  <a:schemeClr val="tx1"/>
                </a:solidFill>
                <a:latin typeface="+mj-lt"/>
              </a:rPr>
            </a:br>
            <a:r>
              <a:rPr lang="en-GB" sz="3600" b="1" u="sng">
                <a:solidFill>
                  <a:schemeClr val="tx1"/>
                </a:solidFill>
                <a:latin typeface="+mj-lt"/>
              </a:rPr>
              <a:t>Seminarium 1</a:t>
            </a:r>
            <a:br>
              <a:rPr lang="en-GB" sz="3600" b="1" u="sng">
                <a:solidFill>
                  <a:schemeClr val="tx1"/>
                </a:solidFill>
                <a:latin typeface="+mj-lt"/>
              </a:rPr>
            </a:br>
            <a:r>
              <a:rPr lang="en-GB" sz="3600" b="1" u="sng">
                <a:solidFill>
                  <a:schemeClr val="tx1"/>
                </a:solidFill>
                <a:latin typeface="+mj-lt"/>
              </a:rPr>
              <a:t/>
            </a:r>
            <a:br>
              <a:rPr lang="en-GB" sz="3600" b="1" u="sng">
                <a:solidFill>
                  <a:schemeClr val="tx1"/>
                </a:solidFill>
                <a:latin typeface="+mj-lt"/>
              </a:rPr>
            </a:br>
            <a:r>
              <a:rPr lang="en-GB" sz="3600" b="1" u="sng">
                <a:solidFill>
                  <a:schemeClr val="tx1"/>
                </a:solidFill>
                <a:latin typeface="+mj-lt"/>
              </a:rPr>
              <a:t/>
            </a:r>
            <a:br>
              <a:rPr lang="en-GB" sz="3600" b="1" u="sng">
                <a:solidFill>
                  <a:schemeClr val="tx1"/>
                </a:solidFill>
                <a:latin typeface="+mj-lt"/>
              </a:rPr>
            </a:br>
            <a:r>
              <a:rPr lang="pl-PL" sz="2400">
                <a:solidFill>
                  <a:schemeClr val="tx1"/>
                </a:solidFill>
                <a:latin typeface="+mj-lt"/>
              </a:rPr>
              <a:t>Dr Krzysztof Garstka</a:t>
            </a:r>
            <a:r>
              <a:rPr lang="pl-PL" sz="3600" b="1" u="sng">
                <a:solidFill>
                  <a:schemeClr val="tx1"/>
                </a:solidFill>
                <a:latin typeface="+mj-lt"/>
              </a:rPr>
              <a:t/>
            </a:r>
            <a:br>
              <a:rPr lang="pl-PL" sz="3600" b="1" u="sng">
                <a:solidFill>
                  <a:schemeClr val="tx1"/>
                </a:solidFill>
                <a:latin typeface="+mj-lt"/>
              </a:rPr>
            </a:br>
            <a:r>
              <a:rPr lang="en-GB" sz="3600" b="1" u="sng" dirty="0">
                <a:solidFill>
                  <a:schemeClr val="tx1"/>
                </a:solidFill>
                <a:latin typeface="+mj-lt"/>
              </a:rPr>
              <a:t/>
            </a:r>
            <a:br>
              <a:rPr lang="en-GB" sz="3600" b="1" u="sng" dirty="0">
                <a:solidFill>
                  <a:schemeClr val="tx1"/>
                </a:solidFill>
                <a:latin typeface="+mj-lt"/>
              </a:rPr>
            </a:br>
            <a:endParaRPr lang="en-GB" sz="3600" b="1" u="sng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E864812-4A5A-40F5-B7B2-82532CCCB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739313"/>
            <a:ext cx="2438400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Dziennik Ustaw – Dz.U.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B2A94-E2F3-4755-84D1-7EF27DFBAB0B}"/>
              </a:ext>
            </a:extLst>
          </p:cNvPr>
          <p:cNvSpPr txBox="1"/>
          <p:nvPr/>
        </p:nvSpPr>
        <p:spPr>
          <a:xfrm>
            <a:off x="1163051" y="1933255"/>
            <a:ext cx="98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78D827-D5FB-4351-A1A6-1278984A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55" y="1391847"/>
            <a:ext cx="7975684" cy="50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Dziennik Ustaw – Dz.U.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B2A94-E2F3-4755-84D1-7EF27DFBAB0B}"/>
              </a:ext>
            </a:extLst>
          </p:cNvPr>
          <p:cNvSpPr txBox="1"/>
          <p:nvPr/>
        </p:nvSpPr>
        <p:spPr>
          <a:xfrm>
            <a:off x="1163051" y="1933255"/>
            <a:ext cx="98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79BF-2C84-4826-A7F0-DF3A4D7056D6}"/>
              </a:ext>
            </a:extLst>
          </p:cNvPr>
          <p:cNvSpPr txBox="1"/>
          <p:nvPr/>
        </p:nvSpPr>
        <p:spPr>
          <a:xfrm>
            <a:off x="1086849" y="2767280"/>
            <a:ext cx="10018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err="1"/>
              <a:t>Dziennik</a:t>
            </a:r>
            <a:r>
              <a:rPr lang="en-GB" sz="4000" u="sng" dirty="0"/>
              <a:t> </a:t>
            </a:r>
            <a:r>
              <a:rPr lang="en-GB" sz="4000" u="sng" dirty="0" err="1"/>
              <a:t>Ustaw</a:t>
            </a:r>
            <a:r>
              <a:rPr lang="en-GB" sz="4000" u="sng" dirty="0"/>
              <a:t> vs Monitor </a:t>
            </a:r>
            <a:r>
              <a:rPr lang="en-GB" sz="4000" u="sng" dirty="0" smtClean="0"/>
              <a:t>P</a:t>
            </a:r>
            <a:r>
              <a:rPr lang="pl-PL" sz="4000" u="sng" smtClean="0"/>
              <a:t>olski</a:t>
            </a:r>
            <a:endParaRPr lang="en-GB" sz="4000" u="sng" dirty="0"/>
          </a:p>
          <a:p>
            <a:pPr algn="ctr"/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9699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Dziennik Ustaw – Dz.U.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B2A94-E2F3-4755-84D1-7EF27DFBAB0B}"/>
              </a:ext>
            </a:extLst>
          </p:cNvPr>
          <p:cNvSpPr txBox="1"/>
          <p:nvPr/>
        </p:nvSpPr>
        <p:spPr>
          <a:xfrm>
            <a:off x="1163051" y="1933255"/>
            <a:ext cx="98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79BF-2C84-4826-A7F0-DF3A4D7056D6}"/>
              </a:ext>
            </a:extLst>
          </p:cNvPr>
          <p:cNvSpPr txBox="1"/>
          <p:nvPr/>
        </p:nvSpPr>
        <p:spPr>
          <a:xfrm>
            <a:off x="1163051" y="1686454"/>
            <a:ext cx="10018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/>
              <a:t>Forma cytowania – zmiana w 2012</a:t>
            </a:r>
          </a:p>
          <a:p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/>
              <a:t>Dz</a:t>
            </a:r>
            <a:r>
              <a:rPr lang="en-GB" sz="4000"/>
              <a:t>.</a:t>
            </a:r>
            <a:r>
              <a:rPr lang="pl-PL" sz="4000"/>
              <a:t> U</a:t>
            </a:r>
            <a:r>
              <a:rPr lang="en-GB" sz="4000"/>
              <a:t>.</a:t>
            </a:r>
            <a:r>
              <a:rPr lang="pl-PL" sz="4000"/>
              <a:t> 2018 r. poz. 1000</a:t>
            </a:r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000"/>
              <a:t>Dz</a:t>
            </a:r>
            <a:r>
              <a:rPr lang="en-GB" sz="4000"/>
              <a:t>.</a:t>
            </a:r>
            <a:r>
              <a:rPr lang="pl-PL" sz="4000"/>
              <a:t> U</a:t>
            </a:r>
            <a:r>
              <a:rPr lang="en-GB" sz="4000"/>
              <a:t>.</a:t>
            </a:r>
            <a:r>
              <a:rPr lang="pl-PL" sz="4000"/>
              <a:t> 1997 r. nr 133, poz. 883</a:t>
            </a:r>
          </a:p>
          <a:p>
            <a:pPr algn="ctr"/>
            <a:endParaRPr lang="pl-PL" sz="4000"/>
          </a:p>
        </p:txBody>
      </p:sp>
    </p:spTree>
    <p:extLst>
      <p:ext uri="{BB962C8B-B14F-4D97-AF65-F5344CB8AC3E}">
        <p14:creationId xmlns:p14="http://schemas.microsoft.com/office/powerpoint/2010/main" val="14977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Dziennik Ustaw – Dz.U.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B2A94-E2F3-4755-84D1-7EF27DFBAB0B}"/>
              </a:ext>
            </a:extLst>
          </p:cNvPr>
          <p:cNvSpPr txBox="1"/>
          <p:nvPr/>
        </p:nvSpPr>
        <p:spPr>
          <a:xfrm>
            <a:off x="1163051" y="1933255"/>
            <a:ext cx="98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79BF-2C84-4826-A7F0-DF3A4D7056D6}"/>
              </a:ext>
            </a:extLst>
          </p:cNvPr>
          <p:cNvSpPr txBox="1"/>
          <p:nvPr/>
        </p:nvSpPr>
        <p:spPr>
          <a:xfrm>
            <a:off x="1163051" y="1686454"/>
            <a:ext cx="10018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/>
              <a:t>Data wydania a data ogłoszenia</a:t>
            </a:r>
          </a:p>
          <a:p>
            <a:endParaRPr lang="en-GB" sz="4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/>
              <a:t>Wydanie – np. kiedy Sejm przegłosował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/>
              <a:t>Ogłoszenie – w odpowiednim dzienniku urzędowym</a:t>
            </a:r>
            <a:endParaRPr lang="pl-PL" sz="4000"/>
          </a:p>
          <a:p>
            <a:pPr algn="ctr"/>
            <a:endParaRPr lang="pl-PL" sz="4000"/>
          </a:p>
        </p:txBody>
      </p:sp>
    </p:spTree>
    <p:extLst>
      <p:ext uri="{BB962C8B-B14F-4D97-AF65-F5344CB8AC3E}">
        <p14:creationId xmlns:p14="http://schemas.microsoft.com/office/powerpoint/2010/main" val="16040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Dziennik Ustaw – Dz.U.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B2A94-E2F3-4755-84D1-7EF27DFBAB0B}"/>
              </a:ext>
            </a:extLst>
          </p:cNvPr>
          <p:cNvSpPr txBox="1"/>
          <p:nvPr/>
        </p:nvSpPr>
        <p:spPr>
          <a:xfrm>
            <a:off x="1163051" y="1933255"/>
            <a:ext cx="98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b="1"/>
          </a:p>
        </p:txBody>
      </p:sp>
      <p:pic>
        <p:nvPicPr>
          <p:cNvPr id="6" name="Picture 5" descr="A picture containing wearing, jacket, man, black&#10;&#10;Description automatically generated">
            <a:extLst>
              <a:ext uri="{FF2B5EF4-FFF2-40B4-BE49-F238E27FC236}">
                <a16:creationId xmlns:a16="http://schemas.microsoft.com/office/drawing/2014/main" xmlns="" id="{531FCAF1-8370-4A1C-897D-492E11EB5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14" y="1933255"/>
            <a:ext cx="7026169" cy="39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Dziennik Ustaw – Dz.U.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B2A94-E2F3-4755-84D1-7EF27DFBAB0B}"/>
              </a:ext>
            </a:extLst>
          </p:cNvPr>
          <p:cNvSpPr txBox="1"/>
          <p:nvPr/>
        </p:nvSpPr>
        <p:spPr>
          <a:xfrm>
            <a:off x="1163051" y="1933255"/>
            <a:ext cx="98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7BB4E1-0242-4C41-9C9B-483F6F7B4F1E}"/>
              </a:ext>
            </a:extLst>
          </p:cNvPr>
          <p:cNvSpPr txBox="1"/>
          <p:nvPr/>
        </p:nvSpPr>
        <p:spPr>
          <a:xfrm>
            <a:off x="1163051" y="1651319"/>
            <a:ext cx="85023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/>
              <a:t>Ćwiczenie</a:t>
            </a:r>
            <a:endParaRPr lang="en-GB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err="1"/>
              <a:t>Przesłać</a:t>
            </a:r>
            <a:r>
              <a:rPr lang="en-GB" sz="3600" dirty="0"/>
              <a:t> </a:t>
            </a:r>
            <a:r>
              <a:rPr lang="en-GB" sz="3600" dirty="0" err="1"/>
              <a:t>odpowiedzi</a:t>
            </a:r>
            <a:r>
              <a:rPr lang="en-GB" sz="3600" dirty="0"/>
              <a:t> </a:t>
            </a:r>
            <a:r>
              <a:rPr lang="en-GB" sz="3600" dirty="0" err="1"/>
              <a:t>na</a:t>
            </a:r>
            <a:r>
              <a:rPr lang="en-GB" sz="3600" dirty="0"/>
              <a:t> </a:t>
            </a:r>
            <a:r>
              <a:rPr lang="en-GB" sz="3600" dirty="0" err="1"/>
              <a:t>pytania</a:t>
            </a:r>
            <a:r>
              <a:rPr lang="en-GB" sz="3600" dirty="0"/>
              <a:t> </a:t>
            </a:r>
            <a:r>
              <a:rPr lang="en-GB" sz="3600" dirty="0" err="1"/>
              <a:t>na</a:t>
            </a:r>
            <a:r>
              <a:rPr lang="en-GB" sz="3600" dirty="0"/>
              <a:t> email – kkg22@cam.ac.uk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/>
              <a:t>W </a:t>
            </a:r>
            <a:r>
              <a:rPr lang="en-GB" sz="3600" dirty="0" err="1"/>
              <a:t>mailu</a:t>
            </a:r>
            <a:r>
              <a:rPr lang="en-GB" sz="3600" dirty="0"/>
              <a:t> </a:t>
            </a:r>
            <a:r>
              <a:rPr lang="en-GB" sz="3600" dirty="0" err="1"/>
              <a:t>powinny</a:t>
            </a:r>
            <a:r>
              <a:rPr lang="en-GB" sz="3600" dirty="0"/>
              <a:t> </a:t>
            </a:r>
            <a:r>
              <a:rPr lang="en-GB" sz="3600" dirty="0" err="1"/>
              <a:t>się</a:t>
            </a:r>
            <a:r>
              <a:rPr lang="en-GB" sz="3600" dirty="0"/>
              <a:t> </a:t>
            </a:r>
            <a:r>
              <a:rPr lang="en-GB" sz="3600" dirty="0" err="1"/>
              <a:t>również</a:t>
            </a:r>
            <a:r>
              <a:rPr lang="en-GB" sz="3600" dirty="0"/>
              <a:t> </a:t>
            </a:r>
            <a:r>
              <a:rPr lang="en-GB" sz="3600" dirty="0" err="1"/>
              <a:t>znaleźć</a:t>
            </a:r>
            <a:endParaRPr lang="en-GB" sz="3600" dirty="0"/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GB" sz="3600" dirty="0" err="1"/>
              <a:t>Imię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nazwisko</a:t>
            </a:r>
            <a:endParaRPr lang="en-GB" sz="3600" dirty="0"/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GB" sz="3600" dirty="0" err="1"/>
              <a:t>Numer</a:t>
            </a:r>
            <a:r>
              <a:rPr lang="en-GB" sz="3600" dirty="0"/>
              <a:t> </a:t>
            </a:r>
            <a:r>
              <a:rPr lang="en-GB" sz="3600" dirty="0" err="1"/>
              <a:t>indeksu</a:t>
            </a:r>
            <a:endParaRPr lang="en-GB" sz="3600" dirty="0"/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GB" sz="3600" dirty="0" err="1"/>
              <a:t>Grupa</a:t>
            </a:r>
            <a:r>
              <a:rPr lang="en-GB" sz="3600" dirty="0"/>
              <a:t> </a:t>
            </a:r>
            <a:r>
              <a:rPr lang="en-GB" sz="3600" dirty="0" err="1"/>
              <a:t>zajęciowa</a:t>
            </a:r>
            <a:endParaRPr lang="en-GB" sz="3600" dirty="0"/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GB" sz="3600" dirty="0" err="1"/>
              <a:t>Tryb</a:t>
            </a:r>
            <a:r>
              <a:rPr lang="en-GB" sz="3600" dirty="0"/>
              <a:t> </a:t>
            </a:r>
            <a:r>
              <a:rPr lang="en-GB" sz="3600" dirty="0" err="1"/>
              <a:t>studiów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760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Dziennik Ustaw – Dz.U.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B2A94-E2F3-4755-84D1-7EF27DFBAB0B}"/>
              </a:ext>
            </a:extLst>
          </p:cNvPr>
          <p:cNvSpPr txBox="1"/>
          <p:nvPr/>
        </p:nvSpPr>
        <p:spPr>
          <a:xfrm>
            <a:off x="1163051" y="1933255"/>
            <a:ext cx="98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79BF-2C84-4826-A7F0-DF3A4D7056D6}"/>
              </a:ext>
            </a:extLst>
          </p:cNvPr>
          <p:cNvSpPr txBox="1"/>
          <p:nvPr/>
        </p:nvSpPr>
        <p:spPr>
          <a:xfrm>
            <a:off x="1163051" y="1686454"/>
            <a:ext cx="100182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pl-PL" sz="3600" dirty="0"/>
              <a:t>Jaki akt prawny został opublikowany pod adresem Dz. U. 1962 r. nr 59, poz. 288 ?</a:t>
            </a:r>
            <a:endParaRPr lang="en-GB" sz="3600" dirty="0"/>
          </a:p>
          <a:p>
            <a:pPr marL="514350" indent="-514350" algn="just">
              <a:buFontTx/>
              <a:buAutoNum type="arabicPeriod"/>
            </a:pPr>
            <a:r>
              <a:rPr lang="pl-PL" sz="3600" dirty="0"/>
              <a:t>Wskaż jakie dwie ustawy </a:t>
            </a:r>
            <a:r>
              <a:rPr lang="pl-PL" sz="3600" b="1" i="1" dirty="0"/>
              <a:t>wydane</a:t>
            </a:r>
            <a:r>
              <a:rPr lang="pl-PL" sz="3600" dirty="0"/>
              <a:t> w okresie od 15-30 maja 2015 zostały </a:t>
            </a:r>
            <a:r>
              <a:rPr lang="pl-PL" sz="3600" b="1" i="1" dirty="0"/>
              <a:t>ogłoszone</a:t>
            </a:r>
            <a:r>
              <a:rPr lang="pl-PL" sz="3600" dirty="0"/>
              <a:t> w sierpniu </a:t>
            </a:r>
            <a:r>
              <a:rPr lang="pl-PL" sz="3600" dirty="0" smtClean="0"/>
              <a:t>2015 </a:t>
            </a:r>
            <a:r>
              <a:rPr lang="pl-PL" sz="3600" dirty="0"/>
              <a:t>r. Podaj </a:t>
            </a:r>
            <a:r>
              <a:rPr lang="pl-PL" sz="3600" i="1" dirty="0"/>
              <a:t>adresy publikacyjne</a:t>
            </a:r>
            <a:r>
              <a:rPr lang="pl-PL" sz="3600" dirty="0"/>
              <a:t> tych ustaw.</a:t>
            </a:r>
            <a:endParaRPr lang="en-GB" sz="3600" dirty="0"/>
          </a:p>
          <a:p>
            <a:pPr marL="514350" indent="-514350" algn="just">
              <a:buFontTx/>
              <a:buAutoNum type="arabicPeriod"/>
            </a:pPr>
            <a:r>
              <a:rPr lang="pl-PL" sz="3600" dirty="0"/>
              <a:t>Wymień sędziów Trybunału Konstytucyjnego którzy orzekali w wyroku </a:t>
            </a:r>
            <a:r>
              <a:rPr lang="pl-PL" sz="3600" i="1" dirty="0"/>
              <a:t>opublikowanym</a:t>
            </a:r>
            <a:r>
              <a:rPr lang="pl-PL" sz="3600" dirty="0"/>
              <a:t> 18 Maja 2017</a:t>
            </a:r>
            <a:endParaRPr lang="en-GB" sz="3600" dirty="0"/>
          </a:p>
          <a:p>
            <a:pPr marL="514350" indent="-514350" algn="just">
              <a:buFontTx/>
              <a:buAutoNum type="arabicPeriod"/>
            </a:pPr>
            <a:r>
              <a:rPr lang="pl-PL" sz="3600" dirty="0"/>
              <a:t>Ile </a:t>
            </a:r>
            <a:r>
              <a:rPr lang="pl-PL" sz="3600" b="1" i="1" dirty="0"/>
              <a:t>komunikatów</a:t>
            </a:r>
            <a:r>
              <a:rPr lang="pl-PL" sz="3600" dirty="0"/>
              <a:t> wydała Państwowa Agencja Atomistyki w 2013?</a:t>
            </a:r>
            <a:endParaRPr lang="en-GB" sz="3600" dirty="0"/>
          </a:p>
          <a:p>
            <a:pPr marL="514350" indent="-514350">
              <a:buAutoNum type="arabicPeriod"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2860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Internetowy System Aktów Prawnych - ISAP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A574D8-542B-4C45-BEFC-BC5A423D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01" y="1846979"/>
            <a:ext cx="5572391" cy="47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6" y="523540"/>
            <a:ext cx="672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Internetowy System Aktów Prawnych - ISAP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B2A94-E2F3-4755-84D1-7EF27DFBAB0B}"/>
              </a:ext>
            </a:extLst>
          </p:cNvPr>
          <p:cNvSpPr txBox="1"/>
          <p:nvPr/>
        </p:nvSpPr>
        <p:spPr>
          <a:xfrm>
            <a:off x="1163051" y="1933255"/>
            <a:ext cx="98658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/>
              <a:t>ISAP vs Dz.U.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/>
              <a:t>Obie bazy są darmowe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/>
              <a:t>Dz.U. nie pokazuje ujednoliconych aktów prawnych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/>
              <a:t>W Dz.U. ni</a:t>
            </a:r>
            <a:r>
              <a:rPr lang="pl-PL" sz="2800"/>
              <a:t>e ma </a:t>
            </a:r>
            <a:r>
              <a:rPr lang="en-GB" sz="2800"/>
              <a:t>wielu </a:t>
            </a:r>
            <a:r>
              <a:rPr lang="pl-PL" sz="2800"/>
              <a:t>użytecznych dodatkowych informacji, powiązan</a:t>
            </a:r>
            <a:r>
              <a:rPr lang="en-GB" sz="2800"/>
              <a:t>ych</a:t>
            </a:r>
            <a:r>
              <a:rPr lang="pl-PL" sz="2800"/>
              <a:t> </a:t>
            </a:r>
            <a:r>
              <a:rPr lang="en-GB" sz="2800"/>
              <a:t>aktów,</a:t>
            </a:r>
            <a:r>
              <a:rPr lang="pl-PL" sz="2800"/>
              <a:t> decyzj</a:t>
            </a:r>
            <a:r>
              <a:rPr lang="en-GB" sz="2800"/>
              <a:t>i</a:t>
            </a:r>
            <a:r>
              <a:rPr lang="pl-PL" sz="2800"/>
              <a:t>...</a:t>
            </a:r>
            <a:endParaRPr lang="en-GB" sz="280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/>
              <a:t>Za to są d</a:t>
            </a:r>
            <a:r>
              <a:rPr lang="pl-PL" sz="2800"/>
              <a:t>aty wydania vs daty ogłoszenia</a:t>
            </a:r>
            <a:endParaRPr lang="en-GB" sz="280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/>
              <a:t>No i najważniejsze – Dz. U.  ma </a:t>
            </a:r>
            <a:r>
              <a:rPr lang="en-GB" sz="2800" i="1"/>
              <a:t>moc urzędową</a:t>
            </a:r>
            <a:r>
              <a:rPr lang="en-GB" sz="2800"/>
              <a:t>. ISAP – nie.</a:t>
            </a:r>
          </a:p>
        </p:txBody>
      </p:sp>
    </p:spTree>
    <p:extLst>
      <p:ext uri="{BB962C8B-B14F-4D97-AF65-F5344CB8AC3E}">
        <p14:creationId xmlns:p14="http://schemas.microsoft.com/office/powerpoint/2010/main" val="966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0"/>
            <a:ext cx="672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Internetowy System Aktów Prawnych - ISAP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6A01AE-1642-4654-98C8-1C1F5B36C26C}"/>
              </a:ext>
            </a:extLst>
          </p:cNvPr>
          <p:cNvSpPr txBox="1"/>
          <p:nvPr/>
        </p:nvSpPr>
        <p:spPr>
          <a:xfrm>
            <a:off x="1086851" y="1130933"/>
            <a:ext cx="100182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pl-PL" sz="2800"/>
              <a:t>Wskaż jakie akty </a:t>
            </a:r>
            <a:r>
              <a:rPr lang="en-GB" sz="2800"/>
              <a:t>prawne </a:t>
            </a:r>
            <a:r>
              <a:rPr lang="pl-PL" sz="2800"/>
              <a:t>znajdują się w Dzienniku Ustaw w numerze 18 rocznika 1967? Czy są obecnie wiążące?</a:t>
            </a:r>
            <a:endParaRPr lang="en-GB" sz="2800"/>
          </a:p>
          <a:p>
            <a:pPr marL="514350" indent="-514350" algn="just">
              <a:buAutoNum type="arabicPeriod"/>
            </a:pPr>
            <a:r>
              <a:rPr lang="pl-PL" sz="2800"/>
              <a:t>Wskaż, w którym wydawnictwie (Dziennik Ustaw czy Monitor Polski) publikowane są traktaty?</a:t>
            </a:r>
            <a:endParaRPr lang="en-GB" sz="2800"/>
          </a:p>
          <a:p>
            <a:pPr marL="514350" indent="-514350" algn="just">
              <a:buAutoNum type="arabicPeriod"/>
            </a:pPr>
            <a:r>
              <a:rPr lang="pl-PL" sz="2800"/>
              <a:t>Wskaż, w którym wydawnictwie (Dziennik Ustaw czy Monitor Polski) publikowane są komunikaty?</a:t>
            </a:r>
            <a:endParaRPr lang="en-GB" sz="2800"/>
          </a:p>
          <a:p>
            <a:pPr marL="514350" indent="-514350" algn="just">
              <a:buAutoNum type="arabicPeriod"/>
            </a:pPr>
            <a:r>
              <a:rPr lang="pl-PL" sz="2800"/>
              <a:t>Ustal, ile aktów prawnych dotyczących ochrony danych osobowych zostało wydanych w roku 2018?</a:t>
            </a:r>
            <a:endParaRPr lang="en-GB" sz="2800"/>
          </a:p>
          <a:p>
            <a:pPr marL="514350" indent="-514350" algn="just">
              <a:buAutoNum type="arabicPeriod"/>
            </a:pPr>
            <a:r>
              <a:rPr lang="pl-PL" sz="2800"/>
              <a:t>Znajdź akt prawny z sygnaturą Dz.U. 1994 nr 24 poz. 83</a:t>
            </a:r>
            <a:r>
              <a:rPr lang="en-GB" sz="2800"/>
              <a:t>. Następnie, wśród Unijnych </a:t>
            </a:r>
            <a:r>
              <a:rPr lang="pl-PL" sz="2800"/>
              <a:t>dyrektyw powiązan</a:t>
            </a:r>
            <a:r>
              <a:rPr lang="en-GB" sz="2800"/>
              <a:t>ych</a:t>
            </a:r>
            <a:r>
              <a:rPr lang="pl-PL" sz="2800"/>
              <a:t> z tym aktem, </a:t>
            </a:r>
            <a:r>
              <a:rPr lang="en-GB" sz="2800"/>
              <a:t>wskaż tą, </a:t>
            </a:r>
            <a:r>
              <a:rPr lang="pl-PL" sz="2800"/>
              <a:t>która jest najbardziej związana z ochroną prawną baz danych</a:t>
            </a:r>
            <a:r>
              <a:rPr lang="en-GB" sz="2800"/>
              <a:t>. </a:t>
            </a:r>
            <a:r>
              <a:rPr lang="en-GB" sz="2800" b="1"/>
              <a:t>Na plusa </a:t>
            </a:r>
            <a:r>
              <a:rPr lang="en-GB" sz="2800"/>
              <a:t>- podaj </a:t>
            </a:r>
            <a:r>
              <a:rPr lang="pl-PL" sz="2800"/>
              <a:t>definicj</a:t>
            </a:r>
            <a:r>
              <a:rPr lang="en-GB" sz="2800"/>
              <a:t>ę</a:t>
            </a:r>
            <a:r>
              <a:rPr lang="pl-PL" sz="2800"/>
              <a:t> </a:t>
            </a:r>
            <a:r>
              <a:rPr lang="en-GB" sz="2800"/>
              <a:t>“</a:t>
            </a:r>
            <a:r>
              <a:rPr lang="pl-PL" sz="2800"/>
              <a:t>baz danych</a:t>
            </a:r>
            <a:r>
              <a:rPr lang="en-GB" sz="2800"/>
              <a:t>”</a:t>
            </a:r>
            <a:r>
              <a:rPr lang="pl-PL" sz="2800"/>
              <a:t> w</a:t>
            </a:r>
            <a:r>
              <a:rPr lang="en-GB" sz="2800"/>
              <a:t> tej</a:t>
            </a:r>
            <a:r>
              <a:rPr lang="pl-PL" sz="2800"/>
              <a:t> </a:t>
            </a:r>
            <a:r>
              <a:rPr lang="en-GB" sz="2800"/>
              <a:t>d</a:t>
            </a:r>
            <a:r>
              <a:rPr lang="pl-PL" sz="2800"/>
              <a:t>yrektywi</a:t>
            </a:r>
            <a:r>
              <a:rPr lang="en-GB" sz="2800"/>
              <a:t>e.</a:t>
            </a:r>
            <a:endParaRPr lang="pl-PL" sz="3200"/>
          </a:p>
        </p:txBody>
      </p:sp>
    </p:spTree>
    <p:extLst>
      <p:ext uri="{BB962C8B-B14F-4D97-AF65-F5344CB8AC3E}">
        <p14:creationId xmlns:p14="http://schemas.microsoft.com/office/powerpoint/2010/main" val="34156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12" y="1439186"/>
            <a:ext cx="2837290" cy="2837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1612" y="4810539"/>
            <a:ext cx="392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/>
              <a:t>Dr Krzysztof Garstka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5FA693-4B1C-46D8-81BB-98FCF0BC9575}"/>
              </a:ext>
            </a:extLst>
          </p:cNvPr>
          <p:cNvSpPr txBox="1"/>
          <p:nvPr/>
        </p:nvSpPr>
        <p:spPr>
          <a:xfrm>
            <a:off x="5694949" y="2857831"/>
            <a:ext cx="599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Email – kkg22@cam.ac.uk</a:t>
            </a:r>
          </a:p>
        </p:txBody>
      </p:sp>
    </p:spTree>
    <p:extLst>
      <p:ext uri="{BB962C8B-B14F-4D97-AF65-F5344CB8AC3E}">
        <p14:creationId xmlns:p14="http://schemas.microsoft.com/office/powerpoint/2010/main" val="3079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620615"/>
            <a:ext cx="672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/>
              <a:t>Polecana literatura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9DA40A-D649-4A2E-9F65-82C56C795878}"/>
              </a:ext>
            </a:extLst>
          </p:cNvPr>
          <p:cNvSpPr txBox="1"/>
          <p:nvPr/>
        </p:nvSpPr>
        <p:spPr>
          <a:xfrm>
            <a:off x="1395662" y="1732547"/>
            <a:ext cx="9400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/>
              <a:t>1. Technologia informacyjna dla prawników, praca zbiorowa A. Burdziak, Ł. Cieślak, Ł. Goździaszek, S. Kotecka, P. Pęcherzewski, P. Rodziewicz, A. Zalesińska http://www.bibliotekacyfrowa.pl/dlibra/publication?id=36856&amp;from=&amp;dirids=5 3&amp;ta b%20=1&amp;lp=1&amp;QI= </a:t>
            </a:r>
          </a:p>
          <a:p>
            <a:pPr algn="just"/>
            <a:r>
              <a:rPr lang="pl-PL" sz="2400"/>
              <a:t>2. System informacji prawnej w pracy sędziego, M. Kokoszyński, G. Wierczyński, LEX Wolters Kluwer Warszawa 2011. </a:t>
            </a:r>
          </a:p>
          <a:p>
            <a:pPr algn="just"/>
            <a:r>
              <a:rPr lang="pl-PL" sz="2400"/>
              <a:t>3. Informatyka prawnicza. Technologia informacyjna dla prawników i administracji publicznej, Wojciech Wiewiórowski, Grzegorz Wierczyński, Wyd. 2, Wydawnictwo: Wolters Kluwer Polska - OFICYNA, Stan prawny: 1.07.2008 r</a:t>
            </a:r>
          </a:p>
        </p:txBody>
      </p:sp>
    </p:spTree>
    <p:extLst>
      <p:ext uri="{BB962C8B-B14F-4D97-AF65-F5344CB8AC3E}">
        <p14:creationId xmlns:p14="http://schemas.microsoft.com/office/powerpoint/2010/main" val="42338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7" y="2754215"/>
            <a:ext cx="672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/>
              <a:t>Dziękuję – na dziś tyle!</a:t>
            </a:r>
          </a:p>
        </p:txBody>
      </p:sp>
    </p:spTree>
    <p:extLst>
      <p:ext uri="{BB962C8B-B14F-4D97-AF65-F5344CB8AC3E}">
        <p14:creationId xmlns:p14="http://schemas.microsoft.com/office/powerpoint/2010/main" val="386864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753979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OPBD - Wprowadzenie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4AFC8-86F9-49E8-9D8B-E8A73DB1A58B}"/>
              </a:ext>
            </a:extLst>
          </p:cNvPr>
          <p:cNvSpPr txBox="1"/>
          <p:nvPr/>
        </p:nvSpPr>
        <p:spPr>
          <a:xfrm>
            <a:off x="1163051" y="3105834"/>
            <a:ext cx="986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/>
              <a:t>Co sprawia że ktoś jest dobrym prawnikiem?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26139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753979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OPBD - Wprowadzenie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4AFC8-86F9-49E8-9D8B-E8A73DB1A58B}"/>
              </a:ext>
            </a:extLst>
          </p:cNvPr>
          <p:cNvSpPr txBox="1"/>
          <p:nvPr/>
        </p:nvSpPr>
        <p:spPr>
          <a:xfrm>
            <a:off x="1163051" y="2624570"/>
            <a:ext cx="9865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(Proponowana) odpowiedź - Czas jaki zajmuje mu/jej znalezienie odpowiedzi na pytanie prawnicze.</a:t>
            </a:r>
          </a:p>
          <a:p>
            <a:pPr algn="ctr"/>
            <a:endParaRPr lang="en-GB" sz="3600"/>
          </a:p>
          <a:p>
            <a:pPr algn="ctr"/>
            <a:r>
              <a:rPr lang="en-GB" sz="3600"/>
              <a:t>OPDB – jeden z kluczowych, techniczych czynników</a:t>
            </a:r>
          </a:p>
        </p:txBody>
      </p:sp>
    </p:spTree>
    <p:extLst>
      <p:ext uri="{BB962C8B-B14F-4D97-AF65-F5344CB8AC3E}">
        <p14:creationId xmlns:p14="http://schemas.microsoft.com/office/powerpoint/2010/main" val="11134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753979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OPBD - Wprowadzenie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4AFC8-86F9-49E8-9D8B-E8A73DB1A58B}"/>
              </a:ext>
            </a:extLst>
          </p:cNvPr>
          <p:cNvSpPr txBox="1"/>
          <p:nvPr/>
        </p:nvSpPr>
        <p:spPr>
          <a:xfrm>
            <a:off x="1163051" y="1933255"/>
            <a:ext cx="9865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/>
              <a:t>Zaliczenie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Obecność obowiązkowa – jedna nieobecność dozwolona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Odpowiedzi na zadania przesyłane mailem – przed końcem zajęć.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/>
              <a:t>Jeżeli prawidłowa odpowiedź – ocena w górę. Ocena końcowa zależna od liczby prawidłowych odpowiedzi.</a:t>
            </a:r>
          </a:p>
        </p:txBody>
      </p:sp>
    </p:spTree>
    <p:extLst>
      <p:ext uri="{BB962C8B-B14F-4D97-AF65-F5344CB8AC3E}">
        <p14:creationId xmlns:p14="http://schemas.microsoft.com/office/powerpoint/2010/main" val="30575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753979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Źródła prawa w Polsce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4AFC8-86F9-49E8-9D8B-E8A73DB1A58B}"/>
              </a:ext>
            </a:extLst>
          </p:cNvPr>
          <p:cNvSpPr txBox="1"/>
          <p:nvPr/>
        </p:nvSpPr>
        <p:spPr>
          <a:xfrm>
            <a:off x="1163051" y="1933255"/>
            <a:ext cx="98658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/>
              <a:t>Konstytucja RP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/>
              <a:t>Art. 87.</a:t>
            </a:r>
            <a:endParaRPr lang="en-GB" sz="320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3200"/>
              <a:t>1.  Źródłami  powszechnie  obowiązującego  prawa  Rzeczypospolitej Polskiej  są:  </a:t>
            </a:r>
            <a:r>
              <a:rPr lang="pl-PL" sz="3200" b="1"/>
              <a:t>Konstytucja</a:t>
            </a:r>
            <a:r>
              <a:rPr lang="pl-PL" sz="3200"/>
              <a:t>,  </a:t>
            </a:r>
            <a:r>
              <a:rPr lang="pl-PL" sz="3200" b="1"/>
              <a:t>ustawy</a:t>
            </a:r>
            <a:r>
              <a:rPr lang="pl-PL" sz="3200"/>
              <a:t>,  </a:t>
            </a:r>
            <a:r>
              <a:rPr lang="pl-PL" sz="3200" b="1"/>
              <a:t>ratyfikowane  umowy  międzynarodowe</a:t>
            </a:r>
            <a:r>
              <a:rPr lang="pl-PL" sz="3200"/>
              <a:t>  oraz </a:t>
            </a:r>
            <a:r>
              <a:rPr lang="pl-PL" sz="3200" b="1"/>
              <a:t>rozporządzenia</a:t>
            </a:r>
            <a:r>
              <a:rPr lang="pl-PL" sz="3200"/>
              <a:t>.</a:t>
            </a:r>
            <a:endParaRPr lang="en-GB" sz="320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3200"/>
              <a:t>2. Źródłami powszechnie obowiązującego prawa Rzeczypospolitej Polskiej są na obszarze działania organów, które je ustanowiły, </a:t>
            </a:r>
            <a:r>
              <a:rPr lang="pl-PL" sz="3200" b="1"/>
              <a:t>akty prawa miejscowego</a:t>
            </a:r>
            <a:r>
              <a:rPr lang="pl-PL" sz="3200"/>
              <a:t>. 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4592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753979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Źródła prawa w Polsce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4AFC8-86F9-49E8-9D8B-E8A73DB1A58B}"/>
              </a:ext>
            </a:extLst>
          </p:cNvPr>
          <p:cNvSpPr txBox="1"/>
          <p:nvPr/>
        </p:nvSpPr>
        <p:spPr>
          <a:xfrm>
            <a:off x="1163051" y="1933255"/>
            <a:ext cx="9865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/>
              <a:t>Konstytucja RP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/>
              <a:t>Art. 8</a:t>
            </a:r>
            <a:r>
              <a:rPr lang="en-GB" sz="2800"/>
              <a:t>8</a:t>
            </a:r>
            <a:r>
              <a:rPr lang="pl-PL" sz="2800"/>
              <a:t>.</a:t>
            </a:r>
            <a:endParaRPr lang="en-GB" sz="280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800"/>
              <a:t>1. Warunkiem wejścia w życie ustaw, rozporządzeń oraz aktów prawa miejscowego jest ich </a:t>
            </a:r>
            <a:r>
              <a:rPr lang="pl-PL" sz="2800" b="1"/>
              <a:t>ogłoszenie</a:t>
            </a:r>
            <a:r>
              <a:rPr lang="pl-PL" sz="2800"/>
              <a:t>.</a:t>
            </a:r>
            <a:endParaRPr lang="en-GB" sz="280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800"/>
              <a:t>2. Zasady i tryb ogłaszania aktów normatywnych </a:t>
            </a:r>
            <a:r>
              <a:rPr lang="pl-PL" sz="2800" b="1"/>
              <a:t>określa ustawa</a:t>
            </a:r>
            <a:r>
              <a:rPr lang="pl-PL" sz="2800"/>
              <a:t>.</a:t>
            </a:r>
            <a:endParaRPr lang="en-GB" sz="280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800"/>
              <a:t>3. Umowy  międzynarodowe  ratyfikowane  za  uprzednią  zgodą  wyrażoną  w ustawie są ogłaszane w trybie wymaganym dla ustaw. Zasady ogłaszania innych umów międzynarodowych określa ustawa.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927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753979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Źródła prawa w Polsce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4AFC8-86F9-49E8-9D8B-E8A73DB1A58B}"/>
              </a:ext>
            </a:extLst>
          </p:cNvPr>
          <p:cNvSpPr txBox="1"/>
          <p:nvPr/>
        </p:nvSpPr>
        <p:spPr>
          <a:xfrm>
            <a:off x="1163051" y="1933255"/>
            <a:ext cx="98658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u="sng"/>
              <a:t>U</a:t>
            </a:r>
            <a:r>
              <a:rPr lang="pl-PL" sz="2800" u="sng"/>
              <a:t>staw</a:t>
            </a:r>
            <a:r>
              <a:rPr lang="en-GB" sz="2800" u="sng"/>
              <a:t>a</a:t>
            </a:r>
            <a:r>
              <a:rPr lang="pl-PL" sz="2800" u="sng"/>
              <a:t> z dnia 20 lipca 2000 r. o ogłaszaniu aktów normatywnych i niektórych innych aktów prawnych (t.j. Dz. U. z 2019 r., poz. 1461)</a:t>
            </a:r>
            <a:endParaRPr lang="en-GB" sz="2800" u="sng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/>
              <a:t>Art.</a:t>
            </a:r>
            <a:r>
              <a:rPr lang="en-GB" sz="2800"/>
              <a:t> </a:t>
            </a:r>
            <a:r>
              <a:rPr lang="pl-PL" sz="2800"/>
              <a:t>2</a:t>
            </a:r>
            <a:endParaRPr lang="en-GB" sz="280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800"/>
              <a:t>1. Ogłoszenie  aktu  normatywnego  w</a:t>
            </a:r>
            <a:r>
              <a:rPr lang="en-GB" sz="2800"/>
              <a:t> </a:t>
            </a:r>
            <a:r>
              <a:rPr lang="pl-PL" sz="2800" b="1"/>
              <a:t>dzienniku  urzędowym</a:t>
            </a:r>
            <a:r>
              <a:rPr lang="pl-PL" sz="2800"/>
              <a:t>  jest </a:t>
            </a:r>
            <a:r>
              <a:rPr lang="pl-PL" sz="2800" b="1"/>
              <a:t>obowiązkowe</a:t>
            </a:r>
            <a:r>
              <a:rPr lang="pl-PL" sz="2800"/>
              <a:t>.</a:t>
            </a:r>
            <a:endParaRPr lang="en-GB" sz="280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800"/>
              <a:t>2.</a:t>
            </a:r>
            <a:r>
              <a:rPr lang="en-GB" sz="2800"/>
              <a:t> </a:t>
            </a:r>
            <a:r>
              <a:rPr lang="pl-PL" sz="2800"/>
              <a:t>Odrębna ustawa może wyłączyć obowiązek ogłoszenia aktu normatywnego niezawierającego przepisów powszechnie obowiązujących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2962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0D604A-1FFF-4F72-BD1F-AAE4BDB0097C}"/>
              </a:ext>
            </a:extLst>
          </p:cNvPr>
          <p:cNvSpPr txBox="1"/>
          <p:nvPr/>
        </p:nvSpPr>
        <p:spPr>
          <a:xfrm>
            <a:off x="2735178" y="753979"/>
            <a:ext cx="67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Źródła prawa w Polsce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C4AFC8-86F9-49E8-9D8B-E8A73DB1A58B}"/>
              </a:ext>
            </a:extLst>
          </p:cNvPr>
          <p:cNvSpPr txBox="1"/>
          <p:nvPr/>
        </p:nvSpPr>
        <p:spPr>
          <a:xfrm>
            <a:off x="1163051" y="1933255"/>
            <a:ext cx="9865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u="sng"/>
              <a:t>U</a:t>
            </a:r>
            <a:r>
              <a:rPr lang="pl-PL" sz="2800" u="sng"/>
              <a:t>staw</a:t>
            </a:r>
            <a:r>
              <a:rPr lang="en-GB" sz="2800" u="sng"/>
              <a:t>a</a:t>
            </a:r>
            <a:r>
              <a:rPr lang="pl-PL" sz="2800" u="sng"/>
              <a:t> z dnia 20 lipca 2000 r. o ogłaszaniu aktów normatywnych i niektórych innych aktów prawnych (t.j. Dz. U. z 2019 r., poz. 1461)</a:t>
            </a:r>
            <a:endParaRPr lang="en-GB" sz="2800" u="sng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/>
              <a:t>Art.</a:t>
            </a:r>
            <a:r>
              <a:rPr lang="en-GB" sz="2800"/>
              <a:t> 8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l-PL" sz="2800"/>
              <a:t>Dziennikami  urzędowymi  w</a:t>
            </a:r>
            <a:r>
              <a:rPr lang="en-GB" sz="2800"/>
              <a:t> </a:t>
            </a:r>
            <a:r>
              <a:rPr lang="pl-PL" sz="2800"/>
              <a:t>rozumieniu  ustawy  są:  </a:t>
            </a:r>
            <a:r>
              <a:rPr lang="pl-PL" sz="2800" b="1"/>
              <a:t>Dziennik  Ustaw</a:t>
            </a:r>
            <a:r>
              <a:rPr lang="pl-PL" sz="2800"/>
              <a:t> Rzeczypospolitej Polskiej, Dziennik Urzędowy Rzeczypospolitej Polskiej „</a:t>
            </a:r>
            <a:r>
              <a:rPr lang="pl-PL" sz="2800" b="1"/>
              <a:t>Monitor Polski</a:t>
            </a:r>
            <a:r>
              <a:rPr lang="pl-PL" sz="2800"/>
              <a:t>”, dzienniki urzędowe </a:t>
            </a:r>
            <a:r>
              <a:rPr lang="pl-PL" sz="2800" b="1"/>
              <a:t>ministrów</a:t>
            </a:r>
            <a:r>
              <a:rPr lang="pl-PL" sz="2800"/>
              <a:t> kierujących działami administracji rządowej, dzienniki  urzędowe  </a:t>
            </a:r>
            <a:r>
              <a:rPr lang="pl-PL" sz="2800" b="1"/>
              <a:t>urzędów  centralnych</a:t>
            </a:r>
            <a:r>
              <a:rPr lang="pl-PL" sz="2800"/>
              <a:t>,  Dziennik  Urzędowy  </a:t>
            </a:r>
            <a:r>
              <a:rPr lang="pl-PL" sz="2800" b="1"/>
              <a:t>Komisji  Nadzoru Finansowego</a:t>
            </a:r>
            <a:r>
              <a:rPr lang="pl-PL" sz="2800"/>
              <a:t> oraz </a:t>
            </a:r>
            <a:r>
              <a:rPr lang="pl-PL" sz="2800" b="1"/>
              <a:t>wojewódzkie dzienniki urzędowe</a:t>
            </a:r>
            <a:endParaRPr lang="en-GB" sz="2800" b="1"/>
          </a:p>
        </p:txBody>
      </p:sp>
    </p:spTree>
    <p:extLst>
      <p:ext uri="{BB962C8B-B14F-4D97-AF65-F5344CB8AC3E}">
        <p14:creationId xmlns:p14="http://schemas.microsoft.com/office/powerpoint/2010/main" val="38712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8670</TotalTime>
  <Words>837</Words>
  <Application>Microsoft Office PowerPoint</Application>
  <PresentationFormat>Panoramiczny</PresentationFormat>
  <Paragraphs>82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Tw Cen MT</vt:lpstr>
      <vt:lpstr>Circuit</vt:lpstr>
      <vt:lpstr>Obsługa Prawniczych Baz Danych  Seminarium 1   Dr Krzysztof Garstka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the most adequate set of content filtering systems for the content hosting intermediaries operating within the European Union.</dc:title>
  <cp:lastModifiedBy>Prowadzacy Podyplomowy</cp:lastModifiedBy>
  <cp:revision>139</cp:revision>
  <dcterms:created xsi:type="dcterms:W3CDTF">2016-02-23T10:45:31Z</dcterms:created>
  <dcterms:modified xsi:type="dcterms:W3CDTF">2020-02-26T17:55:25Z</dcterms:modified>
</cp:coreProperties>
</file>