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72" r:id="rId15"/>
    <p:sldId id="273" r:id="rId16"/>
    <p:sldId id="274" r:id="rId17"/>
    <p:sldId id="289" r:id="rId18"/>
    <p:sldId id="290" r:id="rId19"/>
    <p:sldId id="291" r:id="rId20"/>
    <p:sldId id="292" r:id="rId21"/>
    <p:sldId id="295" r:id="rId22"/>
    <p:sldId id="269" r:id="rId23"/>
    <p:sldId id="293" r:id="rId24"/>
    <p:sldId id="294" r:id="rId25"/>
    <p:sldId id="277" r:id="rId26"/>
    <p:sldId id="276" r:id="rId27"/>
    <p:sldId id="279" r:id="rId28"/>
    <p:sldId id="278" r:id="rId29"/>
    <p:sldId id="266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3324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43804-829F-49EA-88F0-E3E7BECD12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EB6D8E8-D30B-465E-A3B7-36A98E35E5FC}">
      <dgm:prSet phldrT="[Tekst]"/>
      <dgm:spPr/>
      <dgm:t>
        <a:bodyPr/>
        <a:lstStyle/>
        <a:p>
          <a:r>
            <a:rPr lang="pl-PL" dirty="0"/>
            <a:t>Przedmiotowe</a:t>
          </a:r>
        </a:p>
      </dgm:t>
    </dgm:pt>
    <dgm:pt modelId="{F7009912-6917-45AE-B421-3AD4FAA4DC72}" type="parTrans" cxnId="{FB0065C0-2506-4A69-83F5-F2367C2C069B}">
      <dgm:prSet/>
      <dgm:spPr/>
      <dgm:t>
        <a:bodyPr/>
        <a:lstStyle/>
        <a:p>
          <a:endParaRPr lang="pl-PL"/>
        </a:p>
      </dgm:t>
    </dgm:pt>
    <dgm:pt modelId="{28C29A4E-9B45-42A8-9AAA-F362F79E6D38}" type="sibTrans" cxnId="{FB0065C0-2506-4A69-83F5-F2367C2C069B}">
      <dgm:prSet/>
      <dgm:spPr/>
      <dgm:t>
        <a:bodyPr/>
        <a:lstStyle/>
        <a:p>
          <a:endParaRPr lang="pl-PL"/>
        </a:p>
      </dgm:t>
    </dgm:pt>
    <dgm:pt modelId="{977A7F8F-6DD0-4DB0-9389-F395D273E861}">
      <dgm:prSet phldrT="[Tekst]"/>
      <dgm:spPr/>
      <dgm:t>
        <a:bodyPr/>
        <a:lstStyle/>
        <a:p>
          <a:r>
            <a:rPr lang="pl-PL" dirty="0"/>
            <a:t>Reguluje cywilnoprawne formy korzystania z rzeczy mające postać majątkowych praw podmiotowych bezwzględnych,</a:t>
          </a:r>
        </a:p>
      </dgm:t>
    </dgm:pt>
    <dgm:pt modelId="{2F38CC8B-59C8-4121-B099-1A6438B79A37}" type="parTrans" cxnId="{5AC409A0-BC20-4867-B011-FAE45D3F4733}">
      <dgm:prSet/>
      <dgm:spPr/>
      <dgm:t>
        <a:bodyPr/>
        <a:lstStyle/>
        <a:p>
          <a:endParaRPr lang="pl-PL"/>
        </a:p>
      </dgm:t>
    </dgm:pt>
    <dgm:pt modelId="{C2D10B13-0EFA-4AB4-A57C-3F5EB287B42E}" type="sibTrans" cxnId="{5AC409A0-BC20-4867-B011-FAE45D3F4733}">
      <dgm:prSet/>
      <dgm:spPr/>
      <dgm:t>
        <a:bodyPr/>
        <a:lstStyle/>
        <a:p>
          <a:endParaRPr lang="pl-PL"/>
        </a:p>
      </dgm:t>
    </dgm:pt>
    <dgm:pt modelId="{90E263CB-92F2-4563-A108-8B2D81A2983E}">
      <dgm:prSet phldrT="[Tekst]"/>
      <dgm:spPr/>
      <dgm:t>
        <a:bodyPr/>
        <a:lstStyle/>
        <a:p>
          <a:r>
            <a:rPr lang="pl-PL" dirty="0"/>
            <a:t>Zespół norm prawnych regulujących treść, powstawanie, zmianę, ustanie i ochronę podmiotowych praw rzeczowych,</a:t>
          </a:r>
        </a:p>
      </dgm:t>
    </dgm:pt>
    <dgm:pt modelId="{A71EF431-FD44-4938-99A3-0B74A01D1352}" type="parTrans" cxnId="{DBF5AB09-66F9-4097-8F35-8550D91093EA}">
      <dgm:prSet/>
      <dgm:spPr/>
      <dgm:t>
        <a:bodyPr/>
        <a:lstStyle/>
        <a:p>
          <a:endParaRPr lang="pl-PL"/>
        </a:p>
      </dgm:t>
    </dgm:pt>
    <dgm:pt modelId="{17F7D616-A1ED-4188-80A7-9B3673060643}" type="sibTrans" cxnId="{DBF5AB09-66F9-4097-8F35-8550D91093EA}">
      <dgm:prSet/>
      <dgm:spPr/>
      <dgm:t>
        <a:bodyPr/>
        <a:lstStyle/>
        <a:p>
          <a:endParaRPr lang="pl-PL"/>
        </a:p>
      </dgm:t>
    </dgm:pt>
    <dgm:pt modelId="{CFF445AA-4D57-485F-BC5D-128B014193F4}">
      <dgm:prSet phldrT="[Tekst]"/>
      <dgm:spPr/>
      <dgm:t>
        <a:bodyPr/>
        <a:lstStyle/>
        <a:p>
          <a:r>
            <a:rPr lang="pl-PL" dirty="0"/>
            <a:t>Podmiotowe</a:t>
          </a:r>
        </a:p>
      </dgm:t>
    </dgm:pt>
    <dgm:pt modelId="{6D11DE6D-259E-4CC9-8671-15D731459790}" type="parTrans" cxnId="{D327DEA9-E5ED-4E23-96C8-F51B04A7734E}">
      <dgm:prSet/>
      <dgm:spPr/>
      <dgm:t>
        <a:bodyPr/>
        <a:lstStyle/>
        <a:p>
          <a:endParaRPr lang="pl-PL"/>
        </a:p>
      </dgm:t>
    </dgm:pt>
    <dgm:pt modelId="{6A23DB2E-347D-4066-8BD1-54510E0A02E7}" type="sibTrans" cxnId="{D327DEA9-E5ED-4E23-96C8-F51B04A7734E}">
      <dgm:prSet/>
      <dgm:spPr/>
      <dgm:t>
        <a:bodyPr/>
        <a:lstStyle/>
        <a:p>
          <a:endParaRPr lang="pl-PL"/>
        </a:p>
      </dgm:t>
    </dgm:pt>
    <dgm:pt modelId="{2C80E0AD-B75A-4E0B-870E-49AB648DC9D2}">
      <dgm:prSet phldrT="[Tekst]"/>
      <dgm:spPr/>
      <dgm:t>
        <a:bodyPr/>
        <a:lstStyle/>
        <a:p>
          <a:r>
            <a:rPr lang="pl-PL" dirty="0"/>
            <a:t>Uprawnienie, zespół powiązanych ze sobą uprawnień,</a:t>
          </a:r>
        </a:p>
      </dgm:t>
    </dgm:pt>
    <dgm:pt modelId="{CA3E683B-8CD6-49A1-9131-7E27ED7FEB52}" type="parTrans" cxnId="{A416E685-4044-4F5F-B47A-62D2D7C4450C}">
      <dgm:prSet/>
      <dgm:spPr/>
      <dgm:t>
        <a:bodyPr/>
        <a:lstStyle/>
        <a:p>
          <a:endParaRPr lang="pl-PL"/>
        </a:p>
      </dgm:t>
    </dgm:pt>
    <dgm:pt modelId="{92943A11-F2A9-4670-959A-F9AE10091863}" type="sibTrans" cxnId="{A416E685-4044-4F5F-B47A-62D2D7C4450C}">
      <dgm:prSet/>
      <dgm:spPr/>
      <dgm:t>
        <a:bodyPr/>
        <a:lstStyle/>
        <a:p>
          <a:endParaRPr lang="pl-PL"/>
        </a:p>
      </dgm:t>
    </dgm:pt>
    <dgm:pt modelId="{F435CD82-A8B1-492E-B5B1-B3016D5988DB}">
      <dgm:prSet phldrT="[Tekst]"/>
      <dgm:spPr/>
      <dgm:t>
        <a:bodyPr/>
        <a:lstStyle/>
        <a:p>
          <a:r>
            <a:rPr lang="pl-PL" dirty="0"/>
            <a:t>Źródła prawa</a:t>
          </a:r>
        </a:p>
      </dgm:t>
    </dgm:pt>
    <dgm:pt modelId="{368C8113-9EC7-4807-9563-8D798C9622F6}" type="parTrans" cxnId="{DA6EF076-70F6-4E0B-95E7-C389C10020EE}">
      <dgm:prSet/>
      <dgm:spPr/>
      <dgm:t>
        <a:bodyPr/>
        <a:lstStyle/>
        <a:p>
          <a:endParaRPr lang="pl-PL"/>
        </a:p>
      </dgm:t>
    </dgm:pt>
    <dgm:pt modelId="{C7221B49-C40F-4D63-A6DF-609F4BB33189}" type="sibTrans" cxnId="{DA6EF076-70F6-4E0B-95E7-C389C10020EE}">
      <dgm:prSet/>
      <dgm:spPr/>
      <dgm:t>
        <a:bodyPr/>
        <a:lstStyle/>
        <a:p>
          <a:endParaRPr lang="pl-PL"/>
        </a:p>
      </dgm:t>
    </dgm:pt>
    <dgm:pt modelId="{BFE47524-AA8D-42C5-8A42-EE37D7508F8A}">
      <dgm:prSet phldrT="[Tekst]"/>
      <dgm:spPr/>
      <dgm:t>
        <a:bodyPr/>
        <a:lstStyle/>
        <a:p>
          <a:r>
            <a:rPr lang="pl-PL" dirty="0"/>
            <a:t>Akty normatywne lub wyodrębnione redakcyjnie zespoły przepisów tych aktów, zawierające w głównej mierze, normy prawa rzeczowego (normy regulujące prawa rzeczowe w znaczeniu podmiotowym),</a:t>
          </a:r>
        </a:p>
      </dgm:t>
    </dgm:pt>
    <dgm:pt modelId="{DADFC1D0-832F-4618-A85E-8B8688B29E98}" type="parTrans" cxnId="{2DD4ED41-6221-4E0B-ABB0-C78AA14FB89E}">
      <dgm:prSet/>
      <dgm:spPr/>
      <dgm:t>
        <a:bodyPr/>
        <a:lstStyle/>
        <a:p>
          <a:endParaRPr lang="pl-PL"/>
        </a:p>
      </dgm:t>
    </dgm:pt>
    <dgm:pt modelId="{D81D04C2-6EC7-499F-9EDD-C42F3ADA29A1}" type="sibTrans" cxnId="{2DD4ED41-6221-4E0B-ABB0-C78AA14FB89E}">
      <dgm:prSet/>
      <dgm:spPr/>
      <dgm:t>
        <a:bodyPr/>
        <a:lstStyle/>
        <a:p>
          <a:endParaRPr lang="pl-PL"/>
        </a:p>
      </dgm:t>
    </dgm:pt>
    <dgm:pt modelId="{FD6B7349-765C-41DA-B23E-4BEBB9D9B4BF}">
      <dgm:prSet phldrT="[Tekst]"/>
      <dgm:spPr/>
      <dgm:t>
        <a:bodyPr/>
        <a:lstStyle/>
        <a:p>
          <a:r>
            <a:rPr lang="pl-PL" dirty="0"/>
            <a:t>Sfera możności postępowania w określony sposób, przyznana i właściwie zabezpieczona przez normę prawną w celu ochrony majątkowych interesów podmiotu uprawnionego,</a:t>
          </a:r>
        </a:p>
      </dgm:t>
    </dgm:pt>
    <dgm:pt modelId="{A7B6EDE3-A185-42C0-A57F-03A4C9034517}" type="parTrans" cxnId="{E142B5DB-CC9E-403B-AEDF-9737428D1C83}">
      <dgm:prSet/>
      <dgm:spPr/>
      <dgm:t>
        <a:bodyPr/>
        <a:lstStyle/>
        <a:p>
          <a:endParaRPr lang="pl-PL"/>
        </a:p>
      </dgm:t>
    </dgm:pt>
    <dgm:pt modelId="{1517C73B-5E6F-4937-A2DB-A7CF13835C76}" type="sibTrans" cxnId="{E142B5DB-CC9E-403B-AEDF-9737428D1C83}">
      <dgm:prSet/>
      <dgm:spPr/>
      <dgm:t>
        <a:bodyPr/>
        <a:lstStyle/>
        <a:p>
          <a:endParaRPr lang="pl-PL"/>
        </a:p>
      </dgm:t>
    </dgm:pt>
    <dgm:pt modelId="{51ED62B2-B87D-405F-A988-0043E69CBEE0}" type="pres">
      <dgm:prSet presAssocID="{C3E43804-829F-49EA-88F0-E3E7BECD12F3}" presName="Name0" presStyleCnt="0">
        <dgm:presLayoutVars>
          <dgm:dir/>
          <dgm:animLvl val="lvl"/>
          <dgm:resizeHandles val="exact"/>
        </dgm:presLayoutVars>
      </dgm:prSet>
      <dgm:spPr/>
    </dgm:pt>
    <dgm:pt modelId="{7E28DD42-3485-4428-9281-D1F47ABA9E27}" type="pres">
      <dgm:prSet presAssocID="{CEB6D8E8-D30B-465E-A3B7-36A98E35E5FC}" presName="linNode" presStyleCnt="0"/>
      <dgm:spPr/>
    </dgm:pt>
    <dgm:pt modelId="{838A86DC-5993-415B-8AC3-2F0D825530E0}" type="pres">
      <dgm:prSet presAssocID="{CEB6D8E8-D30B-465E-A3B7-36A98E35E5F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F65130A-0F40-465B-9849-6CA47F8B09E8}" type="pres">
      <dgm:prSet presAssocID="{CEB6D8E8-D30B-465E-A3B7-36A98E35E5FC}" presName="descendantText" presStyleLbl="alignAccFollowNode1" presStyleIdx="0" presStyleCnt="3">
        <dgm:presLayoutVars>
          <dgm:bulletEnabled val="1"/>
        </dgm:presLayoutVars>
      </dgm:prSet>
      <dgm:spPr/>
    </dgm:pt>
    <dgm:pt modelId="{5203783F-B9D8-40C0-ADD5-859768D5026B}" type="pres">
      <dgm:prSet presAssocID="{28C29A4E-9B45-42A8-9AAA-F362F79E6D38}" presName="sp" presStyleCnt="0"/>
      <dgm:spPr/>
    </dgm:pt>
    <dgm:pt modelId="{35EB641D-E609-40BD-ACCA-3B587B7AEE0D}" type="pres">
      <dgm:prSet presAssocID="{CFF445AA-4D57-485F-BC5D-128B014193F4}" presName="linNode" presStyleCnt="0"/>
      <dgm:spPr/>
    </dgm:pt>
    <dgm:pt modelId="{44A78F76-6EDE-44CD-832D-3C607FE496F7}" type="pres">
      <dgm:prSet presAssocID="{CFF445AA-4D57-485F-BC5D-128B014193F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9CFFAD2-FBB3-45B1-8F05-B1F0012D8F13}" type="pres">
      <dgm:prSet presAssocID="{CFF445AA-4D57-485F-BC5D-128B014193F4}" presName="descendantText" presStyleLbl="alignAccFollowNode1" presStyleIdx="1" presStyleCnt="3">
        <dgm:presLayoutVars>
          <dgm:bulletEnabled val="1"/>
        </dgm:presLayoutVars>
      </dgm:prSet>
      <dgm:spPr/>
    </dgm:pt>
    <dgm:pt modelId="{887CC11B-C36B-4518-A4E4-D822EE935CBD}" type="pres">
      <dgm:prSet presAssocID="{6A23DB2E-347D-4066-8BD1-54510E0A02E7}" presName="sp" presStyleCnt="0"/>
      <dgm:spPr/>
    </dgm:pt>
    <dgm:pt modelId="{B7E450E8-113F-4667-A2FA-BC8A8AC98C79}" type="pres">
      <dgm:prSet presAssocID="{F435CD82-A8B1-492E-B5B1-B3016D5988DB}" presName="linNode" presStyleCnt="0"/>
      <dgm:spPr/>
    </dgm:pt>
    <dgm:pt modelId="{83332304-0314-4A56-B713-B94735A1D267}" type="pres">
      <dgm:prSet presAssocID="{F435CD82-A8B1-492E-B5B1-B3016D5988D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D821A2A-554B-4C20-9A96-1B55F90FEBAD}" type="pres">
      <dgm:prSet presAssocID="{F435CD82-A8B1-492E-B5B1-B3016D5988D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BF5AB09-66F9-4097-8F35-8550D91093EA}" srcId="{CEB6D8E8-D30B-465E-A3B7-36A98E35E5FC}" destId="{90E263CB-92F2-4563-A108-8B2D81A2983E}" srcOrd="1" destOrd="0" parTransId="{A71EF431-FD44-4938-99A3-0B74A01D1352}" sibTransId="{17F7D616-A1ED-4188-80A7-9B3673060643}"/>
    <dgm:cxn modelId="{EC174A1F-DDBC-4182-A0DD-0609FFBCA3D1}" type="presOf" srcId="{CFF445AA-4D57-485F-BC5D-128B014193F4}" destId="{44A78F76-6EDE-44CD-832D-3C607FE496F7}" srcOrd="0" destOrd="0" presId="urn:microsoft.com/office/officeart/2005/8/layout/vList5"/>
    <dgm:cxn modelId="{2DD4ED41-6221-4E0B-ABB0-C78AA14FB89E}" srcId="{F435CD82-A8B1-492E-B5B1-B3016D5988DB}" destId="{BFE47524-AA8D-42C5-8A42-EE37D7508F8A}" srcOrd="0" destOrd="0" parTransId="{DADFC1D0-832F-4618-A85E-8B8688B29E98}" sibTransId="{D81D04C2-6EC7-499F-9EDD-C42F3ADA29A1}"/>
    <dgm:cxn modelId="{BE14C366-BF8D-4721-B15A-63FC81D928DF}" type="presOf" srcId="{CEB6D8E8-D30B-465E-A3B7-36A98E35E5FC}" destId="{838A86DC-5993-415B-8AC3-2F0D825530E0}" srcOrd="0" destOrd="0" presId="urn:microsoft.com/office/officeart/2005/8/layout/vList5"/>
    <dgm:cxn modelId="{E703AB4C-B791-47E1-9D2D-1CC8A66BBB6C}" type="presOf" srcId="{C3E43804-829F-49EA-88F0-E3E7BECD12F3}" destId="{51ED62B2-B87D-405F-A988-0043E69CBEE0}" srcOrd="0" destOrd="0" presId="urn:microsoft.com/office/officeart/2005/8/layout/vList5"/>
    <dgm:cxn modelId="{B034B154-FA29-47A4-AB0A-4326E81A7515}" type="presOf" srcId="{977A7F8F-6DD0-4DB0-9389-F395D273E861}" destId="{4F65130A-0F40-465B-9849-6CA47F8B09E8}" srcOrd="0" destOrd="0" presId="urn:microsoft.com/office/officeart/2005/8/layout/vList5"/>
    <dgm:cxn modelId="{DA6EF076-70F6-4E0B-95E7-C389C10020EE}" srcId="{C3E43804-829F-49EA-88F0-E3E7BECD12F3}" destId="{F435CD82-A8B1-492E-B5B1-B3016D5988DB}" srcOrd="2" destOrd="0" parTransId="{368C8113-9EC7-4807-9563-8D798C9622F6}" sibTransId="{C7221B49-C40F-4D63-A6DF-609F4BB33189}"/>
    <dgm:cxn modelId="{A416E685-4044-4F5F-B47A-62D2D7C4450C}" srcId="{CFF445AA-4D57-485F-BC5D-128B014193F4}" destId="{2C80E0AD-B75A-4E0B-870E-49AB648DC9D2}" srcOrd="0" destOrd="0" parTransId="{CA3E683B-8CD6-49A1-9131-7E27ED7FEB52}" sibTransId="{92943A11-F2A9-4670-959A-F9AE10091863}"/>
    <dgm:cxn modelId="{5379A590-8AA4-44EE-B65D-3C5F631C1F65}" type="presOf" srcId="{90E263CB-92F2-4563-A108-8B2D81A2983E}" destId="{4F65130A-0F40-465B-9849-6CA47F8B09E8}" srcOrd="0" destOrd="1" presId="urn:microsoft.com/office/officeart/2005/8/layout/vList5"/>
    <dgm:cxn modelId="{F3CA7396-6C1F-460A-B1CD-5D2669AFE05D}" type="presOf" srcId="{2C80E0AD-B75A-4E0B-870E-49AB648DC9D2}" destId="{09CFFAD2-FBB3-45B1-8F05-B1F0012D8F13}" srcOrd="0" destOrd="0" presId="urn:microsoft.com/office/officeart/2005/8/layout/vList5"/>
    <dgm:cxn modelId="{8204F99D-2B1A-42FB-AD87-CF3B085B3E73}" type="presOf" srcId="{F435CD82-A8B1-492E-B5B1-B3016D5988DB}" destId="{83332304-0314-4A56-B713-B94735A1D267}" srcOrd="0" destOrd="0" presId="urn:microsoft.com/office/officeart/2005/8/layout/vList5"/>
    <dgm:cxn modelId="{5AC409A0-BC20-4867-B011-FAE45D3F4733}" srcId="{CEB6D8E8-D30B-465E-A3B7-36A98E35E5FC}" destId="{977A7F8F-6DD0-4DB0-9389-F395D273E861}" srcOrd="0" destOrd="0" parTransId="{2F38CC8B-59C8-4121-B099-1A6438B79A37}" sibTransId="{C2D10B13-0EFA-4AB4-A57C-3F5EB287B42E}"/>
    <dgm:cxn modelId="{ED3AE4A1-8116-4D99-9119-53804D370634}" type="presOf" srcId="{BFE47524-AA8D-42C5-8A42-EE37D7508F8A}" destId="{7D821A2A-554B-4C20-9A96-1B55F90FEBAD}" srcOrd="0" destOrd="0" presId="urn:microsoft.com/office/officeart/2005/8/layout/vList5"/>
    <dgm:cxn modelId="{D327DEA9-E5ED-4E23-96C8-F51B04A7734E}" srcId="{C3E43804-829F-49EA-88F0-E3E7BECD12F3}" destId="{CFF445AA-4D57-485F-BC5D-128B014193F4}" srcOrd="1" destOrd="0" parTransId="{6D11DE6D-259E-4CC9-8671-15D731459790}" sibTransId="{6A23DB2E-347D-4066-8BD1-54510E0A02E7}"/>
    <dgm:cxn modelId="{FB0065C0-2506-4A69-83F5-F2367C2C069B}" srcId="{C3E43804-829F-49EA-88F0-E3E7BECD12F3}" destId="{CEB6D8E8-D30B-465E-A3B7-36A98E35E5FC}" srcOrd="0" destOrd="0" parTransId="{F7009912-6917-45AE-B421-3AD4FAA4DC72}" sibTransId="{28C29A4E-9B45-42A8-9AAA-F362F79E6D38}"/>
    <dgm:cxn modelId="{E142B5DB-CC9E-403B-AEDF-9737428D1C83}" srcId="{CFF445AA-4D57-485F-BC5D-128B014193F4}" destId="{FD6B7349-765C-41DA-B23E-4BEBB9D9B4BF}" srcOrd="1" destOrd="0" parTransId="{A7B6EDE3-A185-42C0-A57F-03A4C9034517}" sibTransId="{1517C73B-5E6F-4937-A2DB-A7CF13835C76}"/>
    <dgm:cxn modelId="{A4D1AAED-E00C-484F-9702-C9638D50658E}" type="presOf" srcId="{FD6B7349-765C-41DA-B23E-4BEBB9D9B4BF}" destId="{09CFFAD2-FBB3-45B1-8F05-B1F0012D8F13}" srcOrd="0" destOrd="1" presId="urn:microsoft.com/office/officeart/2005/8/layout/vList5"/>
    <dgm:cxn modelId="{711ABDEA-2FE0-48AC-BC0F-0B37196239DA}" type="presParOf" srcId="{51ED62B2-B87D-405F-A988-0043E69CBEE0}" destId="{7E28DD42-3485-4428-9281-D1F47ABA9E27}" srcOrd="0" destOrd="0" presId="urn:microsoft.com/office/officeart/2005/8/layout/vList5"/>
    <dgm:cxn modelId="{1DC5C99D-A853-45E9-B76B-DBDDBA5B15AF}" type="presParOf" srcId="{7E28DD42-3485-4428-9281-D1F47ABA9E27}" destId="{838A86DC-5993-415B-8AC3-2F0D825530E0}" srcOrd="0" destOrd="0" presId="urn:microsoft.com/office/officeart/2005/8/layout/vList5"/>
    <dgm:cxn modelId="{B3817529-12BE-43B1-90E1-20981F92986C}" type="presParOf" srcId="{7E28DD42-3485-4428-9281-D1F47ABA9E27}" destId="{4F65130A-0F40-465B-9849-6CA47F8B09E8}" srcOrd="1" destOrd="0" presId="urn:microsoft.com/office/officeart/2005/8/layout/vList5"/>
    <dgm:cxn modelId="{3F32352C-BB60-415A-9F8C-8732B1BBA0DE}" type="presParOf" srcId="{51ED62B2-B87D-405F-A988-0043E69CBEE0}" destId="{5203783F-B9D8-40C0-ADD5-859768D5026B}" srcOrd="1" destOrd="0" presId="urn:microsoft.com/office/officeart/2005/8/layout/vList5"/>
    <dgm:cxn modelId="{B31AA011-D55F-414D-86F4-C9CACA05F7BD}" type="presParOf" srcId="{51ED62B2-B87D-405F-A988-0043E69CBEE0}" destId="{35EB641D-E609-40BD-ACCA-3B587B7AEE0D}" srcOrd="2" destOrd="0" presId="urn:microsoft.com/office/officeart/2005/8/layout/vList5"/>
    <dgm:cxn modelId="{B723F5E1-1C1F-4BB8-B9F6-0529AF790A48}" type="presParOf" srcId="{35EB641D-E609-40BD-ACCA-3B587B7AEE0D}" destId="{44A78F76-6EDE-44CD-832D-3C607FE496F7}" srcOrd="0" destOrd="0" presId="urn:microsoft.com/office/officeart/2005/8/layout/vList5"/>
    <dgm:cxn modelId="{584F92D1-B8B9-4A50-A175-17AB8662308B}" type="presParOf" srcId="{35EB641D-E609-40BD-ACCA-3B587B7AEE0D}" destId="{09CFFAD2-FBB3-45B1-8F05-B1F0012D8F13}" srcOrd="1" destOrd="0" presId="urn:microsoft.com/office/officeart/2005/8/layout/vList5"/>
    <dgm:cxn modelId="{4FE7D29C-B76E-4A66-9008-1F6C526B8EB8}" type="presParOf" srcId="{51ED62B2-B87D-405F-A988-0043E69CBEE0}" destId="{887CC11B-C36B-4518-A4E4-D822EE935CBD}" srcOrd="3" destOrd="0" presId="urn:microsoft.com/office/officeart/2005/8/layout/vList5"/>
    <dgm:cxn modelId="{7FB23AB1-E05C-4BC0-A7FA-FFF38B8D59A3}" type="presParOf" srcId="{51ED62B2-B87D-405F-A988-0043E69CBEE0}" destId="{B7E450E8-113F-4667-A2FA-BC8A8AC98C79}" srcOrd="4" destOrd="0" presId="urn:microsoft.com/office/officeart/2005/8/layout/vList5"/>
    <dgm:cxn modelId="{38EB1E64-B5BD-4074-965D-401635B194E1}" type="presParOf" srcId="{B7E450E8-113F-4667-A2FA-BC8A8AC98C79}" destId="{83332304-0314-4A56-B713-B94735A1D267}" srcOrd="0" destOrd="0" presId="urn:microsoft.com/office/officeart/2005/8/layout/vList5"/>
    <dgm:cxn modelId="{D4D5E59B-80ED-4053-8B7B-84C284DD612E}" type="presParOf" srcId="{B7E450E8-113F-4667-A2FA-BC8A8AC98C79}" destId="{7D821A2A-554B-4C20-9A96-1B55F90FEBA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7C4F0D-84CA-4235-9C26-7BA2E492EC8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44FA6A5-76B7-4D22-8B77-4F9DA6D6AD1C}">
      <dgm:prSet phldrT="[Tekst]"/>
      <dgm:spPr/>
      <dgm:t>
        <a:bodyPr/>
        <a:lstStyle/>
        <a:p>
          <a:r>
            <a:rPr lang="pl-PL" dirty="0"/>
            <a:t>Gruntowe</a:t>
          </a:r>
        </a:p>
      </dgm:t>
    </dgm:pt>
    <dgm:pt modelId="{E110952C-A245-40CB-B038-062C7409A4D0}" type="parTrans" cxnId="{7B137ABB-9E24-4084-B5D5-0152EBFF4096}">
      <dgm:prSet/>
      <dgm:spPr/>
      <dgm:t>
        <a:bodyPr/>
        <a:lstStyle/>
        <a:p>
          <a:endParaRPr lang="pl-PL"/>
        </a:p>
      </dgm:t>
    </dgm:pt>
    <dgm:pt modelId="{46E48D14-4658-46A9-BB92-F6331222A40C}" type="sibTrans" cxnId="{7B137ABB-9E24-4084-B5D5-0152EBFF4096}">
      <dgm:prSet/>
      <dgm:spPr/>
      <dgm:t>
        <a:bodyPr/>
        <a:lstStyle/>
        <a:p>
          <a:endParaRPr lang="pl-PL"/>
        </a:p>
      </dgm:t>
    </dgm:pt>
    <dgm:pt modelId="{7394DBA9-FC24-4F2A-B2E3-CF9E808DC50C}">
      <dgm:prSet phldrT="[Tekst]"/>
      <dgm:spPr/>
      <dgm:t>
        <a:bodyPr/>
        <a:lstStyle/>
        <a:p>
          <a:r>
            <a:rPr lang="pl-PL" dirty="0"/>
            <a:t>Lokalowe</a:t>
          </a:r>
        </a:p>
      </dgm:t>
    </dgm:pt>
    <dgm:pt modelId="{056D21B3-7A35-4006-85E4-D3BF69204314}" type="parTrans" cxnId="{2A860C20-919F-4CD5-9186-2EB4175DEAEE}">
      <dgm:prSet/>
      <dgm:spPr/>
      <dgm:t>
        <a:bodyPr/>
        <a:lstStyle/>
        <a:p>
          <a:endParaRPr lang="pl-PL"/>
        </a:p>
      </dgm:t>
    </dgm:pt>
    <dgm:pt modelId="{E2EE8E8F-BE43-419D-BC49-76FAC2FBD750}" type="sibTrans" cxnId="{2A860C20-919F-4CD5-9186-2EB4175DEAEE}">
      <dgm:prSet/>
      <dgm:spPr/>
      <dgm:t>
        <a:bodyPr/>
        <a:lstStyle/>
        <a:p>
          <a:endParaRPr lang="pl-PL"/>
        </a:p>
      </dgm:t>
    </dgm:pt>
    <dgm:pt modelId="{D5BDA68E-F7E9-4B24-A4D9-2A35A677915E}">
      <dgm:prSet phldrT="[Tekst]"/>
      <dgm:spPr/>
      <dgm:t>
        <a:bodyPr/>
        <a:lstStyle/>
        <a:p>
          <a:r>
            <a:rPr lang="pl-PL" dirty="0"/>
            <a:t>Budynkowe</a:t>
          </a:r>
        </a:p>
      </dgm:t>
    </dgm:pt>
    <dgm:pt modelId="{DD55BF0C-6697-40D1-A991-40AFEE8D3A92}" type="sibTrans" cxnId="{F00E050B-9FC5-4F87-965F-82526D31545A}">
      <dgm:prSet/>
      <dgm:spPr/>
      <dgm:t>
        <a:bodyPr/>
        <a:lstStyle/>
        <a:p>
          <a:endParaRPr lang="pl-PL"/>
        </a:p>
      </dgm:t>
    </dgm:pt>
    <dgm:pt modelId="{BCA59BA3-6AE8-4483-8335-F232967FB10C}" type="parTrans" cxnId="{F00E050B-9FC5-4F87-965F-82526D31545A}">
      <dgm:prSet/>
      <dgm:spPr/>
      <dgm:t>
        <a:bodyPr/>
        <a:lstStyle/>
        <a:p>
          <a:endParaRPr lang="pl-PL"/>
        </a:p>
      </dgm:t>
    </dgm:pt>
    <dgm:pt modelId="{FCA532B9-2CF8-4434-9E4D-DE7F4AD67C7E}" type="pres">
      <dgm:prSet presAssocID="{F87C4F0D-84CA-4235-9C26-7BA2E492EC80}" presName="linear" presStyleCnt="0">
        <dgm:presLayoutVars>
          <dgm:dir/>
          <dgm:animLvl val="lvl"/>
          <dgm:resizeHandles val="exact"/>
        </dgm:presLayoutVars>
      </dgm:prSet>
      <dgm:spPr/>
    </dgm:pt>
    <dgm:pt modelId="{61BCD014-193E-4328-9ABB-20735895D16E}" type="pres">
      <dgm:prSet presAssocID="{344FA6A5-76B7-4D22-8B77-4F9DA6D6AD1C}" presName="parentLin" presStyleCnt="0"/>
      <dgm:spPr/>
    </dgm:pt>
    <dgm:pt modelId="{8A6CE560-B2CC-4859-89FB-2F3BFF5103EB}" type="pres">
      <dgm:prSet presAssocID="{344FA6A5-76B7-4D22-8B77-4F9DA6D6AD1C}" presName="parentLeftMargin" presStyleLbl="node1" presStyleIdx="0" presStyleCnt="3"/>
      <dgm:spPr/>
    </dgm:pt>
    <dgm:pt modelId="{59A1E06F-E926-44BF-8DE6-EFF21345E3E7}" type="pres">
      <dgm:prSet presAssocID="{344FA6A5-76B7-4D22-8B77-4F9DA6D6AD1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EF9665C-0CB4-4A6D-8AAD-F83C40B6D292}" type="pres">
      <dgm:prSet presAssocID="{344FA6A5-76B7-4D22-8B77-4F9DA6D6AD1C}" presName="negativeSpace" presStyleCnt="0"/>
      <dgm:spPr/>
    </dgm:pt>
    <dgm:pt modelId="{6AE70B93-D665-4E6A-A880-7B7CF1E90265}" type="pres">
      <dgm:prSet presAssocID="{344FA6A5-76B7-4D22-8B77-4F9DA6D6AD1C}" presName="childText" presStyleLbl="conFgAcc1" presStyleIdx="0" presStyleCnt="3">
        <dgm:presLayoutVars>
          <dgm:bulletEnabled val="1"/>
        </dgm:presLayoutVars>
      </dgm:prSet>
      <dgm:spPr/>
    </dgm:pt>
    <dgm:pt modelId="{12844DD1-FB89-45AE-A9EE-DFEAD1A93EEB}" type="pres">
      <dgm:prSet presAssocID="{46E48D14-4658-46A9-BB92-F6331222A40C}" presName="spaceBetweenRectangles" presStyleCnt="0"/>
      <dgm:spPr/>
    </dgm:pt>
    <dgm:pt modelId="{2B29726E-157D-46DB-A567-CD7013D3DA92}" type="pres">
      <dgm:prSet presAssocID="{D5BDA68E-F7E9-4B24-A4D9-2A35A677915E}" presName="parentLin" presStyleCnt="0"/>
      <dgm:spPr/>
    </dgm:pt>
    <dgm:pt modelId="{C6D14452-07FC-4EA4-B286-5ACB5A3A95B6}" type="pres">
      <dgm:prSet presAssocID="{D5BDA68E-F7E9-4B24-A4D9-2A35A677915E}" presName="parentLeftMargin" presStyleLbl="node1" presStyleIdx="0" presStyleCnt="3"/>
      <dgm:spPr/>
    </dgm:pt>
    <dgm:pt modelId="{C1909D6C-63C2-4B69-8105-6E34D9095AC6}" type="pres">
      <dgm:prSet presAssocID="{D5BDA68E-F7E9-4B24-A4D9-2A35A677915E}" presName="parentText" presStyleLbl="node1" presStyleIdx="1" presStyleCnt="3" custLinFactNeighborX="1847">
        <dgm:presLayoutVars>
          <dgm:chMax val="0"/>
          <dgm:bulletEnabled val="1"/>
        </dgm:presLayoutVars>
      </dgm:prSet>
      <dgm:spPr/>
    </dgm:pt>
    <dgm:pt modelId="{CCEE6F09-80A5-401D-A040-56E0BEEA622E}" type="pres">
      <dgm:prSet presAssocID="{D5BDA68E-F7E9-4B24-A4D9-2A35A677915E}" presName="negativeSpace" presStyleCnt="0"/>
      <dgm:spPr/>
    </dgm:pt>
    <dgm:pt modelId="{A2E5113B-8C9A-4941-8A4C-6CF5FF30571F}" type="pres">
      <dgm:prSet presAssocID="{D5BDA68E-F7E9-4B24-A4D9-2A35A677915E}" presName="childText" presStyleLbl="conFgAcc1" presStyleIdx="1" presStyleCnt="3">
        <dgm:presLayoutVars>
          <dgm:bulletEnabled val="1"/>
        </dgm:presLayoutVars>
      </dgm:prSet>
      <dgm:spPr/>
    </dgm:pt>
    <dgm:pt modelId="{91920534-385A-4AB4-ACB0-BFD511A6997F}" type="pres">
      <dgm:prSet presAssocID="{DD55BF0C-6697-40D1-A991-40AFEE8D3A92}" presName="spaceBetweenRectangles" presStyleCnt="0"/>
      <dgm:spPr/>
    </dgm:pt>
    <dgm:pt modelId="{DA212451-9402-420F-93D4-47FC22F3753A}" type="pres">
      <dgm:prSet presAssocID="{7394DBA9-FC24-4F2A-B2E3-CF9E808DC50C}" presName="parentLin" presStyleCnt="0"/>
      <dgm:spPr/>
    </dgm:pt>
    <dgm:pt modelId="{F26572E9-6935-4261-B44C-CC0FA413F2D5}" type="pres">
      <dgm:prSet presAssocID="{7394DBA9-FC24-4F2A-B2E3-CF9E808DC50C}" presName="parentLeftMargin" presStyleLbl="node1" presStyleIdx="1" presStyleCnt="3"/>
      <dgm:spPr/>
    </dgm:pt>
    <dgm:pt modelId="{1BB93726-4B92-4A61-BAC4-1391AC790AFD}" type="pres">
      <dgm:prSet presAssocID="{7394DBA9-FC24-4F2A-B2E3-CF9E808DC50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4ABCC4C-1AFA-43D7-A949-08D97615E10E}" type="pres">
      <dgm:prSet presAssocID="{7394DBA9-FC24-4F2A-B2E3-CF9E808DC50C}" presName="negativeSpace" presStyleCnt="0"/>
      <dgm:spPr/>
    </dgm:pt>
    <dgm:pt modelId="{45A0B7A7-FA7A-4191-8F71-237E9941282E}" type="pres">
      <dgm:prSet presAssocID="{7394DBA9-FC24-4F2A-B2E3-CF9E808DC50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6820106-865D-4832-9CB5-829D902CAEBF}" type="presOf" srcId="{7394DBA9-FC24-4F2A-B2E3-CF9E808DC50C}" destId="{F26572E9-6935-4261-B44C-CC0FA413F2D5}" srcOrd="0" destOrd="0" presId="urn:microsoft.com/office/officeart/2005/8/layout/list1"/>
    <dgm:cxn modelId="{F00E050B-9FC5-4F87-965F-82526D31545A}" srcId="{F87C4F0D-84CA-4235-9C26-7BA2E492EC80}" destId="{D5BDA68E-F7E9-4B24-A4D9-2A35A677915E}" srcOrd="1" destOrd="0" parTransId="{BCA59BA3-6AE8-4483-8335-F232967FB10C}" sibTransId="{DD55BF0C-6697-40D1-A991-40AFEE8D3A92}"/>
    <dgm:cxn modelId="{2A860C20-919F-4CD5-9186-2EB4175DEAEE}" srcId="{F87C4F0D-84CA-4235-9C26-7BA2E492EC80}" destId="{7394DBA9-FC24-4F2A-B2E3-CF9E808DC50C}" srcOrd="2" destOrd="0" parTransId="{056D21B3-7A35-4006-85E4-D3BF69204314}" sibTransId="{E2EE8E8F-BE43-419D-BC49-76FAC2FBD750}"/>
    <dgm:cxn modelId="{3E92C07E-55D7-4C6B-9CAF-5ABDC399082D}" type="presOf" srcId="{344FA6A5-76B7-4D22-8B77-4F9DA6D6AD1C}" destId="{8A6CE560-B2CC-4859-89FB-2F3BFF5103EB}" srcOrd="0" destOrd="0" presId="urn:microsoft.com/office/officeart/2005/8/layout/list1"/>
    <dgm:cxn modelId="{7B137ABB-9E24-4084-B5D5-0152EBFF4096}" srcId="{F87C4F0D-84CA-4235-9C26-7BA2E492EC80}" destId="{344FA6A5-76B7-4D22-8B77-4F9DA6D6AD1C}" srcOrd="0" destOrd="0" parTransId="{E110952C-A245-40CB-B038-062C7409A4D0}" sibTransId="{46E48D14-4658-46A9-BB92-F6331222A40C}"/>
    <dgm:cxn modelId="{134798BC-91A5-4394-BE57-1CB2BBEABDF3}" type="presOf" srcId="{7394DBA9-FC24-4F2A-B2E3-CF9E808DC50C}" destId="{1BB93726-4B92-4A61-BAC4-1391AC790AFD}" srcOrd="1" destOrd="0" presId="urn:microsoft.com/office/officeart/2005/8/layout/list1"/>
    <dgm:cxn modelId="{6E034CC1-5145-426B-BA1E-70554A292451}" type="presOf" srcId="{D5BDA68E-F7E9-4B24-A4D9-2A35A677915E}" destId="{C1909D6C-63C2-4B69-8105-6E34D9095AC6}" srcOrd="1" destOrd="0" presId="urn:microsoft.com/office/officeart/2005/8/layout/list1"/>
    <dgm:cxn modelId="{F99972C7-201C-412B-AEF3-5221AFC46BFC}" type="presOf" srcId="{344FA6A5-76B7-4D22-8B77-4F9DA6D6AD1C}" destId="{59A1E06F-E926-44BF-8DE6-EFF21345E3E7}" srcOrd="1" destOrd="0" presId="urn:microsoft.com/office/officeart/2005/8/layout/list1"/>
    <dgm:cxn modelId="{647CFAE9-3BDD-4A80-BB26-0A7F9C27DC1E}" type="presOf" srcId="{D5BDA68E-F7E9-4B24-A4D9-2A35A677915E}" destId="{C6D14452-07FC-4EA4-B286-5ACB5A3A95B6}" srcOrd="0" destOrd="0" presId="urn:microsoft.com/office/officeart/2005/8/layout/list1"/>
    <dgm:cxn modelId="{B4C84AEB-6210-4CEB-BC85-B63855F9A484}" type="presOf" srcId="{F87C4F0D-84CA-4235-9C26-7BA2E492EC80}" destId="{FCA532B9-2CF8-4434-9E4D-DE7F4AD67C7E}" srcOrd="0" destOrd="0" presId="urn:microsoft.com/office/officeart/2005/8/layout/list1"/>
    <dgm:cxn modelId="{682E1F79-2CA3-4F09-9939-EC9852122B3E}" type="presParOf" srcId="{FCA532B9-2CF8-4434-9E4D-DE7F4AD67C7E}" destId="{61BCD014-193E-4328-9ABB-20735895D16E}" srcOrd="0" destOrd="0" presId="urn:microsoft.com/office/officeart/2005/8/layout/list1"/>
    <dgm:cxn modelId="{EF744F73-ED1B-4AE6-B641-5F27C35DBCC7}" type="presParOf" srcId="{61BCD014-193E-4328-9ABB-20735895D16E}" destId="{8A6CE560-B2CC-4859-89FB-2F3BFF5103EB}" srcOrd="0" destOrd="0" presId="urn:microsoft.com/office/officeart/2005/8/layout/list1"/>
    <dgm:cxn modelId="{58020216-0DCE-404E-9538-58DC795BD1A7}" type="presParOf" srcId="{61BCD014-193E-4328-9ABB-20735895D16E}" destId="{59A1E06F-E926-44BF-8DE6-EFF21345E3E7}" srcOrd="1" destOrd="0" presId="urn:microsoft.com/office/officeart/2005/8/layout/list1"/>
    <dgm:cxn modelId="{56B14C6A-FD1F-4556-BDE7-60B907FEFB9C}" type="presParOf" srcId="{FCA532B9-2CF8-4434-9E4D-DE7F4AD67C7E}" destId="{EEF9665C-0CB4-4A6D-8AAD-F83C40B6D292}" srcOrd="1" destOrd="0" presId="urn:microsoft.com/office/officeart/2005/8/layout/list1"/>
    <dgm:cxn modelId="{DCB35124-3BB6-4C9F-A16E-869324C43A44}" type="presParOf" srcId="{FCA532B9-2CF8-4434-9E4D-DE7F4AD67C7E}" destId="{6AE70B93-D665-4E6A-A880-7B7CF1E90265}" srcOrd="2" destOrd="0" presId="urn:microsoft.com/office/officeart/2005/8/layout/list1"/>
    <dgm:cxn modelId="{6C2BF8C9-6A92-461D-A361-5C8E05537443}" type="presParOf" srcId="{FCA532B9-2CF8-4434-9E4D-DE7F4AD67C7E}" destId="{12844DD1-FB89-45AE-A9EE-DFEAD1A93EEB}" srcOrd="3" destOrd="0" presId="urn:microsoft.com/office/officeart/2005/8/layout/list1"/>
    <dgm:cxn modelId="{847670CE-6F04-468B-ADE6-25ACF1BE929C}" type="presParOf" srcId="{FCA532B9-2CF8-4434-9E4D-DE7F4AD67C7E}" destId="{2B29726E-157D-46DB-A567-CD7013D3DA92}" srcOrd="4" destOrd="0" presId="urn:microsoft.com/office/officeart/2005/8/layout/list1"/>
    <dgm:cxn modelId="{B45AB000-A3EF-42E6-B5A9-E17891BCD569}" type="presParOf" srcId="{2B29726E-157D-46DB-A567-CD7013D3DA92}" destId="{C6D14452-07FC-4EA4-B286-5ACB5A3A95B6}" srcOrd="0" destOrd="0" presId="urn:microsoft.com/office/officeart/2005/8/layout/list1"/>
    <dgm:cxn modelId="{D0BD6838-D06E-4768-A984-9BA2FEFEAB1C}" type="presParOf" srcId="{2B29726E-157D-46DB-A567-CD7013D3DA92}" destId="{C1909D6C-63C2-4B69-8105-6E34D9095AC6}" srcOrd="1" destOrd="0" presId="urn:microsoft.com/office/officeart/2005/8/layout/list1"/>
    <dgm:cxn modelId="{66CFD993-3E70-44EC-9487-0BA2E9B617A6}" type="presParOf" srcId="{FCA532B9-2CF8-4434-9E4D-DE7F4AD67C7E}" destId="{CCEE6F09-80A5-401D-A040-56E0BEEA622E}" srcOrd="5" destOrd="0" presId="urn:microsoft.com/office/officeart/2005/8/layout/list1"/>
    <dgm:cxn modelId="{520CD06B-AFB3-4948-9EDE-0E672C36A9B2}" type="presParOf" srcId="{FCA532B9-2CF8-4434-9E4D-DE7F4AD67C7E}" destId="{A2E5113B-8C9A-4941-8A4C-6CF5FF30571F}" srcOrd="6" destOrd="0" presId="urn:microsoft.com/office/officeart/2005/8/layout/list1"/>
    <dgm:cxn modelId="{ABC15350-7EE5-4BE6-A123-363FF9147C7A}" type="presParOf" srcId="{FCA532B9-2CF8-4434-9E4D-DE7F4AD67C7E}" destId="{91920534-385A-4AB4-ACB0-BFD511A6997F}" srcOrd="7" destOrd="0" presId="urn:microsoft.com/office/officeart/2005/8/layout/list1"/>
    <dgm:cxn modelId="{7AA8BDB8-67A6-49CE-8E30-092F5FA4EFC6}" type="presParOf" srcId="{FCA532B9-2CF8-4434-9E4D-DE7F4AD67C7E}" destId="{DA212451-9402-420F-93D4-47FC22F3753A}" srcOrd="8" destOrd="0" presId="urn:microsoft.com/office/officeart/2005/8/layout/list1"/>
    <dgm:cxn modelId="{33613BBD-B4CE-4300-B0F6-BDF6E3CDF46D}" type="presParOf" srcId="{DA212451-9402-420F-93D4-47FC22F3753A}" destId="{F26572E9-6935-4261-B44C-CC0FA413F2D5}" srcOrd="0" destOrd="0" presId="urn:microsoft.com/office/officeart/2005/8/layout/list1"/>
    <dgm:cxn modelId="{4E950127-8EBC-4C5C-AEE0-4E3F2DCA7664}" type="presParOf" srcId="{DA212451-9402-420F-93D4-47FC22F3753A}" destId="{1BB93726-4B92-4A61-BAC4-1391AC790AFD}" srcOrd="1" destOrd="0" presId="urn:microsoft.com/office/officeart/2005/8/layout/list1"/>
    <dgm:cxn modelId="{16F97800-96D5-44FE-AF34-A1C549856F7A}" type="presParOf" srcId="{FCA532B9-2CF8-4434-9E4D-DE7F4AD67C7E}" destId="{E4ABCC4C-1AFA-43D7-A949-08D97615E10E}" srcOrd="9" destOrd="0" presId="urn:microsoft.com/office/officeart/2005/8/layout/list1"/>
    <dgm:cxn modelId="{34773A99-B44E-48AD-B176-06AA9FC3D063}" type="presParOf" srcId="{FCA532B9-2CF8-4434-9E4D-DE7F4AD67C7E}" destId="{45A0B7A7-FA7A-4191-8F71-237E9941282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1E4463-7B66-4744-8148-2BC7FD3D97B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618FC59-9CCB-4A7B-B806-94E9BA35E3FA}">
      <dgm:prSet phldrT="[Tekst]"/>
      <dgm:spPr/>
      <dgm:t>
        <a:bodyPr/>
        <a:lstStyle/>
        <a:p>
          <a:r>
            <a:rPr lang="pl-PL" dirty="0"/>
            <a:t>Nie związane trwale z gruntem</a:t>
          </a:r>
        </a:p>
      </dgm:t>
    </dgm:pt>
    <dgm:pt modelId="{9B30C4C0-7A35-4E56-998F-FC078AF8A096}" type="parTrans" cxnId="{78BCEA66-5143-4379-9D06-879550CE5F1B}">
      <dgm:prSet/>
      <dgm:spPr/>
      <dgm:t>
        <a:bodyPr/>
        <a:lstStyle/>
        <a:p>
          <a:endParaRPr lang="pl-PL"/>
        </a:p>
      </dgm:t>
    </dgm:pt>
    <dgm:pt modelId="{772539B6-808E-45C0-9714-BC3308F3A032}" type="sibTrans" cxnId="{78BCEA66-5143-4379-9D06-879550CE5F1B}">
      <dgm:prSet/>
      <dgm:spPr/>
      <dgm:t>
        <a:bodyPr/>
        <a:lstStyle/>
        <a:p>
          <a:endParaRPr lang="pl-PL"/>
        </a:p>
      </dgm:t>
    </dgm:pt>
    <dgm:pt modelId="{777F17C8-2992-4450-8D9E-C2FAE9D0E117}">
      <dgm:prSet phldrT="[Tekst]"/>
      <dgm:spPr/>
      <dgm:t>
        <a:bodyPr/>
        <a:lstStyle/>
        <a:p>
          <a:r>
            <a:rPr lang="pl-PL" dirty="0"/>
            <a:t>Np. kiosk</a:t>
          </a:r>
        </a:p>
      </dgm:t>
    </dgm:pt>
    <dgm:pt modelId="{EF347353-6574-4C65-8383-3A5DFD1183F7}" type="parTrans" cxnId="{9C7D3C27-D14A-4010-B2BF-5DDA6E9533FE}">
      <dgm:prSet/>
      <dgm:spPr/>
      <dgm:t>
        <a:bodyPr/>
        <a:lstStyle/>
        <a:p>
          <a:endParaRPr lang="pl-PL"/>
        </a:p>
      </dgm:t>
    </dgm:pt>
    <dgm:pt modelId="{A1B39AF7-737B-416A-86F9-AECD93621B35}" type="sibTrans" cxnId="{9C7D3C27-D14A-4010-B2BF-5DDA6E9533FE}">
      <dgm:prSet/>
      <dgm:spPr/>
      <dgm:t>
        <a:bodyPr/>
        <a:lstStyle/>
        <a:p>
          <a:endParaRPr lang="pl-PL"/>
        </a:p>
      </dgm:t>
    </dgm:pt>
    <dgm:pt modelId="{EB0DA9CF-9D1E-40A0-AE5B-475F16B600A5}">
      <dgm:prSet phldrT="[Tekst]"/>
      <dgm:spPr/>
      <dgm:t>
        <a:bodyPr/>
        <a:lstStyle/>
        <a:p>
          <a:r>
            <a:rPr lang="pl-PL" dirty="0"/>
            <a:t>ruchomości</a:t>
          </a:r>
        </a:p>
      </dgm:t>
    </dgm:pt>
    <dgm:pt modelId="{6B2911D1-1A26-486A-93DA-8C58F456AF72}" type="parTrans" cxnId="{D8FD2427-7D62-40EA-BD97-8FB75DD2094F}">
      <dgm:prSet/>
      <dgm:spPr/>
      <dgm:t>
        <a:bodyPr/>
        <a:lstStyle/>
        <a:p>
          <a:endParaRPr lang="pl-PL"/>
        </a:p>
      </dgm:t>
    </dgm:pt>
    <dgm:pt modelId="{20E523F7-19E4-45B4-BF9C-7FD1FF20C0E8}" type="sibTrans" cxnId="{D8FD2427-7D62-40EA-BD97-8FB75DD2094F}">
      <dgm:prSet/>
      <dgm:spPr/>
      <dgm:t>
        <a:bodyPr/>
        <a:lstStyle/>
        <a:p>
          <a:endParaRPr lang="pl-PL"/>
        </a:p>
      </dgm:t>
    </dgm:pt>
    <dgm:pt modelId="{8D3E6CD9-618C-44FE-B726-03BE92E93AB4}">
      <dgm:prSet phldrT="[Tekst]"/>
      <dgm:spPr/>
      <dgm:t>
        <a:bodyPr/>
        <a:lstStyle/>
        <a:p>
          <a:r>
            <a:rPr lang="pl-PL" dirty="0"/>
            <a:t>Związane trwale z gruntem</a:t>
          </a:r>
        </a:p>
      </dgm:t>
    </dgm:pt>
    <dgm:pt modelId="{3E194909-F931-407C-92B5-7C48E17B6B9D}" type="parTrans" cxnId="{ECBDEC29-FB31-497F-BDBA-50367E29221F}">
      <dgm:prSet/>
      <dgm:spPr/>
      <dgm:t>
        <a:bodyPr/>
        <a:lstStyle/>
        <a:p>
          <a:endParaRPr lang="pl-PL"/>
        </a:p>
      </dgm:t>
    </dgm:pt>
    <dgm:pt modelId="{58B9636C-31E6-4529-A029-6C804B7F8D76}" type="sibTrans" cxnId="{ECBDEC29-FB31-497F-BDBA-50367E29221F}">
      <dgm:prSet/>
      <dgm:spPr/>
      <dgm:t>
        <a:bodyPr/>
        <a:lstStyle/>
        <a:p>
          <a:endParaRPr lang="pl-PL"/>
        </a:p>
      </dgm:t>
    </dgm:pt>
    <dgm:pt modelId="{1BCA5396-8067-435B-A16C-133ACA80CA17}">
      <dgm:prSet phldrT="[Tekst]"/>
      <dgm:spPr/>
      <dgm:t>
        <a:bodyPr/>
        <a:lstStyle/>
        <a:p>
          <a:r>
            <a:rPr lang="pl-PL" dirty="0"/>
            <a:t>Zasada: </a:t>
          </a:r>
          <a:r>
            <a:rPr lang="pl-PL" dirty="0" err="1"/>
            <a:t>superficies</a:t>
          </a:r>
          <a:r>
            <a:rPr lang="pl-PL" dirty="0"/>
            <a:t> solo </a:t>
          </a:r>
          <a:r>
            <a:rPr lang="pl-PL" dirty="0" err="1"/>
            <a:t>cedit</a:t>
          </a:r>
          <a:endParaRPr lang="pl-PL" dirty="0"/>
        </a:p>
      </dgm:t>
    </dgm:pt>
    <dgm:pt modelId="{9E2689A1-E197-4A16-9E9F-62A85201A4CF}" type="parTrans" cxnId="{70319FDC-7E37-4E08-A3D0-7151DB1CA30F}">
      <dgm:prSet/>
      <dgm:spPr/>
      <dgm:t>
        <a:bodyPr/>
        <a:lstStyle/>
        <a:p>
          <a:endParaRPr lang="pl-PL"/>
        </a:p>
      </dgm:t>
    </dgm:pt>
    <dgm:pt modelId="{E445C36F-6989-419C-978D-B16A90C59322}" type="sibTrans" cxnId="{70319FDC-7E37-4E08-A3D0-7151DB1CA30F}">
      <dgm:prSet/>
      <dgm:spPr/>
      <dgm:t>
        <a:bodyPr/>
        <a:lstStyle/>
        <a:p>
          <a:endParaRPr lang="pl-PL"/>
        </a:p>
      </dgm:t>
    </dgm:pt>
    <dgm:pt modelId="{71FB4D13-5DF7-427E-B291-84F1EC7018D4}">
      <dgm:prSet phldrT="[Tekst]"/>
      <dgm:spPr/>
      <dgm:t>
        <a:bodyPr/>
        <a:lstStyle/>
        <a:p>
          <a:r>
            <a:rPr lang="pl-PL" dirty="0"/>
            <a:t>Wyjątek: odrębny przedmiot własności na podstawie szczególnych przepisów np. 235 KC</a:t>
          </a:r>
        </a:p>
      </dgm:t>
    </dgm:pt>
    <dgm:pt modelId="{B4C8BC3A-EFC7-499C-871E-1770419DF5F8}" type="parTrans" cxnId="{C8159680-43DF-447E-BE03-9B3AC9EB6E96}">
      <dgm:prSet/>
      <dgm:spPr/>
      <dgm:t>
        <a:bodyPr/>
        <a:lstStyle/>
        <a:p>
          <a:endParaRPr lang="pl-PL"/>
        </a:p>
      </dgm:t>
    </dgm:pt>
    <dgm:pt modelId="{B95CC4B2-D70C-43B7-9D5F-4BC08FDBAD1E}" type="sibTrans" cxnId="{C8159680-43DF-447E-BE03-9B3AC9EB6E96}">
      <dgm:prSet/>
      <dgm:spPr/>
      <dgm:t>
        <a:bodyPr/>
        <a:lstStyle/>
        <a:p>
          <a:endParaRPr lang="pl-PL"/>
        </a:p>
      </dgm:t>
    </dgm:pt>
    <dgm:pt modelId="{9D0F0A7F-6FB8-4DE3-8736-2F094DC4F259}" type="pres">
      <dgm:prSet presAssocID="{B41E4463-7B66-4744-8148-2BC7FD3D97B5}" presName="Name0" presStyleCnt="0">
        <dgm:presLayoutVars>
          <dgm:dir/>
          <dgm:animLvl val="lvl"/>
          <dgm:resizeHandles val="exact"/>
        </dgm:presLayoutVars>
      </dgm:prSet>
      <dgm:spPr/>
    </dgm:pt>
    <dgm:pt modelId="{F20A554D-4230-4B42-8B50-DA0FC4AF542F}" type="pres">
      <dgm:prSet presAssocID="{8618FC59-9CCB-4A7B-B806-94E9BA35E3FA}" presName="linNode" presStyleCnt="0"/>
      <dgm:spPr/>
    </dgm:pt>
    <dgm:pt modelId="{159BFD59-4C61-45DE-8AC7-8FF1034EF1C7}" type="pres">
      <dgm:prSet presAssocID="{8618FC59-9CCB-4A7B-B806-94E9BA35E3FA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E32E38B3-2023-4CC0-B8EA-7A4D0BB12B1A}" type="pres">
      <dgm:prSet presAssocID="{8618FC59-9CCB-4A7B-B806-94E9BA35E3FA}" presName="descendantText" presStyleLbl="alignAccFollowNode1" presStyleIdx="0" presStyleCnt="2">
        <dgm:presLayoutVars>
          <dgm:bulletEnabled val="1"/>
        </dgm:presLayoutVars>
      </dgm:prSet>
      <dgm:spPr/>
    </dgm:pt>
    <dgm:pt modelId="{005E6169-5419-4CC8-87EC-4987E0051AFE}" type="pres">
      <dgm:prSet presAssocID="{772539B6-808E-45C0-9714-BC3308F3A032}" presName="sp" presStyleCnt="0"/>
      <dgm:spPr/>
    </dgm:pt>
    <dgm:pt modelId="{93449175-6FB1-4DC5-B1BF-BF25FEBA8453}" type="pres">
      <dgm:prSet presAssocID="{8D3E6CD9-618C-44FE-B726-03BE92E93AB4}" presName="linNode" presStyleCnt="0"/>
      <dgm:spPr/>
    </dgm:pt>
    <dgm:pt modelId="{4FE35F6E-9D8D-4FA8-B2AC-8327E22EF3DA}" type="pres">
      <dgm:prSet presAssocID="{8D3E6CD9-618C-44FE-B726-03BE92E93AB4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FB55E90D-8B02-445B-A77D-2635D06CA0B3}" type="pres">
      <dgm:prSet presAssocID="{8D3E6CD9-618C-44FE-B726-03BE92E93AB4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E1D4D16-A28A-4888-AEC4-527FA5063491}" type="presOf" srcId="{1BCA5396-8067-435B-A16C-133ACA80CA17}" destId="{FB55E90D-8B02-445B-A77D-2635D06CA0B3}" srcOrd="0" destOrd="0" presId="urn:microsoft.com/office/officeart/2005/8/layout/vList5"/>
    <dgm:cxn modelId="{D8FD2427-7D62-40EA-BD97-8FB75DD2094F}" srcId="{8618FC59-9CCB-4A7B-B806-94E9BA35E3FA}" destId="{EB0DA9CF-9D1E-40A0-AE5B-475F16B600A5}" srcOrd="1" destOrd="0" parTransId="{6B2911D1-1A26-486A-93DA-8C58F456AF72}" sibTransId="{20E523F7-19E4-45B4-BF9C-7FD1FF20C0E8}"/>
    <dgm:cxn modelId="{9C7D3C27-D14A-4010-B2BF-5DDA6E9533FE}" srcId="{8618FC59-9CCB-4A7B-B806-94E9BA35E3FA}" destId="{777F17C8-2992-4450-8D9E-C2FAE9D0E117}" srcOrd="0" destOrd="0" parTransId="{EF347353-6574-4C65-8383-3A5DFD1183F7}" sibTransId="{A1B39AF7-737B-416A-86F9-AECD93621B35}"/>
    <dgm:cxn modelId="{ECBDEC29-FB31-497F-BDBA-50367E29221F}" srcId="{B41E4463-7B66-4744-8148-2BC7FD3D97B5}" destId="{8D3E6CD9-618C-44FE-B726-03BE92E93AB4}" srcOrd="1" destOrd="0" parTransId="{3E194909-F931-407C-92B5-7C48E17B6B9D}" sibTransId="{58B9636C-31E6-4529-A029-6C804B7F8D76}"/>
    <dgm:cxn modelId="{3450C75C-039A-4CCC-85DC-4B8A9954FF47}" type="presOf" srcId="{EB0DA9CF-9D1E-40A0-AE5B-475F16B600A5}" destId="{E32E38B3-2023-4CC0-B8EA-7A4D0BB12B1A}" srcOrd="0" destOrd="1" presId="urn:microsoft.com/office/officeart/2005/8/layout/vList5"/>
    <dgm:cxn modelId="{78BCEA66-5143-4379-9D06-879550CE5F1B}" srcId="{B41E4463-7B66-4744-8148-2BC7FD3D97B5}" destId="{8618FC59-9CCB-4A7B-B806-94E9BA35E3FA}" srcOrd="0" destOrd="0" parTransId="{9B30C4C0-7A35-4E56-998F-FC078AF8A096}" sibTransId="{772539B6-808E-45C0-9714-BC3308F3A032}"/>
    <dgm:cxn modelId="{CF843D76-D982-44F2-B8B9-44567A15BD51}" type="presOf" srcId="{8618FC59-9CCB-4A7B-B806-94E9BA35E3FA}" destId="{159BFD59-4C61-45DE-8AC7-8FF1034EF1C7}" srcOrd="0" destOrd="0" presId="urn:microsoft.com/office/officeart/2005/8/layout/vList5"/>
    <dgm:cxn modelId="{C8159680-43DF-447E-BE03-9B3AC9EB6E96}" srcId="{8D3E6CD9-618C-44FE-B726-03BE92E93AB4}" destId="{71FB4D13-5DF7-427E-B291-84F1EC7018D4}" srcOrd="1" destOrd="0" parTransId="{B4C8BC3A-EFC7-499C-871E-1770419DF5F8}" sibTransId="{B95CC4B2-D70C-43B7-9D5F-4BC08FDBAD1E}"/>
    <dgm:cxn modelId="{BC3222A5-955F-4491-BE2B-1C6741B4921E}" type="presOf" srcId="{8D3E6CD9-618C-44FE-B726-03BE92E93AB4}" destId="{4FE35F6E-9D8D-4FA8-B2AC-8327E22EF3DA}" srcOrd="0" destOrd="0" presId="urn:microsoft.com/office/officeart/2005/8/layout/vList5"/>
    <dgm:cxn modelId="{B12CC9CA-649C-435E-B640-848281A68AB4}" type="presOf" srcId="{71FB4D13-5DF7-427E-B291-84F1EC7018D4}" destId="{FB55E90D-8B02-445B-A77D-2635D06CA0B3}" srcOrd="0" destOrd="1" presId="urn:microsoft.com/office/officeart/2005/8/layout/vList5"/>
    <dgm:cxn modelId="{70319FDC-7E37-4E08-A3D0-7151DB1CA30F}" srcId="{8D3E6CD9-618C-44FE-B726-03BE92E93AB4}" destId="{1BCA5396-8067-435B-A16C-133ACA80CA17}" srcOrd="0" destOrd="0" parTransId="{9E2689A1-E197-4A16-9E9F-62A85201A4CF}" sibTransId="{E445C36F-6989-419C-978D-B16A90C59322}"/>
    <dgm:cxn modelId="{C756D1E5-6C8C-428D-97CD-BE35568BF16E}" type="presOf" srcId="{B41E4463-7B66-4744-8148-2BC7FD3D97B5}" destId="{9D0F0A7F-6FB8-4DE3-8736-2F094DC4F259}" srcOrd="0" destOrd="0" presId="urn:microsoft.com/office/officeart/2005/8/layout/vList5"/>
    <dgm:cxn modelId="{04326EF7-3266-46F8-B7F8-69AF4AA790F8}" type="presOf" srcId="{777F17C8-2992-4450-8D9E-C2FAE9D0E117}" destId="{E32E38B3-2023-4CC0-B8EA-7A4D0BB12B1A}" srcOrd="0" destOrd="0" presId="urn:microsoft.com/office/officeart/2005/8/layout/vList5"/>
    <dgm:cxn modelId="{2BF4BD82-21DE-4492-9F16-D0C0A1EBFEA1}" type="presParOf" srcId="{9D0F0A7F-6FB8-4DE3-8736-2F094DC4F259}" destId="{F20A554D-4230-4B42-8B50-DA0FC4AF542F}" srcOrd="0" destOrd="0" presId="urn:microsoft.com/office/officeart/2005/8/layout/vList5"/>
    <dgm:cxn modelId="{E1D25857-6B8B-4475-815B-D60377D3077F}" type="presParOf" srcId="{F20A554D-4230-4B42-8B50-DA0FC4AF542F}" destId="{159BFD59-4C61-45DE-8AC7-8FF1034EF1C7}" srcOrd="0" destOrd="0" presId="urn:microsoft.com/office/officeart/2005/8/layout/vList5"/>
    <dgm:cxn modelId="{54988713-A8B9-437C-8927-5E219A3C15C2}" type="presParOf" srcId="{F20A554D-4230-4B42-8B50-DA0FC4AF542F}" destId="{E32E38B3-2023-4CC0-B8EA-7A4D0BB12B1A}" srcOrd="1" destOrd="0" presId="urn:microsoft.com/office/officeart/2005/8/layout/vList5"/>
    <dgm:cxn modelId="{1FBB4568-8DCA-4E65-AE41-C6D9452CFC7F}" type="presParOf" srcId="{9D0F0A7F-6FB8-4DE3-8736-2F094DC4F259}" destId="{005E6169-5419-4CC8-87EC-4987E0051AFE}" srcOrd="1" destOrd="0" presId="urn:microsoft.com/office/officeart/2005/8/layout/vList5"/>
    <dgm:cxn modelId="{2D28C7B6-70D8-4FCA-B524-049522BD9A31}" type="presParOf" srcId="{9D0F0A7F-6FB8-4DE3-8736-2F094DC4F259}" destId="{93449175-6FB1-4DC5-B1BF-BF25FEBA8453}" srcOrd="2" destOrd="0" presId="urn:microsoft.com/office/officeart/2005/8/layout/vList5"/>
    <dgm:cxn modelId="{AC547754-B9DA-4F41-9B80-2DDF1F6B7C8F}" type="presParOf" srcId="{93449175-6FB1-4DC5-B1BF-BF25FEBA8453}" destId="{4FE35F6E-9D8D-4FA8-B2AC-8327E22EF3DA}" srcOrd="0" destOrd="0" presId="urn:microsoft.com/office/officeart/2005/8/layout/vList5"/>
    <dgm:cxn modelId="{6E1B8093-B53C-47DC-80D8-D33274758AC0}" type="presParOf" srcId="{93449175-6FB1-4DC5-B1BF-BF25FEBA8453}" destId="{FB55E90D-8B02-445B-A77D-2635D06CA0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F4E025-C447-4B23-85D8-F5E0A0D9A49F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67B0EDC-E7F8-4E5A-BF3D-4F5BBFD0D367}">
      <dgm:prSet phldrT="[Tekst]"/>
      <dgm:spPr/>
      <dgm:t>
        <a:bodyPr/>
        <a:lstStyle/>
        <a:p>
          <a:r>
            <a:rPr lang="pl-PL" dirty="0"/>
            <a:t>Co do gatunku</a:t>
          </a:r>
        </a:p>
      </dgm:t>
    </dgm:pt>
    <dgm:pt modelId="{F76D015A-333E-4BDE-80F6-261A4D8AE629}" type="parTrans" cxnId="{422CD5BC-08AA-440E-821E-9C0253EC303B}">
      <dgm:prSet/>
      <dgm:spPr/>
      <dgm:t>
        <a:bodyPr/>
        <a:lstStyle/>
        <a:p>
          <a:endParaRPr lang="pl-PL"/>
        </a:p>
      </dgm:t>
    </dgm:pt>
    <dgm:pt modelId="{71C26A38-3B46-4E64-9EFB-57CF68F80181}" type="sibTrans" cxnId="{422CD5BC-08AA-440E-821E-9C0253EC303B}">
      <dgm:prSet/>
      <dgm:spPr/>
      <dgm:t>
        <a:bodyPr/>
        <a:lstStyle/>
        <a:p>
          <a:endParaRPr lang="pl-PL"/>
        </a:p>
      </dgm:t>
    </dgm:pt>
    <dgm:pt modelId="{901F2E95-AC9D-4BFE-A6E9-A459BC0856EA}">
      <dgm:prSet phldrT="[Tekst]"/>
      <dgm:spPr/>
      <dgm:t>
        <a:bodyPr/>
        <a:lstStyle/>
        <a:p>
          <a:r>
            <a:rPr lang="pl-PL" dirty="0"/>
            <a:t>Cechy rodzajowe</a:t>
          </a:r>
        </a:p>
      </dgm:t>
    </dgm:pt>
    <dgm:pt modelId="{63A4A125-B4AB-42EE-9A19-F74EBBD4B083}" type="parTrans" cxnId="{53AE595F-F732-438C-B5C0-F49A486AA3B8}">
      <dgm:prSet/>
      <dgm:spPr/>
      <dgm:t>
        <a:bodyPr/>
        <a:lstStyle/>
        <a:p>
          <a:endParaRPr lang="pl-PL"/>
        </a:p>
      </dgm:t>
    </dgm:pt>
    <dgm:pt modelId="{D46741D9-C98C-4111-B864-07FE33B0A05A}" type="sibTrans" cxnId="{53AE595F-F732-438C-B5C0-F49A486AA3B8}">
      <dgm:prSet/>
      <dgm:spPr/>
      <dgm:t>
        <a:bodyPr/>
        <a:lstStyle/>
        <a:p>
          <a:endParaRPr lang="pl-PL"/>
        </a:p>
      </dgm:t>
    </dgm:pt>
    <dgm:pt modelId="{997BDB4E-A20D-4030-A851-A716C476782A}">
      <dgm:prSet phldrT="[Tekst]"/>
      <dgm:spPr/>
      <dgm:t>
        <a:bodyPr/>
        <a:lstStyle/>
        <a:p>
          <a:r>
            <a:rPr lang="pl-PL" dirty="0"/>
            <a:t>Wiele desygnatów</a:t>
          </a:r>
        </a:p>
      </dgm:t>
    </dgm:pt>
    <dgm:pt modelId="{51B65FC0-9FD1-4779-A1C7-DB311972DA5F}" type="parTrans" cxnId="{BE2D4CDA-16E7-4555-8082-29D79394AC23}">
      <dgm:prSet/>
      <dgm:spPr/>
      <dgm:t>
        <a:bodyPr/>
        <a:lstStyle/>
        <a:p>
          <a:endParaRPr lang="pl-PL"/>
        </a:p>
      </dgm:t>
    </dgm:pt>
    <dgm:pt modelId="{E0569D85-2DF2-4F8F-A0C7-46CAAE3AAF0D}" type="sibTrans" cxnId="{BE2D4CDA-16E7-4555-8082-29D79394AC23}">
      <dgm:prSet/>
      <dgm:spPr/>
      <dgm:t>
        <a:bodyPr/>
        <a:lstStyle/>
        <a:p>
          <a:endParaRPr lang="pl-PL"/>
        </a:p>
      </dgm:t>
    </dgm:pt>
    <dgm:pt modelId="{A3892D4F-0219-4A56-BAC2-B57A2B11F77B}">
      <dgm:prSet phldrT="[Tekst]"/>
      <dgm:spPr/>
      <dgm:t>
        <a:bodyPr/>
        <a:lstStyle/>
        <a:p>
          <a:r>
            <a:rPr lang="pl-PL" dirty="0"/>
            <a:t>Np. samochód osobowy</a:t>
          </a:r>
        </a:p>
      </dgm:t>
    </dgm:pt>
    <dgm:pt modelId="{523A8933-60B8-41DD-AA1F-1A7EE442F838}" type="parTrans" cxnId="{BDB32EBE-ADDA-45D9-88FA-7C8DB92764EA}">
      <dgm:prSet/>
      <dgm:spPr/>
      <dgm:t>
        <a:bodyPr/>
        <a:lstStyle/>
        <a:p>
          <a:endParaRPr lang="pl-PL"/>
        </a:p>
      </dgm:t>
    </dgm:pt>
    <dgm:pt modelId="{972F5238-77A4-4E3B-A041-81DFB65FADBD}" type="sibTrans" cxnId="{BDB32EBE-ADDA-45D9-88FA-7C8DB92764EA}">
      <dgm:prSet/>
      <dgm:spPr/>
      <dgm:t>
        <a:bodyPr/>
        <a:lstStyle/>
        <a:p>
          <a:endParaRPr lang="pl-PL"/>
        </a:p>
      </dgm:t>
    </dgm:pt>
    <dgm:pt modelId="{18FBA0D9-4579-4501-9F2B-5811F446BF9F}">
      <dgm:prSet phldrT="[Tekst]"/>
      <dgm:spPr/>
      <dgm:t>
        <a:bodyPr/>
        <a:lstStyle/>
        <a:p>
          <a:r>
            <a:rPr lang="pl-PL" dirty="0"/>
            <a:t>Co do tożsamości</a:t>
          </a:r>
        </a:p>
      </dgm:t>
    </dgm:pt>
    <dgm:pt modelId="{3ED8C005-9179-44DD-9962-FE8CF562BA98}" type="parTrans" cxnId="{87AFA1E7-966C-4554-B312-D55C64976409}">
      <dgm:prSet/>
      <dgm:spPr/>
      <dgm:t>
        <a:bodyPr/>
        <a:lstStyle/>
        <a:p>
          <a:endParaRPr lang="pl-PL"/>
        </a:p>
      </dgm:t>
    </dgm:pt>
    <dgm:pt modelId="{67A3E712-996B-455B-AF51-BC9110DE5FFA}" type="sibTrans" cxnId="{87AFA1E7-966C-4554-B312-D55C64976409}">
      <dgm:prSet/>
      <dgm:spPr/>
      <dgm:t>
        <a:bodyPr/>
        <a:lstStyle/>
        <a:p>
          <a:endParaRPr lang="pl-PL"/>
        </a:p>
      </dgm:t>
    </dgm:pt>
    <dgm:pt modelId="{D75EE543-BE61-4B01-B1B4-86F76A75E4DB}">
      <dgm:prSet phldrT="[Tekst]"/>
      <dgm:spPr/>
      <dgm:t>
        <a:bodyPr/>
        <a:lstStyle/>
        <a:p>
          <a:r>
            <a:rPr lang="pl-PL" dirty="0"/>
            <a:t>Indywidulany przedmiot</a:t>
          </a:r>
        </a:p>
      </dgm:t>
    </dgm:pt>
    <dgm:pt modelId="{274B7CDF-55DF-4A26-AAC2-2314D7281C02}" type="parTrans" cxnId="{91A0A34E-A21B-45A9-8BD1-58B64349486D}">
      <dgm:prSet/>
      <dgm:spPr/>
      <dgm:t>
        <a:bodyPr/>
        <a:lstStyle/>
        <a:p>
          <a:endParaRPr lang="pl-PL"/>
        </a:p>
      </dgm:t>
    </dgm:pt>
    <dgm:pt modelId="{9CABD738-63AD-4017-8831-5A1B47C9E417}" type="sibTrans" cxnId="{91A0A34E-A21B-45A9-8BD1-58B64349486D}">
      <dgm:prSet/>
      <dgm:spPr/>
      <dgm:t>
        <a:bodyPr/>
        <a:lstStyle/>
        <a:p>
          <a:endParaRPr lang="pl-PL"/>
        </a:p>
      </dgm:t>
    </dgm:pt>
    <dgm:pt modelId="{9399182E-3C5C-4BD1-BFC7-B4B36FF5CBCA}">
      <dgm:prSet phldrT="[Tekst]"/>
      <dgm:spPr/>
      <dgm:t>
        <a:bodyPr/>
        <a:lstStyle/>
        <a:p>
          <a:r>
            <a:rPr lang="pl-PL" dirty="0"/>
            <a:t>Konkretny obiekt</a:t>
          </a:r>
        </a:p>
      </dgm:t>
    </dgm:pt>
    <dgm:pt modelId="{E815BBF7-CBEB-4A27-9563-FF61C7711FF7}" type="parTrans" cxnId="{D000DA65-7266-4EE0-B1B1-771BE3C2D165}">
      <dgm:prSet/>
      <dgm:spPr/>
      <dgm:t>
        <a:bodyPr/>
        <a:lstStyle/>
        <a:p>
          <a:endParaRPr lang="pl-PL"/>
        </a:p>
      </dgm:t>
    </dgm:pt>
    <dgm:pt modelId="{3CA80247-1B95-4120-991E-06DE8D849F34}" type="sibTrans" cxnId="{D000DA65-7266-4EE0-B1B1-771BE3C2D165}">
      <dgm:prSet/>
      <dgm:spPr/>
      <dgm:t>
        <a:bodyPr/>
        <a:lstStyle/>
        <a:p>
          <a:endParaRPr lang="pl-PL"/>
        </a:p>
      </dgm:t>
    </dgm:pt>
    <dgm:pt modelId="{CD7E03D6-7C07-4805-86BB-53770752966F}">
      <dgm:prSet phldrT="[Tekst]"/>
      <dgm:spPr/>
      <dgm:t>
        <a:bodyPr/>
        <a:lstStyle/>
        <a:p>
          <a:r>
            <a:rPr lang="pl-PL" dirty="0"/>
            <a:t>Np. samochód osobowy o nr  DW 007X</a:t>
          </a:r>
        </a:p>
      </dgm:t>
    </dgm:pt>
    <dgm:pt modelId="{E523C5F1-E7C0-4C00-97A6-FF07E06B0EDC}" type="parTrans" cxnId="{7517BB33-6A10-470A-957F-1A2FBFDD5A14}">
      <dgm:prSet/>
      <dgm:spPr/>
      <dgm:t>
        <a:bodyPr/>
        <a:lstStyle/>
        <a:p>
          <a:endParaRPr lang="pl-PL"/>
        </a:p>
      </dgm:t>
    </dgm:pt>
    <dgm:pt modelId="{C101CBA4-C122-4A9A-99EA-41C84D501C45}" type="sibTrans" cxnId="{7517BB33-6A10-470A-957F-1A2FBFDD5A14}">
      <dgm:prSet/>
      <dgm:spPr/>
      <dgm:t>
        <a:bodyPr/>
        <a:lstStyle/>
        <a:p>
          <a:endParaRPr lang="pl-PL"/>
        </a:p>
      </dgm:t>
    </dgm:pt>
    <dgm:pt modelId="{44F71896-672B-48F5-A286-F2A9758FBBD5}" type="pres">
      <dgm:prSet presAssocID="{78F4E025-C447-4B23-85D8-F5E0A0D9A49F}" presName="layout" presStyleCnt="0">
        <dgm:presLayoutVars>
          <dgm:chMax/>
          <dgm:chPref/>
          <dgm:dir/>
          <dgm:resizeHandles/>
        </dgm:presLayoutVars>
      </dgm:prSet>
      <dgm:spPr/>
    </dgm:pt>
    <dgm:pt modelId="{6535D7DE-5CD5-4216-AE1F-2571AAD7D25C}" type="pres">
      <dgm:prSet presAssocID="{567B0EDC-E7F8-4E5A-BF3D-4F5BBFD0D367}" presName="root" presStyleCnt="0">
        <dgm:presLayoutVars>
          <dgm:chMax/>
          <dgm:chPref/>
        </dgm:presLayoutVars>
      </dgm:prSet>
      <dgm:spPr/>
    </dgm:pt>
    <dgm:pt modelId="{F77FBF1F-9E95-49DE-8485-589C54454A07}" type="pres">
      <dgm:prSet presAssocID="{567B0EDC-E7F8-4E5A-BF3D-4F5BBFD0D367}" presName="rootComposite" presStyleCnt="0">
        <dgm:presLayoutVars/>
      </dgm:prSet>
      <dgm:spPr/>
    </dgm:pt>
    <dgm:pt modelId="{168512ED-A7AE-46EC-955E-2BB6833A9733}" type="pres">
      <dgm:prSet presAssocID="{567B0EDC-E7F8-4E5A-BF3D-4F5BBFD0D367}" presName="ParentAccent" presStyleLbl="alignNode1" presStyleIdx="0" presStyleCnt="2"/>
      <dgm:spPr/>
    </dgm:pt>
    <dgm:pt modelId="{22C9D95B-5B2E-4BE2-9C2E-2AD4DB28487C}" type="pres">
      <dgm:prSet presAssocID="{567B0EDC-E7F8-4E5A-BF3D-4F5BBFD0D367}" presName="ParentSmallAccent" presStyleLbl="fgAcc1" presStyleIdx="0" presStyleCnt="2"/>
      <dgm:spPr/>
    </dgm:pt>
    <dgm:pt modelId="{A29EB344-53E4-4F3D-AE12-8CD0311ABD57}" type="pres">
      <dgm:prSet presAssocID="{567B0EDC-E7F8-4E5A-BF3D-4F5BBFD0D367}" presName="Parent" presStyleLbl="revTx" presStyleIdx="0" presStyleCnt="8">
        <dgm:presLayoutVars>
          <dgm:chMax/>
          <dgm:chPref val="4"/>
          <dgm:bulletEnabled val="1"/>
        </dgm:presLayoutVars>
      </dgm:prSet>
      <dgm:spPr/>
    </dgm:pt>
    <dgm:pt modelId="{D35C8B69-126D-430C-9EC1-1C51CA3E0E20}" type="pres">
      <dgm:prSet presAssocID="{567B0EDC-E7F8-4E5A-BF3D-4F5BBFD0D367}" presName="childShape" presStyleCnt="0">
        <dgm:presLayoutVars>
          <dgm:chMax val="0"/>
          <dgm:chPref val="0"/>
        </dgm:presLayoutVars>
      </dgm:prSet>
      <dgm:spPr/>
    </dgm:pt>
    <dgm:pt modelId="{21C83836-063E-4818-9602-D05D215CEB41}" type="pres">
      <dgm:prSet presAssocID="{901F2E95-AC9D-4BFE-A6E9-A459BC0856EA}" presName="childComposite" presStyleCnt="0">
        <dgm:presLayoutVars>
          <dgm:chMax val="0"/>
          <dgm:chPref val="0"/>
        </dgm:presLayoutVars>
      </dgm:prSet>
      <dgm:spPr/>
    </dgm:pt>
    <dgm:pt modelId="{003C40B5-E70D-406D-B36A-95BE28388359}" type="pres">
      <dgm:prSet presAssocID="{901F2E95-AC9D-4BFE-A6E9-A459BC0856EA}" presName="ChildAccent" presStyleLbl="solidFgAcc1" presStyleIdx="0" presStyleCnt="6"/>
      <dgm:spPr/>
    </dgm:pt>
    <dgm:pt modelId="{AF2B62DF-F175-49D9-B8DB-B8CC18A93F0B}" type="pres">
      <dgm:prSet presAssocID="{901F2E95-AC9D-4BFE-A6E9-A459BC0856EA}" presName="Child" presStyleLbl="revTx" presStyleIdx="1" presStyleCnt="8">
        <dgm:presLayoutVars>
          <dgm:chMax val="0"/>
          <dgm:chPref val="0"/>
          <dgm:bulletEnabled val="1"/>
        </dgm:presLayoutVars>
      </dgm:prSet>
      <dgm:spPr/>
    </dgm:pt>
    <dgm:pt modelId="{411AA703-79B9-4657-92BF-5CE5DEBA2F8F}" type="pres">
      <dgm:prSet presAssocID="{997BDB4E-A20D-4030-A851-A716C476782A}" presName="childComposite" presStyleCnt="0">
        <dgm:presLayoutVars>
          <dgm:chMax val="0"/>
          <dgm:chPref val="0"/>
        </dgm:presLayoutVars>
      </dgm:prSet>
      <dgm:spPr/>
    </dgm:pt>
    <dgm:pt modelId="{F7C756D9-3002-40B6-860B-11AE5CB8931F}" type="pres">
      <dgm:prSet presAssocID="{997BDB4E-A20D-4030-A851-A716C476782A}" presName="ChildAccent" presStyleLbl="solidFgAcc1" presStyleIdx="1" presStyleCnt="6"/>
      <dgm:spPr/>
    </dgm:pt>
    <dgm:pt modelId="{3F818D82-56AB-48BA-8E61-8B7FFA289672}" type="pres">
      <dgm:prSet presAssocID="{997BDB4E-A20D-4030-A851-A716C476782A}" presName="Child" presStyleLbl="revTx" presStyleIdx="2" presStyleCnt="8">
        <dgm:presLayoutVars>
          <dgm:chMax val="0"/>
          <dgm:chPref val="0"/>
          <dgm:bulletEnabled val="1"/>
        </dgm:presLayoutVars>
      </dgm:prSet>
      <dgm:spPr/>
    </dgm:pt>
    <dgm:pt modelId="{217AF2FB-D522-40CB-8B46-77723614A113}" type="pres">
      <dgm:prSet presAssocID="{A3892D4F-0219-4A56-BAC2-B57A2B11F77B}" presName="childComposite" presStyleCnt="0">
        <dgm:presLayoutVars>
          <dgm:chMax val="0"/>
          <dgm:chPref val="0"/>
        </dgm:presLayoutVars>
      </dgm:prSet>
      <dgm:spPr/>
    </dgm:pt>
    <dgm:pt modelId="{16B3C9A8-9D7E-4780-9B46-D6D0EE1BE5A9}" type="pres">
      <dgm:prSet presAssocID="{A3892D4F-0219-4A56-BAC2-B57A2B11F77B}" presName="ChildAccent" presStyleLbl="solidFgAcc1" presStyleIdx="2" presStyleCnt="6"/>
      <dgm:spPr/>
    </dgm:pt>
    <dgm:pt modelId="{B8370D21-E794-456B-BF43-7C02D458B490}" type="pres">
      <dgm:prSet presAssocID="{A3892D4F-0219-4A56-BAC2-B57A2B11F77B}" presName="Child" presStyleLbl="revTx" presStyleIdx="3" presStyleCnt="8">
        <dgm:presLayoutVars>
          <dgm:chMax val="0"/>
          <dgm:chPref val="0"/>
          <dgm:bulletEnabled val="1"/>
        </dgm:presLayoutVars>
      </dgm:prSet>
      <dgm:spPr/>
    </dgm:pt>
    <dgm:pt modelId="{9FCC7B5D-CD11-4075-BACA-5DA7A9F40104}" type="pres">
      <dgm:prSet presAssocID="{18FBA0D9-4579-4501-9F2B-5811F446BF9F}" presName="root" presStyleCnt="0">
        <dgm:presLayoutVars>
          <dgm:chMax/>
          <dgm:chPref/>
        </dgm:presLayoutVars>
      </dgm:prSet>
      <dgm:spPr/>
    </dgm:pt>
    <dgm:pt modelId="{867211E1-E260-4AA0-B0B1-166472AB2536}" type="pres">
      <dgm:prSet presAssocID="{18FBA0D9-4579-4501-9F2B-5811F446BF9F}" presName="rootComposite" presStyleCnt="0">
        <dgm:presLayoutVars/>
      </dgm:prSet>
      <dgm:spPr/>
    </dgm:pt>
    <dgm:pt modelId="{6AA6A2E4-D2A5-42E0-B9FA-75E50BC10FD4}" type="pres">
      <dgm:prSet presAssocID="{18FBA0D9-4579-4501-9F2B-5811F446BF9F}" presName="ParentAccent" presStyleLbl="alignNode1" presStyleIdx="1" presStyleCnt="2"/>
      <dgm:spPr/>
    </dgm:pt>
    <dgm:pt modelId="{0832B21B-C5C7-4A25-A385-0776BCA22D3B}" type="pres">
      <dgm:prSet presAssocID="{18FBA0D9-4579-4501-9F2B-5811F446BF9F}" presName="ParentSmallAccent" presStyleLbl="fgAcc1" presStyleIdx="1" presStyleCnt="2"/>
      <dgm:spPr/>
    </dgm:pt>
    <dgm:pt modelId="{E9E2E116-FCD3-436E-AE35-4ADD1CC5AC5A}" type="pres">
      <dgm:prSet presAssocID="{18FBA0D9-4579-4501-9F2B-5811F446BF9F}" presName="Parent" presStyleLbl="revTx" presStyleIdx="4" presStyleCnt="8">
        <dgm:presLayoutVars>
          <dgm:chMax/>
          <dgm:chPref val="4"/>
          <dgm:bulletEnabled val="1"/>
        </dgm:presLayoutVars>
      </dgm:prSet>
      <dgm:spPr/>
    </dgm:pt>
    <dgm:pt modelId="{E6254866-5BBF-4925-883F-433D4E30C667}" type="pres">
      <dgm:prSet presAssocID="{18FBA0D9-4579-4501-9F2B-5811F446BF9F}" presName="childShape" presStyleCnt="0">
        <dgm:presLayoutVars>
          <dgm:chMax val="0"/>
          <dgm:chPref val="0"/>
        </dgm:presLayoutVars>
      </dgm:prSet>
      <dgm:spPr/>
    </dgm:pt>
    <dgm:pt modelId="{BC45826F-623E-4311-A19B-E7D33D501292}" type="pres">
      <dgm:prSet presAssocID="{D75EE543-BE61-4B01-B1B4-86F76A75E4DB}" presName="childComposite" presStyleCnt="0">
        <dgm:presLayoutVars>
          <dgm:chMax val="0"/>
          <dgm:chPref val="0"/>
        </dgm:presLayoutVars>
      </dgm:prSet>
      <dgm:spPr/>
    </dgm:pt>
    <dgm:pt modelId="{D573258E-76F3-4589-9575-8723348F8D96}" type="pres">
      <dgm:prSet presAssocID="{D75EE543-BE61-4B01-B1B4-86F76A75E4DB}" presName="ChildAccent" presStyleLbl="solidFgAcc1" presStyleIdx="3" presStyleCnt="6"/>
      <dgm:spPr/>
    </dgm:pt>
    <dgm:pt modelId="{2ACDA73A-EEE1-43AE-8BA5-32F756A7859E}" type="pres">
      <dgm:prSet presAssocID="{D75EE543-BE61-4B01-B1B4-86F76A75E4DB}" presName="Child" presStyleLbl="revTx" presStyleIdx="5" presStyleCnt="8">
        <dgm:presLayoutVars>
          <dgm:chMax val="0"/>
          <dgm:chPref val="0"/>
          <dgm:bulletEnabled val="1"/>
        </dgm:presLayoutVars>
      </dgm:prSet>
      <dgm:spPr/>
    </dgm:pt>
    <dgm:pt modelId="{E26478CD-781C-454B-AD68-25CA0BBCDB8B}" type="pres">
      <dgm:prSet presAssocID="{9399182E-3C5C-4BD1-BFC7-B4B36FF5CBCA}" presName="childComposite" presStyleCnt="0">
        <dgm:presLayoutVars>
          <dgm:chMax val="0"/>
          <dgm:chPref val="0"/>
        </dgm:presLayoutVars>
      </dgm:prSet>
      <dgm:spPr/>
    </dgm:pt>
    <dgm:pt modelId="{86F4E4DE-4A40-445C-A11A-7AD12A81BDD2}" type="pres">
      <dgm:prSet presAssocID="{9399182E-3C5C-4BD1-BFC7-B4B36FF5CBCA}" presName="ChildAccent" presStyleLbl="solidFgAcc1" presStyleIdx="4" presStyleCnt="6"/>
      <dgm:spPr/>
    </dgm:pt>
    <dgm:pt modelId="{6743BD93-C5E7-44C1-B90D-A70638ACC64A}" type="pres">
      <dgm:prSet presAssocID="{9399182E-3C5C-4BD1-BFC7-B4B36FF5CBCA}" presName="Child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EA357E30-B637-4B9B-9DC9-0170D109B51D}" type="pres">
      <dgm:prSet presAssocID="{CD7E03D6-7C07-4805-86BB-53770752966F}" presName="childComposite" presStyleCnt="0">
        <dgm:presLayoutVars>
          <dgm:chMax val="0"/>
          <dgm:chPref val="0"/>
        </dgm:presLayoutVars>
      </dgm:prSet>
      <dgm:spPr/>
    </dgm:pt>
    <dgm:pt modelId="{D59B65AF-980C-4D51-A065-55AC6F19020E}" type="pres">
      <dgm:prSet presAssocID="{CD7E03D6-7C07-4805-86BB-53770752966F}" presName="ChildAccent" presStyleLbl="solidFgAcc1" presStyleIdx="5" presStyleCnt="6"/>
      <dgm:spPr/>
    </dgm:pt>
    <dgm:pt modelId="{2EC32604-E6D8-4094-BA67-15B8DFED3253}" type="pres">
      <dgm:prSet presAssocID="{CD7E03D6-7C07-4805-86BB-53770752966F}" presName="Child" presStyleLbl="revTx" presStyleIdx="7" presStyleCnt="8">
        <dgm:presLayoutVars>
          <dgm:chMax val="0"/>
          <dgm:chPref val="0"/>
          <dgm:bulletEnabled val="1"/>
        </dgm:presLayoutVars>
      </dgm:prSet>
      <dgm:spPr/>
    </dgm:pt>
  </dgm:ptLst>
  <dgm:cxnLst>
    <dgm:cxn modelId="{3F07FC05-4CFE-441B-98F2-5A3682CB4339}" type="presOf" srcId="{D75EE543-BE61-4B01-B1B4-86F76A75E4DB}" destId="{2ACDA73A-EEE1-43AE-8BA5-32F756A7859E}" srcOrd="0" destOrd="0" presId="urn:microsoft.com/office/officeart/2008/layout/SquareAccentList"/>
    <dgm:cxn modelId="{73519608-574B-4EE2-92E5-04F4FE1572F6}" type="presOf" srcId="{A3892D4F-0219-4A56-BAC2-B57A2B11F77B}" destId="{B8370D21-E794-456B-BF43-7C02D458B490}" srcOrd="0" destOrd="0" presId="urn:microsoft.com/office/officeart/2008/layout/SquareAccentList"/>
    <dgm:cxn modelId="{3BCD072B-59DB-496E-ACF3-B25B3E2B2779}" type="presOf" srcId="{997BDB4E-A20D-4030-A851-A716C476782A}" destId="{3F818D82-56AB-48BA-8E61-8B7FFA289672}" srcOrd="0" destOrd="0" presId="urn:microsoft.com/office/officeart/2008/layout/SquareAccentList"/>
    <dgm:cxn modelId="{7517BB33-6A10-470A-957F-1A2FBFDD5A14}" srcId="{18FBA0D9-4579-4501-9F2B-5811F446BF9F}" destId="{CD7E03D6-7C07-4805-86BB-53770752966F}" srcOrd="2" destOrd="0" parTransId="{E523C5F1-E7C0-4C00-97A6-FF07E06B0EDC}" sibTransId="{C101CBA4-C122-4A9A-99EA-41C84D501C45}"/>
    <dgm:cxn modelId="{1FE4495B-9B32-4ED2-BF6A-013DBDE3F272}" type="presOf" srcId="{78F4E025-C447-4B23-85D8-F5E0A0D9A49F}" destId="{44F71896-672B-48F5-A286-F2A9758FBBD5}" srcOrd="0" destOrd="0" presId="urn:microsoft.com/office/officeart/2008/layout/SquareAccentList"/>
    <dgm:cxn modelId="{53AE595F-F732-438C-B5C0-F49A486AA3B8}" srcId="{567B0EDC-E7F8-4E5A-BF3D-4F5BBFD0D367}" destId="{901F2E95-AC9D-4BFE-A6E9-A459BC0856EA}" srcOrd="0" destOrd="0" parTransId="{63A4A125-B4AB-42EE-9A19-F74EBBD4B083}" sibTransId="{D46741D9-C98C-4111-B864-07FE33B0A05A}"/>
    <dgm:cxn modelId="{D000DA65-7266-4EE0-B1B1-771BE3C2D165}" srcId="{18FBA0D9-4579-4501-9F2B-5811F446BF9F}" destId="{9399182E-3C5C-4BD1-BFC7-B4B36FF5CBCA}" srcOrd="1" destOrd="0" parTransId="{E815BBF7-CBEB-4A27-9563-FF61C7711FF7}" sibTransId="{3CA80247-1B95-4120-991E-06DE8D849F34}"/>
    <dgm:cxn modelId="{91A0A34E-A21B-45A9-8BD1-58B64349486D}" srcId="{18FBA0D9-4579-4501-9F2B-5811F446BF9F}" destId="{D75EE543-BE61-4B01-B1B4-86F76A75E4DB}" srcOrd="0" destOrd="0" parTransId="{274B7CDF-55DF-4A26-AAC2-2314D7281C02}" sibTransId="{9CABD738-63AD-4017-8831-5A1B47C9E417}"/>
    <dgm:cxn modelId="{DACCE993-8704-4645-BC89-6767838E2626}" type="presOf" srcId="{CD7E03D6-7C07-4805-86BB-53770752966F}" destId="{2EC32604-E6D8-4094-BA67-15B8DFED3253}" srcOrd="0" destOrd="0" presId="urn:microsoft.com/office/officeart/2008/layout/SquareAccentList"/>
    <dgm:cxn modelId="{422CD5BC-08AA-440E-821E-9C0253EC303B}" srcId="{78F4E025-C447-4B23-85D8-F5E0A0D9A49F}" destId="{567B0EDC-E7F8-4E5A-BF3D-4F5BBFD0D367}" srcOrd="0" destOrd="0" parTransId="{F76D015A-333E-4BDE-80F6-261A4D8AE629}" sibTransId="{71C26A38-3B46-4E64-9EFB-57CF68F80181}"/>
    <dgm:cxn modelId="{4DB716BD-03E0-4BAD-88EB-CE89C538C9EB}" type="presOf" srcId="{901F2E95-AC9D-4BFE-A6E9-A459BC0856EA}" destId="{AF2B62DF-F175-49D9-B8DB-B8CC18A93F0B}" srcOrd="0" destOrd="0" presId="urn:microsoft.com/office/officeart/2008/layout/SquareAccentList"/>
    <dgm:cxn modelId="{BDB32EBE-ADDA-45D9-88FA-7C8DB92764EA}" srcId="{567B0EDC-E7F8-4E5A-BF3D-4F5BBFD0D367}" destId="{A3892D4F-0219-4A56-BAC2-B57A2B11F77B}" srcOrd="2" destOrd="0" parTransId="{523A8933-60B8-41DD-AA1F-1A7EE442F838}" sibTransId="{972F5238-77A4-4E3B-A041-81DFB65FADBD}"/>
    <dgm:cxn modelId="{0C579CCA-63E7-46CA-9496-4DAD04900C57}" type="presOf" srcId="{567B0EDC-E7F8-4E5A-BF3D-4F5BBFD0D367}" destId="{A29EB344-53E4-4F3D-AE12-8CD0311ABD57}" srcOrd="0" destOrd="0" presId="urn:microsoft.com/office/officeart/2008/layout/SquareAccentList"/>
    <dgm:cxn modelId="{ED2FF5D2-D059-4A71-86BF-BAB2A3622E1E}" type="presOf" srcId="{18FBA0D9-4579-4501-9F2B-5811F446BF9F}" destId="{E9E2E116-FCD3-436E-AE35-4ADD1CC5AC5A}" srcOrd="0" destOrd="0" presId="urn:microsoft.com/office/officeart/2008/layout/SquareAccentList"/>
    <dgm:cxn modelId="{BE2D4CDA-16E7-4555-8082-29D79394AC23}" srcId="{567B0EDC-E7F8-4E5A-BF3D-4F5BBFD0D367}" destId="{997BDB4E-A20D-4030-A851-A716C476782A}" srcOrd="1" destOrd="0" parTransId="{51B65FC0-9FD1-4779-A1C7-DB311972DA5F}" sibTransId="{E0569D85-2DF2-4F8F-A0C7-46CAAE3AAF0D}"/>
    <dgm:cxn modelId="{71DFFEE1-D6BD-45D0-8F4A-F7505B959220}" type="presOf" srcId="{9399182E-3C5C-4BD1-BFC7-B4B36FF5CBCA}" destId="{6743BD93-C5E7-44C1-B90D-A70638ACC64A}" srcOrd="0" destOrd="0" presId="urn:microsoft.com/office/officeart/2008/layout/SquareAccentList"/>
    <dgm:cxn modelId="{87AFA1E7-966C-4554-B312-D55C64976409}" srcId="{78F4E025-C447-4B23-85D8-F5E0A0D9A49F}" destId="{18FBA0D9-4579-4501-9F2B-5811F446BF9F}" srcOrd="1" destOrd="0" parTransId="{3ED8C005-9179-44DD-9962-FE8CF562BA98}" sibTransId="{67A3E712-996B-455B-AF51-BC9110DE5FFA}"/>
    <dgm:cxn modelId="{E5B91129-79CD-45EC-A4F0-95493B394C79}" type="presParOf" srcId="{44F71896-672B-48F5-A286-F2A9758FBBD5}" destId="{6535D7DE-5CD5-4216-AE1F-2571AAD7D25C}" srcOrd="0" destOrd="0" presId="urn:microsoft.com/office/officeart/2008/layout/SquareAccentList"/>
    <dgm:cxn modelId="{0B3D2C7E-9298-4106-AC1A-8E82BC48B786}" type="presParOf" srcId="{6535D7DE-5CD5-4216-AE1F-2571AAD7D25C}" destId="{F77FBF1F-9E95-49DE-8485-589C54454A07}" srcOrd="0" destOrd="0" presId="urn:microsoft.com/office/officeart/2008/layout/SquareAccentList"/>
    <dgm:cxn modelId="{C5F84230-5616-4951-BF39-D7BC79C6E6A5}" type="presParOf" srcId="{F77FBF1F-9E95-49DE-8485-589C54454A07}" destId="{168512ED-A7AE-46EC-955E-2BB6833A9733}" srcOrd="0" destOrd="0" presId="urn:microsoft.com/office/officeart/2008/layout/SquareAccentList"/>
    <dgm:cxn modelId="{A44F89D6-AC33-41A0-9566-E83CA2F42111}" type="presParOf" srcId="{F77FBF1F-9E95-49DE-8485-589C54454A07}" destId="{22C9D95B-5B2E-4BE2-9C2E-2AD4DB28487C}" srcOrd="1" destOrd="0" presId="urn:microsoft.com/office/officeart/2008/layout/SquareAccentList"/>
    <dgm:cxn modelId="{9ECF7FCF-B50E-463F-BDED-341FE05F7324}" type="presParOf" srcId="{F77FBF1F-9E95-49DE-8485-589C54454A07}" destId="{A29EB344-53E4-4F3D-AE12-8CD0311ABD57}" srcOrd="2" destOrd="0" presId="urn:microsoft.com/office/officeart/2008/layout/SquareAccentList"/>
    <dgm:cxn modelId="{797496A8-9497-43D2-A6D0-AC1C659AA630}" type="presParOf" srcId="{6535D7DE-5CD5-4216-AE1F-2571AAD7D25C}" destId="{D35C8B69-126D-430C-9EC1-1C51CA3E0E20}" srcOrd="1" destOrd="0" presId="urn:microsoft.com/office/officeart/2008/layout/SquareAccentList"/>
    <dgm:cxn modelId="{1E143547-1E45-497C-BB18-E046584C558E}" type="presParOf" srcId="{D35C8B69-126D-430C-9EC1-1C51CA3E0E20}" destId="{21C83836-063E-4818-9602-D05D215CEB41}" srcOrd="0" destOrd="0" presId="urn:microsoft.com/office/officeart/2008/layout/SquareAccentList"/>
    <dgm:cxn modelId="{498ACAAC-9159-4235-93AE-A5D3A9AF7583}" type="presParOf" srcId="{21C83836-063E-4818-9602-D05D215CEB41}" destId="{003C40B5-E70D-406D-B36A-95BE28388359}" srcOrd="0" destOrd="0" presId="urn:microsoft.com/office/officeart/2008/layout/SquareAccentList"/>
    <dgm:cxn modelId="{43211E1E-3D3D-4D28-82E2-77C153FE52B1}" type="presParOf" srcId="{21C83836-063E-4818-9602-D05D215CEB41}" destId="{AF2B62DF-F175-49D9-B8DB-B8CC18A93F0B}" srcOrd="1" destOrd="0" presId="urn:microsoft.com/office/officeart/2008/layout/SquareAccentList"/>
    <dgm:cxn modelId="{2EF98687-95D4-4E29-9B38-7AB233BC61FC}" type="presParOf" srcId="{D35C8B69-126D-430C-9EC1-1C51CA3E0E20}" destId="{411AA703-79B9-4657-92BF-5CE5DEBA2F8F}" srcOrd="1" destOrd="0" presId="urn:microsoft.com/office/officeart/2008/layout/SquareAccentList"/>
    <dgm:cxn modelId="{9CE1DC42-F7FC-484B-B7D5-ECDDD82E29B1}" type="presParOf" srcId="{411AA703-79B9-4657-92BF-5CE5DEBA2F8F}" destId="{F7C756D9-3002-40B6-860B-11AE5CB8931F}" srcOrd="0" destOrd="0" presId="urn:microsoft.com/office/officeart/2008/layout/SquareAccentList"/>
    <dgm:cxn modelId="{3B0593EC-346B-4EA9-B598-A4C48BF3960D}" type="presParOf" srcId="{411AA703-79B9-4657-92BF-5CE5DEBA2F8F}" destId="{3F818D82-56AB-48BA-8E61-8B7FFA289672}" srcOrd="1" destOrd="0" presId="urn:microsoft.com/office/officeart/2008/layout/SquareAccentList"/>
    <dgm:cxn modelId="{8334DF77-441E-48AA-BCBC-A0584CA2D164}" type="presParOf" srcId="{D35C8B69-126D-430C-9EC1-1C51CA3E0E20}" destId="{217AF2FB-D522-40CB-8B46-77723614A113}" srcOrd="2" destOrd="0" presId="urn:microsoft.com/office/officeart/2008/layout/SquareAccentList"/>
    <dgm:cxn modelId="{A94B46DD-5727-4F9C-88DB-9EFFD5E69AF9}" type="presParOf" srcId="{217AF2FB-D522-40CB-8B46-77723614A113}" destId="{16B3C9A8-9D7E-4780-9B46-D6D0EE1BE5A9}" srcOrd="0" destOrd="0" presId="urn:microsoft.com/office/officeart/2008/layout/SquareAccentList"/>
    <dgm:cxn modelId="{20BA7428-4727-456B-9758-B8F387733ED2}" type="presParOf" srcId="{217AF2FB-D522-40CB-8B46-77723614A113}" destId="{B8370D21-E794-456B-BF43-7C02D458B490}" srcOrd="1" destOrd="0" presId="urn:microsoft.com/office/officeart/2008/layout/SquareAccentList"/>
    <dgm:cxn modelId="{C7523D6D-DF8C-4F7A-82CE-9448DF599049}" type="presParOf" srcId="{44F71896-672B-48F5-A286-F2A9758FBBD5}" destId="{9FCC7B5D-CD11-4075-BACA-5DA7A9F40104}" srcOrd="1" destOrd="0" presId="urn:microsoft.com/office/officeart/2008/layout/SquareAccentList"/>
    <dgm:cxn modelId="{0A9B54E1-90F1-4300-ADDA-FF4EDAA44702}" type="presParOf" srcId="{9FCC7B5D-CD11-4075-BACA-5DA7A9F40104}" destId="{867211E1-E260-4AA0-B0B1-166472AB2536}" srcOrd="0" destOrd="0" presId="urn:microsoft.com/office/officeart/2008/layout/SquareAccentList"/>
    <dgm:cxn modelId="{E78EA9E4-4386-4143-A5C7-880A96C95D34}" type="presParOf" srcId="{867211E1-E260-4AA0-B0B1-166472AB2536}" destId="{6AA6A2E4-D2A5-42E0-B9FA-75E50BC10FD4}" srcOrd="0" destOrd="0" presId="urn:microsoft.com/office/officeart/2008/layout/SquareAccentList"/>
    <dgm:cxn modelId="{6E5E012C-FDCB-41B5-885D-987F59332B70}" type="presParOf" srcId="{867211E1-E260-4AA0-B0B1-166472AB2536}" destId="{0832B21B-C5C7-4A25-A385-0776BCA22D3B}" srcOrd="1" destOrd="0" presId="urn:microsoft.com/office/officeart/2008/layout/SquareAccentList"/>
    <dgm:cxn modelId="{D6ACE6A2-2A46-4126-9530-E84F19B72754}" type="presParOf" srcId="{867211E1-E260-4AA0-B0B1-166472AB2536}" destId="{E9E2E116-FCD3-436E-AE35-4ADD1CC5AC5A}" srcOrd="2" destOrd="0" presId="urn:microsoft.com/office/officeart/2008/layout/SquareAccentList"/>
    <dgm:cxn modelId="{6E3227A1-10B6-4839-AB11-FA6149E2812D}" type="presParOf" srcId="{9FCC7B5D-CD11-4075-BACA-5DA7A9F40104}" destId="{E6254866-5BBF-4925-883F-433D4E30C667}" srcOrd="1" destOrd="0" presId="urn:microsoft.com/office/officeart/2008/layout/SquareAccentList"/>
    <dgm:cxn modelId="{9F3C42D1-F0F9-40E9-948B-843EEEAFC618}" type="presParOf" srcId="{E6254866-5BBF-4925-883F-433D4E30C667}" destId="{BC45826F-623E-4311-A19B-E7D33D501292}" srcOrd="0" destOrd="0" presId="urn:microsoft.com/office/officeart/2008/layout/SquareAccentList"/>
    <dgm:cxn modelId="{2A0D6304-3983-42B8-B449-87D215FF4958}" type="presParOf" srcId="{BC45826F-623E-4311-A19B-E7D33D501292}" destId="{D573258E-76F3-4589-9575-8723348F8D96}" srcOrd="0" destOrd="0" presId="urn:microsoft.com/office/officeart/2008/layout/SquareAccentList"/>
    <dgm:cxn modelId="{539402C6-BB65-430B-A69E-18138A5C1E40}" type="presParOf" srcId="{BC45826F-623E-4311-A19B-E7D33D501292}" destId="{2ACDA73A-EEE1-43AE-8BA5-32F756A7859E}" srcOrd="1" destOrd="0" presId="urn:microsoft.com/office/officeart/2008/layout/SquareAccentList"/>
    <dgm:cxn modelId="{6BC638B4-E911-455E-B6CC-3F3F86EAB0A5}" type="presParOf" srcId="{E6254866-5BBF-4925-883F-433D4E30C667}" destId="{E26478CD-781C-454B-AD68-25CA0BBCDB8B}" srcOrd="1" destOrd="0" presId="urn:microsoft.com/office/officeart/2008/layout/SquareAccentList"/>
    <dgm:cxn modelId="{B08A8F84-12E9-4A22-AE2D-0D3513C4861E}" type="presParOf" srcId="{E26478CD-781C-454B-AD68-25CA0BBCDB8B}" destId="{86F4E4DE-4A40-445C-A11A-7AD12A81BDD2}" srcOrd="0" destOrd="0" presId="urn:microsoft.com/office/officeart/2008/layout/SquareAccentList"/>
    <dgm:cxn modelId="{52FA92C2-8965-4164-9A52-6B8C771AC898}" type="presParOf" srcId="{E26478CD-781C-454B-AD68-25CA0BBCDB8B}" destId="{6743BD93-C5E7-44C1-B90D-A70638ACC64A}" srcOrd="1" destOrd="0" presId="urn:microsoft.com/office/officeart/2008/layout/SquareAccentList"/>
    <dgm:cxn modelId="{2B50C48D-C425-4BB8-A253-3C9D19A60D72}" type="presParOf" srcId="{E6254866-5BBF-4925-883F-433D4E30C667}" destId="{EA357E30-B637-4B9B-9DC9-0170D109B51D}" srcOrd="2" destOrd="0" presId="urn:microsoft.com/office/officeart/2008/layout/SquareAccentList"/>
    <dgm:cxn modelId="{F4943BB3-C0B4-4D88-944C-955FE362B007}" type="presParOf" srcId="{EA357E30-B637-4B9B-9DC9-0170D109B51D}" destId="{D59B65AF-980C-4D51-A065-55AC6F19020E}" srcOrd="0" destOrd="0" presId="urn:microsoft.com/office/officeart/2008/layout/SquareAccentList"/>
    <dgm:cxn modelId="{44438235-EC2D-4598-9A5B-22E74CC01697}" type="presParOf" srcId="{EA357E30-B637-4B9B-9DC9-0170D109B51D}" destId="{2EC32604-E6D8-4094-BA67-15B8DFED3253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5130A-0F40-465B-9849-6CA47F8B09E8}">
      <dsp:nvSpPr>
        <dsp:cNvPr id="0" name=""/>
        <dsp:cNvSpPr/>
      </dsp:nvSpPr>
      <dsp:spPr>
        <a:xfrm rot="5400000">
          <a:off x="4864570" y="-1841276"/>
          <a:ext cx="1143853" cy="51167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Reguluje cywilnoprawne formy korzystania z rzeczy mające postać majątkowych praw podmiotowych bezwzględnych,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Zespół norm prawnych regulujących treść, powstawanie, zmianę, ustanie i ochronę podmiotowych praw rzeczowych,</a:t>
          </a:r>
        </a:p>
      </dsp:txBody>
      <dsp:txXfrm rot="-5400000">
        <a:off x="2878146" y="200986"/>
        <a:ext cx="5060864" cy="1032177"/>
      </dsp:txXfrm>
    </dsp:sp>
    <dsp:sp modelId="{838A86DC-5993-415B-8AC3-2F0D825530E0}">
      <dsp:nvSpPr>
        <dsp:cNvPr id="0" name=""/>
        <dsp:cNvSpPr/>
      </dsp:nvSpPr>
      <dsp:spPr>
        <a:xfrm>
          <a:off x="0" y="2166"/>
          <a:ext cx="2878145" cy="1429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Przedmiotowe</a:t>
          </a:r>
        </a:p>
      </dsp:txBody>
      <dsp:txXfrm>
        <a:off x="69798" y="71964"/>
        <a:ext cx="2738549" cy="1290220"/>
      </dsp:txXfrm>
    </dsp:sp>
    <dsp:sp modelId="{09CFFAD2-FBB3-45B1-8F05-B1F0012D8F13}">
      <dsp:nvSpPr>
        <dsp:cNvPr id="0" name=""/>
        <dsp:cNvSpPr/>
      </dsp:nvSpPr>
      <dsp:spPr>
        <a:xfrm rot="5400000">
          <a:off x="4864570" y="-339969"/>
          <a:ext cx="1143853" cy="51167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Uprawnienie, zespół powiązanych ze sobą uprawnień,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Sfera możności postępowania w określony sposób, przyznana i właściwie zabezpieczona przez normę prawną w celu ochrony majątkowych interesów podmiotu uprawnionego,</a:t>
          </a:r>
        </a:p>
      </dsp:txBody>
      <dsp:txXfrm rot="-5400000">
        <a:off x="2878146" y="1702293"/>
        <a:ext cx="5060864" cy="1032177"/>
      </dsp:txXfrm>
    </dsp:sp>
    <dsp:sp modelId="{44A78F76-6EDE-44CD-832D-3C607FE496F7}">
      <dsp:nvSpPr>
        <dsp:cNvPr id="0" name=""/>
        <dsp:cNvSpPr/>
      </dsp:nvSpPr>
      <dsp:spPr>
        <a:xfrm>
          <a:off x="0" y="1503473"/>
          <a:ext cx="2878145" cy="1429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Podmiotowe</a:t>
          </a:r>
        </a:p>
      </dsp:txBody>
      <dsp:txXfrm>
        <a:off x="69798" y="1573271"/>
        <a:ext cx="2738549" cy="1290220"/>
      </dsp:txXfrm>
    </dsp:sp>
    <dsp:sp modelId="{7D821A2A-554B-4C20-9A96-1B55F90FEBAD}">
      <dsp:nvSpPr>
        <dsp:cNvPr id="0" name=""/>
        <dsp:cNvSpPr/>
      </dsp:nvSpPr>
      <dsp:spPr>
        <a:xfrm rot="5400000">
          <a:off x="4864570" y="1161337"/>
          <a:ext cx="1143853" cy="51167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Akty normatywne lub wyodrębnione redakcyjnie zespoły przepisów tych aktów, zawierające w głównej mierze, normy prawa rzeczowego (normy regulujące prawa rzeczowe w znaczeniu podmiotowym),</a:t>
          </a:r>
        </a:p>
      </dsp:txBody>
      <dsp:txXfrm rot="-5400000">
        <a:off x="2878146" y="3203599"/>
        <a:ext cx="5060864" cy="1032177"/>
      </dsp:txXfrm>
    </dsp:sp>
    <dsp:sp modelId="{83332304-0314-4A56-B713-B94735A1D267}">
      <dsp:nvSpPr>
        <dsp:cNvPr id="0" name=""/>
        <dsp:cNvSpPr/>
      </dsp:nvSpPr>
      <dsp:spPr>
        <a:xfrm>
          <a:off x="0" y="3004781"/>
          <a:ext cx="2878145" cy="1429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Źródła prawa</a:t>
          </a:r>
        </a:p>
      </dsp:txBody>
      <dsp:txXfrm>
        <a:off x="69798" y="3074579"/>
        <a:ext cx="2738549" cy="1290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70B93-D665-4E6A-A880-7B7CF1E90265}">
      <dsp:nvSpPr>
        <dsp:cNvPr id="0" name=""/>
        <dsp:cNvSpPr/>
      </dsp:nvSpPr>
      <dsp:spPr>
        <a:xfrm>
          <a:off x="0" y="337973"/>
          <a:ext cx="721042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A1E06F-E926-44BF-8DE6-EFF21345E3E7}">
      <dsp:nvSpPr>
        <dsp:cNvPr id="0" name=""/>
        <dsp:cNvSpPr/>
      </dsp:nvSpPr>
      <dsp:spPr>
        <a:xfrm>
          <a:off x="360521" y="42773"/>
          <a:ext cx="5047297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76" tIns="0" rIns="19077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Gruntowe</a:t>
          </a:r>
        </a:p>
      </dsp:txBody>
      <dsp:txXfrm>
        <a:off x="389342" y="71594"/>
        <a:ext cx="4989655" cy="532758"/>
      </dsp:txXfrm>
    </dsp:sp>
    <dsp:sp modelId="{A2E5113B-8C9A-4941-8A4C-6CF5FF30571F}">
      <dsp:nvSpPr>
        <dsp:cNvPr id="0" name=""/>
        <dsp:cNvSpPr/>
      </dsp:nvSpPr>
      <dsp:spPr>
        <a:xfrm>
          <a:off x="0" y="1245173"/>
          <a:ext cx="721042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909D6C-63C2-4B69-8105-6E34D9095AC6}">
      <dsp:nvSpPr>
        <dsp:cNvPr id="0" name=""/>
        <dsp:cNvSpPr/>
      </dsp:nvSpPr>
      <dsp:spPr>
        <a:xfrm>
          <a:off x="367180" y="949973"/>
          <a:ext cx="5047297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76" tIns="0" rIns="19077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Budynkowe</a:t>
          </a:r>
        </a:p>
      </dsp:txBody>
      <dsp:txXfrm>
        <a:off x="396001" y="978794"/>
        <a:ext cx="4989655" cy="532758"/>
      </dsp:txXfrm>
    </dsp:sp>
    <dsp:sp modelId="{45A0B7A7-FA7A-4191-8F71-237E9941282E}">
      <dsp:nvSpPr>
        <dsp:cNvPr id="0" name=""/>
        <dsp:cNvSpPr/>
      </dsp:nvSpPr>
      <dsp:spPr>
        <a:xfrm>
          <a:off x="0" y="2152373"/>
          <a:ext cx="7210425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B93726-4B92-4A61-BAC4-1391AC790AFD}">
      <dsp:nvSpPr>
        <dsp:cNvPr id="0" name=""/>
        <dsp:cNvSpPr/>
      </dsp:nvSpPr>
      <dsp:spPr>
        <a:xfrm>
          <a:off x="360521" y="1857173"/>
          <a:ext cx="5047297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76" tIns="0" rIns="19077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Lokalowe</a:t>
          </a:r>
        </a:p>
      </dsp:txBody>
      <dsp:txXfrm>
        <a:off x="389342" y="1885994"/>
        <a:ext cx="4989655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E38B3-2023-4CC0-B8EA-7A4D0BB12B1A}">
      <dsp:nvSpPr>
        <dsp:cNvPr id="0" name=""/>
        <dsp:cNvSpPr/>
      </dsp:nvSpPr>
      <dsp:spPr>
        <a:xfrm rot="5400000">
          <a:off x="4652354" y="-1832976"/>
          <a:ext cx="914377" cy="480898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Np. kiosk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ruchomości</a:t>
          </a:r>
        </a:p>
      </dsp:txBody>
      <dsp:txXfrm rot="-5400000">
        <a:off x="2705052" y="158962"/>
        <a:ext cx="4764345" cy="825105"/>
      </dsp:txXfrm>
    </dsp:sp>
    <dsp:sp modelId="{159BFD59-4C61-45DE-8AC7-8FF1034EF1C7}">
      <dsp:nvSpPr>
        <dsp:cNvPr id="0" name=""/>
        <dsp:cNvSpPr/>
      </dsp:nvSpPr>
      <dsp:spPr>
        <a:xfrm>
          <a:off x="0" y="28"/>
          <a:ext cx="2705052" cy="11429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Nie związane trwale z gruntem</a:t>
          </a:r>
        </a:p>
      </dsp:txBody>
      <dsp:txXfrm>
        <a:off x="55795" y="55823"/>
        <a:ext cx="2593462" cy="1031382"/>
      </dsp:txXfrm>
    </dsp:sp>
    <dsp:sp modelId="{FB55E90D-8B02-445B-A77D-2635D06CA0B3}">
      <dsp:nvSpPr>
        <dsp:cNvPr id="0" name=""/>
        <dsp:cNvSpPr/>
      </dsp:nvSpPr>
      <dsp:spPr>
        <a:xfrm rot="5400000">
          <a:off x="4652354" y="-632855"/>
          <a:ext cx="914377" cy="480898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Zasada: </a:t>
          </a:r>
          <a:r>
            <a:rPr lang="pl-PL" sz="1500" kern="1200" dirty="0" err="1"/>
            <a:t>superficies</a:t>
          </a:r>
          <a:r>
            <a:rPr lang="pl-PL" sz="1500" kern="1200" dirty="0"/>
            <a:t> solo </a:t>
          </a:r>
          <a:r>
            <a:rPr lang="pl-PL" sz="1500" kern="1200" dirty="0" err="1"/>
            <a:t>cedit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Wyjątek: odrębny przedmiot własności na podstawie szczególnych przepisów np. 235 KC</a:t>
          </a:r>
        </a:p>
      </dsp:txBody>
      <dsp:txXfrm rot="-5400000">
        <a:off x="2705052" y="1359083"/>
        <a:ext cx="4764345" cy="825105"/>
      </dsp:txXfrm>
    </dsp:sp>
    <dsp:sp modelId="{4FE35F6E-9D8D-4FA8-B2AC-8327E22EF3DA}">
      <dsp:nvSpPr>
        <dsp:cNvPr id="0" name=""/>
        <dsp:cNvSpPr/>
      </dsp:nvSpPr>
      <dsp:spPr>
        <a:xfrm>
          <a:off x="0" y="1200149"/>
          <a:ext cx="2705052" cy="11429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Związane trwale z gruntem</a:t>
          </a:r>
        </a:p>
      </dsp:txBody>
      <dsp:txXfrm>
        <a:off x="55795" y="1255944"/>
        <a:ext cx="2593462" cy="10313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512ED-A7AE-46EC-955E-2BB6833A9733}">
      <dsp:nvSpPr>
        <dsp:cNvPr id="0" name=""/>
        <dsp:cNvSpPr/>
      </dsp:nvSpPr>
      <dsp:spPr>
        <a:xfrm>
          <a:off x="1065746" y="554910"/>
          <a:ext cx="2625630" cy="308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C9D95B-5B2E-4BE2-9C2E-2AD4DB28487C}">
      <dsp:nvSpPr>
        <dsp:cNvPr id="0" name=""/>
        <dsp:cNvSpPr/>
      </dsp:nvSpPr>
      <dsp:spPr>
        <a:xfrm>
          <a:off x="1065746" y="670919"/>
          <a:ext cx="192888" cy="1928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9EB344-53E4-4F3D-AE12-8CD0311ABD57}">
      <dsp:nvSpPr>
        <dsp:cNvPr id="0" name=""/>
        <dsp:cNvSpPr/>
      </dsp:nvSpPr>
      <dsp:spPr>
        <a:xfrm>
          <a:off x="1065746" y="0"/>
          <a:ext cx="2625630" cy="554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Co do gatunku</a:t>
          </a:r>
        </a:p>
      </dsp:txBody>
      <dsp:txXfrm>
        <a:off x="1065746" y="0"/>
        <a:ext cx="2625630" cy="554910"/>
      </dsp:txXfrm>
    </dsp:sp>
    <dsp:sp modelId="{003C40B5-E70D-406D-B36A-95BE28388359}">
      <dsp:nvSpPr>
        <dsp:cNvPr id="0" name=""/>
        <dsp:cNvSpPr/>
      </dsp:nvSpPr>
      <dsp:spPr>
        <a:xfrm>
          <a:off x="1065746" y="1120536"/>
          <a:ext cx="192883" cy="192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B62DF-F175-49D9-B8DB-B8CC18A93F0B}">
      <dsp:nvSpPr>
        <dsp:cNvPr id="0" name=""/>
        <dsp:cNvSpPr/>
      </dsp:nvSpPr>
      <dsp:spPr>
        <a:xfrm>
          <a:off x="1249540" y="992171"/>
          <a:ext cx="2441835" cy="4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Cechy rodzajowe</a:t>
          </a:r>
        </a:p>
      </dsp:txBody>
      <dsp:txXfrm>
        <a:off x="1249540" y="992171"/>
        <a:ext cx="2441835" cy="449611"/>
      </dsp:txXfrm>
    </dsp:sp>
    <dsp:sp modelId="{F7C756D9-3002-40B6-860B-11AE5CB8931F}">
      <dsp:nvSpPr>
        <dsp:cNvPr id="0" name=""/>
        <dsp:cNvSpPr/>
      </dsp:nvSpPr>
      <dsp:spPr>
        <a:xfrm>
          <a:off x="1065746" y="1570148"/>
          <a:ext cx="192883" cy="192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818D82-56AB-48BA-8E61-8B7FFA289672}">
      <dsp:nvSpPr>
        <dsp:cNvPr id="0" name=""/>
        <dsp:cNvSpPr/>
      </dsp:nvSpPr>
      <dsp:spPr>
        <a:xfrm>
          <a:off x="1249540" y="1441783"/>
          <a:ext cx="2441835" cy="4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Wiele desygnatów</a:t>
          </a:r>
        </a:p>
      </dsp:txBody>
      <dsp:txXfrm>
        <a:off x="1249540" y="1441783"/>
        <a:ext cx="2441835" cy="449611"/>
      </dsp:txXfrm>
    </dsp:sp>
    <dsp:sp modelId="{16B3C9A8-9D7E-4780-9B46-D6D0EE1BE5A9}">
      <dsp:nvSpPr>
        <dsp:cNvPr id="0" name=""/>
        <dsp:cNvSpPr/>
      </dsp:nvSpPr>
      <dsp:spPr>
        <a:xfrm>
          <a:off x="1065746" y="2019760"/>
          <a:ext cx="192883" cy="192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370D21-E794-456B-BF43-7C02D458B490}">
      <dsp:nvSpPr>
        <dsp:cNvPr id="0" name=""/>
        <dsp:cNvSpPr/>
      </dsp:nvSpPr>
      <dsp:spPr>
        <a:xfrm>
          <a:off x="1249540" y="1891395"/>
          <a:ext cx="2441835" cy="4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Np. samochód osobowy</a:t>
          </a:r>
        </a:p>
      </dsp:txBody>
      <dsp:txXfrm>
        <a:off x="1249540" y="1891395"/>
        <a:ext cx="2441835" cy="449611"/>
      </dsp:txXfrm>
    </dsp:sp>
    <dsp:sp modelId="{6AA6A2E4-D2A5-42E0-B9FA-75E50BC10FD4}">
      <dsp:nvSpPr>
        <dsp:cNvPr id="0" name=""/>
        <dsp:cNvSpPr/>
      </dsp:nvSpPr>
      <dsp:spPr>
        <a:xfrm>
          <a:off x="3822657" y="554910"/>
          <a:ext cx="2625630" cy="3088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2B21B-C5C7-4A25-A385-0776BCA22D3B}">
      <dsp:nvSpPr>
        <dsp:cNvPr id="0" name=""/>
        <dsp:cNvSpPr/>
      </dsp:nvSpPr>
      <dsp:spPr>
        <a:xfrm>
          <a:off x="3822657" y="670919"/>
          <a:ext cx="192888" cy="1928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2E116-FCD3-436E-AE35-4ADD1CC5AC5A}">
      <dsp:nvSpPr>
        <dsp:cNvPr id="0" name=""/>
        <dsp:cNvSpPr/>
      </dsp:nvSpPr>
      <dsp:spPr>
        <a:xfrm>
          <a:off x="3822657" y="0"/>
          <a:ext cx="2625630" cy="5549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Co do tożsamości</a:t>
          </a:r>
        </a:p>
      </dsp:txBody>
      <dsp:txXfrm>
        <a:off x="3822657" y="0"/>
        <a:ext cx="2625630" cy="554910"/>
      </dsp:txXfrm>
    </dsp:sp>
    <dsp:sp modelId="{D573258E-76F3-4589-9575-8723348F8D96}">
      <dsp:nvSpPr>
        <dsp:cNvPr id="0" name=""/>
        <dsp:cNvSpPr/>
      </dsp:nvSpPr>
      <dsp:spPr>
        <a:xfrm>
          <a:off x="3822657" y="1120536"/>
          <a:ext cx="192883" cy="192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CDA73A-EEE1-43AE-8BA5-32F756A7859E}">
      <dsp:nvSpPr>
        <dsp:cNvPr id="0" name=""/>
        <dsp:cNvSpPr/>
      </dsp:nvSpPr>
      <dsp:spPr>
        <a:xfrm>
          <a:off x="4006451" y="992171"/>
          <a:ext cx="2441835" cy="4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Indywidulany przedmiot</a:t>
          </a:r>
        </a:p>
      </dsp:txBody>
      <dsp:txXfrm>
        <a:off x="4006451" y="992171"/>
        <a:ext cx="2441835" cy="449611"/>
      </dsp:txXfrm>
    </dsp:sp>
    <dsp:sp modelId="{86F4E4DE-4A40-445C-A11A-7AD12A81BDD2}">
      <dsp:nvSpPr>
        <dsp:cNvPr id="0" name=""/>
        <dsp:cNvSpPr/>
      </dsp:nvSpPr>
      <dsp:spPr>
        <a:xfrm>
          <a:off x="3822657" y="1570148"/>
          <a:ext cx="192883" cy="192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43BD93-C5E7-44C1-B90D-A70638ACC64A}">
      <dsp:nvSpPr>
        <dsp:cNvPr id="0" name=""/>
        <dsp:cNvSpPr/>
      </dsp:nvSpPr>
      <dsp:spPr>
        <a:xfrm>
          <a:off x="4006451" y="1441783"/>
          <a:ext cx="2441835" cy="4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Konkretny obiekt</a:t>
          </a:r>
        </a:p>
      </dsp:txBody>
      <dsp:txXfrm>
        <a:off x="4006451" y="1441783"/>
        <a:ext cx="2441835" cy="449611"/>
      </dsp:txXfrm>
    </dsp:sp>
    <dsp:sp modelId="{D59B65AF-980C-4D51-A065-55AC6F19020E}">
      <dsp:nvSpPr>
        <dsp:cNvPr id="0" name=""/>
        <dsp:cNvSpPr/>
      </dsp:nvSpPr>
      <dsp:spPr>
        <a:xfrm>
          <a:off x="3822657" y="2019760"/>
          <a:ext cx="192883" cy="192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32604-E6D8-4094-BA67-15B8DFED3253}">
      <dsp:nvSpPr>
        <dsp:cNvPr id="0" name=""/>
        <dsp:cNvSpPr/>
      </dsp:nvSpPr>
      <dsp:spPr>
        <a:xfrm>
          <a:off x="4006451" y="1891395"/>
          <a:ext cx="2441835" cy="4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Np. samochód osobowy o nr  DW 007X</a:t>
          </a:r>
        </a:p>
      </dsp:txBody>
      <dsp:txXfrm>
        <a:off x="4006451" y="1891395"/>
        <a:ext cx="2441835" cy="449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519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99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6811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8360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0834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336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5809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0282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24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485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154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77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587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08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019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132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3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554D11D-B5A9-436D-A800-A02143AB1420}" type="datetimeFigureOut">
              <a:rPr lang="pl-PL" smtClean="0"/>
              <a:t>18.10.2019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D5008-2320-4264-8197-23B89D395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03487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  <p:sldLayoutId id="2147483814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Ogólne wiadomości o prawie rzeczowym </a:t>
            </a:r>
            <a:br>
              <a:rPr lang="pl-PL" dirty="0"/>
            </a:br>
            <a:r>
              <a:rPr lang="pl-PL" dirty="0"/>
              <a:t>Podmiotowe prawa rzeczowe.</a:t>
            </a:r>
            <a:br>
              <a:rPr lang="pl-PL" dirty="0"/>
            </a:br>
            <a:r>
              <a:rPr lang="pl-PL" dirty="0"/>
              <a:t>Przedmioty praw rzeczowych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Agnieszka Kwiecień-Madej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88C402-BE5A-4FF3-B3B9-F314B964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3C6F4D-B3E7-4283-8F86-750999AB9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Kryterium </a:t>
            </a:r>
            <a:r>
              <a:rPr lang="pl-PL" b="1" dirty="0"/>
              <a:t>odpłatności </a:t>
            </a:r>
            <a:r>
              <a:rPr lang="pl-PL" dirty="0"/>
              <a:t>przy ich ustanawianiu</a:t>
            </a:r>
            <a:r>
              <a:rPr lang="pl-PL" b="1" dirty="0"/>
              <a:t>:</a:t>
            </a:r>
          </a:p>
          <a:p>
            <a:pPr lvl="1"/>
            <a:r>
              <a:rPr lang="pl-PL" dirty="0"/>
              <a:t>Odpłatne,</a:t>
            </a:r>
          </a:p>
          <a:p>
            <a:pPr lvl="1"/>
            <a:r>
              <a:rPr lang="pl-PL" dirty="0"/>
              <a:t>Nieodpłatne, </a:t>
            </a:r>
          </a:p>
          <a:p>
            <a:r>
              <a:rPr lang="pl-PL" dirty="0"/>
              <a:t>Kryterium </a:t>
            </a:r>
            <a:r>
              <a:rPr lang="pl-PL" b="1" dirty="0"/>
              <a:t>liczby podmiotów uprawnionych:</a:t>
            </a:r>
          </a:p>
          <a:p>
            <a:pPr lvl="1"/>
            <a:r>
              <a:rPr lang="pl-PL" dirty="0"/>
              <a:t>Jednopodmiotowe,</a:t>
            </a:r>
          </a:p>
          <a:p>
            <a:pPr lvl="1"/>
            <a:r>
              <a:rPr lang="pl-PL" dirty="0"/>
              <a:t>Wielopodmiotowe, </a:t>
            </a:r>
          </a:p>
          <a:p>
            <a:pPr marL="457200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531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AEBFEF-16E4-4623-99C5-8B9D8493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rzeczy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FF5FF1-FB55-4365-A40C-733F8EA6B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Rzeczami są tylko przedmioty materialne</a:t>
            </a:r>
            <a:r>
              <a:rPr lang="pl-PL" dirty="0"/>
              <a:t> (art. 45 KC). </a:t>
            </a:r>
          </a:p>
          <a:p>
            <a:r>
              <a:rPr lang="pl-PL" dirty="0"/>
              <a:t>Zgodnie z utrwalonymi poglądami, są to </a:t>
            </a:r>
            <a:r>
              <a:rPr lang="pl-PL" i="1" dirty="0"/>
              <a:t>części przyrody w stanie pierwotnym lub przetworzonym, wyodrębnione spośród innych (naturalnie lub sztucznie) w sposób umożliwiający samoistne traktowanie w stosunkach społeczno-gospodarczych, wyrażonych przez prawo rzeczowe, zobowiązaniowe i inne</a:t>
            </a:r>
            <a:r>
              <a:rPr lang="pl-PL" dirty="0"/>
              <a:t>. (Definicja J. Wasilkowskiego)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0622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5B29C5-8FFA-430F-BDE7-55BACBB4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Dobra niebędące rzeczami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A13120-BCED-4D93-9FB5-8B709C771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Nie są rzeczami </a:t>
            </a:r>
            <a:r>
              <a:rPr lang="pl-PL" u="sng" dirty="0"/>
              <a:t>dobra wolne </a:t>
            </a:r>
            <a:r>
              <a:rPr lang="pl-PL" dirty="0"/>
              <a:t>(powietrze, woda, kopaliny w złożu), aż do postaci nadającej się do wyodrębnienia (miara wody w butelce, ilość węgla na hałdzie). </a:t>
            </a:r>
          </a:p>
          <a:p>
            <a:r>
              <a:rPr lang="pl-PL" dirty="0"/>
              <a:t>Nie jest rzeczą </a:t>
            </a:r>
            <a:r>
              <a:rPr lang="pl-PL" u="sng" dirty="0"/>
              <a:t>człowiek</a:t>
            </a:r>
            <a:r>
              <a:rPr lang="pl-PL" dirty="0"/>
              <a:t>, jego zwłoki, narządy, tkanki, nawet, jeśli znajdują się w obrocie (krew) będąc dobrami </a:t>
            </a:r>
            <a:r>
              <a:rPr lang="pl-PL" i="1" dirty="0" err="1"/>
              <a:t>sui</a:t>
            </a:r>
            <a:r>
              <a:rPr lang="pl-PL" i="1" dirty="0"/>
              <a:t> </a:t>
            </a:r>
            <a:r>
              <a:rPr lang="pl-PL" i="1" dirty="0" err="1"/>
              <a:t>generis</a:t>
            </a:r>
            <a:r>
              <a:rPr lang="pl-PL" dirty="0"/>
              <a:t>. </a:t>
            </a:r>
          </a:p>
          <a:p>
            <a:r>
              <a:rPr lang="pl-PL" u="sng" dirty="0"/>
              <a:t>Zwierzęta</a:t>
            </a:r>
            <a:r>
              <a:rPr lang="pl-PL" dirty="0"/>
              <a:t>, po długotrwałych dyskusjach zostały wyłączone z kategorii rzeczy, chociaż w obrocie zwierzętami (np. sprzedaż zwierząt domowych, hodowlanych) stosuje się odpowiednio, co zrozumiałe, przepisy dotyczące rzeczy.</a:t>
            </a:r>
          </a:p>
          <a:p>
            <a:r>
              <a:rPr lang="pl-PL" dirty="0"/>
              <a:t> </a:t>
            </a:r>
            <a:r>
              <a:rPr lang="pl-PL" u="sng" dirty="0"/>
              <a:t>Dobra niematerialne (</a:t>
            </a:r>
            <a:r>
              <a:rPr lang="pl-PL" dirty="0"/>
              <a:t>dzieła literackie, muzyczne, filmowe, naukowe, programy komputerowe, wynalazki i dobra osobiste) </a:t>
            </a:r>
          </a:p>
          <a:p>
            <a:pPr lvl="1"/>
            <a:r>
              <a:rPr lang="pl-PL" dirty="0"/>
              <a:t>Czasami występuje ich uzewnętrznienie, np. w postaci książki, nut, obrazu, dyskietki, płyty, jest to jednak, co najwyżej </a:t>
            </a:r>
            <a:r>
              <a:rPr lang="pl-PL" i="1" dirty="0" err="1"/>
              <a:t>corpus</a:t>
            </a:r>
            <a:r>
              <a:rPr lang="pl-PL" i="1" dirty="0"/>
              <a:t> </a:t>
            </a:r>
            <a:r>
              <a:rPr lang="pl-PL" i="1" dirty="0" err="1"/>
              <a:t>mechanicum</a:t>
            </a:r>
            <a:r>
              <a:rPr lang="pl-PL" dirty="0"/>
              <a:t>, przenoszący dobra niematerialne jako dzieło twórcy.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1588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3FFCBE-36C4-44D2-BFBA-21DA735E4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Klasyfikacje rzeczy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F8C35D-F789-4525-A5FA-C610DD5E3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1) </a:t>
            </a:r>
            <a:r>
              <a:rPr lang="pl-PL" dirty="0"/>
              <a:t>rzeczy znajdujące się w obrocie (</a:t>
            </a:r>
            <a:r>
              <a:rPr lang="pl-PL" i="1" dirty="0"/>
              <a:t>res in </a:t>
            </a:r>
            <a:r>
              <a:rPr lang="pl-PL" i="1" dirty="0" err="1"/>
              <a:t>commercio</a:t>
            </a:r>
            <a:r>
              <a:rPr lang="pl-PL" dirty="0"/>
              <a:t>)</a:t>
            </a:r>
            <a:r>
              <a:rPr lang="pl-PL" i="1" dirty="0"/>
              <a:t> i </a:t>
            </a:r>
            <a:r>
              <a:rPr lang="pl-PL" dirty="0"/>
              <a:t>wyłączone z obrotu (</a:t>
            </a:r>
            <a:r>
              <a:rPr lang="pl-PL" i="1" dirty="0"/>
              <a:t>res extra </a:t>
            </a:r>
            <a:r>
              <a:rPr lang="pl-PL" i="1" dirty="0" err="1"/>
              <a:t>commercium</a:t>
            </a:r>
            <a:r>
              <a:rPr lang="pl-PL" dirty="0"/>
              <a:t>);</a:t>
            </a:r>
          </a:p>
          <a:p>
            <a:r>
              <a:rPr lang="pl-PL" b="1" dirty="0"/>
              <a:t>2) </a:t>
            </a:r>
            <a:r>
              <a:rPr lang="pl-PL" dirty="0"/>
              <a:t>nieruchomości i rzeczy ruchome;</a:t>
            </a:r>
          </a:p>
          <a:p>
            <a:r>
              <a:rPr lang="pl-PL" b="1" dirty="0"/>
              <a:t>3)</a:t>
            </a:r>
            <a:r>
              <a:rPr lang="pl-PL" dirty="0"/>
              <a:t> rzeczy oznaczone co do gatunku i co do tożsamości oraz rzeczy przyszłe.</a:t>
            </a:r>
          </a:p>
        </p:txBody>
      </p:sp>
    </p:spTree>
    <p:extLst>
      <p:ext uri="{BB962C8B-B14F-4D97-AF65-F5344CB8AC3E}">
        <p14:creationId xmlns:p14="http://schemas.microsoft.com/office/powerpoint/2010/main" val="765552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F7BD4D-A836-4ED5-BE79-7CACC56B9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Nieruchomości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4D9985-D295-4CE1-9C27-4F5AC6C64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Art. 46 § 1 KC, nieruchomościami są </a:t>
            </a:r>
            <a:r>
              <a:rPr lang="pl-PL" b="1" dirty="0"/>
              <a:t>części powierzchni ziemskiej</a:t>
            </a:r>
            <a:r>
              <a:rPr lang="pl-PL" dirty="0"/>
              <a:t> stanowiące odrębny przedmiot własności (grunty), jak również budynki trwale z gruntem związane lub części takich budynków, </a:t>
            </a:r>
            <a:r>
              <a:rPr lang="pl-PL" u="sng" dirty="0"/>
              <a:t>jeżeli na mocy przepisów szczególnych stanowią odrębny od gruntu przedmiot własności </a:t>
            </a:r>
          </a:p>
          <a:p>
            <a:pPr lvl="1"/>
            <a:r>
              <a:rPr lang="pl-PL" dirty="0"/>
              <a:t>(np. budynki na gruncie państwowym lub gminnym oddanym w użytkowanie wieczyste są własnością użytkownika wieczystego, art. 235 KC). </a:t>
            </a:r>
          </a:p>
          <a:p>
            <a:r>
              <a:rPr lang="pl-PL" dirty="0"/>
              <a:t>Własność gruntu rozciąga się na przestrzeń nad i pod powierzchnią gruntu w granicach określonych przez społeczno-gospodarcze jego przeznaczenie (art. 143 KC)</a:t>
            </a:r>
          </a:p>
          <a:p>
            <a:r>
              <a:rPr lang="pl-PL" dirty="0"/>
              <a:t>Poza kopalinami znajdującymi się na różnych głębokościach gruntu i mającymi odrębną regulację prawną, obejmuje również słup powietrza ponad gruntem i sam grunt, po obrysie jego granic.</a:t>
            </a:r>
          </a:p>
        </p:txBody>
      </p:sp>
    </p:spTree>
    <p:extLst>
      <p:ext uri="{BB962C8B-B14F-4D97-AF65-F5344CB8AC3E}">
        <p14:creationId xmlns:p14="http://schemas.microsoft.com/office/powerpoint/2010/main" val="2698256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7EC4C0-E146-478B-BC53-FDC74E41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nieruchomości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76410CE-8440-407D-BD32-47AC79BA93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0779" y="2609851"/>
          <a:ext cx="7210425" cy="269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0672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51349C-10BE-4ACF-8C24-5EABF6EB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Grunty i grunty rolne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B02AAB-6338-4BAC-B89E-A68544D38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Przepisy KC tradycyjnie określają grunty, jako części powierzchni ziemskiej stanowiące odrębny przedmiot własności. </a:t>
            </a:r>
          </a:p>
          <a:p>
            <a:r>
              <a:rPr lang="pl-PL" dirty="0"/>
              <a:t>Wśród nieruchomości wyróżnia się </a:t>
            </a:r>
            <a:r>
              <a:rPr lang="pl-PL" b="1" dirty="0"/>
              <a:t>nieruchomości rolne</a:t>
            </a:r>
            <a:r>
              <a:rPr lang="pl-PL" dirty="0"/>
              <a:t>, utożsamiane w Kodeksie cywilnym z gruntami rolnymi. ą nimi (art. 46(1) KC) takie nieruchomości, które są lub mogą być wykorzystywane do prowadzenia działalności wytwórczej w rolnictwie w zakresie produkcji roślinnej i zwierzęcej, nie wyłączając produkcji ogrodniczej, sadowniczej i rybnej</a:t>
            </a:r>
          </a:p>
          <a:p>
            <a:endParaRPr lang="pl-PL" dirty="0"/>
          </a:p>
          <a:p>
            <a:r>
              <a:rPr lang="pl-PL" b="1" dirty="0"/>
              <a:t>Zasada </a:t>
            </a:r>
            <a:r>
              <a:rPr lang="pl-PL" b="1" i="1" dirty="0" err="1"/>
              <a:t>superficies</a:t>
            </a:r>
            <a:r>
              <a:rPr lang="pl-PL" b="1" i="1" dirty="0"/>
              <a:t> solo </a:t>
            </a:r>
            <a:r>
              <a:rPr lang="pl-PL" b="1" i="1" dirty="0" err="1"/>
              <a:t>cedit</a:t>
            </a:r>
            <a:endParaRPr lang="pl-PL" b="1" i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2189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Budynki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13235" y="2857500"/>
          <a:ext cx="7514034" cy="2343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0723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Części budynków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Wyjątek: odrębny od gruntu przedmiot własności (na mocy przepisów szczególnych np. ustawa  z  dnia 24.06.1994r. o własności lokali</a:t>
            </a:r>
          </a:p>
        </p:txBody>
      </p:sp>
    </p:spTree>
    <p:extLst>
      <p:ext uri="{BB962C8B-B14F-4D97-AF65-F5344CB8AC3E}">
        <p14:creationId xmlns:p14="http://schemas.microsoft.com/office/powerpoint/2010/main" val="1245036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4D8C15-BB8B-4569-8DD7-D0FAF1277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 Rzeczy ruchome (ruchomości)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1FE664-4429-4F02-84E6-6057ACE40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Ruchomościami są te rzeczy, które nie są nieruchomościami,</a:t>
            </a:r>
          </a:p>
          <a:p>
            <a:r>
              <a:rPr lang="pl-PL" dirty="0"/>
              <a:t>Próbując pozytywnie określić ruchomości należy uznać je za rzeczy </a:t>
            </a:r>
            <a:r>
              <a:rPr lang="pl-PL" b="1" u="sng" dirty="0"/>
              <a:t>wyodrębnione od innych fizycznie oraz przenaszalne</a:t>
            </a:r>
            <a:r>
              <a:rPr lang="pl-PL" dirty="0"/>
              <a:t>. Z tego powodu, jak trafnie rozstrzygnięto w orzecznictwie, np. garaż składany jest ruchomością, zaś kiosk (barak) na fundamentach (podwalinach) stanowi nieruchomość.</a:t>
            </a:r>
          </a:p>
        </p:txBody>
      </p:sp>
    </p:spTree>
    <p:extLst>
      <p:ext uri="{BB962C8B-B14F-4D97-AF65-F5344CB8AC3E}">
        <p14:creationId xmlns:p14="http://schemas.microsoft.com/office/powerpoint/2010/main" val="3861993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Znaczenie pojęcia prawo rzeczowe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675219"/>
              </p:ext>
            </p:extLst>
          </p:nvPr>
        </p:nvGraphicFramePr>
        <p:xfrm>
          <a:off x="609600" y="2160588"/>
          <a:ext cx="7994848" cy="4436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Rzeczy oznaczone co do gatunku i oznaczone co do tożsamości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58421" y="2817743"/>
          <a:ext cx="7514034" cy="2343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9999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8E737C-621B-408C-BE3A-D9560DC5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E22E04-8BDF-4713-B142-80F869BA5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Tylko ruchomości mogą być oznaczone </a:t>
            </a:r>
            <a:r>
              <a:rPr lang="pl-PL" b="1" u="sng" dirty="0"/>
              <a:t>co do gatunku</a:t>
            </a:r>
            <a:r>
              <a:rPr lang="pl-PL" dirty="0"/>
              <a:t> (rodzaju), bez określania cech indywidualnych, np. tona węgla, kopa jaj, meble, samochody. Ograniczone rodzajowo będą rzeczy ruchome, określone trochę dokładniej: tona węgla pierwszego gatunku, kopa jaj kurzych średniej wielkości, samochody „Fiat” z 2011 r., a nawet z podaniem dalszych szczegółów, np. buty męskie czarne nr 42, model X, produkcji fabryki Y,</a:t>
            </a:r>
          </a:p>
          <a:p>
            <a:pPr marL="0" indent="0">
              <a:buNone/>
            </a:pPr>
            <a:r>
              <a:rPr lang="pl-PL" dirty="0"/>
              <a:t>Rzeczy oznaczone </a:t>
            </a:r>
            <a:r>
              <a:rPr lang="pl-PL" b="1" u="sng" dirty="0"/>
              <a:t>co do tożsamości</a:t>
            </a:r>
            <a:r>
              <a:rPr lang="pl-PL" dirty="0"/>
              <a:t>, to z istoty swojej wszystkie nieruchomości oraz ruchomości określone indywidualnie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1259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1029FC-BEC8-418C-BEE0-9D71C2A0A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Ruchomości oznaczone co do gatunku i co do tożsamości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1A8D38-5CFE-4BBC-9F14-1279E9AC3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Wyodrębnienie rzeczy ruchomych oznaczonych co do gatunku i co do tożsamości ma istotne znaczenie praktyczne, zwłaszcza dla umów, które mają na celu przewłaszczenie rzeczy. </a:t>
            </a:r>
          </a:p>
          <a:p>
            <a:r>
              <a:rPr lang="pl-PL" dirty="0"/>
              <a:t>Dla osiągnięcia skutku rzeczowego (rozporządzającego) przy przeniesieniu własności ruchomości oznaczonych gatunkowo, poza umową należy przenieść posiadanie rzeczy. Z kolei, podwójny skutek prawny ogółu czynności prawnych przysparzających w prawie polskim sprawia, że sama czynność (umowa) wystarczy dla ważności czynności przeniesienia własności (np. sprzedaży, dostawy, darowizny), a dla rzeczy oznaczonych co do tożsamości skutek rozporządzający powstanie wraz z zawarciem umowy (art. 155 § 1 i 2 KC). </a:t>
            </a:r>
          </a:p>
          <a:p>
            <a:r>
              <a:rPr lang="pl-PL" dirty="0"/>
              <a:t>Rozróżnienie obu kategorii rzeczy jest także istotne w innych sytuacjach, np. dla dochodzenia uprawnień z rękojmi za wady rzeczy (art. 556 i n. KC). </a:t>
            </a:r>
          </a:p>
        </p:txBody>
      </p:sp>
    </p:spTree>
    <p:extLst>
      <p:ext uri="{BB962C8B-B14F-4D97-AF65-F5344CB8AC3E}">
        <p14:creationId xmlns:p14="http://schemas.microsoft.com/office/powerpoint/2010/main" val="914596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A184F7-50A1-4682-A181-DFBE4D425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Rzeczy proste i rzeczy złożone. Części składowe rzeczy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FEA207-8AE4-4D5A-8B7F-0B4D806AB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41" y="2609905"/>
            <a:ext cx="7210396" cy="3117519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Rzeczy złożone, które dominują w obrocie towarowym z reguły są złożone z rozmaitych elementów, które mają samoistny charakter aż do chwili włączenia do rzeczy ruchomej (nieruchomej), służąc jako całość do określonego celu gospodarczego. Z częściami składowymi w rozumieniu art. 47 § 2 KC ma się do czynienia wtedy, gdy nie da się rzeczy tych odłączyć od siebie bez uszkodzenia lub istotnej zmiany całości albo bez uszkodzenia lub istotnej zmiany przedmiotu odłączonego.</a:t>
            </a:r>
          </a:p>
          <a:p>
            <a:r>
              <a:rPr lang="pl-PL" dirty="0"/>
              <a:t>Powiązanie musi mieć charakter </a:t>
            </a:r>
            <a:r>
              <a:rPr lang="pl-PL" b="1" u="sng" dirty="0"/>
              <a:t>trwały, fizyczny i funkcjonalny</a:t>
            </a:r>
            <a:r>
              <a:rPr lang="pl-PL" dirty="0"/>
              <a:t>, czyli część składowa jest potrzebna dla pełnienia funkcji gospodarczej rzeczy (np. silnik w samochodzie). Połączenie dla przemijającego użytku nie daje statusu części składowej (art. 47 § 3 KC)</a:t>
            </a:r>
          </a:p>
          <a:p>
            <a:r>
              <a:rPr lang="pl-PL" dirty="0"/>
              <a:t>Nie można więc przenieść własności części składowej, nie przenosząc własności całej rzeczy. Jeśli tak się stanie, to albo rzecz utraci swoje właściwości (wyjęcie silnika z samochodu powoduje utratę przez rzecz cech samochodu), albo część składowa stanie się odrębną rzeczą (wymiana silnika samochodu na nowy). </a:t>
            </a:r>
          </a:p>
        </p:txBody>
      </p:sp>
    </p:spTree>
    <p:extLst>
      <p:ext uri="{BB962C8B-B14F-4D97-AF65-F5344CB8AC3E}">
        <p14:creationId xmlns:p14="http://schemas.microsoft.com/office/powerpoint/2010/main" val="1564366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2A53F7-71DD-48FB-9806-E599ED60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Przynależności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2EB4F9-0144-459D-9699-629946C3B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41" y="2609904"/>
            <a:ext cx="7649786" cy="3137398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Przynależnością jest rzecz ruchoma </a:t>
            </a:r>
            <a:r>
              <a:rPr lang="pl-PL" b="1" dirty="0"/>
              <a:t>potrzebna do korzystania </a:t>
            </a:r>
            <a:r>
              <a:rPr lang="pl-PL" dirty="0"/>
              <a:t>z innej rzeczy (nazwanej rzeczą główną), zgodnie z jej przeznaczeniem, jeśli pozostaje z rzeczą główną w </a:t>
            </a:r>
            <a:r>
              <a:rPr lang="pl-PL" b="1" dirty="0"/>
              <a:t>faktycznym związku, odpowiadającym temu celowi </a:t>
            </a:r>
            <a:r>
              <a:rPr lang="pl-PL" dirty="0"/>
              <a:t>(art. 51 § 1 KC).</a:t>
            </a:r>
          </a:p>
          <a:p>
            <a:r>
              <a:rPr lang="pl-PL" dirty="0"/>
              <a:t>Rzecz główna może być, zarówno nieruchomością, jak i ruchomością, przynależność może być tylko rzeczą ruchomą.</a:t>
            </a:r>
          </a:p>
          <a:p>
            <a:r>
              <a:rPr lang="pl-PL" dirty="0"/>
              <a:t>Przemijające pozbawienie faktycznego związku z rzeczą główną nie niweczy cech przynależności (art. 51 § 3 KC), ale też zasadą jest, że przynależność należy do właściciela rzeczy głównej (art. 51 § 2 KC).</a:t>
            </a:r>
          </a:p>
          <a:p>
            <a:r>
              <a:rPr lang="pl-PL" dirty="0"/>
              <a:t>Czynność prawna odnosząca się do rzeczy głównej (np. sprzedaż samochodu) dotyczy także przynależności (np. koła zapasowego), chyba że strony to w umowie wyłączyły albo wyłączenie takie wynika z przepisów szczególnych (art. 52 KC).</a:t>
            </a:r>
          </a:p>
        </p:txBody>
      </p:sp>
    </p:spTree>
    <p:extLst>
      <p:ext uri="{BB962C8B-B14F-4D97-AF65-F5344CB8AC3E}">
        <p14:creationId xmlns:p14="http://schemas.microsoft.com/office/powerpoint/2010/main" val="831281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5F316E-F6B7-4981-979E-E49B10DD0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Przynależność czy część składowa?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1145E1-90D2-4FB3-BB66-59CD3175F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41" y="2609905"/>
            <a:ext cx="7739237" cy="26994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Dla uniknięcia wątpliwości, czy ma się do czynienia z przynależnościami w konkretnej sytuacji należy szczegółowo ustalić zachowanie przesłanek:</a:t>
            </a:r>
          </a:p>
          <a:p>
            <a:pPr marL="342900" indent="-342900">
              <a:buAutoNum type="arabicParenR"/>
            </a:pPr>
            <a:r>
              <a:rPr lang="pl-PL" dirty="0"/>
              <a:t>występowanie rzeczy ruchomej;</a:t>
            </a:r>
          </a:p>
          <a:p>
            <a:pPr marL="0" indent="0">
              <a:buNone/>
            </a:pPr>
            <a:r>
              <a:rPr lang="pl-PL" b="1" dirty="0"/>
              <a:t>2) </a:t>
            </a:r>
            <a:r>
              <a:rPr lang="pl-PL" dirty="0"/>
              <a:t>mającej charakter samoistny;</a:t>
            </a:r>
          </a:p>
          <a:p>
            <a:pPr marL="0" indent="0">
              <a:buNone/>
            </a:pPr>
            <a:r>
              <a:rPr lang="pl-PL" b="1" dirty="0"/>
              <a:t>3) </a:t>
            </a:r>
            <a:r>
              <a:rPr lang="pl-PL" dirty="0"/>
              <a:t>podporządkowanej gospodarczo rzeczy głównej;</a:t>
            </a:r>
          </a:p>
          <a:p>
            <a:pPr marL="0" indent="0">
              <a:buNone/>
            </a:pPr>
            <a:r>
              <a:rPr lang="pl-PL" b="1" dirty="0"/>
              <a:t>4)</a:t>
            </a:r>
            <a:r>
              <a:rPr lang="pl-PL" dirty="0"/>
              <a:t> potrzebnej do korzystania z rzeczy głównej zgodnie z jej przeznaczeniem;</a:t>
            </a:r>
          </a:p>
          <a:p>
            <a:pPr marL="0" indent="0">
              <a:buNone/>
            </a:pPr>
            <a:r>
              <a:rPr lang="pl-PL" b="1" dirty="0"/>
              <a:t>5)</a:t>
            </a:r>
            <a:r>
              <a:rPr lang="pl-PL" dirty="0"/>
              <a:t> pozostawionej w faktycznym związku z rzeczą główną;</a:t>
            </a:r>
          </a:p>
          <a:p>
            <a:pPr marL="0" indent="0">
              <a:buNone/>
            </a:pPr>
            <a:r>
              <a:rPr lang="pl-PL" b="1" dirty="0"/>
              <a:t>6)</a:t>
            </a:r>
            <a:r>
              <a:rPr lang="pl-PL" dirty="0"/>
              <a:t> należącej do właściciela rzeczy główne;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0060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EC2A40-EF1F-4AD8-BE16-0E08B933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Pożytki</a:t>
            </a:r>
            <a:br>
              <a:rPr lang="pl-PL" b="1" dirty="0"/>
            </a:b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EFB9192-A3DA-4728-9359-099818EBB1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779" y="2835523"/>
            <a:ext cx="7210425" cy="260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689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pobierania pożytków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 55. § 1. Uprawnionemu do pobierania pożytków przypadają pożytki naturalne, które zostały odłączone od rzeczy w czasie trwania jego uprawnienia, a pożytki cywilne – w stosunku do czasu trwania tego uprawnienia. </a:t>
            </a:r>
          </a:p>
          <a:p>
            <a:r>
              <a:rPr lang="pl-PL" dirty="0"/>
              <a:t>§ 2. Jeżeli uprawniony do pobierania pożytków poczynił nakłady w celu uzyskania pożytków, które przypadły innej osobie, należy mu się od niej wynagrodzenie za te nakłady. Wynagrodzenie nie może przenosić wartości pożytków.</a:t>
            </a:r>
          </a:p>
        </p:txBody>
      </p:sp>
    </p:spTree>
    <p:extLst>
      <p:ext uri="{BB962C8B-B14F-4D97-AF65-F5344CB8AC3E}">
        <p14:creationId xmlns:p14="http://schemas.microsoft.com/office/powerpoint/2010/main" val="3927399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0E1FB-191C-49B4-934C-C99E3AF47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D7C23454-E109-4BB2-BF87-6E0AACDD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779" y="2609851"/>
            <a:ext cx="7210425" cy="269914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Sorbona Sp. z o.o. zajmowała się działalnością hotelarsko-restauracyjną. W skład majątku spółki wchodziły 3 hotele, a przychody i koszty powstałe z tytułu ich działalności spółka rozliczała łącznie w ramach prowadzonej działalności. W dniu 13.05.2014r. Spółka sprzedała jeden z hoteli osobie fizycznej, która podjęła w tym hotelu dalszą działalność hotelarsko-restauracyjną, nie zmieniając nazwy hotelu ani restauracji, zatrudniając ten sam personel co zbywca. Spółka Sorbona prowadziła nadal dotychczasową działalność w pozostałych hotelach.</a:t>
            </a:r>
          </a:p>
          <a:p>
            <a:pPr marL="342900" indent="-342900">
              <a:buAutoNum type="arabicPeriod"/>
            </a:pPr>
            <a:r>
              <a:rPr lang="pl-PL" dirty="0"/>
              <a:t>Oceń czy doszło do sprzedaży przedsiębiorstwa czy nieruchomości,</a:t>
            </a:r>
          </a:p>
          <a:p>
            <a:pPr marL="342900" indent="-342900">
              <a:buAutoNum type="arabicPeriod"/>
            </a:pPr>
            <a:r>
              <a:rPr lang="pl-PL" dirty="0"/>
              <a:t>Określ odpowiedzialność nabywcy za długi Sorbona sp. z o.o. za długi związane z prowadzeniem sprzedanego hotelu. </a:t>
            </a:r>
          </a:p>
        </p:txBody>
      </p:sp>
    </p:spTree>
    <p:extLst>
      <p:ext uri="{BB962C8B-B14F-4D97-AF65-F5344CB8AC3E}">
        <p14:creationId xmlns:p14="http://schemas.microsoft.com/office/powerpoint/2010/main" val="1266691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DCD21F-8205-4377-A28A-F5713CCE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rzeczowego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5B60F9-13E1-4250-9A50-1FD6EABE8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Ustawowe źródła prawa rzeczowego:</a:t>
            </a:r>
          </a:p>
          <a:p>
            <a:pPr marL="514350" indent="-514350">
              <a:buAutoNum type="arabicPeriod"/>
            </a:pPr>
            <a:r>
              <a:rPr lang="pl-PL" dirty="0"/>
              <a:t>Konstytucja RP – art. 21 ust. 1 i 2, art. 20, art. 23, art. 64 ust. 3, art. 165 ust. 1 </a:t>
            </a:r>
            <a:r>
              <a:rPr lang="pl-PL" i="1" dirty="0"/>
              <a:t>in fine</a:t>
            </a:r>
            <a:r>
              <a:rPr lang="pl-PL" dirty="0"/>
              <a:t>, art. 216 ust.2,</a:t>
            </a:r>
          </a:p>
          <a:p>
            <a:pPr marL="514350" indent="-514350">
              <a:buAutoNum type="arabicPeriod"/>
            </a:pPr>
            <a:r>
              <a:rPr lang="pl-PL" dirty="0"/>
              <a:t>Kodeks cywilny (księga pierwsza art. 44-55, księga druga art. 140-352)</a:t>
            </a:r>
          </a:p>
          <a:p>
            <a:pPr marL="514350" indent="-514350">
              <a:buAutoNum type="arabicPeriod"/>
            </a:pPr>
            <a:r>
              <a:rPr lang="pl-PL" dirty="0"/>
              <a:t>Przepisy wprowadzające Kodeks cywilny – art. XXVI oraz XXXVII-XLVIII</a:t>
            </a:r>
          </a:p>
          <a:p>
            <a:pPr marL="514350" indent="-514350">
              <a:buAutoNum type="arabicPeriod"/>
            </a:pPr>
            <a:r>
              <a:rPr lang="pl-PL" dirty="0"/>
              <a:t>Ustawa o księgach wieczystych i hipotece (wraz z rozporządzeniami wykonawczymi)</a:t>
            </a:r>
          </a:p>
          <a:p>
            <a:pPr marL="514350" indent="-514350">
              <a:buAutoNum type="arabicPeriod"/>
            </a:pPr>
            <a:r>
              <a:rPr lang="pl-PL" dirty="0"/>
              <a:t>Ustawa o własności lokali</a:t>
            </a:r>
          </a:p>
          <a:p>
            <a:pPr marL="514350" indent="-514350">
              <a:buAutoNum type="arabicPeriod"/>
            </a:pPr>
            <a:r>
              <a:rPr lang="pl-PL" dirty="0"/>
              <a:t>Ustawa o zastawie rejestrowym i rejestrze zastawów</a:t>
            </a:r>
          </a:p>
          <a:p>
            <a:pPr marL="514350" indent="-514350">
              <a:buAutoNum type="arabicPeriod"/>
            </a:pPr>
            <a:r>
              <a:rPr lang="pl-PL" dirty="0"/>
              <a:t>Ustawa o gospodarce nieruchomościami</a:t>
            </a:r>
          </a:p>
          <a:p>
            <a:pPr marL="514350" indent="-514350">
              <a:buAutoNum type="arabicPeriod"/>
            </a:pPr>
            <a:r>
              <a:rPr lang="pl-PL" dirty="0"/>
              <a:t>Ustawa o spółdzielniach mieszkaniowych</a:t>
            </a:r>
          </a:p>
          <a:p>
            <a:pPr marL="514350" indent="-514350">
              <a:buAutoNum type="arabicPeriod"/>
            </a:pPr>
            <a:r>
              <a:rPr lang="pl-PL" dirty="0"/>
              <a:t>Ustawa o przekształceniu prawa użytkowania wieczystego w prawo własności nieruchomości</a:t>
            </a:r>
          </a:p>
        </p:txBody>
      </p:sp>
    </p:spTree>
    <p:extLst>
      <p:ext uri="{BB962C8B-B14F-4D97-AF65-F5344CB8AC3E}">
        <p14:creationId xmlns:p14="http://schemas.microsoft.com/office/powerpoint/2010/main" val="246463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Bezwzględny charakter prawa rzeczowego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Przysługuje ono uprawnionemu na zasadzie </a:t>
            </a:r>
            <a:r>
              <a:rPr lang="pl-PL" b="1" dirty="0"/>
              <a:t>wyłączności</a:t>
            </a:r>
            <a:r>
              <a:rPr lang="pl-PL" dirty="0"/>
              <a:t> (</a:t>
            </a:r>
            <a:r>
              <a:rPr lang="pl-PL" i="1" dirty="0"/>
              <a:t>z wyłączeniem innych osób – </a:t>
            </a:r>
            <a:r>
              <a:rPr lang="pl-PL" dirty="0"/>
              <a:t>art. 144 i 233 k.c.)</a:t>
            </a:r>
          </a:p>
          <a:p>
            <a:r>
              <a:rPr lang="pl-PL" dirty="0"/>
              <a:t>Najczęściej jest skuteczne </a:t>
            </a:r>
            <a:r>
              <a:rPr lang="pl-PL" b="1" i="1" dirty="0"/>
              <a:t>erga </a:t>
            </a:r>
            <a:r>
              <a:rPr lang="pl-PL" b="1" i="1" dirty="0" err="1"/>
              <a:t>omnes</a:t>
            </a:r>
            <a:r>
              <a:rPr lang="pl-PL" b="1" i="1" dirty="0"/>
              <a:t> </a:t>
            </a:r>
          </a:p>
          <a:p>
            <a:pPr lvl="1"/>
            <a:r>
              <a:rPr lang="pl-PL" dirty="0"/>
              <a:t>tj. wobec każdej osoby fizycznej i prawnej, a także jednostki organizacyjnej niebędącej osobą prawną, </a:t>
            </a:r>
          </a:p>
          <a:p>
            <a:pPr lvl="1"/>
            <a:r>
              <a:rPr lang="pl-PL" dirty="0"/>
              <a:t>bez względu na to, czy między uprawnionym istniał wcześniej jakikolwiek stosunek prawny, z którego wynikałby obowiązek określonego zachowania się,</a:t>
            </a:r>
            <a:endParaRPr lang="pl-PL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Pierwszeństwo praw rzeczowych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Bezwzględny charakter praw rzeczowych oznacza, że korzystają one z </a:t>
            </a:r>
            <a:r>
              <a:rPr lang="pl-PL" b="1" dirty="0"/>
              <a:t>dobrodziejstwa pierwszeństwa</a:t>
            </a:r>
            <a:r>
              <a:rPr lang="pl-PL" dirty="0"/>
              <a:t>, oznacza to, że:</a:t>
            </a:r>
          </a:p>
          <a:p>
            <a:pPr lvl="1"/>
            <a:r>
              <a:rPr lang="pl-PL" dirty="0"/>
              <a:t>Przysługuje im prymat przed prawami obligacyjnymi, jeśli chodzi o porządek ich zaspokajania,</a:t>
            </a:r>
          </a:p>
          <a:p>
            <a:pPr lvl="1"/>
            <a:r>
              <a:rPr lang="pl-PL" dirty="0"/>
              <a:t>Podlegają realizacji w kolejności odpowiadającej ich pierwszeństwu, gdyby doszło do kolizji między takimi samymi jak i różnymi prawami rzeczowymi,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Zasada </a:t>
            </a:r>
            <a:r>
              <a:rPr lang="pl-PL" b="1" i="1" dirty="0" err="1"/>
              <a:t>numerus</a:t>
            </a:r>
            <a:r>
              <a:rPr lang="pl-PL" b="1" i="1" dirty="0"/>
              <a:t> </a:t>
            </a:r>
            <a:r>
              <a:rPr lang="pl-PL" b="1" i="1" dirty="0" err="1"/>
              <a:t>clausus</a:t>
            </a:r>
            <a:r>
              <a:rPr lang="pl-PL" b="1" i="1" dirty="0"/>
              <a:t> </a:t>
            </a:r>
            <a:r>
              <a:rPr lang="pl-PL" dirty="0"/>
              <a:t>praw rzeczowych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Wyczerpujący katalog,</a:t>
            </a:r>
          </a:p>
          <a:p>
            <a:r>
              <a:rPr lang="pl-PL" dirty="0"/>
              <a:t>Podmioty prawa cywilnego nie mają kompetencji do ich kreowania, jeśli nie odpowiadałyby ich ustalonym ustawowo typom. </a:t>
            </a:r>
          </a:p>
          <a:p>
            <a:r>
              <a:rPr lang="pl-PL" dirty="0"/>
              <a:t>Nie jest możliwe kreowanie praw spoza katalogu w drodze umowy, ani modyfikowanie ich treści, chyba że przepisy wyraźnie na </a:t>
            </a:r>
            <a:r>
              <a:rPr lang="pl-PL"/>
              <a:t>to pozwalają.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Katalog praw rzeczowych: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Własność,</a:t>
            </a:r>
          </a:p>
          <a:p>
            <a:r>
              <a:rPr lang="pl-PL" dirty="0"/>
              <a:t>Użytkowanie wieczyste,</a:t>
            </a:r>
          </a:p>
          <a:p>
            <a:r>
              <a:rPr lang="pl-PL" dirty="0"/>
              <a:t>Ograniczone prawa rzeczowe:</a:t>
            </a:r>
          </a:p>
          <a:p>
            <a:pPr lvl="1"/>
            <a:r>
              <a:rPr lang="pl-PL" dirty="0"/>
              <a:t>Użytkowanie,</a:t>
            </a:r>
          </a:p>
          <a:p>
            <a:pPr lvl="1"/>
            <a:r>
              <a:rPr lang="pl-PL" dirty="0"/>
              <a:t>Służebności,</a:t>
            </a:r>
          </a:p>
          <a:p>
            <a:pPr lvl="1"/>
            <a:r>
              <a:rPr lang="pl-PL" dirty="0"/>
              <a:t>Zastaw,</a:t>
            </a:r>
          </a:p>
          <a:p>
            <a:pPr lvl="1"/>
            <a:r>
              <a:rPr lang="pl-PL" dirty="0"/>
              <a:t>Hipoteka,</a:t>
            </a:r>
          </a:p>
          <a:p>
            <a:pPr lvl="1"/>
            <a:r>
              <a:rPr lang="pl-PL" dirty="0"/>
              <a:t>Spółdzielcze własnościowe prawo do lokalu,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1E4A17-EB39-4F90-9724-09557691D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Jawność prawa rzeczowego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A66A1A-F170-4847-8433-CBB00B4BD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Zachowanie skuteczności </a:t>
            </a:r>
            <a:r>
              <a:rPr lang="pl-PL" i="1" dirty="0"/>
              <a:t>erga </a:t>
            </a:r>
            <a:r>
              <a:rPr lang="pl-PL" i="1" dirty="0" err="1"/>
              <a:t>omnes</a:t>
            </a:r>
            <a:r>
              <a:rPr lang="pl-PL" i="1" dirty="0"/>
              <a:t>, </a:t>
            </a:r>
            <a:r>
              <a:rPr lang="pl-PL" dirty="0"/>
              <a:t>treść prawa rzeczowego musi być znana każdemu bez ograniczeń, a obrót nim może podlegać kontroli państwa </a:t>
            </a:r>
            <a:r>
              <a:rPr lang="pl-PL" dirty="0">
                <a:sym typeface="Wingdings" panose="05000000000000000000" pitchFamily="2" charset="2"/>
              </a:rPr>
              <a:t> obowiązek ujawniania treści praw rzeczowych np. art. 158 k.c., 237 k.c. </a:t>
            </a:r>
          </a:p>
          <a:p>
            <a:r>
              <a:rPr lang="pl-PL" dirty="0">
                <a:sym typeface="Wingdings" panose="05000000000000000000" pitchFamily="2" charset="2"/>
              </a:rPr>
              <a:t>Jeśli do treści prawa rzeczowego należy władztwo, wyrazem jawności jest posiadanie rzeczy  domniemanie zgodności posiadania z prawem – art. 341 k.c.</a:t>
            </a:r>
          </a:p>
          <a:p>
            <a:r>
              <a:rPr lang="pl-PL" dirty="0">
                <a:sym typeface="Wingdings" panose="05000000000000000000" pitchFamily="2" charset="2"/>
              </a:rPr>
              <a:t>Wymóg wpisu do publicznie dostępnego rejestru,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679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7B7444-34D0-4BE7-9D10-1595536D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Ogólne typy praw rzeczowych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EBC284-54CE-420F-9A56-6A38C3ED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Kryterium </a:t>
            </a:r>
            <a:r>
              <a:rPr lang="pl-PL" b="1" dirty="0"/>
              <a:t>zakresu bezpośredniego władztwa nad rzeczą:</a:t>
            </a:r>
          </a:p>
          <a:p>
            <a:pPr marL="971550" lvl="1" indent="-514350">
              <a:buAutoNum type="arabicPeriod"/>
            </a:pPr>
            <a:r>
              <a:rPr lang="pl-PL" dirty="0"/>
              <a:t>Własność,</a:t>
            </a:r>
          </a:p>
          <a:p>
            <a:pPr marL="971550" lvl="1" indent="-514350">
              <a:buAutoNum type="arabicPeriod"/>
            </a:pPr>
            <a:r>
              <a:rPr lang="pl-PL" dirty="0"/>
              <a:t>Użytkowanie wieczyste,</a:t>
            </a:r>
          </a:p>
          <a:p>
            <a:pPr marL="971550" lvl="1" indent="-514350">
              <a:buAutoNum type="arabicPeriod"/>
            </a:pPr>
            <a:r>
              <a:rPr lang="pl-PL" dirty="0"/>
              <a:t>Ograniczone prawa rzeczowe,</a:t>
            </a:r>
          </a:p>
          <a:p>
            <a:r>
              <a:rPr lang="pl-PL" dirty="0"/>
              <a:t>Kryterium </a:t>
            </a:r>
            <a:r>
              <a:rPr lang="pl-PL" b="1" dirty="0"/>
              <a:t>czasowe: </a:t>
            </a:r>
            <a:endParaRPr lang="pl-PL" dirty="0"/>
          </a:p>
          <a:p>
            <a:pPr lvl="1"/>
            <a:r>
              <a:rPr lang="pl-PL" dirty="0"/>
              <a:t>Bezterminowe – ich czasu istnienia nie da się z góry określić,</a:t>
            </a:r>
          </a:p>
          <a:p>
            <a:pPr lvl="1"/>
            <a:r>
              <a:rPr lang="pl-PL" dirty="0"/>
              <a:t>Terminowe</a:t>
            </a:r>
          </a:p>
        </p:txBody>
      </p:sp>
    </p:spTree>
    <p:extLst>
      <p:ext uri="{BB962C8B-B14F-4D97-AF65-F5344CB8AC3E}">
        <p14:creationId xmlns:p14="http://schemas.microsoft.com/office/powerpoint/2010/main" val="106643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5967F-DB5F-443E-BD8E-D2C21F17B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A3183A-529E-46AA-B9F0-CFA9A2EFE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Kryterium </a:t>
            </a:r>
            <a:r>
              <a:rPr lang="pl-PL" b="1" dirty="0"/>
              <a:t>relacji materialnoprawnej łączącej prawa rzeczowe z innymi prawami podmiotowymi:</a:t>
            </a:r>
          </a:p>
          <a:p>
            <a:pPr lvl="1"/>
            <a:r>
              <a:rPr lang="pl-PL" dirty="0"/>
              <a:t>Samoistne,</a:t>
            </a:r>
          </a:p>
          <a:p>
            <a:pPr lvl="1"/>
            <a:r>
              <a:rPr lang="pl-PL" dirty="0"/>
              <a:t>Akcesoryjne,</a:t>
            </a:r>
          </a:p>
          <a:p>
            <a:r>
              <a:rPr lang="pl-PL" dirty="0"/>
              <a:t>Kryterium </a:t>
            </a:r>
            <a:r>
              <a:rPr lang="pl-PL" b="1" dirty="0"/>
              <a:t>możliwości zmiany podmiotowej po stronie uprawnionego i swobody rozporządzania:</a:t>
            </a:r>
          </a:p>
          <a:p>
            <a:pPr lvl="1"/>
            <a:r>
              <a:rPr lang="pl-PL" dirty="0"/>
              <a:t>Przenoszalne,</a:t>
            </a:r>
          </a:p>
          <a:p>
            <a:pPr lvl="1"/>
            <a:r>
              <a:rPr lang="pl-PL" dirty="0"/>
              <a:t>Nieprzenoszalne – nieprzenoszalność musi wynikać z ustawy: art. 254 k.c. (z wyjątkiem art. 20 u.t.) oraz art. 299-300 k.c.  </a:t>
            </a:r>
          </a:p>
        </p:txBody>
      </p:sp>
    </p:spTree>
    <p:extLst>
      <p:ext uri="{BB962C8B-B14F-4D97-AF65-F5344CB8AC3E}">
        <p14:creationId xmlns:p14="http://schemas.microsoft.com/office/powerpoint/2010/main" val="2646525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</TotalTime>
  <Words>1834</Words>
  <Application>Microsoft Office PowerPoint</Application>
  <PresentationFormat>Pokaz na ekranie (4:3)</PresentationFormat>
  <Paragraphs>147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Jon</vt:lpstr>
      <vt:lpstr>Ogólne wiadomości o prawie rzeczowym  Podmiotowe prawa rzeczowe. Przedmioty praw rzeczowych</vt:lpstr>
      <vt:lpstr>Znaczenie pojęcia prawo rzeczowe</vt:lpstr>
      <vt:lpstr>Bezwzględny charakter prawa rzeczowego</vt:lpstr>
      <vt:lpstr>Pierwszeństwo praw rzeczowych</vt:lpstr>
      <vt:lpstr>Zasada numerus clausus praw rzeczowych</vt:lpstr>
      <vt:lpstr>Katalog praw rzeczowych:</vt:lpstr>
      <vt:lpstr>Jawność prawa rzeczowego</vt:lpstr>
      <vt:lpstr>Ogólne typy praw rzeczowych</vt:lpstr>
      <vt:lpstr>Prezentacja programu PowerPoint</vt:lpstr>
      <vt:lpstr>Prezentacja programu PowerPoint</vt:lpstr>
      <vt:lpstr>Pojęcie rzeczy</vt:lpstr>
      <vt:lpstr>Dobra niebędące rzeczami</vt:lpstr>
      <vt:lpstr>Klasyfikacje rzeczy</vt:lpstr>
      <vt:lpstr>Nieruchomości</vt:lpstr>
      <vt:lpstr>Rodzaje nieruchomości</vt:lpstr>
      <vt:lpstr>Grunty i grunty rolne</vt:lpstr>
      <vt:lpstr>Budynki</vt:lpstr>
      <vt:lpstr>Części budynków</vt:lpstr>
      <vt:lpstr> Rzeczy ruchome (ruchomości)</vt:lpstr>
      <vt:lpstr>Rzeczy oznaczone co do gatunku i oznaczone co do tożsamości</vt:lpstr>
      <vt:lpstr>Prezentacja programu PowerPoint</vt:lpstr>
      <vt:lpstr>Ruchomości oznaczone co do gatunku i co do tożsamości </vt:lpstr>
      <vt:lpstr>Rzeczy proste i rzeczy złożone. Części składowe rzeczy </vt:lpstr>
      <vt:lpstr>Przynależności </vt:lpstr>
      <vt:lpstr>Przynależność czy część składowa?</vt:lpstr>
      <vt:lpstr>Pożytki </vt:lpstr>
      <vt:lpstr>Zasady pobierania pożytków</vt:lpstr>
      <vt:lpstr>Kazus</vt:lpstr>
      <vt:lpstr>Źródła prawa rzeczowego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Ogólne wiadomości o prawie rzeczowym</dc:title>
  <dc:creator>agnieszka.kwiecien</dc:creator>
  <cp:lastModifiedBy>Agnieszka Agnieszka</cp:lastModifiedBy>
  <cp:revision>12</cp:revision>
  <dcterms:created xsi:type="dcterms:W3CDTF">2018-10-09T14:05:39Z</dcterms:created>
  <dcterms:modified xsi:type="dcterms:W3CDTF">2019-10-18T17:30:41Z</dcterms:modified>
</cp:coreProperties>
</file>